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9"/>
  </p:notesMasterIdLst>
  <p:sldIdLst>
    <p:sldId id="263" r:id="rId2"/>
    <p:sldId id="257" r:id="rId3"/>
    <p:sldId id="259" r:id="rId4"/>
    <p:sldId id="272" r:id="rId5"/>
    <p:sldId id="269" r:id="rId6"/>
    <p:sldId id="271" r:id="rId7"/>
    <p:sldId id="26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e Lalonde" initials="JL" lastIdx="13" clrIdx="0">
    <p:extLst>
      <p:ext uri="{19B8F6BF-5375-455C-9EA6-DF929625EA0E}">
        <p15:presenceInfo xmlns:p15="http://schemas.microsoft.com/office/powerpoint/2012/main" userId="S-1-5-21-4226757787-2080697864-660606538-149464" providerId="AD"/>
      </p:ext>
    </p:extLst>
  </p:cmAuthor>
  <p:cmAuthor id="2" name="Jodi Rai" initials="JR" lastIdx="4" clrIdx="1">
    <p:extLst>
      <p:ext uri="{19B8F6BF-5375-455C-9EA6-DF929625EA0E}">
        <p15:presenceInfo xmlns:p15="http://schemas.microsoft.com/office/powerpoint/2012/main" userId="S-1-5-21-4226757787-2080697864-660606538-1503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4" d="100"/>
          <a:sy n="54" d="100"/>
        </p:scale>
        <p:origin x="56" y="1052"/>
      </p:cViewPr>
      <p:guideLst/>
    </p:cSldViewPr>
  </p:slid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54806C-31B9-43FA-AF92-B410F3DD4580}" type="datetimeFigureOut">
              <a:rPr lang="en-US" smtClean="0"/>
              <a:t>12/2/2020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CE0FED-9467-4075-9F46-C98E3E82F6FA}" type="slidenum">
              <a:rPr lang="en-US" smtClean="0"/>
              <a:t>‹N°›</a:t>
            </a:fld>
            <a:endParaRPr lang="en-US"/>
          </a:p>
        </p:txBody>
      </p:sp>
    </p:spTree>
    <p:extLst>
      <p:ext uri="{BB962C8B-B14F-4D97-AF65-F5344CB8AC3E}">
        <p14:creationId xmlns:p14="http://schemas.microsoft.com/office/powerpoint/2010/main" val="3981570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CE0FED-9467-4075-9F46-C98E3E82F6FA}" type="slidenum">
              <a:rPr lang="en-US" smtClean="0"/>
              <a:t>1</a:t>
            </a:fld>
            <a:endParaRPr lang="en-US"/>
          </a:p>
        </p:txBody>
      </p:sp>
    </p:spTree>
    <p:extLst>
      <p:ext uri="{BB962C8B-B14F-4D97-AF65-F5344CB8AC3E}">
        <p14:creationId xmlns:p14="http://schemas.microsoft.com/office/powerpoint/2010/main" val="3800176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Conscientiousness</a:t>
            </a:r>
            <a:endParaRPr lang="en-US" dirty="0"/>
          </a:p>
          <a:p>
            <a:r>
              <a:rPr lang="en-US" dirty="0"/>
              <a:t>impulsive, disorganized </a:t>
            </a:r>
            <a:r>
              <a:rPr lang="en-US" i="1" dirty="0"/>
              <a:t>vs.</a:t>
            </a:r>
            <a:r>
              <a:rPr lang="en-US" dirty="0"/>
              <a:t> disciplined, careful</a:t>
            </a:r>
          </a:p>
          <a:p>
            <a:r>
              <a:rPr lang="en-US" b="1" dirty="0"/>
              <a:t>Agreeableness</a:t>
            </a:r>
            <a:endParaRPr lang="en-US" dirty="0"/>
          </a:p>
          <a:p>
            <a:r>
              <a:rPr lang="en-US" dirty="0"/>
              <a:t>suspicious, uncooperative </a:t>
            </a:r>
            <a:r>
              <a:rPr lang="en-US" i="1" dirty="0"/>
              <a:t>vs.</a:t>
            </a:r>
            <a:r>
              <a:rPr lang="en-US" dirty="0"/>
              <a:t> trusting, helpful</a:t>
            </a:r>
          </a:p>
          <a:p>
            <a:r>
              <a:rPr lang="en-US" b="1" dirty="0"/>
              <a:t>Neuroticism</a:t>
            </a:r>
            <a:endParaRPr lang="en-US" dirty="0"/>
          </a:p>
          <a:p>
            <a:r>
              <a:rPr lang="en-US" dirty="0"/>
              <a:t>calm, confident </a:t>
            </a:r>
            <a:r>
              <a:rPr lang="en-US" i="1" dirty="0"/>
              <a:t>vs.</a:t>
            </a:r>
            <a:r>
              <a:rPr lang="en-US" dirty="0"/>
              <a:t> anxious, pessimistic</a:t>
            </a:r>
          </a:p>
          <a:p>
            <a:r>
              <a:rPr lang="en-US" b="1" dirty="0"/>
              <a:t>Openness to Experience</a:t>
            </a:r>
            <a:endParaRPr lang="en-US" dirty="0"/>
          </a:p>
          <a:p>
            <a:r>
              <a:rPr lang="en-US" dirty="0"/>
              <a:t>prefers routine, practical </a:t>
            </a:r>
            <a:r>
              <a:rPr lang="en-US" i="1" dirty="0"/>
              <a:t>vs.</a:t>
            </a:r>
            <a:r>
              <a:rPr lang="en-US" dirty="0"/>
              <a:t> imaginative, spontaneous</a:t>
            </a:r>
          </a:p>
          <a:p>
            <a:r>
              <a:rPr lang="en-US" b="1" dirty="0"/>
              <a:t>Extraversion</a:t>
            </a:r>
            <a:endParaRPr lang="en-US" dirty="0"/>
          </a:p>
          <a:p>
            <a:r>
              <a:rPr lang="en-US" dirty="0"/>
              <a:t>reserved, thoughtful </a:t>
            </a:r>
            <a:r>
              <a:rPr lang="en-US" i="1" dirty="0"/>
              <a:t>vs.</a:t>
            </a:r>
            <a:r>
              <a:rPr lang="en-US" dirty="0"/>
              <a:t> sociable, fun-loving</a:t>
            </a:r>
          </a:p>
          <a:p>
            <a:endParaRPr lang="en-US" dirty="0"/>
          </a:p>
        </p:txBody>
      </p:sp>
      <p:sp>
        <p:nvSpPr>
          <p:cNvPr id="4" name="Slide Number Placeholder 3"/>
          <p:cNvSpPr>
            <a:spLocks noGrp="1"/>
          </p:cNvSpPr>
          <p:nvPr>
            <p:ph type="sldNum" sz="quarter" idx="10"/>
          </p:nvPr>
        </p:nvSpPr>
        <p:spPr/>
        <p:txBody>
          <a:bodyPr/>
          <a:lstStyle/>
          <a:p>
            <a:fld id="{B4CE0FED-9467-4075-9F46-C98E3E82F6FA}" type="slidenum">
              <a:rPr lang="en-US" smtClean="0"/>
              <a:t>2</a:t>
            </a:fld>
            <a:endParaRPr lang="en-US"/>
          </a:p>
        </p:txBody>
      </p:sp>
    </p:spTree>
    <p:extLst>
      <p:ext uri="{BB962C8B-B14F-4D97-AF65-F5344CB8AC3E}">
        <p14:creationId xmlns:p14="http://schemas.microsoft.com/office/powerpoint/2010/main" val="2641819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8EC8D93-D729-4CCA-BC4E-9D2A7A37DB83}" type="datetime1">
              <a:rPr lang="en-US" smtClean="0"/>
              <a:t>12/2/2020</a:t>
            </a:fld>
            <a:endParaRPr lang="en-US"/>
          </a:p>
        </p:txBody>
      </p:sp>
      <p:sp>
        <p:nvSpPr>
          <p:cNvPr id="5" name="Footer Placeholder 4"/>
          <p:cNvSpPr>
            <a:spLocks noGrp="1"/>
          </p:cNvSpPr>
          <p:nvPr>
            <p:ph type="ftr" sz="quarter" idx="11"/>
          </p:nvPr>
        </p:nvSpPr>
        <p:spPr/>
        <p:txBody>
          <a:bodyPr/>
          <a:lstStyle/>
          <a:p>
            <a:r>
              <a:rPr lang="en-US"/>
              <a:t>jodi.rai@canada.ca and/or @heyhumantis</a:t>
            </a:r>
          </a:p>
        </p:txBody>
      </p:sp>
      <p:sp>
        <p:nvSpPr>
          <p:cNvPr id="6" name="Slide Number Placeholder 5"/>
          <p:cNvSpPr>
            <a:spLocks noGrp="1"/>
          </p:cNvSpPr>
          <p:nvPr>
            <p:ph type="sldNum" sz="quarter" idx="12"/>
          </p:nvPr>
        </p:nvSpPr>
        <p:spPr/>
        <p:txBody>
          <a:bodyPr/>
          <a:lstStyle/>
          <a:p>
            <a:fld id="{F2329CE4-024B-4CEC-9550-96A7D3235970}" type="slidenum">
              <a:rPr lang="en-US" smtClean="0"/>
              <a:t>‹N°›</a:t>
            </a:fld>
            <a:endParaRPr lang="en-US"/>
          </a:p>
        </p:txBody>
      </p:sp>
    </p:spTree>
    <p:extLst>
      <p:ext uri="{BB962C8B-B14F-4D97-AF65-F5344CB8AC3E}">
        <p14:creationId xmlns:p14="http://schemas.microsoft.com/office/powerpoint/2010/main" val="834440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924D01-BA15-4EB0-B467-74D6726CF403}" type="datetime1">
              <a:rPr lang="en-US" smtClean="0"/>
              <a:t>12/2/2020</a:t>
            </a:fld>
            <a:endParaRPr lang="en-US"/>
          </a:p>
        </p:txBody>
      </p:sp>
      <p:sp>
        <p:nvSpPr>
          <p:cNvPr id="5" name="Footer Placeholder 4"/>
          <p:cNvSpPr>
            <a:spLocks noGrp="1"/>
          </p:cNvSpPr>
          <p:nvPr>
            <p:ph type="ftr" sz="quarter" idx="11"/>
          </p:nvPr>
        </p:nvSpPr>
        <p:spPr/>
        <p:txBody>
          <a:bodyPr/>
          <a:lstStyle/>
          <a:p>
            <a:r>
              <a:rPr lang="en-US"/>
              <a:t>jodi.rai@canada.ca and/or @heyhumantis</a:t>
            </a:r>
          </a:p>
        </p:txBody>
      </p:sp>
      <p:sp>
        <p:nvSpPr>
          <p:cNvPr id="6" name="Slide Number Placeholder 5"/>
          <p:cNvSpPr>
            <a:spLocks noGrp="1"/>
          </p:cNvSpPr>
          <p:nvPr>
            <p:ph type="sldNum" sz="quarter" idx="12"/>
          </p:nvPr>
        </p:nvSpPr>
        <p:spPr/>
        <p:txBody>
          <a:bodyPr/>
          <a:lstStyle/>
          <a:p>
            <a:fld id="{F2329CE4-024B-4CEC-9550-96A7D3235970}" type="slidenum">
              <a:rPr lang="en-US" smtClean="0"/>
              <a:t>‹N°›</a:t>
            </a:fld>
            <a:endParaRPr lang="en-US"/>
          </a:p>
        </p:txBody>
      </p:sp>
    </p:spTree>
    <p:extLst>
      <p:ext uri="{BB962C8B-B14F-4D97-AF65-F5344CB8AC3E}">
        <p14:creationId xmlns:p14="http://schemas.microsoft.com/office/powerpoint/2010/main" val="5811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7B93D4-F1FE-443C-939E-16B6558A10D7}" type="datetime1">
              <a:rPr lang="en-US" smtClean="0"/>
              <a:t>12/2/2020</a:t>
            </a:fld>
            <a:endParaRPr lang="en-US"/>
          </a:p>
        </p:txBody>
      </p:sp>
      <p:sp>
        <p:nvSpPr>
          <p:cNvPr id="5" name="Footer Placeholder 4"/>
          <p:cNvSpPr>
            <a:spLocks noGrp="1"/>
          </p:cNvSpPr>
          <p:nvPr>
            <p:ph type="ftr" sz="quarter" idx="11"/>
          </p:nvPr>
        </p:nvSpPr>
        <p:spPr/>
        <p:txBody>
          <a:bodyPr/>
          <a:lstStyle/>
          <a:p>
            <a:r>
              <a:rPr lang="en-US"/>
              <a:t>jodi.rai@canada.ca and/or @heyhumantis</a:t>
            </a:r>
          </a:p>
        </p:txBody>
      </p:sp>
      <p:sp>
        <p:nvSpPr>
          <p:cNvPr id="6" name="Slide Number Placeholder 5"/>
          <p:cNvSpPr>
            <a:spLocks noGrp="1"/>
          </p:cNvSpPr>
          <p:nvPr>
            <p:ph type="sldNum" sz="quarter" idx="12"/>
          </p:nvPr>
        </p:nvSpPr>
        <p:spPr/>
        <p:txBody>
          <a:bodyPr/>
          <a:lstStyle/>
          <a:p>
            <a:fld id="{F2329CE4-024B-4CEC-9550-96A7D3235970}" type="slidenum">
              <a:rPr lang="en-US" smtClean="0"/>
              <a:t>‹N°›</a:t>
            </a:fld>
            <a:endParaRPr lang="en-US"/>
          </a:p>
        </p:txBody>
      </p:sp>
    </p:spTree>
    <p:extLst>
      <p:ext uri="{BB962C8B-B14F-4D97-AF65-F5344CB8AC3E}">
        <p14:creationId xmlns:p14="http://schemas.microsoft.com/office/powerpoint/2010/main" val="518996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E85C34-DD39-43D5-BCC6-05B873EA718F}" type="datetime1">
              <a:rPr lang="en-US" smtClean="0"/>
              <a:t>12/2/2020</a:t>
            </a:fld>
            <a:endParaRPr lang="en-US"/>
          </a:p>
        </p:txBody>
      </p:sp>
      <p:sp>
        <p:nvSpPr>
          <p:cNvPr id="5" name="Footer Placeholder 4"/>
          <p:cNvSpPr>
            <a:spLocks noGrp="1"/>
          </p:cNvSpPr>
          <p:nvPr>
            <p:ph type="ftr" sz="quarter" idx="11"/>
          </p:nvPr>
        </p:nvSpPr>
        <p:spPr/>
        <p:txBody>
          <a:bodyPr/>
          <a:lstStyle/>
          <a:p>
            <a:r>
              <a:rPr lang="en-US"/>
              <a:t>jodi.rai@canada.ca and/or @heyhumantis</a:t>
            </a:r>
          </a:p>
        </p:txBody>
      </p:sp>
      <p:sp>
        <p:nvSpPr>
          <p:cNvPr id="6" name="Slide Number Placeholder 5"/>
          <p:cNvSpPr>
            <a:spLocks noGrp="1"/>
          </p:cNvSpPr>
          <p:nvPr>
            <p:ph type="sldNum" sz="quarter" idx="12"/>
          </p:nvPr>
        </p:nvSpPr>
        <p:spPr/>
        <p:txBody>
          <a:bodyPr/>
          <a:lstStyle/>
          <a:p>
            <a:fld id="{F2329CE4-024B-4CEC-9550-96A7D3235970}" type="slidenum">
              <a:rPr lang="en-US" smtClean="0"/>
              <a:t>‹N°›</a:t>
            </a:fld>
            <a:endParaRPr lang="en-US"/>
          </a:p>
        </p:txBody>
      </p:sp>
    </p:spTree>
    <p:extLst>
      <p:ext uri="{BB962C8B-B14F-4D97-AF65-F5344CB8AC3E}">
        <p14:creationId xmlns:p14="http://schemas.microsoft.com/office/powerpoint/2010/main" val="3666510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D339CAA-60F8-437B-8711-BE63ECCCCB40}" type="datetime1">
              <a:rPr lang="en-US" smtClean="0"/>
              <a:t>12/2/2020</a:t>
            </a:fld>
            <a:endParaRPr lang="en-US"/>
          </a:p>
        </p:txBody>
      </p:sp>
      <p:sp>
        <p:nvSpPr>
          <p:cNvPr id="5" name="Footer Placeholder 4"/>
          <p:cNvSpPr>
            <a:spLocks noGrp="1"/>
          </p:cNvSpPr>
          <p:nvPr>
            <p:ph type="ftr" sz="quarter" idx="11"/>
          </p:nvPr>
        </p:nvSpPr>
        <p:spPr/>
        <p:txBody>
          <a:bodyPr/>
          <a:lstStyle/>
          <a:p>
            <a:r>
              <a:rPr lang="en-US"/>
              <a:t>jodi.rai@canada.ca and/or @heyhumantis</a:t>
            </a:r>
          </a:p>
        </p:txBody>
      </p:sp>
      <p:sp>
        <p:nvSpPr>
          <p:cNvPr id="6" name="Slide Number Placeholder 5"/>
          <p:cNvSpPr>
            <a:spLocks noGrp="1"/>
          </p:cNvSpPr>
          <p:nvPr>
            <p:ph type="sldNum" sz="quarter" idx="12"/>
          </p:nvPr>
        </p:nvSpPr>
        <p:spPr/>
        <p:txBody>
          <a:bodyPr/>
          <a:lstStyle/>
          <a:p>
            <a:fld id="{F2329CE4-024B-4CEC-9550-96A7D3235970}" type="slidenum">
              <a:rPr lang="en-US" smtClean="0"/>
              <a:t>‹N°›</a:t>
            </a:fld>
            <a:endParaRPr lang="en-US"/>
          </a:p>
        </p:txBody>
      </p:sp>
    </p:spTree>
    <p:extLst>
      <p:ext uri="{BB962C8B-B14F-4D97-AF65-F5344CB8AC3E}">
        <p14:creationId xmlns:p14="http://schemas.microsoft.com/office/powerpoint/2010/main" val="695875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469798-65F7-4C42-8672-BCF54651BB79}" type="datetime1">
              <a:rPr lang="en-US" smtClean="0"/>
              <a:t>12/2/2020</a:t>
            </a:fld>
            <a:endParaRPr lang="en-US"/>
          </a:p>
        </p:txBody>
      </p:sp>
      <p:sp>
        <p:nvSpPr>
          <p:cNvPr id="6" name="Footer Placeholder 5"/>
          <p:cNvSpPr>
            <a:spLocks noGrp="1"/>
          </p:cNvSpPr>
          <p:nvPr>
            <p:ph type="ftr" sz="quarter" idx="11"/>
          </p:nvPr>
        </p:nvSpPr>
        <p:spPr/>
        <p:txBody>
          <a:bodyPr/>
          <a:lstStyle/>
          <a:p>
            <a:r>
              <a:rPr lang="en-US"/>
              <a:t>jodi.rai@canada.ca and/or @heyhumantis</a:t>
            </a:r>
          </a:p>
        </p:txBody>
      </p:sp>
      <p:sp>
        <p:nvSpPr>
          <p:cNvPr id="7" name="Slide Number Placeholder 6"/>
          <p:cNvSpPr>
            <a:spLocks noGrp="1"/>
          </p:cNvSpPr>
          <p:nvPr>
            <p:ph type="sldNum" sz="quarter" idx="12"/>
          </p:nvPr>
        </p:nvSpPr>
        <p:spPr/>
        <p:txBody>
          <a:bodyPr/>
          <a:lstStyle/>
          <a:p>
            <a:fld id="{F2329CE4-024B-4CEC-9550-96A7D3235970}" type="slidenum">
              <a:rPr lang="en-US" smtClean="0"/>
              <a:t>‹N°›</a:t>
            </a:fld>
            <a:endParaRPr lang="en-US"/>
          </a:p>
        </p:txBody>
      </p:sp>
    </p:spTree>
    <p:extLst>
      <p:ext uri="{BB962C8B-B14F-4D97-AF65-F5344CB8AC3E}">
        <p14:creationId xmlns:p14="http://schemas.microsoft.com/office/powerpoint/2010/main" val="3864417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482E10-DDE9-4CAD-BE3E-EC27F9062241}" type="datetime1">
              <a:rPr lang="en-US" smtClean="0"/>
              <a:t>12/2/2020</a:t>
            </a:fld>
            <a:endParaRPr lang="en-US"/>
          </a:p>
        </p:txBody>
      </p:sp>
      <p:sp>
        <p:nvSpPr>
          <p:cNvPr id="8" name="Footer Placeholder 7"/>
          <p:cNvSpPr>
            <a:spLocks noGrp="1"/>
          </p:cNvSpPr>
          <p:nvPr>
            <p:ph type="ftr" sz="quarter" idx="11"/>
          </p:nvPr>
        </p:nvSpPr>
        <p:spPr/>
        <p:txBody>
          <a:bodyPr/>
          <a:lstStyle/>
          <a:p>
            <a:r>
              <a:rPr lang="en-US"/>
              <a:t>jodi.rai@canada.ca and/or @heyhumantis</a:t>
            </a:r>
          </a:p>
        </p:txBody>
      </p:sp>
      <p:sp>
        <p:nvSpPr>
          <p:cNvPr id="9" name="Slide Number Placeholder 8"/>
          <p:cNvSpPr>
            <a:spLocks noGrp="1"/>
          </p:cNvSpPr>
          <p:nvPr>
            <p:ph type="sldNum" sz="quarter" idx="12"/>
          </p:nvPr>
        </p:nvSpPr>
        <p:spPr/>
        <p:txBody>
          <a:bodyPr/>
          <a:lstStyle/>
          <a:p>
            <a:fld id="{F2329CE4-024B-4CEC-9550-96A7D3235970}" type="slidenum">
              <a:rPr lang="en-US" smtClean="0"/>
              <a:t>‹N°›</a:t>
            </a:fld>
            <a:endParaRPr lang="en-US"/>
          </a:p>
        </p:txBody>
      </p:sp>
    </p:spTree>
    <p:extLst>
      <p:ext uri="{BB962C8B-B14F-4D97-AF65-F5344CB8AC3E}">
        <p14:creationId xmlns:p14="http://schemas.microsoft.com/office/powerpoint/2010/main" val="545423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7B87D2-E46D-43AB-AA6C-13CACDABD68A}" type="datetime1">
              <a:rPr lang="en-US" smtClean="0"/>
              <a:t>12/2/2020</a:t>
            </a:fld>
            <a:endParaRPr lang="en-US"/>
          </a:p>
        </p:txBody>
      </p:sp>
      <p:sp>
        <p:nvSpPr>
          <p:cNvPr id="4" name="Footer Placeholder 3"/>
          <p:cNvSpPr>
            <a:spLocks noGrp="1"/>
          </p:cNvSpPr>
          <p:nvPr>
            <p:ph type="ftr" sz="quarter" idx="11"/>
          </p:nvPr>
        </p:nvSpPr>
        <p:spPr/>
        <p:txBody>
          <a:bodyPr/>
          <a:lstStyle/>
          <a:p>
            <a:r>
              <a:rPr lang="en-US"/>
              <a:t>jodi.rai@canada.ca and/or @heyhumantis</a:t>
            </a:r>
          </a:p>
        </p:txBody>
      </p:sp>
      <p:sp>
        <p:nvSpPr>
          <p:cNvPr id="5" name="Slide Number Placeholder 4"/>
          <p:cNvSpPr>
            <a:spLocks noGrp="1"/>
          </p:cNvSpPr>
          <p:nvPr>
            <p:ph type="sldNum" sz="quarter" idx="12"/>
          </p:nvPr>
        </p:nvSpPr>
        <p:spPr/>
        <p:txBody>
          <a:bodyPr/>
          <a:lstStyle/>
          <a:p>
            <a:fld id="{F2329CE4-024B-4CEC-9550-96A7D3235970}" type="slidenum">
              <a:rPr lang="en-US" smtClean="0"/>
              <a:t>‹N°›</a:t>
            </a:fld>
            <a:endParaRPr lang="en-US"/>
          </a:p>
        </p:txBody>
      </p:sp>
    </p:spTree>
    <p:extLst>
      <p:ext uri="{BB962C8B-B14F-4D97-AF65-F5344CB8AC3E}">
        <p14:creationId xmlns:p14="http://schemas.microsoft.com/office/powerpoint/2010/main" val="4156998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A83B1-56DD-4562-AF78-6EEA42AEE048}" type="datetime1">
              <a:rPr lang="en-US" smtClean="0"/>
              <a:t>12/2/2020</a:t>
            </a:fld>
            <a:endParaRPr lang="en-US"/>
          </a:p>
        </p:txBody>
      </p:sp>
      <p:sp>
        <p:nvSpPr>
          <p:cNvPr id="3" name="Footer Placeholder 2"/>
          <p:cNvSpPr>
            <a:spLocks noGrp="1"/>
          </p:cNvSpPr>
          <p:nvPr>
            <p:ph type="ftr" sz="quarter" idx="11"/>
          </p:nvPr>
        </p:nvSpPr>
        <p:spPr/>
        <p:txBody>
          <a:bodyPr/>
          <a:lstStyle/>
          <a:p>
            <a:r>
              <a:rPr lang="en-US"/>
              <a:t>jodi.rai@canada.ca and/or @heyhumantis</a:t>
            </a:r>
          </a:p>
        </p:txBody>
      </p:sp>
      <p:sp>
        <p:nvSpPr>
          <p:cNvPr id="4" name="Slide Number Placeholder 3"/>
          <p:cNvSpPr>
            <a:spLocks noGrp="1"/>
          </p:cNvSpPr>
          <p:nvPr>
            <p:ph type="sldNum" sz="quarter" idx="12"/>
          </p:nvPr>
        </p:nvSpPr>
        <p:spPr/>
        <p:txBody>
          <a:bodyPr/>
          <a:lstStyle/>
          <a:p>
            <a:fld id="{F2329CE4-024B-4CEC-9550-96A7D3235970}" type="slidenum">
              <a:rPr lang="en-US" smtClean="0"/>
              <a:t>‹N°›</a:t>
            </a:fld>
            <a:endParaRPr lang="en-US"/>
          </a:p>
        </p:txBody>
      </p:sp>
    </p:spTree>
    <p:extLst>
      <p:ext uri="{BB962C8B-B14F-4D97-AF65-F5344CB8AC3E}">
        <p14:creationId xmlns:p14="http://schemas.microsoft.com/office/powerpoint/2010/main" val="1159937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5BCA22-398B-4B1E-8347-20BE2745FEE7}" type="datetime1">
              <a:rPr lang="en-US" smtClean="0"/>
              <a:t>12/2/2020</a:t>
            </a:fld>
            <a:endParaRPr lang="en-US"/>
          </a:p>
        </p:txBody>
      </p:sp>
      <p:sp>
        <p:nvSpPr>
          <p:cNvPr id="6" name="Footer Placeholder 5"/>
          <p:cNvSpPr>
            <a:spLocks noGrp="1"/>
          </p:cNvSpPr>
          <p:nvPr>
            <p:ph type="ftr" sz="quarter" idx="11"/>
          </p:nvPr>
        </p:nvSpPr>
        <p:spPr/>
        <p:txBody>
          <a:bodyPr/>
          <a:lstStyle/>
          <a:p>
            <a:r>
              <a:rPr lang="en-US"/>
              <a:t>jodi.rai@canada.ca and/or @heyhumantis</a:t>
            </a:r>
          </a:p>
        </p:txBody>
      </p:sp>
      <p:sp>
        <p:nvSpPr>
          <p:cNvPr id="7" name="Slide Number Placeholder 6"/>
          <p:cNvSpPr>
            <a:spLocks noGrp="1"/>
          </p:cNvSpPr>
          <p:nvPr>
            <p:ph type="sldNum" sz="quarter" idx="12"/>
          </p:nvPr>
        </p:nvSpPr>
        <p:spPr/>
        <p:txBody>
          <a:bodyPr/>
          <a:lstStyle/>
          <a:p>
            <a:fld id="{F2329CE4-024B-4CEC-9550-96A7D3235970}" type="slidenum">
              <a:rPr lang="en-US" smtClean="0"/>
              <a:t>‹N°›</a:t>
            </a:fld>
            <a:endParaRPr lang="en-US"/>
          </a:p>
        </p:txBody>
      </p:sp>
    </p:spTree>
    <p:extLst>
      <p:ext uri="{BB962C8B-B14F-4D97-AF65-F5344CB8AC3E}">
        <p14:creationId xmlns:p14="http://schemas.microsoft.com/office/powerpoint/2010/main" val="739338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C39AC4F-CEFF-4104-8759-E5704A278413}" type="datetime1">
              <a:rPr lang="en-US" smtClean="0"/>
              <a:t>12/2/2020</a:t>
            </a:fld>
            <a:endParaRPr lang="en-US"/>
          </a:p>
        </p:txBody>
      </p:sp>
      <p:sp>
        <p:nvSpPr>
          <p:cNvPr id="6" name="Footer Placeholder 5"/>
          <p:cNvSpPr>
            <a:spLocks noGrp="1"/>
          </p:cNvSpPr>
          <p:nvPr>
            <p:ph type="ftr" sz="quarter" idx="11"/>
          </p:nvPr>
        </p:nvSpPr>
        <p:spPr/>
        <p:txBody>
          <a:bodyPr/>
          <a:lstStyle/>
          <a:p>
            <a:r>
              <a:rPr lang="en-US"/>
              <a:t>jodi.rai@canada.ca and/or @heyhumantis</a:t>
            </a:r>
          </a:p>
        </p:txBody>
      </p:sp>
      <p:sp>
        <p:nvSpPr>
          <p:cNvPr id="7" name="Slide Number Placeholder 6"/>
          <p:cNvSpPr>
            <a:spLocks noGrp="1"/>
          </p:cNvSpPr>
          <p:nvPr>
            <p:ph type="sldNum" sz="quarter" idx="12"/>
          </p:nvPr>
        </p:nvSpPr>
        <p:spPr/>
        <p:txBody>
          <a:bodyPr/>
          <a:lstStyle/>
          <a:p>
            <a:fld id="{F2329CE4-024B-4CEC-9550-96A7D3235970}" type="slidenum">
              <a:rPr lang="en-US" smtClean="0"/>
              <a:t>‹N°›</a:t>
            </a:fld>
            <a:endParaRPr lang="en-US"/>
          </a:p>
        </p:txBody>
      </p:sp>
    </p:spTree>
    <p:extLst>
      <p:ext uri="{BB962C8B-B14F-4D97-AF65-F5344CB8AC3E}">
        <p14:creationId xmlns:p14="http://schemas.microsoft.com/office/powerpoint/2010/main" val="3025960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9BCC2B-3B52-4E3D-855B-BABDB0963A1D}" type="datetime1">
              <a:rPr lang="en-US" smtClean="0"/>
              <a:t>12/2/2020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jodi.rai@canada.ca and/or @heyhumantis</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329CE4-024B-4CEC-9550-96A7D3235970}" type="slidenum">
              <a:rPr lang="en-US" smtClean="0"/>
              <a:t>‹N°›</a:t>
            </a:fld>
            <a:endParaRPr lang="en-US"/>
          </a:p>
        </p:txBody>
      </p:sp>
    </p:spTree>
    <p:extLst>
      <p:ext uri="{BB962C8B-B14F-4D97-AF65-F5344CB8AC3E}">
        <p14:creationId xmlns:p14="http://schemas.microsoft.com/office/powerpoint/2010/main" val="2947119992"/>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3.xml"/><Relationship Id="rId7" Type="http://schemas.openxmlformats.org/officeDocument/2006/relationships/notesSlide" Target="../notesSlides/notesSlide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Layout" Target="../slideLayouts/slideLayout1.xml"/><Relationship Id="rId5" Type="http://schemas.openxmlformats.org/officeDocument/2006/relationships/tags" Target="../tags/tag5.xml"/><Relationship Id="rId4" Type="http://schemas.openxmlformats.org/officeDocument/2006/relationships/tags" Target="../tags/tag4.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8.xml"/><Relationship Id="rId7" Type="http://schemas.openxmlformats.org/officeDocument/2006/relationships/notesSlide" Target="../notesSlides/notesSlide2.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Layout" Target="../slideLayouts/slideLayout2.xml"/><Relationship Id="rId5" Type="http://schemas.openxmlformats.org/officeDocument/2006/relationships/tags" Target="../tags/tag10.xml"/><Relationship Id="rId4" Type="http://schemas.openxmlformats.org/officeDocument/2006/relationships/tags" Target="../tags/tag9.xml"/></Relationships>
</file>

<file path=ppt/slides/_rels/slide3.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3.png"/><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Layout" Target="../slideLayouts/slideLayout2.xml"/><Relationship Id="rId5" Type="http://schemas.openxmlformats.org/officeDocument/2006/relationships/tags" Target="../tags/tag15.xml"/><Relationship Id="rId4" Type="http://schemas.openxmlformats.org/officeDocument/2006/relationships/tags" Target="../tags/tag14.xml"/></Relationships>
</file>

<file path=ppt/slides/_rels/slide4.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image" Target="../media/image4.png"/><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slideLayout" Target="../slideLayouts/slideLayout2.xml"/><Relationship Id="rId5" Type="http://schemas.openxmlformats.org/officeDocument/2006/relationships/tags" Target="../tags/tag20.xml"/><Relationship Id="rId4" Type="http://schemas.openxmlformats.org/officeDocument/2006/relationships/tags" Target="../tags/tag19.xml"/></Relationships>
</file>

<file path=ppt/slides/_rels/slide5.xml.rels><?xml version="1.0" encoding="UTF-8" standalone="yes"?>
<Relationships xmlns="http://schemas.openxmlformats.org/package/2006/relationships"><Relationship Id="rId3" Type="http://schemas.openxmlformats.org/officeDocument/2006/relationships/tags" Target="../tags/tag23.xml"/><Relationship Id="rId7" Type="http://schemas.openxmlformats.org/officeDocument/2006/relationships/image" Target="../media/image5.png"/><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slideLayout" Target="../slideLayouts/slideLayout2.xml"/><Relationship Id="rId5" Type="http://schemas.openxmlformats.org/officeDocument/2006/relationships/tags" Target="../tags/tag25.xml"/><Relationship Id="rId4" Type="http://schemas.openxmlformats.org/officeDocument/2006/relationships/tags" Target="../tags/tag24.xml"/></Relationships>
</file>

<file path=ppt/slides/_rels/slide6.xml.rels><?xml version="1.0" encoding="UTF-8" standalone="yes"?>
<Relationships xmlns="http://schemas.openxmlformats.org/package/2006/relationships"><Relationship Id="rId8" Type="http://schemas.openxmlformats.org/officeDocument/2006/relationships/hyperlink" Target="https://www.psychometrics.com/assessments/" TargetMode="External"/><Relationship Id="rId3" Type="http://schemas.openxmlformats.org/officeDocument/2006/relationships/tags" Target="../tags/tag28.xml"/><Relationship Id="rId7" Type="http://schemas.openxmlformats.org/officeDocument/2006/relationships/hyperlink" Target="https://openpsychometrics.org/" TargetMode="External"/><Relationship Id="rId12" Type="http://schemas.openxmlformats.org/officeDocument/2006/relationships/image" Target="../media/image6.png"/><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slideLayout" Target="../slideLayouts/slideLayout2.xml"/><Relationship Id="rId11" Type="http://schemas.openxmlformats.org/officeDocument/2006/relationships/hyperlink" Target="https://neuroleadership.com/research/tools/nli-scarf-assessment/" TargetMode="External"/><Relationship Id="rId5" Type="http://schemas.openxmlformats.org/officeDocument/2006/relationships/tags" Target="../tags/tag30.xml"/><Relationship Id="rId10" Type="http://schemas.openxmlformats.org/officeDocument/2006/relationships/hyperlink" Target="https://kilmanndiagnostics.com/assessments/?gclid=Cj0KCQiAwf39BRCCARIsALXWETxgEPfr421ramhE_JDKjjEOb93-T8yrFw_tywMWw2M1BbehiWCANxIaAgzWEALw_wcB" TargetMode="External"/><Relationship Id="rId4" Type="http://schemas.openxmlformats.org/officeDocument/2006/relationships/tags" Target="../tags/tag29.xml"/><Relationship Id="rId9" Type="http://schemas.openxmlformats.org/officeDocument/2006/relationships/hyperlink" Target="https://www.marcusbuckingham.com/gift-of-standout/" TargetMode="External"/></Relationships>
</file>

<file path=ppt/slides/_rels/slide7.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7.png"/><Relationship Id="rId5" Type="http://schemas.openxmlformats.org/officeDocument/2006/relationships/slideLayout" Target="../slideLayouts/slideLayout2.xml"/><Relationship Id="rId4" Type="http://schemas.openxmlformats.org/officeDocument/2006/relationships/tags" Target="../tags/tag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232575" y="1619177"/>
            <a:ext cx="6724815" cy="1837057"/>
          </a:xfrm>
        </p:spPr>
        <p:txBody>
          <a:bodyPr>
            <a:normAutofit/>
          </a:bodyPr>
          <a:lstStyle/>
          <a:p>
            <a:r>
              <a:rPr lang="fr-CA" sz="4800" b="0" i="0" dirty="0">
                <a:solidFill>
                  <a:srgbClr val="232333"/>
                </a:solidFill>
                <a:effectLst/>
                <a:cs typeface="Calibri" panose="020F0502020204030204" pitchFamily="34" charset="0"/>
              </a:rPr>
              <a:t>Développer </a:t>
            </a:r>
            <a:br>
              <a:rPr lang="fr-CA" sz="4800" b="0" i="0" dirty="0">
                <a:solidFill>
                  <a:srgbClr val="232333"/>
                </a:solidFill>
                <a:effectLst/>
                <a:cs typeface="Calibri" panose="020F0502020204030204" pitchFamily="34" charset="0"/>
              </a:rPr>
            </a:br>
            <a:r>
              <a:rPr lang="fr-CA" sz="4800" b="0" i="0" dirty="0">
                <a:solidFill>
                  <a:srgbClr val="232333"/>
                </a:solidFill>
                <a:effectLst/>
                <a:cs typeface="Calibri" panose="020F0502020204030204" pitchFamily="34" charset="0"/>
              </a:rPr>
              <a:t>la conscience de soi</a:t>
            </a:r>
            <a:endParaRPr lang="en-US" sz="4800" dirty="0">
              <a:cs typeface="Calibri" panose="020F0502020204030204" pitchFamily="34" charset="0"/>
            </a:endParaRPr>
          </a:p>
        </p:txBody>
      </p:sp>
      <p:sp>
        <p:nvSpPr>
          <p:cNvPr id="3" name="Subtitle 2"/>
          <p:cNvSpPr>
            <a:spLocks noGrp="1"/>
          </p:cNvSpPr>
          <p:nvPr>
            <p:ph type="subTitle" idx="1"/>
            <p:custDataLst>
              <p:tags r:id="rId2"/>
            </p:custDataLst>
          </p:nvPr>
        </p:nvSpPr>
        <p:spPr>
          <a:xfrm>
            <a:off x="783865" y="3853665"/>
            <a:ext cx="5622236" cy="1233490"/>
          </a:xfrm>
        </p:spPr>
        <p:txBody>
          <a:bodyPr>
            <a:normAutofit fontScale="92500" lnSpcReduction="10000"/>
          </a:bodyPr>
          <a:lstStyle/>
          <a:p>
            <a:r>
              <a:rPr lang="en-US" dirty="0"/>
              <a:t>Jodi Rai</a:t>
            </a:r>
            <a:br>
              <a:rPr lang="en-US" dirty="0"/>
            </a:br>
            <a:r>
              <a:rPr lang="en-US" dirty="0" err="1"/>
              <a:t>Humaine</a:t>
            </a:r>
            <a:r>
              <a:rPr lang="en-US" dirty="0"/>
              <a:t>, </a:t>
            </a:r>
            <a:r>
              <a:rPr lang="en-US" dirty="0" err="1"/>
              <a:t>Maman</a:t>
            </a:r>
            <a:r>
              <a:rPr lang="en-US" dirty="0"/>
              <a:t>, </a:t>
            </a:r>
            <a:r>
              <a:rPr lang="en-US" dirty="0" err="1"/>
              <a:t>Agente</a:t>
            </a:r>
            <a:r>
              <a:rPr lang="en-US" dirty="0"/>
              <a:t> libre, RH </a:t>
            </a:r>
            <a:r>
              <a:rPr lang="en-US" dirty="0" err="1"/>
              <a:t>Stratégiste</a:t>
            </a:r>
            <a:br>
              <a:rPr lang="en-US" dirty="0"/>
            </a:br>
            <a:br>
              <a:rPr lang="en-US" dirty="0"/>
            </a:br>
            <a:endParaRPr lang="en-US" dirty="0"/>
          </a:p>
        </p:txBody>
      </p:sp>
      <p:sp>
        <p:nvSpPr>
          <p:cNvPr id="4" name="Slide Number Placeholder 3"/>
          <p:cNvSpPr>
            <a:spLocks noGrp="1"/>
          </p:cNvSpPr>
          <p:nvPr>
            <p:ph type="sldNum" sz="quarter" idx="12"/>
            <p:custDataLst>
              <p:tags r:id="rId3"/>
            </p:custDataLst>
          </p:nvPr>
        </p:nvSpPr>
        <p:spPr/>
        <p:txBody>
          <a:bodyPr/>
          <a:lstStyle/>
          <a:p>
            <a:fld id="{F2329CE4-024B-4CEC-9550-96A7D3235970}" type="slidenum">
              <a:rPr lang="en-US" smtClean="0"/>
              <a:t>1</a:t>
            </a:fld>
            <a:endParaRPr lang="en-US"/>
          </a:p>
        </p:txBody>
      </p:sp>
      <p:pic>
        <p:nvPicPr>
          <p:cNvPr id="5" name="Picture 4"/>
          <p:cNvPicPr>
            <a:picLocks noChangeAspect="1"/>
          </p:cNvPicPr>
          <p:nvPr>
            <p:custDataLst>
              <p:tags r:id="rId4"/>
            </p:custDataLst>
          </p:nvPr>
        </p:nvPicPr>
        <p:blipFill>
          <a:blip r:embed="rId8">
            <a:extLst>
              <a:ext uri="{28A0092B-C50C-407E-A947-70E740481C1C}">
                <a14:useLocalDpi xmlns:a14="http://schemas.microsoft.com/office/drawing/2010/main" val="0"/>
              </a:ext>
            </a:extLst>
          </a:blip>
          <a:stretch>
            <a:fillRect/>
          </a:stretch>
        </p:blipFill>
        <p:spPr>
          <a:xfrm>
            <a:off x="6679097" y="858254"/>
            <a:ext cx="5209248" cy="5195961"/>
          </a:xfrm>
          <a:prstGeom prst="rect">
            <a:avLst/>
          </a:prstGeom>
        </p:spPr>
      </p:pic>
      <p:sp>
        <p:nvSpPr>
          <p:cNvPr id="6" name="Footer Placeholder 5"/>
          <p:cNvSpPr>
            <a:spLocks noGrp="1"/>
          </p:cNvSpPr>
          <p:nvPr>
            <p:ph type="ftr" sz="quarter" idx="11"/>
            <p:custDataLst>
              <p:tags r:id="rId5"/>
            </p:custDataLst>
          </p:nvPr>
        </p:nvSpPr>
        <p:spPr/>
        <p:txBody>
          <a:bodyPr/>
          <a:lstStyle/>
          <a:p>
            <a:r>
              <a:rPr lang="en-US"/>
              <a:t>jodi.rai@canada.ca and/or @heyhumantis</a:t>
            </a:r>
          </a:p>
        </p:txBody>
      </p:sp>
    </p:spTree>
    <p:extLst>
      <p:ext uri="{BB962C8B-B14F-4D97-AF65-F5344CB8AC3E}">
        <p14:creationId xmlns:p14="http://schemas.microsoft.com/office/powerpoint/2010/main" val="3148732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Qu'est-ce que la psychométrie évalue?</a:t>
            </a:r>
            <a:endParaRPr lang="en-US" dirty="0"/>
          </a:p>
        </p:txBody>
      </p:sp>
      <p:sp>
        <p:nvSpPr>
          <p:cNvPr id="3" name="Content Placeholder 2"/>
          <p:cNvSpPr>
            <a:spLocks noGrp="1"/>
          </p:cNvSpPr>
          <p:nvPr>
            <p:ph idx="1"/>
            <p:custDataLst>
              <p:tags r:id="rId2"/>
            </p:custDataLst>
          </p:nvPr>
        </p:nvSpPr>
        <p:spPr>
          <a:xfrm>
            <a:off x="4490114" y="1690688"/>
            <a:ext cx="6817904" cy="4436079"/>
          </a:xfrm>
        </p:spPr>
        <p:txBody>
          <a:bodyPr>
            <a:normAutofit/>
          </a:bodyPr>
          <a:lstStyle/>
          <a:p>
            <a:pPr lvl="1"/>
            <a:r>
              <a:rPr lang="fr-CA" sz="2000" dirty="0"/>
              <a:t>Forces</a:t>
            </a:r>
          </a:p>
          <a:p>
            <a:pPr lvl="1"/>
            <a:r>
              <a:rPr lang="fr-CA" sz="2000" dirty="0"/>
              <a:t>Introversion</a:t>
            </a:r>
          </a:p>
          <a:p>
            <a:pPr lvl="1"/>
            <a:r>
              <a:rPr lang="fr-CA" sz="2000" dirty="0"/>
              <a:t>Intelligence émotionnelle</a:t>
            </a:r>
          </a:p>
          <a:p>
            <a:pPr lvl="1"/>
            <a:r>
              <a:rPr lang="fr-CA" sz="2000" dirty="0"/>
              <a:t>Motivations</a:t>
            </a:r>
          </a:p>
          <a:p>
            <a:pPr lvl="1"/>
            <a:r>
              <a:rPr lang="fr-CA" sz="2000" dirty="0"/>
              <a:t>Style de conflit</a:t>
            </a:r>
          </a:p>
          <a:p>
            <a:pPr lvl="1"/>
            <a:r>
              <a:rPr lang="fr-CA" sz="2000" dirty="0"/>
              <a:t>Style de communication</a:t>
            </a:r>
          </a:p>
          <a:p>
            <a:pPr lvl="1"/>
            <a:r>
              <a:rPr lang="fr-CA" sz="2000" dirty="0"/>
              <a:t>Conscience</a:t>
            </a:r>
          </a:p>
          <a:p>
            <a:pPr lvl="1"/>
            <a:r>
              <a:rPr lang="fr-CA" sz="2000" dirty="0"/>
              <a:t>Sympathique</a:t>
            </a:r>
          </a:p>
          <a:p>
            <a:pPr lvl="1"/>
            <a:r>
              <a:rPr lang="fr-CA" sz="2000" dirty="0"/>
              <a:t>Névrosisme</a:t>
            </a:r>
          </a:p>
          <a:p>
            <a:pPr lvl="1"/>
            <a:r>
              <a:rPr lang="fr-CA" sz="2000" dirty="0"/>
              <a:t>Ouverture à l’expérience</a:t>
            </a:r>
          </a:p>
          <a:p>
            <a:pPr lvl="1"/>
            <a:r>
              <a:rPr lang="fr-CA" sz="2000" dirty="0"/>
              <a:t>Extraversion</a:t>
            </a:r>
            <a:endParaRPr lang="en-US" sz="2000" dirty="0"/>
          </a:p>
          <a:p>
            <a:pPr marL="457200" lvl="1" indent="0">
              <a:buNone/>
            </a:pPr>
            <a:endParaRPr lang="en-US" sz="2000" dirty="0"/>
          </a:p>
        </p:txBody>
      </p:sp>
      <p:sp>
        <p:nvSpPr>
          <p:cNvPr id="4" name="Slide Number Placeholder 3"/>
          <p:cNvSpPr>
            <a:spLocks noGrp="1"/>
          </p:cNvSpPr>
          <p:nvPr>
            <p:ph type="sldNum" sz="quarter" idx="12"/>
            <p:custDataLst>
              <p:tags r:id="rId3"/>
            </p:custDataLst>
          </p:nvPr>
        </p:nvSpPr>
        <p:spPr/>
        <p:txBody>
          <a:bodyPr/>
          <a:lstStyle/>
          <a:p>
            <a:fld id="{3B436A4B-7A0B-488A-AA14-C9454E5F5321}" type="slidenum">
              <a:rPr lang="en-CA" smtClean="0"/>
              <a:t>2</a:t>
            </a:fld>
            <a:endParaRPr lang="en-CA"/>
          </a:p>
        </p:txBody>
      </p:sp>
      <p:pic>
        <p:nvPicPr>
          <p:cNvPr id="5" name="Content Placeholder 3"/>
          <p:cNvPicPr>
            <a:picLocks noChangeAspect="1"/>
          </p:cNvPicPr>
          <p:nvPr>
            <p:custDataLst>
              <p:tags r:id="rId4"/>
            </p:custDataLst>
          </p:nvPr>
        </p:nvPicPr>
        <p:blipFill>
          <a:blip r:embed="rId8">
            <a:extLst>
              <a:ext uri="{28A0092B-C50C-407E-A947-70E740481C1C}">
                <a14:useLocalDpi xmlns:a14="http://schemas.microsoft.com/office/drawing/2010/main" val="0"/>
              </a:ext>
            </a:extLst>
          </a:blip>
          <a:stretch>
            <a:fillRect/>
          </a:stretch>
        </p:blipFill>
        <p:spPr>
          <a:xfrm>
            <a:off x="185165" y="2554246"/>
            <a:ext cx="4304949" cy="3802104"/>
          </a:xfrm>
          <a:prstGeom prst="rect">
            <a:avLst/>
          </a:prstGeom>
        </p:spPr>
      </p:pic>
      <p:sp>
        <p:nvSpPr>
          <p:cNvPr id="6" name="Footer Placeholder 5"/>
          <p:cNvSpPr>
            <a:spLocks noGrp="1"/>
          </p:cNvSpPr>
          <p:nvPr>
            <p:ph type="ftr" sz="quarter" idx="11"/>
            <p:custDataLst>
              <p:tags r:id="rId5"/>
            </p:custDataLst>
          </p:nvPr>
        </p:nvSpPr>
        <p:spPr/>
        <p:txBody>
          <a:bodyPr/>
          <a:lstStyle/>
          <a:p>
            <a:r>
              <a:rPr lang="en-US"/>
              <a:t>jodi.rai@canada.ca and/or @heyhumantis</a:t>
            </a:r>
          </a:p>
        </p:txBody>
      </p:sp>
    </p:spTree>
    <p:extLst>
      <p:ext uri="{BB962C8B-B14F-4D97-AF65-F5344CB8AC3E}">
        <p14:creationId xmlns:p14="http://schemas.microsoft.com/office/powerpoint/2010/main" val="3394384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944216" y="476465"/>
            <a:ext cx="10058400" cy="1186080"/>
          </a:xfrm>
        </p:spPr>
        <p:txBody>
          <a:bodyPr>
            <a:normAutofit/>
          </a:bodyPr>
          <a:lstStyle/>
          <a:p>
            <a:r>
              <a:rPr lang="en-US" dirty="0"/>
              <a:t>Le </a:t>
            </a:r>
            <a:r>
              <a:rPr lang="fr-CA" sz="4400" dirty="0"/>
              <a:t>« </a:t>
            </a:r>
            <a:r>
              <a:rPr lang="en-US" dirty="0"/>
              <a:t>top</a:t>
            </a:r>
            <a:r>
              <a:rPr lang="fr-CA" sz="4400" dirty="0"/>
              <a:t> »</a:t>
            </a:r>
            <a:r>
              <a:rPr lang="en-US" dirty="0"/>
              <a:t> 3</a:t>
            </a:r>
            <a:r>
              <a:rPr lang="fr-CA" sz="4400" dirty="0"/>
              <a:t> d</a:t>
            </a:r>
            <a:r>
              <a:rPr lang="en-US" dirty="0"/>
              <a:t>e Jodi</a:t>
            </a:r>
          </a:p>
        </p:txBody>
      </p:sp>
      <p:sp>
        <p:nvSpPr>
          <p:cNvPr id="3" name="Content Placeholder 2"/>
          <p:cNvSpPr>
            <a:spLocks noGrp="1"/>
          </p:cNvSpPr>
          <p:nvPr>
            <p:ph idx="1"/>
            <p:custDataLst>
              <p:tags r:id="rId2"/>
            </p:custDataLst>
          </p:nvPr>
        </p:nvSpPr>
        <p:spPr>
          <a:xfrm>
            <a:off x="944216" y="2036176"/>
            <a:ext cx="5505727" cy="5156354"/>
          </a:xfrm>
        </p:spPr>
        <p:txBody>
          <a:bodyPr>
            <a:normAutofit/>
          </a:bodyPr>
          <a:lstStyle/>
          <a:p>
            <a:pPr marL="0" indent="0">
              <a:buNone/>
            </a:pPr>
            <a:r>
              <a:rPr lang="fr-CA" sz="3200" dirty="0"/>
              <a:t>Lorsque vous examinez la conscience de soi et les tests psychométriques, considérez: </a:t>
            </a:r>
          </a:p>
          <a:p>
            <a:endParaRPr lang="fr-CA" sz="3200" dirty="0"/>
          </a:p>
          <a:p>
            <a:pPr lvl="1"/>
            <a:r>
              <a:rPr lang="fr-CA" sz="3200" dirty="0"/>
              <a:t>Identité</a:t>
            </a:r>
          </a:p>
          <a:p>
            <a:pPr lvl="1"/>
            <a:r>
              <a:rPr lang="fr-CA" sz="3200" dirty="0"/>
              <a:t>Valeurs</a:t>
            </a:r>
          </a:p>
          <a:p>
            <a:pPr lvl="1"/>
            <a:r>
              <a:rPr lang="fr-CA" sz="3200" dirty="0"/>
              <a:t>But dans la vie</a:t>
            </a:r>
            <a:endParaRPr lang="en-US" sz="3200" dirty="0"/>
          </a:p>
        </p:txBody>
      </p:sp>
      <p:sp>
        <p:nvSpPr>
          <p:cNvPr id="4" name="Slide Number Placeholder 3"/>
          <p:cNvSpPr>
            <a:spLocks noGrp="1"/>
          </p:cNvSpPr>
          <p:nvPr>
            <p:ph type="sldNum" sz="quarter" idx="12"/>
            <p:custDataLst>
              <p:tags r:id="rId3"/>
            </p:custDataLst>
          </p:nvPr>
        </p:nvSpPr>
        <p:spPr/>
        <p:txBody>
          <a:bodyPr/>
          <a:lstStyle/>
          <a:p>
            <a:fld id="{3B436A4B-7A0B-488A-AA14-C9454E5F5321}" type="slidenum">
              <a:rPr lang="en-CA" smtClean="0"/>
              <a:t>3</a:t>
            </a:fld>
            <a:endParaRPr lang="en-CA"/>
          </a:p>
        </p:txBody>
      </p:sp>
      <p:pic>
        <p:nvPicPr>
          <p:cNvPr id="5" name="Picture 4"/>
          <p:cNvPicPr>
            <a:picLocks noChangeAspect="1"/>
          </p:cNvPicPr>
          <p:nvPr>
            <p:custDataLst>
              <p:tags r:id="rId4"/>
            </p:custDataLst>
          </p:nvPr>
        </p:nvPicPr>
        <p:blipFill>
          <a:blip r:embed="rId7" cstate="print">
            <a:extLst>
              <a:ext uri="{28A0092B-C50C-407E-A947-70E740481C1C}">
                <a14:useLocalDpi xmlns:a14="http://schemas.microsoft.com/office/drawing/2010/main" val="0"/>
              </a:ext>
            </a:extLst>
          </a:blip>
          <a:stretch>
            <a:fillRect/>
          </a:stretch>
        </p:blipFill>
        <p:spPr>
          <a:xfrm>
            <a:off x="6678543" y="1565121"/>
            <a:ext cx="4375597" cy="4085053"/>
          </a:xfrm>
          <a:prstGeom prst="rect">
            <a:avLst/>
          </a:prstGeom>
        </p:spPr>
      </p:pic>
      <p:sp>
        <p:nvSpPr>
          <p:cNvPr id="6" name="Footer Placeholder 5"/>
          <p:cNvSpPr>
            <a:spLocks noGrp="1"/>
          </p:cNvSpPr>
          <p:nvPr>
            <p:ph type="ftr" sz="quarter" idx="11"/>
            <p:custDataLst>
              <p:tags r:id="rId5"/>
            </p:custDataLst>
          </p:nvPr>
        </p:nvSpPr>
        <p:spPr/>
        <p:txBody>
          <a:bodyPr/>
          <a:lstStyle/>
          <a:p>
            <a:r>
              <a:rPr lang="en-US"/>
              <a:t>jodi.rai@canada.ca and/or @heyhumantis</a:t>
            </a:r>
          </a:p>
        </p:txBody>
      </p:sp>
    </p:spTree>
    <p:extLst>
      <p:ext uri="{BB962C8B-B14F-4D97-AF65-F5344CB8AC3E}">
        <p14:creationId xmlns:p14="http://schemas.microsoft.com/office/powerpoint/2010/main" val="628819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err="1"/>
              <a:t>Théorie</a:t>
            </a:r>
            <a:r>
              <a:rPr lang="en-US" dirty="0"/>
              <a:t> du </a:t>
            </a:r>
            <a:r>
              <a:rPr lang="en-US" dirty="0" err="1"/>
              <a:t>changement</a:t>
            </a:r>
            <a:endParaRPr lang="en-US" dirty="0"/>
          </a:p>
        </p:txBody>
      </p:sp>
      <p:sp>
        <p:nvSpPr>
          <p:cNvPr id="3" name="Content Placeholder 2"/>
          <p:cNvSpPr>
            <a:spLocks noGrp="1"/>
          </p:cNvSpPr>
          <p:nvPr>
            <p:ph idx="1"/>
            <p:custDataLst>
              <p:tags r:id="rId2"/>
            </p:custDataLst>
          </p:nvPr>
        </p:nvSpPr>
        <p:spPr>
          <a:xfrm>
            <a:off x="3648364" y="1825625"/>
            <a:ext cx="7705436" cy="4351338"/>
          </a:xfrm>
        </p:spPr>
        <p:txBody>
          <a:bodyPr>
            <a:normAutofit lnSpcReduction="10000"/>
          </a:bodyPr>
          <a:lstStyle/>
          <a:p>
            <a:r>
              <a:rPr lang="fr-CA" dirty="0"/>
              <a:t>« </a:t>
            </a:r>
            <a:r>
              <a:rPr lang="fr-CA" dirty="0" err="1"/>
              <a:t>Intentification</a:t>
            </a:r>
            <a:r>
              <a:rPr lang="fr-CA" dirty="0"/>
              <a:t> ™ » - une théorie du changement pour la croissance et le développement humains</a:t>
            </a:r>
          </a:p>
          <a:p>
            <a:endParaRPr lang="fr-CA" dirty="0"/>
          </a:p>
          <a:p>
            <a:pPr lvl="1"/>
            <a:r>
              <a:rPr lang="fr-CA" dirty="0"/>
              <a:t>Identifiez les intentions - quelle est votre intention pour renforcer votre conscience de soi? Qu'est-ce qui influence vos intentions? (les entrants)</a:t>
            </a:r>
          </a:p>
          <a:p>
            <a:pPr lvl="1"/>
            <a:endParaRPr lang="fr-CA" dirty="0"/>
          </a:p>
          <a:p>
            <a:pPr lvl="1"/>
            <a:r>
              <a:rPr lang="fr-CA" dirty="0"/>
              <a:t>Action - que ferez-vous pour améliorer votre conscience de soi? (les sorties)</a:t>
            </a:r>
          </a:p>
          <a:p>
            <a:pPr lvl="1"/>
            <a:endParaRPr lang="fr-CA" dirty="0"/>
          </a:p>
          <a:p>
            <a:pPr lvl="1"/>
            <a:r>
              <a:rPr lang="fr-CA" dirty="0"/>
              <a:t>Impact - comment évaluerez-vous l'impact des mesures prises?</a:t>
            </a:r>
            <a:endParaRPr lang="en-US" dirty="0"/>
          </a:p>
        </p:txBody>
      </p:sp>
      <p:sp>
        <p:nvSpPr>
          <p:cNvPr id="4" name="Footer Placeholder 3"/>
          <p:cNvSpPr>
            <a:spLocks noGrp="1"/>
          </p:cNvSpPr>
          <p:nvPr>
            <p:ph type="ftr" sz="quarter" idx="11"/>
            <p:custDataLst>
              <p:tags r:id="rId3"/>
            </p:custDataLst>
          </p:nvPr>
        </p:nvSpPr>
        <p:spPr/>
        <p:txBody>
          <a:bodyPr/>
          <a:lstStyle/>
          <a:p>
            <a:r>
              <a:rPr lang="en-US"/>
              <a:t>jodi.rai@canada.ca and/or @heyhumantis</a:t>
            </a:r>
          </a:p>
        </p:txBody>
      </p:sp>
      <p:sp>
        <p:nvSpPr>
          <p:cNvPr id="5" name="Slide Number Placeholder 4"/>
          <p:cNvSpPr>
            <a:spLocks noGrp="1"/>
          </p:cNvSpPr>
          <p:nvPr>
            <p:ph type="sldNum" sz="quarter" idx="12"/>
            <p:custDataLst>
              <p:tags r:id="rId4"/>
            </p:custDataLst>
          </p:nvPr>
        </p:nvSpPr>
        <p:spPr/>
        <p:txBody>
          <a:bodyPr/>
          <a:lstStyle/>
          <a:p>
            <a:fld id="{F2329CE4-024B-4CEC-9550-96A7D3235970}" type="slidenum">
              <a:rPr lang="en-US" smtClean="0"/>
              <a:t>4</a:t>
            </a:fld>
            <a:endParaRPr lang="en-US"/>
          </a:p>
        </p:txBody>
      </p:sp>
      <p:pic>
        <p:nvPicPr>
          <p:cNvPr id="6" name="Picture 5"/>
          <p:cNvPicPr>
            <a:picLocks noChangeAspect="1"/>
          </p:cNvPicPr>
          <p:nvPr>
            <p:custDataLst>
              <p:tags r:id="rId5"/>
            </p:custDataLst>
          </p:nvPr>
        </p:nvPicPr>
        <p:blipFill>
          <a:blip r:embed="rId7" cstate="print">
            <a:extLst>
              <a:ext uri="{28A0092B-C50C-407E-A947-70E740481C1C}">
                <a14:useLocalDpi xmlns:a14="http://schemas.microsoft.com/office/drawing/2010/main" val="0"/>
              </a:ext>
            </a:extLst>
          </a:blip>
          <a:stretch>
            <a:fillRect/>
          </a:stretch>
        </p:blipFill>
        <p:spPr>
          <a:xfrm>
            <a:off x="2411" y="2660074"/>
            <a:ext cx="3645953" cy="3516890"/>
          </a:xfrm>
          <a:prstGeom prst="rect">
            <a:avLst/>
          </a:prstGeom>
        </p:spPr>
      </p:pic>
    </p:spTree>
    <p:extLst>
      <p:ext uri="{BB962C8B-B14F-4D97-AF65-F5344CB8AC3E}">
        <p14:creationId xmlns:p14="http://schemas.microsoft.com/office/powerpoint/2010/main" val="2775544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Les humains sont des systèmes complexes</a:t>
            </a:r>
            <a:endParaRPr lang="en-US" dirty="0"/>
          </a:p>
        </p:txBody>
      </p:sp>
      <p:sp>
        <p:nvSpPr>
          <p:cNvPr id="3" name="Content Placeholder 2"/>
          <p:cNvSpPr>
            <a:spLocks noGrp="1"/>
          </p:cNvSpPr>
          <p:nvPr>
            <p:ph idx="1"/>
            <p:custDataLst>
              <p:tags r:id="rId2"/>
            </p:custDataLst>
          </p:nvPr>
        </p:nvSpPr>
        <p:spPr>
          <a:xfrm>
            <a:off x="838200" y="1574212"/>
            <a:ext cx="6274904" cy="4351338"/>
          </a:xfrm>
        </p:spPr>
        <p:txBody>
          <a:bodyPr>
            <a:normAutofit fontScale="92500" lnSpcReduction="20000"/>
          </a:bodyPr>
          <a:lstStyle/>
          <a:p>
            <a:pPr marL="0" indent="0">
              <a:buNone/>
            </a:pPr>
            <a:endParaRPr lang="en-US" dirty="0"/>
          </a:p>
          <a:p>
            <a:r>
              <a:rPr lang="fr-CA" dirty="0"/>
              <a:t>Pensée systémique - «une approche holistique de l'analyse qui se concentre sur la manière dont les éléments constitutifs d'un système interagissent et comment les systèmes fonctionnent au fil du temps et dans le contexte de systèmes plus larges… peut être utilisée dans n'importe quel domaine de recherche, y compris les ressources humaines»</a:t>
            </a:r>
          </a:p>
          <a:p>
            <a:r>
              <a:rPr lang="fr-CA" dirty="0"/>
              <a:t>Systèmes sociaux «réseau structuré de relations constituant un tout cohérent existant entre les individus, les groupes, les organisations et les communautés»</a:t>
            </a:r>
            <a:endParaRPr lang="en-US" dirty="0"/>
          </a:p>
        </p:txBody>
      </p:sp>
      <p:sp>
        <p:nvSpPr>
          <p:cNvPr id="4" name="Slide Number Placeholder 3"/>
          <p:cNvSpPr>
            <a:spLocks noGrp="1"/>
          </p:cNvSpPr>
          <p:nvPr>
            <p:ph type="sldNum" sz="quarter" idx="12"/>
            <p:custDataLst>
              <p:tags r:id="rId3"/>
            </p:custDataLst>
          </p:nvPr>
        </p:nvSpPr>
        <p:spPr/>
        <p:txBody>
          <a:bodyPr/>
          <a:lstStyle/>
          <a:p>
            <a:fld id="{F2329CE4-024B-4CEC-9550-96A7D3235970}" type="slidenum">
              <a:rPr lang="en-US" smtClean="0"/>
              <a:t>5</a:t>
            </a:fld>
            <a:endParaRPr lang="en-US"/>
          </a:p>
        </p:txBody>
      </p:sp>
      <p:pic>
        <p:nvPicPr>
          <p:cNvPr id="5" name="Picture 4"/>
          <p:cNvPicPr>
            <a:picLocks noChangeAspect="1"/>
          </p:cNvPicPr>
          <p:nvPr>
            <p:custDataLst>
              <p:tags r:id="rId4"/>
            </p:custDataLst>
          </p:nvPr>
        </p:nvPicPr>
        <p:blipFill>
          <a:blip r:embed="rId7">
            <a:extLst>
              <a:ext uri="{28A0092B-C50C-407E-A947-70E740481C1C}">
                <a14:useLocalDpi xmlns:a14="http://schemas.microsoft.com/office/drawing/2010/main" val="0"/>
              </a:ext>
            </a:extLst>
          </a:blip>
          <a:stretch>
            <a:fillRect/>
          </a:stretch>
        </p:blipFill>
        <p:spPr>
          <a:xfrm>
            <a:off x="7530448" y="1690688"/>
            <a:ext cx="4194413" cy="4192865"/>
          </a:xfrm>
          <a:prstGeom prst="rect">
            <a:avLst/>
          </a:prstGeom>
        </p:spPr>
      </p:pic>
      <p:sp>
        <p:nvSpPr>
          <p:cNvPr id="6" name="Footer Placeholder 5"/>
          <p:cNvSpPr>
            <a:spLocks noGrp="1"/>
          </p:cNvSpPr>
          <p:nvPr>
            <p:ph type="ftr" sz="quarter" idx="11"/>
            <p:custDataLst>
              <p:tags r:id="rId5"/>
            </p:custDataLst>
          </p:nvPr>
        </p:nvSpPr>
        <p:spPr/>
        <p:txBody>
          <a:bodyPr/>
          <a:lstStyle/>
          <a:p>
            <a:r>
              <a:rPr lang="en-US"/>
              <a:t>jodi.rai@canada.ca and/or @heyhumantis</a:t>
            </a:r>
          </a:p>
        </p:txBody>
      </p:sp>
    </p:spTree>
    <p:extLst>
      <p:ext uri="{BB962C8B-B14F-4D97-AF65-F5344CB8AC3E}">
        <p14:creationId xmlns:p14="http://schemas.microsoft.com/office/powerpoint/2010/main" val="234768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Resources </a:t>
            </a:r>
          </a:p>
        </p:txBody>
      </p:sp>
      <p:sp>
        <p:nvSpPr>
          <p:cNvPr id="3" name="Content Placeholder 2"/>
          <p:cNvSpPr>
            <a:spLocks noGrp="1"/>
          </p:cNvSpPr>
          <p:nvPr>
            <p:ph idx="1"/>
            <p:custDataLst>
              <p:tags r:id="rId2"/>
            </p:custDataLst>
          </p:nvPr>
        </p:nvSpPr>
        <p:spPr>
          <a:xfrm>
            <a:off x="838200" y="1650448"/>
            <a:ext cx="6851041" cy="3688484"/>
          </a:xfrm>
        </p:spPr>
        <p:txBody>
          <a:bodyPr>
            <a:normAutofit fontScale="92500" lnSpcReduction="20000"/>
          </a:bodyPr>
          <a:lstStyle/>
          <a:p>
            <a:r>
              <a:rPr lang="en-US" dirty="0">
                <a:hlinkClick r:id="rId7"/>
              </a:rPr>
              <a:t>https://openpsychometrics.org/</a:t>
            </a:r>
            <a:endParaRPr lang="en-US" dirty="0"/>
          </a:p>
          <a:p>
            <a:r>
              <a:rPr lang="en-US" dirty="0">
                <a:hlinkClick r:id="rId8"/>
              </a:rPr>
              <a:t>https://www.psychometrics.com/assessments/</a:t>
            </a:r>
            <a:endParaRPr lang="en-US" dirty="0"/>
          </a:p>
          <a:p>
            <a:r>
              <a:rPr lang="en-US" dirty="0">
                <a:hlinkClick r:id="rId9"/>
              </a:rPr>
              <a:t>https://www.marcusbuckingham.com/gift-of-standout/</a:t>
            </a:r>
            <a:r>
              <a:rPr lang="en-US" dirty="0"/>
              <a:t> </a:t>
            </a:r>
          </a:p>
          <a:p>
            <a:r>
              <a:rPr lang="en-US" dirty="0">
                <a:hlinkClick r:id="rId10"/>
              </a:rPr>
              <a:t>https://kilmanndiagnostics.com/assessments/?gclid=Cj0KCQiAwf39BRCCARIsALXWETxgEPfr421ramhE_JDKjjEOb93-T8yrFw_tywMWw2M1BbehiWCANxIaAgzWEALw_wcB</a:t>
            </a:r>
            <a:endParaRPr lang="en-US" dirty="0"/>
          </a:p>
          <a:p>
            <a:r>
              <a:rPr lang="en-US" dirty="0">
                <a:hlinkClick r:id="rId11"/>
              </a:rPr>
              <a:t>https://neuroleadership.com/research/tools/nli-scarf-assessment/</a:t>
            </a:r>
            <a:r>
              <a:rPr lang="en-US" dirty="0"/>
              <a:t> </a:t>
            </a:r>
          </a:p>
        </p:txBody>
      </p:sp>
      <p:sp>
        <p:nvSpPr>
          <p:cNvPr id="4" name="Footer Placeholder 3"/>
          <p:cNvSpPr>
            <a:spLocks noGrp="1"/>
          </p:cNvSpPr>
          <p:nvPr>
            <p:ph type="ftr" sz="quarter" idx="11"/>
            <p:custDataLst>
              <p:tags r:id="rId3"/>
            </p:custDataLst>
          </p:nvPr>
        </p:nvSpPr>
        <p:spPr/>
        <p:txBody>
          <a:bodyPr/>
          <a:lstStyle/>
          <a:p>
            <a:r>
              <a:rPr lang="en-US"/>
              <a:t>jodi.rai@canada.ca and/or @heyhumantis</a:t>
            </a:r>
          </a:p>
        </p:txBody>
      </p:sp>
      <p:sp>
        <p:nvSpPr>
          <p:cNvPr id="5" name="Slide Number Placeholder 4"/>
          <p:cNvSpPr>
            <a:spLocks noGrp="1"/>
          </p:cNvSpPr>
          <p:nvPr>
            <p:ph type="sldNum" sz="quarter" idx="12"/>
            <p:custDataLst>
              <p:tags r:id="rId4"/>
            </p:custDataLst>
          </p:nvPr>
        </p:nvSpPr>
        <p:spPr/>
        <p:txBody>
          <a:bodyPr/>
          <a:lstStyle/>
          <a:p>
            <a:fld id="{F2329CE4-024B-4CEC-9550-96A7D3235970}" type="slidenum">
              <a:rPr lang="en-US" smtClean="0"/>
              <a:t>6</a:t>
            </a:fld>
            <a:endParaRPr lang="en-US"/>
          </a:p>
        </p:txBody>
      </p:sp>
      <p:pic>
        <p:nvPicPr>
          <p:cNvPr id="6" name="Picture 5"/>
          <p:cNvPicPr>
            <a:picLocks noChangeAspect="1"/>
          </p:cNvPicPr>
          <p:nvPr>
            <p:custDataLst>
              <p:tags r:id="rId5"/>
            </p:custDataLst>
          </p:nvPr>
        </p:nvPicPr>
        <p:blipFill>
          <a:blip r:embed="rId12" cstate="print">
            <a:extLst>
              <a:ext uri="{28A0092B-C50C-407E-A947-70E740481C1C}">
                <a14:useLocalDpi xmlns:a14="http://schemas.microsoft.com/office/drawing/2010/main" val="0"/>
              </a:ext>
            </a:extLst>
          </a:blip>
          <a:stretch>
            <a:fillRect/>
          </a:stretch>
        </p:blipFill>
        <p:spPr>
          <a:xfrm>
            <a:off x="7885348" y="3657600"/>
            <a:ext cx="3468452" cy="2881312"/>
          </a:xfrm>
          <a:prstGeom prst="rect">
            <a:avLst/>
          </a:prstGeom>
        </p:spPr>
      </p:pic>
    </p:spTree>
    <p:extLst>
      <p:ext uri="{BB962C8B-B14F-4D97-AF65-F5344CB8AC3E}">
        <p14:creationId xmlns:p14="http://schemas.microsoft.com/office/powerpoint/2010/main" val="994268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F2329CE4-024B-4CEC-9550-96A7D3235970}" type="slidenum">
              <a:rPr lang="en-US" smtClean="0"/>
              <a:t>7</a:t>
            </a:fld>
            <a:endParaRPr lang="en-US"/>
          </a:p>
        </p:txBody>
      </p:sp>
      <p:pic>
        <p:nvPicPr>
          <p:cNvPr id="5" name="Picture 4"/>
          <p:cNvPicPr>
            <a:picLocks noChangeAspect="1"/>
          </p:cNvPicPr>
          <p:nvPr>
            <p:custDataLst>
              <p:tags r:id="rId2"/>
            </p:custDataLst>
          </p:nvPr>
        </p:nvPicPr>
        <p:blipFill>
          <a:blip r:embed="rId6" cstate="print">
            <a:extLst>
              <a:ext uri="{28A0092B-C50C-407E-A947-70E740481C1C}">
                <a14:useLocalDpi xmlns:a14="http://schemas.microsoft.com/office/drawing/2010/main" val="0"/>
              </a:ext>
            </a:extLst>
          </a:blip>
          <a:stretch>
            <a:fillRect/>
          </a:stretch>
        </p:blipFill>
        <p:spPr>
          <a:xfrm>
            <a:off x="5786380" y="636832"/>
            <a:ext cx="5648439" cy="5463816"/>
          </a:xfrm>
          <a:prstGeom prst="rect">
            <a:avLst/>
          </a:prstGeom>
        </p:spPr>
      </p:pic>
      <p:sp>
        <p:nvSpPr>
          <p:cNvPr id="6" name="Footer Placeholder 5"/>
          <p:cNvSpPr>
            <a:spLocks noGrp="1"/>
          </p:cNvSpPr>
          <p:nvPr>
            <p:ph type="ftr" sz="quarter" idx="11"/>
            <p:custDataLst>
              <p:tags r:id="rId3"/>
            </p:custDataLst>
          </p:nvPr>
        </p:nvSpPr>
        <p:spPr/>
        <p:txBody>
          <a:bodyPr/>
          <a:lstStyle/>
          <a:p>
            <a:r>
              <a:rPr lang="en-US"/>
              <a:t>jodi.rai@canada.ca and/or @heyhumantis</a:t>
            </a:r>
          </a:p>
        </p:txBody>
      </p:sp>
      <p:sp>
        <p:nvSpPr>
          <p:cNvPr id="10" name="TextBox 9"/>
          <p:cNvSpPr txBox="1"/>
          <p:nvPr>
            <p:custDataLst>
              <p:tags r:id="rId4"/>
            </p:custDataLst>
          </p:nvPr>
        </p:nvSpPr>
        <p:spPr>
          <a:xfrm>
            <a:off x="928255" y="2537743"/>
            <a:ext cx="4073237" cy="830997"/>
          </a:xfrm>
          <a:prstGeom prst="rect">
            <a:avLst/>
          </a:prstGeom>
          <a:noFill/>
        </p:spPr>
        <p:txBody>
          <a:bodyPr wrap="square" rtlCol="0">
            <a:spAutoFit/>
          </a:bodyPr>
          <a:lstStyle/>
          <a:p>
            <a:pPr algn="ctr"/>
            <a:r>
              <a:rPr lang="en-US" sz="4800" dirty="0"/>
              <a:t>Merci!</a:t>
            </a:r>
          </a:p>
        </p:txBody>
      </p:sp>
    </p:spTree>
    <p:extLst>
      <p:ext uri="{BB962C8B-B14F-4D97-AF65-F5344CB8AC3E}">
        <p14:creationId xmlns:p14="http://schemas.microsoft.com/office/powerpoint/2010/main" val="31887241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5"/>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4"/>
</p:tagLst>
</file>

<file path=ppt/tags/tag15.xml><?xml version="1.0" encoding="utf-8"?>
<p:tagLst xmlns:a="http://schemas.openxmlformats.org/drawingml/2006/main" xmlns:r="http://schemas.openxmlformats.org/officeDocument/2006/relationships" xmlns:p="http://schemas.openxmlformats.org/presentationml/2006/main">
  <p:tag name="NUM" val="5"/>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3"/>
</p:tagLst>
</file>

<file path=ppt/tags/tag19.xml><?xml version="1.0" encoding="utf-8"?>
<p:tagLst xmlns:a="http://schemas.openxmlformats.org/drawingml/2006/main" xmlns:r="http://schemas.openxmlformats.org/officeDocument/2006/relationships" xmlns:p="http://schemas.openxmlformats.org/presentationml/2006/main">
  <p:tag name="NUM" val="4"/>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5"/>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4"/>
</p:tagLst>
</file>

<file path=ppt/tags/tag25.xml><?xml version="1.0" encoding="utf-8"?>
<p:tagLst xmlns:a="http://schemas.openxmlformats.org/drawingml/2006/main" xmlns:r="http://schemas.openxmlformats.org/officeDocument/2006/relationships" xmlns:p="http://schemas.openxmlformats.org/presentationml/2006/main">
  <p:tag name="NUM" val="5"/>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4"/>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5"/>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4"/>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2213</TotalTime>
  <Words>426</Words>
  <Application>Microsoft Office PowerPoint</Application>
  <PresentationFormat>Grand écran</PresentationFormat>
  <Paragraphs>65</Paragraphs>
  <Slides>7</Slides>
  <Notes>2</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Calibri</vt:lpstr>
      <vt:lpstr>Calibri Light</vt:lpstr>
      <vt:lpstr>Office Theme</vt:lpstr>
      <vt:lpstr>Développer  la conscience de soi</vt:lpstr>
      <vt:lpstr>Qu'est-ce que la psychométrie évalue?</vt:lpstr>
      <vt:lpstr>Le « top » 3 de Jodi</vt:lpstr>
      <vt:lpstr>Théorie du changement</vt:lpstr>
      <vt:lpstr>Les humains sont des systèmes complexes</vt:lpstr>
      <vt:lpstr>Resources </vt:lpstr>
      <vt:lpstr>Présentation PowerPoint</vt:lpstr>
    </vt:vector>
  </TitlesOfParts>
  <Company>Government of Canada|Gouvernement du 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Self-awareness and Learning from Failure</dc:title>
  <dc:creator>Jodi Rai</dc:creator>
  <cp:lastModifiedBy>François Lamontagne</cp:lastModifiedBy>
  <cp:revision>21</cp:revision>
  <dcterms:created xsi:type="dcterms:W3CDTF">2020-08-20T19:14:15Z</dcterms:created>
  <dcterms:modified xsi:type="dcterms:W3CDTF">2020-12-03T14:52:27Z</dcterms:modified>
</cp:coreProperties>
</file>