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22"/>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x="9144000" cy="5143500" type="screen16x9"/>
  <p:notesSz cx="6858000" cy="9144000"/>
  <p:embeddedFontLst>
    <p:embeddedFont>
      <p:font typeface="Roboto Light" panose="020B0604020202020204" charset="0"/>
      <p:regular r:id="rId23"/>
      <p:bold r:id="rId24"/>
      <p:italic r:id="rId25"/>
      <p:boldItalic r:id="rId26"/>
    </p:embeddedFont>
    <p:embeddedFont>
      <p:font typeface="Nunito" panose="020B0604020202020204" charset="0"/>
      <p:regular r:id="rId27"/>
      <p:bold r:id="rId28"/>
      <p:italic r:id="rId29"/>
      <p:boldItalic r:id="rId30"/>
    </p:embeddedFont>
    <p:embeddedFont>
      <p:font typeface="Oxygen" panose="020B0604020202020204" charset="0"/>
      <p:regular r:id="rId31"/>
      <p:bold r:id="rId32"/>
    </p:embeddedFont>
    <p:embeddedFont>
      <p:font typeface="Calibri" panose="020F0502020204030204" pitchFamily="34" charset="0"/>
      <p:regular r:id="rId33"/>
      <p:bold r:id="rId34"/>
      <p:italic r:id="rId35"/>
      <p:boldItalic r:id="rId36"/>
    </p:embeddedFont>
    <p:embeddedFont>
      <p:font typeface="Proxima Nova" panose="020B060402020202020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50CE7C-DEF7-FFAC-A4CC-D9713776F04B}" v="237" dt="2022-01-21T20:18:45.985"/>
    <p1510:client id="{3B7FEC8B-DAC7-979F-84B2-2335A46C023D}" v="17" dt="2022-01-21T17:55:56.2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6" d="100"/>
          <a:sy n="146" d="100"/>
        </p:scale>
        <p:origin x="600" y="101"/>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9" Type="http://schemas.openxmlformats.org/officeDocument/2006/relationships/font" Target="fonts/font17.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12.fntdata"/><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9.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senault, Ryan RJ [NC]" userId="S::ryan.arsenault@hrsdc-rhdcc.gc.ca::9d26d3d6-4705-48b4-9411-8f7b6b6528e7" providerId="AD" clId="Web-{3B7FEC8B-DAC7-979F-84B2-2335A46C023D}"/>
    <pc:docChg chg="modSld">
      <pc:chgData name="Arsenault, Ryan RJ [NC]" userId="S::ryan.arsenault@hrsdc-rhdcc.gc.ca::9d26d3d6-4705-48b4-9411-8f7b6b6528e7" providerId="AD" clId="Web-{3B7FEC8B-DAC7-979F-84B2-2335A46C023D}" dt="2022-01-21T17:55:56.258" v="16"/>
      <pc:docMkLst>
        <pc:docMk/>
      </pc:docMkLst>
      <pc:sldChg chg="modSp">
        <pc:chgData name="Arsenault, Ryan RJ [NC]" userId="S::ryan.arsenault@hrsdc-rhdcc.gc.ca::9d26d3d6-4705-48b4-9411-8f7b6b6528e7" providerId="AD" clId="Web-{3B7FEC8B-DAC7-979F-84B2-2335A46C023D}" dt="2022-01-21T17:53:16.632" v="0"/>
        <pc:sldMkLst>
          <pc:docMk/>
          <pc:sldMk cId="0" sldId="256"/>
        </pc:sldMkLst>
        <pc:spChg chg="ord">
          <ac:chgData name="Arsenault, Ryan RJ [NC]" userId="S::ryan.arsenault@hrsdc-rhdcc.gc.ca::9d26d3d6-4705-48b4-9411-8f7b6b6528e7" providerId="AD" clId="Web-{3B7FEC8B-DAC7-979F-84B2-2335A46C023D}" dt="2022-01-21T17:53:16.632" v="0"/>
          <ac:spMkLst>
            <pc:docMk/>
            <pc:sldMk cId="0" sldId="256"/>
            <ac:spMk id="57" creationId="{00000000-0000-0000-0000-000000000000}"/>
          </ac:spMkLst>
        </pc:spChg>
      </pc:sldChg>
      <pc:sldChg chg="delSp modSp">
        <pc:chgData name="Arsenault, Ryan RJ [NC]" userId="S::ryan.arsenault@hrsdc-rhdcc.gc.ca::9d26d3d6-4705-48b4-9411-8f7b6b6528e7" providerId="AD" clId="Web-{3B7FEC8B-DAC7-979F-84B2-2335A46C023D}" dt="2022-01-21T17:55:56.258" v="16"/>
        <pc:sldMkLst>
          <pc:docMk/>
          <pc:sldMk cId="0" sldId="261"/>
        </pc:sldMkLst>
        <pc:spChg chg="del mod">
          <ac:chgData name="Arsenault, Ryan RJ [NC]" userId="S::ryan.arsenault@hrsdc-rhdcc.gc.ca::9d26d3d6-4705-48b4-9411-8f7b6b6528e7" providerId="AD" clId="Web-{3B7FEC8B-DAC7-979F-84B2-2335A46C023D}" dt="2022-01-21T17:54:00.117" v="2"/>
          <ac:spMkLst>
            <pc:docMk/>
            <pc:sldMk cId="0" sldId="261"/>
            <ac:spMk id="100" creationId="{00000000-0000-0000-0000-000000000000}"/>
          </ac:spMkLst>
        </pc:spChg>
        <pc:spChg chg="ord">
          <ac:chgData name="Arsenault, Ryan RJ [NC]" userId="S::ryan.arsenault@hrsdc-rhdcc.gc.ca::9d26d3d6-4705-48b4-9411-8f7b6b6528e7" providerId="AD" clId="Web-{3B7FEC8B-DAC7-979F-84B2-2335A46C023D}" dt="2022-01-21T17:54:24.961" v="4"/>
          <ac:spMkLst>
            <pc:docMk/>
            <pc:sldMk cId="0" sldId="261"/>
            <ac:spMk id="102" creationId="{00000000-0000-0000-0000-000000000000}"/>
          </ac:spMkLst>
        </pc:spChg>
        <pc:spChg chg="mod ord">
          <ac:chgData name="Arsenault, Ryan RJ [NC]" userId="S::ryan.arsenault@hrsdc-rhdcc.gc.ca::9d26d3d6-4705-48b4-9411-8f7b6b6528e7" providerId="AD" clId="Web-{3B7FEC8B-DAC7-979F-84B2-2335A46C023D}" dt="2022-01-21T17:55:56.258" v="16"/>
          <ac:spMkLst>
            <pc:docMk/>
            <pc:sldMk cId="0" sldId="261"/>
            <ac:spMk id="103" creationId="{00000000-0000-0000-0000-000000000000}"/>
          </ac:spMkLst>
        </pc:spChg>
        <pc:spChg chg="mod ord">
          <ac:chgData name="Arsenault, Ryan RJ [NC]" userId="S::ryan.arsenault@hrsdc-rhdcc.gc.ca::9d26d3d6-4705-48b4-9411-8f7b6b6528e7" providerId="AD" clId="Web-{3B7FEC8B-DAC7-979F-84B2-2335A46C023D}" dt="2022-01-21T17:55:30.883" v="13"/>
          <ac:spMkLst>
            <pc:docMk/>
            <pc:sldMk cId="0" sldId="261"/>
            <ac:spMk id="104" creationId="{00000000-0000-0000-0000-000000000000}"/>
          </ac:spMkLst>
        </pc:spChg>
        <pc:spChg chg="mod ord">
          <ac:chgData name="Arsenault, Ryan RJ [NC]" userId="S::ryan.arsenault@hrsdc-rhdcc.gc.ca::9d26d3d6-4705-48b4-9411-8f7b6b6528e7" providerId="AD" clId="Web-{3B7FEC8B-DAC7-979F-84B2-2335A46C023D}" dt="2022-01-21T17:55:48.993" v="15"/>
          <ac:spMkLst>
            <pc:docMk/>
            <pc:sldMk cId="0" sldId="261"/>
            <ac:spMk id="105" creationId="{00000000-0000-0000-0000-000000000000}"/>
          </ac:spMkLst>
        </pc:spChg>
      </pc:sldChg>
    </pc:docChg>
  </pc:docChgLst>
  <pc:docChgLst>
    <pc:chgData name="Arsenault, Ryan RJ [NC]" userId="S::ryan.arsenault@hrsdc-rhdcc.gc.ca::9d26d3d6-4705-48b4-9411-8f7b6b6528e7" providerId="AD" clId="Web-{1150CE7C-DEF7-FFAC-A4CC-D9713776F04B}"/>
    <pc:docChg chg="modSld">
      <pc:chgData name="Arsenault, Ryan RJ [NC]" userId="S::ryan.arsenault@hrsdc-rhdcc.gc.ca::9d26d3d6-4705-48b4-9411-8f7b6b6528e7" providerId="AD" clId="Web-{1150CE7C-DEF7-FFAC-A4CC-D9713776F04B}" dt="2022-01-21T20:18:45.985" v="236" actId="1076"/>
      <pc:docMkLst>
        <pc:docMk/>
      </pc:docMkLst>
      <pc:sldChg chg="modSp">
        <pc:chgData name="Arsenault, Ryan RJ [NC]" userId="S::ryan.arsenault@hrsdc-rhdcc.gc.ca::9d26d3d6-4705-48b4-9411-8f7b6b6528e7" providerId="AD" clId="Web-{1150CE7C-DEF7-FFAC-A4CC-D9713776F04B}" dt="2022-01-21T18:46:31.942" v="0" actId="1076"/>
        <pc:sldMkLst>
          <pc:docMk/>
          <pc:sldMk cId="0" sldId="257"/>
        </pc:sldMkLst>
        <pc:spChg chg="mod">
          <ac:chgData name="Arsenault, Ryan RJ [NC]" userId="S::ryan.arsenault@hrsdc-rhdcc.gc.ca::9d26d3d6-4705-48b4-9411-8f7b6b6528e7" providerId="AD" clId="Web-{1150CE7C-DEF7-FFAC-A4CC-D9713776F04B}" dt="2022-01-21T18:46:31.942" v="0" actId="1076"/>
          <ac:spMkLst>
            <pc:docMk/>
            <pc:sldMk cId="0" sldId="257"/>
            <ac:spMk id="63" creationId="{00000000-0000-0000-0000-000000000000}"/>
          </ac:spMkLst>
        </pc:spChg>
      </pc:sldChg>
      <pc:sldChg chg="modSp">
        <pc:chgData name="Arsenault, Ryan RJ [NC]" userId="S::ryan.arsenault@hrsdc-rhdcc.gc.ca::9d26d3d6-4705-48b4-9411-8f7b6b6528e7" providerId="AD" clId="Web-{1150CE7C-DEF7-FFAC-A4CC-D9713776F04B}" dt="2022-01-21T19:05:32.851" v="196"/>
        <pc:sldMkLst>
          <pc:docMk/>
          <pc:sldMk cId="0" sldId="262"/>
        </pc:sldMkLst>
        <pc:spChg chg="mod ord">
          <ac:chgData name="Arsenault, Ryan RJ [NC]" userId="S::ryan.arsenault@hrsdc-rhdcc.gc.ca::9d26d3d6-4705-48b4-9411-8f7b6b6528e7" providerId="AD" clId="Web-{1150CE7C-DEF7-FFAC-A4CC-D9713776F04B}" dt="2022-01-21T18:58:50.501" v="4"/>
          <ac:spMkLst>
            <pc:docMk/>
            <pc:sldMk cId="0" sldId="262"/>
            <ac:spMk id="111" creationId="{00000000-0000-0000-0000-000000000000}"/>
          </ac:spMkLst>
        </pc:spChg>
        <pc:spChg chg="mod ord">
          <ac:chgData name="Arsenault, Ryan RJ [NC]" userId="S::ryan.arsenault@hrsdc-rhdcc.gc.ca::9d26d3d6-4705-48b4-9411-8f7b6b6528e7" providerId="AD" clId="Web-{1150CE7C-DEF7-FFAC-A4CC-D9713776F04B}" dt="2022-01-21T19:00:22.393" v="15"/>
          <ac:spMkLst>
            <pc:docMk/>
            <pc:sldMk cId="0" sldId="262"/>
            <ac:spMk id="112" creationId="{00000000-0000-0000-0000-000000000000}"/>
          </ac:spMkLst>
        </pc:spChg>
        <pc:spChg chg="mod ord">
          <ac:chgData name="Arsenault, Ryan RJ [NC]" userId="S::ryan.arsenault@hrsdc-rhdcc.gc.ca::9d26d3d6-4705-48b4-9411-8f7b6b6528e7" providerId="AD" clId="Web-{1150CE7C-DEF7-FFAC-A4CC-D9713776F04B}" dt="2022-01-21T19:02:14.019" v="46"/>
          <ac:spMkLst>
            <pc:docMk/>
            <pc:sldMk cId="0" sldId="262"/>
            <ac:spMk id="113" creationId="{00000000-0000-0000-0000-000000000000}"/>
          </ac:spMkLst>
        </pc:spChg>
        <pc:spChg chg="mod ord">
          <ac:chgData name="Arsenault, Ryan RJ [NC]" userId="S::ryan.arsenault@hrsdc-rhdcc.gc.ca::9d26d3d6-4705-48b4-9411-8f7b6b6528e7" providerId="AD" clId="Web-{1150CE7C-DEF7-FFAC-A4CC-D9713776F04B}" dt="2022-01-21T19:00:31.143" v="16"/>
          <ac:spMkLst>
            <pc:docMk/>
            <pc:sldMk cId="0" sldId="262"/>
            <ac:spMk id="114" creationId="{00000000-0000-0000-0000-000000000000}"/>
          </ac:spMkLst>
        </pc:spChg>
        <pc:spChg chg="mod ord">
          <ac:chgData name="Arsenault, Ryan RJ [NC]" userId="S::ryan.arsenault@hrsdc-rhdcc.gc.ca::9d26d3d6-4705-48b4-9411-8f7b6b6528e7" providerId="AD" clId="Web-{1150CE7C-DEF7-FFAC-A4CC-D9713776F04B}" dt="2022-01-21T19:03:50.349" v="92"/>
          <ac:spMkLst>
            <pc:docMk/>
            <pc:sldMk cId="0" sldId="262"/>
            <ac:spMk id="115" creationId="{00000000-0000-0000-0000-000000000000}"/>
          </ac:spMkLst>
        </pc:spChg>
        <pc:spChg chg="mod ord">
          <ac:chgData name="Arsenault, Ryan RJ [NC]" userId="S::ryan.arsenault@hrsdc-rhdcc.gc.ca::9d26d3d6-4705-48b4-9411-8f7b6b6528e7" providerId="AD" clId="Web-{1150CE7C-DEF7-FFAC-A4CC-D9713776F04B}" dt="2022-01-21T19:02:25.910" v="66"/>
          <ac:spMkLst>
            <pc:docMk/>
            <pc:sldMk cId="0" sldId="262"/>
            <ac:spMk id="116" creationId="{00000000-0000-0000-0000-000000000000}"/>
          </ac:spMkLst>
        </pc:spChg>
        <pc:spChg chg="ord">
          <ac:chgData name="Arsenault, Ryan RJ [NC]" userId="S::ryan.arsenault@hrsdc-rhdcc.gc.ca::9d26d3d6-4705-48b4-9411-8f7b6b6528e7" providerId="AD" clId="Web-{1150CE7C-DEF7-FFAC-A4CC-D9713776F04B}" dt="2022-01-21T19:03:52.771" v="98"/>
          <ac:spMkLst>
            <pc:docMk/>
            <pc:sldMk cId="0" sldId="262"/>
            <ac:spMk id="117" creationId="{00000000-0000-0000-0000-000000000000}"/>
          </ac:spMkLst>
        </pc:spChg>
        <pc:spChg chg="mod ord">
          <ac:chgData name="Arsenault, Ryan RJ [NC]" userId="S::ryan.arsenault@hrsdc-rhdcc.gc.ca::9d26d3d6-4705-48b4-9411-8f7b6b6528e7" providerId="AD" clId="Web-{1150CE7C-DEF7-FFAC-A4CC-D9713776F04B}" dt="2022-01-21T19:04:49.147" v="174"/>
          <ac:spMkLst>
            <pc:docMk/>
            <pc:sldMk cId="0" sldId="262"/>
            <ac:spMk id="118" creationId="{00000000-0000-0000-0000-000000000000}"/>
          </ac:spMkLst>
        </pc:spChg>
        <pc:spChg chg="ord">
          <ac:chgData name="Arsenault, Ryan RJ [NC]" userId="S::ryan.arsenault@hrsdc-rhdcc.gc.ca::9d26d3d6-4705-48b4-9411-8f7b6b6528e7" providerId="AD" clId="Web-{1150CE7C-DEF7-FFAC-A4CC-D9713776F04B}" dt="2022-01-21T19:03:56.568" v="102"/>
          <ac:spMkLst>
            <pc:docMk/>
            <pc:sldMk cId="0" sldId="262"/>
            <ac:spMk id="119" creationId="{00000000-0000-0000-0000-000000000000}"/>
          </ac:spMkLst>
        </pc:spChg>
        <pc:spChg chg="mod ord">
          <ac:chgData name="Arsenault, Ryan RJ [NC]" userId="S::ryan.arsenault@hrsdc-rhdcc.gc.ca::9d26d3d6-4705-48b4-9411-8f7b6b6528e7" providerId="AD" clId="Web-{1150CE7C-DEF7-FFAC-A4CC-D9713776F04B}" dt="2022-01-21T19:04:53.819" v="180"/>
          <ac:spMkLst>
            <pc:docMk/>
            <pc:sldMk cId="0" sldId="262"/>
            <ac:spMk id="120" creationId="{00000000-0000-0000-0000-000000000000}"/>
          </ac:spMkLst>
        </pc:spChg>
        <pc:spChg chg="ord">
          <ac:chgData name="Arsenault, Ryan RJ [NC]" userId="S::ryan.arsenault@hrsdc-rhdcc.gc.ca::9d26d3d6-4705-48b4-9411-8f7b6b6528e7" providerId="AD" clId="Web-{1150CE7C-DEF7-FFAC-A4CC-D9713776F04B}" dt="2022-01-21T19:04:00.677" v="112"/>
          <ac:spMkLst>
            <pc:docMk/>
            <pc:sldMk cId="0" sldId="262"/>
            <ac:spMk id="121" creationId="{00000000-0000-0000-0000-000000000000}"/>
          </ac:spMkLst>
        </pc:spChg>
        <pc:spChg chg="mod">
          <ac:chgData name="Arsenault, Ryan RJ [NC]" userId="S::ryan.arsenault@hrsdc-rhdcc.gc.ca::9d26d3d6-4705-48b4-9411-8f7b6b6528e7" providerId="AD" clId="Web-{1150CE7C-DEF7-FFAC-A4CC-D9713776F04B}" dt="2022-01-21T19:01:35.456" v="24"/>
          <ac:spMkLst>
            <pc:docMk/>
            <pc:sldMk cId="0" sldId="262"/>
            <ac:spMk id="122" creationId="{00000000-0000-0000-0000-000000000000}"/>
          </ac:spMkLst>
        </pc:spChg>
        <pc:spChg chg="ord">
          <ac:chgData name="Arsenault, Ryan RJ [NC]" userId="S::ryan.arsenault@hrsdc-rhdcc.gc.ca::9d26d3d6-4705-48b4-9411-8f7b6b6528e7" providerId="AD" clId="Web-{1150CE7C-DEF7-FFAC-A4CC-D9713776F04B}" dt="2022-01-21T19:04:05.896" v="117"/>
          <ac:spMkLst>
            <pc:docMk/>
            <pc:sldMk cId="0" sldId="262"/>
            <ac:spMk id="123" creationId="{00000000-0000-0000-0000-000000000000}"/>
          </ac:spMkLst>
        </pc:spChg>
        <pc:spChg chg="mod ord">
          <ac:chgData name="Arsenault, Ryan RJ [NC]" userId="S::ryan.arsenault@hrsdc-rhdcc.gc.ca::9d26d3d6-4705-48b4-9411-8f7b6b6528e7" providerId="AD" clId="Web-{1150CE7C-DEF7-FFAC-A4CC-D9713776F04B}" dt="2022-01-21T19:05:12.851" v="182"/>
          <ac:spMkLst>
            <pc:docMk/>
            <pc:sldMk cId="0" sldId="262"/>
            <ac:spMk id="124" creationId="{00000000-0000-0000-0000-000000000000}"/>
          </ac:spMkLst>
        </pc:spChg>
        <pc:spChg chg="ord">
          <ac:chgData name="Arsenault, Ryan RJ [NC]" userId="S::ryan.arsenault@hrsdc-rhdcc.gc.ca::9d26d3d6-4705-48b4-9411-8f7b6b6528e7" providerId="AD" clId="Web-{1150CE7C-DEF7-FFAC-A4CC-D9713776F04B}" dt="2022-01-21T19:04:13.381" v="128"/>
          <ac:spMkLst>
            <pc:docMk/>
            <pc:sldMk cId="0" sldId="262"/>
            <ac:spMk id="125" creationId="{00000000-0000-0000-0000-000000000000}"/>
          </ac:spMkLst>
        </pc:spChg>
        <pc:spChg chg="mod ord">
          <ac:chgData name="Arsenault, Ryan RJ [NC]" userId="S::ryan.arsenault@hrsdc-rhdcc.gc.ca::9d26d3d6-4705-48b4-9411-8f7b6b6528e7" providerId="AD" clId="Web-{1150CE7C-DEF7-FFAC-A4CC-D9713776F04B}" dt="2022-01-21T19:05:32.851" v="196"/>
          <ac:spMkLst>
            <pc:docMk/>
            <pc:sldMk cId="0" sldId="262"/>
            <ac:spMk id="126" creationId="{00000000-0000-0000-0000-000000000000}"/>
          </ac:spMkLst>
        </pc:spChg>
        <pc:spChg chg="ord">
          <ac:chgData name="Arsenault, Ryan RJ [NC]" userId="S::ryan.arsenault@hrsdc-rhdcc.gc.ca::9d26d3d6-4705-48b4-9411-8f7b6b6528e7" providerId="AD" clId="Web-{1150CE7C-DEF7-FFAC-A4CC-D9713776F04B}" dt="2022-01-21T19:04:17.178" v="135"/>
          <ac:spMkLst>
            <pc:docMk/>
            <pc:sldMk cId="0" sldId="262"/>
            <ac:spMk id="127" creationId="{00000000-0000-0000-0000-000000000000}"/>
          </ac:spMkLst>
        </pc:spChg>
        <pc:spChg chg="mod ord">
          <ac:chgData name="Arsenault, Ryan RJ [NC]" userId="S::ryan.arsenault@hrsdc-rhdcc.gc.ca::9d26d3d6-4705-48b4-9411-8f7b6b6528e7" providerId="AD" clId="Web-{1150CE7C-DEF7-FFAC-A4CC-D9713776F04B}" dt="2022-01-21T19:05:29.054" v="194"/>
          <ac:spMkLst>
            <pc:docMk/>
            <pc:sldMk cId="0" sldId="262"/>
            <ac:spMk id="128" creationId="{00000000-0000-0000-0000-000000000000}"/>
          </ac:spMkLst>
        </pc:spChg>
        <pc:spChg chg="ord">
          <ac:chgData name="Arsenault, Ryan RJ [NC]" userId="S::ryan.arsenault@hrsdc-rhdcc.gc.ca::9d26d3d6-4705-48b4-9411-8f7b6b6528e7" providerId="AD" clId="Web-{1150CE7C-DEF7-FFAC-A4CC-D9713776F04B}" dt="2022-01-21T19:04:21.459" v="150"/>
          <ac:spMkLst>
            <pc:docMk/>
            <pc:sldMk cId="0" sldId="262"/>
            <ac:spMk id="129" creationId="{00000000-0000-0000-0000-000000000000}"/>
          </ac:spMkLst>
        </pc:spChg>
        <pc:spChg chg="mod ord">
          <ac:chgData name="Arsenault, Ryan RJ [NC]" userId="S::ryan.arsenault@hrsdc-rhdcc.gc.ca::9d26d3d6-4705-48b4-9411-8f7b6b6528e7" providerId="AD" clId="Web-{1150CE7C-DEF7-FFAC-A4CC-D9713776F04B}" dt="2022-01-21T19:05:25.413" v="192"/>
          <ac:spMkLst>
            <pc:docMk/>
            <pc:sldMk cId="0" sldId="262"/>
            <ac:spMk id="130" creationId="{00000000-0000-0000-0000-000000000000}"/>
          </ac:spMkLst>
        </pc:spChg>
        <pc:spChg chg="ord">
          <ac:chgData name="Arsenault, Ryan RJ [NC]" userId="S::ryan.arsenault@hrsdc-rhdcc.gc.ca::9d26d3d6-4705-48b4-9411-8f7b6b6528e7" providerId="AD" clId="Web-{1150CE7C-DEF7-FFAC-A4CC-D9713776F04B}" dt="2022-01-21T19:04:28.584" v="159"/>
          <ac:spMkLst>
            <pc:docMk/>
            <pc:sldMk cId="0" sldId="262"/>
            <ac:spMk id="131" creationId="{00000000-0000-0000-0000-000000000000}"/>
          </ac:spMkLst>
        </pc:spChg>
        <pc:spChg chg="mod ord">
          <ac:chgData name="Arsenault, Ryan RJ [NC]" userId="S::ryan.arsenault@hrsdc-rhdcc.gc.ca::9d26d3d6-4705-48b4-9411-8f7b6b6528e7" providerId="AD" clId="Web-{1150CE7C-DEF7-FFAC-A4CC-D9713776F04B}" dt="2022-01-21T19:05:22.476" v="188"/>
          <ac:spMkLst>
            <pc:docMk/>
            <pc:sldMk cId="0" sldId="262"/>
            <ac:spMk id="132" creationId="{00000000-0000-0000-0000-000000000000}"/>
          </ac:spMkLst>
        </pc:spChg>
        <pc:spChg chg="ord">
          <ac:chgData name="Arsenault, Ryan RJ [NC]" userId="S::ryan.arsenault@hrsdc-rhdcc.gc.ca::9d26d3d6-4705-48b4-9411-8f7b6b6528e7" providerId="AD" clId="Web-{1150CE7C-DEF7-FFAC-A4CC-D9713776F04B}" dt="2022-01-21T19:03:36.552" v="89"/>
          <ac:spMkLst>
            <pc:docMk/>
            <pc:sldMk cId="0" sldId="262"/>
            <ac:spMk id="133" creationId="{00000000-0000-0000-0000-000000000000}"/>
          </ac:spMkLst>
        </pc:spChg>
        <pc:spChg chg="mod ord">
          <ac:chgData name="Arsenault, Ryan RJ [NC]" userId="S::ryan.arsenault@hrsdc-rhdcc.gc.ca::9d26d3d6-4705-48b4-9411-8f7b6b6528e7" providerId="AD" clId="Web-{1150CE7C-DEF7-FFAC-A4CC-D9713776F04B}" dt="2022-01-21T19:04:40.194" v="167"/>
          <ac:spMkLst>
            <pc:docMk/>
            <pc:sldMk cId="0" sldId="262"/>
            <ac:spMk id="134" creationId="{00000000-0000-0000-0000-000000000000}"/>
          </ac:spMkLst>
        </pc:spChg>
        <pc:spChg chg="ord">
          <ac:chgData name="Arsenault, Ryan RJ [NC]" userId="S::ryan.arsenault@hrsdc-rhdcc.gc.ca::9d26d3d6-4705-48b4-9411-8f7b6b6528e7" providerId="AD" clId="Web-{1150CE7C-DEF7-FFAC-A4CC-D9713776F04B}" dt="2022-01-21T19:02:52.754" v="87"/>
          <ac:spMkLst>
            <pc:docMk/>
            <pc:sldMk cId="0" sldId="262"/>
            <ac:spMk id="135" creationId="{00000000-0000-0000-0000-000000000000}"/>
          </ac:spMkLst>
        </pc:spChg>
        <pc:spChg chg="mod ord">
          <ac:chgData name="Arsenault, Ryan RJ [NC]" userId="S::ryan.arsenault@hrsdc-rhdcc.gc.ca::9d26d3d6-4705-48b4-9411-8f7b6b6528e7" providerId="AD" clId="Web-{1150CE7C-DEF7-FFAC-A4CC-D9713776F04B}" dt="2022-01-21T19:02:34.785" v="86"/>
          <ac:spMkLst>
            <pc:docMk/>
            <pc:sldMk cId="0" sldId="262"/>
            <ac:spMk id="136" creationId="{00000000-0000-0000-0000-000000000000}"/>
          </ac:spMkLst>
        </pc:spChg>
        <pc:picChg chg="ord">
          <ac:chgData name="Arsenault, Ryan RJ [NC]" userId="S::ryan.arsenault@hrsdc-rhdcc.gc.ca::9d26d3d6-4705-48b4-9411-8f7b6b6528e7" providerId="AD" clId="Web-{1150CE7C-DEF7-FFAC-A4CC-D9713776F04B}" dt="2022-01-21T19:03:40.021" v="90"/>
          <ac:picMkLst>
            <pc:docMk/>
            <pc:sldMk cId="0" sldId="262"/>
            <ac:picMk id="110" creationId="{00000000-0000-0000-0000-000000000000}"/>
          </ac:picMkLst>
        </pc:picChg>
      </pc:sldChg>
      <pc:sldChg chg="modSp">
        <pc:chgData name="Arsenault, Ryan RJ [NC]" userId="S::ryan.arsenault@hrsdc-rhdcc.gc.ca::9d26d3d6-4705-48b4-9411-8f7b6b6528e7" providerId="AD" clId="Web-{1150CE7C-DEF7-FFAC-A4CC-D9713776F04B}" dt="2022-01-21T19:33:59.971" v="210"/>
        <pc:sldMkLst>
          <pc:docMk/>
          <pc:sldMk cId="0" sldId="263"/>
        </pc:sldMkLst>
        <pc:spChg chg="mod">
          <ac:chgData name="Arsenault, Ryan RJ [NC]" userId="S::ryan.arsenault@hrsdc-rhdcc.gc.ca::9d26d3d6-4705-48b4-9411-8f7b6b6528e7" providerId="AD" clId="Web-{1150CE7C-DEF7-FFAC-A4CC-D9713776F04B}" dt="2022-01-21T19:33:25.877" v="205"/>
          <ac:spMkLst>
            <pc:docMk/>
            <pc:sldMk cId="0" sldId="263"/>
            <ac:spMk id="142" creationId="{00000000-0000-0000-0000-000000000000}"/>
          </ac:spMkLst>
        </pc:spChg>
        <pc:spChg chg="mod ord">
          <ac:chgData name="Arsenault, Ryan RJ [NC]" userId="S::ryan.arsenault@hrsdc-rhdcc.gc.ca::9d26d3d6-4705-48b4-9411-8f7b6b6528e7" providerId="AD" clId="Web-{1150CE7C-DEF7-FFAC-A4CC-D9713776F04B}" dt="2022-01-21T19:33:17.268" v="204"/>
          <ac:spMkLst>
            <pc:docMk/>
            <pc:sldMk cId="0" sldId="263"/>
            <ac:spMk id="143" creationId="{00000000-0000-0000-0000-000000000000}"/>
          </ac:spMkLst>
        </pc:spChg>
        <pc:spChg chg="mod">
          <ac:chgData name="Arsenault, Ryan RJ [NC]" userId="S::ryan.arsenault@hrsdc-rhdcc.gc.ca::9d26d3d6-4705-48b4-9411-8f7b6b6528e7" providerId="AD" clId="Web-{1150CE7C-DEF7-FFAC-A4CC-D9713776F04B}" dt="2022-01-21T19:33:32.721" v="206"/>
          <ac:spMkLst>
            <pc:docMk/>
            <pc:sldMk cId="0" sldId="263"/>
            <ac:spMk id="144" creationId="{00000000-0000-0000-0000-000000000000}"/>
          </ac:spMkLst>
        </pc:spChg>
        <pc:spChg chg="mod">
          <ac:chgData name="Arsenault, Ryan RJ [NC]" userId="S::ryan.arsenault@hrsdc-rhdcc.gc.ca::9d26d3d6-4705-48b4-9411-8f7b6b6528e7" providerId="AD" clId="Web-{1150CE7C-DEF7-FFAC-A4CC-D9713776F04B}" dt="2022-01-21T19:33:39.018" v="207"/>
          <ac:spMkLst>
            <pc:docMk/>
            <pc:sldMk cId="0" sldId="263"/>
            <ac:spMk id="145" creationId="{00000000-0000-0000-0000-000000000000}"/>
          </ac:spMkLst>
        </pc:spChg>
        <pc:spChg chg="mod">
          <ac:chgData name="Arsenault, Ryan RJ [NC]" userId="S::ryan.arsenault@hrsdc-rhdcc.gc.ca::9d26d3d6-4705-48b4-9411-8f7b6b6528e7" providerId="AD" clId="Web-{1150CE7C-DEF7-FFAC-A4CC-D9713776F04B}" dt="2022-01-21T19:33:46.268" v="208"/>
          <ac:spMkLst>
            <pc:docMk/>
            <pc:sldMk cId="0" sldId="263"/>
            <ac:spMk id="146" creationId="{00000000-0000-0000-0000-000000000000}"/>
          </ac:spMkLst>
        </pc:spChg>
        <pc:spChg chg="mod">
          <ac:chgData name="Arsenault, Ryan RJ [NC]" userId="S::ryan.arsenault@hrsdc-rhdcc.gc.ca::9d26d3d6-4705-48b4-9411-8f7b6b6528e7" providerId="AD" clId="Web-{1150CE7C-DEF7-FFAC-A4CC-D9713776F04B}" dt="2022-01-21T19:33:53.299" v="209"/>
          <ac:spMkLst>
            <pc:docMk/>
            <pc:sldMk cId="0" sldId="263"/>
            <ac:spMk id="147" creationId="{00000000-0000-0000-0000-000000000000}"/>
          </ac:spMkLst>
        </pc:spChg>
        <pc:spChg chg="mod">
          <ac:chgData name="Arsenault, Ryan RJ [NC]" userId="S::ryan.arsenault@hrsdc-rhdcc.gc.ca::9d26d3d6-4705-48b4-9411-8f7b6b6528e7" providerId="AD" clId="Web-{1150CE7C-DEF7-FFAC-A4CC-D9713776F04B}" dt="2022-01-21T19:33:59.971" v="210"/>
          <ac:spMkLst>
            <pc:docMk/>
            <pc:sldMk cId="0" sldId="263"/>
            <ac:spMk id="148" creationId="{00000000-0000-0000-0000-000000000000}"/>
          </ac:spMkLst>
        </pc:spChg>
      </pc:sldChg>
      <pc:sldChg chg="modSp">
        <pc:chgData name="Arsenault, Ryan RJ [NC]" userId="S::ryan.arsenault@hrsdc-rhdcc.gc.ca::9d26d3d6-4705-48b4-9411-8f7b6b6528e7" providerId="AD" clId="Web-{1150CE7C-DEF7-FFAC-A4CC-D9713776F04B}" dt="2022-01-21T19:39:19.333" v="219"/>
        <pc:sldMkLst>
          <pc:docMk/>
          <pc:sldMk cId="0" sldId="264"/>
        </pc:sldMkLst>
        <pc:spChg chg="mod ord">
          <ac:chgData name="Arsenault, Ryan RJ [NC]" userId="S::ryan.arsenault@hrsdc-rhdcc.gc.ca::9d26d3d6-4705-48b4-9411-8f7b6b6528e7" providerId="AD" clId="Web-{1150CE7C-DEF7-FFAC-A4CC-D9713776F04B}" dt="2022-01-21T19:39:13.348" v="218"/>
          <ac:spMkLst>
            <pc:docMk/>
            <pc:sldMk cId="0" sldId="264"/>
            <ac:spMk id="156" creationId="{00000000-0000-0000-0000-000000000000}"/>
          </ac:spMkLst>
        </pc:spChg>
        <pc:spChg chg="mod ord">
          <ac:chgData name="Arsenault, Ryan RJ [NC]" userId="S::ryan.arsenault@hrsdc-rhdcc.gc.ca::9d26d3d6-4705-48b4-9411-8f7b6b6528e7" providerId="AD" clId="Web-{1150CE7C-DEF7-FFAC-A4CC-D9713776F04B}" dt="2022-01-21T19:38:59.176" v="217"/>
          <ac:spMkLst>
            <pc:docMk/>
            <pc:sldMk cId="0" sldId="264"/>
            <ac:spMk id="157" creationId="{00000000-0000-0000-0000-000000000000}"/>
          </ac:spMkLst>
        </pc:spChg>
        <pc:spChg chg="ord">
          <ac:chgData name="Arsenault, Ryan RJ [NC]" userId="S::ryan.arsenault@hrsdc-rhdcc.gc.ca::9d26d3d6-4705-48b4-9411-8f7b6b6528e7" providerId="AD" clId="Web-{1150CE7C-DEF7-FFAC-A4CC-D9713776F04B}" dt="2022-01-21T19:39:19.333" v="219"/>
          <ac:spMkLst>
            <pc:docMk/>
            <pc:sldMk cId="0" sldId="264"/>
            <ac:spMk id="159" creationId="{00000000-0000-0000-0000-000000000000}"/>
          </ac:spMkLst>
        </pc:spChg>
      </pc:sldChg>
      <pc:sldChg chg="modSp">
        <pc:chgData name="Arsenault, Ryan RJ [NC]" userId="S::ryan.arsenault@hrsdc-rhdcc.gc.ca::9d26d3d6-4705-48b4-9411-8f7b6b6528e7" providerId="AD" clId="Web-{1150CE7C-DEF7-FFAC-A4CC-D9713776F04B}" dt="2022-01-21T19:49:33.446" v="229"/>
        <pc:sldMkLst>
          <pc:docMk/>
          <pc:sldMk cId="0" sldId="265"/>
        </pc:sldMkLst>
        <pc:spChg chg="mod">
          <ac:chgData name="Arsenault, Ryan RJ [NC]" userId="S::ryan.arsenault@hrsdc-rhdcc.gc.ca::9d26d3d6-4705-48b4-9411-8f7b6b6528e7" providerId="AD" clId="Web-{1150CE7C-DEF7-FFAC-A4CC-D9713776F04B}" dt="2022-01-21T19:44:04.585" v="224" actId="1076"/>
          <ac:spMkLst>
            <pc:docMk/>
            <pc:sldMk cId="0" sldId="265"/>
            <ac:spMk id="165" creationId="{00000000-0000-0000-0000-000000000000}"/>
          </ac:spMkLst>
        </pc:spChg>
        <pc:spChg chg="mod ord">
          <ac:chgData name="Arsenault, Ryan RJ [NC]" userId="S::ryan.arsenault@hrsdc-rhdcc.gc.ca::9d26d3d6-4705-48b4-9411-8f7b6b6528e7" providerId="AD" clId="Web-{1150CE7C-DEF7-FFAC-A4CC-D9713776F04B}" dt="2022-01-21T19:43:47.741" v="221"/>
          <ac:spMkLst>
            <pc:docMk/>
            <pc:sldMk cId="0" sldId="265"/>
            <ac:spMk id="166" creationId="{00000000-0000-0000-0000-000000000000}"/>
          </ac:spMkLst>
        </pc:spChg>
        <pc:spChg chg="ord">
          <ac:chgData name="Arsenault, Ryan RJ [NC]" userId="S::ryan.arsenault@hrsdc-rhdcc.gc.ca::9d26d3d6-4705-48b4-9411-8f7b6b6528e7" providerId="AD" clId="Web-{1150CE7C-DEF7-FFAC-A4CC-D9713776F04B}" dt="2022-01-21T19:49:29.431" v="228"/>
          <ac:spMkLst>
            <pc:docMk/>
            <pc:sldMk cId="0" sldId="265"/>
            <ac:spMk id="167" creationId="{00000000-0000-0000-0000-000000000000}"/>
          </ac:spMkLst>
        </pc:spChg>
        <pc:spChg chg="ord">
          <ac:chgData name="Arsenault, Ryan RJ [NC]" userId="S::ryan.arsenault@hrsdc-rhdcc.gc.ca::9d26d3d6-4705-48b4-9411-8f7b6b6528e7" providerId="AD" clId="Web-{1150CE7C-DEF7-FFAC-A4CC-D9713776F04B}" dt="2022-01-21T19:49:33.446" v="229"/>
          <ac:spMkLst>
            <pc:docMk/>
            <pc:sldMk cId="0" sldId="265"/>
            <ac:spMk id="169" creationId="{00000000-0000-0000-0000-000000000000}"/>
          </ac:spMkLst>
        </pc:spChg>
        <pc:spChg chg="ord">
          <ac:chgData name="Arsenault, Ryan RJ [NC]" userId="S::ryan.arsenault@hrsdc-rhdcc.gc.ca::9d26d3d6-4705-48b4-9411-8f7b6b6528e7" providerId="AD" clId="Web-{1150CE7C-DEF7-FFAC-A4CC-D9713776F04B}" dt="2022-01-21T19:49:25.384" v="227"/>
          <ac:spMkLst>
            <pc:docMk/>
            <pc:sldMk cId="0" sldId="265"/>
            <ac:spMk id="170" creationId="{00000000-0000-0000-0000-000000000000}"/>
          </ac:spMkLst>
        </pc:spChg>
      </pc:sldChg>
      <pc:sldChg chg="modSp">
        <pc:chgData name="Arsenault, Ryan RJ [NC]" userId="S::ryan.arsenault@hrsdc-rhdcc.gc.ca::9d26d3d6-4705-48b4-9411-8f7b6b6528e7" providerId="AD" clId="Web-{1150CE7C-DEF7-FFAC-A4CC-D9713776F04B}" dt="2022-01-21T19:50:12.697" v="233" actId="1076"/>
        <pc:sldMkLst>
          <pc:docMk/>
          <pc:sldMk cId="0" sldId="266"/>
        </pc:sldMkLst>
        <pc:spChg chg="mod">
          <ac:chgData name="Arsenault, Ryan RJ [NC]" userId="S::ryan.arsenault@hrsdc-rhdcc.gc.ca::9d26d3d6-4705-48b4-9411-8f7b6b6528e7" providerId="AD" clId="Web-{1150CE7C-DEF7-FFAC-A4CC-D9713776F04B}" dt="2022-01-21T19:50:12.697" v="233" actId="1076"/>
          <ac:spMkLst>
            <pc:docMk/>
            <pc:sldMk cId="0" sldId="266"/>
            <ac:spMk id="177" creationId="{00000000-0000-0000-0000-000000000000}"/>
          </ac:spMkLst>
        </pc:spChg>
        <pc:spChg chg="ord">
          <ac:chgData name="Arsenault, Ryan RJ [NC]" userId="S::ryan.arsenault@hrsdc-rhdcc.gc.ca::9d26d3d6-4705-48b4-9411-8f7b6b6528e7" providerId="AD" clId="Web-{1150CE7C-DEF7-FFAC-A4CC-D9713776F04B}" dt="2022-01-21T19:49:45.446" v="230"/>
          <ac:spMkLst>
            <pc:docMk/>
            <pc:sldMk cId="0" sldId="266"/>
            <ac:spMk id="178" creationId="{00000000-0000-0000-0000-000000000000}"/>
          </ac:spMkLst>
        </pc:spChg>
        <pc:spChg chg="mod ord">
          <ac:chgData name="Arsenault, Ryan RJ [NC]" userId="S::ryan.arsenault@hrsdc-rhdcc.gc.ca::9d26d3d6-4705-48b4-9411-8f7b6b6528e7" providerId="AD" clId="Web-{1150CE7C-DEF7-FFAC-A4CC-D9713776F04B}" dt="2022-01-21T19:50:05.259" v="232" actId="1076"/>
          <ac:spMkLst>
            <pc:docMk/>
            <pc:sldMk cId="0" sldId="266"/>
            <ac:spMk id="180" creationId="{00000000-0000-0000-0000-000000000000}"/>
          </ac:spMkLst>
        </pc:spChg>
      </pc:sldChg>
      <pc:sldChg chg="modSp">
        <pc:chgData name="Arsenault, Ryan RJ [NC]" userId="S::ryan.arsenault@hrsdc-rhdcc.gc.ca::9d26d3d6-4705-48b4-9411-8f7b6b6528e7" providerId="AD" clId="Web-{1150CE7C-DEF7-FFAC-A4CC-D9713776F04B}" dt="2022-01-21T18:47:01.115" v="1"/>
        <pc:sldMkLst>
          <pc:docMk/>
          <pc:sldMk cId="0" sldId="268"/>
        </pc:sldMkLst>
        <pc:spChg chg="mod">
          <ac:chgData name="Arsenault, Ryan RJ [NC]" userId="S::ryan.arsenault@hrsdc-rhdcc.gc.ca::9d26d3d6-4705-48b4-9411-8f7b6b6528e7" providerId="AD" clId="Web-{1150CE7C-DEF7-FFAC-A4CC-D9713776F04B}" dt="2022-01-21T18:47:01.115" v="1"/>
          <ac:spMkLst>
            <pc:docMk/>
            <pc:sldMk cId="0" sldId="268"/>
            <ac:spMk id="196" creationId="{00000000-0000-0000-0000-000000000000}"/>
          </ac:spMkLst>
        </pc:spChg>
      </pc:sldChg>
      <pc:sldChg chg="modSp">
        <pc:chgData name="Arsenault, Ryan RJ [NC]" userId="S::ryan.arsenault@hrsdc-rhdcc.gc.ca::9d26d3d6-4705-48b4-9411-8f7b6b6528e7" providerId="AD" clId="Web-{1150CE7C-DEF7-FFAC-A4CC-D9713776F04B}" dt="2022-01-21T20:18:22.500" v="234"/>
        <pc:sldMkLst>
          <pc:docMk/>
          <pc:sldMk cId="0" sldId="270"/>
        </pc:sldMkLst>
        <pc:spChg chg="mod">
          <ac:chgData name="Arsenault, Ryan RJ [NC]" userId="S::ryan.arsenault@hrsdc-rhdcc.gc.ca::9d26d3d6-4705-48b4-9411-8f7b6b6528e7" providerId="AD" clId="Web-{1150CE7C-DEF7-FFAC-A4CC-D9713776F04B}" dt="2022-01-21T20:18:22.500" v="234"/>
          <ac:spMkLst>
            <pc:docMk/>
            <pc:sldMk cId="0" sldId="270"/>
            <ac:spMk id="224" creationId="{00000000-0000-0000-0000-000000000000}"/>
          </ac:spMkLst>
        </pc:spChg>
      </pc:sldChg>
      <pc:sldChg chg="modSp">
        <pc:chgData name="Arsenault, Ryan RJ [NC]" userId="S::ryan.arsenault@hrsdc-rhdcc.gc.ca::9d26d3d6-4705-48b4-9411-8f7b6b6528e7" providerId="AD" clId="Web-{1150CE7C-DEF7-FFAC-A4CC-D9713776F04B}" dt="2022-01-21T20:18:45.985" v="236" actId="1076"/>
        <pc:sldMkLst>
          <pc:docMk/>
          <pc:sldMk cId="0" sldId="271"/>
        </pc:sldMkLst>
        <pc:spChg chg="mod">
          <ac:chgData name="Arsenault, Ryan RJ [NC]" userId="S::ryan.arsenault@hrsdc-rhdcc.gc.ca::9d26d3d6-4705-48b4-9411-8f7b6b6528e7" providerId="AD" clId="Web-{1150CE7C-DEF7-FFAC-A4CC-D9713776F04B}" dt="2022-01-21T20:18:45.985" v="236" actId="1076"/>
          <ac:spMkLst>
            <pc:docMk/>
            <pc:sldMk cId="0" sldId="271"/>
            <ac:spMk id="23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Google Shape;16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120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8" name="Google Shape;228;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6" name="Google Shape;236;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0" y="1803275"/>
            <a:ext cx="8520600" cy="993900"/>
          </a:xfrm>
          <a:prstGeom prst="rect">
            <a:avLst/>
          </a:prstGeom>
          <a:gradFill>
            <a:gsLst>
              <a:gs pos="0">
                <a:srgbClr val="5C1647"/>
              </a:gs>
              <a:gs pos="100000">
                <a:srgbClr val="A7073B"/>
              </a:gs>
            </a:gsLst>
            <a:lin ang="0" scaled="0"/>
          </a:gradFill>
          <a:ln>
            <a:noFill/>
          </a:ln>
          <a:effectLst>
            <a:outerShdw blurRad="57150" dist="19050" dir="5400000" algn="bl" rotWithShape="0">
              <a:srgbClr val="000000">
                <a:alpha val="49803"/>
              </a:srgbClr>
            </a:outerShdw>
          </a:effectLst>
        </p:spPr>
        <p:txBody>
          <a:bodyPr spcFirstLastPara="1" wrap="square" lIns="91425" tIns="91425" rIns="91425" bIns="91425" anchor="b" anchorCtr="0">
            <a:spAutoFit/>
          </a:bodyPr>
          <a:lstStyle>
            <a:lvl1pPr lvl="0" algn="ctr">
              <a:lnSpc>
                <a:spcPct val="100000"/>
              </a:lnSpc>
              <a:spcBef>
                <a:spcPts val="0"/>
              </a:spcBef>
              <a:spcAft>
                <a:spcPts val="0"/>
              </a:spcAft>
              <a:buSzPts val="4600"/>
              <a:buNone/>
              <a:defRPr sz="4600"/>
            </a:lvl1pPr>
            <a:lvl2pPr lvl="1" algn="ctr">
              <a:lnSpc>
                <a:spcPct val="100000"/>
              </a:lnSpc>
              <a:spcBef>
                <a:spcPts val="0"/>
              </a:spcBef>
              <a:spcAft>
                <a:spcPts val="0"/>
              </a:spcAft>
              <a:buSzPts val="4600"/>
              <a:buNone/>
              <a:defRPr sz="4600"/>
            </a:lvl2pPr>
            <a:lvl3pPr lvl="2" algn="ctr">
              <a:lnSpc>
                <a:spcPct val="100000"/>
              </a:lnSpc>
              <a:spcBef>
                <a:spcPts val="0"/>
              </a:spcBef>
              <a:spcAft>
                <a:spcPts val="0"/>
              </a:spcAft>
              <a:buSzPts val="4600"/>
              <a:buNone/>
              <a:defRPr sz="4600"/>
            </a:lvl3pPr>
            <a:lvl4pPr lvl="3" algn="ctr">
              <a:lnSpc>
                <a:spcPct val="100000"/>
              </a:lnSpc>
              <a:spcBef>
                <a:spcPts val="0"/>
              </a:spcBef>
              <a:spcAft>
                <a:spcPts val="0"/>
              </a:spcAft>
              <a:buSzPts val="4600"/>
              <a:buNone/>
              <a:defRPr sz="4600"/>
            </a:lvl4pPr>
            <a:lvl5pPr lvl="4" algn="ctr">
              <a:lnSpc>
                <a:spcPct val="100000"/>
              </a:lnSpc>
              <a:spcBef>
                <a:spcPts val="0"/>
              </a:spcBef>
              <a:spcAft>
                <a:spcPts val="0"/>
              </a:spcAft>
              <a:buSzPts val="4600"/>
              <a:buNone/>
              <a:defRPr sz="4600"/>
            </a:lvl5pPr>
            <a:lvl6pPr lvl="5" algn="ctr">
              <a:lnSpc>
                <a:spcPct val="100000"/>
              </a:lnSpc>
              <a:spcBef>
                <a:spcPts val="0"/>
              </a:spcBef>
              <a:spcAft>
                <a:spcPts val="0"/>
              </a:spcAft>
              <a:buSzPts val="4600"/>
              <a:buNone/>
              <a:defRPr sz="4600"/>
            </a:lvl6pPr>
            <a:lvl7pPr lvl="6" algn="ctr">
              <a:lnSpc>
                <a:spcPct val="100000"/>
              </a:lnSpc>
              <a:spcBef>
                <a:spcPts val="0"/>
              </a:spcBef>
              <a:spcAft>
                <a:spcPts val="0"/>
              </a:spcAft>
              <a:buSzPts val="4600"/>
              <a:buNone/>
              <a:defRPr sz="4600"/>
            </a:lvl7pPr>
            <a:lvl8pPr lvl="7" algn="ctr">
              <a:lnSpc>
                <a:spcPct val="100000"/>
              </a:lnSpc>
              <a:spcBef>
                <a:spcPts val="0"/>
              </a:spcBef>
              <a:spcAft>
                <a:spcPts val="0"/>
              </a:spcAft>
              <a:buSzPts val="4600"/>
              <a:buNone/>
              <a:defRPr sz="4600"/>
            </a:lvl8pPr>
            <a:lvl9pPr lvl="8" algn="ctr">
              <a:lnSpc>
                <a:spcPct val="100000"/>
              </a:lnSpc>
              <a:spcBef>
                <a:spcPts val="0"/>
              </a:spcBef>
              <a:spcAft>
                <a:spcPts val="0"/>
              </a:spcAft>
              <a:buSzPts val="4600"/>
              <a:buNone/>
              <a:defRPr sz="46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solidFill>
            <a:srgbClr val="434343"/>
          </a:solidFill>
          <a:ln>
            <a:noFill/>
          </a:ln>
          <a:effectLst>
            <a:outerShdw blurRad="57150" dist="19050" dir="5400000" algn="bl" rotWithShape="0">
              <a:srgbClr val="000000">
                <a:alpha val="49803"/>
              </a:srgbClr>
            </a:outerShdw>
          </a:effectLst>
        </p:spPr>
        <p:txBody>
          <a:bodyPr spcFirstLastPara="1" wrap="square" lIns="91425" tIns="91425" rIns="91425" bIns="91425" anchor="t" anchorCtr="0">
            <a:noAutofit/>
          </a:bodyPr>
          <a:lstStyle>
            <a:lvl1pPr lvl="0" algn="ctr">
              <a:lnSpc>
                <a:spcPct val="100000"/>
              </a:lnSpc>
              <a:spcBef>
                <a:spcPts val="0"/>
              </a:spcBef>
              <a:spcAft>
                <a:spcPts val="0"/>
              </a:spcAft>
              <a:buClr>
                <a:srgbClr val="F5B126"/>
              </a:buClr>
              <a:buSzPts val="2800"/>
              <a:buNone/>
              <a:defRPr sz="2800">
                <a:solidFill>
                  <a:srgbClr val="F5B126"/>
                </a:solidFill>
              </a:defRPr>
            </a:lvl1pPr>
            <a:lvl2pPr lvl="1" algn="ctr">
              <a:lnSpc>
                <a:spcPct val="100000"/>
              </a:lnSpc>
              <a:spcBef>
                <a:spcPts val="0"/>
              </a:spcBef>
              <a:spcAft>
                <a:spcPts val="0"/>
              </a:spcAft>
              <a:buClr>
                <a:srgbClr val="F5B126"/>
              </a:buClr>
              <a:buSzPts val="2800"/>
              <a:buNone/>
              <a:defRPr sz="2800">
                <a:solidFill>
                  <a:srgbClr val="F5B126"/>
                </a:solidFill>
              </a:defRPr>
            </a:lvl2pPr>
            <a:lvl3pPr lvl="2" algn="ctr">
              <a:lnSpc>
                <a:spcPct val="100000"/>
              </a:lnSpc>
              <a:spcBef>
                <a:spcPts val="0"/>
              </a:spcBef>
              <a:spcAft>
                <a:spcPts val="0"/>
              </a:spcAft>
              <a:buClr>
                <a:srgbClr val="F5B126"/>
              </a:buClr>
              <a:buSzPts val="2800"/>
              <a:buNone/>
              <a:defRPr sz="2800">
                <a:solidFill>
                  <a:srgbClr val="F5B126"/>
                </a:solidFill>
              </a:defRPr>
            </a:lvl3pPr>
            <a:lvl4pPr lvl="3" algn="ctr">
              <a:lnSpc>
                <a:spcPct val="100000"/>
              </a:lnSpc>
              <a:spcBef>
                <a:spcPts val="0"/>
              </a:spcBef>
              <a:spcAft>
                <a:spcPts val="0"/>
              </a:spcAft>
              <a:buClr>
                <a:srgbClr val="F5B126"/>
              </a:buClr>
              <a:buSzPts val="2800"/>
              <a:buNone/>
              <a:defRPr sz="2800">
                <a:solidFill>
                  <a:srgbClr val="F5B126"/>
                </a:solidFill>
              </a:defRPr>
            </a:lvl4pPr>
            <a:lvl5pPr lvl="4" algn="ctr">
              <a:lnSpc>
                <a:spcPct val="100000"/>
              </a:lnSpc>
              <a:spcBef>
                <a:spcPts val="0"/>
              </a:spcBef>
              <a:spcAft>
                <a:spcPts val="0"/>
              </a:spcAft>
              <a:buClr>
                <a:srgbClr val="F5B126"/>
              </a:buClr>
              <a:buSzPts val="2800"/>
              <a:buNone/>
              <a:defRPr sz="2800">
                <a:solidFill>
                  <a:srgbClr val="F5B126"/>
                </a:solidFill>
              </a:defRPr>
            </a:lvl5pPr>
            <a:lvl6pPr lvl="5" algn="ctr">
              <a:lnSpc>
                <a:spcPct val="100000"/>
              </a:lnSpc>
              <a:spcBef>
                <a:spcPts val="0"/>
              </a:spcBef>
              <a:spcAft>
                <a:spcPts val="0"/>
              </a:spcAft>
              <a:buClr>
                <a:srgbClr val="F5B126"/>
              </a:buClr>
              <a:buSzPts val="2800"/>
              <a:buNone/>
              <a:defRPr sz="2800">
                <a:solidFill>
                  <a:srgbClr val="F5B126"/>
                </a:solidFill>
              </a:defRPr>
            </a:lvl6pPr>
            <a:lvl7pPr lvl="6" algn="ctr">
              <a:lnSpc>
                <a:spcPct val="100000"/>
              </a:lnSpc>
              <a:spcBef>
                <a:spcPts val="0"/>
              </a:spcBef>
              <a:spcAft>
                <a:spcPts val="0"/>
              </a:spcAft>
              <a:buClr>
                <a:srgbClr val="F5B126"/>
              </a:buClr>
              <a:buSzPts val="2800"/>
              <a:buNone/>
              <a:defRPr sz="2800">
                <a:solidFill>
                  <a:srgbClr val="F5B126"/>
                </a:solidFill>
              </a:defRPr>
            </a:lvl7pPr>
            <a:lvl8pPr lvl="7" algn="ctr">
              <a:lnSpc>
                <a:spcPct val="100000"/>
              </a:lnSpc>
              <a:spcBef>
                <a:spcPts val="0"/>
              </a:spcBef>
              <a:spcAft>
                <a:spcPts val="0"/>
              </a:spcAft>
              <a:buClr>
                <a:srgbClr val="F5B126"/>
              </a:buClr>
              <a:buSzPts val="2800"/>
              <a:buNone/>
              <a:defRPr sz="2800">
                <a:solidFill>
                  <a:srgbClr val="F5B126"/>
                </a:solidFill>
              </a:defRPr>
            </a:lvl8pPr>
            <a:lvl9pPr lvl="8" algn="ctr">
              <a:lnSpc>
                <a:spcPct val="100000"/>
              </a:lnSpc>
              <a:spcBef>
                <a:spcPts val="0"/>
              </a:spcBef>
              <a:spcAft>
                <a:spcPts val="0"/>
              </a:spcAft>
              <a:buClr>
                <a:srgbClr val="F5B126"/>
              </a:buClr>
              <a:buSzPts val="2800"/>
              <a:buNone/>
              <a:defRPr sz="2800">
                <a:solidFill>
                  <a:srgbClr val="F5B126"/>
                </a:solidFill>
              </a:defRPr>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1"/>
          <p:cNvSpPr txBox="1">
            <a:spLocks noGrp="1"/>
          </p:cNvSpPr>
          <p:nvPr>
            <p:ph type="body" idx="1"/>
          </p:nvPr>
        </p:nvSpPr>
        <p:spPr>
          <a:xfrm>
            <a:off x="311700" y="4230575"/>
            <a:ext cx="5998800" cy="605100"/>
          </a:xfrm>
          <a:prstGeom prst="rect">
            <a:avLst/>
          </a:prstGeom>
          <a:solidFill>
            <a:srgbClr val="434343"/>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lvl1pPr marL="457200" lvl="0" indent="-228600" algn="l">
              <a:lnSpc>
                <a:spcPct val="100000"/>
              </a:lnSpc>
              <a:spcBef>
                <a:spcPts val="0"/>
              </a:spcBef>
              <a:spcAft>
                <a:spcPts val="0"/>
              </a:spcAft>
              <a:buClr>
                <a:srgbClr val="F5B126"/>
              </a:buClr>
              <a:buSzPts val="1800"/>
              <a:buNone/>
              <a:defRPr>
                <a:solidFill>
                  <a:srgbClr val="F5B126"/>
                </a:solidFill>
              </a:defRPr>
            </a:lvl1pPr>
          </a:lstStyle>
          <a:p>
            <a:endParaRPr/>
          </a:p>
        </p:txBody>
      </p:sp>
      <p:sp>
        <p:nvSpPr>
          <p:cNvPr id="45" name="Google Shape;45;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2"/>
          <p:cNvSpPr txBox="1">
            <a:spLocks noGrp="1"/>
          </p:cNvSpPr>
          <p:nvPr>
            <p:ph type="title" hasCustomPrompt="1"/>
          </p:nvPr>
        </p:nvSpPr>
        <p:spPr>
          <a:xfrm>
            <a:off x="311700" y="1106125"/>
            <a:ext cx="8520600" cy="1606800"/>
          </a:xfrm>
          <a:prstGeom prst="rect">
            <a:avLst/>
          </a:prstGeom>
          <a:gradFill>
            <a:gsLst>
              <a:gs pos="0">
                <a:srgbClr val="5C1647"/>
              </a:gs>
              <a:gs pos="100000">
                <a:srgbClr val="A7073B"/>
              </a:gs>
            </a:gsLst>
            <a:lin ang="0" scaled="0"/>
          </a:gradFill>
          <a:ln>
            <a:noFill/>
          </a:ln>
          <a:effectLst>
            <a:outerShdw blurRad="57150" dist="19050" dir="5400000" algn="bl" rotWithShape="0">
              <a:srgbClr val="000000">
                <a:alpha val="49803"/>
              </a:srgbClr>
            </a:outerShdw>
          </a:effectLst>
        </p:spPr>
        <p:txBody>
          <a:bodyPr spcFirstLastPara="1" wrap="square" lIns="91425" tIns="91425" rIns="91425" bIns="91425" anchor="b" anchorCtr="0">
            <a:spAutoFit/>
          </a:bodyPr>
          <a:lstStyle>
            <a:lvl1pPr lvl="0" algn="ctr">
              <a:lnSpc>
                <a:spcPct val="100000"/>
              </a:lnSpc>
              <a:spcBef>
                <a:spcPts val="0"/>
              </a:spcBef>
              <a:spcAft>
                <a:spcPts val="0"/>
              </a:spcAft>
              <a:buSzPts val="11000"/>
              <a:buNone/>
              <a:defRPr sz="11000"/>
            </a:lvl1pPr>
            <a:lvl2pPr lvl="1" algn="ctr">
              <a:lnSpc>
                <a:spcPct val="100000"/>
              </a:lnSpc>
              <a:spcBef>
                <a:spcPts val="0"/>
              </a:spcBef>
              <a:spcAft>
                <a:spcPts val="0"/>
              </a:spcAft>
              <a:buSzPts val="11000"/>
              <a:buNone/>
              <a:defRPr sz="11000"/>
            </a:lvl2pPr>
            <a:lvl3pPr lvl="2" algn="ctr">
              <a:lnSpc>
                <a:spcPct val="100000"/>
              </a:lnSpc>
              <a:spcBef>
                <a:spcPts val="0"/>
              </a:spcBef>
              <a:spcAft>
                <a:spcPts val="0"/>
              </a:spcAft>
              <a:buSzPts val="11000"/>
              <a:buNone/>
              <a:defRPr sz="11000"/>
            </a:lvl3pPr>
            <a:lvl4pPr lvl="3" algn="ctr">
              <a:lnSpc>
                <a:spcPct val="100000"/>
              </a:lnSpc>
              <a:spcBef>
                <a:spcPts val="0"/>
              </a:spcBef>
              <a:spcAft>
                <a:spcPts val="0"/>
              </a:spcAft>
              <a:buSzPts val="11000"/>
              <a:buNone/>
              <a:defRPr sz="11000"/>
            </a:lvl4pPr>
            <a:lvl5pPr lvl="4" algn="ctr">
              <a:lnSpc>
                <a:spcPct val="100000"/>
              </a:lnSpc>
              <a:spcBef>
                <a:spcPts val="0"/>
              </a:spcBef>
              <a:spcAft>
                <a:spcPts val="0"/>
              </a:spcAft>
              <a:buSzPts val="11000"/>
              <a:buNone/>
              <a:defRPr sz="11000"/>
            </a:lvl5pPr>
            <a:lvl6pPr lvl="5" algn="ctr">
              <a:lnSpc>
                <a:spcPct val="100000"/>
              </a:lnSpc>
              <a:spcBef>
                <a:spcPts val="0"/>
              </a:spcBef>
              <a:spcAft>
                <a:spcPts val="0"/>
              </a:spcAft>
              <a:buSzPts val="11000"/>
              <a:buNone/>
              <a:defRPr sz="11000"/>
            </a:lvl6pPr>
            <a:lvl7pPr lvl="6" algn="ctr">
              <a:lnSpc>
                <a:spcPct val="100000"/>
              </a:lnSpc>
              <a:spcBef>
                <a:spcPts val="0"/>
              </a:spcBef>
              <a:spcAft>
                <a:spcPts val="0"/>
              </a:spcAft>
              <a:buSzPts val="11000"/>
              <a:buNone/>
              <a:defRPr sz="11000"/>
            </a:lvl7pPr>
            <a:lvl8pPr lvl="7" algn="ctr">
              <a:lnSpc>
                <a:spcPct val="100000"/>
              </a:lnSpc>
              <a:spcBef>
                <a:spcPts val="0"/>
              </a:spcBef>
              <a:spcAft>
                <a:spcPts val="0"/>
              </a:spcAft>
              <a:buSzPts val="11000"/>
              <a:buNone/>
              <a:defRPr sz="11000"/>
            </a:lvl8pPr>
            <a:lvl9pPr lvl="8" algn="ctr">
              <a:lnSpc>
                <a:spcPct val="100000"/>
              </a:lnSpc>
              <a:spcBef>
                <a:spcPts val="0"/>
              </a:spcBef>
              <a:spcAft>
                <a:spcPts val="0"/>
              </a:spcAft>
              <a:buSzPts val="11000"/>
              <a:buNone/>
              <a:defRPr sz="11000"/>
            </a:lvl9pPr>
          </a:lstStyle>
          <a:p>
            <a:r>
              <a:t>xx%</a:t>
            </a:r>
          </a:p>
        </p:txBody>
      </p:sp>
      <p:sp>
        <p:nvSpPr>
          <p:cNvPr id="48" name="Google Shape;48;p12"/>
          <p:cNvSpPr txBox="1">
            <a:spLocks noGrp="1"/>
          </p:cNvSpPr>
          <p:nvPr>
            <p:ph type="body" idx="1"/>
          </p:nvPr>
        </p:nvSpPr>
        <p:spPr>
          <a:xfrm>
            <a:off x="311700" y="2944750"/>
            <a:ext cx="8520600" cy="1300800"/>
          </a:xfrm>
          <a:prstGeom prst="rect">
            <a:avLst/>
          </a:prstGeom>
          <a:solidFill>
            <a:srgbClr val="434343"/>
          </a:solidFill>
          <a:ln>
            <a:noFill/>
          </a:ln>
          <a:effectLst>
            <a:outerShdw blurRad="57150" dist="19050" dir="5400000" algn="bl" rotWithShape="0">
              <a:srgbClr val="000000">
                <a:alpha val="49803"/>
              </a:srgbClr>
            </a:outerShdw>
          </a:effectLst>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445025"/>
            <a:ext cx="8520600" cy="572700"/>
          </a:xfrm>
          <a:prstGeom prst="rect">
            <a:avLst/>
          </a:prstGeom>
          <a:gradFill>
            <a:gsLst>
              <a:gs pos="0">
                <a:srgbClr val="5C1647"/>
              </a:gs>
              <a:gs pos="100000">
                <a:srgbClr val="870630"/>
              </a:gs>
            </a:gsLst>
            <a:lin ang="18900732" scaled="0"/>
          </a:gradFill>
          <a:ln>
            <a:noFill/>
          </a:ln>
          <a:effectLst>
            <a:outerShdw blurRad="57150" dist="19050" dir="5400000" algn="bl" rotWithShape="0">
              <a:srgbClr val="000000">
                <a:alpha val="49803"/>
              </a:srgbClr>
            </a:outerShdw>
          </a:effectLst>
        </p:spPr>
        <p:txBody>
          <a:bodyPr spcFirstLastPara="1" wrap="square" lIns="91425" tIns="91425" rIns="91425" bIns="91425" anchor="t" anchorCtr="0">
            <a:spAutoFit/>
          </a:bodyPr>
          <a:lstStyle>
            <a:lvl1pPr lvl="0" algn="l">
              <a:lnSpc>
                <a:spcPct val="100000"/>
              </a:lnSpc>
              <a:spcBef>
                <a:spcPts val="0"/>
              </a:spcBef>
              <a:spcAft>
                <a:spcPts val="0"/>
              </a:spcAft>
              <a:buClr>
                <a:schemeClr val="lt1"/>
              </a:buClr>
              <a:buSzPts val="2600"/>
              <a:buFont typeface="Oxygen"/>
              <a:buNone/>
              <a:defRPr sz="2600">
                <a:solidFill>
                  <a:schemeClr val="lt1"/>
                </a:solidFill>
                <a:latin typeface="Oxygen"/>
                <a:ea typeface="Oxygen"/>
                <a:cs typeface="Oxygen"/>
                <a:sym typeface="Oxygen"/>
              </a:defRPr>
            </a:lvl1pPr>
            <a:lvl2pPr lvl="1" algn="l">
              <a:lnSpc>
                <a:spcPct val="100000"/>
              </a:lnSpc>
              <a:spcBef>
                <a:spcPts val="0"/>
              </a:spcBef>
              <a:spcAft>
                <a:spcPts val="0"/>
              </a:spcAft>
              <a:buClr>
                <a:schemeClr val="lt1"/>
              </a:buClr>
              <a:buSzPts val="2600"/>
              <a:buFont typeface="Oxygen"/>
              <a:buNone/>
              <a:defRPr sz="2600">
                <a:solidFill>
                  <a:schemeClr val="lt1"/>
                </a:solidFill>
                <a:latin typeface="Oxygen"/>
                <a:ea typeface="Oxygen"/>
                <a:cs typeface="Oxygen"/>
                <a:sym typeface="Oxygen"/>
              </a:defRPr>
            </a:lvl2pPr>
            <a:lvl3pPr lvl="2" algn="l">
              <a:lnSpc>
                <a:spcPct val="100000"/>
              </a:lnSpc>
              <a:spcBef>
                <a:spcPts val="0"/>
              </a:spcBef>
              <a:spcAft>
                <a:spcPts val="0"/>
              </a:spcAft>
              <a:buClr>
                <a:schemeClr val="lt1"/>
              </a:buClr>
              <a:buSzPts val="2600"/>
              <a:buFont typeface="Oxygen"/>
              <a:buNone/>
              <a:defRPr sz="2600">
                <a:solidFill>
                  <a:schemeClr val="lt1"/>
                </a:solidFill>
                <a:latin typeface="Oxygen"/>
                <a:ea typeface="Oxygen"/>
                <a:cs typeface="Oxygen"/>
                <a:sym typeface="Oxygen"/>
              </a:defRPr>
            </a:lvl3pPr>
            <a:lvl4pPr lvl="3" algn="l">
              <a:lnSpc>
                <a:spcPct val="100000"/>
              </a:lnSpc>
              <a:spcBef>
                <a:spcPts val="0"/>
              </a:spcBef>
              <a:spcAft>
                <a:spcPts val="0"/>
              </a:spcAft>
              <a:buClr>
                <a:schemeClr val="lt1"/>
              </a:buClr>
              <a:buSzPts val="2600"/>
              <a:buFont typeface="Oxygen"/>
              <a:buNone/>
              <a:defRPr sz="2600">
                <a:solidFill>
                  <a:schemeClr val="lt1"/>
                </a:solidFill>
                <a:latin typeface="Oxygen"/>
                <a:ea typeface="Oxygen"/>
                <a:cs typeface="Oxygen"/>
                <a:sym typeface="Oxygen"/>
              </a:defRPr>
            </a:lvl4pPr>
            <a:lvl5pPr lvl="4" algn="l">
              <a:lnSpc>
                <a:spcPct val="100000"/>
              </a:lnSpc>
              <a:spcBef>
                <a:spcPts val="0"/>
              </a:spcBef>
              <a:spcAft>
                <a:spcPts val="0"/>
              </a:spcAft>
              <a:buClr>
                <a:schemeClr val="lt1"/>
              </a:buClr>
              <a:buSzPts val="2600"/>
              <a:buFont typeface="Oxygen"/>
              <a:buNone/>
              <a:defRPr sz="2600">
                <a:solidFill>
                  <a:schemeClr val="lt1"/>
                </a:solidFill>
                <a:latin typeface="Oxygen"/>
                <a:ea typeface="Oxygen"/>
                <a:cs typeface="Oxygen"/>
                <a:sym typeface="Oxygen"/>
              </a:defRPr>
            </a:lvl5pPr>
            <a:lvl6pPr lvl="5" algn="l">
              <a:lnSpc>
                <a:spcPct val="100000"/>
              </a:lnSpc>
              <a:spcBef>
                <a:spcPts val="0"/>
              </a:spcBef>
              <a:spcAft>
                <a:spcPts val="0"/>
              </a:spcAft>
              <a:buClr>
                <a:schemeClr val="lt1"/>
              </a:buClr>
              <a:buSzPts val="2600"/>
              <a:buFont typeface="Oxygen"/>
              <a:buNone/>
              <a:defRPr sz="2600">
                <a:solidFill>
                  <a:schemeClr val="lt1"/>
                </a:solidFill>
                <a:latin typeface="Oxygen"/>
                <a:ea typeface="Oxygen"/>
                <a:cs typeface="Oxygen"/>
                <a:sym typeface="Oxygen"/>
              </a:defRPr>
            </a:lvl6pPr>
            <a:lvl7pPr lvl="6" algn="l">
              <a:lnSpc>
                <a:spcPct val="100000"/>
              </a:lnSpc>
              <a:spcBef>
                <a:spcPts val="0"/>
              </a:spcBef>
              <a:spcAft>
                <a:spcPts val="0"/>
              </a:spcAft>
              <a:buClr>
                <a:schemeClr val="lt1"/>
              </a:buClr>
              <a:buSzPts val="2600"/>
              <a:buFont typeface="Oxygen"/>
              <a:buNone/>
              <a:defRPr sz="2600">
                <a:solidFill>
                  <a:schemeClr val="lt1"/>
                </a:solidFill>
                <a:latin typeface="Oxygen"/>
                <a:ea typeface="Oxygen"/>
                <a:cs typeface="Oxygen"/>
                <a:sym typeface="Oxygen"/>
              </a:defRPr>
            </a:lvl7pPr>
            <a:lvl8pPr lvl="7" algn="l">
              <a:lnSpc>
                <a:spcPct val="100000"/>
              </a:lnSpc>
              <a:spcBef>
                <a:spcPts val="0"/>
              </a:spcBef>
              <a:spcAft>
                <a:spcPts val="0"/>
              </a:spcAft>
              <a:buClr>
                <a:schemeClr val="lt1"/>
              </a:buClr>
              <a:buSzPts val="2600"/>
              <a:buFont typeface="Oxygen"/>
              <a:buNone/>
              <a:defRPr sz="2600">
                <a:solidFill>
                  <a:schemeClr val="lt1"/>
                </a:solidFill>
                <a:latin typeface="Oxygen"/>
                <a:ea typeface="Oxygen"/>
                <a:cs typeface="Oxygen"/>
                <a:sym typeface="Oxygen"/>
              </a:defRPr>
            </a:lvl8pPr>
            <a:lvl9pPr lvl="8" algn="l">
              <a:lnSpc>
                <a:spcPct val="100000"/>
              </a:lnSpc>
              <a:spcBef>
                <a:spcPts val="0"/>
              </a:spcBef>
              <a:spcAft>
                <a:spcPts val="0"/>
              </a:spcAft>
              <a:buClr>
                <a:schemeClr val="lt1"/>
              </a:buClr>
              <a:buSzPts val="2600"/>
              <a:buFont typeface="Oxygen"/>
              <a:buNone/>
              <a:defRPr sz="2600">
                <a:solidFill>
                  <a:schemeClr val="lt1"/>
                </a:solidFill>
                <a:latin typeface="Oxygen"/>
                <a:ea typeface="Oxygen"/>
                <a:cs typeface="Oxygen"/>
                <a:sym typeface="Oxygen"/>
              </a:defRPr>
            </a:lvl9pPr>
          </a:lstStyle>
          <a:p>
            <a:endParaRPr/>
          </a:p>
        </p:txBody>
      </p:sp>
      <p:sp>
        <p:nvSpPr>
          <p:cNvPr id="15" name="Google Shape;15;p3"/>
          <p:cNvSpPr txBox="1">
            <a:spLocks noGrp="1"/>
          </p:cNvSpPr>
          <p:nvPr>
            <p:ph type="body" idx="1"/>
          </p:nvPr>
        </p:nvSpPr>
        <p:spPr>
          <a:xfrm>
            <a:off x="311700" y="1152475"/>
            <a:ext cx="8520600" cy="3416400"/>
          </a:xfrm>
          <a:prstGeom prst="rect">
            <a:avLst/>
          </a:prstGeom>
          <a:solidFill>
            <a:srgbClr val="434343"/>
          </a:solidFill>
          <a:ln>
            <a:noFill/>
          </a:ln>
          <a:effectLst>
            <a:outerShdw blurRad="57150" dist="19050" dir="5400000" algn="bl" rotWithShape="0">
              <a:srgbClr val="000000">
                <a:alpha val="49803"/>
              </a:srgbClr>
            </a:outerShdw>
          </a:effectLst>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1600"/>
              </a:spcBef>
              <a:spcAft>
                <a:spcPts val="0"/>
              </a:spcAft>
              <a:buClr>
                <a:schemeClr val="lt1"/>
              </a:buClr>
              <a:buSzPts val="1400"/>
              <a:buChar char="○"/>
              <a:defRPr>
                <a:solidFill>
                  <a:schemeClr val="lt1"/>
                </a:solidFill>
              </a:defRPr>
            </a:lvl2pPr>
            <a:lvl3pPr marL="1371600" lvl="2" indent="-317500" algn="l">
              <a:lnSpc>
                <a:spcPct val="115000"/>
              </a:lnSpc>
              <a:spcBef>
                <a:spcPts val="1600"/>
              </a:spcBef>
              <a:spcAft>
                <a:spcPts val="0"/>
              </a:spcAft>
              <a:buClr>
                <a:schemeClr val="lt1"/>
              </a:buClr>
              <a:buSzPts val="1400"/>
              <a:buChar char="■"/>
              <a:defRPr>
                <a:solidFill>
                  <a:schemeClr val="lt1"/>
                </a:solidFill>
              </a:defRPr>
            </a:lvl3pPr>
            <a:lvl4pPr marL="1828800" lvl="3" indent="-317500" algn="l">
              <a:lnSpc>
                <a:spcPct val="115000"/>
              </a:lnSpc>
              <a:spcBef>
                <a:spcPts val="1600"/>
              </a:spcBef>
              <a:spcAft>
                <a:spcPts val="0"/>
              </a:spcAft>
              <a:buClr>
                <a:schemeClr val="lt1"/>
              </a:buClr>
              <a:buSzPts val="1400"/>
              <a:buChar char="●"/>
              <a:defRPr>
                <a:solidFill>
                  <a:schemeClr val="lt1"/>
                </a:solidFill>
              </a:defRPr>
            </a:lvl4pPr>
            <a:lvl5pPr marL="2286000" lvl="4" indent="-317500" algn="l">
              <a:lnSpc>
                <a:spcPct val="115000"/>
              </a:lnSpc>
              <a:spcBef>
                <a:spcPts val="1600"/>
              </a:spcBef>
              <a:spcAft>
                <a:spcPts val="0"/>
              </a:spcAft>
              <a:buClr>
                <a:schemeClr val="lt1"/>
              </a:buClr>
              <a:buSzPts val="1400"/>
              <a:buChar char="○"/>
              <a:defRPr>
                <a:solidFill>
                  <a:schemeClr val="lt1"/>
                </a:solidFill>
              </a:defRPr>
            </a:lvl5pPr>
            <a:lvl6pPr marL="2743200" lvl="5" indent="-317500" algn="l">
              <a:lnSpc>
                <a:spcPct val="115000"/>
              </a:lnSpc>
              <a:spcBef>
                <a:spcPts val="1600"/>
              </a:spcBef>
              <a:spcAft>
                <a:spcPts val="0"/>
              </a:spcAft>
              <a:buClr>
                <a:schemeClr val="lt1"/>
              </a:buClr>
              <a:buSzPts val="1400"/>
              <a:buChar char="■"/>
              <a:defRPr>
                <a:solidFill>
                  <a:schemeClr val="lt1"/>
                </a:solidFill>
              </a:defRPr>
            </a:lvl6pPr>
            <a:lvl7pPr marL="3200400" lvl="6" indent="-317500" algn="l">
              <a:lnSpc>
                <a:spcPct val="115000"/>
              </a:lnSpc>
              <a:spcBef>
                <a:spcPts val="1600"/>
              </a:spcBef>
              <a:spcAft>
                <a:spcPts val="0"/>
              </a:spcAft>
              <a:buClr>
                <a:schemeClr val="lt1"/>
              </a:buClr>
              <a:buSzPts val="1400"/>
              <a:buChar char="●"/>
              <a:defRPr>
                <a:solidFill>
                  <a:schemeClr val="lt1"/>
                </a:solidFill>
              </a:defRPr>
            </a:lvl7pPr>
            <a:lvl8pPr marL="3657600" lvl="7" indent="-317500" algn="l">
              <a:lnSpc>
                <a:spcPct val="115000"/>
              </a:lnSpc>
              <a:spcBef>
                <a:spcPts val="1600"/>
              </a:spcBef>
              <a:spcAft>
                <a:spcPts val="0"/>
              </a:spcAft>
              <a:buClr>
                <a:schemeClr val="lt1"/>
              </a:buClr>
              <a:buSzPts val="1400"/>
              <a:buChar char="○"/>
              <a:defRPr>
                <a:solidFill>
                  <a:schemeClr val="lt1"/>
                </a:solidFill>
              </a:defRPr>
            </a:lvl8pPr>
            <a:lvl9pPr marL="4114800" lvl="8" indent="-317500" algn="l">
              <a:lnSpc>
                <a:spcPct val="115000"/>
              </a:lnSpc>
              <a:spcBef>
                <a:spcPts val="1600"/>
              </a:spcBef>
              <a:spcAft>
                <a:spcPts val="1600"/>
              </a:spcAft>
              <a:buClr>
                <a:schemeClr val="lt1"/>
              </a:buClr>
              <a:buSzPts val="1400"/>
              <a:buChar char="■"/>
              <a:defRPr>
                <a:solidFill>
                  <a:schemeClr val="lt1"/>
                </a:solidFill>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311700" y="2150850"/>
            <a:ext cx="8520600" cy="841800"/>
          </a:xfrm>
          <a:prstGeom prst="rect">
            <a:avLst/>
          </a:prstGeom>
          <a:gradFill>
            <a:gsLst>
              <a:gs pos="0">
                <a:srgbClr val="5C1647"/>
              </a:gs>
              <a:gs pos="100000">
                <a:srgbClr val="A7073B"/>
              </a:gs>
            </a:gsLst>
            <a:lin ang="0" scaled="0"/>
          </a:gradFill>
          <a:ln>
            <a:noFill/>
          </a:ln>
          <a:effectLst>
            <a:outerShdw blurRad="57150" dist="19050" dir="5400000" algn="bl" rotWithShape="0">
              <a:srgbClr val="000000">
                <a:alpha val="49803"/>
              </a:srgbClr>
            </a:outerShdw>
          </a:effectLst>
        </p:spPr>
        <p:txBody>
          <a:bodyPr spcFirstLastPara="1" wrap="square" lIns="91425" tIns="91425" rIns="91425" bIns="91425" anchor="ctr" anchorCtr="0">
            <a:sp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1" name="Google Shape;21;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311700" y="445025"/>
            <a:ext cx="8520600" cy="572700"/>
          </a:xfrm>
          <a:prstGeom prst="rect">
            <a:avLst/>
          </a:prstGeom>
          <a:gradFill>
            <a:gsLst>
              <a:gs pos="0">
                <a:srgbClr val="5C1647"/>
              </a:gs>
              <a:gs pos="100000">
                <a:srgbClr val="A7073B"/>
              </a:gs>
            </a:gsLst>
            <a:lin ang="0" scaled="0"/>
          </a:gradFill>
          <a:ln>
            <a:noFill/>
          </a:ln>
          <a:effectLst>
            <a:outerShdw blurRad="57150" dist="19050" dir="5400000" algn="bl" rotWithShape="0">
              <a:srgbClr val="000000">
                <a:alpha val="49803"/>
              </a:srgbClr>
            </a:outerShdw>
          </a:effectLst>
        </p:spPr>
        <p:txBody>
          <a:bodyPr spcFirstLastPara="1" wrap="square" lIns="91425" tIns="91425" rIns="91425" bIns="91425" anchor="t" anchorCtr="0">
            <a:sp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 name="Google Shape;24;p6"/>
          <p:cNvSpPr txBox="1">
            <a:spLocks noGrp="1"/>
          </p:cNvSpPr>
          <p:nvPr>
            <p:ph type="body" idx="1"/>
          </p:nvPr>
        </p:nvSpPr>
        <p:spPr>
          <a:xfrm>
            <a:off x="311700" y="1152475"/>
            <a:ext cx="3999900" cy="3416400"/>
          </a:xfrm>
          <a:prstGeom prst="rect">
            <a:avLst/>
          </a:prstGeom>
          <a:solidFill>
            <a:srgbClr val="434343"/>
          </a:solidFill>
          <a:ln>
            <a:noFill/>
          </a:ln>
          <a:effectLst>
            <a:outerShdw blurRad="57150" dist="19050" dir="5400000" algn="bl" rotWithShape="0">
              <a:srgbClr val="000000">
                <a:alpha val="49803"/>
              </a:srgbClr>
            </a:outerShdw>
          </a:effectLst>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5" name="Google Shape;25;p6"/>
          <p:cNvSpPr txBox="1">
            <a:spLocks noGrp="1"/>
          </p:cNvSpPr>
          <p:nvPr>
            <p:ph type="body" idx="2"/>
          </p:nvPr>
        </p:nvSpPr>
        <p:spPr>
          <a:xfrm>
            <a:off x="4832400" y="1152475"/>
            <a:ext cx="3999900" cy="3416400"/>
          </a:xfrm>
          <a:prstGeom prst="rect">
            <a:avLst/>
          </a:prstGeom>
          <a:solidFill>
            <a:srgbClr val="434343"/>
          </a:solidFill>
          <a:ln>
            <a:noFill/>
          </a:ln>
          <a:effectLst>
            <a:outerShdw blurRad="57150" dist="19050" dir="5400000" algn="bl" rotWithShape="0">
              <a:srgbClr val="000000">
                <a:alpha val="49803"/>
              </a:srgbClr>
            </a:outerShdw>
          </a:effectLst>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6" name="Google Shape;26;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311700" y="445025"/>
            <a:ext cx="8520600" cy="572700"/>
          </a:xfrm>
          <a:prstGeom prst="rect">
            <a:avLst/>
          </a:prstGeom>
          <a:gradFill>
            <a:gsLst>
              <a:gs pos="0">
                <a:srgbClr val="5C1647"/>
              </a:gs>
              <a:gs pos="100000">
                <a:srgbClr val="A7073B"/>
              </a:gs>
            </a:gsLst>
            <a:lin ang="0" scaled="0"/>
          </a:gradFill>
          <a:ln>
            <a:noFill/>
          </a:ln>
          <a:effectLst>
            <a:outerShdw blurRad="57150" dist="19050" dir="5400000" algn="bl" rotWithShape="0">
              <a:srgbClr val="000000">
                <a:alpha val="49803"/>
              </a:srgbClr>
            </a:outerShdw>
          </a:effectLst>
        </p:spPr>
        <p:txBody>
          <a:bodyPr spcFirstLastPara="1" wrap="square" lIns="91425" tIns="91425" rIns="91425" bIns="91425" anchor="t" anchorCtr="0">
            <a:sp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9" name="Google Shape;29;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8"/>
          <p:cNvSpPr txBox="1">
            <a:spLocks noGrp="1"/>
          </p:cNvSpPr>
          <p:nvPr>
            <p:ph type="title"/>
          </p:nvPr>
        </p:nvSpPr>
        <p:spPr>
          <a:xfrm>
            <a:off x="311700" y="422900"/>
            <a:ext cx="2808000" cy="888300"/>
          </a:xfrm>
          <a:prstGeom prst="rect">
            <a:avLst/>
          </a:prstGeom>
          <a:gradFill>
            <a:gsLst>
              <a:gs pos="0">
                <a:srgbClr val="5C1647"/>
              </a:gs>
              <a:gs pos="100000">
                <a:srgbClr val="A7073B"/>
              </a:gs>
            </a:gsLst>
            <a:lin ang="0" scaled="0"/>
          </a:gradFill>
          <a:ln>
            <a:noFill/>
          </a:ln>
          <a:effectLst>
            <a:outerShdw blurRad="57150" dist="19050" dir="5400000" algn="bl" rotWithShape="0">
              <a:srgbClr val="000000">
                <a:alpha val="49803"/>
              </a:srgbClr>
            </a:outerShdw>
          </a:effectLst>
        </p:spPr>
        <p:txBody>
          <a:bodyPr spcFirstLastPara="1" wrap="square" lIns="91425" tIns="91425" rIns="91425" bIns="91425" anchor="b" anchorCtr="0">
            <a:sp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2" name="Google Shape;32;p8"/>
          <p:cNvSpPr txBox="1">
            <a:spLocks noGrp="1"/>
          </p:cNvSpPr>
          <p:nvPr>
            <p:ph type="body" idx="1"/>
          </p:nvPr>
        </p:nvSpPr>
        <p:spPr>
          <a:xfrm>
            <a:off x="311700" y="1389600"/>
            <a:ext cx="2808000" cy="3179400"/>
          </a:xfrm>
          <a:prstGeom prst="rect">
            <a:avLst/>
          </a:prstGeom>
          <a:solidFill>
            <a:srgbClr val="434343"/>
          </a:solidFill>
          <a:ln>
            <a:noFill/>
          </a:ln>
          <a:effectLst>
            <a:outerShdw blurRad="57150" dist="19050" dir="5400000" algn="bl" rotWithShape="0">
              <a:srgbClr val="000000">
                <a:alpha val="49803"/>
              </a:srgbClr>
            </a:outerShdw>
          </a:effectLst>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3" name="Google Shape;33;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9"/>
          <p:cNvSpPr txBox="1">
            <a:spLocks noGrp="1"/>
          </p:cNvSpPr>
          <p:nvPr>
            <p:ph type="title"/>
          </p:nvPr>
        </p:nvSpPr>
        <p:spPr>
          <a:xfrm>
            <a:off x="490250" y="1492075"/>
            <a:ext cx="6367800" cy="2489400"/>
          </a:xfrm>
          <a:prstGeom prst="rect">
            <a:avLst/>
          </a:prstGeom>
          <a:gradFill>
            <a:gsLst>
              <a:gs pos="0">
                <a:srgbClr val="5C1647"/>
              </a:gs>
              <a:gs pos="100000">
                <a:srgbClr val="A7073B"/>
              </a:gs>
            </a:gsLst>
            <a:lin ang="0" scaled="0"/>
          </a:gradFill>
          <a:ln>
            <a:noFill/>
          </a:ln>
          <a:effectLst>
            <a:outerShdw blurRad="57150" dist="19050" dir="5400000" algn="bl" rotWithShape="0">
              <a:srgbClr val="000000">
                <a:alpha val="49803"/>
              </a:srgbClr>
            </a:outerShdw>
          </a:effectLst>
        </p:spPr>
        <p:txBody>
          <a:bodyPr spcFirstLastPara="1" wrap="square" lIns="91425" tIns="91425" rIns="91425" bIns="91425" anchor="ctr" anchorCtr="0">
            <a:sp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6" name="Google Shape;36;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1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10"/>
          <p:cNvSpPr txBox="1">
            <a:spLocks noGrp="1"/>
          </p:cNvSpPr>
          <p:nvPr>
            <p:ph type="title"/>
          </p:nvPr>
        </p:nvSpPr>
        <p:spPr>
          <a:xfrm>
            <a:off x="265500" y="654275"/>
            <a:ext cx="4045200" cy="2061000"/>
          </a:xfrm>
          <a:prstGeom prst="rect">
            <a:avLst/>
          </a:prstGeom>
          <a:gradFill>
            <a:gsLst>
              <a:gs pos="0">
                <a:srgbClr val="5C1647"/>
              </a:gs>
              <a:gs pos="100000">
                <a:srgbClr val="A7073B"/>
              </a:gs>
            </a:gsLst>
            <a:lin ang="0" scaled="0"/>
          </a:gradFill>
          <a:ln>
            <a:noFill/>
          </a:ln>
          <a:effectLst>
            <a:outerShdw blurRad="57150" dist="19050" dir="5400000" algn="bl" rotWithShape="0">
              <a:srgbClr val="000000">
                <a:alpha val="49803"/>
              </a:srgbClr>
            </a:outerShdw>
          </a:effectLst>
        </p:spPr>
        <p:txBody>
          <a:bodyPr spcFirstLastPara="1" wrap="square" lIns="91425" tIns="91425" rIns="91425" bIns="91425" anchor="b" anchorCtr="0">
            <a:sp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0" name="Google Shape;40;p10"/>
          <p:cNvSpPr txBox="1">
            <a:spLocks noGrp="1"/>
          </p:cNvSpPr>
          <p:nvPr>
            <p:ph type="subTitle" idx="1"/>
          </p:nvPr>
        </p:nvSpPr>
        <p:spPr>
          <a:xfrm>
            <a:off x="265500" y="2803075"/>
            <a:ext cx="4045200" cy="1235100"/>
          </a:xfrm>
          <a:prstGeom prst="rect">
            <a:avLst/>
          </a:prstGeom>
          <a:solidFill>
            <a:srgbClr val="434343"/>
          </a:solidFill>
          <a:ln>
            <a:noFill/>
          </a:ln>
          <a:effectLst>
            <a:outerShdw blurRad="57150" dist="19050" dir="5400000" algn="bl" rotWithShape="0">
              <a:srgbClr val="000000">
                <a:alpha val="49803"/>
              </a:srgbClr>
            </a:outerShdw>
          </a:effectLst>
        </p:spPr>
        <p:txBody>
          <a:bodyPr spcFirstLastPara="1" wrap="square" lIns="91425" tIns="91425" rIns="91425" bIns="91425" anchor="t" anchorCtr="0">
            <a:noAutofit/>
          </a:bodyPr>
          <a:lstStyle>
            <a:lvl1pPr lvl="0" algn="ctr">
              <a:lnSpc>
                <a:spcPct val="100000"/>
              </a:lnSpc>
              <a:spcBef>
                <a:spcPts val="0"/>
              </a:spcBef>
              <a:spcAft>
                <a:spcPts val="0"/>
              </a:spcAft>
              <a:buClr>
                <a:srgbClr val="F5B126"/>
              </a:buClr>
              <a:buSzPts val="2100"/>
              <a:buNone/>
              <a:defRPr sz="2100">
                <a:solidFill>
                  <a:srgbClr val="F5B126"/>
                </a:solidFill>
              </a:defRPr>
            </a:lvl1pPr>
            <a:lvl2pPr lvl="1" algn="ctr">
              <a:lnSpc>
                <a:spcPct val="100000"/>
              </a:lnSpc>
              <a:spcBef>
                <a:spcPts val="0"/>
              </a:spcBef>
              <a:spcAft>
                <a:spcPts val="0"/>
              </a:spcAft>
              <a:buClr>
                <a:srgbClr val="F5B126"/>
              </a:buClr>
              <a:buSzPts val="2100"/>
              <a:buNone/>
              <a:defRPr sz="2100">
                <a:solidFill>
                  <a:srgbClr val="F5B126"/>
                </a:solidFill>
              </a:defRPr>
            </a:lvl2pPr>
            <a:lvl3pPr lvl="2" algn="ctr">
              <a:lnSpc>
                <a:spcPct val="100000"/>
              </a:lnSpc>
              <a:spcBef>
                <a:spcPts val="0"/>
              </a:spcBef>
              <a:spcAft>
                <a:spcPts val="0"/>
              </a:spcAft>
              <a:buClr>
                <a:srgbClr val="F5B126"/>
              </a:buClr>
              <a:buSzPts val="2100"/>
              <a:buNone/>
              <a:defRPr sz="2100">
                <a:solidFill>
                  <a:srgbClr val="F5B126"/>
                </a:solidFill>
              </a:defRPr>
            </a:lvl3pPr>
            <a:lvl4pPr lvl="3" algn="ctr">
              <a:lnSpc>
                <a:spcPct val="100000"/>
              </a:lnSpc>
              <a:spcBef>
                <a:spcPts val="0"/>
              </a:spcBef>
              <a:spcAft>
                <a:spcPts val="0"/>
              </a:spcAft>
              <a:buClr>
                <a:srgbClr val="F5B126"/>
              </a:buClr>
              <a:buSzPts val="2100"/>
              <a:buNone/>
              <a:defRPr sz="2100">
                <a:solidFill>
                  <a:srgbClr val="F5B126"/>
                </a:solidFill>
              </a:defRPr>
            </a:lvl4pPr>
            <a:lvl5pPr lvl="4" algn="ctr">
              <a:lnSpc>
                <a:spcPct val="100000"/>
              </a:lnSpc>
              <a:spcBef>
                <a:spcPts val="0"/>
              </a:spcBef>
              <a:spcAft>
                <a:spcPts val="0"/>
              </a:spcAft>
              <a:buClr>
                <a:srgbClr val="F5B126"/>
              </a:buClr>
              <a:buSzPts val="2100"/>
              <a:buNone/>
              <a:defRPr sz="2100">
                <a:solidFill>
                  <a:srgbClr val="F5B126"/>
                </a:solidFill>
              </a:defRPr>
            </a:lvl5pPr>
            <a:lvl6pPr lvl="5" algn="ctr">
              <a:lnSpc>
                <a:spcPct val="100000"/>
              </a:lnSpc>
              <a:spcBef>
                <a:spcPts val="0"/>
              </a:spcBef>
              <a:spcAft>
                <a:spcPts val="0"/>
              </a:spcAft>
              <a:buClr>
                <a:srgbClr val="F5B126"/>
              </a:buClr>
              <a:buSzPts val="2100"/>
              <a:buNone/>
              <a:defRPr sz="2100">
                <a:solidFill>
                  <a:srgbClr val="F5B126"/>
                </a:solidFill>
              </a:defRPr>
            </a:lvl6pPr>
            <a:lvl7pPr lvl="6" algn="ctr">
              <a:lnSpc>
                <a:spcPct val="100000"/>
              </a:lnSpc>
              <a:spcBef>
                <a:spcPts val="0"/>
              </a:spcBef>
              <a:spcAft>
                <a:spcPts val="0"/>
              </a:spcAft>
              <a:buClr>
                <a:srgbClr val="F5B126"/>
              </a:buClr>
              <a:buSzPts val="2100"/>
              <a:buNone/>
              <a:defRPr sz="2100">
                <a:solidFill>
                  <a:srgbClr val="F5B126"/>
                </a:solidFill>
              </a:defRPr>
            </a:lvl7pPr>
            <a:lvl8pPr lvl="7" algn="ctr">
              <a:lnSpc>
                <a:spcPct val="100000"/>
              </a:lnSpc>
              <a:spcBef>
                <a:spcPts val="0"/>
              </a:spcBef>
              <a:spcAft>
                <a:spcPts val="0"/>
              </a:spcAft>
              <a:buClr>
                <a:srgbClr val="F5B126"/>
              </a:buClr>
              <a:buSzPts val="2100"/>
              <a:buNone/>
              <a:defRPr sz="2100">
                <a:solidFill>
                  <a:srgbClr val="F5B126"/>
                </a:solidFill>
              </a:defRPr>
            </a:lvl8pPr>
            <a:lvl9pPr lvl="8" algn="ctr">
              <a:lnSpc>
                <a:spcPct val="100000"/>
              </a:lnSpc>
              <a:spcBef>
                <a:spcPts val="0"/>
              </a:spcBef>
              <a:spcAft>
                <a:spcPts val="0"/>
              </a:spcAft>
              <a:buClr>
                <a:srgbClr val="F5B126"/>
              </a:buClr>
              <a:buSzPts val="2100"/>
              <a:buNone/>
              <a:defRPr sz="2100">
                <a:solidFill>
                  <a:srgbClr val="F5B126"/>
                </a:solidFill>
              </a:defRPr>
            </a:lvl9pPr>
          </a:lstStyle>
          <a:p>
            <a:endParaRPr/>
          </a:p>
        </p:txBody>
      </p:sp>
      <p:sp>
        <p:nvSpPr>
          <p:cNvPr id="41" name="Google Shape;41;p10"/>
          <p:cNvSpPr txBox="1">
            <a:spLocks noGrp="1"/>
          </p:cNvSpPr>
          <p:nvPr>
            <p:ph type="body" idx="2"/>
          </p:nvPr>
        </p:nvSpPr>
        <p:spPr>
          <a:xfrm>
            <a:off x="4939500" y="654275"/>
            <a:ext cx="3837000" cy="3765000"/>
          </a:xfrm>
          <a:prstGeom prst="rect">
            <a:avLst/>
          </a:prstGeom>
          <a:solidFill>
            <a:srgbClr val="434343"/>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spAutoFit/>
          </a:bodyPr>
          <a:lstStyle>
            <a:lvl1pPr marL="457200" lvl="0" indent="-342900" algn="l">
              <a:lnSpc>
                <a:spcPct val="115000"/>
              </a:lnSpc>
              <a:spcBef>
                <a:spcPts val="0"/>
              </a:spcBef>
              <a:spcAft>
                <a:spcPts val="0"/>
              </a:spcAft>
              <a:buClr>
                <a:srgbClr val="000000"/>
              </a:buClr>
              <a:buSzPts val="1800"/>
              <a:buChar char="●"/>
              <a:defRPr>
                <a:solidFill>
                  <a:srgbClr val="000000"/>
                </a:solidFill>
              </a:defRPr>
            </a:lvl1pPr>
            <a:lvl2pPr marL="914400" lvl="1" indent="-317500" algn="l">
              <a:lnSpc>
                <a:spcPct val="115000"/>
              </a:lnSpc>
              <a:spcBef>
                <a:spcPts val="1600"/>
              </a:spcBef>
              <a:spcAft>
                <a:spcPts val="0"/>
              </a:spcAft>
              <a:buClr>
                <a:srgbClr val="000000"/>
              </a:buClr>
              <a:buSzPts val="1400"/>
              <a:buChar char="○"/>
              <a:defRPr>
                <a:solidFill>
                  <a:srgbClr val="000000"/>
                </a:solidFill>
              </a:defRPr>
            </a:lvl2pPr>
            <a:lvl3pPr marL="1371600" lvl="2" indent="-317500" algn="l">
              <a:lnSpc>
                <a:spcPct val="115000"/>
              </a:lnSpc>
              <a:spcBef>
                <a:spcPts val="1600"/>
              </a:spcBef>
              <a:spcAft>
                <a:spcPts val="0"/>
              </a:spcAft>
              <a:buClr>
                <a:srgbClr val="000000"/>
              </a:buClr>
              <a:buSzPts val="1400"/>
              <a:buChar char="■"/>
              <a:defRPr>
                <a:solidFill>
                  <a:srgbClr val="000000"/>
                </a:solidFill>
              </a:defRPr>
            </a:lvl3pPr>
            <a:lvl4pPr marL="1828800" lvl="3" indent="-317500" algn="l">
              <a:lnSpc>
                <a:spcPct val="115000"/>
              </a:lnSpc>
              <a:spcBef>
                <a:spcPts val="1600"/>
              </a:spcBef>
              <a:spcAft>
                <a:spcPts val="0"/>
              </a:spcAft>
              <a:buClr>
                <a:srgbClr val="000000"/>
              </a:buClr>
              <a:buSzPts val="1400"/>
              <a:buChar char="●"/>
              <a:defRPr>
                <a:solidFill>
                  <a:srgbClr val="000000"/>
                </a:solidFill>
              </a:defRPr>
            </a:lvl4pPr>
            <a:lvl5pPr marL="2286000" lvl="4" indent="-317500" algn="l">
              <a:lnSpc>
                <a:spcPct val="115000"/>
              </a:lnSpc>
              <a:spcBef>
                <a:spcPts val="1600"/>
              </a:spcBef>
              <a:spcAft>
                <a:spcPts val="0"/>
              </a:spcAft>
              <a:buClr>
                <a:srgbClr val="000000"/>
              </a:buClr>
              <a:buSzPts val="1400"/>
              <a:buChar char="○"/>
              <a:defRPr>
                <a:solidFill>
                  <a:srgbClr val="000000"/>
                </a:solidFill>
              </a:defRPr>
            </a:lvl5pPr>
            <a:lvl6pPr marL="2743200" lvl="5" indent="-317500" algn="l">
              <a:lnSpc>
                <a:spcPct val="115000"/>
              </a:lnSpc>
              <a:spcBef>
                <a:spcPts val="1600"/>
              </a:spcBef>
              <a:spcAft>
                <a:spcPts val="0"/>
              </a:spcAft>
              <a:buClr>
                <a:srgbClr val="000000"/>
              </a:buClr>
              <a:buSzPts val="1400"/>
              <a:buChar char="■"/>
              <a:defRPr>
                <a:solidFill>
                  <a:srgbClr val="000000"/>
                </a:solidFill>
              </a:defRPr>
            </a:lvl6pPr>
            <a:lvl7pPr marL="3200400" lvl="6" indent="-317500" algn="l">
              <a:lnSpc>
                <a:spcPct val="115000"/>
              </a:lnSpc>
              <a:spcBef>
                <a:spcPts val="1600"/>
              </a:spcBef>
              <a:spcAft>
                <a:spcPts val="0"/>
              </a:spcAft>
              <a:buClr>
                <a:srgbClr val="000000"/>
              </a:buClr>
              <a:buSzPts val="1400"/>
              <a:buChar char="●"/>
              <a:defRPr>
                <a:solidFill>
                  <a:srgbClr val="000000"/>
                </a:solidFill>
              </a:defRPr>
            </a:lvl7pPr>
            <a:lvl8pPr marL="3657600" lvl="7" indent="-317500" algn="l">
              <a:lnSpc>
                <a:spcPct val="115000"/>
              </a:lnSpc>
              <a:spcBef>
                <a:spcPts val="1600"/>
              </a:spcBef>
              <a:spcAft>
                <a:spcPts val="0"/>
              </a:spcAft>
              <a:buClr>
                <a:srgbClr val="000000"/>
              </a:buClr>
              <a:buSzPts val="1400"/>
              <a:buChar char="○"/>
              <a:defRPr>
                <a:solidFill>
                  <a:srgbClr val="000000"/>
                </a:solidFill>
              </a:defRPr>
            </a:lvl8pPr>
            <a:lvl9pPr marL="4114800" lvl="8" indent="-317500" algn="l">
              <a:lnSpc>
                <a:spcPct val="115000"/>
              </a:lnSpc>
              <a:spcBef>
                <a:spcPts val="1600"/>
              </a:spcBef>
              <a:spcAft>
                <a:spcPts val="1600"/>
              </a:spcAft>
              <a:buClr>
                <a:srgbClr val="000000"/>
              </a:buClr>
              <a:buSzPts val="1400"/>
              <a:buChar char="■"/>
              <a:defRPr>
                <a:solidFill>
                  <a:srgbClr val="000000"/>
                </a:solidFill>
              </a:defRPr>
            </a:lvl9pPr>
          </a:lstStyle>
          <a:p>
            <a:endParaRPr/>
          </a:p>
        </p:txBody>
      </p:sp>
      <p:sp>
        <p:nvSpPr>
          <p:cNvPr id="42" name="Google Shape;42;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rgbClr val="2D2B2C"/>
            </a:gs>
            <a:gs pos="100000">
              <a:srgbClr val="000000"/>
            </a:gs>
          </a:gsLst>
          <a:lin ang="54007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gradFill>
            <a:gsLst>
              <a:gs pos="0">
                <a:srgbClr val="5C1647"/>
              </a:gs>
              <a:gs pos="100000">
                <a:srgbClr val="A7073B"/>
              </a:gs>
            </a:gsLst>
            <a:lin ang="0" scaled="0"/>
          </a:gradFill>
          <a:ln>
            <a:noFill/>
          </a:ln>
          <a:effectLst>
            <a:outerShdw blurRad="57150" dist="19050" dir="5400000" algn="bl" rotWithShape="0">
              <a:srgbClr val="000000">
                <a:alpha val="49803"/>
              </a:srgbClr>
            </a:outerShdw>
          </a:effectLst>
        </p:spPr>
        <p:txBody>
          <a:bodyPr spcFirstLastPara="1" wrap="square" lIns="91425" tIns="91425" rIns="91425" bIns="91425" anchor="t" anchorCtr="0">
            <a:spAutoFit/>
          </a:bodyPr>
          <a:lstStyle>
            <a:lvl1pPr marR="0" lvl="0" algn="l" rtl="0">
              <a:lnSpc>
                <a:spcPct val="100000"/>
              </a:lnSpc>
              <a:spcBef>
                <a:spcPts val="0"/>
              </a:spcBef>
              <a:spcAft>
                <a:spcPts val="0"/>
              </a:spcAft>
              <a:buClr>
                <a:schemeClr val="lt1"/>
              </a:buClr>
              <a:buSzPts val="2800"/>
              <a:buFont typeface="Oxygen"/>
              <a:buNone/>
              <a:defRPr sz="2800" b="1" i="0" u="none" strike="noStrike" cap="none">
                <a:solidFill>
                  <a:schemeClr val="lt1"/>
                </a:solidFill>
                <a:latin typeface="Oxygen"/>
                <a:ea typeface="Oxygen"/>
                <a:cs typeface="Oxygen"/>
                <a:sym typeface="Oxygen"/>
              </a:defRPr>
            </a:lvl1pPr>
            <a:lvl2pPr marR="0" lvl="1" algn="l" rtl="0">
              <a:lnSpc>
                <a:spcPct val="100000"/>
              </a:lnSpc>
              <a:spcBef>
                <a:spcPts val="0"/>
              </a:spcBef>
              <a:spcAft>
                <a:spcPts val="0"/>
              </a:spcAft>
              <a:buClr>
                <a:schemeClr val="lt1"/>
              </a:buClr>
              <a:buSzPts val="2800"/>
              <a:buFont typeface="Oxygen"/>
              <a:buNone/>
              <a:defRPr sz="2800" b="1" i="0" u="none" strike="noStrike" cap="none">
                <a:solidFill>
                  <a:schemeClr val="lt1"/>
                </a:solidFill>
                <a:latin typeface="Oxygen"/>
                <a:ea typeface="Oxygen"/>
                <a:cs typeface="Oxygen"/>
                <a:sym typeface="Oxygen"/>
              </a:defRPr>
            </a:lvl2pPr>
            <a:lvl3pPr marR="0" lvl="2" algn="l" rtl="0">
              <a:lnSpc>
                <a:spcPct val="100000"/>
              </a:lnSpc>
              <a:spcBef>
                <a:spcPts val="0"/>
              </a:spcBef>
              <a:spcAft>
                <a:spcPts val="0"/>
              </a:spcAft>
              <a:buClr>
                <a:schemeClr val="lt1"/>
              </a:buClr>
              <a:buSzPts val="2800"/>
              <a:buFont typeface="Oxygen"/>
              <a:buNone/>
              <a:defRPr sz="2800" b="1" i="0" u="none" strike="noStrike" cap="none">
                <a:solidFill>
                  <a:schemeClr val="lt1"/>
                </a:solidFill>
                <a:latin typeface="Oxygen"/>
                <a:ea typeface="Oxygen"/>
                <a:cs typeface="Oxygen"/>
                <a:sym typeface="Oxygen"/>
              </a:defRPr>
            </a:lvl3pPr>
            <a:lvl4pPr marR="0" lvl="3" algn="l" rtl="0">
              <a:lnSpc>
                <a:spcPct val="100000"/>
              </a:lnSpc>
              <a:spcBef>
                <a:spcPts val="0"/>
              </a:spcBef>
              <a:spcAft>
                <a:spcPts val="0"/>
              </a:spcAft>
              <a:buClr>
                <a:schemeClr val="lt1"/>
              </a:buClr>
              <a:buSzPts val="2800"/>
              <a:buFont typeface="Oxygen"/>
              <a:buNone/>
              <a:defRPr sz="2800" b="1" i="0" u="none" strike="noStrike" cap="none">
                <a:solidFill>
                  <a:schemeClr val="lt1"/>
                </a:solidFill>
                <a:latin typeface="Oxygen"/>
                <a:ea typeface="Oxygen"/>
                <a:cs typeface="Oxygen"/>
                <a:sym typeface="Oxygen"/>
              </a:defRPr>
            </a:lvl4pPr>
            <a:lvl5pPr marR="0" lvl="4" algn="l" rtl="0">
              <a:lnSpc>
                <a:spcPct val="100000"/>
              </a:lnSpc>
              <a:spcBef>
                <a:spcPts val="0"/>
              </a:spcBef>
              <a:spcAft>
                <a:spcPts val="0"/>
              </a:spcAft>
              <a:buClr>
                <a:schemeClr val="lt1"/>
              </a:buClr>
              <a:buSzPts val="2800"/>
              <a:buFont typeface="Oxygen"/>
              <a:buNone/>
              <a:defRPr sz="2800" b="1" i="0" u="none" strike="noStrike" cap="none">
                <a:solidFill>
                  <a:schemeClr val="lt1"/>
                </a:solidFill>
                <a:latin typeface="Oxygen"/>
                <a:ea typeface="Oxygen"/>
                <a:cs typeface="Oxygen"/>
                <a:sym typeface="Oxygen"/>
              </a:defRPr>
            </a:lvl5pPr>
            <a:lvl6pPr marR="0" lvl="5" algn="l" rtl="0">
              <a:lnSpc>
                <a:spcPct val="100000"/>
              </a:lnSpc>
              <a:spcBef>
                <a:spcPts val="0"/>
              </a:spcBef>
              <a:spcAft>
                <a:spcPts val="0"/>
              </a:spcAft>
              <a:buClr>
                <a:schemeClr val="lt1"/>
              </a:buClr>
              <a:buSzPts val="2800"/>
              <a:buFont typeface="Oxygen"/>
              <a:buNone/>
              <a:defRPr sz="2800" b="1" i="0" u="none" strike="noStrike" cap="none">
                <a:solidFill>
                  <a:schemeClr val="lt1"/>
                </a:solidFill>
                <a:latin typeface="Oxygen"/>
                <a:ea typeface="Oxygen"/>
                <a:cs typeface="Oxygen"/>
                <a:sym typeface="Oxygen"/>
              </a:defRPr>
            </a:lvl6pPr>
            <a:lvl7pPr marR="0" lvl="6" algn="l" rtl="0">
              <a:lnSpc>
                <a:spcPct val="100000"/>
              </a:lnSpc>
              <a:spcBef>
                <a:spcPts val="0"/>
              </a:spcBef>
              <a:spcAft>
                <a:spcPts val="0"/>
              </a:spcAft>
              <a:buClr>
                <a:schemeClr val="lt1"/>
              </a:buClr>
              <a:buSzPts val="2800"/>
              <a:buFont typeface="Oxygen"/>
              <a:buNone/>
              <a:defRPr sz="2800" b="1" i="0" u="none" strike="noStrike" cap="none">
                <a:solidFill>
                  <a:schemeClr val="lt1"/>
                </a:solidFill>
                <a:latin typeface="Oxygen"/>
                <a:ea typeface="Oxygen"/>
                <a:cs typeface="Oxygen"/>
                <a:sym typeface="Oxygen"/>
              </a:defRPr>
            </a:lvl7pPr>
            <a:lvl8pPr marR="0" lvl="7" algn="l" rtl="0">
              <a:lnSpc>
                <a:spcPct val="100000"/>
              </a:lnSpc>
              <a:spcBef>
                <a:spcPts val="0"/>
              </a:spcBef>
              <a:spcAft>
                <a:spcPts val="0"/>
              </a:spcAft>
              <a:buClr>
                <a:schemeClr val="lt1"/>
              </a:buClr>
              <a:buSzPts val="2800"/>
              <a:buFont typeface="Oxygen"/>
              <a:buNone/>
              <a:defRPr sz="2800" b="1" i="0" u="none" strike="noStrike" cap="none">
                <a:solidFill>
                  <a:schemeClr val="lt1"/>
                </a:solidFill>
                <a:latin typeface="Oxygen"/>
                <a:ea typeface="Oxygen"/>
                <a:cs typeface="Oxygen"/>
                <a:sym typeface="Oxygen"/>
              </a:defRPr>
            </a:lvl8pPr>
            <a:lvl9pPr marR="0" lvl="8" algn="l" rtl="0">
              <a:lnSpc>
                <a:spcPct val="100000"/>
              </a:lnSpc>
              <a:spcBef>
                <a:spcPts val="0"/>
              </a:spcBef>
              <a:spcAft>
                <a:spcPts val="0"/>
              </a:spcAft>
              <a:buClr>
                <a:schemeClr val="lt1"/>
              </a:buClr>
              <a:buSzPts val="2800"/>
              <a:buFont typeface="Oxygen"/>
              <a:buNone/>
              <a:defRPr sz="2800" b="1" i="0" u="none" strike="noStrike" cap="none">
                <a:solidFill>
                  <a:schemeClr val="lt1"/>
                </a:solidFill>
                <a:latin typeface="Oxygen"/>
                <a:ea typeface="Oxygen"/>
                <a:cs typeface="Oxygen"/>
                <a:sym typeface="Oxygen"/>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solidFill>
            <a:srgbClr val="434343"/>
          </a:solidFill>
          <a:ln>
            <a:noFill/>
          </a:ln>
          <a:effectLst>
            <a:outerShdw blurRad="57150" dist="19050" dir="5400000" algn="bl" rotWithShape="0">
              <a:srgbClr val="000000">
                <a:alpha val="49803"/>
              </a:srgbClr>
            </a:outerShdw>
          </a:effectLst>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1pPr>
            <a:lvl2pPr marL="914400" marR="0" lvl="1" indent="-317500" algn="l" rtl="0">
              <a:lnSpc>
                <a:spcPct val="115000"/>
              </a:lnSpc>
              <a:spcBef>
                <a:spcPts val="16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2pPr>
            <a:lvl3pPr marL="1371600" marR="0" lvl="2" indent="-317500" algn="l" rtl="0">
              <a:lnSpc>
                <a:spcPct val="115000"/>
              </a:lnSpc>
              <a:spcBef>
                <a:spcPts val="16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3pPr>
            <a:lvl4pPr marL="1828800" marR="0" lvl="3" indent="-317500" algn="l" rtl="0">
              <a:lnSpc>
                <a:spcPct val="115000"/>
              </a:lnSpc>
              <a:spcBef>
                <a:spcPts val="16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4pPr>
            <a:lvl5pPr marL="2286000" marR="0" lvl="4" indent="-317500" algn="l" rtl="0">
              <a:lnSpc>
                <a:spcPct val="115000"/>
              </a:lnSpc>
              <a:spcBef>
                <a:spcPts val="16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5pPr>
            <a:lvl6pPr marL="2743200" marR="0" lvl="5" indent="-317500" algn="l" rtl="0">
              <a:lnSpc>
                <a:spcPct val="115000"/>
              </a:lnSpc>
              <a:spcBef>
                <a:spcPts val="16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6pPr>
            <a:lvl7pPr marL="3200400" marR="0" lvl="6" indent="-317500" algn="l" rtl="0">
              <a:lnSpc>
                <a:spcPct val="115000"/>
              </a:lnSpc>
              <a:spcBef>
                <a:spcPts val="16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7pPr>
            <a:lvl8pPr marL="3657600" marR="0" lvl="7" indent="-317500" algn="l" rtl="0">
              <a:lnSpc>
                <a:spcPct val="115000"/>
              </a:lnSpc>
              <a:spcBef>
                <a:spcPts val="16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8pPr>
            <a:lvl9pPr marL="4114800" marR="0" lvl="8" indent="-317500" algn="l" rtl="0">
              <a:lnSpc>
                <a:spcPct val="115000"/>
              </a:lnSpc>
              <a:spcBef>
                <a:spcPts val="1600"/>
              </a:spcBef>
              <a:spcAft>
                <a:spcPts val="1600"/>
              </a:spcAft>
              <a:buClr>
                <a:schemeClr val="lt1"/>
              </a:buClr>
              <a:buSzPts val="1400"/>
              <a:buFont typeface="Arial"/>
              <a:buChar char="■"/>
              <a:defRPr sz="1400" b="0" i="0" u="none" strike="noStrike" cap="none">
                <a:solidFill>
                  <a:schemeClr val="lt1"/>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CA"/>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53"/>
        <p:cNvGrpSpPr/>
        <p:nvPr/>
      </p:nvGrpSpPr>
      <p:grpSpPr>
        <a:xfrm>
          <a:off x="0" y="0"/>
          <a:ext cx="0" cy="0"/>
          <a:chOff x="0" y="0"/>
          <a:chExt cx="0" cy="0"/>
        </a:xfrm>
      </p:grpSpPr>
      <p:sp>
        <p:nvSpPr>
          <p:cNvPr id="55" name="Google Shape;55;p13"/>
          <p:cNvSpPr txBox="1"/>
          <p:nvPr/>
        </p:nvSpPr>
        <p:spPr>
          <a:xfrm rot="-5400000">
            <a:off x="845251" y="2333849"/>
            <a:ext cx="1586100" cy="3276602"/>
          </a:xfrm>
          <a:prstGeom prst="rect">
            <a:avLst/>
          </a:prstGeom>
          <a:gradFill>
            <a:gsLst>
              <a:gs pos="0">
                <a:srgbClr val="5C1647"/>
              </a:gs>
              <a:gs pos="100000">
                <a:srgbClr val="A7073B"/>
              </a:gs>
            </a:gsLst>
            <a:lin ang="5400012" scaled="0"/>
          </a:gradFill>
          <a:ln>
            <a:noFill/>
          </a:ln>
          <a:effectLst>
            <a:outerShdw blurRad="57150" dist="19050" dir="5400000" algn="bl" rotWithShape="0">
              <a:srgbClr val="000000">
                <a:alpha val="49803"/>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Nuage de talents"/>
          <p:cNvSpPr txBox="1"/>
          <p:nvPr/>
        </p:nvSpPr>
        <p:spPr>
          <a:xfrm>
            <a:off x="282274" y="3179000"/>
            <a:ext cx="2613325" cy="377400"/>
          </a:xfrm>
          <a:prstGeom prst="rect">
            <a:avLst/>
          </a:prstGeom>
          <a:noFill/>
          <a:ln>
            <a:noFill/>
          </a:ln>
          <a:effectLst>
            <a:outerShdw blurRad="57150" dist="19050" dir="5400000" algn="bl" rotWithShape="0">
              <a:srgbClr val="000000">
                <a:alpha val="49803"/>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fr-CA" sz="2400" b="1" i="0" u="none" strike="noStrike" cap="none" dirty="0">
                <a:solidFill>
                  <a:srgbClr val="FFFFFF"/>
                </a:solidFill>
                <a:latin typeface="Proxima Nova"/>
                <a:ea typeface="Proxima Nova"/>
                <a:cs typeface="Proxima Nova"/>
                <a:sym typeface="Proxima Nova"/>
              </a:rPr>
              <a:t>Nuage de talents</a:t>
            </a:r>
            <a:endParaRPr dirty="0"/>
          </a:p>
        </p:txBody>
      </p:sp>
      <p:sp>
        <p:nvSpPr>
          <p:cNvPr id="56" name="Rapport sur les résultats"/>
          <p:cNvSpPr txBox="1"/>
          <p:nvPr/>
        </p:nvSpPr>
        <p:spPr>
          <a:xfrm>
            <a:off x="282274" y="3610400"/>
            <a:ext cx="2994326" cy="975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fr-CA" sz="1500" b="1" i="0" u="none" strike="noStrike" cap="none" dirty="0">
                <a:solidFill>
                  <a:srgbClr val="F5B126"/>
                </a:solidFill>
                <a:latin typeface="Nunito"/>
                <a:ea typeface="Nunito"/>
                <a:cs typeface="Nunito"/>
                <a:sym typeface="Nunito"/>
              </a:rPr>
              <a:t>Rapport sur les résultats</a:t>
            </a:r>
            <a:endParaRPr dirty="0"/>
          </a:p>
          <a:p>
            <a:pPr marL="0" marR="0" lvl="0" indent="0" algn="l" rtl="0">
              <a:lnSpc>
                <a:spcPct val="100000"/>
              </a:lnSpc>
              <a:spcBef>
                <a:spcPts val="0"/>
              </a:spcBef>
              <a:spcAft>
                <a:spcPts val="0"/>
              </a:spcAft>
              <a:buClr>
                <a:srgbClr val="000000"/>
              </a:buClr>
              <a:buSzPts val="1500"/>
              <a:buFont typeface="Arial"/>
              <a:buNone/>
            </a:pPr>
            <a:endParaRPr sz="1500" b="0" i="0" u="none" strike="noStrike" cap="none" dirty="0">
              <a:solidFill>
                <a:srgbClr val="FFFFFF"/>
              </a:solidFill>
              <a:latin typeface="Nunito"/>
              <a:ea typeface="Nunito"/>
              <a:cs typeface="Nunito"/>
              <a:sym typeface="Nunito"/>
            </a:endParaRPr>
          </a:p>
          <a:p>
            <a:pPr marL="0" marR="0" lvl="0" indent="0" algn="l" rtl="0">
              <a:lnSpc>
                <a:spcPct val="100000"/>
              </a:lnSpc>
              <a:spcBef>
                <a:spcPts val="0"/>
              </a:spcBef>
              <a:spcAft>
                <a:spcPts val="0"/>
              </a:spcAft>
              <a:buClr>
                <a:schemeClr val="dk1"/>
              </a:buClr>
              <a:buSzPts val="1100"/>
              <a:buFont typeface="Arial"/>
              <a:buNone/>
            </a:pPr>
            <a:r>
              <a:rPr lang="fr-CA" sz="1500" b="0" i="0" u="none" strike="noStrike" cap="none" dirty="0">
                <a:solidFill>
                  <a:schemeClr val="lt1"/>
                </a:solidFill>
                <a:latin typeface="Nunito"/>
                <a:ea typeface="Nunito"/>
                <a:cs typeface="Nunito"/>
                <a:sym typeface="Nunito"/>
              </a:rPr>
              <a:t>Constatations et observations </a:t>
            </a:r>
            <a:endParaRPr dirty="0"/>
          </a:p>
          <a:p>
            <a:pPr marL="0" marR="0" lvl="0" indent="0" algn="l" rtl="0">
              <a:lnSpc>
                <a:spcPct val="100000"/>
              </a:lnSpc>
              <a:spcBef>
                <a:spcPts val="0"/>
              </a:spcBef>
              <a:spcAft>
                <a:spcPts val="0"/>
              </a:spcAft>
              <a:buClr>
                <a:schemeClr val="dk1"/>
              </a:buClr>
              <a:buSzPts val="1100"/>
              <a:buFont typeface="Arial"/>
              <a:buNone/>
            </a:pPr>
            <a:r>
              <a:rPr lang="fr-CA" sz="1500" b="0" i="0" u="none" strike="noStrike" cap="none" dirty="0">
                <a:solidFill>
                  <a:schemeClr val="lt1"/>
                </a:solidFill>
                <a:latin typeface="Nunito"/>
                <a:ea typeface="Nunito"/>
                <a:cs typeface="Nunito"/>
                <a:sym typeface="Nunito"/>
              </a:rPr>
              <a:t>issues de trois ans de recherche</a:t>
            </a:r>
            <a:endParaRP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Shape 163"/>
        <p:cNvGrpSpPr/>
        <p:nvPr/>
      </p:nvGrpSpPr>
      <p:grpSpPr>
        <a:xfrm>
          <a:off x="0" y="0"/>
          <a:ext cx="0" cy="0"/>
          <a:chOff x="0" y="0"/>
          <a:chExt cx="0" cy="0"/>
        </a:xfrm>
      </p:grpSpPr>
      <p:sp>
        <p:nvSpPr>
          <p:cNvPr id="166" name="Portail"/>
          <p:cNvSpPr txBox="1"/>
          <p:nvPr/>
        </p:nvSpPr>
        <p:spPr>
          <a:xfrm>
            <a:off x="-1" y="399750"/>
            <a:ext cx="4222143" cy="492600"/>
          </a:xfrm>
          <a:prstGeom prst="rect">
            <a:avLst/>
          </a:prstGeom>
          <a:gradFill>
            <a:gsLst>
              <a:gs pos="0">
                <a:srgbClr val="5C1647"/>
              </a:gs>
              <a:gs pos="100000">
                <a:srgbClr val="A7073B"/>
              </a:gs>
            </a:gsLst>
            <a:lin ang="0" scaled="0"/>
          </a:gradFill>
          <a:ln>
            <a:noFill/>
          </a:ln>
          <a:effectLst>
            <a:outerShdw blurRad="57150" dist="19050" dir="5400000" algn="bl" rotWithShape="0">
              <a:srgbClr val="000000">
                <a:alpha val="49803"/>
              </a:srgbClr>
            </a:outerShdw>
          </a:effectLst>
        </p:spPr>
        <p:txBody>
          <a:bodyPr spcFirstLastPara="1" wrap="square" lIns="91425" tIns="91425" rIns="91425" bIns="91425" anchor="t" anchorCtr="0">
            <a:spAutoFit/>
          </a:bodyPr>
          <a:lstStyle/>
          <a:p>
            <a:pPr marL="182880" marR="0" lvl="0" indent="0" algn="l" rtl="0">
              <a:lnSpc>
                <a:spcPct val="100000"/>
              </a:lnSpc>
              <a:spcBef>
                <a:spcPts val="0"/>
              </a:spcBef>
              <a:spcAft>
                <a:spcPts val="0"/>
              </a:spcAft>
              <a:buClr>
                <a:srgbClr val="000000"/>
              </a:buClr>
              <a:buSzPts val="2000"/>
              <a:buFont typeface="Arial"/>
              <a:buNone/>
            </a:pPr>
            <a:r>
              <a:rPr lang="fr-CA" sz="2000" b="1" i="0" u="none" strike="noStrike" cap="none">
                <a:solidFill>
                  <a:schemeClr val="lt1"/>
                </a:solidFill>
                <a:latin typeface="Oxygen"/>
                <a:ea typeface="Oxygen"/>
                <a:cs typeface="Oxygen"/>
                <a:sym typeface="Oxygen"/>
              </a:rPr>
              <a:t>Portail des talents autochtones</a:t>
            </a:r>
            <a:endParaRPr/>
          </a:p>
        </p:txBody>
      </p:sp>
      <p:sp>
        <p:nvSpPr>
          <p:cNvPr id="165" name="Le potail des talents..."/>
          <p:cNvSpPr txBox="1"/>
          <p:nvPr/>
        </p:nvSpPr>
        <p:spPr>
          <a:xfrm>
            <a:off x="0" y="873606"/>
            <a:ext cx="4222142" cy="3975668"/>
          </a:xfrm>
          <a:prstGeom prst="rect">
            <a:avLst/>
          </a:prstGeom>
          <a:solidFill>
            <a:srgbClr val="434343"/>
          </a:solidFill>
          <a:ln>
            <a:noFill/>
          </a:ln>
          <a:effectLst>
            <a:outerShdw blurRad="57150" dist="19050" dir="5400000" algn="bl" rotWithShape="0">
              <a:srgbClr val="000000">
                <a:alpha val="49803"/>
              </a:srgbClr>
            </a:outerShdw>
          </a:effectLst>
        </p:spPr>
        <p:txBody>
          <a:bodyPr spcFirstLastPara="1" wrap="square" lIns="91425" tIns="274300" rIns="91425" bIns="91425" anchor="t" anchorCtr="0">
            <a:spAutoFit/>
          </a:bodyPr>
          <a:lstStyle/>
          <a:p>
            <a:pPr marL="182880" marR="0" lvl="0" indent="0" algn="l" rtl="0">
              <a:lnSpc>
                <a:spcPct val="115000"/>
              </a:lnSpc>
              <a:spcBef>
                <a:spcPts val="0"/>
              </a:spcBef>
              <a:spcAft>
                <a:spcPts val="0"/>
              </a:spcAft>
              <a:buClr>
                <a:srgbClr val="000000"/>
              </a:buClr>
              <a:buSzPts val="1300"/>
              <a:buFont typeface="Arial"/>
              <a:buNone/>
            </a:pPr>
            <a:r>
              <a:rPr lang="fr-CA" sz="1300" b="0" i="0" u="none" strike="noStrike" cap="none">
                <a:solidFill>
                  <a:schemeClr val="lt1"/>
                </a:solidFill>
                <a:latin typeface="Nunito"/>
                <a:ea typeface="Nunito"/>
                <a:cs typeface="Nunito"/>
                <a:sym typeface="Nunito"/>
              </a:rPr>
              <a:t>Le Portail des talents autochtones a été conçu pour offrir un espace où les talents autochtones peuvent naviguer et postuler à des possibilités d’emploi dans la fonction publique visant le recrutement de talents autochtones. </a:t>
            </a:r>
            <a:endParaRPr/>
          </a:p>
          <a:p>
            <a:pPr marL="182880" marR="0" lvl="0" indent="0" algn="l" rtl="0">
              <a:lnSpc>
                <a:spcPct val="115000"/>
              </a:lnSpc>
              <a:spcBef>
                <a:spcPts val="1600"/>
              </a:spcBef>
              <a:spcAft>
                <a:spcPts val="0"/>
              </a:spcAft>
              <a:buClr>
                <a:srgbClr val="000000"/>
              </a:buClr>
              <a:buSzPts val="1300"/>
              <a:buFont typeface="Arial"/>
              <a:buNone/>
            </a:pPr>
            <a:r>
              <a:rPr lang="fr-CA" sz="1300" b="0" i="0" u="none" strike="noStrike" cap="none">
                <a:solidFill>
                  <a:schemeClr val="lt1"/>
                </a:solidFill>
                <a:latin typeface="Nunito"/>
                <a:ea typeface="Nunito"/>
                <a:cs typeface="Nunito"/>
                <a:sym typeface="Nunito"/>
              </a:rPr>
              <a:t>Il a été élaboré pour la communauté autochtone – avec des décisions et des orientations établies par la communauté autochtone – « pour réapproprier nos histoires et réinitialiser la façon dont les talents autochtones sont valorisés ».</a:t>
            </a:r>
            <a:endParaRPr/>
          </a:p>
          <a:p>
            <a:pPr marL="182880" marR="0" lvl="0" indent="0" algn="l" rtl="0">
              <a:lnSpc>
                <a:spcPct val="115000"/>
              </a:lnSpc>
              <a:spcBef>
                <a:spcPts val="1600"/>
              </a:spcBef>
              <a:spcAft>
                <a:spcPts val="1600"/>
              </a:spcAft>
              <a:buClr>
                <a:srgbClr val="000000"/>
              </a:buClr>
              <a:buSzPts val="1300"/>
              <a:buFont typeface="Arial"/>
              <a:buNone/>
            </a:pPr>
            <a:r>
              <a:rPr lang="fr-CA" sz="1300" b="0" i="0" u="none" strike="noStrike" cap="none">
                <a:solidFill>
                  <a:schemeClr val="lt1"/>
                </a:solidFill>
                <a:latin typeface="Nunito"/>
                <a:ea typeface="Nunito"/>
                <a:cs typeface="Nunito"/>
                <a:sym typeface="Nunito"/>
              </a:rPr>
              <a:t>Malheureusement, en raison de problèmes liés à la protection de la vie privée et aux options de serveur, le lancement du portail n’a jamais été approuvé.</a:t>
            </a:r>
            <a:endParaRPr/>
          </a:p>
        </p:txBody>
      </p:sp>
      <p:sp>
        <p:nvSpPr>
          <p:cNvPr id="170" name="Google Shape;170;p22"/>
          <p:cNvSpPr/>
          <p:nvPr/>
        </p:nvSpPr>
        <p:spPr>
          <a:xfrm>
            <a:off x="5351228" y="213413"/>
            <a:ext cx="1746795" cy="1378200"/>
          </a:xfrm>
          <a:prstGeom prst="roundRect">
            <a:avLst>
              <a:gd name="adj" fmla="val 16667"/>
            </a:avLst>
          </a:prstGeom>
          <a:gradFill>
            <a:gsLst>
              <a:gs pos="0">
                <a:srgbClr val="5C1647"/>
              </a:gs>
              <a:gs pos="100000">
                <a:srgbClr val="870630"/>
              </a:gs>
            </a:gsLst>
            <a:lin ang="18900044" scaled="0"/>
          </a:gradFill>
          <a:ln>
            <a:noFill/>
          </a:ln>
          <a:effectLst>
            <a:outerShdw blurRad="57150" dist="19050" dir="5400000" algn="bl" rotWithShape="0">
              <a:srgbClr val="000000">
                <a:alpha val="49803"/>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CA" sz="1100" b="0" i="0" u="none" strike="noStrike" cap="none">
                <a:solidFill>
                  <a:srgbClr val="F3F3F3"/>
                </a:solidFill>
                <a:latin typeface="Nunito"/>
                <a:ea typeface="Nunito"/>
                <a:cs typeface="Nunito"/>
                <a:sym typeface="Nunito"/>
              </a:rPr>
              <a:t>Conseils aux gestionnaires sur les moyens de mieux concevoir des annonces et d’appuyer les talents autochtones au sein de l’équipe.</a:t>
            </a:r>
            <a:endParaRPr/>
          </a:p>
        </p:txBody>
      </p:sp>
      <p:sp>
        <p:nvSpPr>
          <p:cNvPr id="169" name="Google Shape;169;p22"/>
          <p:cNvSpPr/>
          <p:nvPr/>
        </p:nvSpPr>
        <p:spPr>
          <a:xfrm>
            <a:off x="7394713" y="1055625"/>
            <a:ext cx="1629800" cy="1378200"/>
          </a:xfrm>
          <a:prstGeom prst="roundRect">
            <a:avLst>
              <a:gd name="adj" fmla="val 16667"/>
            </a:avLst>
          </a:prstGeom>
          <a:gradFill>
            <a:gsLst>
              <a:gs pos="0">
                <a:srgbClr val="5C1647"/>
              </a:gs>
              <a:gs pos="100000">
                <a:srgbClr val="870630"/>
              </a:gs>
            </a:gsLst>
            <a:lin ang="18900044" scaled="0"/>
          </a:gradFill>
          <a:ln>
            <a:noFill/>
          </a:ln>
          <a:effectLst>
            <a:outerShdw blurRad="57150" dist="19050" dir="5400000" algn="bl" rotWithShape="0">
              <a:srgbClr val="000000">
                <a:alpha val="49803"/>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CA" sz="1100" b="0" i="0" u="none" strike="noStrike" cap="none">
                <a:solidFill>
                  <a:srgbClr val="F3F3F3"/>
                </a:solidFill>
                <a:latin typeface="Nunito"/>
                <a:ea typeface="Nunito"/>
                <a:cs typeface="Nunito"/>
                <a:sym typeface="Nunito"/>
              </a:rPr>
              <a:t>Profils des candidats et des employés pour les talents autochtones, y compris le territoire traditionnel et les connaissances ancestrales.</a:t>
            </a:r>
            <a:endParaRPr/>
          </a:p>
        </p:txBody>
      </p:sp>
      <p:sp>
        <p:nvSpPr>
          <p:cNvPr id="168" name="Google Shape;168;p22"/>
          <p:cNvSpPr/>
          <p:nvPr/>
        </p:nvSpPr>
        <p:spPr>
          <a:xfrm>
            <a:off x="5351228" y="1882638"/>
            <a:ext cx="1746795" cy="1378200"/>
          </a:xfrm>
          <a:prstGeom prst="roundRect">
            <a:avLst>
              <a:gd name="adj" fmla="val 16667"/>
            </a:avLst>
          </a:prstGeom>
          <a:gradFill>
            <a:gsLst>
              <a:gs pos="0">
                <a:srgbClr val="5C1647"/>
              </a:gs>
              <a:gs pos="100000">
                <a:srgbClr val="870630"/>
              </a:gs>
            </a:gsLst>
            <a:lin ang="18900044" scaled="0"/>
          </a:gradFill>
          <a:ln>
            <a:noFill/>
          </a:ln>
          <a:effectLst>
            <a:outerShdw blurRad="57150" dist="19050" dir="5400000" algn="bl" rotWithShape="0">
              <a:srgbClr val="000000">
                <a:alpha val="49803"/>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CA" sz="1100" b="0" i="0" u="none" strike="noStrike" cap="none">
                <a:solidFill>
                  <a:srgbClr val="F3F3F3"/>
                </a:solidFill>
                <a:latin typeface="Nunito"/>
                <a:ea typeface="Nunito"/>
                <a:cs typeface="Nunito"/>
                <a:sym typeface="Nunito"/>
              </a:rPr>
              <a:t>Approche « carrousel » de la déclaration volontaire en tant qu’Inuit, Métis et membre des Premières Nations, de sorte qu’aucun groupe n’est au-dessus d’un autre.</a:t>
            </a:r>
            <a:endParaRPr/>
          </a:p>
        </p:txBody>
      </p:sp>
      <p:sp>
        <p:nvSpPr>
          <p:cNvPr id="171" name="Google Shape;171;p22"/>
          <p:cNvSpPr/>
          <p:nvPr/>
        </p:nvSpPr>
        <p:spPr>
          <a:xfrm>
            <a:off x="7394713" y="2709650"/>
            <a:ext cx="1629800" cy="1378200"/>
          </a:xfrm>
          <a:prstGeom prst="roundRect">
            <a:avLst>
              <a:gd name="adj" fmla="val 16667"/>
            </a:avLst>
          </a:prstGeom>
          <a:gradFill>
            <a:gsLst>
              <a:gs pos="0">
                <a:srgbClr val="5C1647"/>
              </a:gs>
              <a:gs pos="100000">
                <a:srgbClr val="870630"/>
              </a:gs>
            </a:gsLst>
            <a:lin ang="18900044" scaled="0"/>
          </a:gradFill>
          <a:ln>
            <a:noFill/>
          </a:ln>
          <a:effectLst>
            <a:outerShdw blurRad="57150" dist="19050" dir="5400000" algn="bl" rotWithShape="0">
              <a:srgbClr val="000000">
                <a:alpha val="49803"/>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CA" sz="1100" b="0" i="0" u="none" strike="noStrike" cap="none">
                <a:solidFill>
                  <a:srgbClr val="F3F3F3"/>
                </a:solidFill>
                <a:latin typeface="Nunito"/>
                <a:ea typeface="Nunito"/>
                <a:cs typeface="Nunito"/>
                <a:sym typeface="Nunito"/>
              </a:rPr>
              <a:t>Capacité pour les talents de revendiquer de multiples affiliations communautaires (p. ex., pas seulement les Premières Nations).</a:t>
            </a:r>
            <a:endParaRPr/>
          </a:p>
        </p:txBody>
      </p:sp>
      <p:sp>
        <p:nvSpPr>
          <p:cNvPr id="167" name="Google Shape;167;p22"/>
          <p:cNvSpPr/>
          <p:nvPr/>
        </p:nvSpPr>
        <p:spPr>
          <a:xfrm>
            <a:off x="5351228" y="3551863"/>
            <a:ext cx="1746795" cy="1378200"/>
          </a:xfrm>
          <a:prstGeom prst="roundRect">
            <a:avLst>
              <a:gd name="adj" fmla="val 16667"/>
            </a:avLst>
          </a:prstGeom>
          <a:gradFill>
            <a:gsLst>
              <a:gs pos="0">
                <a:srgbClr val="5C1647"/>
              </a:gs>
              <a:gs pos="100000">
                <a:srgbClr val="870630"/>
              </a:gs>
            </a:gsLst>
            <a:lin ang="18900044" scaled="0"/>
          </a:gradFill>
          <a:ln>
            <a:noFill/>
          </a:ln>
          <a:effectLst>
            <a:outerShdw blurRad="57150" dist="19050" dir="5400000" algn="bl" rotWithShape="0">
              <a:srgbClr val="000000">
                <a:alpha val="49803"/>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CA" sz="1100" b="0" i="0" u="none" strike="noStrike" cap="none">
                <a:solidFill>
                  <a:srgbClr val="F3F3F3"/>
                </a:solidFill>
                <a:latin typeface="Nunito"/>
                <a:ea typeface="Nunito"/>
                <a:cs typeface="Nunito"/>
                <a:sym typeface="Nunito"/>
              </a:rPr>
              <a:t>Promesse d’intégrité, y compris des encouragements pour dissuader les candidats qui ne sont pas autochtones d’en revendiquer le statut.</a:t>
            </a:r>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75"/>
        <p:cNvGrpSpPr/>
        <p:nvPr/>
      </p:nvGrpSpPr>
      <p:grpSpPr>
        <a:xfrm>
          <a:off x="0" y="0"/>
          <a:ext cx="0" cy="0"/>
          <a:chOff x="0" y="0"/>
          <a:chExt cx="0" cy="0"/>
        </a:xfrm>
      </p:grpSpPr>
      <p:sp>
        <p:nvSpPr>
          <p:cNvPr id="178" name="Google Shape;178;p23"/>
          <p:cNvSpPr txBox="1"/>
          <p:nvPr/>
        </p:nvSpPr>
        <p:spPr>
          <a:xfrm>
            <a:off x="0" y="152400"/>
            <a:ext cx="8937266" cy="492600"/>
          </a:xfrm>
          <a:prstGeom prst="rect">
            <a:avLst/>
          </a:prstGeom>
          <a:gradFill>
            <a:gsLst>
              <a:gs pos="0">
                <a:srgbClr val="5C1647"/>
              </a:gs>
              <a:gs pos="100000">
                <a:srgbClr val="A7073B"/>
              </a:gs>
            </a:gsLst>
            <a:lin ang="0" scaled="0"/>
          </a:gradFill>
          <a:ln>
            <a:noFill/>
          </a:ln>
          <a:effectLst>
            <a:outerShdw blurRad="57150" dist="19050" dir="5400000" algn="bl" rotWithShape="0">
              <a:srgbClr val="000000">
                <a:alpha val="49803"/>
              </a:srgbClr>
            </a:outerShdw>
          </a:effectLst>
        </p:spPr>
        <p:txBody>
          <a:bodyPr spcFirstLastPara="1" wrap="square" lIns="91425" tIns="91425" rIns="91425" bIns="91425" anchor="t" anchorCtr="0">
            <a:spAutoFit/>
          </a:bodyPr>
          <a:lstStyle/>
          <a:p>
            <a:pPr marL="182880" marR="0" lvl="0" indent="0" algn="l" rtl="0">
              <a:lnSpc>
                <a:spcPct val="100000"/>
              </a:lnSpc>
              <a:spcBef>
                <a:spcPts val="0"/>
              </a:spcBef>
              <a:spcAft>
                <a:spcPts val="0"/>
              </a:spcAft>
              <a:buClr>
                <a:srgbClr val="000000"/>
              </a:buClr>
              <a:buSzPts val="2000"/>
              <a:buFont typeface="Arial"/>
              <a:buNone/>
            </a:pPr>
            <a:r>
              <a:rPr lang="fr-CA" sz="2000" b="1" i="0" u="none" strike="noStrike" cap="none">
                <a:solidFill>
                  <a:schemeClr val="lt1"/>
                </a:solidFill>
                <a:latin typeface="Oxygen"/>
                <a:ea typeface="Oxygen"/>
                <a:cs typeface="Oxygen"/>
                <a:sym typeface="Oxygen"/>
              </a:rPr>
              <a:t>La plateforme pourrait-elle être mise à l’échelle pangouvernementale?</a:t>
            </a:r>
            <a:endParaRPr/>
          </a:p>
        </p:txBody>
      </p:sp>
      <p:sp>
        <p:nvSpPr>
          <p:cNvPr id="177" name="Google Shape;177;p23"/>
          <p:cNvSpPr txBox="1"/>
          <p:nvPr/>
        </p:nvSpPr>
        <p:spPr>
          <a:xfrm>
            <a:off x="0" y="645791"/>
            <a:ext cx="8937266" cy="1494733"/>
          </a:xfrm>
          <a:prstGeom prst="rect">
            <a:avLst/>
          </a:prstGeom>
          <a:solidFill>
            <a:srgbClr val="434343"/>
          </a:solidFill>
          <a:ln>
            <a:noFill/>
          </a:ln>
          <a:effectLst>
            <a:outerShdw blurRad="57150" dist="19050" dir="5400000" algn="bl" rotWithShape="0">
              <a:srgbClr val="000000">
                <a:alpha val="49803"/>
              </a:srgbClr>
            </a:outerShdw>
          </a:effectLst>
        </p:spPr>
        <p:txBody>
          <a:bodyPr spcFirstLastPara="1" wrap="square" lIns="91425" tIns="274300" rIns="91425" bIns="91425" anchor="t" anchorCtr="0">
            <a:spAutoFit/>
          </a:bodyPr>
          <a:lstStyle/>
          <a:p>
            <a:pPr marL="182880" marR="0" lvl="0" indent="0" algn="l" rtl="0">
              <a:lnSpc>
                <a:spcPct val="115000"/>
              </a:lnSpc>
              <a:spcBef>
                <a:spcPts val="0"/>
              </a:spcBef>
              <a:spcAft>
                <a:spcPts val="1600"/>
              </a:spcAft>
              <a:buClr>
                <a:srgbClr val="000000"/>
              </a:buClr>
              <a:buSzPts val="1300"/>
              <a:buFont typeface="Arial"/>
              <a:buNone/>
            </a:pPr>
            <a:r>
              <a:rPr lang="fr-CA" sz="1300" b="0" i="0" u="none" strike="noStrike" cap="none">
                <a:solidFill>
                  <a:schemeClr val="lt1"/>
                </a:solidFill>
                <a:latin typeface="Nunito"/>
                <a:ea typeface="Nunito"/>
                <a:cs typeface="Nunito"/>
                <a:sym typeface="Nunito"/>
              </a:rPr>
              <a:t>Le projet a été doté de ressources et structuré en tant qu’expérience, accordant la priorité à des produits minimaux viables pour la mise à l’essai de concepts et optimisant pour produire des résultats. Dans sa configuration actuelle, il ne dispose pas des ressources nécessaires pour devenir une solution pangouvernementale, mais avec un soutien continu, il pourrait être considérablement étendu.</a:t>
            </a:r>
            <a:endParaRPr/>
          </a:p>
        </p:txBody>
      </p:sp>
      <p:sp>
        <p:nvSpPr>
          <p:cNvPr id="180" name="Google Shape;180;p23"/>
          <p:cNvSpPr txBox="1"/>
          <p:nvPr/>
        </p:nvSpPr>
        <p:spPr>
          <a:xfrm>
            <a:off x="5088835" y="3039899"/>
            <a:ext cx="4055165" cy="492600"/>
          </a:xfrm>
          <a:prstGeom prst="rect">
            <a:avLst/>
          </a:prstGeom>
          <a:gradFill>
            <a:gsLst>
              <a:gs pos="0">
                <a:srgbClr val="5C1647"/>
              </a:gs>
              <a:gs pos="100000">
                <a:srgbClr val="A7073B"/>
              </a:gs>
            </a:gsLst>
            <a:lin ang="0" scaled="0"/>
          </a:gradFill>
          <a:ln>
            <a:noFill/>
          </a:ln>
          <a:effectLst>
            <a:outerShdw blurRad="57150" dist="19050" dir="5400000" algn="bl" rotWithShape="0">
              <a:srgbClr val="000000">
                <a:alpha val="49803"/>
              </a:srgbClr>
            </a:outerShdw>
          </a:effectLst>
        </p:spPr>
        <p:txBody>
          <a:bodyPr spcFirstLastPara="1" wrap="square" lIns="91425" tIns="91425" rIns="91425" bIns="91425" anchor="t" anchorCtr="0">
            <a:spAutoFit/>
          </a:bodyPr>
          <a:lstStyle/>
          <a:p>
            <a:pPr marL="182880" marR="0" lvl="0" indent="0" algn="l" rtl="0">
              <a:lnSpc>
                <a:spcPct val="100000"/>
              </a:lnSpc>
              <a:spcBef>
                <a:spcPts val="0"/>
              </a:spcBef>
              <a:spcAft>
                <a:spcPts val="0"/>
              </a:spcAft>
              <a:buClr>
                <a:srgbClr val="000000"/>
              </a:buClr>
              <a:buSzPts val="2000"/>
              <a:buFont typeface="Arial"/>
              <a:buNone/>
            </a:pPr>
            <a:r>
              <a:rPr lang="fr-CA" sz="2000" b="1" i="0" u="none" strike="noStrike" cap="none">
                <a:solidFill>
                  <a:schemeClr val="lt1"/>
                </a:solidFill>
                <a:latin typeface="Oxygen"/>
                <a:ea typeface="Oxygen"/>
                <a:cs typeface="Oxygen"/>
                <a:sym typeface="Oxygen"/>
              </a:rPr>
              <a:t>Observations sur l’innovation</a:t>
            </a:r>
            <a:endParaRPr/>
          </a:p>
        </p:txBody>
      </p:sp>
      <p:sp>
        <p:nvSpPr>
          <p:cNvPr id="179" name="Google Shape;179;p23"/>
          <p:cNvSpPr txBox="1"/>
          <p:nvPr/>
        </p:nvSpPr>
        <p:spPr>
          <a:xfrm>
            <a:off x="182880" y="3522428"/>
            <a:ext cx="8960520" cy="1677362"/>
          </a:xfrm>
          <a:prstGeom prst="rect">
            <a:avLst/>
          </a:prstGeom>
          <a:solidFill>
            <a:srgbClr val="434343"/>
          </a:solidFill>
          <a:ln>
            <a:noFill/>
          </a:ln>
          <a:effectLst>
            <a:outerShdw blurRad="57150" dist="19050" dir="5400000" algn="bl" rotWithShape="0">
              <a:srgbClr val="000000">
                <a:alpha val="49803"/>
              </a:srgbClr>
            </a:outerShdw>
          </a:effectLst>
        </p:spPr>
        <p:txBody>
          <a:bodyPr spcFirstLastPara="1" wrap="square" lIns="0" tIns="182875" rIns="274300" bIns="91425" anchor="t" anchorCtr="0">
            <a:spAutoFit/>
          </a:bodyPr>
          <a:lstStyle/>
          <a:p>
            <a:pPr marL="182880" marR="0" lvl="0" indent="0" algn="r" rtl="0">
              <a:lnSpc>
                <a:spcPct val="100000"/>
              </a:lnSpc>
              <a:spcBef>
                <a:spcPts val="0"/>
              </a:spcBef>
              <a:spcAft>
                <a:spcPts val="0"/>
              </a:spcAft>
              <a:buClr>
                <a:srgbClr val="000000"/>
              </a:buClr>
              <a:buSzPts val="1300"/>
              <a:buFont typeface="Arial"/>
              <a:buNone/>
            </a:pPr>
            <a:r>
              <a:rPr lang="fr-CA" sz="1300" b="0" i="0" u="none" strike="noStrike" cap="none">
                <a:solidFill>
                  <a:schemeClr val="lt1"/>
                </a:solidFill>
                <a:latin typeface="Nunito"/>
                <a:ea typeface="Nunito"/>
                <a:cs typeface="Nunito"/>
                <a:sym typeface="Nunito"/>
              </a:rPr>
              <a:t>Le Canada est à un tournant de l’histoire, alors que la voie du rétablissement après la pandémie déterminera la trajectoire du pays pour les décennies à venir. Le gouvernement doit accélérer sa capacité d’innover, en adoptant des normes relatives au numérique, l’accessibilité et des approches antiracistes dans le développement et l’approbation de produits. Un projet comme le Nuage de talents est une anomalie et non un acquis. Cela pose des questions plus vastes au gouvernement du Canada pour ce qui est de savoir s’il veut ou non des projets expérimentaux comme celui-ci et, dans l’affirmative, quelles mesures il est prêt à prendre pour les doter de ressources et les rendre possibles.  </a:t>
            </a:r>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84"/>
        <p:cNvGrpSpPr/>
        <p:nvPr/>
      </p:nvGrpSpPr>
      <p:grpSpPr>
        <a:xfrm>
          <a:off x="0" y="0"/>
          <a:ext cx="0" cy="0"/>
          <a:chOff x="0" y="0"/>
          <a:chExt cx="0" cy="0"/>
        </a:xfrm>
      </p:grpSpPr>
      <p:sp>
        <p:nvSpPr>
          <p:cNvPr id="186" name="Google Shape;186;p24"/>
          <p:cNvSpPr txBox="1"/>
          <p:nvPr/>
        </p:nvSpPr>
        <p:spPr>
          <a:xfrm>
            <a:off x="0" y="331550"/>
            <a:ext cx="2849400" cy="492600"/>
          </a:xfrm>
          <a:prstGeom prst="rect">
            <a:avLst/>
          </a:prstGeom>
          <a:gradFill>
            <a:gsLst>
              <a:gs pos="0">
                <a:srgbClr val="5C1647"/>
              </a:gs>
              <a:gs pos="100000">
                <a:srgbClr val="A7073B"/>
              </a:gs>
            </a:gsLst>
            <a:lin ang="0" scaled="0"/>
          </a:gradFill>
          <a:ln>
            <a:noFill/>
          </a:ln>
          <a:effectLst>
            <a:outerShdw blurRad="57150" dist="19050" dir="5400000" algn="bl" rotWithShape="0">
              <a:srgbClr val="000000">
                <a:alpha val="49803"/>
              </a:srgbClr>
            </a:outerShdw>
          </a:effectLst>
        </p:spPr>
        <p:txBody>
          <a:bodyPr spcFirstLastPara="1" wrap="square" lIns="91425" tIns="91425" rIns="91425" bIns="91425" anchor="t" anchorCtr="0">
            <a:spAutoFit/>
          </a:bodyPr>
          <a:lstStyle/>
          <a:p>
            <a:pPr marL="182880" marR="0" lvl="0" indent="0" algn="l" rtl="0">
              <a:lnSpc>
                <a:spcPct val="100000"/>
              </a:lnSpc>
              <a:spcBef>
                <a:spcPts val="0"/>
              </a:spcBef>
              <a:spcAft>
                <a:spcPts val="0"/>
              </a:spcAft>
              <a:buClr>
                <a:srgbClr val="000000"/>
              </a:buClr>
              <a:buSzPts val="2000"/>
              <a:buFont typeface="Arial"/>
              <a:buNone/>
            </a:pPr>
            <a:r>
              <a:rPr lang="fr-CA" sz="2000" b="1" i="0" u="none" strike="noStrike" cap="none">
                <a:solidFill>
                  <a:schemeClr val="lt1"/>
                </a:solidFill>
                <a:latin typeface="Oxygen"/>
                <a:ea typeface="Oxygen"/>
                <a:cs typeface="Oxygen"/>
                <a:sym typeface="Oxygen"/>
              </a:rPr>
              <a:t>Recommendations</a:t>
            </a:r>
            <a:endParaRPr sz="2000" b="1" i="0" u="none" strike="noStrike" cap="none">
              <a:solidFill>
                <a:schemeClr val="lt1"/>
              </a:solidFill>
              <a:latin typeface="Oxygen"/>
              <a:ea typeface="Oxygen"/>
              <a:cs typeface="Oxygen"/>
              <a:sym typeface="Oxygen"/>
            </a:endParaRPr>
          </a:p>
        </p:txBody>
      </p:sp>
      <p:sp>
        <p:nvSpPr>
          <p:cNvPr id="187" name="Google Shape;187;p24"/>
          <p:cNvSpPr/>
          <p:nvPr/>
        </p:nvSpPr>
        <p:spPr>
          <a:xfrm>
            <a:off x="133500" y="1721925"/>
            <a:ext cx="2849400" cy="2086500"/>
          </a:xfrm>
          <a:prstGeom prst="hexagon">
            <a:avLst>
              <a:gd name="adj" fmla="val 25000"/>
              <a:gd name="vf" fmla="val 115470"/>
            </a:avLst>
          </a:prstGeom>
          <a:solidFill>
            <a:srgbClr val="434343"/>
          </a:solidFill>
          <a:ln w="76200" cap="flat" cmpd="sng">
            <a:solidFill>
              <a:srgbClr val="5C1647"/>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fr-CA" sz="1300" b="0" i="0" u="none" strike="noStrike" cap="none">
                <a:solidFill>
                  <a:srgbClr val="F3F3F3"/>
                </a:solidFill>
                <a:latin typeface="Nunito"/>
                <a:ea typeface="Nunito"/>
                <a:cs typeface="Nunito"/>
                <a:sym typeface="Nunito"/>
              </a:rPr>
              <a:t>1.  Le BDPRH-BDPI lance une discussion sur les façons de tirer parti de ces nouvelles conclusions et théories pour faire progresser la diversité et l’inclusion dans le recrutement numérique et technologique (et plus généralement).</a:t>
            </a:r>
            <a:endParaRPr sz="1300" b="0" i="0" u="none" strike="noStrike" cap="none">
              <a:solidFill>
                <a:srgbClr val="F3F3F3"/>
              </a:solidFill>
              <a:latin typeface="Nunito"/>
              <a:ea typeface="Nunito"/>
              <a:cs typeface="Nunito"/>
              <a:sym typeface="Nunito"/>
            </a:endParaRPr>
          </a:p>
        </p:txBody>
      </p:sp>
      <p:sp>
        <p:nvSpPr>
          <p:cNvPr id="188" name="Google Shape;188;p24"/>
          <p:cNvSpPr/>
          <p:nvPr/>
        </p:nvSpPr>
        <p:spPr>
          <a:xfrm>
            <a:off x="2607150" y="2789700"/>
            <a:ext cx="2849400" cy="2201400"/>
          </a:xfrm>
          <a:prstGeom prst="hexagon">
            <a:avLst>
              <a:gd name="adj" fmla="val 25000"/>
              <a:gd name="vf" fmla="val 115470"/>
            </a:avLst>
          </a:prstGeom>
          <a:solidFill>
            <a:srgbClr val="434343"/>
          </a:solidFill>
          <a:ln w="76200" cap="flat" cmpd="sng">
            <a:solidFill>
              <a:srgbClr val="5C1647"/>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fr-CA" sz="1300" b="0" i="0" u="none" strike="noStrike" cap="none">
                <a:solidFill>
                  <a:srgbClr val="F3F3F3"/>
                </a:solidFill>
                <a:latin typeface="Nunito"/>
                <a:ea typeface="Nunito"/>
                <a:cs typeface="Nunito"/>
                <a:sym typeface="Nunito"/>
              </a:rPr>
              <a:t>2. Recommandation du CEAI GC : La CFP examinera les conclusions et les renseignements contenus dans le Nuage de talents, lorsqu’elle relancera son processus d’approvisionnement de la plateforme d’emplois.</a:t>
            </a:r>
            <a:endParaRPr sz="1300" b="0" i="0" u="none" strike="noStrike" cap="none">
              <a:solidFill>
                <a:srgbClr val="000000"/>
              </a:solidFill>
              <a:latin typeface="Nunito"/>
              <a:ea typeface="Nunito"/>
              <a:cs typeface="Nunito"/>
              <a:sym typeface="Nunito"/>
            </a:endParaRPr>
          </a:p>
        </p:txBody>
      </p:sp>
      <p:sp>
        <p:nvSpPr>
          <p:cNvPr id="189" name="Google Shape;189;p24"/>
          <p:cNvSpPr/>
          <p:nvPr/>
        </p:nvSpPr>
        <p:spPr>
          <a:xfrm>
            <a:off x="3769900" y="214075"/>
            <a:ext cx="2849400" cy="2201400"/>
          </a:xfrm>
          <a:prstGeom prst="hexagon">
            <a:avLst>
              <a:gd name="adj" fmla="val 25000"/>
              <a:gd name="vf" fmla="val 115470"/>
            </a:avLst>
          </a:prstGeom>
          <a:solidFill>
            <a:srgbClr val="434343"/>
          </a:solidFill>
          <a:ln w="76200" cap="flat" cmpd="sng">
            <a:solidFill>
              <a:srgbClr val="5C1647"/>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fr-CA" sz="1300" b="0" i="0" u="none" strike="noStrike" cap="none">
                <a:solidFill>
                  <a:srgbClr val="F3F3F3"/>
                </a:solidFill>
                <a:latin typeface="Nunito"/>
                <a:ea typeface="Nunito"/>
                <a:cs typeface="Nunito"/>
                <a:sym typeface="Nunito"/>
              </a:rPr>
              <a:t>3. EDSC et le BDPI-BGC collaboreront à l’expansion du Programme d’apprentissage pour les peuples autochtones, en tirant parti du Portail des talents autochtones et de la recherche dans le Nuage de talents.</a:t>
            </a:r>
            <a:endParaRPr sz="1300" b="0" i="0" u="none" strike="noStrike" cap="none">
              <a:solidFill>
                <a:srgbClr val="F3F3F3"/>
              </a:solidFill>
              <a:latin typeface="Nunito"/>
              <a:ea typeface="Nunito"/>
              <a:cs typeface="Nunito"/>
              <a:sym typeface="Nunito"/>
            </a:endParaRPr>
          </a:p>
        </p:txBody>
      </p:sp>
      <p:sp>
        <p:nvSpPr>
          <p:cNvPr id="190" name="Google Shape;190;p24"/>
          <p:cNvSpPr/>
          <p:nvPr/>
        </p:nvSpPr>
        <p:spPr>
          <a:xfrm>
            <a:off x="6222025" y="1405500"/>
            <a:ext cx="2849400" cy="2201400"/>
          </a:xfrm>
          <a:prstGeom prst="hexagon">
            <a:avLst>
              <a:gd name="adj" fmla="val 25000"/>
              <a:gd name="vf" fmla="val 115470"/>
            </a:avLst>
          </a:prstGeom>
          <a:solidFill>
            <a:srgbClr val="434343"/>
          </a:solidFill>
          <a:ln w="76200" cap="flat" cmpd="sng">
            <a:solidFill>
              <a:srgbClr val="5C1647"/>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fr-CA" sz="1300" b="0" i="0" u="none" strike="noStrike" cap="none">
                <a:solidFill>
                  <a:srgbClr val="F3F3F3"/>
                </a:solidFill>
                <a:latin typeface="Nunito"/>
                <a:ea typeface="Nunito"/>
                <a:cs typeface="Nunito"/>
                <a:sym typeface="Nunito"/>
              </a:rPr>
              <a:t>4. Les résultats sont diffusés au GC par les voies de gouvernance et les forums de collaboration pour que les ministères puissent en tirer parti et les appliquer, au besoin</a:t>
            </a:r>
            <a:r>
              <a:rPr lang="fr-CA" sz="1100" b="0" i="0" u="none" strike="noStrike" cap="none">
                <a:solidFill>
                  <a:schemeClr val="dk1"/>
                </a:solidFill>
                <a:latin typeface="Calibri"/>
                <a:ea typeface="Calibri"/>
                <a:cs typeface="Calibri"/>
                <a:sym typeface="Calibri"/>
              </a:rPr>
              <a:t>.</a:t>
            </a:r>
            <a:endParaRPr sz="1300" b="0" i="0" u="none" strike="noStrike" cap="none">
              <a:solidFill>
                <a:srgbClr val="F3F3F3"/>
              </a:solidFill>
              <a:latin typeface="Nunito"/>
              <a:ea typeface="Nunito"/>
              <a:cs typeface="Nunito"/>
              <a:sym typeface="Nunito"/>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Shape 194"/>
        <p:cNvGrpSpPr/>
        <p:nvPr/>
      </p:nvGrpSpPr>
      <p:grpSpPr>
        <a:xfrm>
          <a:off x="0" y="0"/>
          <a:ext cx="0" cy="0"/>
          <a:chOff x="0" y="0"/>
          <a:chExt cx="0" cy="0"/>
        </a:xfrm>
      </p:grpSpPr>
      <p:sp>
        <p:nvSpPr>
          <p:cNvPr id="196" name="Annexe"/>
          <p:cNvSpPr txBox="1"/>
          <p:nvPr/>
        </p:nvSpPr>
        <p:spPr>
          <a:xfrm>
            <a:off x="0" y="2017650"/>
            <a:ext cx="3296400" cy="1108200"/>
          </a:xfrm>
          <a:prstGeom prst="rect">
            <a:avLst/>
          </a:prstGeom>
          <a:gradFill>
            <a:gsLst>
              <a:gs pos="0">
                <a:srgbClr val="5C1647"/>
              </a:gs>
              <a:gs pos="100000">
                <a:srgbClr val="A7073B"/>
              </a:gs>
            </a:gsLst>
            <a:lin ang="0" scaled="0"/>
          </a:gradFill>
          <a:ln>
            <a:noFill/>
          </a:ln>
          <a:effectLst>
            <a:outerShdw blurRad="57150" dist="19050" dir="5400000" algn="bl" rotWithShape="0">
              <a:srgbClr val="000000">
                <a:alpha val="49803"/>
              </a:srgbClr>
            </a:outerShdw>
          </a:effectLst>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fr-CA" sz="6000" b="1" i="0" u="none" strike="noStrike" cap="none">
                <a:solidFill>
                  <a:schemeClr val="lt1"/>
                </a:solidFill>
                <a:latin typeface="Oxygen"/>
                <a:ea typeface="Oxygen"/>
                <a:cs typeface="Oxygen"/>
                <a:sym typeface="Oxygen"/>
              </a:rPr>
              <a:t>Annexe</a:t>
            </a:r>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F1F4F7"/>
            </a:gs>
          </a:gsLst>
          <a:lin ang="5400012" scaled="0"/>
        </a:gradFill>
        <a:effectLst/>
      </p:bgPr>
    </p:bg>
    <p:spTree>
      <p:nvGrpSpPr>
        <p:cNvPr id="1" name="Shape 200"/>
        <p:cNvGrpSpPr/>
        <p:nvPr/>
      </p:nvGrpSpPr>
      <p:grpSpPr>
        <a:xfrm>
          <a:off x="0" y="0"/>
          <a:ext cx="0" cy="0"/>
          <a:chOff x="0" y="0"/>
          <a:chExt cx="0" cy="0"/>
        </a:xfrm>
      </p:grpSpPr>
      <p:sp>
        <p:nvSpPr>
          <p:cNvPr id="201" name="Google Shape;201;p26"/>
          <p:cNvSpPr/>
          <p:nvPr/>
        </p:nvSpPr>
        <p:spPr>
          <a:xfrm>
            <a:off x="0" y="0"/>
            <a:ext cx="9144000" cy="515700"/>
          </a:xfrm>
          <a:prstGeom prst="rect">
            <a:avLst/>
          </a:prstGeom>
          <a:solidFill>
            <a:srgbClr val="211E1F"/>
          </a:solidFill>
          <a:ln w="9525" cap="flat" cmpd="sng">
            <a:solidFill>
              <a:schemeClr val="dk2"/>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A"/>
          <p:cNvSpPr txBox="1"/>
          <p:nvPr/>
        </p:nvSpPr>
        <p:spPr>
          <a:xfrm>
            <a:off x="-1" y="261025"/>
            <a:ext cx="3395207" cy="431100"/>
          </a:xfrm>
          <a:prstGeom prst="rect">
            <a:avLst/>
          </a:prstGeom>
          <a:gradFill>
            <a:gsLst>
              <a:gs pos="0">
                <a:srgbClr val="5C1647"/>
              </a:gs>
              <a:gs pos="100000">
                <a:srgbClr val="A7073B"/>
              </a:gs>
            </a:gsLst>
            <a:lin ang="0" scaled="0"/>
          </a:gradFill>
          <a:ln>
            <a:noFill/>
          </a:ln>
          <a:effectLst>
            <a:outerShdw blurRad="57150" dist="19050" dir="5400000" algn="bl" rotWithShape="0">
              <a:srgbClr val="000000">
                <a:alpha val="49803"/>
              </a:srgbClr>
            </a:outerShdw>
          </a:effectLst>
        </p:spPr>
        <p:txBody>
          <a:bodyPr spcFirstLastPara="1" wrap="square" lIns="91425" tIns="91425" rIns="91425" bIns="91425" anchor="t" anchorCtr="0">
            <a:spAutoFit/>
          </a:bodyPr>
          <a:lstStyle/>
          <a:p>
            <a:pPr marL="182880" marR="0" lvl="0" indent="0" algn="l" rtl="0">
              <a:lnSpc>
                <a:spcPct val="100000"/>
              </a:lnSpc>
              <a:spcBef>
                <a:spcPts val="0"/>
              </a:spcBef>
              <a:spcAft>
                <a:spcPts val="0"/>
              </a:spcAft>
              <a:buClr>
                <a:srgbClr val="000000"/>
              </a:buClr>
              <a:buSzPts val="1600"/>
              <a:buFont typeface="Arial"/>
              <a:buNone/>
            </a:pPr>
            <a:r>
              <a:rPr lang="fr-CA" sz="1600" b="1" i="0" u="none" strike="noStrike" cap="none">
                <a:solidFill>
                  <a:schemeClr val="lt1"/>
                </a:solidFill>
                <a:latin typeface="Oxygen"/>
                <a:ea typeface="Oxygen"/>
                <a:cs typeface="Oxygen"/>
                <a:sym typeface="Oxygen"/>
              </a:rPr>
              <a:t>A) Portails du Nuage de talents</a:t>
            </a:r>
            <a:endParaRPr/>
          </a:p>
        </p:txBody>
      </p:sp>
      <p:pic>
        <p:nvPicPr>
          <p:cNvPr id="202" name="Plarforme du nuage de talents" title="Platforme du nuage du talents"/>
          <p:cNvPicPr preferRelativeResize="0"/>
          <p:nvPr/>
        </p:nvPicPr>
        <p:blipFill rotWithShape="1">
          <a:blip r:embed="rId3">
            <a:alphaModFix/>
          </a:blip>
          <a:srcRect/>
          <a:stretch/>
        </p:blipFill>
        <p:spPr>
          <a:xfrm>
            <a:off x="164775" y="154568"/>
            <a:ext cx="8826899" cy="1543978"/>
          </a:xfrm>
          <a:prstGeom prst="rect">
            <a:avLst/>
          </a:prstGeom>
          <a:noFill/>
          <a:ln>
            <a:noFill/>
          </a:ln>
        </p:spPr>
      </p:pic>
      <p:sp>
        <p:nvSpPr>
          <p:cNvPr id="203" name="Portail des candidats"/>
          <p:cNvSpPr/>
          <p:nvPr/>
        </p:nvSpPr>
        <p:spPr>
          <a:xfrm>
            <a:off x="152400" y="1696750"/>
            <a:ext cx="1653000" cy="3344700"/>
          </a:xfrm>
          <a:prstGeom prst="rect">
            <a:avLst/>
          </a:prstGeom>
          <a:solidFill>
            <a:srgbClr val="F4CCCC">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14" name="Google Shape;214;p26"/>
          <p:cNvSpPr txBox="1"/>
          <p:nvPr/>
        </p:nvSpPr>
        <p:spPr>
          <a:xfrm>
            <a:off x="152400" y="1344550"/>
            <a:ext cx="16530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CA" sz="1100" b="1" i="0" u="none" strike="noStrike" cap="none">
                <a:solidFill>
                  <a:schemeClr val="lt1"/>
                </a:solidFill>
                <a:latin typeface="Oxygen"/>
                <a:ea typeface="Oxygen"/>
                <a:cs typeface="Oxygen"/>
                <a:sym typeface="Oxygen"/>
              </a:rPr>
              <a:t>Portail des candidats</a:t>
            </a:r>
            <a:endParaRPr/>
          </a:p>
        </p:txBody>
      </p:sp>
      <p:sp>
        <p:nvSpPr>
          <p:cNvPr id="209" name="Google Shape;209;p26"/>
          <p:cNvSpPr txBox="1"/>
          <p:nvPr/>
        </p:nvSpPr>
        <p:spPr>
          <a:xfrm>
            <a:off x="95415" y="1742451"/>
            <a:ext cx="1746213" cy="3323957"/>
          </a:xfrm>
          <a:prstGeom prst="rect">
            <a:avLst/>
          </a:prstGeom>
          <a:noFill/>
          <a:ln>
            <a:noFill/>
          </a:ln>
        </p:spPr>
        <p:txBody>
          <a:bodyPr spcFirstLastPara="1" wrap="square" lIns="91425" tIns="91425" rIns="91425" bIns="91425" anchor="t" anchorCtr="0">
            <a:spAutoFit/>
          </a:bodyPr>
          <a:lstStyle/>
          <a:p>
            <a:pPr marL="0" marR="0" lvl="0" indent="0" algn="l" rtl="0">
              <a:lnSpc>
                <a:spcPct val="85000"/>
              </a:lnSpc>
              <a:spcBef>
                <a:spcPts val="0"/>
              </a:spcBef>
              <a:spcAft>
                <a:spcPts val="0"/>
              </a:spcAft>
              <a:buClr>
                <a:srgbClr val="000000"/>
              </a:buClr>
              <a:buSzPts val="1000"/>
              <a:buFont typeface="Arial"/>
              <a:buNone/>
            </a:pPr>
            <a:r>
              <a:rPr lang="fr-CA" sz="1000" b="1" i="0" u="none" strike="noStrike" cap="none">
                <a:solidFill>
                  <a:srgbClr val="000000"/>
                </a:solidFill>
                <a:latin typeface="Arial"/>
                <a:ea typeface="Arial"/>
                <a:cs typeface="Arial"/>
                <a:sym typeface="Arial"/>
              </a:rPr>
              <a:t>Qui : </a:t>
            </a:r>
            <a:r>
              <a:rPr lang="fr-CA" sz="1000" b="0" i="0" u="none" strike="noStrike" cap="none">
                <a:solidFill>
                  <a:srgbClr val="000000"/>
                </a:solidFill>
                <a:latin typeface="Arial"/>
                <a:ea typeface="Arial"/>
                <a:cs typeface="Arial"/>
                <a:sym typeface="Arial"/>
              </a:rPr>
              <a:t>Grand public et employés du gouvernement du Canada à la recherche de possibilités d’emploi.</a:t>
            </a:r>
            <a:endParaRPr/>
          </a:p>
          <a:p>
            <a:pPr marL="0" marR="0" lvl="0" indent="0" algn="l" rtl="0">
              <a:lnSpc>
                <a:spcPct val="85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a:p>
            <a:pPr marL="0" marR="0" lvl="0" indent="0" algn="l" rtl="0">
              <a:lnSpc>
                <a:spcPct val="85000"/>
              </a:lnSpc>
              <a:spcBef>
                <a:spcPts val="0"/>
              </a:spcBef>
              <a:spcAft>
                <a:spcPts val="0"/>
              </a:spcAft>
              <a:buClr>
                <a:srgbClr val="000000"/>
              </a:buClr>
              <a:buSzPts val="1000"/>
              <a:buFont typeface="Arial"/>
              <a:buNone/>
            </a:pPr>
            <a:r>
              <a:rPr lang="fr-CA" sz="1000" b="1" i="0" u="none" strike="noStrike" cap="none">
                <a:solidFill>
                  <a:srgbClr val="000000"/>
                </a:solidFill>
                <a:latin typeface="Arial"/>
                <a:ea typeface="Arial"/>
                <a:cs typeface="Arial"/>
                <a:sym typeface="Arial"/>
              </a:rPr>
              <a:t>Que peuvent-ils faire?</a:t>
            </a:r>
            <a:r>
              <a:rPr lang="fr-CA" sz="1000" b="0" i="0" u="none" strike="noStrike" cap="none">
                <a:solidFill>
                  <a:srgbClr val="000000"/>
                </a:solidFill>
                <a:latin typeface="Arial"/>
                <a:ea typeface="Arial"/>
                <a:cs typeface="Arial"/>
                <a:sym typeface="Arial"/>
              </a:rPr>
              <a:t> Afficher les emplois, postuler et gérer leur profil.</a:t>
            </a:r>
            <a:endParaRPr/>
          </a:p>
          <a:p>
            <a:pPr marL="0" marR="0" lvl="0" indent="0" algn="l" rtl="0">
              <a:lnSpc>
                <a:spcPct val="85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a:p>
            <a:pPr marL="0" marR="0" lvl="0" indent="0" algn="l" rtl="0">
              <a:lnSpc>
                <a:spcPct val="85000"/>
              </a:lnSpc>
              <a:spcBef>
                <a:spcPts val="0"/>
              </a:spcBef>
              <a:spcAft>
                <a:spcPts val="0"/>
              </a:spcAft>
              <a:buClr>
                <a:srgbClr val="000000"/>
              </a:buClr>
              <a:buSzPts val="1000"/>
              <a:buFont typeface="Arial"/>
              <a:buNone/>
            </a:pPr>
            <a:r>
              <a:rPr lang="fr-CA" sz="1000" b="1" i="0" u="none" strike="noStrike" cap="none">
                <a:solidFill>
                  <a:srgbClr val="000000"/>
                </a:solidFill>
                <a:latin typeface="Arial"/>
                <a:ea typeface="Arial"/>
                <a:cs typeface="Arial"/>
                <a:sym typeface="Arial"/>
              </a:rPr>
              <a:t>Fonctionnalités :</a:t>
            </a:r>
            <a:r>
              <a:rPr lang="fr-CA" sz="1000" b="0" i="0" u="none" strike="noStrike" cap="none">
                <a:solidFill>
                  <a:srgbClr val="000000"/>
                </a:solidFill>
                <a:latin typeface="Arial"/>
                <a:ea typeface="Arial"/>
                <a:cs typeface="Arial"/>
                <a:sym typeface="Arial"/>
              </a:rPr>
              <a:t> Annonces d’emploi centrées sur l’utilisateur, affichage en temps réel du nombre de candidats, critères de mérite fondés sur les compétences, engagement d’honnêteté, compétences réutilisables et expérience, orientation étape par étape.</a:t>
            </a:r>
            <a:endParaRPr/>
          </a:p>
          <a:p>
            <a:pPr marL="0" marR="0" lvl="0" indent="0" algn="l" rtl="0">
              <a:lnSpc>
                <a:spcPct val="85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a:p>
            <a:pPr marL="0" marR="0" lvl="0" indent="0" algn="l" rtl="0">
              <a:lnSpc>
                <a:spcPct val="85000"/>
              </a:lnSpc>
              <a:spcBef>
                <a:spcPts val="0"/>
              </a:spcBef>
              <a:spcAft>
                <a:spcPts val="0"/>
              </a:spcAft>
              <a:buClr>
                <a:srgbClr val="000000"/>
              </a:buClr>
              <a:buSzPts val="1000"/>
              <a:buFont typeface="Arial"/>
              <a:buNone/>
            </a:pPr>
            <a:r>
              <a:rPr lang="fr-CA" sz="1000" b="1" i="0" u="none" strike="noStrike" cap="none">
                <a:solidFill>
                  <a:srgbClr val="000000"/>
                </a:solidFill>
                <a:latin typeface="Arial"/>
                <a:ea typeface="Arial"/>
                <a:cs typeface="Arial"/>
                <a:sym typeface="Arial"/>
              </a:rPr>
              <a:t>Statut :</a:t>
            </a:r>
            <a:r>
              <a:rPr lang="fr-CA" sz="1000" b="0" i="0" u="none" strike="noStrike" cap="none">
                <a:solidFill>
                  <a:srgbClr val="000000"/>
                </a:solidFill>
                <a:latin typeface="Arial"/>
                <a:ea typeface="Arial"/>
                <a:cs typeface="Arial"/>
                <a:sym typeface="Arial"/>
              </a:rPr>
              <a:t> Mis en service en octobre 2018; relancé en mars 2021.</a:t>
            </a:r>
            <a:endParaRPr/>
          </a:p>
        </p:txBody>
      </p:sp>
      <p:sp>
        <p:nvSpPr>
          <p:cNvPr id="204" name="Gestionnaires"/>
          <p:cNvSpPr/>
          <p:nvPr/>
        </p:nvSpPr>
        <p:spPr>
          <a:xfrm>
            <a:off x="1805250" y="1696749"/>
            <a:ext cx="1805100" cy="3346500"/>
          </a:xfrm>
          <a:prstGeom prst="rect">
            <a:avLst/>
          </a:prstGeom>
          <a:solidFill>
            <a:srgbClr val="CFE2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15" name="Google Shape;215;p26"/>
          <p:cNvSpPr txBox="1"/>
          <p:nvPr/>
        </p:nvSpPr>
        <p:spPr>
          <a:xfrm>
            <a:off x="1881375" y="1257089"/>
            <a:ext cx="16530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CA" sz="1100" b="1" i="0" u="none" strike="noStrike" cap="none">
                <a:solidFill>
                  <a:schemeClr val="lt1"/>
                </a:solidFill>
                <a:latin typeface="Oxygen"/>
                <a:ea typeface="Oxygen"/>
                <a:cs typeface="Oxygen"/>
                <a:sym typeface="Oxygen"/>
              </a:rPr>
              <a:t>Portail des gestionnaires</a:t>
            </a:r>
            <a:endParaRPr/>
          </a:p>
        </p:txBody>
      </p:sp>
      <p:sp>
        <p:nvSpPr>
          <p:cNvPr id="210" name="Google Shape;210;p26"/>
          <p:cNvSpPr txBox="1"/>
          <p:nvPr/>
        </p:nvSpPr>
        <p:spPr>
          <a:xfrm>
            <a:off x="1817775" y="1742451"/>
            <a:ext cx="1792500" cy="3062347"/>
          </a:xfrm>
          <a:prstGeom prst="rect">
            <a:avLst/>
          </a:prstGeom>
          <a:noFill/>
          <a:ln>
            <a:noFill/>
          </a:ln>
        </p:spPr>
        <p:txBody>
          <a:bodyPr spcFirstLastPara="1" wrap="square" lIns="91425" tIns="91425" rIns="91425" bIns="91425" anchor="t" anchorCtr="0">
            <a:spAutoFit/>
          </a:bodyPr>
          <a:lstStyle/>
          <a:p>
            <a:pPr marL="0" marR="0" lvl="0" indent="0" algn="l" rtl="0">
              <a:lnSpc>
                <a:spcPct val="85000"/>
              </a:lnSpc>
              <a:spcBef>
                <a:spcPts val="0"/>
              </a:spcBef>
              <a:spcAft>
                <a:spcPts val="0"/>
              </a:spcAft>
              <a:buClr>
                <a:srgbClr val="000000"/>
              </a:buClr>
              <a:buSzPts val="1000"/>
              <a:buFont typeface="Arial"/>
              <a:buNone/>
            </a:pPr>
            <a:r>
              <a:rPr lang="fr-CA" sz="1000" b="1" i="0" u="none" strike="noStrike" cap="none">
                <a:solidFill>
                  <a:srgbClr val="000000"/>
                </a:solidFill>
                <a:latin typeface="Arial"/>
                <a:ea typeface="Arial"/>
                <a:cs typeface="Arial"/>
                <a:sym typeface="Arial"/>
              </a:rPr>
              <a:t>Qui : </a:t>
            </a:r>
            <a:r>
              <a:rPr lang="fr-CA" sz="1000" b="0" i="0" u="none" strike="noStrike" cap="none">
                <a:solidFill>
                  <a:srgbClr val="000000"/>
                </a:solidFill>
                <a:latin typeface="Arial"/>
                <a:ea typeface="Arial"/>
                <a:cs typeface="Arial"/>
                <a:sym typeface="Arial"/>
              </a:rPr>
              <a:t>Gestionnaires des ministères partenaires.</a:t>
            </a:r>
            <a:endParaRPr/>
          </a:p>
          <a:p>
            <a:pPr marL="0" marR="0" lvl="0" indent="0" algn="l" rtl="0">
              <a:lnSpc>
                <a:spcPct val="85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a:p>
            <a:pPr marL="0" marR="0" lvl="0" indent="0" algn="l" rtl="0">
              <a:lnSpc>
                <a:spcPct val="85000"/>
              </a:lnSpc>
              <a:spcBef>
                <a:spcPts val="0"/>
              </a:spcBef>
              <a:spcAft>
                <a:spcPts val="0"/>
              </a:spcAft>
              <a:buClr>
                <a:srgbClr val="000000"/>
              </a:buClr>
              <a:buSzPts val="1000"/>
              <a:buFont typeface="Arial"/>
              <a:buNone/>
            </a:pPr>
            <a:r>
              <a:rPr lang="fr-CA" sz="1000" b="1" i="0" u="none" strike="noStrike" cap="none">
                <a:solidFill>
                  <a:schemeClr val="dk1"/>
                </a:solidFill>
                <a:latin typeface="Arial"/>
                <a:ea typeface="Arial"/>
                <a:cs typeface="Arial"/>
                <a:sym typeface="Arial"/>
              </a:rPr>
              <a:t>Que peuvent-ils faire? </a:t>
            </a:r>
            <a:r>
              <a:rPr lang="fr-CA" sz="1000" b="0" i="0" u="none" strike="noStrike" cap="none">
                <a:solidFill>
                  <a:srgbClr val="000000"/>
                </a:solidFill>
                <a:latin typeface="Arial"/>
                <a:ea typeface="Arial"/>
                <a:cs typeface="Arial"/>
                <a:sym typeface="Arial"/>
              </a:rPr>
              <a:t>Créer des offres d’emploi, gérer les profils, créer des plans d’évaluation, visualiser les demandes, suivre les candidats.</a:t>
            </a:r>
            <a:endParaRPr/>
          </a:p>
          <a:p>
            <a:pPr marL="0" marR="0" lvl="0" indent="0" algn="l" rtl="0">
              <a:lnSpc>
                <a:spcPct val="85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a:p>
            <a:pPr marL="0" marR="0" lvl="0" indent="0" algn="l" rtl="0">
              <a:lnSpc>
                <a:spcPct val="85000"/>
              </a:lnSpc>
              <a:spcBef>
                <a:spcPts val="0"/>
              </a:spcBef>
              <a:spcAft>
                <a:spcPts val="0"/>
              </a:spcAft>
              <a:buClr>
                <a:srgbClr val="000000"/>
              </a:buClr>
              <a:buSzPts val="1000"/>
              <a:buFont typeface="Arial"/>
              <a:buNone/>
            </a:pPr>
            <a:r>
              <a:rPr lang="fr-CA" sz="1000" b="1" i="0" u="none" strike="noStrike" cap="none">
                <a:solidFill>
                  <a:srgbClr val="000000"/>
                </a:solidFill>
                <a:latin typeface="Arial"/>
                <a:ea typeface="Arial"/>
                <a:cs typeface="Arial"/>
                <a:sym typeface="Arial"/>
              </a:rPr>
              <a:t>Fonctionnalités : </a:t>
            </a:r>
            <a:r>
              <a:rPr lang="fr-CA" sz="1000" b="0" i="0" u="none" strike="noStrike" cap="none">
                <a:solidFill>
                  <a:srgbClr val="000000"/>
                </a:solidFill>
                <a:latin typeface="Arial"/>
                <a:ea typeface="Arial"/>
                <a:cs typeface="Arial"/>
                <a:sym typeface="Arial"/>
              </a:rPr>
              <a:t>Outil de création d’offres d’emploi, taxonomie des compétences, outil de description du milieu de travail, liste de candidats présélectionnés, demandes d’emploi disponibles dès leur réception.</a:t>
            </a:r>
            <a:endParaRPr/>
          </a:p>
          <a:p>
            <a:pPr marL="0" marR="0" lvl="0" indent="0" algn="l" rtl="0">
              <a:lnSpc>
                <a:spcPct val="85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a:p>
            <a:pPr marL="0" marR="0" lvl="0" indent="0" algn="l" rtl="0">
              <a:lnSpc>
                <a:spcPct val="85000"/>
              </a:lnSpc>
              <a:spcBef>
                <a:spcPts val="0"/>
              </a:spcBef>
              <a:spcAft>
                <a:spcPts val="0"/>
              </a:spcAft>
              <a:buClr>
                <a:schemeClr val="dk1"/>
              </a:buClr>
              <a:buSzPts val="1100"/>
              <a:buFont typeface="Arial"/>
              <a:buNone/>
            </a:pPr>
            <a:r>
              <a:rPr lang="fr-CA" sz="1000" b="1" i="0" u="none" strike="noStrike" cap="none">
                <a:solidFill>
                  <a:schemeClr val="dk1"/>
                </a:solidFill>
                <a:latin typeface="Arial"/>
                <a:ea typeface="Arial"/>
                <a:cs typeface="Arial"/>
                <a:sym typeface="Arial"/>
              </a:rPr>
              <a:t>Statut :</a:t>
            </a:r>
            <a:r>
              <a:rPr lang="fr-CA" sz="1000" b="0" i="0" u="none" strike="noStrike" cap="none">
                <a:solidFill>
                  <a:schemeClr val="dk1"/>
                </a:solidFill>
                <a:latin typeface="Arial"/>
                <a:ea typeface="Arial"/>
                <a:cs typeface="Arial"/>
                <a:sym typeface="Arial"/>
              </a:rPr>
              <a:t> Mis en service en janvier 2019.</a:t>
            </a:r>
            <a:endParaRPr/>
          </a:p>
        </p:txBody>
      </p:sp>
      <p:sp>
        <p:nvSpPr>
          <p:cNvPr id="205" name="RH"/>
          <p:cNvSpPr/>
          <p:nvPr/>
        </p:nvSpPr>
        <p:spPr>
          <a:xfrm>
            <a:off x="3610350" y="1698553"/>
            <a:ext cx="1934400" cy="3344700"/>
          </a:xfrm>
          <a:prstGeom prst="rect">
            <a:avLst/>
          </a:prstGeom>
          <a:solidFill>
            <a:srgbClr val="D9EAD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16" name="Google Shape;216;p26"/>
          <p:cNvSpPr txBox="1"/>
          <p:nvPr/>
        </p:nvSpPr>
        <p:spPr>
          <a:xfrm>
            <a:off x="3713025" y="1344550"/>
            <a:ext cx="16530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CA" sz="1100" b="1" i="0" u="none" strike="noStrike" cap="none">
                <a:solidFill>
                  <a:schemeClr val="lt1"/>
                </a:solidFill>
                <a:latin typeface="Oxygen"/>
                <a:ea typeface="Oxygen"/>
                <a:cs typeface="Oxygen"/>
                <a:sym typeface="Oxygen"/>
              </a:rPr>
              <a:t>Portail des RH</a:t>
            </a:r>
            <a:endParaRPr/>
          </a:p>
        </p:txBody>
      </p:sp>
      <p:sp>
        <p:nvSpPr>
          <p:cNvPr id="211" name="Google Shape;211;p26"/>
          <p:cNvSpPr txBox="1"/>
          <p:nvPr/>
        </p:nvSpPr>
        <p:spPr>
          <a:xfrm>
            <a:off x="3610350" y="1742451"/>
            <a:ext cx="1934400" cy="3193152"/>
          </a:xfrm>
          <a:prstGeom prst="rect">
            <a:avLst/>
          </a:prstGeom>
          <a:noFill/>
          <a:ln>
            <a:noFill/>
          </a:ln>
        </p:spPr>
        <p:txBody>
          <a:bodyPr spcFirstLastPara="1" wrap="square" lIns="91425" tIns="91425" rIns="91425" bIns="91425" anchor="t" anchorCtr="0">
            <a:spAutoFit/>
          </a:bodyPr>
          <a:lstStyle/>
          <a:p>
            <a:pPr marL="0" marR="0" lvl="0" indent="0" algn="l" rtl="0">
              <a:lnSpc>
                <a:spcPct val="85000"/>
              </a:lnSpc>
              <a:spcBef>
                <a:spcPts val="0"/>
              </a:spcBef>
              <a:spcAft>
                <a:spcPts val="0"/>
              </a:spcAft>
              <a:buClr>
                <a:srgbClr val="000000"/>
              </a:buClr>
              <a:buSzPts val="1000"/>
              <a:buFont typeface="Arial"/>
              <a:buNone/>
            </a:pPr>
            <a:r>
              <a:rPr lang="fr-CA" sz="1000" b="1" i="0" u="none" strike="noStrike" cap="none">
                <a:solidFill>
                  <a:srgbClr val="000000"/>
                </a:solidFill>
                <a:latin typeface="Arial"/>
                <a:ea typeface="Arial"/>
                <a:cs typeface="Arial"/>
                <a:sym typeface="Arial"/>
              </a:rPr>
              <a:t>Qui : </a:t>
            </a:r>
            <a:r>
              <a:rPr lang="fr-CA" sz="1000" b="0" i="0" u="none" strike="noStrike" cap="none">
                <a:solidFill>
                  <a:srgbClr val="000000"/>
                </a:solidFill>
                <a:latin typeface="Arial"/>
                <a:ea typeface="Arial"/>
                <a:cs typeface="Arial"/>
                <a:sym typeface="Arial"/>
              </a:rPr>
              <a:t>Conseillers en RH des ministères partenaires.</a:t>
            </a:r>
            <a:endParaRPr/>
          </a:p>
          <a:p>
            <a:pPr marL="0" marR="0" lvl="0" indent="0" algn="l" rtl="0">
              <a:lnSpc>
                <a:spcPct val="85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a:p>
            <a:pPr marL="0" marR="0" lvl="0" indent="0" algn="l" rtl="0">
              <a:lnSpc>
                <a:spcPct val="85000"/>
              </a:lnSpc>
              <a:spcBef>
                <a:spcPts val="0"/>
              </a:spcBef>
              <a:spcAft>
                <a:spcPts val="0"/>
              </a:spcAft>
              <a:buClr>
                <a:srgbClr val="000000"/>
              </a:buClr>
              <a:buSzPts val="1000"/>
              <a:buFont typeface="Arial"/>
              <a:buNone/>
            </a:pPr>
            <a:r>
              <a:rPr lang="fr-CA" sz="1000" b="1" i="0" u="none" strike="noStrike" cap="none">
                <a:solidFill>
                  <a:srgbClr val="000000"/>
                </a:solidFill>
                <a:latin typeface="Arial"/>
                <a:ea typeface="Arial"/>
                <a:cs typeface="Arial"/>
                <a:sym typeface="Arial"/>
              </a:rPr>
              <a:t>Que peuvent-ils faire? </a:t>
            </a:r>
            <a:r>
              <a:rPr lang="fr-CA" sz="1000" b="0" i="0" u="none" strike="noStrike" cap="none">
                <a:solidFill>
                  <a:srgbClr val="000000"/>
                </a:solidFill>
                <a:latin typeface="Arial"/>
                <a:ea typeface="Arial"/>
                <a:cs typeface="Arial"/>
                <a:sym typeface="Arial"/>
              </a:rPr>
              <a:t>S’approprier des processus d’emploi, examiner les offres d’emploi et les plans d’évaluation, faire le suivi des candidats.</a:t>
            </a:r>
            <a:endParaRPr/>
          </a:p>
          <a:p>
            <a:pPr marL="0" marR="0" lvl="0" indent="0" algn="l" rtl="0">
              <a:lnSpc>
                <a:spcPct val="85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a:p>
            <a:pPr marL="0" marR="0" lvl="0" indent="0" algn="l" rtl="0">
              <a:lnSpc>
                <a:spcPct val="85000"/>
              </a:lnSpc>
              <a:spcBef>
                <a:spcPts val="0"/>
              </a:spcBef>
              <a:spcAft>
                <a:spcPts val="0"/>
              </a:spcAft>
              <a:buClr>
                <a:srgbClr val="000000"/>
              </a:buClr>
              <a:buSzPts val="1000"/>
              <a:buFont typeface="Arial"/>
              <a:buNone/>
            </a:pPr>
            <a:r>
              <a:rPr lang="fr-CA" sz="1000" b="1" i="0" u="none" strike="noStrike" cap="none">
                <a:solidFill>
                  <a:srgbClr val="000000"/>
                </a:solidFill>
                <a:latin typeface="Arial"/>
                <a:ea typeface="Arial"/>
                <a:cs typeface="Arial"/>
                <a:sym typeface="Arial"/>
              </a:rPr>
              <a:t>Fonctionnalités : </a:t>
            </a:r>
            <a:r>
              <a:rPr lang="fr-CA" sz="1000" b="0" i="0" u="none" strike="noStrike" cap="none">
                <a:solidFill>
                  <a:srgbClr val="000000"/>
                </a:solidFill>
                <a:latin typeface="Arial"/>
                <a:ea typeface="Arial"/>
                <a:cs typeface="Arial"/>
                <a:sym typeface="Arial"/>
              </a:rPr>
              <a:t>Point de vue du ministère sur les processus d’emploi, système d’approbation des offres d’emploi, processus d’accès et numéros d’autorisation de priorité, système de commentaires pour la communication avec les gestionnaires.</a:t>
            </a:r>
            <a:endParaRPr/>
          </a:p>
          <a:p>
            <a:pPr marL="0" marR="0" lvl="0" indent="0" algn="l" rtl="0">
              <a:lnSpc>
                <a:spcPct val="85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a:p>
            <a:pPr marL="0" marR="0" lvl="0" indent="0" algn="l" rtl="0">
              <a:lnSpc>
                <a:spcPct val="85000"/>
              </a:lnSpc>
              <a:spcBef>
                <a:spcPts val="0"/>
              </a:spcBef>
              <a:spcAft>
                <a:spcPts val="0"/>
              </a:spcAft>
              <a:buClr>
                <a:schemeClr val="dk1"/>
              </a:buClr>
              <a:buSzPts val="1100"/>
              <a:buFont typeface="Arial"/>
              <a:buNone/>
            </a:pPr>
            <a:r>
              <a:rPr lang="fr-CA" sz="1000" b="1" i="0" u="none" strike="noStrike" cap="none">
                <a:solidFill>
                  <a:schemeClr val="dk1"/>
                </a:solidFill>
                <a:latin typeface="Arial"/>
                <a:ea typeface="Arial"/>
                <a:cs typeface="Arial"/>
                <a:sym typeface="Arial"/>
              </a:rPr>
              <a:t>Statut :</a:t>
            </a:r>
            <a:r>
              <a:rPr lang="fr-CA" sz="1000" b="0" i="0" u="none" strike="noStrike" cap="none">
                <a:solidFill>
                  <a:schemeClr val="dk1"/>
                </a:solidFill>
                <a:latin typeface="Arial"/>
                <a:ea typeface="Arial"/>
                <a:cs typeface="Arial"/>
                <a:sym typeface="Arial"/>
              </a:rPr>
              <a:t> Mis en service en février 2020.</a:t>
            </a:r>
            <a:endParaRPr/>
          </a:p>
        </p:txBody>
      </p:sp>
      <p:sp>
        <p:nvSpPr>
          <p:cNvPr id="206" name="Talents autochtones"/>
          <p:cNvSpPr/>
          <p:nvPr/>
        </p:nvSpPr>
        <p:spPr>
          <a:xfrm>
            <a:off x="5544675" y="1698550"/>
            <a:ext cx="1805100" cy="3344700"/>
          </a:xfrm>
          <a:prstGeom prst="rect">
            <a:avLst/>
          </a:prstGeom>
          <a:solidFill>
            <a:srgbClr val="FFF2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17" name="Google Shape;217;p26"/>
          <p:cNvSpPr txBox="1"/>
          <p:nvPr/>
        </p:nvSpPr>
        <p:spPr>
          <a:xfrm>
            <a:off x="5620763" y="1211041"/>
            <a:ext cx="16530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CA" sz="1100" b="1" i="0" u="none" strike="noStrike" cap="none">
                <a:solidFill>
                  <a:schemeClr val="lt1"/>
                </a:solidFill>
                <a:latin typeface="Oxygen"/>
                <a:ea typeface="Oxygen"/>
                <a:cs typeface="Oxygen"/>
                <a:sym typeface="Oxygen"/>
              </a:rPr>
              <a:t>Portail des talents autochtones</a:t>
            </a:r>
            <a:endParaRPr/>
          </a:p>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chemeClr val="lt1"/>
              </a:solidFill>
              <a:latin typeface="Oxygen"/>
              <a:ea typeface="Oxygen"/>
              <a:cs typeface="Oxygen"/>
              <a:sym typeface="Oxygen"/>
            </a:endParaRPr>
          </a:p>
        </p:txBody>
      </p:sp>
      <p:sp>
        <p:nvSpPr>
          <p:cNvPr id="213" name="Google Shape;213;p26"/>
          <p:cNvSpPr txBox="1"/>
          <p:nvPr/>
        </p:nvSpPr>
        <p:spPr>
          <a:xfrm>
            <a:off x="5544749" y="1694744"/>
            <a:ext cx="1816137" cy="3454762"/>
          </a:xfrm>
          <a:prstGeom prst="rect">
            <a:avLst/>
          </a:prstGeom>
          <a:noFill/>
          <a:ln>
            <a:noFill/>
          </a:ln>
        </p:spPr>
        <p:txBody>
          <a:bodyPr spcFirstLastPara="1" wrap="square" lIns="36000" tIns="91425" rIns="0" bIns="91425" anchor="t" anchorCtr="0">
            <a:spAutoFit/>
          </a:bodyPr>
          <a:lstStyle/>
          <a:p>
            <a:pPr marL="0" marR="0" lvl="0" indent="0" algn="l" rtl="0">
              <a:lnSpc>
                <a:spcPct val="85000"/>
              </a:lnSpc>
              <a:spcBef>
                <a:spcPts val="0"/>
              </a:spcBef>
              <a:spcAft>
                <a:spcPts val="0"/>
              </a:spcAft>
              <a:buClr>
                <a:srgbClr val="000000"/>
              </a:buClr>
              <a:buSzPts val="1000"/>
              <a:buFont typeface="Arial"/>
              <a:buNone/>
            </a:pPr>
            <a:r>
              <a:rPr lang="fr-CA" sz="1000" b="1" i="0" u="none" strike="noStrike" cap="none">
                <a:solidFill>
                  <a:srgbClr val="000000"/>
                </a:solidFill>
                <a:latin typeface="Arial"/>
                <a:ea typeface="Arial"/>
                <a:cs typeface="Arial"/>
                <a:sym typeface="Arial"/>
              </a:rPr>
              <a:t>Qui : </a:t>
            </a:r>
            <a:r>
              <a:rPr lang="fr-CA" sz="1000" b="0" i="0" u="none" strike="noStrike" cap="none">
                <a:solidFill>
                  <a:srgbClr val="000000"/>
                </a:solidFill>
                <a:latin typeface="Arial"/>
                <a:ea typeface="Arial"/>
                <a:cs typeface="Arial"/>
                <a:sym typeface="Arial"/>
              </a:rPr>
              <a:t>Talents autochtones</a:t>
            </a:r>
            <a:endParaRPr/>
          </a:p>
          <a:p>
            <a:pPr marL="0" marR="0" lvl="0" indent="0" algn="l" rtl="0">
              <a:lnSpc>
                <a:spcPct val="85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a:p>
            <a:pPr marL="0" marR="0" lvl="0" indent="0" algn="l" rtl="0">
              <a:lnSpc>
                <a:spcPct val="85000"/>
              </a:lnSpc>
              <a:spcBef>
                <a:spcPts val="0"/>
              </a:spcBef>
              <a:spcAft>
                <a:spcPts val="0"/>
              </a:spcAft>
              <a:buClr>
                <a:srgbClr val="000000"/>
              </a:buClr>
              <a:buSzPts val="1000"/>
              <a:buFont typeface="Arial"/>
              <a:buNone/>
            </a:pPr>
            <a:r>
              <a:rPr lang="fr-CA" sz="1000" b="1" i="0" u="none" strike="noStrike" cap="none">
                <a:solidFill>
                  <a:srgbClr val="000000"/>
                </a:solidFill>
                <a:latin typeface="Arial"/>
                <a:ea typeface="Arial"/>
                <a:cs typeface="Arial"/>
                <a:sym typeface="Arial"/>
              </a:rPr>
              <a:t>Que peuvent-ils faire? </a:t>
            </a:r>
            <a:r>
              <a:rPr lang="fr-CA" sz="1000" b="0" i="0" u="none" strike="noStrike" cap="none">
                <a:solidFill>
                  <a:srgbClr val="000000"/>
                </a:solidFill>
                <a:latin typeface="Arial"/>
                <a:ea typeface="Arial"/>
                <a:cs typeface="Arial"/>
                <a:sym typeface="Arial"/>
              </a:rPr>
              <a:t>Visualiser les emplois désignés pour les talents autochtones, postuler à des emplois, gérer leur profil (y compris les renseignements sur l’identité autochtone), se connecter à la communauté autochtone du GC.</a:t>
            </a:r>
            <a:endParaRPr/>
          </a:p>
          <a:p>
            <a:pPr marL="0" marR="0" lvl="0" indent="0" algn="l" rtl="0">
              <a:lnSpc>
                <a:spcPct val="85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a:p>
            <a:pPr marL="0" marR="0" lvl="0" indent="0" algn="l" rtl="0">
              <a:lnSpc>
                <a:spcPct val="85000"/>
              </a:lnSpc>
              <a:spcBef>
                <a:spcPts val="0"/>
              </a:spcBef>
              <a:spcAft>
                <a:spcPts val="0"/>
              </a:spcAft>
              <a:buClr>
                <a:srgbClr val="000000"/>
              </a:buClr>
              <a:buSzPts val="1000"/>
              <a:buFont typeface="Arial"/>
              <a:buNone/>
            </a:pPr>
            <a:r>
              <a:rPr lang="fr-CA" sz="1000" b="1" i="0" u="none" strike="noStrike" cap="none">
                <a:solidFill>
                  <a:srgbClr val="000000"/>
                </a:solidFill>
                <a:latin typeface="Arial"/>
                <a:ea typeface="Arial"/>
                <a:cs typeface="Arial"/>
                <a:sym typeface="Arial"/>
              </a:rPr>
              <a:t>Fonctionnalités :</a:t>
            </a:r>
            <a:r>
              <a:rPr lang="fr-CA" sz="1000" b="0" i="0" u="none" strike="noStrike" cap="none">
                <a:solidFill>
                  <a:srgbClr val="000000"/>
                </a:solidFill>
                <a:latin typeface="Arial"/>
                <a:ea typeface="Arial"/>
                <a:cs typeface="Arial"/>
                <a:sym typeface="Arial"/>
              </a:rPr>
              <a:t> Avis d’offres d’emploi adaptés aux utilisateurs autochtones, outil d’autodéclaration de l’appartenance à la communauté, conseils supplémentaires pour les gestionnaires.</a:t>
            </a:r>
            <a:endParaRPr/>
          </a:p>
          <a:p>
            <a:pPr marL="0" marR="0" lvl="0" indent="0" algn="l" rtl="0">
              <a:lnSpc>
                <a:spcPct val="85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a:p>
            <a:pPr marL="0" marR="0" lvl="0" indent="0" algn="l" rtl="0">
              <a:lnSpc>
                <a:spcPct val="85000"/>
              </a:lnSpc>
              <a:spcBef>
                <a:spcPts val="0"/>
              </a:spcBef>
              <a:spcAft>
                <a:spcPts val="0"/>
              </a:spcAft>
              <a:buClr>
                <a:schemeClr val="dk1"/>
              </a:buClr>
              <a:buSzPts val="1100"/>
              <a:buFont typeface="Arial"/>
              <a:buNone/>
            </a:pPr>
            <a:r>
              <a:rPr lang="fr-CA" sz="1000" b="1" i="0" u="none" strike="noStrike" cap="none">
                <a:solidFill>
                  <a:schemeClr val="dk1"/>
                </a:solidFill>
                <a:latin typeface="Arial"/>
                <a:ea typeface="Arial"/>
                <a:cs typeface="Arial"/>
                <a:sym typeface="Arial"/>
              </a:rPr>
              <a:t>Statut :</a:t>
            </a:r>
            <a:r>
              <a:rPr lang="fr-CA" sz="1000" b="0" i="0" u="none" strike="noStrike" cap="none">
                <a:solidFill>
                  <a:schemeClr val="dk1"/>
                </a:solidFill>
                <a:latin typeface="Arial"/>
                <a:ea typeface="Arial"/>
                <a:cs typeface="Arial"/>
                <a:sym typeface="Arial"/>
              </a:rPr>
              <a:t> En attente de la migration vers le nuage Pro B (renseignements sur l’équité en matière d’emploi).</a:t>
            </a:r>
            <a:endParaRPr/>
          </a:p>
        </p:txBody>
      </p:sp>
      <p:sp>
        <p:nvSpPr>
          <p:cNvPr id="207" name="Administration"/>
          <p:cNvSpPr/>
          <p:nvPr/>
        </p:nvSpPr>
        <p:spPr>
          <a:xfrm>
            <a:off x="7349775" y="1698551"/>
            <a:ext cx="1641900" cy="3344700"/>
          </a:xfrm>
          <a:prstGeom prst="rect">
            <a:avLst/>
          </a:prstGeom>
          <a:solidFill>
            <a:srgbClr val="FCE5C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18" name="Google Shape;218;p26"/>
          <p:cNvSpPr txBox="1"/>
          <p:nvPr/>
        </p:nvSpPr>
        <p:spPr>
          <a:xfrm>
            <a:off x="7338663" y="1257089"/>
            <a:ext cx="16530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CA" sz="1100" b="1" i="0" u="none" strike="noStrike" cap="none">
                <a:solidFill>
                  <a:schemeClr val="lt1"/>
                </a:solidFill>
                <a:latin typeface="Oxygen"/>
                <a:ea typeface="Oxygen"/>
                <a:cs typeface="Oxygen"/>
                <a:sym typeface="Oxygen"/>
              </a:rPr>
              <a:t>Portail d’administration</a:t>
            </a:r>
            <a:endParaRPr/>
          </a:p>
        </p:txBody>
      </p:sp>
      <p:sp>
        <p:nvSpPr>
          <p:cNvPr id="212" name="Google Shape;212;p26"/>
          <p:cNvSpPr txBox="1"/>
          <p:nvPr/>
        </p:nvSpPr>
        <p:spPr>
          <a:xfrm>
            <a:off x="7349775" y="1726549"/>
            <a:ext cx="1717912" cy="3454762"/>
          </a:xfrm>
          <a:prstGeom prst="rect">
            <a:avLst/>
          </a:prstGeom>
          <a:noFill/>
          <a:ln>
            <a:noFill/>
          </a:ln>
        </p:spPr>
        <p:txBody>
          <a:bodyPr spcFirstLastPara="1" wrap="square" lIns="91425" tIns="91425" rIns="72000" bIns="91425" anchor="t" anchorCtr="0">
            <a:spAutoFit/>
          </a:bodyPr>
          <a:lstStyle/>
          <a:p>
            <a:pPr marL="0" marR="0" lvl="0" indent="0" algn="l" rtl="0">
              <a:lnSpc>
                <a:spcPct val="85000"/>
              </a:lnSpc>
              <a:spcBef>
                <a:spcPts val="0"/>
              </a:spcBef>
              <a:spcAft>
                <a:spcPts val="0"/>
              </a:spcAft>
              <a:buClr>
                <a:srgbClr val="000000"/>
              </a:buClr>
              <a:buSzPts val="1000"/>
              <a:buFont typeface="Arial"/>
              <a:buNone/>
            </a:pPr>
            <a:r>
              <a:rPr lang="fr-CA" sz="1000" b="1" i="0" u="none" strike="noStrike" cap="none">
                <a:solidFill>
                  <a:srgbClr val="000000"/>
                </a:solidFill>
                <a:latin typeface="Arial"/>
                <a:ea typeface="Arial"/>
                <a:cs typeface="Arial"/>
                <a:sym typeface="Arial"/>
              </a:rPr>
              <a:t>Qui : </a:t>
            </a:r>
            <a:r>
              <a:rPr lang="fr-CA" sz="1000" b="0" i="0" u="none" strike="noStrike" cap="none">
                <a:solidFill>
                  <a:srgbClr val="000000"/>
                </a:solidFill>
                <a:latin typeface="Arial"/>
                <a:ea typeface="Arial"/>
                <a:cs typeface="Arial"/>
                <a:sym typeface="Arial"/>
              </a:rPr>
              <a:t>Équipe d’administration de la plateforme du Nuage de talents.</a:t>
            </a:r>
            <a:endParaRPr/>
          </a:p>
          <a:p>
            <a:pPr marL="0" marR="0" lvl="0" indent="0" algn="l" rtl="0">
              <a:lnSpc>
                <a:spcPct val="85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a:p>
            <a:pPr marL="0" marR="0" lvl="0" indent="0" algn="l" rtl="0">
              <a:lnSpc>
                <a:spcPct val="85000"/>
              </a:lnSpc>
              <a:spcBef>
                <a:spcPts val="0"/>
              </a:spcBef>
              <a:spcAft>
                <a:spcPts val="0"/>
              </a:spcAft>
              <a:buClr>
                <a:srgbClr val="000000"/>
              </a:buClr>
              <a:buSzPts val="1000"/>
              <a:buFont typeface="Arial"/>
              <a:buNone/>
            </a:pPr>
            <a:r>
              <a:rPr lang="fr-CA" sz="1000" b="1" i="0" u="none" strike="noStrike" cap="none">
                <a:solidFill>
                  <a:srgbClr val="000000"/>
                </a:solidFill>
                <a:latin typeface="Arial"/>
                <a:ea typeface="Arial"/>
                <a:cs typeface="Arial"/>
                <a:sym typeface="Arial"/>
              </a:rPr>
              <a:t>Que peuvent-ils faire? </a:t>
            </a:r>
            <a:r>
              <a:rPr lang="fr-CA" sz="1000" b="0" i="0" u="none" strike="noStrike" cap="none">
                <a:solidFill>
                  <a:srgbClr val="000000"/>
                </a:solidFill>
                <a:latin typeface="Arial"/>
                <a:ea typeface="Arial"/>
                <a:cs typeface="Arial"/>
                <a:sym typeface="Arial"/>
              </a:rPr>
              <a:t>A</a:t>
            </a:r>
            <a:r>
              <a:rPr lang="fr-CA" sz="1000" b="0" i="0" u="none" strike="noStrike" cap="none">
                <a:solidFill>
                  <a:schemeClr val="dk1"/>
                </a:solidFill>
                <a:latin typeface="Arial"/>
                <a:ea typeface="Arial"/>
                <a:cs typeface="Arial"/>
                <a:sym typeface="Arial"/>
              </a:rPr>
              <a:t>pprouver les nouveaux gestionnaires et conseillers en RH, publier les offres d’emploi approuvées, g</a:t>
            </a:r>
            <a:r>
              <a:rPr lang="fr-CA" sz="1000" b="0" i="0" u="none" strike="noStrike" cap="none">
                <a:solidFill>
                  <a:srgbClr val="000000"/>
                </a:solidFill>
                <a:latin typeface="Arial"/>
                <a:ea typeface="Arial"/>
                <a:cs typeface="Arial"/>
                <a:sym typeface="Arial"/>
              </a:rPr>
              <a:t>érer le contenu en coulisse, gérer la taxonomie des compétences réutilisables (y compris l’ajout et la modification des définitions).</a:t>
            </a:r>
            <a:endParaRPr/>
          </a:p>
          <a:p>
            <a:pPr marL="0" marR="0" lvl="0" indent="0" algn="l" rtl="0">
              <a:lnSpc>
                <a:spcPct val="85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a:p>
            <a:pPr marL="0" marR="0" lvl="0" indent="0" algn="l" rtl="0">
              <a:lnSpc>
                <a:spcPct val="85000"/>
              </a:lnSpc>
              <a:spcBef>
                <a:spcPts val="0"/>
              </a:spcBef>
              <a:spcAft>
                <a:spcPts val="0"/>
              </a:spcAft>
              <a:buClr>
                <a:srgbClr val="000000"/>
              </a:buClr>
              <a:buSzPts val="1000"/>
              <a:buFont typeface="Arial"/>
              <a:buNone/>
            </a:pPr>
            <a:r>
              <a:rPr lang="fr-CA" sz="1000" b="1" i="0" u="none" strike="noStrike" cap="none">
                <a:solidFill>
                  <a:srgbClr val="000000"/>
                </a:solidFill>
                <a:latin typeface="Arial"/>
                <a:ea typeface="Arial"/>
                <a:cs typeface="Arial"/>
                <a:sym typeface="Arial"/>
              </a:rPr>
              <a:t>Fonctionnalités : </a:t>
            </a:r>
            <a:r>
              <a:rPr lang="fr-CA" sz="1000" b="0" i="0" u="none" strike="noStrike" cap="none">
                <a:solidFill>
                  <a:srgbClr val="000000"/>
                </a:solidFill>
                <a:latin typeface="Arial"/>
                <a:ea typeface="Arial"/>
                <a:cs typeface="Arial"/>
                <a:sym typeface="Arial"/>
              </a:rPr>
              <a:t>Page de ressources pour communiquer l’information aux gestionnaires et aux RH.</a:t>
            </a:r>
            <a:endParaRPr/>
          </a:p>
          <a:p>
            <a:pPr marL="0" marR="0" lvl="0" indent="0" algn="l" rtl="0">
              <a:lnSpc>
                <a:spcPct val="85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a:p>
            <a:pPr marL="0" marR="0" lvl="0" indent="0" algn="l" rtl="0">
              <a:lnSpc>
                <a:spcPct val="85000"/>
              </a:lnSpc>
              <a:spcBef>
                <a:spcPts val="0"/>
              </a:spcBef>
              <a:spcAft>
                <a:spcPts val="0"/>
              </a:spcAft>
              <a:buClr>
                <a:schemeClr val="dk1"/>
              </a:buClr>
              <a:buSzPts val="1100"/>
              <a:buFont typeface="Arial"/>
              <a:buNone/>
            </a:pPr>
            <a:r>
              <a:rPr lang="fr-CA" sz="1000" b="1" i="0" u="none" strike="noStrike" cap="none">
                <a:solidFill>
                  <a:schemeClr val="dk1"/>
                </a:solidFill>
                <a:latin typeface="Arial"/>
                <a:ea typeface="Arial"/>
                <a:cs typeface="Arial"/>
                <a:sym typeface="Arial"/>
              </a:rPr>
              <a:t>Statut :</a:t>
            </a:r>
            <a:r>
              <a:rPr lang="fr-CA" sz="1000" b="0" i="0" u="none" strike="noStrike" cap="none">
                <a:solidFill>
                  <a:schemeClr val="dk1"/>
                </a:solidFill>
                <a:latin typeface="Arial"/>
                <a:ea typeface="Arial"/>
                <a:cs typeface="Arial"/>
                <a:sym typeface="Arial"/>
              </a:rPr>
              <a:t> Mis en service en mars 2019.</a:t>
            </a:r>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F1F4F7"/>
            </a:gs>
          </a:gsLst>
          <a:lin ang="5400012" scaled="0"/>
        </a:gradFill>
        <a:effectLst/>
      </p:bgPr>
    </p:bg>
    <p:spTree>
      <p:nvGrpSpPr>
        <p:cNvPr id="1" name="Shape 222"/>
        <p:cNvGrpSpPr/>
        <p:nvPr/>
      </p:nvGrpSpPr>
      <p:grpSpPr>
        <a:xfrm>
          <a:off x="0" y="0"/>
          <a:ext cx="0" cy="0"/>
          <a:chOff x="0" y="0"/>
          <a:chExt cx="0" cy="0"/>
        </a:xfrm>
      </p:grpSpPr>
      <p:sp>
        <p:nvSpPr>
          <p:cNvPr id="223" name="Google Shape;223;p27"/>
          <p:cNvSpPr/>
          <p:nvPr/>
        </p:nvSpPr>
        <p:spPr>
          <a:xfrm>
            <a:off x="0" y="0"/>
            <a:ext cx="9144000" cy="515700"/>
          </a:xfrm>
          <a:prstGeom prst="rect">
            <a:avLst/>
          </a:prstGeom>
          <a:solidFill>
            <a:srgbClr val="211E1F"/>
          </a:solidFill>
          <a:ln w="9525" cap="flat" cmpd="sng">
            <a:solidFill>
              <a:schemeClr val="dk2"/>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B)"/>
          <p:cNvSpPr txBox="1"/>
          <p:nvPr/>
        </p:nvSpPr>
        <p:spPr>
          <a:xfrm>
            <a:off x="0" y="261025"/>
            <a:ext cx="6702950" cy="431100"/>
          </a:xfrm>
          <a:prstGeom prst="rect">
            <a:avLst/>
          </a:prstGeom>
          <a:gradFill>
            <a:gsLst>
              <a:gs pos="0">
                <a:srgbClr val="5C1647"/>
              </a:gs>
              <a:gs pos="100000">
                <a:srgbClr val="A7073B"/>
              </a:gs>
            </a:gsLst>
            <a:lin ang="0" scaled="0"/>
          </a:gradFill>
          <a:ln>
            <a:noFill/>
          </a:ln>
          <a:effectLst>
            <a:outerShdw blurRad="57150" dist="19050" dir="5400000" algn="bl" rotWithShape="0">
              <a:srgbClr val="000000">
                <a:alpha val="49803"/>
              </a:srgbClr>
            </a:outerShdw>
          </a:effectLst>
        </p:spPr>
        <p:txBody>
          <a:bodyPr spcFirstLastPara="1" wrap="square" lIns="91425" tIns="91425" rIns="91425" bIns="91425" anchor="t" anchorCtr="0">
            <a:spAutoFit/>
          </a:bodyPr>
          <a:lstStyle/>
          <a:p>
            <a:pPr marL="182880" marR="0" lvl="0" indent="0" algn="l" rtl="0">
              <a:lnSpc>
                <a:spcPct val="100000"/>
              </a:lnSpc>
              <a:spcBef>
                <a:spcPts val="0"/>
              </a:spcBef>
              <a:spcAft>
                <a:spcPts val="0"/>
              </a:spcAft>
              <a:buClr>
                <a:srgbClr val="000000"/>
              </a:buClr>
              <a:buSzPts val="1600"/>
              <a:buFont typeface="Arial"/>
              <a:buNone/>
            </a:pPr>
            <a:r>
              <a:rPr lang="fr-CA" sz="1600" b="1" i="0" u="none" strike="noStrike" cap="none">
                <a:solidFill>
                  <a:schemeClr val="lt1"/>
                </a:solidFill>
                <a:latin typeface="Oxygen"/>
                <a:ea typeface="Oxygen"/>
                <a:cs typeface="Oxygen"/>
                <a:sym typeface="Oxygen"/>
              </a:rPr>
              <a:t>B) La filière de fonctionnalités de notre équipe multidisciplinaire </a:t>
            </a:r>
            <a:endParaRPr/>
          </a:p>
        </p:txBody>
      </p:sp>
      <p:pic>
        <p:nvPicPr>
          <p:cNvPr id="225" name="Google Shape;225;p27" descr="1. Centre de politiques&#10;2. Conception d'expérience utilisateur&#10;3. Développement de l'interface frontale&#10;4. Développement de l'interface finale&#10;5. Accueil / Coordination de projet - RH" title="Resultats de recherche et analyse"/>
          <p:cNvPicPr preferRelativeResize="0"/>
          <p:nvPr/>
        </p:nvPicPr>
        <p:blipFill rotWithShape="1">
          <a:blip r:embed="rId3">
            <a:alphaModFix/>
          </a:blip>
          <a:srcRect/>
          <a:stretch/>
        </p:blipFill>
        <p:spPr>
          <a:xfrm>
            <a:off x="1126250" y="853152"/>
            <a:ext cx="6891501" cy="3770496"/>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F1F4F7"/>
            </a:gs>
          </a:gsLst>
          <a:lin ang="5400012" scaled="0"/>
        </a:gradFill>
        <a:effectLst/>
      </p:bgPr>
    </p:bg>
    <p:spTree>
      <p:nvGrpSpPr>
        <p:cNvPr id="1" name="Shape 229"/>
        <p:cNvGrpSpPr/>
        <p:nvPr/>
      </p:nvGrpSpPr>
      <p:grpSpPr>
        <a:xfrm>
          <a:off x="0" y="0"/>
          <a:ext cx="0" cy="0"/>
          <a:chOff x="0" y="0"/>
          <a:chExt cx="0" cy="0"/>
        </a:xfrm>
      </p:grpSpPr>
      <p:sp>
        <p:nvSpPr>
          <p:cNvPr id="230" name="Google Shape;230;p28"/>
          <p:cNvSpPr/>
          <p:nvPr/>
        </p:nvSpPr>
        <p:spPr>
          <a:xfrm>
            <a:off x="0" y="0"/>
            <a:ext cx="9144000" cy="515700"/>
          </a:xfrm>
          <a:prstGeom prst="rect">
            <a:avLst/>
          </a:prstGeom>
          <a:solidFill>
            <a:srgbClr val="211E1F"/>
          </a:solidFill>
          <a:ln w="9525" cap="flat" cmpd="sng">
            <a:solidFill>
              <a:schemeClr val="dk2"/>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28"/>
          <p:cNvSpPr txBox="1"/>
          <p:nvPr/>
        </p:nvSpPr>
        <p:spPr>
          <a:xfrm>
            <a:off x="0" y="261025"/>
            <a:ext cx="7434470" cy="431100"/>
          </a:xfrm>
          <a:prstGeom prst="rect">
            <a:avLst/>
          </a:prstGeom>
          <a:gradFill>
            <a:gsLst>
              <a:gs pos="0">
                <a:srgbClr val="5C1647"/>
              </a:gs>
              <a:gs pos="100000">
                <a:srgbClr val="A7073B"/>
              </a:gs>
            </a:gsLst>
            <a:lin ang="0" scaled="0"/>
          </a:gradFill>
          <a:ln>
            <a:noFill/>
          </a:ln>
          <a:effectLst>
            <a:outerShdw blurRad="57150" dist="19050" dir="5400000" algn="bl" rotWithShape="0">
              <a:srgbClr val="000000">
                <a:alpha val="49803"/>
              </a:srgbClr>
            </a:outerShdw>
          </a:effectLst>
        </p:spPr>
        <p:txBody>
          <a:bodyPr spcFirstLastPara="1" wrap="square" lIns="91425" tIns="91425" rIns="91425" bIns="91425" anchor="t" anchorCtr="0">
            <a:spAutoFit/>
          </a:bodyPr>
          <a:lstStyle/>
          <a:p>
            <a:pPr marL="182880" marR="0" lvl="0" indent="0" algn="l" rtl="0">
              <a:lnSpc>
                <a:spcPct val="100000"/>
              </a:lnSpc>
              <a:spcBef>
                <a:spcPts val="0"/>
              </a:spcBef>
              <a:spcAft>
                <a:spcPts val="0"/>
              </a:spcAft>
              <a:buClr>
                <a:srgbClr val="000000"/>
              </a:buClr>
              <a:buSzPts val="1600"/>
              <a:buFont typeface="Arial"/>
              <a:buNone/>
            </a:pPr>
            <a:r>
              <a:rPr lang="fr-CA" sz="1600" b="1" i="0" u="none" strike="noStrike" cap="none">
                <a:solidFill>
                  <a:schemeClr val="lt1"/>
                </a:solidFill>
                <a:latin typeface="Oxygen"/>
                <a:ea typeface="Oxygen"/>
                <a:cs typeface="Oxygen"/>
                <a:sym typeface="Oxygen"/>
              </a:rPr>
              <a:t>C) Mesures prises par le Nuage de talents pour produire de la recherche</a:t>
            </a:r>
            <a:endParaRPr/>
          </a:p>
        </p:txBody>
      </p:sp>
      <p:pic>
        <p:nvPicPr>
          <p:cNvPr id="232" name="Google Shape;232;p28" descr="Recherche externe (milieu universitaire, secteur privé, experts)&#10;Études de recherches universitaires, privées et publiques,&#10;Politique du GC et vérification de la conformité.&#10;Validation des hypothèses et de la théorie sous-jacente auprès d'experts internationaux.&#10;Test avec les utilisateur et observation en direct.&#10;Comparaison des résultats aux conclusion de recherches externes.&#10;Communication des résultats au milieu de la recherche.&#10;&#10;L'équipe du Nuage de talents:&#10;Formulation d'hypothèses.&#10;Conception et prototype.&#10;Collecte et analyse des résultats.&#10;Utilisation des résultats pour améliorer les fonctions de la plateforme (EU dans la section sur les activités de l'équipe)&#10;&#10;Service en direct pour les utilisateur."/>
          <p:cNvPicPr preferRelativeResize="0"/>
          <p:nvPr/>
        </p:nvPicPr>
        <p:blipFill rotWithShape="1">
          <a:blip r:embed="rId3">
            <a:alphaModFix/>
          </a:blip>
          <a:srcRect/>
          <a:stretch/>
        </p:blipFill>
        <p:spPr>
          <a:xfrm>
            <a:off x="1088875" y="831224"/>
            <a:ext cx="6973798" cy="4177851"/>
          </a:xfrm>
          <a:prstGeom prst="rect">
            <a:avLst/>
          </a:prstGeom>
          <a:noFill/>
          <a:ln>
            <a:noFill/>
          </a:ln>
        </p:spPr>
      </p:pic>
      <p:sp>
        <p:nvSpPr>
          <p:cNvPr id="233" name="Google Shape;233;p28"/>
          <p:cNvSpPr/>
          <p:nvPr/>
        </p:nvSpPr>
        <p:spPr>
          <a:xfrm>
            <a:off x="1049650" y="831224"/>
            <a:ext cx="2083011" cy="697835"/>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F1F4F7"/>
            </a:gs>
          </a:gsLst>
          <a:lin ang="5400012" scaled="0"/>
        </a:gradFill>
        <a:effectLst/>
      </p:bgPr>
    </p:bg>
    <p:spTree>
      <p:nvGrpSpPr>
        <p:cNvPr id="1" name="Shape 237"/>
        <p:cNvGrpSpPr/>
        <p:nvPr/>
      </p:nvGrpSpPr>
      <p:grpSpPr>
        <a:xfrm>
          <a:off x="0" y="0"/>
          <a:ext cx="0" cy="0"/>
          <a:chOff x="0" y="0"/>
          <a:chExt cx="0" cy="0"/>
        </a:xfrm>
      </p:grpSpPr>
      <p:pic>
        <p:nvPicPr>
          <p:cNvPr id="238" name="Google Shape;238;p29" descr="Un long cheminement illustrant le parcours de l'été 2017 à avril 2021."/>
          <p:cNvPicPr preferRelativeResize="0"/>
          <p:nvPr/>
        </p:nvPicPr>
        <p:blipFill rotWithShape="1">
          <a:blip r:embed="rId3">
            <a:alphaModFix/>
          </a:blip>
          <a:srcRect/>
          <a:stretch/>
        </p:blipFill>
        <p:spPr>
          <a:xfrm>
            <a:off x="319737" y="2430987"/>
            <a:ext cx="8717686" cy="1174813"/>
          </a:xfrm>
          <a:prstGeom prst="rect">
            <a:avLst/>
          </a:prstGeom>
          <a:noFill/>
          <a:ln>
            <a:noFill/>
          </a:ln>
        </p:spPr>
      </p:pic>
      <p:sp>
        <p:nvSpPr>
          <p:cNvPr id="239" name="Google Shape;239;p29"/>
          <p:cNvSpPr/>
          <p:nvPr/>
        </p:nvSpPr>
        <p:spPr>
          <a:xfrm>
            <a:off x="0" y="0"/>
            <a:ext cx="9144000" cy="515700"/>
          </a:xfrm>
          <a:prstGeom prst="rect">
            <a:avLst/>
          </a:prstGeom>
          <a:solidFill>
            <a:srgbClr val="211E1F"/>
          </a:solidFill>
          <a:ln w="9525" cap="flat" cmpd="sng">
            <a:solidFill>
              <a:schemeClr val="dk2"/>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29"/>
          <p:cNvSpPr txBox="1"/>
          <p:nvPr/>
        </p:nvSpPr>
        <p:spPr>
          <a:xfrm>
            <a:off x="0" y="254225"/>
            <a:ext cx="3987500" cy="431100"/>
          </a:xfrm>
          <a:prstGeom prst="rect">
            <a:avLst/>
          </a:prstGeom>
          <a:gradFill>
            <a:gsLst>
              <a:gs pos="0">
                <a:srgbClr val="5C1647"/>
              </a:gs>
              <a:gs pos="100000">
                <a:srgbClr val="A7073B"/>
              </a:gs>
            </a:gsLst>
            <a:lin ang="0" scaled="0"/>
          </a:gradFill>
          <a:ln>
            <a:noFill/>
          </a:ln>
          <a:effectLst>
            <a:outerShdw blurRad="57150" dist="19050" dir="5400000" algn="bl" rotWithShape="0">
              <a:srgbClr val="000000">
                <a:alpha val="49803"/>
              </a:srgbClr>
            </a:outerShdw>
          </a:effectLst>
        </p:spPr>
        <p:txBody>
          <a:bodyPr spcFirstLastPara="1" wrap="square" lIns="91425" tIns="91425" rIns="91425" bIns="91425" anchor="t" anchorCtr="0">
            <a:spAutoFit/>
          </a:bodyPr>
          <a:lstStyle/>
          <a:p>
            <a:pPr marL="182880" marR="0" lvl="0" indent="0" algn="l" rtl="0">
              <a:lnSpc>
                <a:spcPct val="100000"/>
              </a:lnSpc>
              <a:spcBef>
                <a:spcPts val="0"/>
              </a:spcBef>
              <a:spcAft>
                <a:spcPts val="0"/>
              </a:spcAft>
              <a:buClr>
                <a:srgbClr val="000000"/>
              </a:buClr>
              <a:buSzPts val="1600"/>
              <a:buFont typeface="Arial"/>
              <a:buNone/>
            </a:pPr>
            <a:r>
              <a:rPr lang="fr-CA" sz="1600" b="1" i="0" u="none" strike="noStrike" cap="none">
                <a:solidFill>
                  <a:schemeClr val="lt1"/>
                </a:solidFill>
                <a:latin typeface="Oxygen"/>
                <a:ea typeface="Oxygen"/>
                <a:cs typeface="Oxygen"/>
                <a:sym typeface="Oxygen"/>
              </a:rPr>
              <a:t>D) Chronologie du Nuage de talents</a:t>
            </a:r>
            <a:endParaRPr/>
          </a:p>
        </p:txBody>
      </p:sp>
      <p:sp>
        <p:nvSpPr>
          <p:cNvPr id="244" name="Juillet 2017"/>
          <p:cNvSpPr txBox="1"/>
          <p:nvPr/>
        </p:nvSpPr>
        <p:spPr>
          <a:xfrm>
            <a:off x="319725" y="1488846"/>
            <a:ext cx="656100" cy="138600"/>
          </a:xfrm>
          <a:prstGeom prst="rect">
            <a:avLst/>
          </a:prstGeom>
          <a:solidFill>
            <a:srgbClr val="211E1F"/>
          </a:solidFill>
          <a:ln>
            <a:noFill/>
          </a:ln>
          <a:effectLst>
            <a:outerShdw blurRad="57150" dist="19050" dir="5400000" algn="bl" rotWithShape="0">
              <a:srgbClr val="000000">
                <a:alpha val="49803"/>
              </a:srgbClr>
            </a:outerShdw>
          </a:effectLst>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fr-CA" sz="900" b="1" i="0" u="none" strike="noStrike" cap="none">
                <a:solidFill>
                  <a:srgbClr val="FFFFFF"/>
                </a:solidFill>
                <a:latin typeface="Oxygen"/>
                <a:ea typeface="Oxygen"/>
                <a:cs typeface="Oxygen"/>
                <a:sym typeface="Oxygen"/>
              </a:rPr>
              <a:t>Juillet 2017</a:t>
            </a:r>
            <a:endParaRPr/>
          </a:p>
        </p:txBody>
      </p:sp>
      <p:sp>
        <p:nvSpPr>
          <p:cNvPr id="243" name="Google Shape;243;p29"/>
          <p:cNvSpPr txBox="1"/>
          <p:nvPr/>
        </p:nvSpPr>
        <p:spPr>
          <a:xfrm>
            <a:off x="319725" y="1798349"/>
            <a:ext cx="728700" cy="4617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fr-CA" sz="1000" b="0" i="0" u="none" strike="noStrike" cap="none">
                <a:solidFill>
                  <a:srgbClr val="211E1F"/>
                </a:solidFill>
                <a:latin typeface="Nunito"/>
                <a:ea typeface="Nunito"/>
                <a:cs typeface="Nunito"/>
                <a:sym typeface="Nunito"/>
              </a:rPr>
              <a:t>Démarrage officiel du projet.</a:t>
            </a:r>
            <a:endParaRPr/>
          </a:p>
        </p:txBody>
      </p:sp>
      <p:sp>
        <p:nvSpPr>
          <p:cNvPr id="242" name="Été 2017"/>
          <p:cNvSpPr txBox="1"/>
          <p:nvPr/>
        </p:nvSpPr>
        <p:spPr>
          <a:xfrm>
            <a:off x="60934" y="3678263"/>
            <a:ext cx="1323975" cy="277200"/>
          </a:xfrm>
          <a:prstGeom prst="rect">
            <a:avLst/>
          </a:prstGeom>
          <a:solidFill>
            <a:srgbClr val="211E1F"/>
          </a:solidFill>
          <a:ln>
            <a:noFill/>
          </a:ln>
          <a:effectLst>
            <a:outerShdw blurRad="57150" dist="19050" dir="5400000" algn="bl" rotWithShape="0">
              <a:srgbClr val="000000">
                <a:alpha val="49803"/>
              </a:srgbClr>
            </a:outerShdw>
          </a:effectLst>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fr-CA" sz="900" b="1" i="0" u="none" strike="noStrike" cap="none">
                <a:solidFill>
                  <a:srgbClr val="FFFFFF"/>
                </a:solidFill>
                <a:latin typeface="Oxygen"/>
                <a:ea typeface="Oxygen"/>
                <a:cs typeface="Oxygen"/>
                <a:sym typeface="Oxygen"/>
              </a:rPr>
              <a:t>Été 2017 —</a:t>
            </a:r>
            <a:endParaRPr/>
          </a:p>
          <a:p>
            <a:pPr marL="0" marR="0" lvl="0" indent="0" algn="ctr" rtl="0">
              <a:lnSpc>
                <a:spcPct val="100000"/>
              </a:lnSpc>
              <a:spcBef>
                <a:spcPts val="0"/>
              </a:spcBef>
              <a:spcAft>
                <a:spcPts val="0"/>
              </a:spcAft>
              <a:buClr>
                <a:srgbClr val="000000"/>
              </a:buClr>
              <a:buSzPts val="900"/>
              <a:buFont typeface="Arial"/>
              <a:buNone/>
            </a:pPr>
            <a:r>
              <a:rPr lang="fr-CA" sz="900" b="1" i="0" u="none" strike="noStrike" cap="none">
                <a:solidFill>
                  <a:srgbClr val="FFFFFF"/>
                </a:solidFill>
                <a:latin typeface="Oxygen"/>
                <a:ea typeface="Oxygen"/>
                <a:cs typeface="Oxygen"/>
                <a:sym typeface="Oxygen"/>
              </a:rPr>
              <a:t>Printemps 2018</a:t>
            </a:r>
            <a:endParaRPr/>
          </a:p>
        </p:txBody>
      </p:sp>
      <p:sp>
        <p:nvSpPr>
          <p:cNvPr id="241" name="Google Shape;241;p29"/>
          <p:cNvSpPr txBox="1"/>
          <p:nvPr/>
        </p:nvSpPr>
        <p:spPr>
          <a:xfrm>
            <a:off x="93486" y="4027925"/>
            <a:ext cx="1443127" cy="1046440"/>
          </a:xfrm>
          <a:prstGeom prst="rect">
            <a:avLst/>
          </a:prstGeom>
          <a:noFill/>
          <a:ln>
            <a:noFill/>
          </a:ln>
        </p:spPr>
        <p:txBody>
          <a:bodyPr spcFirstLastPara="1" wrap="square" lIns="0" tIns="0" rIns="0" bIns="0" anchor="t" anchorCtr="0">
            <a:spAutoFit/>
          </a:bodyPr>
          <a:lstStyle/>
          <a:p>
            <a:pPr marL="0" marR="0" lvl="0" indent="0" algn="l" rtl="0">
              <a:lnSpc>
                <a:spcPct val="85000"/>
              </a:lnSpc>
              <a:spcBef>
                <a:spcPts val="0"/>
              </a:spcBef>
              <a:spcAft>
                <a:spcPts val="0"/>
              </a:spcAft>
              <a:buClr>
                <a:srgbClr val="000000"/>
              </a:buClr>
              <a:buSzPts val="1000"/>
              <a:buFont typeface="Arial"/>
              <a:buNone/>
            </a:pPr>
            <a:r>
              <a:rPr lang="fr-CA" sz="1000" b="0" i="0" u="none" strike="noStrike" cap="none">
                <a:solidFill>
                  <a:srgbClr val="211E1F"/>
                </a:solidFill>
                <a:latin typeface="Nunito"/>
                <a:ea typeface="Nunito"/>
                <a:cs typeface="Nunito"/>
                <a:sym typeface="Nunito"/>
              </a:rPr>
              <a:t>Ateliers, séances de conception et participation d’experts sur la portée des problèmes, la schématisation des processus et les conceptions initiales.</a:t>
            </a:r>
            <a:endParaRPr/>
          </a:p>
        </p:txBody>
      </p:sp>
      <p:sp>
        <p:nvSpPr>
          <p:cNvPr id="256" name="Printemps 2018"/>
          <p:cNvSpPr txBox="1"/>
          <p:nvPr/>
        </p:nvSpPr>
        <p:spPr>
          <a:xfrm>
            <a:off x="1430538" y="1216971"/>
            <a:ext cx="830261" cy="138499"/>
          </a:xfrm>
          <a:prstGeom prst="rect">
            <a:avLst/>
          </a:prstGeom>
          <a:solidFill>
            <a:srgbClr val="211E1F"/>
          </a:solidFill>
          <a:ln>
            <a:noFill/>
          </a:ln>
          <a:effectLst>
            <a:outerShdw blurRad="57150" dist="19050" dir="5400000" algn="bl" rotWithShape="0">
              <a:srgbClr val="000000">
                <a:alpha val="49803"/>
              </a:srgbClr>
            </a:outerShdw>
          </a:effectLst>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fr-CA" sz="900" b="1" i="0" u="none" strike="noStrike" cap="none" dirty="0">
                <a:solidFill>
                  <a:srgbClr val="FFFFFF"/>
                </a:solidFill>
                <a:latin typeface="Oxygen"/>
                <a:ea typeface="Oxygen"/>
                <a:cs typeface="Oxygen"/>
                <a:sym typeface="Oxygen"/>
              </a:rPr>
              <a:t>Printemps 2018</a:t>
            </a:r>
            <a:endParaRPr dirty="0"/>
          </a:p>
        </p:txBody>
      </p:sp>
      <p:sp>
        <p:nvSpPr>
          <p:cNvPr id="255" name="Google Shape;255;p29"/>
          <p:cNvSpPr txBox="1"/>
          <p:nvPr/>
        </p:nvSpPr>
        <p:spPr>
          <a:xfrm>
            <a:off x="1430539" y="1526464"/>
            <a:ext cx="1014210" cy="769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fr-CA" sz="1000" b="0" i="0" u="none" strike="noStrike" cap="none" dirty="0">
                <a:solidFill>
                  <a:srgbClr val="211E1F"/>
                </a:solidFill>
                <a:latin typeface="Nunito"/>
                <a:ea typeface="Nunito"/>
                <a:cs typeface="Nunito"/>
                <a:sym typeface="Nunito"/>
              </a:rPr>
              <a:t>L’équipe de développement commence à coder la plateforme.</a:t>
            </a:r>
            <a:endParaRPr dirty="0"/>
          </a:p>
        </p:txBody>
      </p:sp>
      <p:sp>
        <p:nvSpPr>
          <p:cNvPr id="266" name="Semptembre 2018"/>
          <p:cNvSpPr txBox="1"/>
          <p:nvPr/>
        </p:nvSpPr>
        <p:spPr>
          <a:xfrm>
            <a:off x="1894201" y="3474025"/>
            <a:ext cx="1000800" cy="138600"/>
          </a:xfrm>
          <a:prstGeom prst="rect">
            <a:avLst/>
          </a:prstGeom>
          <a:solidFill>
            <a:srgbClr val="211E1F"/>
          </a:solidFill>
          <a:ln>
            <a:noFill/>
          </a:ln>
          <a:effectLst>
            <a:outerShdw blurRad="57150" dist="19050" dir="5400000" algn="bl" rotWithShape="0">
              <a:srgbClr val="000000">
                <a:alpha val="49803"/>
              </a:srgbClr>
            </a:outerShdw>
          </a:effectLst>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fr-CA" sz="900" b="1" i="0" u="none" strike="noStrike" cap="none" dirty="0">
                <a:solidFill>
                  <a:srgbClr val="FFFFFF"/>
                </a:solidFill>
                <a:latin typeface="Oxygen"/>
                <a:ea typeface="Oxygen"/>
                <a:cs typeface="Oxygen"/>
                <a:sym typeface="Oxygen"/>
              </a:rPr>
              <a:t>Septembre 2018</a:t>
            </a:r>
            <a:endParaRPr dirty="0"/>
          </a:p>
        </p:txBody>
      </p:sp>
      <p:sp>
        <p:nvSpPr>
          <p:cNvPr id="267" name="Google Shape;267;p29"/>
          <p:cNvSpPr txBox="1"/>
          <p:nvPr/>
        </p:nvSpPr>
        <p:spPr>
          <a:xfrm>
            <a:off x="1894200" y="3747625"/>
            <a:ext cx="931200" cy="615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fr-CA" sz="1000" b="0" i="0" u="none" strike="noStrike" cap="none" dirty="0">
                <a:solidFill>
                  <a:srgbClr val="211E1F"/>
                </a:solidFill>
                <a:latin typeface="Nunito"/>
                <a:ea typeface="Nunito"/>
                <a:cs typeface="Nunito"/>
                <a:sym typeface="Nunito"/>
              </a:rPr>
              <a:t>Évaluation des facteurs relatifs à la vie privée soumise et approuvée.</a:t>
            </a:r>
            <a:endParaRPr dirty="0"/>
          </a:p>
        </p:txBody>
      </p:sp>
      <p:sp>
        <p:nvSpPr>
          <p:cNvPr id="258" name="Octobre 2018"/>
          <p:cNvSpPr txBox="1"/>
          <p:nvPr/>
        </p:nvSpPr>
        <p:spPr>
          <a:xfrm>
            <a:off x="2517338" y="1059224"/>
            <a:ext cx="860700" cy="138600"/>
          </a:xfrm>
          <a:prstGeom prst="rect">
            <a:avLst/>
          </a:prstGeom>
          <a:solidFill>
            <a:srgbClr val="211E1F"/>
          </a:solidFill>
          <a:ln>
            <a:noFill/>
          </a:ln>
          <a:effectLst>
            <a:outerShdw blurRad="57150" dist="19050" dir="5400000" algn="bl" rotWithShape="0">
              <a:srgbClr val="000000">
                <a:alpha val="49803"/>
              </a:srgbClr>
            </a:outerShdw>
          </a:effectLst>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fr-CA" sz="900" b="1" i="0" u="none" strike="noStrike" cap="none" dirty="0">
                <a:solidFill>
                  <a:srgbClr val="FFFFFF"/>
                </a:solidFill>
                <a:latin typeface="Oxygen"/>
                <a:ea typeface="Oxygen"/>
                <a:cs typeface="Oxygen"/>
                <a:sym typeface="Oxygen"/>
              </a:rPr>
              <a:t>Octobre 2018</a:t>
            </a:r>
            <a:endParaRPr dirty="0"/>
          </a:p>
        </p:txBody>
      </p:sp>
      <p:sp>
        <p:nvSpPr>
          <p:cNvPr id="257" name="Google Shape;257;p29"/>
          <p:cNvSpPr txBox="1"/>
          <p:nvPr/>
        </p:nvSpPr>
        <p:spPr>
          <a:xfrm>
            <a:off x="2517349" y="1273481"/>
            <a:ext cx="1370609" cy="133369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fr-CA" sz="1000" b="0" i="0" u="none" strike="noStrike" cap="none" dirty="0">
                <a:solidFill>
                  <a:srgbClr val="211E1F"/>
                </a:solidFill>
                <a:latin typeface="Nunito"/>
                <a:ea typeface="Nunito"/>
                <a:cs typeface="Nunito"/>
                <a:sym typeface="Nunito"/>
              </a:rPr>
              <a:t>Autorisation d’exploitation reçue.</a:t>
            </a:r>
            <a:endParaRPr dirty="0"/>
          </a:p>
          <a:p>
            <a:pPr marL="0" marR="0" lvl="0" indent="0" algn="l" rtl="0">
              <a:lnSpc>
                <a:spcPct val="100000"/>
              </a:lnSpc>
              <a:spcBef>
                <a:spcPts val="1000"/>
              </a:spcBef>
              <a:spcAft>
                <a:spcPts val="1000"/>
              </a:spcAft>
              <a:buClr>
                <a:srgbClr val="000000"/>
              </a:buClr>
              <a:buSzPts val="1000"/>
              <a:buFont typeface="Arial"/>
              <a:buNone/>
            </a:pPr>
            <a:r>
              <a:rPr lang="fr-CA" sz="1000" b="0" i="0" u="none" strike="noStrike" cap="none" dirty="0">
                <a:solidFill>
                  <a:srgbClr val="211E1F"/>
                </a:solidFill>
                <a:latin typeface="Nunito"/>
                <a:ea typeface="Nunito"/>
                <a:cs typeface="Nunito"/>
                <a:sym typeface="Nunito"/>
              </a:rPr>
              <a:t>Le Portail des demandeurs (bêta) est mis en service avec de véritables offres d’emploi.</a:t>
            </a:r>
            <a:endParaRPr dirty="0"/>
          </a:p>
        </p:txBody>
      </p:sp>
      <p:sp>
        <p:nvSpPr>
          <p:cNvPr id="246" name="Mai 2019"/>
          <p:cNvSpPr txBox="1"/>
          <p:nvPr/>
        </p:nvSpPr>
        <p:spPr>
          <a:xfrm>
            <a:off x="3099750" y="3681457"/>
            <a:ext cx="656100" cy="138600"/>
          </a:xfrm>
          <a:prstGeom prst="rect">
            <a:avLst/>
          </a:prstGeom>
          <a:solidFill>
            <a:srgbClr val="211E1F"/>
          </a:solidFill>
          <a:ln>
            <a:noFill/>
          </a:ln>
          <a:effectLst>
            <a:outerShdw blurRad="57150" dist="19050" dir="5400000" algn="bl" rotWithShape="0">
              <a:srgbClr val="000000">
                <a:alpha val="49803"/>
              </a:srgbClr>
            </a:outerShdw>
          </a:effectLst>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fr-CA" sz="900" b="1" i="0" u="none" strike="noStrike" cap="none">
                <a:solidFill>
                  <a:srgbClr val="FFFFFF"/>
                </a:solidFill>
                <a:latin typeface="Oxygen"/>
                <a:ea typeface="Oxygen"/>
                <a:cs typeface="Oxygen"/>
                <a:sym typeface="Oxygen"/>
              </a:rPr>
              <a:t>Mai 2019</a:t>
            </a:r>
            <a:endParaRPr/>
          </a:p>
        </p:txBody>
      </p:sp>
      <p:sp>
        <p:nvSpPr>
          <p:cNvPr id="245" name="Google Shape;245;p29"/>
          <p:cNvSpPr txBox="1"/>
          <p:nvPr/>
        </p:nvSpPr>
        <p:spPr>
          <a:xfrm>
            <a:off x="3099750" y="4017025"/>
            <a:ext cx="1174200" cy="1046440"/>
          </a:xfrm>
          <a:prstGeom prst="rect">
            <a:avLst/>
          </a:prstGeom>
          <a:noFill/>
          <a:ln>
            <a:noFill/>
          </a:ln>
        </p:spPr>
        <p:txBody>
          <a:bodyPr spcFirstLastPara="1" wrap="square" lIns="0" tIns="0" rIns="0" bIns="0" anchor="t" anchorCtr="0">
            <a:spAutoFit/>
          </a:bodyPr>
          <a:lstStyle/>
          <a:p>
            <a:pPr marL="0" marR="0" lvl="0" indent="0" algn="l" rtl="0">
              <a:lnSpc>
                <a:spcPct val="85000"/>
              </a:lnSpc>
              <a:spcBef>
                <a:spcPts val="0"/>
              </a:spcBef>
              <a:spcAft>
                <a:spcPts val="0"/>
              </a:spcAft>
              <a:buClr>
                <a:srgbClr val="000000"/>
              </a:buClr>
              <a:buSzPts val="1000"/>
              <a:buFont typeface="Arial"/>
              <a:buNone/>
            </a:pPr>
            <a:r>
              <a:rPr lang="fr-CA" sz="1000" b="0" i="0" u="none" strike="noStrike" cap="none">
                <a:solidFill>
                  <a:srgbClr val="211E1F"/>
                </a:solidFill>
                <a:latin typeface="Nunito"/>
                <a:ea typeface="Nunito"/>
                <a:cs typeface="Nunito"/>
                <a:sym typeface="Nunito"/>
              </a:rPr>
              <a:t>Test parallèle des justificatifs numériques portables : Lancement du projet pilote Blockcerts, en collaboration avec les agents libres.</a:t>
            </a:r>
            <a:endParaRPr/>
          </a:p>
        </p:txBody>
      </p:sp>
      <p:sp>
        <p:nvSpPr>
          <p:cNvPr id="260" name="Janvier 2019"/>
          <p:cNvSpPr txBox="1"/>
          <p:nvPr/>
        </p:nvSpPr>
        <p:spPr>
          <a:xfrm>
            <a:off x="4000201" y="1213950"/>
            <a:ext cx="1000800" cy="138600"/>
          </a:xfrm>
          <a:prstGeom prst="rect">
            <a:avLst/>
          </a:prstGeom>
          <a:solidFill>
            <a:srgbClr val="211E1F"/>
          </a:solidFill>
          <a:ln>
            <a:noFill/>
          </a:ln>
          <a:effectLst>
            <a:outerShdw blurRad="57150" dist="19050" dir="5400000" algn="bl" rotWithShape="0">
              <a:srgbClr val="000000">
                <a:alpha val="49803"/>
              </a:srgbClr>
            </a:outerShdw>
          </a:effectLst>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fr-CA" sz="900" b="1" i="0" u="none" strike="noStrike" cap="none" dirty="0">
                <a:solidFill>
                  <a:srgbClr val="FFFFFF"/>
                </a:solidFill>
                <a:latin typeface="Oxygen"/>
                <a:ea typeface="Oxygen"/>
                <a:cs typeface="Oxygen"/>
                <a:sym typeface="Oxygen"/>
              </a:rPr>
              <a:t>Janvier 2019</a:t>
            </a:r>
            <a:endParaRPr dirty="0"/>
          </a:p>
        </p:txBody>
      </p:sp>
      <p:sp>
        <p:nvSpPr>
          <p:cNvPr id="259" name="Google Shape;259;p29"/>
          <p:cNvSpPr txBox="1"/>
          <p:nvPr/>
        </p:nvSpPr>
        <p:spPr>
          <a:xfrm>
            <a:off x="3987499" y="1487573"/>
            <a:ext cx="1320575" cy="105157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fr-CA" sz="1000" b="0" i="0" u="none" strike="noStrike" cap="none" dirty="0">
                <a:solidFill>
                  <a:srgbClr val="211E1F"/>
                </a:solidFill>
                <a:latin typeface="Nunito"/>
                <a:ea typeface="Nunito"/>
                <a:cs typeface="Nunito"/>
                <a:sym typeface="Nunito"/>
              </a:rPr>
              <a:t>Le premier employé est embauché à l’aide du Nuage de talents.</a:t>
            </a:r>
            <a:endParaRPr dirty="0"/>
          </a:p>
          <a:p>
            <a:pPr marL="0" marR="0" lvl="0" indent="0" algn="l" rtl="0">
              <a:lnSpc>
                <a:spcPct val="100000"/>
              </a:lnSpc>
              <a:spcBef>
                <a:spcPts val="1000"/>
              </a:spcBef>
              <a:spcAft>
                <a:spcPts val="0"/>
              </a:spcAft>
              <a:buClr>
                <a:srgbClr val="000000"/>
              </a:buClr>
              <a:buSzPts val="1000"/>
              <a:buFont typeface="Arial"/>
              <a:buNone/>
            </a:pPr>
            <a:r>
              <a:rPr lang="fr-CA" sz="1000" b="0" i="0" u="none" strike="noStrike" cap="none" dirty="0">
                <a:solidFill>
                  <a:srgbClr val="211E1F"/>
                </a:solidFill>
                <a:latin typeface="Nunito"/>
                <a:ea typeface="Nunito"/>
                <a:cs typeface="Nunito"/>
                <a:sym typeface="Nunito"/>
              </a:rPr>
              <a:t>Le Portail des gestionnaires est mis en service.</a:t>
            </a:r>
            <a:endParaRPr dirty="0"/>
          </a:p>
        </p:txBody>
      </p:sp>
      <p:sp>
        <p:nvSpPr>
          <p:cNvPr id="262" name="Été 2019"/>
          <p:cNvSpPr txBox="1"/>
          <p:nvPr/>
        </p:nvSpPr>
        <p:spPr>
          <a:xfrm>
            <a:off x="4481600" y="3542711"/>
            <a:ext cx="792300" cy="138600"/>
          </a:xfrm>
          <a:prstGeom prst="rect">
            <a:avLst/>
          </a:prstGeom>
          <a:solidFill>
            <a:srgbClr val="211E1F"/>
          </a:solidFill>
          <a:ln>
            <a:noFill/>
          </a:ln>
          <a:effectLst>
            <a:outerShdw blurRad="57150" dist="19050" dir="5400000" algn="bl" rotWithShape="0">
              <a:srgbClr val="000000">
                <a:alpha val="49803"/>
              </a:srgbClr>
            </a:outerShdw>
          </a:effectLst>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fr-CA" sz="900" b="1" i="0" u="none" strike="noStrike" cap="none">
                <a:solidFill>
                  <a:srgbClr val="FFFFFF"/>
                </a:solidFill>
                <a:latin typeface="Oxygen"/>
                <a:ea typeface="Oxygen"/>
                <a:cs typeface="Oxygen"/>
                <a:sym typeface="Oxygen"/>
              </a:rPr>
              <a:t>Été 2019</a:t>
            </a:r>
            <a:endParaRPr/>
          </a:p>
        </p:txBody>
      </p:sp>
      <p:sp>
        <p:nvSpPr>
          <p:cNvPr id="261" name="Google Shape;261;p29"/>
          <p:cNvSpPr txBox="1"/>
          <p:nvPr/>
        </p:nvSpPr>
        <p:spPr>
          <a:xfrm>
            <a:off x="4481600" y="3849261"/>
            <a:ext cx="971700" cy="1177245"/>
          </a:xfrm>
          <a:prstGeom prst="rect">
            <a:avLst/>
          </a:prstGeom>
          <a:noFill/>
          <a:ln>
            <a:noFill/>
          </a:ln>
        </p:spPr>
        <p:txBody>
          <a:bodyPr spcFirstLastPara="1" wrap="square" lIns="0" tIns="0" rIns="0" bIns="0" anchor="t" anchorCtr="0">
            <a:spAutoFit/>
          </a:bodyPr>
          <a:lstStyle/>
          <a:p>
            <a:pPr marL="0" marR="0" lvl="0" indent="0" algn="l" rtl="0">
              <a:lnSpc>
                <a:spcPct val="85000"/>
              </a:lnSpc>
              <a:spcBef>
                <a:spcPts val="0"/>
              </a:spcBef>
              <a:spcAft>
                <a:spcPts val="0"/>
              </a:spcAft>
              <a:buClr>
                <a:srgbClr val="000000"/>
              </a:buClr>
              <a:buSzPts val="1000"/>
              <a:buFont typeface="Arial"/>
              <a:buNone/>
            </a:pPr>
            <a:r>
              <a:rPr lang="fr-CA" sz="1000" b="0" i="0" u="none" strike="noStrike" cap="none" dirty="0">
                <a:solidFill>
                  <a:srgbClr val="211E1F"/>
                </a:solidFill>
                <a:latin typeface="Nunito"/>
                <a:ea typeface="Nunito"/>
                <a:cs typeface="Nunito"/>
                <a:sym typeface="Nunito"/>
              </a:rPr>
              <a:t>Les premiers prototypes complets du Portail des talents autochtones sont mis à l’essai par les utilisateurs.</a:t>
            </a:r>
            <a:endParaRPr dirty="0"/>
          </a:p>
        </p:txBody>
      </p:sp>
      <p:sp>
        <p:nvSpPr>
          <p:cNvPr id="250" name="Février 2020"/>
          <p:cNvSpPr txBox="1"/>
          <p:nvPr/>
        </p:nvSpPr>
        <p:spPr>
          <a:xfrm>
            <a:off x="5554488" y="1000951"/>
            <a:ext cx="931200" cy="138600"/>
          </a:xfrm>
          <a:prstGeom prst="rect">
            <a:avLst/>
          </a:prstGeom>
          <a:solidFill>
            <a:srgbClr val="211E1F"/>
          </a:solidFill>
          <a:ln>
            <a:noFill/>
          </a:ln>
          <a:effectLst>
            <a:outerShdw blurRad="57150" dist="19050" dir="5400000" algn="bl" rotWithShape="0">
              <a:srgbClr val="000000">
                <a:alpha val="49803"/>
              </a:srgbClr>
            </a:outerShdw>
          </a:effectLst>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fr-CA" sz="900" b="1" i="0" u="none" strike="noStrike" cap="none" dirty="0">
                <a:solidFill>
                  <a:srgbClr val="FFFFFF"/>
                </a:solidFill>
                <a:latin typeface="Oxygen"/>
                <a:ea typeface="Oxygen"/>
                <a:cs typeface="Oxygen"/>
                <a:sym typeface="Oxygen"/>
              </a:rPr>
              <a:t>Février 2020</a:t>
            </a:r>
            <a:endParaRPr dirty="0"/>
          </a:p>
        </p:txBody>
      </p:sp>
      <p:sp>
        <p:nvSpPr>
          <p:cNvPr id="249" name="Google Shape;249;p29"/>
          <p:cNvSpPr txBox="1"/>
          <p:nvPr/>
        </p:nvSpPr>
        <p:spPr>
          <a:xfrm>
            <a:off x="5554501" y="1336525"/>
            <a:ext cx="1254161" cy="46166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fr-CA" sz="1000" b="0" i="0" u="none" strike="noStrike" cap="none">
                <a:solidFill>
                  <a:srgbClr val="211E1F"/>
                </a:solidFill>
                <a:latin typeface="Nunito"/>
                <a:ea typeface="Nunito"/>
                <a:cs typeface="Nunito"/>
                <a:sym typeface="Nunito"/>
              </a:rPr>
              <a:t>L’authentification à deux facteurs est ajoutée au site.</a:t>
            </a:r>
            <a:endParaRPr/>
          </a:p>
        </p:txBody>
      </p:sp>
      <p:sp>
        <p:nvSpPr>
          <p:cNvPr id="263" name="Google Shape;263;p29"/>
          <p:cNvSpPr txBox="1"/>
          <p:nvPr/>
        </p:nvSpPr>
        <p:spPr>
          <a:xfrm>
            <a:off x="5554492" y="1960702"/>
            <a:ext cx="1254170" cy="46166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fr-CA" sz="1000" b="0" i="0" u="none" strike="noStrike" cap="none" dirty="0">
                <a:solidFill>
                  <a:srgbClr val="211E1F"/>
                </a:solidFill>
                <a:latin typeface="Nunito"/>
                <a:ea typeface="Nunito"/>
                <a:cs typeface="Nunito"/>
                <a:sym typeface="Nunito"/>
              </a:rPr>
              <a:t>Le Portail des conseillers en RH est mis en service.</a:t>
            </a:r>
            <a:endParaRPr dirty="0"/>
          </a:p>
        </p:txBody>
      </p:sp>
      <p:sp>
        <p:nvSpPr>
          <p:cNvPr id="248" name="Automne 2019"/>
          <p:cNvSpPr txBox="1"/>
          <p:nvPr/>
        </p:nvSpPr>
        <p:spPr>
          <a:xfrm>
            <a:off x="5635420" y="3768269"/>
            <a:ext cx="850267" cy="139987"/>
          </a:xfrm>
          <a:prstGeom prst="rect">
            <a:avLst/>
          </a:prstGeom>
          <a:solidFill>
            <a:srgbClr val="211E1F"/>
          </a:solidFill>
          <a:ln>
            <a:noFill/>
          </a:ln>
          <a:effectLst>
            <a:outerShdw blurRad="57150" dist="19050" dir="5400000" algn="bl" rotWithShape="0">
              <a:srgbClr val="000000">
                <a:alpha val="49803"/>
              </a:srgbClr>
            </a:outerShdw>
          </a:effectLst>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fr-CA" sz="900" b="1" i="0" u="none" strike="noStrike" cap="none">
                <a:solidFill>
                  <a:srgbClr val="FFFFFF"/>
                </a:solidFill>
                <a:latin typeface="Oxygen"/>
                <a:ea typeface="Oxygen"/>
                <a:cs typeface="Oxygen"/>
                <a:sym typeface="Oxygen"/>
              </a:rPr>
              <a:t>Automne 2019</a:t>
            </a:r>
            <a:endParaRPr/>
          </a:p>
        </p:txBody>
      </p:sp>
      <p:sp>
        <p:nvSpPr>
          <p:cNvPr id="247" name="Google Shape;247;p29"/>
          <p:cNvSpPr txBox="1"/>
          <p:nvPr/>
        </p:nvSpPr>
        <p:spPr>
          <a:xfrm>
            <a:off x="5635425" y="4069350"/>
            <a:ext cx="860700" cy="923400"/>
          </a:xfrm>
          <a:prstGeom prst="rect">
            <a:avLst/>
          </a:prstGeom>
          <a:noFill/>
          <a:ln>
            <a:noFill/>
          </a:ln>
        </p:spPr>
        <p:txBody>
          <a:bodyPr spcFirstLastPara="1" wrap="square" lIns="0" tIns="0" rIns="0" bIns="0" anchor="t" anchorCtr="0">
            <a:spAutoFit/>
          </a:bodyPr>
          <a:lstStyle/>
          <a:p>
            <a:pPr marL="0" marR="0" lvl="0" indent="0" algn="l" rtl="0">
              <a:lnSpc>
                <a:spcPct val="85000"/>
              </a:lnSpc>
              <a:spcBef>
                <a:spcPts val="0"/>
              </a:spcBef>
              <a:spcAft>
                <a:spcPts val="0"/>
              </a:spcAft>
              <a:buClr>
                <a:srgbClr val="000000"/>
              </a:buClr>
              <a:buSzPts val="1000"/>
              <a:buFont typeface="Arial"/>
              <a:buNone/>
            </a:pPr>
            <a:r>
              <a:rPr lang="fr-CA" sz="1000" b="0" i="0" u="none" strike="noStrike" cap="none">
                <a:solidFill>
                  <a:srgbClr val="211E1F"/>
                </a:solidFill>
                <a:latin typeface="Nunito"/>
                <a:ea typeface="Nunito"/>
                <a:cs typeface="Nunito"/>
                <a:sym typeface="Nunito"/>
              </a:rPr>
              <a:t>Mises à niveau importantes du Portail des gestionnaires, y compris de nouveaux outils.</a:t>
            </a:r>
            <a:endParaRPr/>
          </a:p>
        </p:txBody>
      </p:sp>
      <p:sp>
        <p:nvSpPr>
          <p:cNvPr id="252" name="Avril 2020"/>
          <p:cNvSpPr txBox="1"/>
          <p:nvPr/>
        </p:nvSpPr>
        <p:spPr>
          <a:xfrm>
            <a:off x="6678233" y="3769657"/>
            <a:ext cx="656100" cy="138600"/>
          </a:xfrm>
          <a:prstGeom prst="rect">
            <a:avLst/>
          </a:prstGeom>
          <a:solidFill>
            <a:srgbClr val="211E1F"/>
          </a:solidFill>
          <a:ln>
            <a:noFill/>
          </a:ln>
          <a:effectLst>
            <a:outerShdw blurRad="57150" dist="19050" dir="5400000" algn="bl" rotWithShape="0">
              <a:srgbClr val="000000">
                <a:alpha val="49803"/>
              </a:srgbClr>
            </a:outerShdw>
          </a:effectLst>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fr-CA" sz="900" b="1" i="0" u="none" strike="noStrike" cap="none" dirty="0">
                <a:solidFill>
                  <a:srgbClr val="FFFFFF"/>
                </a:solidFill>
                <a:latin typeface="Oxygen"/>
                <a:ea typeface="Oxygen"/>
                <a:cs typeface="Oxygen"/>
                <a:sym typeface="Oxygen"/>
              </a:rPr>
              <a:t>Avril 2020</a:t>
            </a:r>
            <a:endParaRPr dirty="0"/>
          </a:p>
        </p:txBody>
      </p:sp>
      <p:sp>
        <p:nvSpPr>
          <p:cNvPr id="251" name="Google Shape;251;p29"/>
          <p:cNvSpPr txBox="1"/>
          <p:nvPr/>
        </p:nvSpPr>
        <p:spPr>
          <a:xfrm>
            <a:off x="6678238" y="4105225"/>
            <a:ext cx="1000800" cy="769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fr-CA" sz="1000" b="0" i="0" u="none" strike="noStrike" cap="none" dirty="0">
                <a:solidFill>
                  <a:srgbClr val="211E1F"/>
                </a:solidFill>
                <a:latin typeface="Nunito"/>
                <a:ea typeface="Nunito"/>
                <a:cs typeface="Nunito"/>
                <a:sym typeface="Nunito"/>
              </a:rPr>
              <a:t>Le Nuage de talents lance la Réserve du GC pour la réponse à la COVID-19.</a:t>
            </a:r>
            <a:endParaRPr dirty="0"/>
          </a:p>
        </p:txBody>
      </p:sp>
      <p:sp>
        <p:nvSpPr>
          <p:cNvPr id="265" name="Mars 2021"/>
          <p:cNvSpPr txBox="1"/>
          <p:nvPr/>
        </p:nvSpPr>
        <p:spPr>
          <a:xfrm>
            <a:off x="6920904" y="1336532"/>
            <a:ext cx="762000" cy="138600"/>
          </a:xfrm>
          <a:prstGeom prst="rect">
            <a:avLst/>
          </a:prstGeom>
          <a:solidFill>
            <a:srgbClr val="211E1F"/>
          </a:solidFill>
          <a:ln>
            <a:noFill/>
          </a:ln>
          <a:effectLst>
            <a:outerShdw blurRad="57150" dist="19050" dir="5400000" algn="bl" rotWithShape="0">
              <a:srgbClr val="000000">
                <a:alpha val="49803"/>
              </a:srgbClr>
            </a:outerShdw>
          </a:effectLst>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fr-CA" sz="900" b="1" i="0" u="none" strike="noStrike" cap="none">
                <a:solidFill>
                  <a:srgbClr val="FFFFFF"/>
                </a:solidFill>
                <a:latin typeface="Oxygen"/>
                <a:ea typeface="Oxygen"/>
                <a:cs typeface="Oxygen"/>
                <a:sym typeface="Oxygen"/>
              </a:rPr>
              <a:t>Mars 2021</a:t>
            </a:r>
            <a:endParaRPr/>
          </a:p>
        </p:txBody>
      </p:sp>
      <p:sp>
        <p:nvSpPr>
          <p:cNvPr id="264" name="Google Shape;264;p29"/>
          <p:cNvSpPr txBox="1"/>
          <p:nvPr/>
        </p:nvSpPr>
        <p:spPr>
          <a:xfrm>
            <a:off x="6920900" y="1672100"/>
            <a:ext cx="1402500" cy="615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fr-CA" sz="1000" b="0" i="0" u="none" strike="noStrike" cap="none">
                <a:solidFill>
                  <a:srgbClr val="211E1F"/>
                </a:solidFill>
                <a:latin typeface="Nunito"/>
                <a:ea typeface="Nunito"/>
                <a:cs typeface="Nunito"/>
                <a:sym typeface="Nunito"/>
              </a:rPr>
              <a:t>Lancement du nouveau Portail des candidats, avec calendrier et outils de réduction des préjugés améliorés.</a:t>
            </a:r>
            <a:endParaRPr/>
          </a:p>
        </p:txBody>
      </p:sp>
      <p:sp>
        <p:nvSpPr>
          <p:cNvPr id="254" name="Avril 2021"/>
          <p:cNvSpPr txBox="1"/>
          <p:nvPr/>
        </p:nvSpPr>
        <p:spPr>
          <a:xfrm>
            <a:off x="8036625" y="3681457"/>
            <a:ext cx="656100" cy="138600"/>
          </a:xfrm>
          <a:prstGeom prst="rect">
            <a:avLst/>
          </a:prstGeom>
          <a:solidFill>
            <a:srgbClr val="211E1F"/>
          </a:solidFill>
          <a:ln>
            <a:noFill/>
          </a:ln>
          <a:effectLst>
            <a:outerShdw blurRad="57150" dist="19050" dir="5400000" algn="bl" rotWithShape="0">
              <a:srgbClr val="000000">
                <a:alpha val="49803"/>
              </a:srgbClr>
            </a:outerShdw>
          </a:effectLst>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fr-CA" sz="900" b="1" i="0" u="none" strike="noStrike" cap="none">
                <a:solidFill>
                  <a:srgbClr val="FFFFFF"/>
                </a:solidFill>
                <a:latin typeface="Oxygen"/>
                <a:ea typeface="Oxygen"/>
                <a:cs typeface="Oxygen"/>
                <a:sym typeface="Oxygen"/>
              </a:rPr>
              <a:t>Avril 2021</a:t>
            </a:r>
            <a:endParaRPr/>
          </a:p>
        </p:txBody>
      </p:sp>
      <p:sp>
        <p:nvSpPr>
          <p:cNvPr id="253" name="Google Shape;253;p29"/>
          <p:cNvSpPr txBox="1"/>
          <p:nvPr/>
        </p:nvSpPr>
        <p:spPr>
          <a:xfrm>
            <a:off x="8036625" y="4017026"/>
            <a:ext cx="1000800" cy="769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fr-CA" sz="1000" b="0" i="0" u="none" strike="noStrike" cap="none">
                <a:solidFill>
                  <a:srgbClr val="211E1F"/>
                </a:solidFill>
                <a:latin typeface="Nunito"/>
                <a:ea typeface="Nunito"/>
                <a:cs typeface="Nunito"/>
                <a:sym typeface="Nunito"/>
              </a:rPr>
              <a:t>L’expérience du Nuage de talents, dans sa configuration actuelle, se termine.</a:t>
            </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61"/>
        <p:cNvGrpSpPr/>
        <p:nvPr/>
      </p:nvGrpSpPr>
      <p:grpSpPr>
        <a:xfrm>
          <a:off x="0" y="0"/>
          <a:ext cx="0" cy="0"/>
          <a:chOff x="0" y="0"/>
          <a:chExt cx="0" cy="0"/>
        </a:xfrm>
      </p:grpSpPr>
      <p:sp>
        <p:nvSpPr>
          <p:cNvPr id="64" name="But"/>
          <p:cNvSpPr txBox="1"/>
          <p:nvPr/>
        </p:nvSpPr>
        <p:spPr>
          <a:xfrm>
            <a:off x="0" y="292250"/>
            <a:ext cx="3708300" cy="492600"/>
          </a:xfrm>
          <a:prstGeom prst="rect">
            <a:avLst/>
          </a:prstGeom>
          <a:gradFill>
            <a:gsLst>
              <a:gs pos="0">
                <a:srgbClr val="5C1647"/>
              </a:gs>
              <a:gs pos="100000">
                <a:srgbClr val="A7073B"/>
              </a:gs>
            </a:gsLst>
            <a:lin ang="0" scaled="0"/>
          </a:gradFill>
          <a:ln>
            <a:noFill/>
          </a:ln>
          <a:effectLst>
            <a:outerShdw blurRad="57150" dist="19050" dir="5400000" algn="bl" rotWithShape="0">
              <a:srgbClr val="000000">
                <a:alpha val="49803"/>
              </a:srgbClr>
            </a:outerShdw>
          </a:effectLst>
        </p:spPr>
        <p:txBody>
          <a:bodyPr spcFirstLastPara="1" wrap="square" lIns="91425" tIns="91425" rIns="91425" bIns="91425" anchor="t" anchorCtr="0">
            <a:spAutoFit/>
          </a:bodyPr>
          <a:lstStyle/>
          <a:p>
            <a:pPr marL="182880" marR="0" lvl="0" indent="0" algn="l" rtl="0">
              <a:lnSpc>
                <a:spcPct val="100000"/>
              </a:lnSpc>
              <a:spcBef>
                <a:spcPts val="0"/>
              </a:spcBef>
              <a:spcAft>
                <a:spcPts val="0"/>
              </a:spcAft>
              <a:buClr>
                <a:srgbClr val="000000"/>
              </a:buClr>
              <a:buSzPts val="2000"/>
              <a:buFont typeface="Arial"/>
              <a:buNone/>
            </a:pPr>
            <a:r>
              <a:rPr lang="fr-CA" sz="2000" b="1" i="0" u="none" strike="noStrike" cap="none">
                <a:solidFill>
                  <a:schemeClr val="lt1"/>
                </a:solidFill>
                <a:latin typeface="Oxygen"/>
                <a:ea typeface="Oxygen"/>
                <a:cs typeface="Oxygen"/>
                <a:sym typeface="Oxygen"/>
              </a:rPr>
              <a:t>But</a:t>
            </a:r>
            <a:endParaRPr sz="2000" b="1" i="0" u="none" strike="noStrike" cap="none">
              <a:solidFill>
                <a:schemeClr val="lt1"/>
              </a:solidFill>
              <a:latin typeface="Oxygen"/>
              <a:ea typeface="Oxygen"/>
              <a:cs typeface="Oxygen"/>
              <a:sym typeface="Oxygen"/>
            </a:endParaRPr>
          </a:p>
        </p:txBody>
      </p:sp>
      <p:sp>
        <p:nvSpPr>
          <p:cNvPr id="63" name="Donner un aperçu"/>
          <p:cNvSpPr txBox="1"/>
          <p:nvPr/>
        </p:nvSpPr>
        <p:spPr>
          <a:xfrm>
            <a:off x="0" y="773057"/>
            <a:ext cx="5207700" cy="2133626"/>
          </a:xfrm>
          <a:prstGeom prst="rect">
            <a:avLst/>
          </a:prstGeom>
          <a:solidFill>
            <a:srgbClr val="434343"/>
          </a:solidFill>
          <a:ln>
            <a:noFill/>
          </a:ln>
          <a:effectLst>
            <a:outerShdw blurRad="57150" dist="19050" dir="5400000" algn="bl" rotWithShape="0">
              <a:srgbClr val="000000">
                <a:alpha val="49803"/>
              </a:srgbClr>
            </a:outerShdw>
          </a:effectLst>
        </p:spPr>
        <p:txBody>
          <a:bodyPr spcFirstLastPara="1" wrap="square" lIns="91425" tIns="274300" rIns="91425" bIns="91425" anchor="t" anchorCtr="0">
            <a:spAutoFit/>
          </a:bodyPr>
          <a:lstStyle/>
          <a:p>
            <a:pPr marL="457200" marR="0" lvl="0" indent="-311150" algn="l" rtl="0">
              <a:lnSpc>
                <a:spcPct val="115000"/>
              </a:lnSpc>
              <a:spcBef>
                <a:spcPts val="1200"/>
              </a:spcBef>
              <a:spcAft>
                <a:spcPts val="0"/>
              </a:spcAft>
              <a:buClr>
                <a:schemeClr val="lt1"/>
              </a:buClr>
              <a:buSzPts val="1300"/>
              <a:buFont typeface="Nunito"/>
              <a:buChar char="●"/>
            </a:pPr>
            <a:r>
              <a:rPr lang="fr-CA" sz="1300" b="0" i="0" u="none" strike="noStrike" cap="none">
                <a:solidFill>
                  <a:schemeClr val="lt1"/>
                </a:solidFill>
                <a:latin typeface="Nunito"/>
                <a:ea typeface="Nunito"/>
                <a:cs typeface="Nunito"/>
                <a:sym typeface="Nunito"/>
              </a:rPr>
              <a:t>Donner un aperçu général des résultats et des perspectives du projet de Nuage de talents</a:t>
            </a:r>
            <a:endParaRPr sz="1300" b="0" i="0" u="none" strike="noStrike" cap="none">
              <a:solidFill>
                <a:schemeClr val="lt1"/>
              </a:solidFill>
              <a:latin typeface="Nunito"/>
              <a:ea typeface="Nunito"/>
              <a:cs typeface="Nunito"/>
              <a:sym typeface="Nunito"/>
            </a:endParaRPr>
          </a:p>
          <a:p>
            <a:pPr marL="457200" marR="0" lvl="0" indent="-311150" algn="l" rtl="0">
              <a:lnSpc>
                <a:spcPct val="115000"/>
              </a:lnSpc>
              <a:spcBef>
                <a:spcPts val="0"/>
              </a:spcBef>
              <a:spcAft>
                <a:spcPts val="0"/>
              </a:spcAft>
              <a:buClr>
                <a:schemeClr val="lt1"/>
              </a:buClr>
              <a:buSzPts val="1300"/>
              <a:buFont typeface="Nunito"/>
              <a:buChar char="●"/>
            </a:pPr>
            <a:r>
              <a:rPr lang="fr-CA" sz="1300" b="0" i="0" u="none" strike="noStrike" cap="none">
                <a:solidFill>
                  <a:schemeClr val="lt1"/>
                </a:solidFill>
                <a:latin typeface="Nunito"/>
                <a:ea typeface="Nunito"/>
                <a:cs typeface="Nunito"/>
                <a:sym typeface="Nunito"/>
              </a:rPr>
              <a:t>Chercher des occasions d’intégrer de nouvelles orientations prometteuses en théorie et en conception dans les opérations du GC, particulièrement en ce qui a trait à l’optimisation des compétences, à la diversité et à l’inclusion.</a:t>
            </a:r>
            <a:endParaRPr/>
          </a:p>
          <a:p>
            <a:pPr marL="457200" marR="0" lvl="0" indent="-228600" algn="l" rtl="0">
              <a:lnSpc>
                <a:spcPct val="115000"/>
              </a:lnSpc>
              <a:spcBef>
                <a:spcPts val="0"/>
              </a:spcBef>
              <a:spcAft>
                <a:spcPts val="0"/>
              </a:spcAft>
              <a:buClr>
                <a:schemeClr val="lt1"/>
              </a:buClr>
              <a:buSzPts val="1300"/>
              <a:buFont typeface="Nunito"/>
              <a:buNone/>
            </a:pPr>
            <a:endParaRPr sz="1300" b="0" i="0" u="none" strike="noStrike" cap="none">
              <a:solidFill>
                <a:schemeClr val="lt1"/>
              </a:solidFill>
              <a:latin typeface="Nunito"/>
              <a:ea typeface="Nunito"/>
              <a:cs typeface="Nunito"/>
              <a:sym typeface="Nunito"/>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1000" b="-51000"/>
          </a:stretch>
        </a:blipFill>
        <a:effectLst/>
      </p:bgPr>
    </p:bg>
    <p:spTree>
      <p:nvGrpSpPr>
        <p:cNvPr id="1" name="Shape 68"/>
        <p:cNvGrpSpPr/>
        <p:nvPr/>
      </p:nvGrpSpPr>
      <p:grpSpPr>
        <a:xfrm>
          <a:off x="0" y="0"/>
          <a:ext cx="0" cy="0"/>
          <a:chOff x="0" y="0"/>
          <a:chExt cx="0" cy="0"/>
        </a:xfrm>
      </p:grpSpPr>
      <p:sp>
        <p:nvSpPr>
          <p:cNvPr id="71" name="Qu'est-ce que le Nuage de talents"/>
          <p:cNvSpPr txBox="1"/>
          <p:nvPr/>
        </p:nvSpPr>
        <p:spPr>
          <a:xfrm>
            <a:off x="0" y="173615"/>
            <a:ext cx="4921856" cy="492600"/>
          </a:xfrm>
          <a:prstGeom prst="rect">
            <a:avLst/>
          </a:prstGeom>
          <a:gradFill>
            <a:gsLst>
              <a:gs pos="0">
                <a:srgbClr val="5C1647"/>
              </a:gs>
              <a:gs pos="100000">
                <a:srgbClr val="A7073B"/>
              </a:gs>
            </a:gsLst>
            <a:lin ang="0" scaled="0"/>
          </a:gradFill>
          <a:ln>
            <a:noFill/>
          </a:ln>
          <a:effectLst>
            <a:outerShdw blurRad="57150" dist="19050" dir="5400000" algn="bl" rotWithShape="0">
              <a:srgbClr val="000000">
                <a:alpha val="49803"/>
              </a:srgbClr>
            </a:outerShdw>
          </a:effectLst>
        </p:spPr>
        <p:txBody>
          <a:bodyPr spcFirstLastPara="1" wrap="square" lIns="91425" tIns="91425" rIns="91425" bIns="91425" anchor="t" anchorCtr="0">
            <a:spAutoFit/>
          </a:bodyPr>
          <a:lstStyle/>
          <a:p>
            <a:pPr marL="182880" marR="0" lvl="0" indent="0" algn="l" rtl="0">
              <a:lnSpc>
                <a:spcPct val="100000"/>
              </a:lnSpc>
              <a:spcBef>
                <a:spcPts val="0"/>
              </a:spcBef>
              <a:spcAft>
                <a:spcPts val="0"/>
              </a:spcAft>
              <a:buClr>
                <a:srgbClr val="000000"/>
              </a:buClr>
              <a:buSzPts val="2000"/>
              <a:buFont typeface="Arial"/>
              <a:buNone/>
            </a:pPr>
            <a:r>
              <a:rPr lang="fr-CA" sz="2000" b="1" i="0" u="none" strike="noStrike" cap="none">
                <a:solidFill>
                  <a:schemeClr val="lt1"/>
                </a:solidFill>
                <a:latin typeface="Oxygen"/>
                <a:ea typeface="Oxygen"/>
                <a:cs typeface="Oxygen"/>
                <a:sym typeface="Oxygen"/>
              </a:rPr>
              <a:t>Qu’est-ce que le Nuage de talents?</a:t>
            </a:r>
            <a:endParaRPr/>
          </a:p>
        </p:txBody>
      </p:sp>
      <p:sp>
        <p:nvSpPr>
          <p:cNvPr id="70" name="Le Nuage de talents"/>
          <p:cNvSpPr txBox="1"/>
          <p:nvPr/>
        </p:nvSpPr>
        <p:spPr>
          <a:xfrm>
            <a:off x="-1" y="666215"/>
            <a:ext cx="4921857" cy="4435794"/>
          </a:xfrm>
          <a:prstGeom prst="rect">
            <a:avLst/>
          </a:prstGeom>
          <a:solidFill>
            <a:srgbClr val="434343"/>
          </a:solidFill>
          <a:ln>
            <a:noFill/>
          </a:ln>
          <a:effectLst>
            <a:outerShdw blurRad="57150" dist="19050" dir="5400000" algn="bl" rotWithShape="0">
              <a:srgbClr val="000000">
                <a:alpha val="49803"/>
              </a:srgbClr>
            </a:outerShdw>
          </a:effectLst>
        </p:spPr>
        <p:txBody>
          <a:bodyPr spcFirstLastPara="1" wrap="square" lIns="91425" tIns="274300" rIns="91425" bIns="91425" anchor="t" anchorCtr="0">
            <a:spAutoFit/>
          </a:bodyPr>
          <a:lstStyle/>
          <a:p>
            <a:pPr marL="182880" marR="0" lvl="0" indent="0" algn="l" rtl="0">
              <a:lnSpc>
                <a:spcPct val="115000"/>
              </a:lnSpc>
              <a:spcBef>
                <a:spcPts val="0"/>
              </a:spcBef>
              <a:spcAft>
                <a:spcPts val="0"/>
              </a:spcAft>
              <a:buClr>
                <a:srgbClr val="000000"/>
              </a:buClr>
              <a:buSzPts val="1300"/>
              <a:buFont typeface="Arial"/>
              <a:buNone/>
            </a:pPr>
            <a:r>
              <a:rPr lang="fr-CA" sz="1300" b="0" i="0" u="none" strike="noStrike" cap="none">
                <a:solidFill>
                  <a:schemeClr val="lt1"/>
                </a:solidFill>
                <a:latin typeface="Nunito"/>
                <a:ea typeface="Nunito"/>
                <a:cs typeface="Nunito"/>
                <a:sym typeface="Nunito"/>
              </a:rPr>
              <a:t>Le Nuage de talents était une initiative de la base financée par des partenaires lancée à l’été 2017 dans le but d’accélérer la préparation du gouvernement du Canada à explorer et à adopter des modèles de talents de l’ère numérique. </a:t>
            </a:r>
            <a:endParaRPr/>
          </a:p>
          <a:p>
            <a:pPr marL="182880" marR="0" lvl="0" indent="0" algn="l" rtl="0">
              <a:lnSpc>
                <a:spcPct val="115000"/>
              </a:lnSpc>
              <a:spcBef>
                <a:spcPts val="1600"/>
              </a:spcBef>
              <a:spcAft>
                <a:spcPts val="0"/>
              </a:spcAft>
              <a:buClr>
                <a:srgbClr val="000000"/>
              </a:buClr>
              <a:buSzPts val="1300"/>
              <a:buFont typeface="Arial"/>
              <a:buNone/>
            </a:pPr>
            <a:r>
              <a:rPr lang="fr-CA" sz="1300" b="0" i="0" u="none" strike="noStrike" cap="none">
                <a:solidFill>
                  <a:schemeClr val="lt1"/>
                </a:solidFill>
                <a:latin typeface="Nunito"/>
                <a:ea typeface="Nunito"/>
                <a:cs typeface="Nunito"/>
                <a:sym typeface="Nunito"/>
              </a:rPr>
              <a:t>Le projet était axé sur le travail par projet avec des droits et des avantages, en utilisant le terme « mécanisme d’embauche ».</a:t>
            </a:r>
            <a:endParaRPr/>
          </a:p>
          <a:p>
            <a:pPr marL="182880" marR="0" lvl="0" indent="0" algn="l" rtl="0">
              <a:lnSpc>
                <a:spcPct val="115000"/>
              </a:lnSpc>
              <a:spcBef>
                <a:spcPts val="1600"/>
              </a:spcBef>
              <a:spcAft>
                <a:spcPts val="1600"/>
              </a:spcAft>
              <a:buClr>
                <a:srgbClr val="000000"/>
              </a:buClr>
              <a:buSzPts val="1300"/>
              <a:buFont typeface="Arial"/>
              <a:buNone/>
            </a:pPr>
            <a:r>
              <a:rPr lang="fr-CA" sz="1300" b="0" i="0" u="none" strike="noStrike" cap="none">
                <a:solidFill>
                  <a:schemeClr val="lt1"/>
                </a:solidFill>
                <a:latin typeface="Nunito"/>
                <a:ea typeface="Nunito"/>
                <a:cs typeface="Nunito"/>
                <a:sym typeface="Nunito"/>
              </a:rPr>
              <a:t>L’équipe a élaboré et lancé une plateforme de dotation en direct (</a:t>
            </a:r>
            <a:r>
              <a:rPr lang="fr-CA" sz="1300" b="0" i="0" u="sng" strike="noStrike" cap="none">
                <a:solidFill>
                  <a:schemeClr val="lt1"/>
                </a:solidFill>
                <a:latin typeface="Nunito"/>
                <a:ea typeface="Nunito"/>
                <a:cs typeface="Nunito"/>
                <a:sym typeface="Nunito"/>
              </a:rPr>
              <a:t>talent.canada.ca</a:t>
            </a:r>
            <a:r>
              <a:rPr lang="fr-CA" sz="1300" b="0" i="0" u="none" strike="noStrike" cap="none">
                <a:solidFill>
                  <a:schemeClr val="lt1"/>
                </a:solidFill>
                <a:latin typeface="Nunito"/>
                <a:ea typeface="Nunito"/>
                <a:cs typeface="Nunito"/>
                <a:sym typeface="Nunito"/>
              </a:rPr>
              <a:t>) en octobre 2018, et a exécuté plus de 50 processus de dotation sur deux ans, en étudiant chaque aspect — de ce qui cause la procrastination chez les gestionnaires au rendement des nouvelles recrues un an après leur nomination, en passant par ce qui attire et produit un bassin de talents diversifié.</a:t>
            </a: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75"/>
        <p:cNvGrpSpPr/>
        <p:nvPr/>
      </p:nvGrpSpPr>
      <p:grpSpPr>
        <a:xfrm>
          <a:off x="0" y="0"/>
          <a:ext cx="0" cy="0"/>
          <a:chOff x="0" y="0"/>
          <a:chExt cx="0" cy="0"/>
        </a:xfrm>
      </p:grpSpPr>
      <p:sp>
        <p:nvSpPr>
          <p:cNvPr id="80" name="Construire pour les cas limites d'adorb"/>
          <p:cNvSpPr txBox="1"/>
          <p:nvPr/>
        </p:nvSpPr>
        <p:spPr>
          <a:xfrm>
            <a:off x="-1" y="212918"/>
            <a:ext cx="5088835" cy="492600"/>
          </a:xfrm>
          <a:prstGeom prst="rect">
            <a:avLst/>
          </a:prstGeom>
          <a:gradFill>
            <a:gsLst>
              <a:gs pos="0">
                <a:srgbClr val="5C1647"/>
              </a:gs>
              <a:gs pos="100000">
                <a:srgbClr val="A7073B"/>
              </a:gs>
            </a:gsLst>
            <a:lin ang="0" scaled="0"/>
          </a:gradFill>
          <a:ln>
            <a:noFill/>
          </a:ln>
          <a:effectLst>
            <a:outerShdw blurRad="57150" dist="19050" dir="5400000" algn="bl" rotWithShape="0">
              <a:srgbClr val="000000">
                <a:alpha val="49803"/>
              </a:srgbClr>
            </a:outerShdw>
          </a:effectLst>
        </p:spPr>
        <p:txBody>
          <a:bodyPr spcFirstLastPara="1" wrap="square" lIns="91425" tIns="91425" rIns="91425" bIns="91425" anchor="t" anchorCtr="0">
            <a:spAutoFit/>
          </a:bodyPr>
          <a:lstStyle/>
          <a:p>
            <a:pPr marL="182880" marR="0" lvl="0" indent="0" algn="l" rtl="0">
              <a:lnSpc>
                <a:spcPct val="100000"/>
              </a:lnSpc>
              <a:spcBef>
                <a:spcPts val="0"/>
              </a:spcBef>
              <a:spcAft>
                <a:spcPts val="0"/>
              </a:spcAft>
              <a:buClr>
                <a:srgbClr val="000000"/>
              </a:buClr>
              <a:buSzPts val="2000"/>
              <a:buFont typeface="Arial"/>
              <a:buNone/>
            </a:pPr>
            <a:r>
              <a:rPr lang="fr-CA" sz="2000" b="1" i="0" u="none" strike="noStrike" cap="none" dirty="0">
                <a:solidFill>
                  <a:schemeClr val="lt1"/>
                </a:solidFill>
                <a:latin typeface="Oxygen"/>
                <a:ea typeface="Oxygen"/>
                <a:cs typeface="Oxygen"/>
                <a:sym typeface="Oxygen"/>
              </a:rPr>
              <a:t>Construire pour les cas limites d’abord</a:t>
            </a:r>
            <a:endParaRPr dirty="0"/>
          </a:p>
        </p:txBody>
      </p:sp>
      <p:sp>
        <p:nvSpPr>
          <p:cNvPr id="79" name="Les processus et la plateforme..."/>
          <p:cNvSpPr txBox="1"/>
          <p:nvPr/>
        </p:nvSpPr>
        <p:spPr>
          <a:xfrm>
            <a:off x="0" y="705518"/>
            <a:ext cx="8372700" cy="1954800"/>
          </a:xfrm>
          <a:prstGeom prst="rect">
            <a:avLst/>
          </a:prstGeom>
          <a:solidFill>
            <a:srgbClr val="434343"/>
          </a:solidFill>
          <a:ln>
            <a:noFill/>
          </a:ln>
          <a:effectLst>
            <a:outerShdw blurRad="57150" dist="19050" dir="5400000" algn="bl" rotWithShape="0">
              <a:srgbClr val="000000">
                <a:alpha val="49803"/>
              </a:srgbClr>
            </a:outerShdw>
          </a:effectLst>
        </p:spPr>
        <p:txBody>
          <a:bodyPr spcFirstLastPara="1" wrap="square" lIns="91425" tIns="274300" rIns="91425" bIns="91425" anchor="t" anchorCtr="0">
            <a:spAutoFit/>
          </a:bodyPr>
          <a:lstStyle/>
          <a:p>
            <a:pPr marL="182880" marR="0" lvl="0" indent="0" algn="l" rtl="0">
              <a:lnSpc>
                <a:spcPct val="115000"/>
              </a:lnSpc>
              <a:spcBef>
                <a:spcPts val="0"/>
              </a:spcBef>
              <a:spcAft>
                <a:spcPts val="1600"/>
              </a:spcAft>
              <a:buClr>
                <a:srgbClr val="000000"/>
              </a:buClr>
              <a:buSzPts val="1300"/>
              <a:buFont typeface="Arial"/>
              <a:buNone/>
            </a:pPr>
            <a:r>
              <a:rPr lang="fr-CA" sz="1300" b="0" i="0" u="none" strike="noStrike" cap="none" dirty="0">
                <a:solidFill>
                  <a:schemeClr val="lt1"/>
                </a:solidFill>
                <a:latin typeface="Nunito"/>
                <a:ea typeface="Nunito"/>
                <a:cs typeface="Nunito"/>
                <a:sym typeface="Nunito"/>
              </a:rPr>
              <a:t>Les processus et la plateforme ont été conçus d’abord pour les groupes en quête d’équité – ce qui signifie que des choix ont été faits afin d’appuyer en priorité les cas limites, et non les cas ordinaires. Il s’agit notamment de privilégier les conceptions accessibles, de promouvoir le travail à distance par défaut (avant la COVID-19), d’appliquer une optique d’antiracisme et la théorie du genre à tous les composants, à commencer par la contribution des Autochtones, et d’élaborer des méthodologies pour reconnaître les compétences des talents marginalisés, dont beaucoup ont des parcours professionnels non conventionnels. </a:t>
            </a:r>
            <a:endParaRPr dirty="0"/>
          </a:p>
        </p:txBody>
      </p:sp>
      <p:sp>
        <p:nvSpPr>
          <p:cNvPr id="78" name="Une équipe multidisciplinaire qui adopte les normes relatives au numérique"/>
          <p:cNvSpPr txBox="1"/>
          <p:nvPr/>
        </p:nvSpPr>
        <p:spPr>
          <a:xfrm>
            <a:off x="674370" y="2873236"/>
            <a:ext cx="8469630" cy="800189"/>
          </a:xfrm>
          <a:prstGeom prst="rect">
            <a:avLst/>
          </a:prstGeom>
          <a:gradFill>
            <a:gsLst>
              <a:gs pos="0">
                <a:srgbClr val="5C1647"/>
              </a:gs>
              <a:gs pos="100000">
                <a:srgbClr val="A7073B"/>
              </a:gs>
            </a:gsLst>
            <a:lin ang="0" scaled="0"/>
          </a:gradFill>
          <a:ln>
            <a:noFill/>
          </a:ln>
          <a:effectLst>
            <a:outerShdw blurRad="57150" dist="19050" dir="5400000" algn="bl" rotWithShape="0">
              <a:srgbClr val="000000">
                <a:alpha val="49803"/>
              </a:srgbClr>
            </a:outerShdw>
          </a:effectLst>
        </p:spPr>
        <p:txBody>
          <a:bodyPr spcFirstLastPara="1" wrap="square" lIns="91425" tIns="91425" rIns="274300" bIns="91425" anchor="t" anchorCtr="0">
            <a:spAutoFit/>
          </a:bodyPr>
          <a:lstStyle/>
          <a:p>
            <a:pPr marL="182880" marR="0" lvl="0" indent="0" algn="r" rtl="0">
              <a:lnSpc>
                <a:spcPct val="100000"/>
              </a:lnSpc>
              <a:spcBef>
                <a:spcPts val="0"/>
              </a:spcBef>
              <a:spcAft>
                <a:spcPts val="0"/>
              </a:spcAft>
              <a:buClr>
                <a:srgbClr val="000000"/>
              </a:buClr>
              <a:buSzPts val="2000"/>
              <a:buFont typeface="Arial"/>
              <a:buNone/>
            </a:pPr>
            <a:r>
              <a:rPr lang="fr-CA" sz="2000" b="1" i="0" u="none" strike="noStrike" cap="none" dirty="0">
                <a:solidFill>
                  <a:schemeClr val="lt1"/>
                </a:solidFill>
                <a:latin typeface="Oxygen"/>
                <a:ea typeface="Oxygen"/>
                <a:cs typeface="Oxygen"/>
                <a:sym typeface="Oxygen"/>
              </a:rPr>
              <a:t>Une équipe multidisciplinaire qui adopte les normes relatives au numérique</a:t>
            </a:r>
            <a:endParaRPr dirty="0"/>
          </a:p>
        </p:txBody>
      </p:sp>
      <p:sp>
        <p:nvSpPr>
          <p:cNvPr id="77" name="Le Nuage de talents était une équipe ..."/>
          <p:cNvSpPr txBox="1"/>
          <p:nvPr/>
        </p:nvSpPr>
        <p:spPr>
          <a:xfrm>
            <a:off x="674370" y="3673425"/>
            <a:ext cx="8469630" cy="1494733"/>
          </a:xfrm>
          <a:prstGeom prst="rect">
            <a:avLst/>
          </a:prstGeom>
          <a:solidFill>
            <a:srgbClr val="434343"/>
          </a:solidFill>
          <a:ln>
            <a:noFill/>
          </a:ln>
          <a:effectLst>
            <a:outerShdw blurRad="57150" dist="19050" dir="5400000" algn="bl" rotWithShape="0">
              <a:srgbClr val="000000">
                <a:alpha val="49803"/>
              </a:srgbClr>
            </a:outerShdw>
          </a:effectLst>
        </p:spPr>
        <p:txBody>
          <a:bodyPr spcFirstLastPara="1" wrap="square" lIns="91425" tIns="274300" rIns="274300" bIns="91425" anchor="t" anchorCtr="0">
            <a:spAutoFit/>
          </a:bodyPr>
          <a:lstStyle/>
          <a:p>
            <a:pPr marL="182880" marR="0" lvl="0" indent="0" algn="r" rtl="0">
              <a:lnSpc>
                <a:spcPct val="115000"/>
              </a:lnSpc>
              <a:spcBef>
                <a:spcPts val="0"/>
              </a:spcBef>
              <a:spcAft>
                <a:spcPts val="1600"/>
              </a:spcAft>
              <a:buClr>
                <a:srgbClr val="000000"/>
              </a:buClr>
              <a:buSzPts val="1300"/>
              <a:buFont typeface="Arial"/>
              <a:buNone/>
            </a:pPr>
            <a:r>
              <a:rPr lang="fr-CA" sz="1300" b="0" i="0" u="none" strike="noStrike" cap="none" dirty="0">
                <a:solidFill>
                  <a:schemeClr val="lt1"/>
                </a:solidFill>
                <a:latin typeface="Nunito"/>
                <a:ea typeface="Nunito"/>
                <a:cs typeface="Nunito"/>
                <a:sym typeface="Nunito"/>
              </a:rPr>
              <a:t>Le Nuage de talents était une équipe de produits et de politiques, composée d’experts d’un large éventail de disciplines, travaillant dans différentes classifications. Le succès livré par le Nuage de talents, rapidement et à faible coût, n’a été possible que grâce à l’application des normes relatives au numérique à tous les aspects de la construction.</a:t>
            </a:r>
            <a:endParaRP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84"/>
        <p:cNvGrpSpPr/>
        <p:nvPr/>
      </p:nvGrpSpPr>
      <p:grpSpPr>
        <a:xfrm>
          <a:off x="0" y="0"/>
          <a:ext cx="0" cy="0"/>
          <a:chOff x="0" y="0"/>
          <a:chExt cx="0" cy="0"/>
        </a:xfrm>
      </p:grpSpPr>
      <p:sp>
        <p:nvSpPr>
          <p:cNvPr id="86" name="Trois extrant du projet"/>
          <p:cNvSpPr txBox="1"/>
          <p:nvPr/>
        </p:nvSpPr>
        <p:spPr>
          <a:xfrm>
            <a:off x="0" y="331550"/>
            <a:ext cx="3244132" cy="492600"/>
          </a:xfrm>
          <a:prstGeom prst="rect">
            <a:avLst/>
          </a:prstGeom>
          <a:gradFill>
            <a:gsLst>
              <a:gs pos="0">
                <a:srgbClr val="5C1647"/>
              </a:gs>
              <a:gs pos="100000">
                <a:srgbClr val="A7073B"/>
              </a:gs>
            </a:gsLst>
            <a:lin ang="0" scaled="0"/>
          </a:gradFill>
          <a:ln>
            <a:noFill/>
          </a:ln>
          <a:effectLst>
            <a:outerShdw blurRad="57150" dist="19050" dir="5400000" algn="bl" rotWithShape="0">
              <a:srgbClr val="000000">
                <a:alpha val="49803"/>
              </a:srgbClr>
            </a:outerShdw>
          </a:effectLst>
        </p:spPr>
        <p:txBody>
          <a:bodyPr spcFirstLastPara="1" wrap="square" lIns="91425" tIns="91425" rIns="91425" bIns="91425" anchor="t" anchorCtr="0">
            <a:spAutoFit/>
          </a:bodyPr>
          <a:lstStyle/>
          <a:p>
            <a:pPr marL="182880" marR="0" lvl="0" indent="0" algn="l" rtl="0">
              <a:lnSpc>
                <a:spcPct val="100000"/>
              </a:lnSpc>
              <a:spcBef>
                <a:spcPts val="0"/>
              </a:spcBef>
              <a:spcAft>
                <a:spcPts val="0"/>
              </a:spcAft>
              <a:buClr>
                <a:srgbClr val="000000"/>
              </a:buClr>
              <a:buSzPts val="2000"/>
              <a:buFont typeface="Arial"/>
              <a:buNone/>
            </a:pPr>
            <a:r>
              <a:rPr lang="fr-CA" sz="2000" b="1" i="0" u="none" strike="noStrike" cap="none">
                <a:solidFill>
                  <a:schemeClr val="lt1"/>
                </a:solidFill>
                <a:latin typeface="Oxygen"/>
                <a:ea typeface="Oxygen"/>
                <a:cs typeface="Oxygen"/>
                <a:sym typeface="Oxygen"/>
              </a:rPr>
              <a:t>Trois extrants du projet</a:t>
            </a:r>
            <a:endParaRPr/>
          </a:p>
        </p:txBody>
      </p:sp>
      <p:sp>
        <p:nvSpPr>
          <p:cNvPr id="93" name="De véritables recrues..."/>
          <p:cNvSpPr/>
          <p:nvPr/>
        </p:nvSpPr>
        <p:spPr>
          <a:xfrm>
            <a:off x="133489" y="1179175"/>
            <a:ext cx="1881000" cy="1629300"/>
          </a:xfrm>
          <a:prstGeom prst="hexagon">
            <a:avLst>
              <a:gd name="adj" fmla="val 25000"/>
              <a:gd name="vf" fmla="val 115470"/>
            </a:avLst>
          </a:prstGeom>
          <a:solidFill>
            <a:srgbClr val="3F3F3F"/>
          </a:solidFill>
          <a:ln w="76200" cap="flat" cmpd="sng">
            <a:solidFill>
              <a:srgbClr val="5F1647"/>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fr-CA" sz="1300" b="0" i="0" u="none" strike="noStrike" cap="none" dirty="0">
                <a:solidFill>
                  <a:srgbClr val="F3F3F3"/>
                </a:solidFill>
                <a:latin typeface="Nunito"/>
                <a:ea typeface="Nunito"/>
                <a:cs typeface="Nunito"/>
                <a:sym typeface="Nunito"/>
              </a:rPr>
              <a:t>De véritables recrues pour de véritables emplois à l’aide d’une plateforme en direct</a:t>
            </a:r>
            <a:endParaRPr dirty="0"/>
          </a:p>
        </p:txBody>
      </p:sp>
      <p:sp>
        <p:nvSpPr>
          <p:cNvPr id="92" name="Données et observations..."/>
          <p:cNvSpPr/>
          <p:nvPr/>
        </p:nvSpPr>
        <p:spPr>
          <a:xfrm>
            <a:off x="1705289" y="2120525"/>
            <a:ext cx="1881000" cy="1629300"/>
          </a:xfrm>
          <a:prstGeom prst="hexagon">
            <a:avLst>
              <a:gd name="adj" fmla="val 25000"/>
              <a:gd name="vf" fmla="val 115470"/>
            </a:avLst>
          </a:prstGeom>
          <a:solidFill>
            <a:srgbClr val="3F3F3F"/>
          </a:solidFill>
          <a:ln w="76200" cap="flat" cmpd="sng">
            <a:solidFill>
              <a:srgbClr val="5F1647"/>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fr-CA" sz="1300" b="0" i="0" u="none" strike="noStrike" cap="none" dirty="0">
                <a:solidFill>
                  <a:srgbClr val="F3F3F3"/>
                </a:solidFill>
                <a:latin typeface="Nunito"/>
                <a:ea typeface="Nunito"/>
                <a:cs typeface="Nunito"/>
                <a:sym typeface="Nunito"/>
              </a:rPr>
              <a:t>Données et observations issues de recherches pluriannuelles</a:t>
            </a:r>
            <a:endParaRPr dirty="0"/>
          </a:p>
        </p:txBody>
      </p:sp>
      <p:sp>
        <p:nvSpPr>
          <p:cNvPr id="91" name="Théorie orientée vers l’avenir"/>
          <p:cNvSpPr/>
          <p:nvPr/>
        </p:nvSpPr>
        <p:spPr>
          <a:xfrm>
            <a:off x="133502" y="3009025"/>
            <a:ext cx="1881000" cy="1629300"/>
          </a:xfrm>
          <a:prstGeom prst="hexagon">
            <a:avLst>
              <a:gd name="adj" fmla="val 25000"/>
              <a:gd name="vf" fmla="val 115470"/>
            </a:avLst>
          </a:prstGeom>
          <a:solidFill>
            <a:srgbClr val="3F3F3F"/>
          </a:solidFill>
          <a:ln w="76200" cap="flat" cmpd="sng">
            <a:solidFill>
              <a:srgbClr val="5F1647"/>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fr-CA" sz="1300" b="0" i="0" u="none" strike="noStrike" cap="none" dirty="0">
                <a:solidFill>
                  <a:srgbClr val="F3F3F3"/>
                </a:solidFill>
                <a:latin typeface="Nunito"/>
                <a:ea typeface="Nunito"/>
                <a:cs typeface="Nunito"/>
                <a:sym typeface="Nunito"/>
              </a:rPr>
              <a:t>Théorie orientée vers l’avenir</a:t>
            </a:r>
            <a:endParaRPr dirty="0"/>
          </a:p>
        </p:txBody>
      </p:sp>
      <p:sp>
        <p:nvSpPr>
          <p:cNvPr id="87" name="Trois objectifs de rendement"/>
          <p:cNvSpPr txBox="1"/>
          <p:nvPr/>
        </p:nvSpPr>
        <p:spPr>
          <a:xfrm>
            <a:off x="5239910" y="331550"/>
            <a:ext cx="3904090" cy="492600"/>
          </a:xfrm>
          <a:prstGeom prst="rect">
            <a:avLst/>
          </a:prstGeom>
          <a:gradFill>
            <a:gsLst>
              <a:gs pos="0">
                <a:srgbClr val="5C1647"/>
              </a:gs>
              <a:gs pos="100000">
                <a:srgbClr val="A7073B"/>
              </a:gs>
            </a:gsLst>
            <a:lin ang="0" scaled="0"/>
          </a:gradFill>
          <a:ln>
            <a:noFill/>
          </a:ln>
          <a:effectLst>
            <a:outerShdw blurRad="57150" dist="19050" dir="5400000" algn="bl" rotWithShape="0">
              <a:srgbClr val="000000">
                <a:alpha val="49803"/>
              </a:srgbClr>
            </a:outerShdw>
          </a:effectLst>
        </p:spPr>
        <p:txBody>
          <a:bodyPr spcFirstLastPara="1" wrap="square" lIns="91425" tIns="91425" rIns="91425" bIns="91425" anchor="t" anchorCtr="0">
            <a:spAutoFit/>
          </a:bodyPr>
          <a:lstStyle/>
          <a:p>
            <a:pPr marL="182880" marR="0" lvl="0" indent="0" algn="l" rtl="0">
              <a:lnSpc>
                <a:spcPct val="100000"/>
              </a:lnSpc>
              <a:spcBef>
                <a:spcPts val="0"/>
              </a:spcBef>
              <a:spcAft>
                <a:spcPts val="0"/>
              </a:spcAft>
              <a:buClr>
                <a:srgbClr val="000000"/>
              </a:buClr>
              <a:buSzPts val="2000"/>
              <a:buFont typeface="Arial"/>
              <a:buNone/>
            </a:pPr>
            <a:r>
              <a:rPr lang="fr-CA" sz="2000" b="1" i="0" u="none" strike="noStrike" cap="none" dirty="0">
                <a:solidFill>
                  <a:schemeClr val="lt1"/>
                </a:solidFill>
                <a:latin typeface="Oxygen"/>
                <a:ea typeface="Oxygen"/>
                <a:cs typeface="Oxygen"/>
                <a:sym typeface="Oxygen"/>
              </a:rPr>
              <a:t>Trois objectifs de rendement</a:t>
            </a:r>
            <a:endParaRPr dirty="0"/>
          </a:p>
        </p:txBody>
      </p:sp>
      <p:sp>
        <p:nvSpPr>
          <p:cNvPr id="89" name="Réduire le temps de dotation"/>
          <p:cNvSpPr/>
          <p:nvPr/>
        </p:nvSpPr>
        <p:spPr>
          <a:xfrm>
            <a:off x="7154914" y="1152750"/>
            <a:ext cx="1881000" cy="1629300"/>
          </a:xfrm>
          <a:prstGeom prst="hexagon">
            <a:avLst>
              <a:gd name="adj" fmla="val 25000"/>
              <a:gd name="vf" fmla="val 115470"/>
            </a:avLst>
          </a:prstGeom>
          <a:solidFill>
            <a:srgbClr val="3F3F3F"/>
          </a:solidFill>
          <a:ln w="76200" cap="flat" cmpd="sng">
            <a:solidFill>
              <a:srgbClr val="5F1647"/>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fr-CA" sz="1300" b="0" i="0" u="none" strike="noStrike" cap="none" dirty="0">
                <a:solidFill>
                  <a:srgbClr val="F3F3F3"/>
                </a:solidFill>
                <a:latin typeface="Nunito"/>
                <a:ea typeface="Nunito"/>
                <a:cs typeface="Nunito"/>
                <a:sym typeface="Nunito"/>
              </a:rPr>
              <a:t>Réduire le temps de dotation</a:t>
            </a:r>
            <a:endParaRPr dirty="0"/>
          </a:p>
        </p:txBody>
      </p:sp>
      <p:sp>
        <p:nvSpPr>
          <p:cNvPr id="90" name="Optimiser l’appariement"/>
          <p:cNvSpPr/>
          <p:nvPr/>
        </p:nvSpPr>
        <p:spPr>
          <a:xfrm>
            <a:off x="5540114" y="2094100"/>
            <a:ext cx="1881000" cy="1629300"/>
          </a:xfrm>
          <a:prstGeom prst="hexagon">
            <a:avLst>
              <a:gd name="adj" fmla="val 25000"/>
              <a:gd name="vf" fmla="val 115470"/>
            </a:avLst>
          </a:prstGeom>
          <a:solidFill>
            <a:srgbClr val="3F3F3F"/>
          </a:solidFill>
          <a:ln w="76200" cap="flat" cmpd="sng">
            <a:solidFill>
              <a:srgbClr val="5F1647"/>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fr-CA" sz="1300" b="0" i="0" u="none" strike="noStrike" cap="none" dirty="0">
                <a:solidFill>
                  <a:srgbClr val="F3F3F3"/>
                </a:solidFill>
                <a:latin typeface="Nunito"/>
                <a:ea typeface="Nunito"/>
                <a:cs typeface="Nunito"/>
                <a:sym typeface="Nunito"/>
              </a:rPr>
              <a:t>Optimiser l’appariement entre les talents et les équipes</a:t>
            </a:r>
            <a:endParaRPr dirty="0"/>
          </a:p>
        </p:txBody>
      </p:sp>
      <p:sp>
        <p:nvSpPr>
          <p:cNvPr id="88" name="Accroître la diversité et l’inclusion"/>
          <p:cNvSpPr/>
          <p:nvPr/>
        </p:nvSpPr>
        <p:spPr>
          <a:xfrm>
            <a:off x="7154927" y="2982600"/>
            <a:ext cx="1881000" cy="1629300"/>
          </a:xfrm>
          <a:prstGeom prst="hexagon">
            <a:avLst>
              <a:gd name="adj" fmla="val 25000"/>
              <a:gd name="vf" fmla="val 115470"/>
            </a:avLst>
          </a:prstGeom>
          <a:solidFill>
            <a:srgbClr val="3F3F3F"/>
          </a:solidFill>
          <a:ln w="76200" cap="flat" cmpd="sng">
            <a:solidFill>
              <a:srgbClr val="5F1647"/>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fr-CA" sz="1300" b="0" i="0" u="none" strike="noStrike" cap="none" dirty="0">
                <a:solidFill>
                  <a:srgbClr val="F3F3F3"/>
                </a:solidFill>
                <a:latin typeface="Nunito"/>
                <a:ea typeface="Nunito"/>
                <a:cs typeface="Nunito"/>
                <a:sym typeface="Nunito"/>
              </a:rPr>
              <a:t>Accroître la diversité et l’inclusion dans l’embauche</a:t>
            </a:r>
            <a:endParaRP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Shape 97"/>
        <p:cNvGrpSpPr/>
        <p:nvPr/>
      </p:nvGrpSpPr>
      <p:grpSpPr>
        <a:xfrm>
          <a:off x="0" y="0"/>
          <a:ext cx="0" cy="0"/>
          <a:chOff x="0" y="0"/>
          <a:chExt cx="0" cy="0"/>
        </a:xfrm>
      </p:grpSpPr>
      <p:sp>
        <p:nvSpPr>
          <p:cNvPr id="99" name="Google Shape;99;p18"/>
          <p:cNvSpPr/>
          <p:nvPr/>
        </p:nvSpPr>
        <p:spPr>
          <a:xfrm>
            <a:off x="338694" y="861107"/>
            <a:ext cx="2675100" cy="3499200"/>
          </a:xfrm>
          <a:prstGeom prst="rect">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1" name="Google Shape;101;p18"/>
          <p:cNvPicPr preferRelativeResize="0"/>
          <p:nvPr/>
        </p:nvPicPr>
        <p:blipFill rotWithShape="1">
          <a:blip r:embed="rId4">
            <a:alphaModFix/>
          </a:blip>
          <a:srcRect/>
          <a:stretch/>
        </p:blipFill>
        <p:spPr>
          <a:xfrm>
            <a:off x="390472" y="842799"/>
            <a:ext cx="2669357" cy="3457920"/>
          </a:xfrm>
          <a:prstGeom prst="rect">
            <a:avLst/>
          </a:prstGeom>
          <a:noFill/>
          <a:ln>
            <a:noFill/>
          </a:ln>
          <a:effectLst>
            <a:outerShdw blurRad="57150" dist="19050" dir="5400000" algn="bl" rotWithShape="0">
              <a:srgbClr val="000000">
                <a:alpha val="74901"/>
              </a:srgbClr>
            </a:outerShdw>
          </a:effectLst>
        </p:spPr>
      </p:pic>
      <p:sp>
        <p:nvSpPr>
          <p:cNvPr id="102" name="Google Shape;102;p18"/>
          <p:cNvSpPr/>
          <p:nvPr/>
        </p:nvSpPr>
        <p:spPr>
          <a:xfrm>
            <a:off x="1676306" y="3691500"/>
            <a:ext cx="1524300" cy="1452000"/>
          </a:xfrm>
          <a:prstGeom prst="ellipse">
            <a:avLst/>
          </a:prstGeom>
          <a:gradFill>
            <a:gsLst>
              <a:gs pos="0">
                <a:srgbClr val="5C1647"/>
              </a:gs>
              <a:gs pos="100000">
                <a:srgbClr val="870630"/>
              </a:gs>
            </a:gsLst>
            <a:lin ang="18900732" scaled="0"/>
          </a:gra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F3F3F3"/>
              </a:solidFill>
              <a:latin typeface="Roboto Light"/>
              <a:ea typeface="Roboto Light"/>
              <a:cs typeface="Roboto Light"/>
              <a:sym typeface="Roboto Light"/>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F3F3F3"/>
              </a:solidFill>
              <a:latin typeface="Roboto Light"/>
              <a:ea typeface="Roboto Light"/>
              <a:cs typeface="Roboto Light"/>
              <a:sym typeface="Roboto Light"/>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F3F3F3"/>
              </a:solidFill>
              <a:latin typeface="Roboto Light"/>
              <a:ea typeface="Roboto Light"/>
              <a:cs typeface="Roboto Light"/>
              <a:sym typeface="Roboto Light"/>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F3F3F3"/>
              </a:solidFill>
              <a:latin typeface="Roboto Light"/>
              <a:ea typeface="Roboto Light"/>
              <a:cs typeface="Roboto Light"/>
              <a:sym typeface="Roboto Light"/>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F3F3F3"/>
              </a:solidFill>
              <a:latin typeface="Roboto Light"/>
              <a:ea typeface="Roboto Light"/>
              <a:cs typeface="Roboto Light"/>
              <a:sym typeface="Roboto Light"/>
            </a:endParaRPr>
          </a:p>
        </p:txBody>
      </p:sp>
      <p:sp>
        <p:nvSpPr>
          <p:cNvPr id="105" name="Résultats du Nuage de talents"/>
          <p:cNvSpPr txBox="1"/>
          <p:nvPr/>
        </p:nvSpPr>
        <p:spPr>
          <a:xfrm>
            <a:off x="3279099" y="839600"/>
            <a:ext cx="4028149" cy="492600"/>
          </a:xfrm>
          <a:prstGeom prst="rect">
            <a:avLst/>
          </a:prstGeom>
          <a:gradFill>
            <a:gsLst>
              <a:gs pos="0">
                <a:srgbClr val="5C1647"/>
              </a:gs>
              <a:gs pos="100000">
                <a:srgbClr val="A7073B"/>
              </a:gs>
            </a:gsLst>
            <a:lin ang="0" scaled="0"/>
          </a:gradFill>
          <a:ln>
            <a:noFill/>
          </a:ln>
          <a:effectLst>
            <a:outerShdw blurRad="57150" dist="19050" dir="5400000" algn="bl" rotWithShape="0">
              <a:srgbClr val="000000">
                <a:alpha val="49803"/>
              </a:srgbClr>
            </a:outerShdw>
          </a:effectLst>
        </p:spPr>
        <p:txBody>
          <a:bodyPr spcFirstLastPara="1" wrap="square" lIns="91425" tIns="91425" rIns="91425" bIns="91425" anchor="t" anchorCtr="0">
            <a:spAutoFit/>
          </a:bodyPr>
          <a:lstStyle/>
          <a:p>
            <a:pPr marL="182880" marR="0" lvl="0" indent="0" algn="l" rtl="0">
              <a:lnSpc>
                <a:spcPct val="100000"/>
              </a:lnSpc>
              <a:spcBef>
                <a:spcPts val="0"/>
              </a:spcBef>
              <a:spcAft>
                <a:spcPts val="0"/>
              </a:spcAft>
              <a:buClr>
                <a:srgbClr val="000000"/>
              </a:buClr>
              <a:buSzPts val="2000"/>
              <a:buFont typeface="Arial"/>
              <a:buNone/>
            </a:pPr>
            <a:r>
              <a:rPr lang="fr-CA" sz="2000" b="1" i="0" u="none" strike="noStrike" cap="none">
                <a:solidFill>
                  <a:schemeClr val="lt1"/>
                </a:solidFill>
                <a:latin typeface="Oxygen"/>
                <a:ea typeface="Oxygen"/>
                <a:cs typeface="Oxygen"/>
                <a:sym typeface="Oxygen"/>
              </a:rPr>
              <a:t>Résultats du Nuage de talents</a:t>
            </a:r>
            <a:endParaRPr/>
          </a:p>
        </p:txBody>
      </p:sp>
      <p:sp>
        <p:nvSpPr>
          <p:cNvPr id="104" name="Réduction du temps..."/>
          <p:cNvSpPr txBox="1"/>
          <p:nvPr/>
        </p:nvSpPr>
        <p:spPr>
          <a:xfrm>
            <a:off x="3288072" y="1320232"/>
            <a:ext cx="5689524" cy="4124171"/>
          </a:xfrm>
          <a:prstGeom prst="rect">
            <a:avLst/>
          </a:prstGeom>
          <a:solidFill>
            <a:srgbClr val="434343"/>
          </a:solidFill>
          <a:ln>
            <a:noFill/>
          </a:ln>
          <a:effectLst>
            <a:outerShdw blurRad="57150" dist="19050" dir="5400000" algn="bl" rotWithShape="0">
              <a:srgbClr val="000000">
                <a:alpha val="49803"/>
              </a:srgbClr>
            </a:outerShdw>
          </a:effectLst>
        </p:spPr>
        <p:txBody>
          <a:bodyPr spcFirstLastPara="1" wrap="square" lIns="91425" tIns="274300" rIns="91425" bIns="91425" anchor="t" anchorCtr="0">
            <a:spAutoFit/>
          </a:bodyPr>
          <a:lstStyle/>
          <a:p>
            <a:pPr marL="457200" marR="0" lvl="0" indent="-311150" algn="l" rtl="0">
              <a:lnSpc>
                <a:spcPct val="100000"/>
              </a:lnSpc>
              <a:spcBef>
                <a:spcPts val="0"/>
              </a:spcBef>
              <a:spcAft>
                <a:spcPts val="0"/>
              </a:spcAft>
              <a:buClr>
                <a:schemeClr val="lt1"/>
              </a:buClr>
              <a:buSzPts val="1300"/>
              <a:buFont typeface="Nunito"/>
              <a:buChar char="●"/>
            </a:pPr>
            <a:r>
              <a:rPr lang="fr-CA" sz="1300" b="0" i="0" u="none" strike="noStrike" cap="none">
                <a:solidFill>
                  <a:schemeClr val="lt1"/>
                </a:solidFill>
                <a:latin typeface="Nunito"/>
                <a:ea typeface="Nunito"/>
                <a:cs typeface="Nunito"/>
                <a:sym typeface="Nunito"/>
              </a:rPr>
              <a:t>Réduction du temps moyen de dotation à environ 40 jours, plus autorisation de sécurité.</a:t>
            </a:r>
            <a:endParaRPr/>
          </a:p>
          <a:p>
            <a:pPr marL="457200" marR="0" lvl="0" indent="-311150" algn="l" rtl="0">
              <a:lnSpc>
                <a:spcPct val="100000"/>
              </a:lnSpc>
              <a:spcBef>
                <a:spcPts val="0"/>
              </a:spcBef>
              <a:spcAft>
                <a:spcPts val="0"/>
              </a:spcAft>
              <a:buClr>
                <a:schemeClr val="lt1"/>
              </a:buClr>
              <a:buSzPts val="1300"/>
              <a:buFont typeface="Nunito"/>
              <a:buChar char="●"/>
            </a:pPr>
            <a:r>
              <a:rPr lang="fr-CA" sz="1300" b="0" i="0" u="none" strike="noStrike" cap="none">
                <a:solidFill>
                  <a:schemeClr val="lt1"/>
                </a:solidFill>
                <a:latin typeface="Nunito"/>
                <a:ea typeface="Nunito"/>
                <a:cs typeface="Nunito"/>
                <a:sym typeface="Nunito"/>
              </a:rPr>
              <a:t>Gain d’environ 85 jours par rapport à la moyenne initiale du Nuage de talents en 2018.</a:t>
            </a:r>
            <a:endParaRPr/>
          </a:p>
          <a:p>
            <a:pPr marL="457200" marR="0" lvl="0" indent="-311150" algn="l" rtl="0">
              <a:lnSpc>
                <a:spcPct val="100000"/>
              </a:lnSpc>
              <a:spcBef>
                <a:spcPts val="0"/>
              </a:spcBef>
              <a:spcAft>
                <a:spcPts val="0"/>
              </a:spcAft>
              <a:buClr>
                <a:schemeClr val="lt1"/>
              </a:buClr>
              <a:buSzPts val="1300"/>
              <a:buFont typeface="Nunito"/>
              <a:buChar char="●"/>
            </a:pPr>
            <a:r>
              <a:rPr lang="fr-CA" sz="1300" b="0" i="0" u="none" strike="noStrike" cap="none">
                <a:solidFill>
                  <a:schemeClr val="lt1"/>
                </a:solidFill>
                <a:latin typeface="Nunito"/>
                <a:ea typeface="Nunito"/>
                <a:cs typeface="Nunito"/>
                <a:sym typeface="Nunito"/>
              </a:rPr>
              <a:t>Processus de dotation les plus rapides : environ 20 jours plus autorisation de sécurité.</a:t>
            </a:r>
            <a:endParaRPr/>
          </a:p>
          <a:p>
            <a:pPr marL="457200" marR="0" lvl="0" indent="-311150" algn="l" rtl="0">
              <a:lnSpc>
                <a:spcPct val="100000"/>
              </a:lnSpc>
              <a:spcBef>
                <a:spcPts val="0"/>
              </a:spcBef>
              <a:spcAft>
                <a:spcPts val="0"/>
              </a:spcAft>
              <a:buClr>
                <a:schemeClr val="lt1"/>
              </a:buClr>
              <a:buSzPts val="1300"/>
              <a:buFont typeface="Nunito"/>
              <a:buChar char="●"/>
            </a:pPr>
            <a:r>
              <a:rPr lang="fr-CA" sz="1300" b="0" i="0" u="none" strike="noStrike" cap="none">
                <a:solidFill>
                  <a:schemeClr val="lt1"/>
                </a:solidFill>
                <a:latin typeface="Nunito"/>
                <a:ea typeface="Nunito"/>
                <a:cs typeface="Nunito"/>
                <a:sym typeface="Nunito"/>
              </a:rPr>
              <a:t>9 % des candidats « prêts à recevoir l’offre » (entièrement qualifiés avant l’autorisation de sécurité et les évaluations de langues officielles) par rapport à la moyenne de l’industrie d’environ 2 %.</a:t>
            </a:r>
            <a:endParaRPr/>
          </a:p>
          <a:p>
            <a:pPr marL="457200" marR="0" lvl="0" indent="-311150" algn="l" rtl="0">
              <a:lnSpc>
                <a:spcPct val="100000"/>
              </a:lnSpc>
              <a:spcBef>
                <a:spcPts val="0"/>
              </a:spcBef>
              <a:spcAft>
                <a:spcPts val="0"/>
              </a:spcAft>
              <a:buClr>
                <a:schemeClr val="lt1"/>
              </a:buClr>
              <a:buSzPts val="1300"/>
              <a:buFont typeface="Nunito"/>
              <a:buChar char="●"/>
            </a:pPr>
            <a:r>
              <a:rPr lang="fr-CA" sz="1300" b="0" i="0" u="none" strike="noStrike" cap="none">
                <a:solidFill>
                  <a:schemeClr val="lt1"/>
                </a:solidFill>
                <a:latin typeface="Nunito"/>
                <a:ea typeface="Nunito"/>
                <a:cs typeface="Nunito"/>
                <a:sym typeface="Nunito"/>
              </a:rPr>
              <a:t>Taux de maintien en fonction de 94 % au sein du GC après un à deux ans; 77 % dans la même équipe.</a:t>
            </a:r>
            <a:endParaRPr/>
          </a:p>
          <a:p>
            <a:pPr marL="457200" marR="0" lvl="0" indent="-311150" algn="l" rtl="0">
              <a:lnSpc>
                <a:spcPct val="100000"/>
              </a:lnSpc>
              <a:spcBef>
                <a:spcPts val="0"/>
              </a:spcBef>
              <a:spcAft>
                <a:spcPts val="0"/>
              </a:spcAft>
              <a:buClr>
                <a:schemeClr val="lt1"/>
              </a:buClr>
              <a:buSzPts val="1300"/>
              <a:buFont typeface="Nunito"/>
              <a:buChar char="●"/>
            </a:pPr>
            <a:r>
              <a:rPr lang="fr-CA" sz="1300" b="0" i="0" u="none" strike="noStrike" cap="none">
                <a:solidFill>
                  <a:schemeClr val="lt1"/>
                </a:solidFill>
                <a:latin typeface="Nunito"/>
                <a:ea typeface="Nunito"/>
                <a:cs typeface="Nunito"/>
                <a:sym typeface="Nunito"/>
              </a:rPr>
              <a:t>Élaboration d’une nouvelle méthode de rechange au recrutement par CV anonyme qui attire de plus en plus l’attention à l’échelle internationale.</a:t>
            </a:r>
            <a:endParaRPr/>
          </a:p>
          <a:p>
            <a:pPr marL="457200" marR="0" lvl="0" indent="-311150" algn="l" rtl="0">
              <a:lnSpc>
                <a:spcPct val="100000"/>
              </a:lnSpc>
              <a:spcBef>
                <a:spcPts val="0"/>
              </a:spcBef>
              <a:spcAft>
                <a:spcPts val="0"/>
              </a:spcAft>
              <a:buClr>
                <a:schemeClr val="lt1"/>
              </a:buClr>
              <a:buSzPts val="1300"/>
              <a:buFont typeface="Nunito"/>
              <a:buChar char="●"/>
            </a:pPr>
            <a:r>
              <a:rPr lang="fr-CA" sz="1300" b="0" i="0" u="none" strike="noStrike" cap="none">
                <a:solidFill>
                  <a:schemeClr val="lt1"/>
                </a:solidFill>
                <a:latin typeface="Nunito"/>
                <a:ea typeface="Nunito"/>
                <a:cs typeface="Nunito"/>
                <a:sym typeface="Nunito"/>
              </a:rPr>
              <a:t>Observations et constatations sur les façons d’accroître l’inclusion et la diversité.</a:t>
            </a:r>
            <a:endParaRPr/>
          </a:p>
          <a:p>
            <a:pPr marL="457200" marR="0" lvl="0" indent="-311150" algn="l" rtl="0">
              <a:lnSpc>
                <a:spcPct val="100000"/>
              </a:lnSpc>
              <a:spcBef>
                <a:spcPts val="0"/>
              </a:spcBef>
              <a:spcAft>
                <a:spcPts val="0"/>
              </a:spcAft>
              <a:buClr>
                <a:schemeClr val="lt1"/>
              </a:buClr>
              <a:buSzPts val="1300"/>
              <a:buFont typeface="Nunito"/>
              <a:buChar char="●"/>
            </a:pPr>
            <a:r>
              <a:rPr lang="fr-CA" sz="1300" b="0" i="0" u="none" strike="noStrike" cap="none">
                <a:solidFill>
                  <a:schemeClr val="lt1"/>
                </a:solidFill>
                <a:latin typeface="Nunito"/>
                <a:ea typeface="Nunito"/>
                <a:cs typeface="Nunito"/>
                <a:sym typeface="Nunito"/>
              </a:rPr>
              <a:t>Observations et constatations sur la promotion des emplois accessibles à distance.</a:t>
            </a:r>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Nunito"/>
              <a:ea typeface="Nunito"/>
              <a:cs typeface="Nunito"/>
              <a:sym typeface="Nunito"/>
            </a:endParaRPr>
          </a:p>
        </p:txBody>
      </p:sp>
      <p:sp>
        <p:nvSpPr>
          <p:cNvPr id="103" name="Rapport de 230 pages..."/>
          <p:cNvSpPr txBox="1"/>
          <p:nvPr/>
        </p:nvSpPr>
        <p:spPr>
          <a:xfrm>
            <a:off x="1692653" y="3896138"/>
            <a:ext cx="1500002" cy="1051628"/>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CA" sz="1100" b="1" i="0" u="none" strike="noStrike" cap="none">
                <a:solidFill>
                  <a:schemeClr val="lt1"/>
                </a:solidFill>
                <a:latin typeface="Nunito"/>
                <a:ea typeface="Nunito"/>
                <a:cs typeface="Nunito"/>
                <a:sym typeface="Nunito"/>
              </a:rPr>
              <a:t>Rapport de 230 pages, avec des résumés de plus de 30 expériences et interventions</a:t>
            </a:r>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9"/>
        <p:cNvGrpSpPr/>
        <p:nvPr/>
      </p:nvGrpSpPr>
      <p:grpSpPr>
        <a:xfrm>
          <a:off x="0" y="0"/>
          <a:ext cx="0" cy="0"/>
          <a:chOff x="0" y="0"/>
          <a:chExt cx="0" cy="0"/>
        </a:xfrm>
      </p:grpSpPr>
      <p:sp>
        <p:nvSpPr>
          <p:cNvPr id="121" name="Google Shape;121;p19"/>
          <p:cNvSpPr/>
          <p:nvPr/>
        </p:nvSpPr>
        <p:spPr>
          <a:xfrm>
            <a:off x="4727500" y="3432240"/>
            <a:ext cx="1764000" cy="953100"/>
          </a:xfrm>
          <a:prstGeom prst="roundRect">
            <a:avLst>
              <a:gd name="adj" fmla="val 16667"/>
            </a:avLst>
          </a:prstGeom>
          <a:gradFill>
            <a:gsLst>
              <a:gs pos="0">
                <a:srgbClr val="FFFFFF"/>
              </a:gs>
              <a:gs pos="100000">
                <a:srgbClr val="B3B3B3"/>
              </a:gs>
            </a:gsLst>
            <a:lin ang="5400012" scaled="0"/>
          </a:gra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19"/>
          <p:cNvSpPr/>
          <p:nvPr/>
        </p:nvSpPr>
        <p:spPr>
          <a:xfrm>
            <a:off x="6603300" y="3065277"/>
            <a:ext cx="1764000" cy="1150200"/>
          </a:xfrm>
          <a:prstGeom prst="roundRect">
            <a:avLst>
              <a:gd name="adj" fmla="val 16667"/>
            </a:avLst>
          </a:prstGeom>
          <a:gradFill>
            <a:gsLst>
              <a:gs pos="0">
                <a:srgbClr val="FFFFFF"/>
              </a:gs>
              <a:gs pos="100000">
                <a:srgbClr val="B3B3B3"/>
              </a:gs>
            </a:gsLst>
            <a:lin ang="5400012" scaled="0"/>
          </a:gra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19"/>
          <p:cNvSpPr/>
          <p:nvPr/>
        </p:nvSpPr>
        <p:spPr>
          <a:xfrm>
            <a:off x="251400" y="1518814"/>
            <a:ext cx="1764000" cy="1150200"/>
          </a:xfrm>
          <a:prstGeom prst="roundRect">
            <a:avLst>
              <a:gd name="adj" fmla="val 16667"/>
            </a:avLst>
          </a:prstGeom>
          <a:gradFill>
            <a:gsLst>
              <a:gs pos="0">
                <a:srgbClr val="FFFFFF"/>
              </a:gs>
              <a:gs pos="100000">
                <a:srgbClr val="B3B3B3"/>
              </a:gs>
            </a:gsLst>
            <a:lin ang="5400012" scaled="0"/>
          </a:gra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19"/>
          <p:cNvSpPr/>
          <p:nvPr/>
        </p:nvSpPr>
        <p:spPr>
          <a:xfrm>
            <a:off x="826500" y="3006177"/>
            <a:ext cx="1764000" cy="1150200"/>
          </a:xfrm>
          <a:prstGeom prst="roundRect">
            <a:avLst>
              <a:gd name="adj" fmla="val 16667"/>
            </a:avLst>
          </a:prstGeom>
          <a:gradFill>
            <a:gsLst>
              <a:gs pos="0">
                <a:srgbClr val="FFFFFF"/>
              </a:gs>
              <a:gs pos="100000">
                <a:srgbClr val="B3B3B3"/>
              </a:gs>
            </a:gsLst>
            <a:lin ang="5400012" scaled="0"/>
          </a:gra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19"/>
          <p:cNvSpPr/>
          <p:nvPr/>
        </p:nvSpPr>
        <p:spPr>
          <a:xfrm>
            <a:off x="2768750" y="3432240"/>
            <a:ext cx="1764000" cy="953100"/>
          </a:xfrm>
          <a:prstGeom prst="roundRect">
            <a:avLst>
              <a:gd name="adj" fmla="val 16667"/>
            </a:avLst>
          </a:prstGeom>
          <a:gradFill>
            <a:gsLst>
              <a:gs pos="0">
                <a:srgbClr val="FFFFFF"/>
              </a:gs>
              <a:gs pos="100000">
                <a:srgbClr val="B3B3B3"/>
              </a:gs>
            </a:gsLst>
            <a:lin ang="5400012" scaled="0"/>
          </a:gra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19"/>
          <p:cNvSpPr/>
          <p:nvPr/>
        </p:nvSpPr>
        <p:spPr>
          <a:xfrm>
            <a:off x="826500" y="1194927"/>
            <a:ext cx="613800" cy="613800"/>
          </a:xfrm>
          <a:prstGeom prst="ellipse">
            <a:avLst/>
          </a:prstGeom>
          <a:gradFill>
            <a:gsLst>
              <a:gs pos="0">
                <a:srgbClr val="5C1647"/>
              </a:gs>
              <a:gs pos="100000">
                <a:srgbClr val="870630"/>
              </a:gs>
            </a:gsLst>
            <a:lin ang="18900732" scaled="0"/>
          </a:gra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19"/>
          <p:cNvSpPr/>
          <p:nvPr/>
        </p:nvSpPr>
        <p:spPr>
          <a:xfrm>
            <a:off x="6937650" y="1490452"/>
            <a:ext cx="1764000" cy="1150200"/>
          </a:xfrm>
          <a:prstGeom prst="roundRect">
            <a:avLst>
              <a:gd name="adj" fmla="val 16667"/>
            </a:avLst>
          </a:prstGeom>
          <a:gradFill>
            <a:gsLst>
              <a:gs pos="0">
                <a:srgbClr val="FFFFFF"/>
              </a:gs>
              <a:gs pos="100000">
                <a:srgbClr val="B3B3B3"/>
              </a:gs>
            </a:gsLst>
            <a:lin ang="5400012" scaled="0"/>
          </a:gra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19"/>
          <p:cNvSpPr/>
          <p:nvPr/>
        </p:nvSpPr>
        <p:spPr>
          <a:xfrm>
            <a:off x="7178400" y="2741402"/>
            <a:ext cx="613800" cy="613800"/>
          </a:xfrm>
          <a:prstGeom prst="ellipse">
            <a:avLst/>
          </a:prstGeom>
          <a:gradFill>
            <a:gsLst>
              <a:gs pos="0">
                <a:srgbClr val="5C1647"/>
              </a:gs>
              <a:gs pos="100000">
                <a:srgbClr val="870630"/>
              </a:gs>
            </a:gsLst>
            <a:lin ang="18900732" scaled="0"/>
          </a:gra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19"/>
          <p:cNvSpPr/>
          <p:nvPr/>
        </p:nvSpPr>
        <p:spPr>
          <a:xfrm>
            <a:off x="7512750" y="1166577"/>
            <a:ext cx="613800" cy="613800"/>
          </a:xfrm>
          <a:prstGeom prst="ellipse">
            <a:avLst/>
          </a:prstGeom>
          <a:gradFill>
            <a:gsLst>
              <a:gs pos="0">
                <a:srgbClr val="5C1647"/>
              </a:gs>
              <a:gs pos="100000">
                <a:srgbClr val="870630"/>
              </a:gs>
            </a:gsLst>
            <a:lin ang="18900732" scaled="0"/>
          </a:gra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19"/>
          <p:cNvSpPr/>
          <p:nvPr/>
        </p:nvSpPr>
        <p:spPr>
          <a:xfrm>
            <a:off x="5294350" y="3108365"/>
            <a:ext cx="613800" cy="613800"/>
          </a:xfrm>
          <a:prstGeom prst="ellipse">
            <a:avLst/>
          </a:prstGeom>
          <a:gradFill>
            <a:gsLst>
              <a:gs pos="0">
                <a:srgbClr val="5C1647"/>
              </a:gs>
              <a:gs pos="100000">
                <a:srgbClr val="870630"/>
              </a:gs>
            </a:gsLst>
            <a:lin ang="18900732" scaled="0"/>
          </a:gra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19"/>
          <p:cNvSpPr/>
          <p:nvPr/>
        </p:nvSpPr>
        <p:spPr>
          <a:xfrm>
            <a:off x="3335600" y="3108365"/>
            <a:ext cx="613800" cy="613800"/>
          </a:xfrm>
          <a:prstGeom prst="ellipse">
            <a:avLst/>
          </a:prstGeom>
          <a:gradFill>
            <a:gsLst>
              <a:gs pos="0">
                <a:srgbClr val="5C1647"/>
              </a:gs>
              <a:gs pos="100000">
                <a:srgbClr val="870630"/>
              </a:gs>
            </a:gsLst>
            <a:lin ang="18900732" scaled="0"/>
          </a:gra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19"/>
          <p:cNvSpPr/>
          <p:nvPr/>
        </p:nvSpPr>
        <p:spPr>
          <a:xfrm>
            <a:off x="1409850" y="2682290"/>
            <a:ext cx="613800" cy="613800"/>
          </a:xfrm>
          <a:prstGeom prst="ellipse">
            <a:avLst/>
          </a:prstGeom>
          <a:gradFill>
            <a:gsLst>
              <a:gs pos="0">
                <a:srgbClr val="5C1647"/>
              </a:gs>
              <a:gs pos="100000">
                <a:srgbClr val="870630"/>
              </a:gs>
            </a:gsLst>
            <a:lin ang="18900732" scaled="0"/>
          </a:gra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Réduction du temps de dotation"/>
          <p:cNvSpPr txBox="1"/>
          <p:nvPr/>
        </p:nvSpPr>
        <p:spPr>
          <a:xfrm>
            <a:off x="-1" y="55659"/>
            <a:ext cx="9040633" cy="1047949"/>
          </a:xfrm>
          <a:prstGeom prst="rect">
            <a:avLst/>
          </a:prstGeom>
          <a:gradFill>
            <a:gsLst>
              <a:gs pos="0">
                <a:srgbClr val="5C1647"/>
              </a:gs>
              <a:gs pos="100000">
                <a:srgbClr val="A7073B"/>
              </a:gs>
            </a:gsLst>
            <a:lin ang="0" scaled="0"/>
          </a:gradFill>
          <a:ln>
            <a:noFill/>
          </a:ln>
          <a:effectLst>
            <a:outerShdw blurRad="57150" dist="19050" dir="5400000" algn="bl" rotWithShape="0">
              <a:srgbClr val="000000">
                <a:alpha val="49803"/>
              </a:srgbClr>
            </a:outerShdw>
          </a:effectLst>
        </p:spPr>
        <p:txBody>
          <a:bodyPr spcFirstLastPara="1" wrap="square" lIns="91425" tIns="91425" rIns="91425" bIns="91425" anchor="t" anchorCtr="0">
            <a:spAutoFit/>
          </a:bodyPr>
          <a:lstStyle/>
          <a:p>
            <a:pPr marL="0" marR="0" lvl="0" indent="0" algn="l" rtl="0">
              <a:lnSpc>
                <a:spcPct val="85000"/>
              </a:lnSpc>
              <a:spcBef>
                <a:spcPts val="0"/>
              </a:spcBef>
              <a:spcAft>
                <a:spcPts val="0"/>
              </a:spcAft>
              <a:buClr>
                <a:srgbClr val="000000"/>
              </a:buClr>
              <a:buSzPts val="2000"/>
              <a:buFont typeface="Arial"/>
              <a:buNone/>
            </a:pPr>
            <a:r>
              <a:rPr lang="fr-CA" sz="2000" b="1" i="0" u="none" strike="noStrike" cap="none">
                <a:solidFill>
                  <a:schemeClr val="lt1"/>
                </a:solidFill>
                <a:latin typeface="Oxygen"/>
                <a:ea typeface="Oxygen"/>
                <a:cs typeface="Oxygen"/>
                <a:sym typeface="Oxygen"/>
              </a:rPr>
              <a:t> Réduction du temps de dotation : D’où provient la diminution de 110 jours de la durée du processus?</a:t>
            </a:r>
            <a:endParaRPr/>
          </a:p>
          <a:p>
            <a:pPr marL="0" marR="0" lvl="0" indent="0" algn="l" rtl="0">
              <a:lnSpc>
                <a:spcPct val="85000"/>
              </a:lnSpc>
              <a:spcBef>
                <a:spcPts val="0"/>
              </a:spcBef>
              <a:spcAft>
                <a:spcPts val="0"/>
              </a:spcAft>
              <a:buClr>
                <a:srgbClr val="000000"/>
              </a:buClr>
              <a:buSzPts val="1300"/>
              <a:buFont typeface="Arial"/>
              <a:buNone/>
            </a:pPr>
            <a:r>
              <a:rPr lang="fr-CA" sz="1300" b="0" i="0" u="none" strike="noStrike" cap="none">
                <a:solidFill>
                  <a:schemeClr val="lt1"/>
                </a:solidFill>
                <a:latin typeface="Oxygen"/>
                <a:ea typeface="Oxygen"/>
                <a:cs typeface="Oxygen"/>
                <a:sym typeface="Oxygen"/>
              </a:rPr>
              <a:t>Les premiers processus du Nuage de talents prenaient plus de 130 jours pour parvenir à l’offre verbale, et deux ans plus tard, les plus rapides en prenaient environ 20. Qu’est-ce qui a changé?</a:t>
            </a:r>
            <a:endParaRPr/>
          </a:p>
        </p:txBody>
      </p:sp>
      <p:sp>
        <p:nvSpPr>
          <p:cNvPr id="136" name="20 jours"/>
          <p:cNvSpPr txBox="1"/>
          <p:nvPr/>
        </p:nvSpPr>
        <p:spPr>
          <a:xfrm>
            <a:off x="826500" y="1313138"/>
            <a:ext cx="613800" cy="417999"/>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fr-CA" sz="1300" b="1" i="0" u="none" strike="noStrike" cap="none">
                <a:solidFill>
                  <a:schemeClr val="lt1"/>
                </a:solidFill>
                <a:latin typeface="Proxima Nova"/>
                <a:ea typeface="Proxima Nova"/>
                <a:cs typeface="Proxima Nova"/>
                <a:sym typeface="Proxima Nova"/>
              </a:rPr>
              <a:t>20</a:t>
            </a:r>
            <a:endParaRPr/>
          </a:p>
          <a:p>
            <a:pPr marL="0" marR="0" lvl="0" indent="0" algn="ctr" rtl="0">
              <a:lnSpc>
                <a:spcPct val="100000"/>
              </a:lnSpc>
              <a:spcBef>
                <a:spcPts val="0"/>
              </a:spcBef>
              <a:spcAft>
                <a:spcPts val="0"/>
              </a:spcAft>
              <a:buClr>
                <a:srgbClr val="000000"/>
              </a:buClr>
              <a:buSzPts val="1300"/>
              <a:buFont typeface="Arial"/>
              <a:buNone/>
            </a:pPr>
            <a:r>
              <a:rPr lang="fr-CA" sz="1300" b="1" i="0" u="none" strike="noStrike" cap="none">
                <a:solidFill>
                  <a:schemeClr val="lt1"/>
                </a:solidFill>
                <a:latin typeface="Proxima Nova"/>
                <a:ea typeface="Proxima Nova"/>
                <a:cs typeface="Proxima Nova"/>
                <a:sym typeface="Proxima Nova"/>
              </a:rPr>
              <a:t>Jours</a:t>
            </a:r>
            <a:endParaRPr/>
          </a:p>
        </p:txBody>
      </p:sp>
      <p:sp>
        <p:nvSpPr>
          <p:cNvPr id="134" name="Mise en place..."/>
          <p:cNvSpPr txBox="1"/>
          <p:nvPr/>
        </p:nvSpPr>
        <p:spPr>
          <a:xfrm>
            <a:off x="251400" y="1859429"/>
            <a:ext cx="1772250" cy="729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CA" sz="1100" b="0" i="0" u="none" strike="noStrike" cap="none">
                <a:solidFill>
                  <a:srgbClr val="211E1F"/>
                </a:solidFill>
                <a:latin typeface="Nunito"/>
                <a:ea typeface="Nunito"/>
                <a:cs typeface="Nunito"/>
                <a:sym typeface="Nunito"/>
              </a:rPr>
              <a:t>Mise en place d’un système de suivi des candidats (avec des catégories de candidats présélectionnés).</a:t>
            </a:r>
            <a:endParaRPr/>
          </a:p>
        </p:txBody>
      </p:sp>
      <p:sp>
        <p:nvSpPr>
          <p:cNvPr id="132" name="10 jours"/>
          <p:cNvSpPr txBox="1"/>
          <p:nvPr/>
        </p:nvSpPr>
        <p:spPr>
          <a:xfrm>
            <a:off x="1401600" y="2800502"/>
            <a:ext cx="613800" cy="377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fr-CA" sz="1300" b="1" i="0" u="none" strike="noStrike" cap="none">
                <a:solidFill>
                  <a:schemeClr val="lt1"/>
                </a:solidFill>
                <a:latin typeface="Proxima Nova"/>
                <a:ea typeface="Proxima Nova"/>
                <a:cs typeface="Proxima Nova"/>
                <a:sym typeface="Proxima Nova"/>
              </a:rPr>
              <a:t>10</a:t>
            </a:r>
            <a:endParaRPr/>
          </a:p>
          <a:p>
            <a:pPr marL="0" marR="0" lvl="0" indent="0" algn="ctr" rtl="0">
              <a:lnSpc>
                <a:spcPct val="100000"/>
              </a:lnSpc>
              <a:spcBef>
                <a:spcPts val="0"/>
              </a:spcBef>
              <a:spcAft>
                <a:spcPts val="0"/>
              </a:spcAft>
              <a:buClr>
                <a:srgbClr val="000000"/>
              </a:buClr>
              <a:buSzPts val="1300"/>
              <a:buFont typeface="Arial"/>
              <a:buNone/>
            </a:pPr>
            <a:r>
              <a:rPr lang="fr-CA" sz="1300" b="1" i="0" u="none" strike="noStrike" cap="none">
                <a:solidFill>
                  <a:schemeClr val="lt1"/>
                </a:solidFill>
                <a:latin typeface="Proxima Nova"/>
                <a:ea typeface="Proxima Nova"/>
                <a:cs typeface="Proxima Nova"/>
                <a:sym typeface="Proxima Nova"/>
              </a:rPr>
              <a:t>Jours</a:t>
            </a:r>
            <a:endParaRPr/>
          </a:p>
        </p:txBody>
      </p:sp>
      <p:sp>
        <p:nvSpPr>
          <p:cNvPr id="130" name="Sélection des candidats..."/>
          <p:cNvSpPr txBox="1"/>
          <p:nvPr/>
        </p:nvSpPr>
        <p:spPr>
          <a:xfrm>
            <a:off x="909451" y="3299086"/>
            <a:ext cx="1614600" cy="729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CA" sz="1100" b="0" i="0" u="none" strike="noStrike" cap="none">
                <a:solidFill>
                  <a:srgbClr val="211E1F"/>
                </a:solidFill>
                <a:latin typeface="Nunito"/>
                <a:ea typeface="Nunito"/>
                <a:cs typeface="Nunito"/>
                <a:sym typeface="Nunito"/>
              </a:rPr>
              <a:t>Sélection des candidats en temps réel (à l’arrivée des demandes).</a:t>
            </a:r>
            <a:endParaRPr/>
          </a:p>
        </p:txBody>
      </p:sp>
      <p:sp>
        <p:nvSpPr>
          <p:cNvPr id="128" name="20 jours2"/>
          <p:cNvSpPr txBox="1"/>
          <p:nvPr/>
        </p:nvSpPr>
        <p:spPr>
          <a:xfrm>
            <a:off x="3343850" y="3226565"/>
            <a:ext cx="613800" cy="377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fr-CA" sz="1300" b="1" i="0" u="none" strike="noStrike" cap="none">
                <a:solidFill>
                  <a:schemeClr val="lt1"/>
                </a:solidFill>
                <a:latin typeface="Proxima Nova"/>
                <a:ea typeface="Proxima Nova"/>
                <a:cs typeface="Proxima Nova"/>
                <a:sym typeface="Proxima Nova"/>
              </a:rPr>
              <a:t>20</a:t>
            </a:r>
            <a:endParaRPr/>
          </a:p>
          <a:p>
            <a:pPr marL="0" marR="0" lvl="0" indent="0" algn="ctr" rtl="0">
              <a:lnSpc>
                <a:spcPct val="100000"/>
              </a:lnSpc>
              <a:spcBef>
                <a:spcPts val="0"/>
              </a:spcBef>
              <a:spcAft>
                <a:spcPts val="0"/>
              </a:spcAft>
              <a:buClr>
                <a:srgbClr val="000000"/>
              </a:buClr>
              <a:buSzPts val="1300"/>
              <a:buFont typeface="Arial"/>
              <a:buNone/>
            </a:pPr>
            <a:r>
              <a:rPr lang="fr-CA" sz="1300" b="1" i="0" u="none" strike="noStrike" cap="none">
                <a:solidFill>
                  <a:schemeClr val="lt1"/>
                </a:solidFill>
                <a:latin typeface="Proxima Nova"/>
                <a:ea typeface="Proxima Nova"/>
                <a:cs typeface="Proxima Nova"/>
                <a:sym typeface="Proxima Nova"/>
              </a:rPr>
              <a:t>Jours</a:t>
            </a:r>
            <a:endParaRPr/>
          </a:p>
        </p:txBody>
      </p:sp>
      <p:sp>
        <p:nvSpPr>
          <p:cNvPr id="126" name="outils de planification"/>
          <p:cNvSpPr txBox="1"/>
          <p:nvPr/>
        </p:nvSpPr>
        <p:spPr>
          <a:xfrm>
            <a:off x="2851701" y="3674961"/>
            <a:ext cx="1614600" cy="604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CA" sz="1100" b="0" i="0" u="none" strike="noStrike" cap="none">
                <a:solidFill>
                  <a:srgbClr val="211E1F"/>
                </a:solidFill>
                <a:latin typeface="Nunito"/>
                <a:ea typeface="Nunito"/>
                <a:cs typeface="Nunito"/>
                <a:sym typeface="Nunito"/>
              </a:rPr>
              <a:t>Outil de planification de l’évaluation.</a:t>
            </a:r>
            <a:endParaRPr/>
          </a:p>
        </p:txBody>
      </p:sp>
      <p:sp>
        <p:nvSpPr>
          <p:cNvPr id="124" name="10jours2"/>
          <p:cNvSpPr txBox="1"/>
          <p:nvPr/>
        </p:nvSpPr>
        <p:spPr>
          <a:xfrm>
            <a:off x="5302600" y="3226565"/>
            <a:ext cx="613800" cy="377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fr-CA" sz="1300" b="1" i="0" u="none" strike="noStrike" cap="none">
                <a:solidFill>
                  <a:schemeClr val="lt1"/>
                </a:solidFill>
                <a:latin typeface="Proxima Nova"/>
                <a:ea typeface="Proxima Nova"/>
                <a:cs typeface="Proxima Nova"/>
                <a:sym typeface="Proxima Nova"/>
              </a:rPr>
              <a:t>10</a:t>
            </a:r>
            <a:endParaRPr/>
          </a:p>
          <a:p>
            <a:pPr marL="0" marR="0" lvl="0" indent="0" algn="ctr" rtl="0">
              <a:lnSpc>
                <a:spcPct val="100000"/>
              </a:lnSpc>
              <a:spcBef>
                <a:spcPts val="0"/>
              </a:spcBef>
              <a:spcAft>
                <a:spcPts val="0"/>
              </a:spcAft>
              <a:buClr>
                <a:srgbClr val="000000"/>
              </a:buClr>
              <a:buSzPts val="1300"/>
              <a:buFont typeface="Arial"/>
              <a:buNone/>
            </a:pPr>
            <a:r>
              <a:rPr lang="fr-CA" sz="1300" b="1" i="0" u="none" strike="noStrike" cap="none">
                <a:solidFill>
                  <a:schemeClr val="lt1"/>
                </a:solidFill>
                <a:latin typeface="Proxima Nova"/>
                <a:ea typeface="Proxima Nova"/>
                <a:cs typeface="Proxima Nova"/>
                <a:sym typeface="Proxima Nova"/>
              </a:rPr>
              <a:t>Jours</a:t>
            </a:r>
            <a:endParaRPr/>
          </a:p>
        </p:txBody>
      </p:sp>
      <p:sp>
        <p:nvSpPr>
          <p:cNvPr id="122" name="Sélection..."/>
          <p:cNvSpPr txBox="1"/>
          <p:nvPr/>
        </p:nvSpPr>
        <p:spPr>
          <a:xfrm>
            <a:off x="4810451" y="3674961"/>
            <a:ext cx="1614600" cy="604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CA" sz="1100" b="0" i="0" u="none" strike="noStrike" cap="none">
                <a:solidFill>
                  <a:srgbClr val="211E1F"/>
                </a:solidFill>
                <a:latin typeface="Nunito"/>
                <a:ea typeface="Nunito"/>
                <a:cs typeface="Nunito"/>
                <a:sym typeface="Nunito"/>
              </a:rPr>
              <a:t>Sélection prioritaire intégrée.</a:t>
            </a:r>
            <a:endParaRPr/>
          </a:p>
        </p:txBody>
      </p:sp>
      <p:sp>
        <p:nvSpPr>
          <p:cNvPr id="120" name="15 jours"/>
          <p:cNvSpPr txBox="1"/>
          <p:nvPr/>
        </p:nvSpPr>
        <p:spPr>
          <a:xfrm>
            <a:off x="7178400" y="2859602"/>
            <a:ext cx="613800" cy="377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fr-CA" sz="1300" b="1" i="0" u="none" strike="noStrike" cap="none">
                <a:solidFill>
                  <a:schemeClr val="lt1"/>
                </a:solidFill>
                <a:latin typeface="Proxima Nova"/>
                <a:ea typeface="Proxima Nova"/>
                <a:cs typeface="Proxima Nova"/>
                <a:sym typeface="Proxima Nova"/>
              </a:rPr>
              <a:t>15</a:t>
            </a:r>
            <a:endParaRPr/>
          </a:p>
          <a:p>
            <a:pPr marL="0" marR="0" lvl="0" indent="0" algn="ctr" rtl="0">
              <a:lnSpc>
                <a:spcPct val="100000"/>
              </a:lnSpc>
              <a:spcBef>
                <a:spcPts val="0"/>
              </a:spcBef>
              <a:spcAft>
                <a:spcPts val="0"/>
              </a:spcAft>
              <a:buClr>
                <a:srgbClr val="000000"/>
              </a:buClr>
              <a:buSzPts val="1300"/>
              <a:buFont typeface="Arial"/>
              <a:buNone/>
            </a:pPr>
            <a:r>
              <a:rPr lang="fr-CA" sz="1300" b="1" i="0" u="none" strike="noStrike" cap="none">
                <a:solidFill>
                  <a:schemeClr val="lt1"/>
                </a:solidFill>
                <a:latin typeface="Proxima Nova"/>
                <a:ea typeface="Proxima Nova"/>
                <a:cs typeface="Proxima Nova"/>
                <a:sym typeface="Proxima Nova"/>
              </a:rPr>
              <a:t>Jours</a:t>
            </a:r>
            <a:endParaRPr/>
          </a:p>
        </p:txBody>
      </p:sp>
      <p:sp>
        <p:nvSpPr>
          <p:cNvPr id="118" name="Encouragements"/>
          <p:cNvSpPr txBox="1"/>
          <p:nvPr/>
        </p:nvSpPr>
        <p:spPr>
          <a:xfrm>
            <a:off x="6611550" y="3358185"/>
            <a:ext cx="1755750" cy="798191"/>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CA" sz="1100" b="0" i="0" u="none" strike="noStrike" cap="none">
                <a:solidFill>
                  <a:srgbClr val="211E1F"/>
                </a:solidFill>
                <a:latin typeface="Nunito"/>
                <a:ea typeface="Nunito"/>
                <a:cs typeface="Nunito"/>
                <a:sym typeface="Nunito"/>
              </a:rPr>
              <a:t>Encouragements comportementaux pour garder les gestionnaires au travail.</a:t>
            </a:r>
            <a:endParaRPr/>
          </a:p>
        </p:txBody>
      </p:sp>
      <p:sp>
        <p:nvSpPr>
          <p:cNvPr id="116" name="35 jours"/>
          <p:cNvSpPr txBox="1"/>
          <p:nvPr/>
        </p:nvSpPr>
        <p:spPr>
          <a:xfrm>
            <a:off x="7512750" y="1284777"/>
            <a:ext cx="613800" cy="377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fr-CA" sz="1300" b="1" i="0" u="none" strike="noStrike" cap="none">
                <a:solidFill>
                  <a:schemeClr val="lt1"/>
                </a:solidFill>
                <a:latin typeface="Proxima Nova"/>
                <a:ea typeface="Proxima Nova"/>
                <a:cs typeface="Proxima Nova"/>
                <a:sym typeface="Proxima Nova"/>
              </a:rPr>
              <a:t>35</a:t>
            </a:r>
            <a:endParaRPr/>
          </a:p>
          <a:p>
            <a:pPr marL="0" marR="0" lvl="0" indent="0" algn="ctr" rtl="0">
              <a:lnSpc>
                <a:spcPct val="100000"/>
              </a:lnSpc>
              <a:spcBef>
                <a:spcPts val="0"/>
              </a:spcBef>
              <a:spcAft>
                <a:spcPts val="0"/>
              </a:spcAft>
              <a:buClr>
                <a:srgbClr val="000000"/>
              </a:buClr>
              <a:buSzPts val="1300"/>
              <a:buFont typeface="Arial"/>
              <a:buNone/>
            </a:pPr>
            <a:r>
              <a:rPr lang="fr-CA" sz="1300" b="1" i="0" u="none" strike="noStrike" cap="none">
                <a:solidFill>
                  <a:schemeClr val="lt1"/>
                </a:solidFill>
                <a:latin typeface="Proxima Nova"/>
                <a:ea typeface="Proxima Nova"/>
                <a:cs typeface="Proxima Nova"/>
                <a:sym typeface="Proxima Nova"/>
              </a:rPr>
              <a:t>Jours</a:t>
            </a:r>
            <a:endParaRPr/>
          </a:p>
        </p:txBody>
      </p:sp>
      <p:sp>
        <p:nvSpPr>
          <p:cNvPr id="113" name="Interventions..."/>
          <p:cNvSpPr txBox="1"/>
          <p:nvPr/>
        </p:nvSpPr>
        <p:spPr>
          <a:xfrm>
            <a:off x="7020601" y="1783361"/>
            <a:ext cx="1614600" cy="729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CA" sz="1100" b="0" i="0" u="none" strike="noStrike" cap="none">
                <a:solidFill>
                  <a:srgbClr val="211E1F"/>
                </a:solidFill>
                <a:latin typeface="Nunito"/>
                <a:ea typeface="Nunito"/>
                <a:cs typeface="Nunito"/>
                <a:sym typeface="Nunito"/>
              </a:rPr>
              <a:t>Interventions liées au contrôle du nombre et de l’optimisation des demandes.</a:t>
            </a:r>
            <a:endParaRPr/>
          </a:p>
        </p:txBody>
      </p:sp>
      <p:sp>
        <p:nvSpPr>
          <p:cNvPr id="114" name="Remarque"/>
          <p:cNvSpPr txBox="1"/>
          <p:nvPr/>
        </p:nvSpPr>
        <p:spPr>
          <a:xfrm>
            <a:off x="-7951" y="4393764"/>
            <a:ext cx="9144000" cy="861744"/>
          </a:xfrm>
          <a:prstGeom prst="rect">
            <a:avLst/>
          </a:prstGeom>
          <a:solidFill>
            <a:srgbClr val="434343"/>
          </a:solidFill>
          <a:ln>
            <a:noFill/>
          </a:ln>
          <a:effectLst>
            <a:outerShdw blurRad="57150" dist="19050" dir="5400000" algn="bl" rotWithShape="0">
              <a:srgbClr val="000000">
                <a:alpha val="49803"/>
              </a:srgbClr>
            </a:outerShdw>
          </a:effectLst>
        </p:spPr>
        <p:txBody>
          <a:bodyPr spcFirstLastPara="1" wrap="square" lIns="91425" tIns="91425" rIns="274300" bIns="91425" anchor="t" anchorCtr="0">
            <a:spAutoFit/>
          </a:bodyPr>
          <a:lstStyle/>
          <a:p>
            <a:pPr marL="182880" marR="0" lvl="0" indent="0" algn="l" rtl="0">
              <a:lnSpc>
                <a:spcPct val="100000"/>
              </a:lnSpc>
              <a:spcBef>
                <a:spcPts val="0"/>
              </a:spcBef>
              <a:spcAft>
                <a:spcPts val="0"/>
              </a:spcAft>
              <a:buClr>
                <a:srgbClr val="000000"/>
              </a:buClr>
              <a:buSzPts val="1100"/>
              <a:buFont typeface="Arial"/>
              <a:buNone/>
            </a:pPr>
            <a:r>
              <a:rPr lang="fr-CA" sz="1100" b="0" i="0" u="none" strike="noStrike" cap="none">
                <a:solidFill>
                  <a:schemeClr val="lt1"/>
                </a:solidFill>
                <a:latin typeface="Nunito"/>
                <a:ea typeface="Nunito"/>
                <a:cs typeface="Nunito"/>
                <a:sym typeface="Nunito"/>
              </a:rPr>
              <a:t>*Remarque : Dans de nombreux cas, il y avait des chevauchements dans la période de ces interventions. Lorsque cela s’est produit, le crédit pour les économies de temps a été réparti entre les interventions. Ce que cela signifie, cependant, c’est que pour atteindre ce résultat, tous ces facteurs doivent être en place. La suppression de la sélection prioritaire intégrée, par exemple, ajoutera probablement de 20 à 30 jours au temps de dotation, et non 10.</a:t>
            </a:r>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40"/>
        <p:cNvGrpSpPr/>
        <p:nvPr/>
      </p:nvGrpSpPr>
      <p:grpSpPr>
        <a:xfrm>
          <a:off x="0" y="0"/>
          <a:ext cx="0" cy="0"/>
          <a:chOff x="0" y="0"/>
          <a:chExt cx="0" cy="0"/>
        </a:xfrm>
      </p:grpSpPr>
      <p:sp>
        <p:nvSpPr>
          <p:cNvPr id="143" name="Optimiser..."/>
          <p:cNvSpPr txBox="1"/>
          <p:nvPr/>
        </p:nvSpPr>
        <p:spPr>
          <a:xfrm>
            <a:off x="0" y="46109"/>
            <a:ext cx="6803402" cy="477000"/>
          </a:xfrm>
          <a:prstGeom prst="rect">
            <a:avLst/>
          </a:prstGeom>
          <a:gradFill>
            <a:gsLst>
              <a:gs pos="0">
                <a:srgbClr val="5C1647"/>
              </a:gs>
              <a:gs pos="100000">
                <a:srgbClr val="A7073B"/>
              </a:gs>
            </a:gsLst>
            <a:lin ang="0" scaled="0"/>
          </a:gradFill>
          <a:ln>
            <a:noFill/>
          </a:ln>
          <a:effectLst>
            <a:outerShdw blurRad="57150" dist="19050" dir="5400000" algn="bl" rotWithShape="0">
              <a:srgbClr val="000000">
                <a:alpha val="49803"/>
              </a:srgbClr>
            </a:outerShdw>
          </a:effectLst>
        </p:spPr>
        <p:txBody>
          <a:bodyPr spcFirstLastPara="1" wrap="square" lIns="91425" tIns="91425" rIns="91425" bIns="91425" anchor="t" anchorCtr="0">
            <a:spAutoFit/>
          </a:bodyPr>
          <a:lstStyle/>
          <a:p>
            <a:pPr marL="182880" marR="0" lvl="0" indent="0" algn="l" rtl="0">
              <a:lnSpc>
                <a:spcPct val="100000"/>
              </a:lnSpc>
              <a:spcBef>
                <a:spcPts val="0"/>
              </a:spcBef>
              <a:spcAft>
                <a:spcPts val="0"/>
              </a:spcAft>
              <a:buClr>
                <a:srgbClr val="000000"/>
              </a:buClr>
              <a:buSzPts val="1900"/>
              <a:buFont typeface="Arial"/>
              <a:buNone/>
            </a:pPr>
            <a:r>
              <a:rPr lang="fr-CA" sz="1900" b="1" i="0" u="none" strike="noStrike" cap="none">
                <a:solidFill>
                  <a:schemeClr val="lt1"/>
                </a:solidFill>
                <a:latin typeface="Oxygen"/>
                <a:ea typeface="Oxygen"/>
                <a:cs typeface="Oxygen"/>
                <a:sym typeface="Oxygen"/>
              </a:rPr>
              <a:t>Optimiser l’appariement entre les talents et les équipes</a:t>
            </a:r>
            <a:endParaRPr/>
          </a:p>
        </p:txBody>
      </p:sp>
      <p:sp>
        <p:nvSpPr>
          <p:cNvPr id="142" name="Len gens..."/>
          <p:cNvSpPr txBox="1"/>
          <p:nvPr/>
        </p:nvSpPr>
        <p:spPr>
          <a:xfrm>
            <a:off x="-1" y="473733"/>
            <a:ext cx="9016779" cy="1494733"/>
          </a:xfrm>
          <a:prstGeom prst="rect">
            <a:avLst/>
          </a:prstGeom>
          <a:solidFill>
            <a:srgbClr val="434343"/>
          </a:solidFill>
          <a:ln>
            <a:noFill/>
          </a:ln>
          <a:effectLst>
            <a:outerShdw blurRad="57150" dist="19050" dir="5400000" algn="bl" rotWithShape="0">
              <a:srgbClr val="000000">
                <a:alpha val="49803"/>
              </a:srgbClr>
            </a:outerShdw>
          </a:effectLst>
        </p:spPr>
        <p:txBody>
          <a:bodyPr spcFirstLastPara="1" wrap="square" lIns="91425" tIns="274300" rIns="91425" bIns="91425" anchor="t" anchorCtr="0">
            <a:spAutoFit/>
          </a:bodyPr>
          <a:lstStyle/>
          <a:p>
            <a:pPr marL="182880" marR="0" lvl="0" indent="0" algn="l" rtl="0">
              <a:lnSpc>
                <a:spcPct val="115000"/>
              </a:lnSpc>
              <a:spcBef>
                <a:spcPts val="0"/>
              </a:spcBef>
              <a:spcAft>
                <a:spcPts val="1600"/>
              </a:spcAft>
              <a:buClr>
                <a:srgbClr val="000000"/>
              </a:buClr>
              <a:buSzPts val="1300"/>
              <a:buFont typeface="Arial"/>
              <a:buNone/>
            </a:pPr>
            <a:r>
              <a:rPr lang="fr-CA" sz="1300" b="0" i="0" u="none" strike="noStrike" cap="none">
                <a:solidFill>
                  <a:schemeClr val="lt1"/>
                </a:solidFill>
                <a:latin typeface="Nunito"/>
                <a:ea typeface="Nunito"/>
                <a:cs typeface="Nunito"/>
                <a:sym typeface="Nunito"/>
              </a:rPr>
              <a:t>Les gens ne sont pas seulement embauchés pour un emploi; ils sont embauchés dans des équipes. Le fait de bien travailler en équipe fait autant de différence pour la productivité que le fait d’avoir les bonnes compétences, et pourtant la grande majorité des processus d’embauche du gouvernement ne s’intéressent qu’à l’adéquation du candidat au poste. Le Nuage de talents a mis à l’essai un modèle à cinq facteurs, qui s’est révélé un énorme succès.</a:t>
            </a:r>
            <a:endParaRPr/>
          </a:p>
        </p:txBody>
      </p:sp>
      <p:sp>
        <p:nvSpPr>
          <p:cNvPr id="144" name="candidat"/>
          <p:cNvSpPr/>
          <p:nvPr/>
        </p:nvSpPr>
        <p:spPr>
          <a:xfrm>
            <a:off x="5711952" y="2456225"/>
            <a:ext cx="1881000" cy="1629300"/>
          </a:xfrm>
          <a:prstGeom prst="diamond">
            <a:avLst/>
          </a:prstGeom>
          <a:gradFill>
            <a:gsLst>
              <a:gs pos="0">
                <a:srgbClr val="5C1647"/>
              </a:gs>
              <a:gs pos="100000">
                <a:srgbClr val="870630"/>
              </a:gs>
            </a:gsLst>
            <a:lin ang="18900044" scaled="0"/>
          </a:gradFill>
          <a:ln>
            <a:noFill/>
          </a:ln>
          <a:effectLst>
            <a:outerShdw blurRad="57150" dist="19050" dir="5400000" algn="bl" rotWithShape="0">
              <a:srgbClr val="000000">
                <a:alpha val="49803"/>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fr-CA" sz="1300" b="0" i="0" u="none" strike="noStrike" cap="none">
                <a:solidFill>
                  <a:srgbClr val="F3F3F3"/>
                </a:solidFill>
                <a:latin typeface="Nunito"/>
                <a:ea typeface="Nunito"/>
                <a:cs typeface="Nunito"/>
                <a:sym typeface="Nunito"/>
              </a:rPr>
              <a:t>Candidat (compétences et aptitudes)</a:t>
            </a:r>
            <a:endParaRPr/>
          </a:p>
        </p:txBody>
      </p:sp>
      <p:sp>
        <p:nvSpPr>
          <p:cNvPr id="145" name="Milieu de travail"/>
          <p:cNvSpPr/>
          <p:nvPr/>
        </p:nvSpPr>
        <p:spPr>
          <a:xfrm>
            <a:off x="6803402" y="3355400"/>
            <a:ext cx="1881000" cy="1629300"/>
          </a:xfrm>
          <a:prstGeom prst="diamond">
            <a:avLst/>
          </a:prstGeom>
          <a:gradFill>
            <a:gsLst>
              <a:gs pos="0">
                <a:srgbClr val="5C1647"/>
              </a:gs>
              <a:gs pos="100000">
                <a:srgbClr val="870630"/>
              </a:gs>
            </a:gsLst>
            <a:lin ang="18900044" scaled="0"/>
          </a:gradFill>
          <a:ln>
            <a:noFill/>
          </a:ln>
          <a:effectLst>
            <a:outerShdw blurRad="57150" dist="19050" dir="5400000" algn="bl" rotWithShape="0">
              <a:srgbClr val="000000">
                <a:alpha val="49803"/>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fr-CA" sz="1300" b="0" i="0" u="none" strike="noStrike" cap="none">
                <a:solidFill>
                  <a:srgbClr val="F3F3F3"/>
                </a:solidFill>
                <a:latin typeface="Nunito"/>
                <a:ea typeface="Nunito"/>
                <a:cs typeface="Nunito"/>
                <a:sym typeface="Nunito"/>
              </a:rPr>
              <a:t>Milieu de travail</a:t>
            </a:r>
            <a:endParaRPr/>
          </a:p>
        </p:txBody>
      </p:sp>
      <p:sp>
        <p:nvSpPr>
          <p:cNvPr id="146" name="Culture"/>
          <p:cNvSpPr/>
          <p:nvPr/>
        </p:nvSpPr>
        <p:spPr>
          <a:xfrm>
            <a:off x="6803402" y="1641575"/>
            <a:ext cx="1881000" cy="1629300"/>
          </a:xfrm>
          <a:prstGeom prst="diamond">
            <a:avLst/>
          </a:prstGeom>
          <a:gradFill>
            <a:gsLst>
              <a:gs pos="0">
                <a:srgbClr val="5C1647"/>
              </a:gs>
              <a:gs pos="100000">
                <a:srgbClr val="870630"/>
              </a:gs>
            </a:gsLst>
            <a:lin ang="18900044" scaled="0"/>
          </a:gradFill>
          <a:ln>
            <a:noFill/>
          </a:ln>
          <a:effectLst>
            <a:outerShdw blurRad="57150" dist="19050" dir="5400000" algn="bl" rotWithShape="0">
              <a:srgbClr val="000000">
                <a:alpha val="49803"/>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fr-CA" sz="1300" b="0" i="0" u="none" strike="noStrike" cap="none">
                <a:solidFill>
                  <a:srgbClr val="F3F3F3"/>
                </a:solidFill>
                <a:latin typeface="Nunito"/>
                <a:ea typeface="Nunito"/>
                <a:cs typeface="Nunito"/>
                <a:sym typeface="Nunito"/>
              </a:rPr>
              <a:t>Culture d’équipe</a:t>
            </a:r>
            <a:endParaRPr/>
          </a:p>
        </p:txBody>
      </p:sp>
      <p:sp>
        <p:nvSpPr>
          <p:cNvPr id="147" name="Compétences"/>
          <p:cNvSpPr/>
          <p:nvPr/>
        </p:nvSpPr>
        <p:spPr>
          <a:xfrm>
            <a:off x="4509135" y="3355399"/>
            <a:ext cx="2103120" cy="1788097"/>
          </a:xfrm>
          <a:prstGeom prst="diamond">
            <a:avLst/>
          </a:prstGeom>
          <a:gradFill>
            <a:gsLst>
              <a:gs pos="0">
                <a:srgbClr val="5C1647"/>
              </a:gs>
              <a:gs pos="100000">
                <a:srgbClr val="870630"/>
              </a:gs>
            </a:gsLst>
            <a:lin ang="18900044" scaled="0"/>
          </a:gradFill>
          <a:ln>
            <a:noFill/>
          </a:ln>
          <a:effectLst>
            <a:outerShdw blurRad="57150" dist="19050" dir="5400000" algn="bl" rotWithShape="0">
              <a:srgbClr val="000000">
                <a:alpha val="49803"/>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fr-CA" sz="1300" b="0" i="0" u="none" strike="noStrike" cap="none">
                <a:solidFill>
                  <a:srgbClr val="F3F3F3"/>
                </a:solidFill>
                <a:latin typeface="Nunito"/>
                <a:ea typeface="Nunito"/>
                <a:cs typeface="Nunito"/>
                <a:sym typeface="Nunito"/>
              </a:rPr>
              <a:t>Compétences requises pour l’emploi</a:t>
            </a:r>
            <a:endParaRPr/>
          </a:p>
        </p:txBody>
      </p:sp>
      <p:sp>
        <p:nvSpPr>
          <p:cNvPr id="148" name="style de leadership"/>
          <p:cNvSpPr/>
          <p:nvPr/>
        </p:nvSpPr>
        <p:spPr>
          <a:xfrm>
            <a:off x="4646177" y="1610575"/>
            <a:ext cx="1881000" cy="1629300"/>
          </a:xfrm>
          <a:prstGeom prst="diamond">
            <a:avLst/>
          </a:prstGeom>
          <a:gradFill>
            <a:gsLst>
              <a:gs pos="0">
                <a:srgbClr val="5C1647"/>
              </a:gs>
              <a:gs pos="100000">
                <a:srgbClr val="870630"/>
              </a:gs>
            </a:gsLst>
            <a:lin ang="18900044" scaled="0"/>
          </a:gradFill>
          <a:ln>
            <a:noFill/>
          </a:ln>
          <a:effectLst>
            <a:outerShdw blurRad="57150" dist="19050" dir="5400000" algn="bl" rotWithShape="0">
              <a:srgbClr val="000000">
                <a:alpha val="49803"/>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fr-CA" sz="1300" b="0" i="0" u="none" strike="noStrike" cap="none">
                <a:solidFill>
                  <a:srgbClr val="F3F3F3"/>
                </a:solidFill>
                <a:latin typeface="Nunito"/>
                <a:ea typeface="Nunito"/>
                <a:cs typeface="Nunito"/>
                <a:sym typeface="Nunito"/>
              </a:rPr>
              <a:t>Style de leadership du gestionnaire</a:t>
            </a: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52"/>
        <p:cNvGrpSpPr/>
        <p:nvPr/>
      </p:nvGrpSpPr>
      <p:grpSpPr>
        <a:xfrm>
          <a:off x="0" y="0"/>
          <a:ext cx="0" cy="0"/>
          <a:chOff x="0" y="0"/>
          <a:chExt cx="0" cy="0"/>
        </a:xfrm>
      </p:grpSpPr>
      <p:sp>
        <p:nvSpPr>
          <p:cNvPr id="157" name="Résultats"/>
          <p:cNvSpPr txBox="1"/>
          <p:nvPr/>
        </p:nvSpPr>
        <p:spPr>
          <a:xfrm>
            <a:off x="0" y="108313"/>
            <a:ext cx="6265628" cy="492600"/>
          </a:xfrm>
          <a:prstGeom prst="rect">
            <a:avLst/>
          </a:prstGeom>
          <a:gradFill>
            <a:gsLst>
              <a:gs pos="0">
                <a:srgbClr val="5C1647"/>
              </a:gs>
              <a:gs pos="100000">
                <a:srgbClr val="A7073B"/>
              </a:gs>
            </a:gsLst>
            <a:lin ang="0" scaled="0"/>
          </a:gradFill>
          <a:ln>
            <a:noFill/>
          </a:ln>
          <a:effectLst>
            <a:outerShdw blurRad="57150" dist="19050" dir="5400000" algn="bl" rotWithShape="0">
              <a:srgbClr val="000000">
                <a:alpha val="49803"/>
              </a:srgbClr>
            </a:outerShdw>
          </a:effectLst>
        </p:spPr>
        <p:txBody>
          <a:bodyPr spcFirstLastPara="1" wrap="square" lIns="91425" tIns="91425" rIns="91425" bIns="91425" anchor="t" anchorCtr="0">
            <a:spAutoFit/>
          </a:bodyPr>
          <a:lstStyle/>
          <a:p>
            <a:pPr marL="182880" marR="0" lvl="0" indent="0" algn="l" rtl="0">
              <a:lnSpc>
                <a:spcPct val="100000"/>
              </a:lnSpc>
              <a:spcBef>
                <a:spcPts val="0"/>
              </a:spcBef>
              <a:spcAft>
                <a:spcPts val="0"/>
              </a:spcAft>
              <a:buClr>
                <a:srgbClr val="000000"/>
              </a:buClr>
              <a:buSzPts val="2000"/>
              <a:buFont typeface="Arial"/>
              <a:buNone/>
            </a:pPr>
            <a:r>
              <a:rPr lang="fr-CA" sz="2000" b="1" i="0" u="none" strike="noStrike" cap="none">
                <a:solidFill>
                  <a:schemeClr val="lt1"/>
                </a:solidFill>
                <a:latin typeface="Oxygen"/>
                <a:ea typeface="Oxygen"/>
                <a:cs typeface="Oxygen"/>
                <a:sym typeface="Oxygen"/>
              </a:rPr>
              <a:t>Résultats en matière de diversité et d’inclusion</a:t>
            </a:r>
            <a:endParaRPr/>
          </a:p>
        </p:txBody>
      </p:sp>
      <p:sp>
        <p:nvSpPr>
          <p:cNvPr id="156" name="Le nuage de talents..."/>
          <p:cNvSpPr txBox="1"/>
          <p:nvPr/>
        </p:nvSpPr>
        <p:spPr>
          <a:xfrm>
            <a:off x="0" y="587699"/>
            <a:ext cx="9006600" cy="1366500"/>
          </a:xfrm>
          <a:prstGeom prst="rect">
            <a:avLst/>
          </a:prstGeom>
          <a:solidFill>
            <a:srgbClr val="434343"/>
          </a:solidFill>
          <a:ln>
            <a:noFill/>
          </a:ln>
          <a:effectLst>
            <a:outerShdw blurRad="57150" dist="19050" dir="5400000" algn="bl" rotWithShape="0">
              <a:srgbClr val="000000">
                <a:alpha val="49803"/>
              </a:srgbClr>
            </a:outerShdw>
          </a:effectLst>
        </p:spPr>
        <p:txBody>
          <a:bodyPr spcFirstLastPara="1" wrap="square" lIns="91425" tIns="274300" rIns="91425" bIns="91425" anchor="t" anchorCtr="0">
            <a:spAutoFit/>
          </a:bodyPr>
          <a:lstStyle/>
          <a:p>
            <a:pPr marL="182880" marR="0" lvl="0" indent="0" algn="l" rtl="0">
              <a:lnSpc>
                <a:spcPct val="115000"/>
              </a:lnSpc>
              <a:spcBef>
                <a:spcPts val="0"/>
              </a:spcBef>
              <a:spcAft>
                <a:spcPts val="600"/>
              </a:spcAft>
              <a:buClr>
                <a:schemeClr val="dk1"/>
              </a:buClr>
              <a:buSzPts val="1100"/>
              <a:buFont typeface="Arial"/>
              <a:buNone/>
            </a:pPr>
            <a:r>
              <a:rPr lang="fr-CA" sz="1300" b="0" i="0" u="none" strike="noStrike" cap="none">
                <a:solidFill>
                  <a:schemeClr val="lt1"/>
                </a:solidFill>
                <a:latin typeface="Nunito"/>
                <a:ea typeface="Nunito"/>
                <a:cs typeface="Nunito"/>
                <a:sym typeface="Nunito"/>
              </a:rPr>
              <a:t>Le Nuage de talents a passé trois ans à élaborer une nouvelle approche méthodologique qui modifie fondamentalement la manière dont les gestionnaires recherchent, perçoivent et valorisent l’expérience et les compétences acquises dans le cadre de parcours de vie non traditionnels. Essentiellement, la méthodologie réécrit qui est présélectionné initialement, et pourquoi… en tenant compte des préjugés systémiques basés sur la culture.</a:t>
            </a:r>
            <a:endParaRPr/>
          </a:p>
        </p:txBody>
      </p:sp>
      <p:sp>
        <p:nvSpPr>
          <p:cNvPr id="154" name="Google Shape;154;p21"/>
          <p:cNvSpPr/>
          <p:nvPr/>
        </p:nvSpPr>
        <p:spPr>
          <a:xfrm>
            <a:off x="2" y="2571750"/>
            <a:ext cx="1881000" cy="1629300"/>
          </a:xfrm>
          <a:prstGeom prst="hexagon">
            <a:avLst>
              <a:gd name="adj" fmla="val 25000"/>
              <a:gd name="vf" fmla="val 115470"/>
            </a:avLst>
          </a:prstGeom>
          <a:gradFill>
            <a:gsLst>
              <a:gs pos="0">
                <a:srgbClr val="5C1647"/>
              </a:gs>
              <a:gs pos="100000">
                <a:srgbClr val="870630"/>
              </a:gs>
            </a:gsLst>
            <a:lin ang="18900044" scaled="0"/>
          </a:gradFill>
          <a:ln>
            <a:noFill/>
          </a:ln>
          <a:effectLst>
            <a:outerShdw blurRad="57150" dist="19050" dir="5400000" algn="bl" rotWithShape="0">
              <a:srgbClr val="000000">
                <a:alpha val="49803"/>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fr-CA" sz="1300" b="0" i="0" u="none" strike="noStrike" cap="none">
                <a:solidFill>
                  <a:srgbClr val="F3F3F3"/>
                </a:solidFill>
                <a:latin typeface="Nunito"/>
                <a:ea typeface="Nunito"/>
                <a:cs typeface="Nunito"/>
                <a:sym typeface="Nunito"/>
              </a:rPr>
              <a:t>Les données qualitatives des candidats ont montré des expériences et des résultats positifs.</a:t>
            </a:r>
            <a:endParaRPr/>
          </a:p>
        </p:txBody>
      </p:sp>
      <p:sp>
        <p:nvSpPr>
          <p:cNvPr id="155" name="Google Shape;155;p21"/>
          <p:cNvSpPr/>
          <p:nvPr/>
        </p:nvSpPr>
        <p:spPr>
          <a:xfrm>
            <a:off x="1201714" y="3420057"/>
            <a:ext cx="1943670" cy="1723443"/>
          </a:xfrm>
          <a:prstGeom prst="hexagon">
            <a:avLst>
              <a:gd name="adj" fmla="val 25000"/>
              <a:gd name="vf" fmla="val 115470"/>
            </a:avLst>
          </a:prstGeom>
          <a:gradFill>
            <a:gsLst>
              <a:gs pos="0">
                <a:srgbClr val="5C1647"/>
              </a:gs>
              <a:gs pos="100000">
                <a:srgbClr val="870630"/>
              </a:gs>
            </a:gsLst>
            <a:lin ang="18900044" scaled="0"/>
          </a:gradFill>
          <a:ln>
            <a:noFill/>
          </a:ln>
          <a:effectLst>
            <a:outerShdw blurRad="57150" dist="19050" dir="5400000" algn="bl" rotWithShape="0">
              <a:srgbClr val="000000">
                <a:alpha val="49803"/>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fr-CA" sz="1300" b="0" i="0" u="none" strike="noStrike" cap="none">
                <a:solidFill>
                  <a:srgbClr val="F3F3F3"/>
                </a:solidFill>
                <a:latin typeface="Nunito"/>
                <a:ea typeface="Nunito"/>
                <a:cs typeface="Nunito"/>
                <a:sym typeface="Nunito"/>
              </a:rPr>
              <a:t>La recherche a permis de recueillir des observations et des conseils pratiques pour les gestionnaires.</a:t>
            </a:r>
            <a:endParaRPr/>
          </a:p>
        </p:txBody>
      </p:sp>
      <p:sp>
        <p:nvSpPr>
          <p:cNvPr id="159" name="Google Shape;159;p21"/>
          <p:cNvSpPr/>
          <p:nvPr/>
        </p:nvSpPr>
        <p:spPr>
          <a:xfrm>
            <a:off x="5277720" y="2477607"/>
            <a:ext cx="2277144" cy="1723443"/>
          </a:xfrm>
          <a:prstGeom prst="hexagon">
            <a:avLst>
              <a:gd name="adj" fmla="val 25000"/>
              <a:gd name="vf" fmla="val 115470"/>
            </a:avLst>
          </a:prstGeom>
          <a:gradFill>
            <a:gsLst>
              <a:gs pos="0">
                <a:srgbClr val="5C1647"/>
              </a:gs>
              <a:gs pos="100000">
                <a:srgbClr val="870630"/>
              </a:gs>
            </a:gsLst>
            <a:lin ang="18900044" scaled="0"/>
          </a:gradFill>
          <a:ln>
            <a:noFill/>
          </a:ln>
          <a:effectLst>
            <a:outerShdw blurRad="57150" dist="19050" dir="5400000" algn="bl" rotWithShape="0">
              <a:srgbClr val="000000">
                <a:alpha val="49803"/>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fr-CA" sz="1300" b="0" i="0" u="none" strike="noStrike" cap="none">
                <a:solidFill>
                  <a:srgbClr val="F3F3F3"/>
                </a:solidFill>
                <a:latin typeface="Nunito"/>
                <a:ea typeface="Nunito"/>
                <a:cs typeface="Nunito"/>
                <a:sym typeface="Nunito"/>
              </a:rPr>
              <a:t>La recherche a permis de mettre en évidence plusieurs domaines de préjugés systémiques et d’élaborer des mesures correctives.</a:t>
            </a:r>
            <a:endParaRPr/>
          </a:p>
        </p:txBody>
      </p:sp>
      <p:sp>
        <p:nvSpPr>
          <p:cNvPr id="158" name="Google Shape;158;p21"/>
          <p:cNvSpPr/>
          <p:nvPr/>
        </p:nvSpPr>
        <p:spPr>
          <a:xfrm>
            <a:off x="7060164" y="3514200"/>
            <a:ext cx="2083836" cy="1629300"/>
          </a:xfrm>
          <a:prstGeom prst="hexagon">
            <a:avLst>
              <a:gd name="adj" fmla="val 25000"/>
              <a:gd name="vf" fmla="val 115470"/>
            </a:avLst>
          </a:prstGeom>
          <a:gradFill>
            <a:gsLst>
              <a:gs pos="0">
                <a:srgbClr val="5C1647"/>
              </a:gs>
              <a:gs pos="100000">
                <a:srgbClr val="870630"/>
              </a:gs>
            </a:gsLst>
            <a:lin ang="18900044" scaled="0"/>
          </a:gradFill>
          <a:ln>
            <a:noFill/>
          </a:ln>
          <a:effectLst>
            <a:outerShdw blurRad="57150" dist="19050" dir="5400000" algn="bl" rotWithShape="0">
              <a:srgbClr val="000000">
                <a:alpha val="49803"/>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fr-CA" sz="1300" b="0" i="0" u="none" strike="noStrike" cap="none">
                <a:solidFill>
                  <a:srgbClr val="F3F3F3"/>
                </a:solidFill>
                <a:latin typeface="Nunito"/>
                <a:ea typeface="Nunito"/>
                <a:cs typeface="Nunito"/>
                <a:sym typeface="Nunito"/>
              </a:rPr>
              <a:t>Pour valider cette méthodologie, il faudra entreprendre une étude portant sur un échantillon de plus grande taille.</a:t>
            </a: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alentCloud Them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5D7D067491B994E83E9AFF4954BE8CA" ma:contentTypeVersion="12" ma:contentTypeDescription="Create a new document." ma:contentTypeScope="" ma:versionID="c95b8d909c01fba8dd71138f47e59ba3">
  <xsd:schema xmlns:xsd="http://www.w3.org/2001/XMLSchema" xmlns:xs="http://www.w3.org/2001/XMLSchema" xmlns:p="http://schemas.microsoft.com/office/2006/metadata/properties" xmlns:ns2="7ecd5b4d-3e8c-4e6d-b088-978d4cfbfa5a" xmlns:ns3="420942e1-70d5-463c-ac4d-13ab10912fba" targetNamespace="http://schemas.microsoft.com/office/2006/metadata/properties" ma:root="true" ma:fieldsID="573ca8afcc872afc1542746c721fe4f3" ns2:_="" ns3:_="">
    <xsd:import namespace="7ecd5b4d-3e8c-4e6d-b088-978d4cfbfa5a"/>
    <xsd:import namespace="420942e1-70d5-463c-ac4d-13ab10912fb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cd5b4d-3e8c-4e6d-b088-978d4cfbfa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20942e1-70d5-463c-ac4d-13ab10912fb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FAC58C-60C4-4A98-8F7A-EFEBD764B596}">
  <ds:schemaRefs>
    <ds:schemaRef ds:uri="http://schemas.microsoft.com/office/2006/metadata/properties"/>
    <ds:schemaRef ds:uri="420942e1-70d5-463c-ac4d-13ab10912fba"/>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infopath/2007/PartnerControls"/>
    <ds:schemaRef ds:uri="7ecd5b4d-3e8c-4e6d-b088-978d4cfbfa5a"/>
    <ds:schemaRef ds:uri="http://www.w3.org/XML/1998/namespace"/>
  </ds:schemaRefs>
</ds:datastoreItem>
</file>

<file path=customXml/itemProps2.xml><?xml version="1.0" encoding="utf-8"?>
<ds:datastoreItem xmlns:ds="http://schemas.openxmlformats.org/officeDocument/2006/customXml" ds:itemID="{3881F95B-BDAE-481C-B042-86B6B1FEDD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cd5b4d-3e8c-4e6d-b088-978d4cfbfa5a"/>
    <ds:schemaRef ds:uri="420942e1-70d5-463c-ac4d-13ab10912f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2DE801F-E605-4E2C-AB4F-1CD57A6B52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TotalTime>
  <Words>2390</Words>
  <Application>Microsoft Office PowerPoint</Application>
  <PresentationFormat>On-screen Show (16:9)</PresentationFormat>
  <Paragraphs>164</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Roboto Light</vt:lpstr>
      <vt:lpstr>Nunito</vt:lpstr>
      <vt:lpstr>Oxygen</vt:lpstr>
      <vt:lpstr>Arial</vt:lpstr>
      <vt:lpstr>Calibri</vt:lpstr>
      <vt:lpstr>Proxima Nova</vt:lpstr>
      <vt:lpstr>TalentCloud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Arsenault, Ryan RJ [NC]</dc:creator>
  <cp:lastModifiedBy>Arsenault, Ryan RJ [NC]</cp:lastModifiedBy>
  <cp:revision>90</cp:revision>
  <dcterms:modified xsi:type="dcterms:W3CDTF">2022-01-25T17:01:12Z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0x010100A5D7D067491B994E83E9AFF4954BE8CA</vt:lpwstr>
  </property>
</Properties>
</file>