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342" r:id="rId5"/>
    <p:sldId id="263" r:id="rId6"/>
    <p:sldId id="295" r:id="rId7"/>
    <p:sldId id="298" r:id="rId8"/>
    <p:sldId id="297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2E96F-6B01-425F-B04B-7438DA7035C4}" v="6" dt="2024-04-30T18:14:05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ulo, Sancho" userId="16b0df4c-92cb-4252-8087-52a6998ceb86" providerId="ADAL" clId="{4A52E96F-6B01-425F-B04B-7438DA7035C4}"/>
    <pc:docChg chg="undo custSel addSld delSld modSld">
      <pc:chgData name="Angulo, Sancho" userId="16b0df4c-92cb-4252-8087-52a6998ceb86" providerId="ADAL" clId="{4A52E96F-6B01-425F-B04B-7438DA7035C4}" dt="2024-04-30T18:15:41.646" v="100" actId="47"/>
      <pc:docMkLst>
        <pc:docMk/>
      </pc:docMkLst>
      <pc:sldChg chg="modSp del mod">
        <pc:chgData name="Angulo, Sancho" userId="16b0df4c-92cb-4252-8087-52a6998ceb86" providerId="ADAL" clId="{4A52E96F-6B01-425F-B04B-7438DA7035C4}" dt="2024-04-30T18:15:36.038" v="99" actId="20577"/>
        <pc:sldMkLst>
          <pc:docMk/>
          <pc:sldMk cId="1249924329" sldId="263"/>
        </pc:sldMkLst>
        <pc:spChg chg="mod">
          <ac:chgData name="Angulo, Sancho" userId="16b0df4c-92cb-4252-8087-52a6998ceb86" providerId="ADAL" clId="{4A52E96F-6B01-425F-B04B-7438DA7035C4}" dt="2024-04-30T18:15:17.307" v="89" actId="1076"/>
          <ac:spMkLst>
            <pc:docMk/>
            <pc:sldMk cId="1249924329" sldId="263"/>
            <ac:spMk id="2" creationId="{00000000-0000-0000-0000-000000000000}"/>
          </ac:spMkLst>
        </pc:spChg>
        <pc:spChg chg="mod">
          <ac:chgData name="Angulo, Sancho" userId="16b0df4c-92cb-4252-8087-52a6998ceb86" providerId="ADAL" clId="{4A52E96F-6B01-425F-B04B-7438DA7035C4}" dt="2024-04-30T18:14:26.624" v="50" actId="404"/>
          <ac:spMkLst>
            <pc:docMk/>
            <pc:sldMk cId="1249924329" sldId="263"/>
            <ac:spMk id="3" creationId="{17A7BFAC-727E-8ECC-CF54-B9CFEFB172BC}"/>
          </ac:spMkLst>
        </pc:spChg>
        <pc:spChg chg="mod">
          <ac:chgData name="Angulo, Sancho" userId="16b0df4c-92cb-4252-8087-52a6998ceb86" providerId="ADAL" clId="{4A52E96F-6B01-425F-B04B-7438DA7035C4}" dt="2024-04-30T18:14:19.383" v="48" actId="404"/>
          <ac:spMkLst>
            <pc:docMk/>
            <pc:sldMk cId="1249924329" sldId="263"/>
            <ac:spMk id="5" creationId="{7FED5E24-9223-3419-3645-BD2BE769BD8C}"/>
          </ac:spMkLst>
        </pc:spChg>
        <pc:spChg chg="mod">
          <ac:chgData name="Angulo, Sancho" userId="16b0df4c-92cb-4252-8087-52a6998ceb86" providerId="ADAL" clId="{4A52E96F-6B01-425F-B04B-7438DA7035C4}" dt="2024-04-30T18:15:36.038" v="99" actId="20577"/>
          <ac:spMkLst>
            <pc:docMk/>
            <pc:sldMk cId="1249924329" sldId="263"/>
            <ac:spMk id="7" creationId="{00000000-0000-0000-0000-000000000000}"/>
          </ac:spMkLst>
        </pc:spChg>
        <pc:graphicFrameChg chg="mod modGraphic">
          <ac:chgData name="Angulo, Sancho" userId="16b0df4c-92cb-4252-8087-52a6998ceb86" providerId="ADAL" clId="{4A52E96F-6B01-425F-B04B-7438DA7035C4}" dt="2024-04-30T18:14:09.255" v="46" actId="404"/>
          <ac:graphicFrameMkLst>
            <pc:docMk/>
            <pc:sldMk cId="1249924329" sldId="263"/>
            <ac:graphicFrameMk id="6" creationId="{00000000-0000-0000-0000-000000000000}"/>
          </ac:graphicFrameMkLst>
        </pc:graphicFrameChg>
      </pc:sldChg>
      <pc:sldChg chg="add del">
        <pc:chgData name="Angulo, Sancho" userId="16b0df4c-92cb-4252-8087-52a6998ceb86" providerId="ADAL" clId="{4A52E96F-6B01-425F-B04B-7438DA7035C4}" dt="2024-04-30T18:07:00.736" v="36" actId="47"/>
        <pc:sldMkLst>
          <pc:docMk/>
          <pc:sldMk cId="4265897209" sldId="288"/>
        </pc:sldMkLst>
      </pc:sldChg>
      <pc:sldChg chg="del">
        <pc:chgData name="Angulo, Sancho" userId="16b0df4c-92cb-4252-8087-52a6998ceb86" providerId="ADAL" clId="{4A52E96F-6B01-425F-B04B-7438DA7035C4}" dt="2024-04-30T18:06:59.138" v="32" actId="47"/>
        <pc:sldMkLst>
          <pc:docMk/>
          <pc:sldMk cId="322769509" sldId="296"/>
        </pc:sldMkLst>
      </pc:sldChg>
      <pc:sldChg chg="modSp mod">
        <pc:chgData name="Angulo, Sancho" userId="16b0df4c-92cb-4252-8087-52a6998ceb86" providerId="ADAL" clId="{4A52E96F-6B01-425F-B04B-7438DA7035C4}" dt="2024-04-30T18:01:11.413" v="25" actId="20577"/>
        <pc:sldMkLst>
          <pc:docMk/>
          <pc:sldMk cId="2811848546" sldId="297"/>
        </pc:sldMkLst>
        <pc:spChg chg="mod">
          <ac:chgData name="Angulo, Sancho" userId="16b0df4c-92cb-4252-8087-52a6998ceb86" providerId="ADAL" clId="{4A52E96F-6B01-425F-B04B-7438DA7035C4}" dt="2024-04-30T18:00:24.302" v="0" actId="404"/>
          <ac:spMkLst>
            <pc:docMk/>
            <pc:sldMk cId="2811848546" sldId="297"/>
            <ac:spMk id="3" creationId="{A08AFE96-27AF-125B-3430-0082908D1373}"/>
          </ac:spMkLst>
        </pc:spChg>
        <pc:spChg chg="mod">
          <ac:chgData name="Angulo, Sancho" userId="16b0df4c-92cb-4252-8087-52a6998ceb86" providerId="ADAL" clId="{4A52E96F-6B01-425F-B04B-7438DA7035C4}" dt="2024-04-30T18:00:26.973" v="1" actId="404"/>
          <ac:spMkLst>
            <pc:docMk/>
            <pc:sldMk cId="2811848546" sldId="297"/>
            <ac:spMk id="6" creationId="{531FAE3A-699A-1718-5057-179A173B2BB1}"/>
          </ac:spMkLst>
        </pc:spChg>
        <pc:spChg chg="mod">
          <ac:chgData name="Angulo, Sancho" userId="16b0df4c-92cb-4252-8087-52a6998ceb86" providerId="ADAL" clId="{4A52E96F-6B01-425F-B04B-7438DA7035C4}" dt="2024-04-30T18:01:11.413" v="25" actId="20577"/>
          <ac:spMkLst>
            <pc:docMk/>
            <pc:sldMk cId="2811848546" sldId="297"/>
            <ac:spMk id="10" creationId="{772B18DA-A066-E773-D1E4-17669DCDF4AE}"/>
          </ac:spMkLst>
        </pc:spChg>
        <pc:spChg chg="mod">
          <ac:chgData name="Angulo, Sancho" userId="16b0df4c-92cb-4252-8087-52a6998ceb86" providerId="ADAL" clId="{4A52E96F-6B01-425F-B04B-7438DA7035C4}" dt="2024-04-30T18:00:33.133" v="3" actId="404"/>
          <ac:spMkLst>
            <pc:docMk/>
            <pc:sldMk cId="2811848546" sldId="297"/>
            <ac:spMk id="11" creationId="{BC5F7979-0232-C6DD-6676-F4BD49CA5B75}"/>
          </ac:spMkLst>
        </pc:spChg>
      </pc:sldChg>
      <pc:sldChg chg="modSp mod">
        <pc:chgData name="Angulo, Sancho" userId="16b0df4c-92cb-4252-8087-52a6998ceb86" providerId="ADAL" clId="{4A52E96F-6B01-425F-B04B-7438DA7035C4}" dt="2024-04-30T18:01:00.827" v="23" actId="20577"/>
        <pc:sldMkLst>
          <pc:docMk/>
          <pc:sldMk cId="328893952" sldId="298"/>
        </pc:sldMkLst>
        <pc:spChg chg="mod">
          <ac:chgData name="Angulo, Sancho" userId="16b0df4c-92cb-4252-8087-52a6998ceb86" providerId="ADAL" clId="{4A52E96F-6B01-425F-B04B-7438DA7035C4}" dt="2024-04-30T18:00:44.834" v="8" actId="20577"/>
          <ac:spMkLst>
            <pc:docMk/>
            <pc:sldMk cId="328893952" sldId="298"/>
            <ac:spMk id="6" creationId="{4A023017-1765-8837-C541-DAD2715EAC7C}"/>
          </ac:spMkLst>
        </pc:spChg>
        <pc:spChg chg="mod">
          <ac:chgData name="Angulo, Sancho" userId="16b0df4c-92cb-4252-8087-52a6998ceb86" providerId="ADAL" clId="{4A52E96F-6B01-425F-B04B-7438DA7035C4}" dt="2024-04-30T18:01:00.827" v="23" actId="20577"/>
          <ac:spMkLst>
            <pc:docMk/>
            <pc:sldMk cId="328893952" sldId="298"/>
            <ac:spMk id="10" creationId="{DAEC9A6E-C26F-1FA1-4380-09E41A56BB4F}"/>
          </ac:spMkLst>
        </pc:spChg>
        <pc:spChg chg="mod">
          <ac:chgData name="Angulo, Sancho" userId="16b0df4c-92cb-4252-8087-52a6998ceb86" providerId="ADAL" clId="{4A52E96F-6B01-425F-B04B-7438DA7035C4}" dt="2024-04-30T18:00:48.431" v="9" actId="404"/>
          <ac:spMkLst>
            <pc:docMk/>
            <pc:sldMk cId="328893952" sldId="298"/>
            <ac:spMk id="11" creationId="{C8E20270-7842-8189-9FEC-DA71259B65B0}"/>
          </ac:spMkLst>
        </pc:spChg>
      </pc:sldChg>
      <pc:sldChg chg="add del">
        <pc:chgData name="Angulo, Sancho" userId="16b0df4c-92cb-4252-8087-52a6998ceb86" providerId="ADAL" clId="{4A52E96F-6B01-425F-B04B-7438DA7035C4}" dt="2024-04-30T18:07:00.177" v="34" actId="47"/>
        <pc:sldMkLst>
          <pc:docMk/>
          <pc:sldMk cId="1109345195" sldId="321"/>
        </pc:sldMkLst>
      </pc:sldChg>
      <pc:sldChg chg="del">
        <pc:chgData name="Angulo, Sancho" userId="16b0df4c-92cb-4252-8087-52a6998ceb86" providerId="ADAL" clId="{4A52E96F-6B01-425F-B04B-7438DA7035C4}" dt="2024-04-30T18:07:00.472" v="35" actId="47"/>
        <pc:sldMkLst>
          <pc:docMk/>
          <pc:sldMk cId="3260388327" sldId="322"/>
        </pc:sldMkLst>
      </pc:sldChg>
      <pc:sldChg chg="add del">
        <pc:chgData name="Angulo, Sancho" userId="16b0df4c-92cb-4252-8087-52a6998ceb86" providerId="ADAL" clId="{4A52E96F-6B01-425F-B04B-7438DA7035C4}" dt="2024-04-30T18:15:41.646" v="100" actId="47"/>
        <pc:sldMkLst>
          <pc:docMk/>
          <pc:sldMk cId="221498577" sldId="34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4A3F4-DD8F-49DA-9914-84DD2DA8C851}" type="doc">
      <dgm:prSet loTypeId="urn:microsoft.com/office/officeart/2005/8/layout/radial6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8BB9EFE-5E56-43CB-B6E0-EB8338087DCB}">
      <dgm:prSet phldrT="[Text]" custT="1"/>
      <dgm:spPr/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Neurodivergence </a:t>
          </a:r>
        </a:p>
      </dgm:t>
    </dgm:pt>
    <dgm:pt modelId="{AB8A2A03-92A3-4058-BBCC-49E6FF04ADBF}" type="parTrans" cxnId="{51ADEDD5-70E8-4E49-AB40-48E70AC80E37}">
      <dgm:prSet/>
      <dgm:spPr/>
      <dgm:t>
        <a:bodyPr/>
        <a:lstStyle/>
        <a:p>
          <a:endParaRPr lang="en-US"/>
        </a:p>
      </dgm:t>
    </dgm:pt>
    <dgm:pt modelId="{F103B2B2-E136-4C00-B7B9-4950DCC3AD54}" type="sibTrans" cxnId="{51ADEDD5-70E8-4E49-AB40-48E70AC80E37}">
      <dgm:prSet/>
      <dgm:spPr/>
      <dgm:t>
        <a:bodyPr/>
        <a:lstStyle/>
        <a:p>
          <a:endParaRPr lang="en-US"/>
        </a:p>
      </dgm:t>
    </dgm:pt>
    <dgm:pt modelId="{16D48CC7-6671-49C8-843F-3127753E8DA9}">
      <dgm:prSet phldrT="[Text]" custT="1"/>
      <dgm:spPr/>
      <dgm:t>
        <a:bodyPr/>
        <a:lstStyle/>
        <a:p>
          <a:r>
            <a:rPr lang="en-US" sz="10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Autisme</a:t>
          </a:r>
          <a:endParaRPr lang="en-US" sz="1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3FD685C-F9D6-43D4-BA3D-96DBB54253E5}" type="parTrans" cxnId="{D7E3D4DF-71BA-4C3F-8D32-73D7F765E518}">
      <dgm:prSet/>
      <dgm:spPr/>
      <dgm:t>
        <a:bodyPr/>
        <a:lstStyle/>
        <a:p>
          <a:endParaRPr lang="en-US"/>
        </a:p>
      </dgm:t>
    </dgm:pt>
    <dgm:pt modelId="{A3E880EC-4DA2-4E4A-9B2C-4C1F9258468A}" type="sibTrans" cxnId="{D7E3D4DF-71BA-4C3F-8D32-73D7F765E518}">
      <dgm:prSet/>
      <dgm:spPr/>
      <dgm:t>
        <a:bodyPr/>
        <a:lstStyle/>
        <a:p>
          <a:endParaRPr lang="en-US"/>
        </a:p>
      </dgm:t>
    </dgm:pt>
    <dgm:pt modelId="{7829381E-F11E-499B-A05C-DAE335FF92FF}">
      <dgm:prSet phldrT="[Text]" custT="1"/>
      <dgm:spPr/>
      <dgm:t>
        <a:bodyPr/>
        <a:lstStyle/>
        <a:p>
          <a:r>
            <a: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TDAH</a:t>
          </a:r>
        </a:p>
      </dgm:t>
    </dgm:pt>
    <dgm:pt modelId="{1591965A-B541-4911-9072-941B0C0C8F28}" type="parTrans" cxnId="{39186E28-BC1F-45C9-9134-20C5B73D272A}">
      <dgm:prSet/>
      <dgm:spPr/>
      <dgm:t>
        <a:bodyPr/>
        <a:lstStyle/>
        <a:p>
          <a:endParaRPr lang="en-US"/>
        </a:p>
      </dgm:t>
    </dgm:pt>
    <dgm:pt modelId="{B918B01B-8152-4F87-8D95-4AAE24568FED}" type="sibTrans" cxnId="{39186E28-BC1F-45C9-9134-20C5B73D272A}">
      <dgm:prSet/>
      <dgm:spPr/>
      <dgm:t>
        <a:bodyPr/>
        <a:lstStyle/>
        <a:p>
          <a:endParaRPr lang="en-US"/>
        </a:p>
      </dgm:t>
    </dgm:pt>
    <dgm:pt modelId="{6C2C7ABE-9FD5-4ACA-8709-4F1AE9BD2617}">
      <dgm:prSet phldrT="[Text]" custT="1"/>
      <dgm:spPr/>
      <dgm:t>
        <a:bodyPr/>
        <a:lstStyle/>
        <a:p>
          <a:r>
            <a: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Syndrome de la Tourette</a:t>
          </a:r>
        </a:p>
      </dgm:t>
    </dgm:pt>
    <dgm:pt modelId="{90F5F60F-8F8B-4620-93E0-6201433DCE93}" type="parTrans" cxnId="{C8AF4977-926C-461B-B3BE-43A623ACF460}">
      <dgm:prSet/>
      <dgm:spPr/>
      <dgm:t>
        <a:bodyPr/>
        <a:lstStyle/>
        <a:p>
          <a:endParaRPr lang="en-US"/>
        </a:p>
      </dgm:t>
    </dgm:pt>
    <dgm:pt modelId="{D7EF4A9E-B45A-4757-BD1D-40E0554C1E3D}" type="sibTrans" cxnId="{C8AF4977-926C-461B-B3BE-43A623ACF460}">
      <dgm:prSet/>
      <dgm:spPr/>
      <dgm:t>
        <a:bodyPr/>
        <a:lstStyle/>
        <a:p>
          <a:endParaRPr lang="en-US"/>
        </a:p>
      </dgm:t>
    </dgm:pt>
    <dgm:pt modelId="{4AA63BF1-FDE9-443C-A0CE-EEB8287689BF}">
      <dgm:prSet phldrT="[Text]" custT="1"/>
      <dgm:spPr/>
      <dgm:t>
        <a:bodyPr/>
        <a:lstStyle/>
        <a:p>
          <a:r>
            <a: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Trouble de </a:t>
          </a:r>
          <a:r>
            <a:rPr lang="en-US" sz="10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traitement</a:t>
          </a:r>
          <a:r>
            <a: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US" sz="10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sensoriel</a:t>
          </a:r>
          <a:endParaRPr lang="en-US" sz="1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4575009-8FD0-4709-96A9-488723D92D34}" type="parTrans" cxnId="{04B2C9AC-4FA1-4CE6-A204-578D4622BCD9}">
      <dgm:prSet/>
      <dgm:spPr/>
      <dgm:t>
        <a:bodyPr/>
        <a:lstStyle/>
        <a:p>
          <a:endParaRPr lang="en-US"/>
        </a:p>
      </dgm:t>
    </dgm:pt>
    <dgm:pt modelId="{70CC6575-2459-499C-B050-0B5B4C0BC48E}" type="sibTrans" cxnId="{04B2C9AC-4FA1-4CE6-A204-578D4622BCD9}">
      <dgm:prSet/>
      <dgm:spPr/>
      <dgm:t>
        <a:bodyPr/>
        <a:lstStyle/>
        <a:p>
          <a:endParaRPr lang="en-US"/>
        </a:p>
      </dgm:t>
    </dgm:pt>
    <dgm:pt modelId="{8CC39934-F628-48E1-AD6D-6DD9131A49A0}">
      <dgm:prSet phldrT="[Text]" custT="1"/>
      <dgm:spPr/>
      <dgm:t>
        <a:bodyPr/>
        <a:lstStyle/>
        <a:p>
          <a:r>
            <a: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Dyslexie</a:t>
          </a:r>
        </a:p>
      </dgm:t>
    </dgm:pt>
    <dgm:pt modelId="{7CABA942-AD2A-4055-A2C1-65FAA5B61E98}" type="parTrans" cxnId="{5C1BA8B3-A8A9-4C6F-8406-27F7A33402C3}">
      <dgm:prSet/>
      <dgm:spPr/>
      <dgm:t>
        <a:bodyPr/>
        <a:lstStyle/>
        <a:p>
          <a:endParaRPr lang="en-US"/>
        </a:p>
      </dgm:t>
    </dgm:pt>
    <dgm:pt modelId="{E46D91C7-E63F-4890-B2A6-6715FD76A228}" type="sibTrans" cxnId="{5C1BA8B3-A8A9-4C6F-8406-27F7A33402C3}">
      <dgm:prSet/>
      <dgm:spPr/>
      <dgm:t>
        <a:bodyPr/>
        <a:lstStyle/>
        <a:p>
          <a:endParaRPr lang="en-US"/>
        </a:p>
      </dgm:t>
    </dgm:pt>
    <dgm:pt modelId="{870B1C29-6D50-4816-854F-4EFA977613AC}">
      <dgm:prSet phldrT="[Text]" custT="1"/>
      <dgm:spPr/>
      <dgm:t>
        <a:bodyPr/>
        <a:lstStyle/>
        <a:p>
          <a:r>
            <a:rPr lang="en-US" sz="10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Dyspraxie</a:t>
          </a:r>
          <a:endParaRPr lang="en-US" sz="1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7D9A57-AB14-4C48-A14F-ACFA334A31B8}" type="parTrans" cxnId="{E3E273D3-C829-4D86-8F46-28FB8E0CB07C}">
      <dgm:prSet/>
      <dgm:spPr/>
      <dgm:t>
        <a:bodyPr/>
        <a:lstStyle/>
        <a:p>
          <a:endParaRPr lang="en-US"/>
        </a:p>
      </dgm:t>
    </dgm:pt>
    <dgm:pt modelId="{BDED8EB5-BA70-4A6A-8AC9-D178F064875B}" type="sibTrans" cxnId="{E3E273D3-C829-4D86-8F46-28FB8E0CB07C}">
      <dgm:prSet/>
      <dgm:spPr/>
      <dgm:t>
        <a:bodyPr/>
        <a:lstStyle/>
        <a:p>
          <a:endParaRPr lang="en-US"/>
        </a:p>
      </dgm:t>
    </dgm:pt>
    <dgm:pt modelId="{6AFB8C24-FF94-47B7-AE24-24C9EE2CC890}">
      <dgm:prSet phldrT="[Text]" custT="1"/>
      <dgm:spPr/>
      <dgm:t>
        <a:bodyPr/>
        <a:lstStyle/>
        <a:p>
          <a:r>
            <a:rPr lang="en-US" sz="10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Dysgraphie</a:t>
          </a:r>
          <a:endParaRPr lang="en-US" sz="1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9341B05-AE49-4BCC-9241-0DD5EC697CAA}" type="parTrans" cxnId="{F259FA9A-C9F0-4E13-8B49-0A7BF192E6CB}">
      <dgm:prSet/>
      <dgm:spPr/>
      <dgm:t>
        <a:bodyPr/>
        <a:lstStyle/>
        <a:p>
          <a:endParaRPr lang="en-US"/>
        </a:p>
      </dgm:t>
    </dgm:pt>
    <dgm:pt modelId="{971AA7BE-9B76-4208-9FE8-88E550DD5689}" type="sibTrans" cxnId="{F259FA9A-C9F0-4E13-8B49-0A7BF192E6CB}">
      <dgm:prSet/>
      <dgm:spPr/>
      <dgm:t>
        <a:bodyPr/>
        <a:lstStyle/>
        <a:p>
          <a:endParaRPr lang="en-US"/>
        </a:p>
      </dgm:t>
    </dgm:pt>
    <dgm:pt modelId="{C8E0DD3C-1006-4DC4-AC12-D40AD197E30D}">
      <dgm:prSet phldrT="[Text]" custT="1"/>
      <dgm:spPr/>
      <dgm:t>
        <a:bodyPr/>
        <a:lstStyle/>
        <a:p>
          <a:r>
            <a:rPr lang="en-US" sz="10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Dyscalculie</a:t>
          </a:r>
          <a:endParaRPr lang="en-US" sz="1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D98358E-D44E-4FD1-AE92-D51937F019E1}" type="parTrans" cxnId="{B4935470-96F3-4A0B-BCEC-F028991B3F76}">
      <dgm:prSet/>
      <dgm:spPr/>
      <dgm:t>
        <a:bodyPr/>
        <a:lstStyle/>
        <a:p>
          <a:endParaRPr lang="en-US"/>
        </a:p>
      </dgm:t>
    </dgm:pt>
    <dgm:pt modelId="{8548E5D9-B29D-409C-A594-DD62E218C8DC}" type="sibTrans" cxnId="{B4935470-96F3-4A0B-BCEC-F028991B3F76}">
      <dgm:prSet/>
      <dgm:spPr/>
      <dgm:t>
        <a:bodyPr/>
        <a:lstStyle/>
        <a:p>
          <a:endParaRPr lang="en-US"/>
        </a:p>
      </dgm:t>
    </dgm:pt>
    <dgm:pt modelId="{8EB523A9-AE1B-4E56-9596-AFFB5ADA836F}" type="pres">
      <dgm:prSet presAssocID="{E244A3F4-DD8F-49DA-9914-84DD2DA8C85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81C9436-B6A4-4A6D-96E0-574B8F643D18}" type="pres">
      <dgm:prSet presAssocID="{78BB9EFE-5E56-43CB-B6E0-EB8338087DCB}" presName="centerShape" presStyleLbl="node0" presStyleIdx="0" presStyleCnt="1" custScaleX="207421" custScaleY="176403" custLinFactNeighborX="0" custLinFactNeighborY="349"/>
      <dgm:spPr/>
    </dgm:pt>
    <dgm:pt modelId="{DEB65B2E-79DC-496F-BBC4-16859FAFDEA5}" type="pres">
      <dgm:prSet presAssocID="{16D48CC7-6671-49C8-843F-3127753E8DA9}" presName="node" presStyleLbl="node1" presStyleIdx="0" presStyleCnt="8" custScaleX="123191">
        <dgm:presLayoutVars>
          <dgm:bulletEnabled val="1"/>
        </dgm:presLayoutVars>
      </dgm:prSet>
      <dgm:spPr/>
    </dgm:pt>
    <dgm:pt modelId="{E1DED4CF-68C8-461D-81AF-AEF4E11DA552}" type="pres">
      <dgm:prSet presAssocID="{16D48CC7-6671-49C8-843F-3127753E8DA9}" presName="dummy" presStyleCnt="0"/>
      <dgm:spPr/>
    </dgm:pt>
    <dgm:pt modelId="{3C0907D7-1F06-4713-AB7E-5452DF36696F}" type="pres">
      <dgm:prSet presAssocID="{A3E880EC-4DA2-4E4A-9B2C-4C1F9258468A}" presName="sibTrans" presStyleLbl="sibTrans2D1" presStyleIdx="0" presStyleCnt="8"/>
      <dgm:spPr/>
    </dgm:pt>
    <dgm:pt modelId="{F260DFED-0771-4193-847D-B7B7CE59748D}" type="pres">
      <dgm:prSet presAssocID="{7829381E-F11E-499B-A05C-DAE335FF92FF}" presName="node" presStyleLbl="node1" presStyleIdx="1" presStyleCnt="8" custScaleX="123191">
        <dgm:presLayoutVars>
          <dgm:bulletEnabled val="1"/>
        </dgm:presLayoutVars>
      </dgm:prSet>
      <dgm:spPr/>
    </dgm:pt>
    <dgm:pt modelId="{87738083-4870-4257-AF8F-58AACB5571A1}" type="pres">
      <dgm:prSet presAssocID="{7829381E-F11E-499B-A05C-DAE335FF92FF}" presName="dummy" presStyleCnt="0"/>
      <dgm:spPr/>
    </dgm:pt>
    <dgm:pt modelId="{CEB9C1EC-EDE2-408E-87A1-67F10E9E7805}" type="pres">
      <dgm:prSet presAssocID="{B918B01B-8152-4F87-8D95-4AAE24568FED}" presName="sibTrans" presStyleLbl="sibTrans2D1" presStyleIdx="1" presStyleCnt="8"/>
      <dgm:spPr/>
    </dgm:pt>
    <dgm:pt modelId="{80CA357B-FFAE-4B73-B8C0-DE702CFA163B}" type="pres">
      <dgm:prSet presAssocID="{6C2C7ABE-9FD5-4ACA-8709-4F1AE9BD2617}" presName="node" presStyleLbl="node1" presStyleIdx="2" presStyleCnt="8" custScaleX="123191">
        <dgm:presLayoutVars>
          <dgm:bulletEnabled val="1"/>
        </dgm:presLayoutVars>
      </dgm:prSet>
      <dgm:spPr/>
    </dgm:pt>
    <dgm:pt modelId="{A636857C-07B4-4E07-9007-956AD7E9666B}" type="pres">
      <dgm:prSet presAssocID="{6C2C7ABE-9FD5-4ACA-8709-4F1AE9BD2617}" presName="dummy" presStyleCnt="0"/>
      <dgm:spPr/>
    </dgm:pt>
    <dgm:pt modelId="{0B4A1D25-F1C3-4051-8D44-60A382D8D741}" type="pres">
      <dgm:prSet presAssocID="{D7EF4A9E-B45A-4757-BD1D-40E0554C1E3D}" presName="sibTrans" presStyleLbl="sibTrans2D1" presStyleIdx="2" presStyleCnt="8"/>
      <dgm:spPr/>
    </dgm:pt>
    <dgm:pt modelId="{8EEC7CF0-4C77-42F2-A38E-8C8BD6610059}" type="pres">
      <dgm:prSet presAssocID="{4AA63BF1-FDE9-443C-A0CE-EEB8287689BF}" presName="node" presStyleLbl="node1" presStyleIdx="3" presStyleCnt="8" custScaleX="123191">
        <dgm:presLayoutVars>
          <dgm:bulletEnabled val="1"/>
        </dgm:presLayoutVars>
      </dgm:prSet>
      <dgm:spPr/>
    </dgm:pt>
    <dgm:pt modelId="{DB91862D-878D-4E7E-B34E-DB83EBA1F063}" type="pres">
      <dgm:prSet presAssocID="{4AA63BF1-FDE9-443C-A0CE-EEB8287689BF}" presName="dummy" presStyleCnt="0"/>
      <dgm:spPr/>
    </dgm:pt>
    <dgm:pt modelId="{2EB08BF9-6B7A-42D8-AAE7-998EFAF77DAA}" type="pres">
      <dgm:prSet presAssocID="{70CC6575-2459-499C-B050-0B5B4C0BC48E}" presName="sibTrans" presStyleLbl="sibTrans2D1" presStyleIdx="3" presStyleCnt="8"/>
      <dgm:spPr/>
    </dgm:pt>
    <dgm:pt modelId="{CC656E6E-1344-4AE4-A644-D645F7B16F8C}" type="pres">
      <dgm:prSet presAssocID="{8CC39934-F628-48E1-AD6D-6DD9131A49A0}" presName="node" presStyleLbl="node1" presStyleIdx="4" presStyleCnt="8" custScaleX="123191">
        <dgm:presLayoutVars>
          <dgm:bulletEnabled val="1"/>
        </dgm:presLayoutVars>
      </dgm:prSet>
      <dgm:spPr/>
    </dgm:pt>
    <dgm:pt modelId="{70F82233-6D71-4FB6-A344-1490B2296A83}" type="pres">
      <dgm:prSet presAssocID="{8CC39934-F628-48E1-AD6D-6DD9131A49A0}" presName="dummy" presStyleCnt="0"/>
      <dgm:spPr/>
    </dgm:pt>
    <dgm:pt modelId="{5347C5DD-9B75-49BA-B26F-F69505985762}" type="pres">
      <dgm:prSet presAssocID="{E46D91C7-E63F-4890-B2A6-6715FD76A228}" presName="sibTrans" presStyleLbl="sibTrans2D1" presStyleIdx="4" presStyleCnt="8"/>
      <dgm:spPr/>
    </dgm:pt>
    <dgm:pt modelId="{218ADB95-2171-48D6-B4B8-29944AED46C7}" type="pres">
      <dgm:prSet presAssocID="{870B1C29-6D50-4816-854F-4EFA977613AC}" presName="node" presStyleLbl="node1" presStyleIdx="5" presStyleCnt="8" custScaleX="123191">
        <dgm:presLayoutVars>
          <dgm:bulletEnabled val="1"/>
        </dgm:presLayoutVars>
      </dgm:prSet>
      <dgm:spPr/>
    </dgm:pt>
    <dgm:pt modelId="{23E63D56-991C-442B-A695-878C96B0AFE5}" type="pres">
      <dgm:prSet presAssocID="{870B1C29-6D50-4816-854F-4EFA977613AC}" presName="dummy" presStyleCnt="0"/>
      <dgm:spPr/>
    </dgm:pt>
    <dgm:pt modelId="{633AED51-6FFE-4C55-8F55-30C0B35D833F}" type="pres">
      <dgm:prSet presAssocID="{BDED8EB5-BA70-4A6A-8AC9-D178F064875B}" presName="sibTrans" presStyleLbl="sibTrans2D1" presStyleIdx="5" presStyleCnt="8"/>
      <dgm:spPr/>
    </dgm:pt>
    <dgm:pt modelId="{0D36F930-332B-4229-B704-1795690EDC70}" type="pres">
      <dgm:prSet presAssocID="{6AFB8C24-FF94-47B7-AE24-24C9EE2CC890}" presName="node" presStyleLbl="node1" presStyleIdx="6" presStyleCnt="8" custScaleX="123191">
        <dgm:presLayoutVars>
          <dgm:bulletEnabled val="1"/>
        </dgm:presLayoutVars>
      </dgm:prSet>
      <dgm:spPr/>
    </dgm:pt>
    <dgm:pt modelId="{4BAC6B8E-3523-408F-B344-BDC8F683376E}" type="pres">
      <dgm:prSet presAssocID="{6AFB8C24-FF94-47B7-AE24-24C9EE2CC890}" presName="dummy" presStyleCnt="0"/>
      <dgm:spPr/>
    </dgm:pt>
    <dgm:pt modelId="{E62FF520-94D9-45D5-9E81-A24CA0CD9420}" type="pres">
      <dgm:prSet presAssocID="{971AA7BE-9B76-4208-9FE8-88E550DD5689}" presName="sibTrans" presStyleLbl="sibTrans2D1" presStyleIdx="6" presStyleCnt="8"/>
      <dgm:spPr/>
    </dgm:pt>
    <dgm:pt modelId="{078304B6-C089-4C63-9041-2D8E77570EDC}" type="pres">
      <dgm:prSet presAssocID="{C8E0DD3C-1006-4DC4-AC12-D40AD197E30D}" presName="node" presStyleLbl="node1" presStyleIdx="7" presStyleCnt="8" custScaleX="123191">
        <dgm:presLayoutVars>
          <dgm:bulletEnabled val="1"/>
        </dgm:presLayoutVars>
      </dgm:prSet>
      <dgm:spPr/>
    </dgm:pt>
    <dgm:pt modelId="{A0C60505-877B-4AD1-A9AB-3EBAB9FEC6C1}" type="pres">
      <dgm:prSet presAssocID="{C8E0DD3C-1006-4DC4-AC12-D40AD197E30D}" presName="dummy" presStyleCnt="0"/>
      <dgm:spPr/>
    </dgm:pt>
    <dgm:pt modelId="{29573D1A-C4BA-4065-8811-EFA906655A6C}" type="pres">
      <dgm:prSet presAssocID="{8548E5D9-B29D-409C-A594-DD62E218C8DC}" presName="sibTrans" presStyleLbl="sibTrans2D1" presStyleIdx="7" presStyleCnt="8"/>
      <dgm:spPr/>
    </dgm:pt>
  </dgm:ptLst>
  <dgm:cxnLst>
    <dgm:cxn modelId="{9285C800-D34C-4FC6-92E6-AF856A65941E}" type="presOf" srcId="{E46D91C7-E63F-4890-B2A6-6715FD76A228}" destId="{5347C5DD-9B75-49BA-B26F-F69505985762}" srcOrd="0" destOrd="0" presId="urn:microsoft.com/office/officeart/2005/8/layout/radial6"/>
    <dgm:cxn modelId="{C3894403-DB2C-4016-AE5F-D85540AFBBDE}" type="presOf" srcId="{870B1C29-6D50-4816-854F-4EFA977613AC}" destId="{218ADB95-2171-48D6-B4B8-29944AED46C7}" srcOrd="0" destOrd="0" presId="urn:microsoft.com/office/officeart/2005/8/layout/radial6"/>
    <dgm:cxn modelId="{3E08D910-BA13-4353-BB82-0C62C3CEE08C}" type="presOf" srcId="{78BB9EFE-5E56-43CB-B6E0-EB8338087DCB}" destId="{681C9436-B6A4-4A6D-96E0-574B8F643D18}" srcOrd="0" destOrd="0" presId="urn:microsoft.com/office/officeart/2005/8/layout/radial6"/>
    <dgm:cxn modelId="{E0D45A14-3041-4E9B-AC93-53FEAF85C2D9}" type="presOf" srcId="{4AA63BF1-FDE9-443C-A0CE-EEB8287689BF}" destId="{8EEC7CF0-4C77-42F2-A38E-8C8BD6610059}" srcOrd="0" destOrd="0" presId="urn:microsoft.com/office/officeart/2005/8/layout/radial6"/>
    <dgm:cxn modelId="{E2DEAB23-18B9-4F58-A54F-069FC0868CE4}" type="presOf" srcId="{C8E0DD3C-1006-4DC4-AC12-D40AD197E30D}" destId="{078304B6-C089-4C63-9041-2D8E77570EDC}" srcOrd="0" destOrd="0" presId="urn:microsoft.com/office/officeart/2005/8/layout/radial6"/>
    <dgm:cxn modelId="{39186E28-BC1F-45C9-9134-20C5B73D272A}" srcId="{78BB9EFE-5E56-43CB-B6E0-EB8338087DCB}" destId="{7829381E-F11E-499B-A05C-DAE335FF92FF}" srcOrd="1" destOrd="0" parTransId="{1591965A-B541-4911-9072-941B0C0C8F28}" sibTransId="{B918B01B-8152-4F87-8D95-4AAE24568FED}"/>
    <dgm:cxn modelId="{FC09F637-D711-4736-911E-08616AD05982}" type="presOf" srcId="{971AA7BE-9B76-4208-9FE8-88E550DD5689}" destId="{E62FF520-94D9-45D5-9E81-A24CA0CD9420}" srcOrd="0" destOrd="0" presId="urn:microsoft.com/office/officeart/2005/8/layout/radial6"/>
    <dgm:cxn modelId="{434B8662-2204-456B-B216-39E4CC6670B8}" type="presOf" srcId="{D7EF4A9E-B45A-4757-BD1D-40E0554C1E3D}" destId="{0B4A1D25-F1C3-4051-8D44-60A382D8D741}" srcOrd="0" destOrd="0" presId="urn:microsoft.com/office/officeart/2005/8/layout/radial6"/>
    <dgm:cxn modelId="{1276B867-1D56-40AD-A6C8-CF1AD372EB72}" type="presOf" srcId="{B918B01B-8152-4F87-8D95-4AAE24568FED}" destId="{CEB9C1EC-EDE2-408E-87A1-67F10E9E7805}" srcOrd="0" destOrd="0" presId="urn:microsoft.com/office/officeart/2005/8/layout/radial6"/>
    <dgm:cxn modelId="{BBCCFB6B-B76D-46D3-9EF1-777A7C60804D}" type="presOf" srcId="{7829381E-F11E-499B-A05C-DAE335FF92FF}" destId="{F260DFED-0771-4193-847D-B7B7CE59748D}" srcOrd="0" destOrd="0" presId="urn:microsoft.com/office/officeart/2005/8/layout/radial6"/>
    <dgm:cxn modelId="{A7D9366C-F910-4DFC-A9D4-3A83C34D59F7}" type="presOf" srcId="{A3E880EC-4DA2-4E4A-9B2C-4C1F9258468A}" destId="{3C0907D7-1F06-4713-AB7E-5452DF36696F}" srcOrd="0" destOrd="0" presId="urn:microsoft.com/office/officeart/2005/8/layout/radial6"/>
    <dgm:cxn modelId="{B4935470-96F3-4A0B-BCEC-F028991B3F76}" srcId="{78BB9EFE-5E56-43CB-B6E0-EB8338087DCB}" destId="{C8E0DD3C-1006-4DC4-AC12-D40AD197E30D}" srcOrd="7" destOrd="0" parTransId="{DD98358E-D44E-4FD1-AE92-D51937F019E1}" sibTransId="{8548E5D9-B29D-409C-A594-DD62E218C8DC}"/>
    <dgm:cxn modelId="{C8AF4977-926C-461B-B3BE-43A623ACF460}" srcId="{78BB9EFE-5E56-43CB-B6E0-EB8338087DCB}" destId="{6C2C7ABE-9FD5-4ACA-8709-4F1AE9BD2617}" srcOrd="2" destOrd="0" parTransId="{90F5F60F-8F8B-4620-93E0-6201433DCE93}" sibTransId="{D7EF4A9E-B45A-4757-BD1D-40E0554C1E3D}"/>
    <dgm:cxn modelId="{C7AD4186-0DEE-41B4-9B18-122DFA45A2EA}" type="presOf" srcId="{6C2C7ABE-9FD5-4ACA-8709-4F1AE9BD2617}" destId="{80CA357B-FFAE-4B73-B8C0-DE702CFA163B}" srcOrd="0" destOrd="0" presId="urn:microsoft.com/office/officeart/2005/8/layout/radial6"/>
    <dgm:cxn modelId="{68414096-7A10-488B-A317-3D690B177C70}" type="presOf" srcId="{16D48CC7-6671-49C8-843F-3127753E8DA9}" destId="{DEB65B2E-79DC-496F-BBC4-16859FAFDEA5}" srcOrd="0" destOrd="0" presId="urn:microsoft.com/office/officeart/2005/8/layout/radial6"/>
    <dgm:cxn modelId="{F259FA9A-C9F0-4E13-8B49-0A7BF192E6CB}" srcId="{78BB9EFE-5E56-43CB-B6E0-EB8338087DCB}" destId="{6AFB8C24-FF94-47B7-AE24-24C9EE2CC890}" srcOrd="6" destOrd="0" parTransId="{59341B05-AE49-4BCC-9241-0DD5EC697CAA}" sibTransId="{971AA7BE-9B76-4208-9FE8-88E550DD5689}"/>
    <dgm:cxn modelId="{29B12EAB-0460-4F88-8DA0-69C7AF19C631}" type="presOf" srcId="{6AFB8C24-FF94-47B7-AE24-24C9EE2CC890}" destId="{0D36F930-332B-4229-B704-1795690EDC70}" srcOrd="0" destOrd="0" presId="urn:microsoft.com/office/officeart/2005/8/layout/radial6"/>
    <dgm:cxn modelId="{04B2C9AC-4FA1-4CE6-A204-578D4622BCD9}" srcId="{78BB9EFE-5E56-43CB-B6E0-EB8338087DCB}" destId="{4AA63BF1-FDE9-443C-A0CE-EEB8287689BF}" srcOrd="3" destOrd="0" parTransId="{54575009-8FD0-4709-96A9-488723D92D34}" sibTransId="{70CC6575-2459-499C-B050-0B5B4C0BC48E}"/>
    <dgm:cxn modelId="{9111CDAD-6E25-4812-B00D-B6287373F192}" type="presOf" srcId="{BDED8EB5-BA70-4A6A-8AC9-D178F064875B}" destId="{633AED51-6FFE-4C55-8F55-30C0B35D833F}" srcOrd="0" destOrd="0" presId="urn:microsoft.com/office/officeart/2005/8/layout/radial6"/>
    <dgm:cxn modelId="{0031D0AF-4C5A-430E-B52B-32F097DFAB79}" type="presOf" srcId="{8CC39934-F628-48E1-AD6D-6DD9131A49A0}" destId="{CC656E6E-1344-4AE4-A644-D645F7B16F8C}" srcOrd="0" destOrd="0" presId="urn:microsoft.com/office/officeart/2005/8/layout/radial6"/>
    <dgm:cxn modelId="{5C1BA8B3-A8A9-4C6F-8406-27F7A33402C3}" srcId="{78BB9EFE-5E56-43CB-B6E0-EB8338087DCB}" destId="{8CC39934-F628-48E1-AD6D-6DD9131A49A0}" srcOrd="4" destOrd="0" parTransId="{7CABA942-AD2A-4055-A2C1-65FAA5B61E98}" sibTransId="{E46D91C7-E63F-4890-B2A6-6715FD76A228}"/>
    <dgm:cxn modelId="{DCF8D9B6-EF43-4454-AEFB-40E2A9373D61}" type="presOf" srcId="{70CC6575-2459-499C-B050-0B5B4C0BC48E}" destId="{2EB08BF9-6B7A-42D8-AAE7-998EFAF77DAA}" srcOrd="0" destOrd="0" presId="urn:microsoft.com/office/officeart/2005/8/layout/radial6"/>
    <dgm:cxn modelId="{1246A7B7-41D2-4470-B527-E755A9E61C6D}" type="presOf" srcId="{E244A3F4-DD8F-49DA-9914-84DD2DA8C851}" destId="{8EB523A9-AE1B-4E56-9596-AFFB5ADA836F}" srcOrd="0" destOrd="0" presId="urn:microsoft.com/office/officeart/2005/8/layout/radial6"/>
    <dgm:cxn modelId="{E3E273D3-C829-4D86-8F46-28FB8E0CB07C}" srcId="{78BB9EFE-5E56-43CB-B6E0-EB8338087DCB}" destId="{870B1C29-6D50-4816-854F-4EFA977613AC}" srcOrd="5" destOrd="0" parTransId="{357D9A57-AB14-4C48-A14F-ACFA334A31B8}" sibTransId="{BDED8EB5-BA70-4A6A-8AC9-D178F064875B}"/>
    <dgm:cxn modelId="{51ADEDD5-70E8-4E49-AB40-48E70AC80E37}" srcId="{E244A3F4-DD8F-49DA-9914-84DD2DA8C851}" destId="{78BB9EFE-5E56-43CB-B6E0-EB8338087DCB}" srcOrd="0" destOrd="0" parTransId="{AB8A2A03-92A3-4058-BBCC-49E6FF04ADBF}" sibTransId="{F103B2B2-E136-4C00-B7B9-4950DCC3AD54}"/>
    <dgm:cxn modelId="{B498E3DC-73F3-43B8-9E05-89118C4B2B44}" type="presOf" srcId="{8548E5D9-B29D-409C-A594-DD62E218C8DC}" destId="{29573D1A-C4BA-4065-8811-EFA906655A6C}" srcOrd="0" destOrd="0" presId="urn:microsoft.com/office/officeart/2005/8/layout/radial6"/>
    <dgm:cxn modelId="{D7E3D4DF-71BA-4C3F-8D32-73D7F765E518}" srcId="{78BB9EFE-5E56-43CB-B6E0-EB8338087DCB}" destId="{16D48CC7-6671-49C8-843F-3127753E8DA9}" srcOrd="0" destOrd="0" parTransId="{03FD685C-F9D6-43D4-BA3D-96DBB54253E5}" sibTransId="{A3E880EC-4DA2-4E4A-9B2C-4C1F9258468A}"/>
    <dgm:cxn modelId="{EB0DA094-2E2C-4B09-A1DE-11874027A33F}" type="presParOf" srcId="{8EB523A9-AE1B-4E56-9596-AFFB5ADA836F}" destId="{681C9436-B6A4-4A6D-96E0-574B8F643D18}" srcOrd="0" destOrd="0" presId="urn:microsoft.com/office/officeart/2005/8/layout/radial6"/>
    <dgm:cxn modelId="{5246EAFC-AD95-4575-84FA-E3A86615F34C}" type="presParOf" srcId="{8EB523A9-AE1B-4E56-9596-AFFB5ADA836F}" destId="{DEB65B2E-79DC-496F-BBC4-16859FAFDEA5}" srcOrd="1" destOrd="0" presId="urn:microsoft.com/office/officeart/2005/8/layout/radial6"/>
    <dgm:cxn modelId="{9EF0EF80-D214-46D3-9F85-1DC7C56C1E71}" type="presParOf" srcId="{8EB523A9-AE1B-4E56-9596-AFFB5ADA836F}" destId="{E1DED4CF-68C8-461D-81AF-AEF4E11DA552}" srcOrd="2" destOrd="0" presId="urn:microsoft.com/office/officeart/2005/8/layout/radial6"/>
    <dgm:cxn modelId="{121884E7-5807-411D-A903-68CE9CC2A42B}" type="presParOf" srcId="{8EB523A9-AE1B-4E56-9596-AFFB5ADA836F}" destId="{3C0907D7-1F06-4713-AB7E-5452DF36696F}" srcOrd="3" destOrd="0" presId="urn:microsoft.com/office/officeart/2005/8/layout/radial6"/>
    <dgm:cxn modelId="{B4F6664A-0D5C-4CE6-A7D7-E87927A5090E}" type="presParOf" srcId="{8EB523A9-AE1B-4E56-9596-AFFB5ADA836F}" destId="{F260DFED-0771-4193-847D-B7B7CE59748D}" srcOrd="4" destOrd="0" presId="urn:microsoft.com/office/officeart/2005/8/layout/radial6"/>
    <dgm:cxn modelId="{3E760286-ACEA-4B57-B4EC-9976F8B2E27C}" type="presParOf" srcId="{8EB523A9-AE1B-4E56-9596-AFFB5ADA836F}" destId="{87738083-4870-4257-AF8F-58AACB5571A1}" srcOrd="5" destOrd="0" presId="urn:microsoft.com/office/officeart/2005/8/layout/radial6"/>
    <dgm:cxn modelId="{505ADC0C-37F7-40AA-BF87-9AD6324BDA62}" type="presParOf" srcId="{8EB523A9-AE1B-4E56-9596-AFFB5ADA836F}" destId="{CEB9C1EC-EDE2-408E-87A1-67F10E9E7805}" srcOrd="6" destOrd="0" presId="urn:microsoft.com/office/officeart/2005/8/layout/radial6"/>
    <dgm:cxn modelId="{173783B5-FE42-48E9-A7BA-7A28C95F526C}" type="presParOf" srcId="{8EB523A9-AE1B-4E56-9596-AFFB5ADA836F}" destId="{80CA357B-FFAE-4B73-B8C0-DE702CFA163B}" srcOrd="7" destOrd="0" presId="urn:microsoft.com/office/officeart/2005/8/layout/radial6"/>
    <dgm:cxn modelId="{83AB0375-D6DA-418C-9620-B6B67D13E3D0}" type="presParOf" srcId="{8EB523A9-AE1B-4E56-9596-AFFB5ADA836F}" destId="{A636857C-07B4-4E07-9007-956AD7E9666B}" srcOrd="8" destOrd="0" presId="urn:microsoft.com/office/officeart/2005/8/layout/radial6"/>
    <dgm:cxn modelId="{7621BDD6-89A5-4818-92B6-93C332F61BB2}" type="presParOf" srcId="{8EB523A9-AE1B-4E56-9596-AFFB5ADA836F}" destId="{0B4A1D25-F1C3-4051-8D44-60A382D8D741}" srcOrd="9" destOrd="0" presId="urn:microsoft.com/office/officeart/2005/8/layout/radial6"/>
    <dgm:cxn modelId="{98CD83F5-85A0-46E4-9061-AD57046412D2}" type="presParOf" srcId="{8EB523A9-AE1B-4E56-9596-AFFB5ADA836F}" destId="{8EEC7CF0-4C77-42F2-A38E-8C8BD6610059}" srcOrd="10" destOrd="0" presId="urn:microsoft.com/office/officeart/2005/8/layout/radial6"/>
    <dgm:cxn modelId="{DCC6D28E-55C8-42B1-838F-55AA4A9A5C9F}" type="presParOf" srcId="{8EB523A9-AE1B-4E56-9596-AFFB5ADA836F}" destId="{DB91862D-878D-4E7E-B34E-DB83EBA1F063}" srcOrd="11" destOrd="0" presId="urn:microsoft.com/office/officeart/2005/8/layout/radial6"/>
    <dgm:cxn modelId="{4D5FEED4-DE80-4992-BDF4-2C2BAD3E9F6E}" type="presParOf" srcId="{8EB523A9-AE1B-4E56-9596-AFFB5ADA836F}" destId="{2EB08BF9-6B7A-42D8-AAE7-998EFAF77DAA}" srcOrd="12" destOrd="0" presId="urn:microsoft.com/office/officeart/2005/8/layout/radial6"/>
    <dgm:cxn modelId="{277AA561-32D1-4023-B361-17FF98C8B020}" type="presParOf" srcId="{8EB523A9-AE1B-4E56-9596-AFFB5ADA836F}" destId="{CC656E6E-1344-4AE4-A644-D645F7B16F8C}" srcOrd="13" destOrd="0" presId="urn:microsoft.com/office/officeart/2005/8/layout/radial6"/>
    <dgm:cxn modelId="{F0DF82CD-37A1-467E-89FF-5CE7BC923F26}" type="presParOf" srcId="{8EB523A9-AE1B-4E56-9596-AFFB5ADA836F}" destId="{70F82233-6D71-4FB6-A344-1490B2296A83}" srcOrd="14" destOrd="0" presId="urn:microsoft.com/office/officeart/2005/8/layout/radial6"/>
    <dgm:cxn modelId="{F76E82D5-2877-4D83-AF88-3C1895ECDB45}" type="presParOf" srcId="{8EB523A9-AE1B-4E56-9596-AFFB5ADA836F}" destId="{5347C5DD-9B75-49BA-B26F-F69505985762}" srcOrd="15" destOrd="0" presId="urn:microsoft.com/office/officeart/2005/8/layout/radial6"/>
    <dgm:cxn modelId="{D7770F02-B512-4B0E-9F19-52F8C07F64EB}" type="presParOf" srcId="{8EB523A9-AE1B-4E56-9596-AFFB5ADA836F}" destId="{218ADB95-2171-48D6-B4B8-29944AED46C7}" srcOrd="16" destOrd="0" presId="urn:microsoft.com/office/officeart/2005/8/layout/radial6"/>
    <dgm:cxn modelId="{8CC92555-7C82-4E49-B597-8780213B17E7}" type="presParOf" srcId="{8EB523A9-AE1B-4E56-9596-AFFB5ADA836F}" destId="{23E63D56-991C-442B-A695-878C96B0AFE5}" srcOrd="17" destOrd="0" presId="urn:microsoft.com/office/officeart/2005/8/layout/radial6"/>
    <dgm:cxn modelId="{F08141CF-B90C-45CA-820B-2749D68733B7}" type="presParOf" srcId="{8EB523A9-AE1B-4E56-9596-AFFB5ADA836F}" destId="{633AED51-6FFE-4C55-8F55-30C0B35D833F}" srcOrd="18" destOrd="0" presId="urn:microsoft.com/office/officeart/2005/8/layout/radial6"/>
    <dgm:cxn modelId="{D4B0B480-6C90-4BC8-9592-B4DB8E491A80}" type="presParOf" srcId="{8EB523A9-AE1B-4E56-9596-AFFB5ADA836F}" destId="{0D36F930-332B-4229-B704-1795690EDC70}" srcOrd="19" destOrd="0" presId="urn:microsoft.com/office/officeart/2005/8/layout/radial6"/>
    <dgm:cxn modelId="{AEC0D61F-D5A9-4917-8C3B-D8DBD77E620E}" type="presParOf" srcId="{8EB523A9-AE1B-4E56-9596-AFFB5ADA836F}" destId="{4BAC6B8E-3523-408F-B344-BDC8F683376E}" srcOrd="20" destOrd="0" presId="urn:microsoft.com/office/officeart/2005/8/layout/radial6"/>
    <dgm:cxn modelId="{3C4C8691-130B-4AD5-AB15-DC6682F54ED2}" type="presParOf" srcId="{8EB523A9-AE1B-4E56-9596-AFFB5ADA836F}" destId="{E62FF520-94D9-45D5-9E81-A24CA0CD9420}" srcOrd="21" destOrd="0" presId="urn:microsoft.com/office/officeart/2005/8/layout/radial6"/>
    <dgm:cxn modelId="{6EA48DAF-4B14-4D6B-80DD-AF65E879338A}" type="presParOf" srcId="{8EB523A9-AE1B-4E56-9596-AFFB5ADA836F}" destId="{078304B6-C089-4C63-9041-2D8E77570EDC}" srcOrd="22" destOrd="0" presId="urn:microsoft.com/office/officeart/2005/8/layout/radial6"/>
    <dgm:cxn modelId="{DDD2B5E9-CCB4-4621-A2CA-5DDC75995A4B}" type="presParOf" srcId="{8EB523A9-AE1B-4E56-9596-AFFB5ADA836F}" destId="{A0C60505-877B-4AD1-A9AB-3EBAB9FEC6C1}" srcOrd="23" destOrd="0" presId="urn:microsoft.com/office/officeart/2005/8/layout/radial6"/>
    <dgm:cxn modelId="{416B980F-1679-47DF-98D7-DA130E6A171F}" type="presParOf" srcId="{8EB523A9-AE1B-4E56-9596-AFFB5ADA836F}" destId="{29573D1A-C4BA-4065-8811-EFA906655A6C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73D1A-C4BA-4065-8811-EFA906655A6C}">
      <dsp:nvSpPr>
        <dsp:cNvPr id="0" name=""/>
        <dsp:cNvSpPr/>
      </dsp:nvSpPr>
      <dsp:spPr>
        <a:xfrm>
          <a:off x="1434457" y="406169"/>
          <a:ext cx="3658136" cy="3658136"/>
        </a:xfrm>
        <a:prstGeom prst="blockArc">
          <a:avLst>
            <a:gd name="adj1" fmla="val 13500000"/>
            <a:gd name="adj2" fmla="val 16200000"/>
            <a:gd name="adj3" fmla="val 3429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2FF520-94D9-45D5-9E81-A24CA0CD9420}">
      <dsp:nvSpPr>
        <dsp:cNvPr id="0" name=""/>
        <dsp:cNvSpPr/>
      </dsp:nvSpPr>
      <dsp:spPr>
        <a:xfrm>
          <a:off x="1434457" y="406169"/>
          <a:ext cx="3658136" cy="3658136"/>
        </a:xfrm>
        <a:prstGeom prst="blockArc">
          <a:avLst>
            <a:gd name="adj1" fmla="val 10800000"/>
            <a:gd name="adj2" fmla="val 13500000"/>
            <a:gd name="adj3" fmla="val 3429"/>
          </a:avLst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3AED51-6FFE-4C55-8F55-30C0B35D833F}">
      <dsp:nvSpPr>
        <dsp:cNvPr id="0" name=""/>
        <dsp:cNvSpPr/>
      </dsp:nvSpPr>
      <dsp:spPr>
        <a:xfrm>
          <a:off x="1434457" y="406169"/>
          <a:ext cx="3658136" cy="3658136"/>
        </a:xfrm>
        <a:prstGeom prst="blockArc">
          <a:avLst>
            <a:gd name="adj1" fmla="val 8100000"/>
            <a:gd name="adj2" fmla="val 10800000"/>
            <a:gd name="adj3" fmla="val 3429"/>
          </a:avLst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47C5DD-9B75-49BA-B26F-F69505985762}">
      <dsp:nvSpPr>
        <dsp:cNvPr id="0" name=""/>
        <dsp:cNvSpPr/>
      </dsp:nvSpPr>
      <dsp:spPr>
        <a:xfrm>
          <a:off x="1434457" y="406169"/>
          <a:ext cx="3658136" cy="3658136"/>
        </a:xfrm>
        <a:prstGeom prst="blockArc">
          <a:avLst>
            <a:gd name="adj1" fmla="val 5400000"/>
            <a:gd name="adj2" fmla="val 8100000"/>
            <a:gd name="adj3" fmla="val 3429"/>
          </a:avLst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B08BF9-6B7A-42D8-AAE7-998EFAF77DAA}">
      <dsp:nvSpPr>
        <dsp:cNvPr id="0" name=""/>
        <dsp:cNvSpPr/>
      </dsp:nvSpPr>
      <dsp:spPr>
        <a:xfrm>
          <a:off x="1434457" y="406169"/>
          <a:ext cx="3658136" cy="3658136"/>
        </a:xfrm>
        <a:prstGeom prst="blockArc">
          <a:avLst>
            <a:gd name="adj1" fmla="val 2700000"/>
            <a:gd name="adj2" fmla="val 5400000"/>
            <a:gd name="adj3" fmla="val 3429"/>
          </a:avLst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4A1D25-F1C3-4051-8D44-60A382D8D741}">
      <dsp:nvSpPr>
        <dsp:cNvPr id="0" name=""/>
        <dsp:cNvSpPr/>
      </dsp:nvSpPr>
      <dsp:spPr>
        <a:xfrm>
          <a:off x="1434457" y="406169"/>
          <a:ext cx="3658136" cy="3658136"/>
        </a:xfrm>
        <a:prstGeom prst="blockArc">
          <a:avLst>
            <a:gd name="adj1" fmla="val 0"/>
            <a:gd name="adj2" fmla="val 2700000"/>
            <a:gd name="adj3" fmla="val 3429"/>
          </a:avLst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B9C1EC-EDE2-408E-87A1-67F10E9E7805}">
      <dsp:nvSpPr>
        <dsp:cNvPr id="0" name=""/>
        <dsp:cNvSpPr/>
      </dsp:nvSpPr>
      <dsp:spPr>
        <a:xfrm>
          <a:off x="1434457" y="406169"/>
          <a:ext cx="3658136" cy="3658136"/>
        </a:xfrm>
        <a:prstGeom prst="blockArc">
          <a:avLst>
            <a:gd name="adj1" fmla="val 18900000"/>
            <a:gd name="adj2" fmla="val 0"/>
            <a:gd name="adj3" fmla="val 3429"/>
          </a:avLst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0907D7-1F06-4713-AB7E-5452DF36696F}">
      <dsp:nvSpPr>
        <dsp:cNvPr id="0" name=""/>
        <dsp:cNvSpPr/>
      </dsp:nvSpPr>
      <dsp:spPr>
        <a:xfrm>
          <a:off x="1434457" y="406169"/>
          <a:ext cx="3658136" cy="3658136"/>
        </a:xfrm>
        <a:prstGeom prst="blockArc">
          <a:avLst>
            <a:gd name="adj1" fmla="val 16200000"/>
            <a:gd name="adj2" fmla="val 18900000"/>
            <a:gd name="adj3" fmla="val 342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1C9436-B6A4-4A6D-96E0-574B8F643D18}">
      <dsp:nvSpPr>
        <dsp:cNvPr id="0" name=""/>
        <dsp:cNvSpPr/>
      </dsp:nvSpPr>
      <dsp:spPr>
        <a:xfrm>
          <a:off x="1972809" y="1150084"/>
          <a:ext cx="2581433" cy="219540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Neurodivergence </a:t>
          </a:r>
        </a:p>
      </dsp:txBody>
      <dsp:txXfrm>
        <a:off x="2350851" y="1471593"/>
        <a:ext cx="1825349" cy="1552384"/>
      </dsp:txXfrm>
    </dsp:sp>
    <dsp:sp modelId="{DEB65B2E-79DC-496F-BBC4-16859FAFDEA5}">
      <dsp:nvSpPr>
        <dsp:cNvPr id="0" name=""/>
        <dsp:cNvSpPr/>
      </dsp:nvSpPr>
      <dsp:spPr>
        <a:xfrm>
          <a:off x="2726920" y="1943"/>
          <a:ext cx="1073211" cy="87117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Autisme</a:t>
          </a:r>
          <a:endParaRPr lang="en-US" sz="10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884088" y="129524"/>
        <a:ext cx="758875" cy="616014"/>
      </dsp:txXfrm>
    </dsp:sp>
    <dsp:sp modelId="{F260DFED-0771-4193-847D-B7B7CE59748D}">
      <dsp:nvSpPr>
        <dsp:cNvPr id="0" name=""/>
        <dsp:cNvSpPr/>
      </dsp:nvSpPr>
      <dsp:spPr>
        <a:xfrm>
          <a:off x="3998090" y="528479"/>
          <a:ext cx="1073211" cy="871176"/>
        </a:xfrm>
        <a:prstGeom prst="ellipse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TDAH</a:t>
          </a:r>
        </a:p>
      </dsp:txBody>
      <dsp:txXfrm>
        <a:off x="4155258" y="656060"/>
        <a:ext cx="758875" cy="616014"/>
      </dsp:txXfrm>
    </dsp:sp>
    <dsp:sp modelId="{80CA357B-FFAE-4B73-B8C0-DE702CFA163B}">
      <dsp:nvSpPr>
        <dsp:cNvPr id="0" name=""/>
        <dsp:cNvSpPr/>
      </dsp:nvSpPr>
      <dsp:spPr>
        <a:xfrm>
          <a:off x="4524626" y="1799649"/>
          <a:ext cx="1073211" cy="871176"/>
        </a:xfrm>
        <a:prstGeom prst="ellipse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Syndrome de la Tourette</a:t>
          </a:r>
        </a:p>
      </dsp:txBody>
      <dsp:txXfrm>
        <a:off x="4681794" y="1927230"/>
        <a:ext cx="758875" cy="616014"/>
      </dsp:txXfrm>
    </dsp:sp>
    <dsp:sp modelId="{8EEC7CF0-4C77-42F2-A38E-8C8BD6610059}">
      <dsp:nvSpPr>
        <dsp:cNvPr id="0" name=""/>
        <dsp:cNvSpPr/>
      </dsp:nvSpPr>
      <dsp:spPr>
        <a:xfrm>
          <a:off x="3998090" y="3070819"/>
          <a:ext cx="1073211" cy="871176"/>
        </a:xfrm>
        <a:prstGeom prst="ellipse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Trouble de </a:t>
          </a:r>
          <a:r>
            <a:rPr lang="en-US" sz="10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traitement</a:t>
          </a:r>
          <a:r>
            <a:rPr lang="en-US" sz="1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US" sz="10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sensoriel</a:t>
          </a:r>
          <a:endParaRPr lang="en-US" sz="10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155258" y="3198400"/>
        <a:ext cx="758875" cy="616014"/>
      </dsp:txXfrm>
    </dsp:sp>
    <dsp:sp modelId="{CC656E6E-1344-4AE4-A644-D645F7B16F8C}">
      <dsp:nvSpPr>
        <dsp:cNvPr id="0" name=""/>
        <dsp:cNvSpPr/>
      </dsp:nvSpPr>
      <dsp:spPr>
        <a:xfrm>
          <a:off x="2726920" y="3597355"/>
          <a:ext cx="1073211" cy="871176"/>
        </a:xfrm>
        <a:prstGeom prst="ellipse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Dyslexie</a:t>
          </a:r>
        </a:p>
      </dsp:txBody>
      <dsp:txXfrm>
        <a:off x="2884088" y="3724936"/>
        <a:ext cx="758875" cy="616014"/>
      </dsp:txXfrm>
    </dsp:sp>
    <dsp:sp modelId="{218ADB95-2171-48D6-B4B8-29944AED46C7}">
      <dsp:nvSpPr>
        <dsp:cNvPr id="0" name=""/>
        <dsp:cNvSpPr/>
      </dsp:nvSpPr>
      <dsp:spPr>
        <a:xfrm>
          <a:off x="1455750" y="3070819"/>
          <a:ext cx="1073211" cy="871176"/>
        </a:xfrm>
        <a:prstGeom prst="ellipse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Dyspraxie</a:t>
          </a:r>
          <a:endParaRPr lang="en-US" sz="10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612918" y="3198400"/>
        <a:ext cx="758875" cy="616014"/>
      </dsp:txXfrm>
    </dsp:sp>
    <dsp:sp modelId="{0D36F930-332B-4229-B704-1795690EDC70}">
      <dsp:nvSpPr>
        <dsp:cNvPr id="0" name=""/>
        <dsp:cNvSpPr/>
      </dsp:nvSpPr>
      <dsp:spPr>
        <a:xfrm>
          <a:off x="929214" y="1799649"/>
          <a:ext cx="1073211" cy="871176"/>
        </a:xfrm>
        <a:prstGeom prst="ellipse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Dysgraphie</a:t>
          </a:r>
          <a:endParaRPr lang="en-US" sz="10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086382" y="1927230"/>
        <a:ext cx="758875" cy="616014"/>
      </dsp:txXfrm>
    </dsp:sp>
    <dsp:sp modelId="{078304B6-C089-4C63-9041-2D8E77570EDC}">
      <dsp:nvSpPr>
        <dsp:cNvPr id="0" name=""/>
        <dsp:cNvSpPr/>
      </dsp:nvSpPr>
      <dsp:spPr>
        <a:xfrm>
          <a:off x="1455750" y="528479"/>
          <a:ext cx="1073211" cy="871176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Dyscalculie</a:t>
          </a:r>
          <a:endParaRPr lang="en-US" sz="10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612918" y="656060"/>
        <a:ext cx="758875" cy="616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9C176-351D-4388-9311-A0602464B55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4BA22-5A2C-4059-9894-9096CB22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8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86ADF-BC2D-415B-2ABB-0729A5311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86164FB-DBD6-5F56-12C0-A21BEE6622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E65CEF-41EF-CF8A-4023-DFB9ED0A7F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C2137-348B-47DE-433B-44B66A52E4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74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9766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5DAF3B-71BD-2DB4-1F50-0FC2CB4B1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D1066A-C4D3-C812-F33A-F137849EBA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CDFE77-97C4-D473-E390-533F26D953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14C8F-C2A5-65B0-8DF7-B411985286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2717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3E5FF-3543-37D7-EBD1-DAAB5F627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FC6E27-D7EF-4304-2A90-F5392F42D1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3A3938-7DF7-8A01-2F4A-3E24309476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375F3-900B-B357-519D-13179BF207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5144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3CD0D7-C9A8-62DB-9ED3-23765A56A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3DF5E87-9065-F940-F0E4-AE819A0935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8D0056-8136-3FCA-D017-ACA88E3572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DF834-67AC-8523-485F-6ECC1B7C9B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290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8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3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1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5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1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5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6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6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DCE9-113D-4EFA-8E60-AE1583CD54B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31C5-FDFB-4301-998E-338B6FDB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5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inity-infinite@tbs-sct.gc.ca" TargetMode="External"/><Relationship Id="rId2" Type="http://schemas.openxmlformats.org/officeDocument/2006/relationships/hyperlink" Target="https://linktr.ee/infinityinfini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90E8CC-61E3-3712-C4CF-2148A7D51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4F7C-69F8-EA37-AA0C-759280DC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23" y="1756973"/>
            <a:ext cx="5084840" cy="2859413"/>
          </a:xfrm>
        </p:spPr>
        <p:txBody>
          <a:bodyPr>
            <a:normAutofit/>
          </a:bodyPr>
          <a:lstStyle/>
          <a:p>
            <a:r>
              <a:rPr lang="en-CA" sz="3600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Voici</a:t>
            </a:r>
            <a:r>
              <a:rPr lang="en-CA" sz="3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CA" sz="3600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Infinité</a:t>
            </a:r>
            <a:r>
              <a:rPr lang="en-CA" sz="3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– Le </a:t>
            </a:r>
            <a:r>
              <a:rPr lang="en-CA" sz="3600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Réseau</a:t>
            </a:r>
            <a:r>
              <a:rPr lang="en-CA" sz="3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pour les fonctionnaires </a:t>
            </a:r>
            <a:r>
              <a:rPr lang="en-CA" sz="3600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neurodivergents</a:t>
            </a:r>
            <a:r>
              <a:rPr lang="en-CA" sz="3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7146FF-E5D2-4BF6-3B39-7585DFE82C96}"/>
              </a:ext>
            </a:extLst>
          </p:cNvPr>
          <p:cNvSpPr/>
          <p:nvPr/>
        </p:nvSpPr>
        <p:spPr>
          <a:xfrm>
            <a:off x="0" y="6424748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3838DF-551F-E8BF-3740-EEE4775F503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1" y="6552700"/>
            <a:ext cx="888095" cy="209535"/>
          </a:xfrm>
          <a:prstGeom prst="rect">
            <a:avLst/>
          </a:prstGeom>
        </p:spPr>
      </p:pic>
      <p:pic>
        <p:nvPicPr>
          <p:cNvPr id="6" name="Picture 5" descr="A rainbow colored circle with a white symbol&#10;&#10;Description automatically generated">
            <a:extLst>
              <a:ext uri="{FF2B5EF4-FFF2-40B4-BE49-F238E27FC236}">
                <a16:creationId xmlns:a16="http://schemas.microsoft.com/office/drawing/2014/main" id="{6C39329E-AF6F-AD8E-52A3-7967862AE6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017" y="1947842"/>
            <a:ext cx="2487584" cy="247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13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74" y="300066"/>
            <a:ext cx="8799126" cy="1325563"/>
          </a:xfrm>
        </p:spPr>
        <p:txBody>
          <a:bodyPr>
            <a:normAutofit/>
          </a:bodyPr>
          <a:lstStyle/>
          <a:p>
            <a:r>
              <a:rPr lang="en-CA" sz="4000" b="1" dirty="0" err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Qu’est-ce</a:t>
            </a:r>
            <a:r>
              <a:rPr lang="en-CA" sz="4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que la </a:t>
            </a:r>
            <a:r>
              <a:rPr lang="en-CA" sz="4000" b="1" dirty="0" err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neurodiversité</a:t>
            </a:r>
            <a:r>
              <a:rPr lang="en-CA" sz="40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en-CA" sz="40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24748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283001" y="1652402"/>
            <a:ext cx="3626317" cy="2044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53405427"/>
              </p:ext>
            </p:extLst>
          </p:nvPr>
        </p:nvGraphicFramePr>
        <p:xfrm>
          <a:off x="-561258" y="1477563"/>
          <a:ext cx="6527052" cy="4470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03629" y="1795386"/>
            <a:ext cx="3318624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accent4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  <a:r>
              <a:rPr lang="fr-FR" sz="1600" dirty="0">
                <a:solidFill>
                  <a:schemeClr val="accent4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.un concept dans lequel les différences neurologiques doivent être reconnues et respectées comme n'importe quelle autre variation humaine</a:t>
            </a:r>
            <a:r>
              <a:rPr lang="en-CA" sz="1600" dirty="0">
                <a:solidFill>
                  <a:schemeClr val="accent4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br>
              <a:rPr lang="en-CA" sz="1600" b="1" dirty="0">
                <a:solidFill>
                  <a:schemeClr val="accent4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CA" sz="1000" dirty="0">
                <a:solidFill>
                  <a:schemeClr val="accent4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(Symposium national sur la </a:t>
            </a:r>
            <a:r>
              <a:rPr lang="en-CA" sz="1000" dirty="0" err="1">
                <a:solidFill>
                  <a:schemeClr val="accent4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neurodiversité</a:t>
            </a:r>
            <a:r>
              <a:rPr lang="en-CA" sz="1000" dirty="0">
                <a:solidFill>
                  <a:schemeClr val="accent4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2011)</a:t>
            </a:r>
          </a:p>
          <a:p>
            <a:endParaRPr lang="en-CA" sz="2400" dirty="0">
              <a:latin typeface="Skeena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A7BFAC-727E-8ECC-CF54-B9CFEFB172BC}"/>
              </a:ext>
            </a:extLst>
          </p:cNvPr>
          <p:cNvSpPr/>
          <p:nvPr/>
        </p:nvSpPr>
        <p:spPr>
          <a:xfrm>
            <a:off x="5283001" y="3941813"/>
            <a:ext cx="3626317" cy="753585"/>
          </a:xfrm>
          <a:prstGeom prst="rect">
            <a:avLst/>
          </a:prstGeom>
          <a:solidFill>
            <a:srgbClr val="579D9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neurodiversité est à la fois...</a:t>
            </a:r>
            <a:endParaRPr lang="en-CA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D5E24-9223-3419-3645-BD2BE769BD8C}"/>
              </a:ext>
            </a:extLst>
          </p:cNvPr>
          <p:cNvSpPr txBox="1"/>
          <p:nvPr/>
        </p:nvSpPr>
        <p:spPr>
          <a:xfrm>
            <a:off x="5273285" y="4791112"/>
            <a:ext cx="37793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paradigme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pour recadrer la pensée autour des conditions neurodivergentes.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mouvement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visant à mieux faire accepter les </a:t>
            </a:r>
            <a:r>
              <a:rPr lang="en-US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personnes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neurodivergentes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3B52C1-2F6D-B1B7-2F9B-6529C80415CC}"/>
              </a:ext>
            </a:extLst>
          </p:cNvPr>
          <p:cNvPicPr>
            <a:picLocks noChangeAspect="1"/>
          </p:cNvPicPr>
          <p:nvPr/>
        </p:nvPicPr>
        <p:blipFill>
          <a:blip r:embed="rId8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1" y="6552700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2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86DDD-96DE-7E53-33FB-F243DBC6FC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6CED8F-834B-F158-AEAE-EF31EFE219E8}"/>
              </a:ext>
            </a:extLst>
          </p:cNvPr>
          <p:cNvSpPr/>
          <p:nvPr/>
        </p:nvSpPr>
        <p:spPr>
          <a:xfrm>
            <a:off x="0" y="6424748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9AF843-0641-387B-A9FB-A67ED2866F7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1" y="6552700"/>
            <a:ext cx="888095" cy="20953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1CA601B6-2FC0-16E7-5679-407CA7823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79165" y="4308008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D881901-ADB7-B569-BCDF-64C30D4171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656" y="4311362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08EA26-14A7-F0B5-BFD6-1FF47B341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01568" y="2677125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174232D-E7A6-4177-812C-5ECF8F9E3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3550" y="2690320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04E469-F1BF-243A-AA69-7D6D668AF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22789" y="357836"/>
            <a:ext cx="1182808" cy="13960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2777E-1B41-B51B-8634-113390749E79}"/>
              </a:ext>
            </a:extLst>
          </p:cNvPr>
          <p:cNvSpPr/>
          <p:nvPr/>
        </p:nvSpPr>
        <p:spPr>
          <a:xfrm>
            <a:off x="612559" y="759589"/>
            <a:ext cx="1086821" cy="1192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i="0" dirty="0" err="1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in·fin·i·té</a:t>
            </a:r>
            <a:endParaRPr lang="en-US" sz="1600" b="1" i="0" dirty="0">
              <a:solidFill>
                <a:srgbClr val="111111"/>
              </a:solidFill>
              <a:effectLst/>
              <a:latin typeface="Open Sans" panose="020B0606030504020204" pitchFamily="34" charset="0"/>
            </a:endParaRPr>
          </a:p>
          <a:p>
            <a:r>
              <a:rPr lang="fr-FR" sz="900" dirty="0">
                <a:solidFill>
                  <a:srgbClr val="111111"/>
                </a:solidFill>
                <a:latin typeface="Open Sans" panose="020B0606030504020204" pitchFamily="34" charset="0"/>
              </a:rPr>
              <a:t>ce qui est illimité, sans fin, ou plus grand que n'importe quel nombre naturel</a:t>
            </a:r>
            <a:endParaRPr lang="en-US" sz="900" dirty="0">
              <a:latin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EC3567-CB74-8C62-67E4-AA23EBF2E6B9}"/>
              </a:ext>
            </a:extLst>
          </p:cNvPr>
          <p:cNvSpPr txBox="1"/>
          <p:nvPr/>
        </p:nvSpPr>
        <p:spPr>
          <a:xfrm>
            <a:off x="7429656" y="430481"/>
            <a:ext cx="1169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Open Sans" panose="020B0606030504020204" pitchFamily="34" charset="0"/>
              </a:rPr>
              <a:t>Le symbole de l'infini est un symbole commun de la neurodiversité, célébrant un spectre varié d'expériences.</a:t>
            </a:r>
            <a:endParaRPr lang="en-US" sz="1000" dirty="0">
              <a:latin typeface="Open Sans" panose="020B0606030504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7DFF0B6-8542-C7C7-56BB-145F101CCA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7686" y="551717"/>
            <a:ext cx="5205725" cy="1846287"/>
          </a:xfrm>
          <a:prstGeom prst="rect">
            <a:avLst/>
          </a:prstGeom>
        </p:spPr>
      </p:pic>
      <p:pic>
        <p:nvPicPr>
          <p:cNvPr id="17" name="Graphic 16" descr="Steering Wheel with solid fill">
            <a:extLst>
              <a:ext uri="{FF2B5EF4-FFF2-40B4-BE49-F238E27FC236}">
                <a16:creationId xmlns:a16="http://schemas.microsoft.com/office/drawing/2014/main" id="{A9DE0FD6-FD7A-33B7-2039-BD5B0A829D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8638" y="2755427"/>
            <a:ext cx="318778" cy="318778"/>
          </a:xfrm>
          <a:prstGeom prst="rect">
            <a:avLst/>
          </a:prstGeom>
        </p:spPr>
      </p:pic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44128218-B9FD-ACCA-0EAE-4A82AE339889}"/>
              </a:ext>
            </a:extLst>
          </p:cNvPr>
          <p:cNvSpPr txBox="1">
            <a:spLocks/>
          </p:cNvSpPr>
          <p:nvPr/>
        </p:nvSpPr>
        <p:spPr>
          <a:xfrm>
            <a:off x="871046" y="2731936"/>
            <a:ext cx="3200400" cy="3657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cap="all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NOTRE MISSION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C3676C34-125B-796F-506D-0DFF297D33C5}"/>
              </a:ext>
            </a:extLst>
          </p:cNvPr>
          <p:cNvSpPr txBox="1">
            <a:spLocks/>
          </p:cNvSpPr>
          <p:nvPr/>
        </p:nvSpPr>
        <p:spPr>
          <a:xfrm>
            <a:off x="1490397" y="3097696"/>
            <a:ext cx="2460165" cy="11887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>
                <a:latin typeface="Open Sans" panose="020B0606030504020204" pitchFamily="34" charset="0"/>
                <a:cs typeface="Arial" panose="020B0604020202020204" pitchFamily="34" charset="0"/>
              </a:rPr>
              <a:t>Connecter, responsabiliser et faire progresser les fonctionnaires neurodivergents tout au long de leur carrière</a:t>
            </a:r>
            <a:endParaRPr lang="en-ZA" sz="1400" dirty="0">
              <a:cs typeface="Arial" panose="020B0604020202020204" pitchFamily="34" charset="0"/>
            </a:endParaRPr>
          </a:p>
        </p:txBody>
      </p:sp>
      <p:pic>
        <p:nvPicPr>
          <p:cNvPr id="20" name="Graphic 19" descr="Eye with solid fill">
            <a:extLst>
              <a:ext uri="{FF2B5EF4-FFF2-40B4-BE49-F238E27FC236}">
                <a16:creationId xmlns:a16="http://schemas.microsoft.com/office/drawing/2014/main" id="{8B5B8373-2BE6-E9B5-0066-28A4E772F4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4772688" y="2731936"/>
            <a:ext cx="352044" cy="352044"/>
          </a:xfrm>
          <a:prstGeom prst="rect">
            <a:avLst/>
          </a:prstGeom>
        </p:spPr>
      </p:pic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B150C678-1638-0084-5CBD-5DE1AA3D4FFB}"/>
              </a:ext>
            </a:extLst>
          </p:cNvPr>
          <p:cNvSpPr txBox="1">
            <a:spLocks/>
          </p:cNvSpPr>
          <p:nvPr/>
        </p:nvSpPr>
        <p:spPr>
          <a:xfrm>
            <a:off x="5272666" y="2731936"/>
            <a:ext cx="3200400" cy="3657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NOTRE VISION</a:t>
            </a:r>
          </a:p>
        </p:txBody>
      </p:sp>
      <p:sp>
        <p:nvSpPr>
          <p:cNvPr id="22" name="Text Placeholder 25">
            <a:extLst>
              <a:ext uri="{FF2B5EF4-FFF2-40B4-BE49-F238E27FC236}">
                <a16:creationId xmlns:a16="http://schemas.microsoft.com/office/drawing/2014/main" id="{33540228-2A0F-77C3-1162-48FFF48E6540}"/>
              </a:ext>
            </a:extLst>
          </p:cNvPr>
          <p:cNvSpPr txBox="1">
            <a:spLocks/>
          </p:cNvSpPr>
          <p:nvPr/>
        </p:nvSpPr>
        <p:spPr>
          <a:xfrm>
            <a:off x="5273243" y="3027756"/>
            <a:ext cx="3337676" cy="1286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>
                <a:latin typeface="Open Sans" panose="020B0606030504020204" pitchFamily="34" charset="0"/>
              </a:rPr>
              <a:t>Une fonction publique fédérale inclusive qui donne aux employés neurodivergents les outils et le soutien nécessaires pour réussir tout au long de leur carrière.</a:t>
            </a:r>
            <a:endParaRPr lang="en-ZA" sz="1400" dirty="0">
              <a:latin typeface="Open Sans" panose="020B0606030504020204" pitchFamily="34" charset="0"/>
            </a:endParaRPr>
          </a:p>
        </p:txBody>
      </p:sp>
      <p:pic>
        <p:nvPicPr>
          <p:cNvPr id="23" name="Graphic 22" descr="Exponential Graph with solid fill">
            <a:extLst>
              <a:ext uri="{FF2B5EF4-FFF2-40B4-BE49-F238E27FC236}">
                <a16:creationId xmlns:a16="http://schemas.microsoft.com/office/drawing/2014/main" id="{C816BB27-D658-21E1-719B-2812D5ED17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01731" y="4380834"/>
            <a:ext cx="319567" cy="319567"/>
          </a:xfrm>
          <a:prstGeom prst="rect">
            <a:avLst/>
          </a:prstGeom>
        </p:spPr>
      </p:pic>
      <p:sp>
        <p:nvSpPr>
          <p:cNvPr id="24" name="Text Placeholder 26">
            <a:extLst>
              <a:ext uri="{FF2B5EF4-FFF2-40B4-BE49-F238E27FC236}">
                <a16:creationId xmlns:a16="http://schemas.microsoft.com/office/drawing/2014/main" id="{90ED2AA0-A87C-FEF1-A444-420C96C44E78}"/>
              </a:ext>
            </a:extLst>
          </p:cNvPr>
          <p:cNvSpPr txBox="1">
            <a:spLocks/>
          </p:cNvSpPr>
          <p:nvPr/>
        </p:nvSpPr>
        <p:spPr>
          <a:xfrm>
            <a:off x="1498292" y="4404956"/>
            <a:ext cx="3200400" cy="3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EN CHIFFRES</a:t>
            </a:r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D7420F74-7C44-BC37-76D5-D8F9EBA071C9}"/>
              </a:ext>
            </a:extLst>
          </p:cNvPr>
          <p:cNvSpPr txBox="1">
            <a:spLocks/>
          </p:cNvSpPr>
          <p:nvPr/>
        </p:nvSpPr>
        <p:spPr>
          <a:xfrm>
            <a:off x="1481309" y="4816157"/>
            <a:ext cx="3257867" cy="1643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>
                <a:latin typeface="Open Sans" panose="020B0606030504020204" pitchFamily="34" charset="0"/>
              </a:rPr>
              <a:t>1000+ membres </a:t>
            </a:r>
            <a:r>
              <a:rPr lang="fr-FR" dirty="0">
                <a:latin typeface="Open Sans" panose="020B0606030504020204" pitchFamily="34" charset="0"/>
              </a:rPr>
              <a:t>en janvier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>
                <a:latin typeface="Open Sans" panose="020B0606030504020204" pitchFamily="34" charset="0"/>
              </a:rPr>
              <a:t>80+ institutions </a:t>
            </a:r>
            <a:r>
              <a:rPr lang="fr-FR" dirty="0">
                <a:latin typeface="Open Sans" panose="020B0606030504020204" pitchFamily="34" charset="0"/>
              </a:rPr>
              <a:t>représentées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>
                <a:latin typeface="Open Sans" panose="020B0606030504020204" pitchFamily="34" charset="0"/>
              </a:rPr>
              <a:t>Membres résidant dans toutes les provinces et tous les territoires</a:t>
            </a:r>
            <a:endParaRPr lang="en-ZA" sz="1200" dirty="0">
              <a:latin typeface="Open Sans" panose="020B0606030504020204" pitchFamily="34" charset="0"/>
            </a:endParaRPr>
          </a:p>
        </p:txBody>
      </p:sp>
      <p:pic>
        <p:nvPicPr>
          <p:cNvPr id="26" name="Graphic 25" descr="Basic Shapes with solid fill">
            <a:extLst>
              <a:ext uri="{FF2B5EF4-FFF2-40B4-BE49-F238E27FC236}">
                <a16:creationId xmlns:a16="http://schemas.microsoft.com/office/drawing/2014/main" id="{173C8F8D-5242-6126-CF5D-484DA41FA37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4745514" y="4370506"/>
            <a:ext cx="352044" cy="352044"/>
          </a:xfrm>
          <a:prstGeom prst="rect">
            <a:avLst/>
          </a:prstGeom>
        </p:spPr>
      </p:pic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4E2AAB87-37C2-A162-3AFD-D719E378C851}"/>
              </a:ext>
            </a:extLst>
          </p:cNvPr>
          <p:cNvSpPr txBox="1">
            <a:spLocks/>
          </p:cNvSpPr>
          <p:nvPr/>
        </p:nvSpPr>
        <p:spPr>
          <a:xfrm>
            <a:off x="5248795" y="4370506"/>
            <a:ext cx="3200400" cy="3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ACTIVITÉS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55D245-3EB7-07FA-8DE2-9037D6CCCEDE}"/>
              </a:ext>
            </a:extLst>
          </p:cNvPr>
          <p:cNvSpPr txBox="1"/>
          <p:nvPr/>
        </p:nvSpPr>
        <p:spPr>
          <a:xfrm>
            <a:off x="5250344" y="4718835"/>
            <a:ext cx="352912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Mise en réseau virtuelle et en personne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Activités de développement professionnel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Mentorat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Groupes d'outils de gestion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Serveur de discordance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Collaboration avec d'autres réseaux GC et partenaires externes</a:t>
            </a:r>
            <a:endParaRPr lang="en-ZA" sz="1400" dirty="0">
              <a:solidFill>
                <a:prstClr val="black"/>
              </a:solidFill>
              <a:latin typeface="Open Sans" panose="020B0606030504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0137B61-CEE5-697D-DFC0-774DB7090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539455" y="658072"/>
            <a:ext cx="18833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CCE7DA4-9378-68DF-D0B8-8703FE10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188037" y="658072"/>
            <a:ext cx="351418" cy="18766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9873B36-E5EA-32A9-AC88-54DCB51E4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710569" y="1131736"/>
            <a:ext cx="333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92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D8795C-5012-DB0F-B287-5CA6840203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ACDC0-0E1B-5E93-5A78-1786016D4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11" y="170890"/>
            <a:ext cx="788670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Nos </a:t>
            </a:r>
            <a:r>
              <a:rPr lang="en-CA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activités</a:t>
            </a: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(1 de 2)</a:t>
            </a:r>
            <a:endParaRPr lang="en-CA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147DC4-8F1A-852B-0E4E-87F2A85B6946}"/>
              </a:ext>
            </a:extLst>
          </p:cNvPr>
          <p:cNvSpPr/>
          <p:nvPr/>
        </p:nvSpPr>
        <p:spPr>
          <a:xfrm>
            <a:off x="0" y="6424748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810EE5-F94F-F61A-9259-E4764FCAF18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1" y="6552700"/>
            <a:ext cx="888095" cy="2095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4A60663-EC59-1C5D-846A-3BA6A861EACE}"/>
              </a:ext>
            </a:extLst>
          </p:cNvPr>
          <p:cNvSpPr txBox="1"/>
          <p:nvPr/>
        </p:nvSpPr>
        <p:spPr>
          <a:xfrm>
            <a:off x="509934" y="2306513"/>
            <a:ext cx="756225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endParaRPr lang="en-CA" sz="2400" dirty="0">
              <a:latin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71B4FF-9D65-7559-95F6-7075D5E5DFE3}"/>
              </a:ext>
            </a:extLst>
          </p:cNvPr>
          <p:cNvSpPr txBox="1"/>
          <p:nvPr/>
        </p:nvSpPr>
        <p:spPr>
          <a:xfrm>
            <a:off x="402374" y="1345547"/>
            <a:ext cx="4190374" cy="2369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Communautés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en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ligne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endParaRPr lang="en-US" sz="2000" b="1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Communautés actives sur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GCcollab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,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GCéchange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et Discord</a:t>
            </a:r>
          </a:p>
          <a:p>
            <a:endParaRPr lang="en-US" dirty="0">
              <a:latin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023017-1765-8837-C541-DAD2715EAC7C}"/>
              </a:ext>
            </a:extLst>
          </p:cNvPr>
          <p:cNvSpPr txBox="1"/>
          <p:nvPr/>
        </p:nvSpPr>
        <p:spPr>
          <a:xfrm>
            <a:off x="4708404" y="1359429"/>
            <a:ext cx="4190374" cy="2185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Événements sociaux et de réseautage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Opportunités virtuelles et en personne pour les membres de se connecter, de se faire des amis et de partager des idées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Exemples: Rencontre et accueil, Dîner et jouer, ateliers </a:t>
            </a:r>
            <a:r>
              <a:rPr lang="fr-FR" sz="1600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NeuroNiche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EC9A6E-C26F-1FA1-4380-09E41A56BB4F}"/>
              </a:ext>
            </a:extLst>
          </p:cNvPr>
          <p:cNvSpPr txBox="1"/>
          <p:nvPr/>
        </p:nvSpPr>
        <p:spPr>
          <a:xfrm>
            <a:off x="381626" y="3856088"/>
            <a:ext cx="4190374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Communications</a:t>
            </a:r>
          </a:p>
          <a:p>
            <a:endParaRPr lang="en-US" sz="2000" dirty="0">
              <a:latin typeface="Open Sans" panose="020B0606030504020204" pitchFamily="34" charset="0"/>
            </a:endParaRPr>
          </a:p>
          <a:p>
            <a:endParaRPr lang="en-US" sz="2000" b="1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Bulletin bihebdomadaire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:  Infinité en somme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Médias sociaux: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LinkedIn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20270-7842-8189-9FEC-DA71259B65B0}"/>
              </a:ext>
            </a:extLst>
          </p:cNvPr>
          <p:cNvSpPr txBox="1"/>
          <p:nvPr/>
        </p:nvSpPr>
        <p:spPr>
          <a:xfrm>
            <a:off x="4708404" y="3848942"/>
            <a:ext cx="4190374" cy="22775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Ressources pour les employés neurodivergents</a:t>
            </a:r>
          </a:p>
          <a:p>
            <a:endParaRPr lang="en-US" sz="2000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Nous créons des ressources conçues par et pour les employés neurodivergents afin de les soutenir dans l'embauche, la rétention et l'avancement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C13A73-DB99-5193-ADB3-33BB60630E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ABB2-1131-605A-6332-3CBC9D61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11" y="170890"/>
            <a:ext cx="788670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Nos </a:t>
            </a:r>
            <a:r>
              <a:rPr lang="en-CA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activit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és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(2 de 2)</a:t>
            </a:r>
            <a:endParaRPr lang="en-CA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54C847-3A8A-7CA0-F9F5-71C9FC1C0A0A}"/>
              </a:ext>
            </a:extLst>
          </p:cNvPr>
          <p:cNvSpPr/>
          <p:nvPr/>
        </p:nvSpPr>
        <p:spPr>
          <a:xfrm>
            <a:off x="0" y="6424748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F25186-4920-2BED-821D-65E6A14A2CD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1" y="6552700"/>
            <a:ext cx="888095" cy="2095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196EFB1-76C5-127F-99DE-A5EA178D1752}"/>
              </a:ext>
            </a:extLst>
          </p:cNvPr>
          <p:cNvSpPr txBox="1"/>
          <p:nvPr/>
        </p:nvSpPr>
        <p:spPr>
          <a:xfrm>
            <a:off x="509934" y="2306513"/>
            <a:ext cx="756225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endParaRPr lang="en-CA" sz="2400" dirty="0">
              <a:latin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8AFE96-27AF-125B-3430-0082908D1373}"/>
              </a:ext>
            </a:extLst>
          </p:cNvPr>
          <p:cNvSpPr txBox="1"/>
          <p:nvPr/>
        </p:nvSpPr>
        <p:spPr>
          <a:xfrm>
            <a:off x="402374" y="1345547"/>
            <a:ext cx="4190374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Ressources pédagogiques sur la neurodiversité pour la fonction publique fédérale</a:t>
            </a:r>
          </a:p>
          <a:p>
            <a:endParaRPr lang="en-US" sz="2000" dirty="0">
              <a:latin typeface="Open Sans" panose="020B0606030504020204" pitchFamily="34" charset="0"/>
            </a:endParaRP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Infinité développe des ressources pour aider les managers et les employés à mieux soutenir et responsabiliser leurs collègues neurodivergents.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1FAE3A-699A-1718-5057-179A173B2BB1}"/>
              </a:ext>
            </a:extLst>
          </p:cNvPr>
          <p:cNvSpPr txBox="1"/>
          <p:nvPr/>
        </p:nvSpPr>
        <p:spPr>
          <a:xfrm>
            <a:off x="4708404" y="1359429"/>
            <a:ext cx="4190374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Engagement avec les syndicats et les unités de négociation</a:t>
            </a:r>
            <a:b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</a:br>
            <a:endParaRPr lang="en-US" sz="20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endParaRPr lang="fr-FR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Infinité travaille avec les syndicats et les unités de négociation pour s'assurer qu'ils sont en mesure de défendre les besoins des fonctionnaires neurodivergents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.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2B18DA-A066-E773-D1E4-17669DCDF4AE}"/>
              </a:ext>
            </a:extLst>
          </p:cNvPr>
          <p:cNvSpPr txBox="1"/>
          <p:nvPr/>
        </p:nvSpPr>
        <p:spPr>
          <a:xfrm>
            <a:off x="402374" y="3849198"/>
            <a:ext cx="4169626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Collaboration avec d'autres réseaux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d’employés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Infinité collabore avec d'autres réseaux d'employés du </a:t>
            </a:r>
            <a:r>
              <a:rPr lang="fr-FR" sz="1400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GCpour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les groupes en quête d'équité afin de faire progresser les objectifs communs et de promouvoir la </a:t>
            </a:r>
            <a:r>
              <a:rPr lang="fr-FR" sz="1400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neuroinclusion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dans l'ensemble de la fonction publique fédérale.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F7979-0232-C6DD-6676-F4BD49CA5B75}"/>
              </a:ext>
            </a:extLst>
          </p:cNvPr>
          <p:cNvSpPr txBox="1"/>
          <p:nvPr/>
        </p:nvSpPr>
        <p:spPr>
          <a:xfrm>
            <a:off x="4708404" y="3848942"/>
            <a:ext cx="4190374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Plaidoyer auprès de la haute direction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endParaRPr lang="en-US" sz="2000" dirty="0">
              <a:latin typeface="Open Sans" panose="020B0606030504020204" pitchFamily="34" charset="0"/>
            </a:endParaRP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Nous rencontrons régulièrement des hauts responsables de la fonction publique fédérale pour défendre les besoins des fonctionnaires neurodivergents.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4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5895F-B5D1-9CD9-2D3B-3FFC345F4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25" y="1705643"/>
            <a:ext cx="6944002" cy="4351338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L'adhésion à Infinité est ouverte aux fonctionnaires fédéraux neurodivergents, y compris les étudiants, et à leurs alliés.</a:t>
            </a:r>
          </a:p>
          <a:p>
            <a:r>
              <a:rPr lang="fr-F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L’adhésion est gratuite et vous recevrez une copie de la newsletter d’Infinité, Infinité en somme, toutes les deux semaines.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1C26BE-2628-7CA7-2695-241C61F30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75" y="375076"/>
            <a:ext cx="7886700" cy="1325563"/>
          </a:xfrm>
        </p:spPr>
        <p:txBody>
          <a:bodyPr/>
          <a:lstStyle/>
          <a:p>
            <a:r>
              <a:rPr lang="en-CA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Devenir</a:t>
            </a: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CA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membre</a:t>
            </a: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CA" b="1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d’Infinité</a:t>
            </a: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</a:t>
            </a:r>
            <a:endParaRPr lang="en-CA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307A22-6432-B68B-0979-5EFB71BED3B8}"/>
              </a:ext>
            </a:extLst>
          </p:cNvPr>
          <p:cNvSpPr txBox="1"/>
          <p:nvPr/>
        </p:nvSpPr>
        <p:spPr>
          <a:xfrm>
            <a:off x="900203" y="4411282"/>
            <a:ext cx="7343593" cy="1261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Restez en contact avec nous 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Linktree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https://linktr.ee/infinityinfinite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Adresse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courriel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infinity-infinite@tbs-sct.gc.ca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8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8C39EDA332BC458F79701F9BE9C24C" ma:contentTypeVersion="15" ma:contentTypeDescription="Create a new document." ma:contentTypeScope="" ma:versionID="0ef011d11fb24900b50d1615497a8bf4">
  <xsd:schema xmlns:xsd="http://www.w3.org/2001/XMLSchema" xmlns:xs="http://www.w3.org/2001/XMLSchema" xmlns:p="http://schemas.microsoft.com/office/2006/metadata/properties" xmlns:ns3="15bfb22d-0d73-4e5a-b2f5-ff4a85a7925a" xmlns:ns4="178b8b78-f5d5-4729-a6d9-31fb804e4c3a" targetNamespace="http://schemas.microsoft.com/office/2006/metadata/properties" ma:root="true" ma:fieldsID="73ee0dc626a8b8e1f5a404f12a8dd0c7" ns3:_="" ns4:_="">
    <xsd:import namespace="15bfb22d-0d73-4e5a-b2f5-ff4a85a7925a"/>
    <xsd:import namespace="178b8b78-f5d5-4729-a6d9-31fb804e4c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fb22d-0d73-4e5a-b2f5-ff4a85a792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b8b78-f5d5-4729-a6d9-31fb804e4c3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5bfb22d-0d73-4e5a-b2f5-ff4a85a7925a" xsi:nil="true"/>
  </documentManagement>
</p:properties>
</file>

<file path=customXml/itemProps1.xml><?xml version="1.0" encoding="utf-8"?>
<ds:datastoreItem xmlns:ds="http://schemas.openxmlformats.org/officeDocument/2006/customXml" ds:itemID="{E5C92C80-6CAB-4D39-A10A-C217917B71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AC559A-E5A4-4F45-8EEC-0134397EDE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bfb22d-0d73-4e5a-b2f5-ff4a85a7925a"/>
    <ds:schemaRef ds:uri="178b8b78-f5d5-4729-a6d9-31fb804e4c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5F606B-DAC0-4CAE-97F8-7B048B81DBDA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  <ds:schemaRef ds:uri="178b8b78-f5d5-4729-a6d9-31fb804e4c3a"/>
    <ds:schemaRef ds:uri="15bfb22d-0d73-4e5a-b2f5-ff4a85a7925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</TotalTime>
  <Words>530</Words>
  <Application>Microsoft Office PowerPoint</Application>
  <PresentationFormat>On-screen Show (4:3)</PresentationFormat>
  <Paragraphs>77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Open Sans</vt:lpstr>
      <vt:lpstr>Skeena</vt:lpstr>
      <vt:lpstr>Wingdings</vt:lpstr>
      <vt:lpstr>Office Theme</vt:lpstr>
      <vt:lpstr>Voici Infinité – Le Réseau pour les fonctionnaires neurodivergents </vt:lpstr>
      <vt:lpstr>Qu’est-ce que la neurodiversité?</vt:lpstr>
      <vt:lpstr>PowerPoint Presentation</vt:lpstr>
      <vt:lpstr>Nos activités (1 de 2)</vt:lpstr>
      <vt:lpstr>Nos activités (2 de 2)</vt:lpstr>
      <vt:lpstr>Devenir membre d’Infinité 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Infinité – Le Réseau pour les fonctionnaires neurodivergents</dc:title>
  <dc:creator>Angulo, Sancho</dc:creator>
  <cp:lastModifiedBy>Camila Das Gupta</cp:lastModifiedBy>
  <cp:revision>1</cp:revision>
  <dcterms:created xsi:type="dcterms:W3CDTF">2024-04-30T17:49:28Z</dcterms:created>
  <dcterms:modified xsi:type="dcterms:W3CDTF">2024-05-01T12:55:06Z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515d617-256d-4284-aedb-1064be1c4b48_Enabled">
    <vt:lpwstr>true</vt:lpwstr>
  </property>
  <property fmtid="{D5CDD505-2E9C-101B-9397-08002B2CF9AE}" pid="3" name="MSIP_Label_3515d617-256d-4284-aedb-1064be1c4b48_SetDate">
    <vt:lpwstr>2024-04-30T17:59:41Z</vt:lpwstr>
  </property>
  <property fmtid="{D5CDD505-2E9C-101B-9397-08002B2CF9AE}" pid="4" name="MSIP_Label_3515d617-256d-4284-aedb-1064be1c4b48_Method">
    <vt:lpwstr>Privileged</vt:lpwstr>
  </property>
  <property fmtid="{D5CDD505-2E9C-101B-9397-08002B2CF9AE}" pid="5" name="MSIP_Label_3515d617-256d-4284-aedb-1064be1c4b48_Name">
    <vt:lpwstr>3515d617-256d-4284-aedb-1064be1c4b48</vt:lpwstr>
  </property>
  <property fmtid="{D5CDD505-2E9C-101B-9397-08002B2CF9AE}" pid="6" name="MSIP_Label_3515d617-256d-4284-aedb-1064be1c4b48_SiteId">
    <vt:lpwstr>6397df10-4595-4047-9c4f-03311282152b</vt:lpwstr>
  </property>
  <property fmtid="{D5CDD505-2E9C-101B-9397-08002B2CF9AE}" pid="7" name="MSIP_Label_3515d617-256d-4284-aedb-1064be1c4b48_ActionId">
    <vt:lpwstr>64626423-98f1-4314-b199-99ebcb2eb179</vt:lpwstr>
  </property>
  <property fmtid="{D5CDD505-2E9C-101B-9397-08002B2CF9AE}" pid="8" name="MSIP_Label_3515d617-256d-4284-aedb-1064be1c4b48_ContentBits">
    <vt:lpwstr>0</vt:lpwstr>
  </property>
  <property fmtid="{D5CDD505-2E9C-101B-9397-08002B2CF9AE}" pid="9" name="ContentTypeId">
    <vt:lpwstr>0x010100AC8C39EDA332BC458F79701F9BE9C24C</vt:lpwstr>
  </property>
</Properties>
</file>