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4" r:id="rId1"/>
  </p:sldMasterIdLst>
  <p:notesMasterIdLst>
    <p:notesMasterId r:id="rId1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Lst>
  <p:sldSz cx="9144000" cy="5143500" type="screen16x9"/>
  <p:notesSz cx="6858000" cy="9144000"/>
  <p:embeddedFontLst>
    <p:embeddedFont>
      <p:font typeface="Lato" panose="020F0502020204030203" pitchFamily="34" charset="0"/>
      <p:regular r:id="rId15"/>
      <p:bold r:id="rId16"/>
      <p:italic r:id="rId17"/>
      <p:boldItalic r:id="rId18"/>
    </p:embeddedFont>
    <p:embeddedFont>
      <p:font typeface="Source Sans Pro" panose="020B0503030403020204" pitchFamily="34" charset="0"/>
      <p:regular r:id="rId1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138" d="100"/>
          <a:sy n="138" d="100"/>
        </p:scale>
        <p:origin x="834" y="12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4.fntdata"/><Relationship Id="rId3" Type="http://schemas.openxmlformats.org/officeDocument/2006/relationships/slide" Target="slides/slide2.xml"/><Relationship Id="rId21" Type="http://schemas.openxmlformats.org/officeDocument/2006/relationships/viewProps" Target="viewProp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3.fntdata"/><Relationship Id="rId2" Type="http://schemas.openxmlformats.org/officeDocument/2006/relationships/slide" Target="slides/slide1.xml"/><Relationship Id="rId16" Type="http://schemas.openxmlformats.org/officeDocument/2006/relationships/font" Target="fonts/font2.fntdata"/><Relationship Id="rId2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5" Type="http://schemas.openxmlformats.org/officeDocument/2006/relationships/slide" Target="slides/slide4.xml"/><Relationship Id="rId15" Type="http://schemas.openxmlformats.org/officeDocument/2006/relationships/font" Target="fonts/font1.fntdata"/><Relationship Id="rId23" Type="http://schemas.openxmlformats.org/officeDocument/2006/relationships/tableStyles" Target="tableStyles.xml"/><Relationship Id="rId10" Type="http://schemas.openxmlformats.org/officeDocument/2006/relationships/slide" Target="slides/slide9.xml"/><Relationship Id="rId19" Type="http://schemas.openxmlformats.org/officeDocument/2006/relationships/font" Target="fonts/font5.fntdata"/><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notesMaster" Target="notesMasters/notesMaster1.xml"/><Relationship Id="rId22" Type="http://schemas.openxmlformats.org/officeDocument/2006/relationships/theme" Target="theme/theme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85"/>
        <p:cNvGrpSpPr/>
        <p:nvPr/>
      </p:nvGrpSpPr>
      <p:grpSpPr>
        <a:xfrm>
          <a:off x="0" y="0"/>
          <a:ext cx="0" cy="0"/>
          <a:chOff x="0" y="0"/>
          <a:chExt cx="0" cy="0"/>
        </a:xfrm>
      </p:grpSpPr>
      <p:sp>
        <p:nvSpPr>
          <p:cNvPr id="4386" name="Google Shape;4386;p:notes"/>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87" name="Google Shape;438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7"/>
        <p:cNvGrpSpPr/>
        <p:nvPr/>
      </p:nvGrpSpPr>
      <p:grpSpPr>
        <a:xfrm>
          <a:off x="0" y="0"/>
          <a:ext cx="0" cy="0"/>
          <a:chOff x="0" y="0"/>
          <a:chExt cx="0" cy="0"/>
        </a:xfrm>
      </p:grpSpPr>
      <p:sp>
        <p:nvSpPr>
          <p:cNvPr id="4458" name="Google Shape;4458;g2e2ffa896c4_0_444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9" name="Google Shape;4459;g2e2ffa896c4_0_44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6"/>
        <p:cNvGrpSpPr/>
        <p:nvPr/>
      </p:nvGrpSpPr>
      <p:grpSpPr>
        <a:xfrm>
          <a:off x="0" y="0"/>
          <a:ext cx="0" cy="0"/>
          <a:chOff x="0" y="0"/>
          <a:chExt cx="0" cy="0"/>
        </a:xfrm>
      </p:grpSpPr>
      <p:sp>
        <p:nvSpPr>
          <p:cNvPr id="4467" name="Google Shape;4467;g2e2ffa896c4_0_44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8" name="Google Shape;4468;g2e2ffa896c4_0_44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3"/>
        <p:cNvGrpSpPr/>
        <p:nvPr/>
      </p:nvGrpSpPr>
      <p:grpSpPr>
        <a:xfrm>
          <a:off x="0" y="0"/>
          <a:ext cx="0" cy="0"/>
          <a:chOff x="0" y="0"/>
          <a:chExt cx="0" cy="0"/>
        </a:xfrm>
      </p:grpSpPr>
      <p:sp>
        <p:nvSpPr>
          <p:cNvPr id="4474" name="Google Shape;4474;g2e2ffa896c4_0_44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5" name="Google Shape;4475;g2e2ffa896c4_0_4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0"/>
        <p:cNvGrpSpPr/>
        <p:nvPr/>
      </p:nvGrpSpPr>
      <p:grpSpPr>
        <a:xfrm>
          <a:off x="0" y="0"/>
          <a:ext cx="0" cy="0"/>
          <a:chOff x="0" y="0"/>
          <a:chExt cx="0" cy="0"/>
        </a:xfrm>
      </p:grpSpPr>
      <p:sp>
        <p:nvSpPr>
          <p:cNvPr id="4391" name="Google Shape;4391;g2e2ffa896c4_0_43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92" name="Google Shape;4392;g2e2ffa896c4_0_43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98"/>
        <p:cNvGrpSpPr/>
        <p:nvPr/>
      </p:nvGrpSpPr>
      <p:grpSpPr>
        <a:xfrm>
          <a:off x="0" y="0"/>
          <a:ext cx="0" cy="0"/>
          <a:chOff x="0" y="0"/>
          <a:chExt cx="0" cy="0"/>
        </a:xfrm>
      </p:grpSpPr>
      <p:sp>
        <p:nvSpPr>
          <p:cNvPr id="4399" name="Google Shape;4399;g2e2ffa896c4_0_439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0" name="Google Shape;4400;g2e2ffa896c4_0_43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07"/>
        <p:cNvGrpSpPr/>
        <p:nvPr/>
      </p:nvGrpSpPr>
      <p:grpSpPr>
        <a:xfrm>
          <a:off x="0" y="0"/>
          <a:ext cx="0" cy="0"/>
          <a:chOff x="0" y="0"/>
          <a:chExt cx="0" cy="0"/>
        </a:xfrm>
      </p:grpSpPr>
      <p:sp>
        <p:nvSpPr>
          <p:cNvPr id="4408" name="Google Shape;4408;g2e2ffa896c4_0_44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09" name="Google Shape;4409;g2e2ffa896c4_0_44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6"/>
        <p:cNvGrpSpPr/>
        <p:nvPr/>
      </p:nvGrpSpPr>
      <p:grpSpPr>
        <a:xfrm>
          <a:off x="0" y="0"/>
          <a:ext cx="0" cy="0"/>
          <a:chOff x="0" y="0"/>
          <a:chExt cx="0" cy="0"/>
        </a:xfrm>
      </p:grpSpPr>
      <p:sp>
        <p:nvSpPr>
          <p:cNvPr id="4417" name="Google Shape;4417;g2e2ffa896c4_0_44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18" name="Google Shape;4418;g2e2ffa896c4_0_44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24"/>
        <p:cNvGrpSpPr/>
        <p:nvPr/>
      </p:nvGrpSpPr>
      <p:grpSpPr>
        <a:xfrm>
          <a:off x="0" y="0"/>
          <a:ext cx="0" cy="0"/>
          <a:chOff x="0" y="0"/>
          <a:chExt cx="0" cy="0"/>
        </a:xfrm>
      </p:grpSpPr>
      <p:sp>
        <p:nvSpPr>
          <p:cNvPr id="4425" name="Google Shape;4425;g2e50fce569f_0_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26" name="Google Shape;4426;g2e50fce569f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1"/>
        <p:cNvGrpSpPr/>
        <p:nvPr/>
      </p:nvGrpSpPr>
      <p:grpSpPr>
        <a:xfrm>
          <a:off x="0" y="0"/>
          <a:ext cx="0" cy="0"/>
          <a:chOff x="0" y="0"/>
          <a:chExt cx="0" cy="0"/>
        </a:xfrm>
      </p:grpSpPr>
      <p:sp>
        <p:nvSpPr>
          <p:cNvPr id="4432" name="Google Shape;4432;g2e2ffa896c4_0_44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3" name="Google Shape;4433;g2e2ffa896c4_0_44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39"/>
        <p:cNvGrpSpPr/>
        <p:nvPr/>
      </p:nvGrpSpPr>
      <p:grpSpPr>
        <a:xfrm>
          <a:off x="0" y="0"/>
          <a:ext cx="0" cy="0"/>
          <a:chOff x="0" y="0"/>
          <a:chExt cx="0" cy="0"/>
        </a:xfrm>
      </p:grpSpPr>
      <p:sp>
        <p:nvSpPr>
          <p:cNvPr id="4440" name="Google Shape;4440;g2e2ffa896c4_0_44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1" name="Google Shape;4441;g2e2ffa896c4_0_4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7"/>
        <p:cNvGrpSpPr/>
        <p:nvPr/>
      </p:nvGrpSpPr>
      <p:grpSpPr>
        <a:xfrm>
          <a:off x="0" y="0"/>
          <a:ext cx="0" cy="0"/>
          <a:chOff x="0" y="0"/>
          <a:chExt cx="0" cy="0"/>
        </a:xfrm>
      </p:grpSpPr>
      <p:sp>
        <p:nvSpPr>
          <p:cNvPr id="4448" name="Google Shape;4448;g2e2ffa896c4_0_447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49" name="Google Shape;4449;g2e2ffa896c4_0_44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8.jp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9.jp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3.jp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6.jp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7.jp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18.png"/><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20.jpg"/><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3.jp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308095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 name="Google Shape;10;p2"/>
          <p:cNvSpPr txBox="1">
            <a:spLocks noGrp="1"/>
          </p:cNvSpPr>
          <p:nvPr>
            <p:ph type="ctrTitle"/>
          </p:nvPr>
        </p:nvSpPr>
        <p:spPr>
          <a:xfrm>
            <a:off x="3658150" y="228600"/>
            <a:ext cx="4826400" cy="21381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4000"/>
              <a:buFont typeface="Arial"/>
              <a:buNone/>
              <a:defRPr sz="4000" b="1">
                <a:latin typeface="Arial"/>
                <a:ea typeface="Arial"/>
                <a:cs typeface="Arial"/>
                <a:sym typeface="Arial"/>
              </a:defRPr>
            </a:lvl1pPr>
            <a:lvl2pPr lvl="1" algn="l">
              <a:lnSpc>
                <a:spcPct val="100000"/>
              </a:lnSpc>
              <a:spcBef>
                <a:spcPts val="0"/>
              </a:spcBef>
              <a:spcAft>
                <a:spcPts val="0"/>
              </a:spcAft>
              <a:buSzPts val="4400"/>
              <a:buNone/>
              <a:defRPr sz="4400" b="1"/>
            </a:lvl2pPr>
            <a:lvl3pPr lvl="2" algn="l">
              <a:lnSpc>
                <a:spcPct val="100000"/>
              </a:lnSpc>
              <a:spcBef>
                <a:spcPts val="0"/>
              </a:spcBef>
              <a:spcAft>
                <a:spcPts val="0"/>
              </a:spcAft>
              <a:buSzPts val="4400"/>
              <a:buNone/>
              <a:defRPr sz="4400" b="1"/>
            </a:lvl3pPr>
            <a:lvl4pPr lvl="3" algn="l">
              <a:lnSpc>
                <a:spcPct val="100000"/>
              </a:lnSpc>
              <a:spcBef>
                <a:spcPts val="0"/>
              </a:spcBef>
              <a:spcAft>
                <a:spcPts val="0"/>
              </a:spcAft>
              <a:buSzPts val="4400"/>
              <a:buNone/>
              <a:defRPr sz="4400" b="1"/>
            </a:lvl4pPr>
            <a:lvl5pPr lvl="4" algn="l">
              <a:lnSpc>
                <a:spcPct val="100000"/>
              </a:lnSpc>
              <a:spcBef>
                <a:spcPts val="0"/>
              </a:spcBef>
              <a:spcAft>
                <a:spcPts val="0"/>
              </a:spcAft>
              <a:buSzPts val="4400"/>
              <a:buNone/>
              <a:defRPr sz="4400" b="1"/>
            </a:lvl5pPr>
            <a:lvl6pPr lvl="5" algn="l">
              <a:lnSpc>
                <a:spcPct val="100000"/>
              </a:lnSpc>
              <a:spcBef>
                <a:spcPts val="0"/>
              </a:spcBef>
              <a:spcAft>
                <a:spcPts val="0"/>
              </a:spcAft>
              <a:buSzPts val="4400"/>
              <a:buNone/>
              <a:defRPr sz="4400" b="1"/>
            </a:lvl6pPr>
            <a:lvl7pPr lvl="6" algn="l">
              <a:lnSpc>
                <a:spcPct val="100000"/>
              </a:lnSpc>
              <a:spcBef>
                <a:spcPts val="0"/>
              </a:spcBef>
              <a:spcAft>
                <a:spcPts val="0"/>
              </a:spcAft>
              <a:buSzPts val="4400"/>
              <a:buNone/>
              <a:defRPr sz="4400" b="1"/>
            </a:lvl7pPr>
            <a:lvl8pPr lvl="7" algn="l">
              <a:lnSpc>
                <a:spcPct val="100000"/>
              </a:lnSpc>
              <a:spcBef>
                <a:spcPts val="0"/>
              </a:spcBef>
              <a:spcAft>
                <a:spcPts val="0"/>
              </a:spcAft>
              <a:buSzPts val="4400"/>
              <a:buNone/>
              <a:defRPr sz="4400" b="1"/>
            </a:lvl8pPr>
            <a:lvl9pPr lvl="8" algn="l">
              <a:lnSpc>
                <a:spcPct val="100000"/>
              </a:lnSpc>
              <a:spcBef>
                <a:spcPts val="0"/>
              </a:spcBef>
              <a:spcAft>
                <a:spcPts val="0"/>
              </a:spcAft>
              <a:buSzPts val="4400"/>
              <a:buNone/>
              <a:defRPr sz="4400" b="1"/>
            </a:lvl9pPr>
          </a:lstStyle>
          <a:p>
            <a:endParaRPr/>
          </a:p>
        </p:txBody>
      </p:sp>
      <p:sp>
        <p:nvSpPr>
          <p:cNvPr id="11" name="Google Shape;11;p2"/>
          <p:cNvSpPr txBox="1">
            <a:spLocks noGrp="1"/>
          </p:cNvSpPr>
          <p:nvPr>
            <p:ph type="subTitle" idx="1"/>
          </p:nvPr>
        </p:nvSpPr>
        <p:spPr>
          <a:xfrm>
            <a:off x="3658150" y="3923975"/>
            <a:ext cx="4826400" cy="648300"/>
          </a:xfrm>
          <a:prstGeom prst="rect">
            <a:avLst/>
          </a:prstGeom>
          <a:noFill/>
          <a:ln>
            <a:noFill/>
          </a:ln>
        </p:spPr>
        <p:txBody>
          <a:bodyPr spcFirstLastPara="1" wrap="square" lIns="0" tIns="0" rIns="0" bIns="0" anchor="b" anchorCtr="0">
            <a:normAutofit/>
          </a:bodyPr>
          <a:lstStyle>
            <a:lvl1pPr lvl="0">
              <a:lnSpc>
                <a:spcPct val="100000"/>
              </a:lnSpc>
              <a:spcBef>
                <a:spcPts val="0"/>
              </a:spcBef>
              <a:spcAft>
                <a:spcPts val="0"/>
              </a:spcAft>
              <a:buClr>
                <a:srgbClr val="666666"/>
              </a:buClr>
              <a:buSzPts val="1300"/>
              <a:buFont typeface="Arial"/>
              <a:buNone/>
              <a:defRPr sz="1500">
                <a:solidFill>
                  <a:srgbClr val="666666"/>
                </a:solidFill>
                <a:latin typeface="Arial"/>
                <a:ea typeface="Arial"/>
                <a:cs typeface="Arial"/>
                <a:sym typeface="Arial"/>
              </a:defRPr>
            </a:lvl1pPr>
            <a:lvl2pPr lvl="1">
              <a:lnSpc>
                <a:spcPct val="100000"/>
              </a:lnSpc>
              <a:spcBef>
                <a:spcPts val="0"/>
              </a:spcBef>
              <a:spcAft>
                <a:spcPts val="0"/>
              </a:spcAft>
              <a:buSzPts val="1200"/>
              <a:buFont typeface="Arial"/>
              <a:buNone/>
              <a:defRPr sz="1200">
                <a:latin typeface="Arial"/>
                <a:ea typeface="Arial"/>
                <a:cs typeface="Arial"/>
                <a:sym typeface="Arial"/>
              </a:defRPr>
            </a:lvl2pPr>
            <a:lvl3pPr lvl="2">
              <a:lnSpc>
                <a:spcPct val="100000"/>
              </a:lnSpc>
              <a:spcBef>
                <a:spcPts val="0"/>
              </a:spcBef>
              <a:spcAft>
                <a:spcPts val="0"/>
              </a:spcAft>
              <a:buSzPts val="1200"/>
              <a:buFont typeface="Arial"/>
              <a:buNone/>
              <a:defRPr sz="1200">
                <a:latin typeface="Arial"/>
                <a:ea typeface="Arial"/>
                <a:cs typeface="Arial"/>
                <a:sym typeface="Arial"/>
              </a:defRPr>
            </a:lvl3pPr>
            <a:lvl4pPr lvl="3">
              <a:lnSpc>
                <a:spcPct val="100000"/>
              </a:lnSpc>
              <a:spcBef>
                <a:spcPts val="0"/>
              </a:spcBef>
              <a:spcAft>
                <a:spcPts val="0"/>
              </a:spcAft>
              <a:buSzPts val="1200"/>
              <a:buFont typeface="Arial"/>
              <a:buNone/>
              <a:defRPr sz="1200">
                <a:latin typeface="Arial"/>
                <a:ea typeface="Arial"/>
                <a:cs typeface="Arial"/>
                <a:sym typeface="Arial"/>
              </a:defRPr>
            </a:lvl4pPr>
            <a:lvl5pPr lvl="4">
              <a:lnSpc>
                <a:spcPct val="100000"/>
              </a:lnSpc>
              <a:spcBef>
                <a:spcPts val="0"/>
              </a:spcBef>
              <a:spcAft>
                <a:spcPts val="0"/>
              </a:spcAft>
              <a:buSzPts val="1200"/>
              <a:buFont typeface="Arial"/>
              <a:buNone/>
              <a:defRPr sz="1200">
                <a:latin typeface="Arial"/>
                <a:ea typeface="Arial"/>
                <a:cs typeface="Arial"/>
                <a:sym typeface="Arial"/>
              </a:defRPr>
            </a:lvl5pPr>
            <a:lvl6pPr lvl="5">
              <a:lnSpc>
                <a:spcPct val="100000"/>
              </a:lnSpc>
              <a:spcBef>
                <a:spcPts val="0"/>
              </a:spcBef>
              <a:spcAft>
                <a:spcPts val="0"/>
              </a:spcAft>
              <a:buSzPts val="1200"/>
              <a:buFont typeface="Arial"/>
              <a:buNone/>
              <a:defRPr sz="1200">
                <a:latin typeface="Arial"/>
                <a:ea typeface="Arial"/>
                <a:cs typeface="Arial"/>
                <a:sym typeface="Arial"/>
              </a:defRPr>
            </a:lvl6pPr>
            <a:lvl7pPr lvl="6">
              <a:lnSpc>
                <a:spcPct val="100000"/>
              </a:lnSpc>
              <a:spcBef>
                <a:spcPts val="0"/>
              </a:spcBef>
              <a:spcAft>
                <a:spcPts val="0"/>
              </a:spcAft>
              <a:buSzPts val="1200"/>
              <a:buFont typeface="Arial"/>
              <a:buNone/>
              <a:defRPr sz="1200">
                <a:latin typeface="Arial"/>
                <a:ea typeface="Arial"/>
                <a:cs typeface="Arial"/>
                <a:sym typeface="Arial"/>
              </a:defRPr>
            </a:lvl7pPr>
            <a:lvl8pPr lvl="7">
              <a:lnSpc>
                <a:spcPct val="100000"/>
              </a:lnSpc>
              <a:spcBef>
                <a:spcPts val="0"/>
              </a:spcBef>
              <a:spcAft>
                <a:spcPts val="0"/>
              </a:spcAft>
              <a:buSzPts val="1200"/>
              <a:buFont typeface="Arial"/>
              <a:buNone/>
              <a:defRPr sz="1200">
                <a:latin typeface="Arial"/>
                <a:ea typeface="Arial"/>
                <a:cs typeface="Arial"/>
                <a:sym typeface="Arial"/>
              </a:defRPr>
            </a:lvl8pPr>
            <a:lvl9pPr lvl="8">
              <a:lnSpc>
                <a:spcPct val="100000"/>
              </a:lnSpc>
              <a:spcBef>
                <a:spcPts val="0"/>
              </a:spcBef>
              <a:spcAft>
                <a:spcPts val="0"/>
              </a:spcAft>
              <a:buSzPts val="1200"/>
              <a:buFont typeface="Arial"/>
              <a:buNone/>
              <a:defRPr sz="1200">
                <a:latin typeface="Arial"/>
                <a:ea typeface="Arial"/>
                <a:cs typeface="Arial"/>
                <a:sym typeface="Arial"/>
              </a:defRPr>
            </a:lvl9pPr>
          </a:lstStyle>
          <a:p>
            <a:endParaRPr/>
          </a:p>
        </p:txBody>
      </p:sp>
      <p:sp>
        <p:nvSpPr>
          <p:cNvPr id="12" name="Google Shape;12;p2"/>
          <p:cNvSpPr txBox="1">
            <a:spLocks noGrp="1"/>
          </p:cNvSpPr>
          <p:nvPr>
            <p:ph type="subTitle" idx="2"/>
          </p:nvPr>
        </p:nvSpPr>
        <p:spPr>
          <a:xfrm>
            <a:off x="3658150" y="2790825"/>
            <a:ext cx="4826400" cy="1068300"/>
          </a:xfrm>
          <a:prstGeom prst="rect">
            <a:avLst/>
          </a:prstGeom>
          <a:noFill/>
          <a:ln>
            <a:noFill/>
          </a:ln>
        </p:spPr>
        <p:txBody>
          <a:bodyPr spcFirstLastPara="1" wrap="square" lIns="0" tIns="0" rIns="0" bIns="0" anchor="t" anchorCtr="0">
            <a:normAutofit/>
          </a:bodyPr>
          <a:lstStyle>
            <a:lvl1pPr lvl="0" rtl="0">
              <a:lnSpc>
                <a:spcPct val="100000"/>
              </a:lnSpc>
              <a:spcBef>
                <a:spcPts val="0"/>
              </a:spcBef>
              <a:spcAft>
                <a:spcPts val="0"/>
              </a:spcAft>
              <a:buSzPts val="2000"/>
              <a:buFont typeface="Arial"/>
              <a:buNone/>
              <a:defRPr sz="2000">
                <a:latin typeface="Arial"/>
                <a:ea typeface="Arial"/>
                <a:cs typeface="Arial"/>
                <a:sym typeface="Arial"/>
              </a:defRPr>
            </a:lvl1pPr>
            <a:lvl2pPr lvl="1" rtl="0">
              <a:lnSpc>
                <a:spcPct val="100000"/>
              </a:lnSpc>
              <a:spcBef>
                <a:spcPts val="0"/>
              </a:spcBef>
              <a:spcAft>
                <a:spcPts val="0"/>
              </a:spcAft>
              <a:buSzPts val="2000"/>
              <a:buFont typeface="Arial"/>
              <a:buNone/>
              <a:defRPr sz="2000">
                <a:latin typeface="Arial"/>
                <a:ea typeface="Arial"/>
                <a:cs typeface="Arial"/>
                <a:sym typeface="Arial"/>
              </a:defRPr>
            </a:lvl2pPr>
            <a:lvl3pPr lvl="2" rtl="0">
              <a:lnSpc>
                <a:spcPct val="100000"/>
              </a:lnSpc>
              <a:spcBef>
                <a:spcPts val="0"/>
              </a:spcBef>
              <a:spcAft>
                <a:spcPts val="0"/>
              </a:spcAft>
              <a:buSzPts val="2000"/>
              <a:buFont typeface="Arial"/>
              <a:buNone/>
              <a:defRPr sz="2000">
                <a:latin typeface="Arial"/>
                <a:ea typeface="Arial"/>
                <a:cs typeface="Arial"/>
                <a:sym typeface="Arial"/>
              </a:defRPr>
            </a:lvl3pPr>
            <a:lvl4pPr lvl="3" rtl="0">
              <a:lnSpc>
                <a:spcPct val="100000"/>
              </a:lnSpc>
              <a:spcBef>
                <a:spcPts val="0"/>
              </a:spcBef>
              <a:spcAft>
                <a:spcPts val="0"/>
              </a:spcAft>
              <a:buSzPts val="2000"/>
              <a:buFont typeface="Arial"/>
              <a:buNone/>
              <a:defRPr sz="2000">
                <a:latin typeface="Arial"/>
                <a:ea typeface="Arial"/>
                <a:cs typeface="Arial"/>
                <a:sym typeface="Arial"/>
              </a:defRPr>
            </a:lvl4pPr>
            <a:lvl5pPr lvl="4" rtl="0">
              <a:lnSpc>
                <a:spcPct val="100000"/>
              </a:lnSpc>
              <a:spcBef>
                <a:spcPts val="0"/>
              </a:spcBef>
              <a:spcAft>
                <a:spcPts val="0"/>
              </a:spcAft>
              <a:buSzPts val="2000"/>
              <a:buFont typeface="Arial"/>
              <a:buNone/>
              <a:defRPr sz="2000">
                <a:latin typeface="Arial"/>
                <a:ea typeface="Arial"/>
                <a:cs typeface="Arial"/>
                <a:sym typeface="Arial"/>
              </a:defRPr>
            </a:lvl5pPr>
            <a:lvl6pPr lvl="5" rtl="0">
              <a:lnSpc>
                <a:spcPct val="100000"/>
              </a:lnSpc>
              <a:spcBef>
                <a:spcPts val="0"/>
              </a:spcBef>
              <a:spcAft>
                <a:spcPts val="0"/>
              </a:spcAft>
              <a:buSzPts val="2000"/>
              <a:buFont typeface="Arial"/>
              <a:buNone/>
              <a:defRPr sz="2000">
                <a:latin typeface="Arial"/>
                <a:ea typeface="Arial"/>
                <a:cs typeface="Arial"/>
                <a:sym typeface="Arial"/>
              </a:defRPr>
            </a:lvl6pPr>
            <a:lvl7pPr lvl="6" rtl="0">
              <a:lnSpc>
                <a:spcPct val="100000"/>
              </a:lnSpc>
              <a:spcBef>
                <a:spcPts val="0"/>
              </a:spcBef>
              <a:spcAft>
                <a:spcPts val="0"/>
              </a:spcAft>
              <a:buSzPts val="2000"/>
              <a:buFont typeface="Arial"/>
              <a:buNone/>
              <a:defRPr sz="2000">
                <a:latin typeface="Arial"/>
                <a:ea typeface="Arial"/>
                <a:cs typeface="Arial"/>
                <a:sym typeface="Arial"/>
              </a:defRPr>
            </a:lvl7pPr>
            <a:lvl8pPr lvl="7" rtl="0">
              <a:lnSpc>
                <a:spcPct val="100000"/>
              </a:lnSpc>
              <a:spcBef>
                <a:spcPts val="0"/>
              </a:spcBef>
              <a:spcAft>
                <a:spcPts val="0"/>
              </a:spcAft>
              <a:buSzPts val="2000"/>
              <a:buFont typeface="Arial"/>
              <a:buNone/>
              <a:defRPr sz="2000">
                <a:latin typeface="Arial"/>
                <a:ea typeface="Arial"/>
                <a:cs typeface="Arial"/>
                <a:sym typeface="Arial"/>
              </a:defRPr>
            </a:lvl8pPr>
            <a:lvl9pPr lvl="8" rtl="0">
              <a:lnSpc>
                <a:spcPct val="100000"/>
              </a:lnSpc>
              <a:spcBef>
                <a:spcPts val="0"/>
              </a:spcBef>
              <a:spcAft>
                <a:spcPts val="0"/>
              </a:spcAft>
              <a:buSzPts val="2000"/>
              <a:buFont typeface="Arial"/>
              <a:buNone/>
              <a:defRPr sz="2000">
                <a:latin typeface="Arial"/>
                <a:ea typeface="Arial"/>
                <a:cs typeface="Arial"/>
                <a:sym typeface="Arial"/>
              </a:defRPr>
            </a:lvl9pPr>
          </a:lstStyle>
          <a:p>
            <a:endParaRPr/>
          </a:p>
        </p:txBody>
      </p:sp>
      <p:sp>
        <p:nvSpPr>
          <p:cNvPr id="13" name="Google Shape;13;p2"/>
          <p:cNvSpPr>
            <a:spLocks noGrp="1"/>
          </p:cNvSpPr>
          <p:nvPr>
            <p:ph type="pic" idx="3"/>
          </p:nvPr>
        </p:nvSpPr>
        <p:spPr>
          <a:xfrm>
            <a:off x="0" y="0"/>
            <a:ext cx="3081000" cy="4673400"/>
          </a:xfrm>
          <a:prstGeom prst="rect">
            <a:avLst/>
          </a:prstGeom>
          <a:solidFill>
            <a:schemeClr val="dk2"/>
          </a:solidFill>
          <a:ln>
            <a:noFill/>
          </a:ln>
        </p:spPr>
      </p:sp>
      <p:sp>
        <p:nvSpPr>
          <p:cNvPr id="14" name="Google Shape;14;p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 name="Google Shape;15;p2"/>
          <p:cNvGrpSpPr/>
          <p:nvPr/>
        </p:nvGrpSpPr>
        <p:grpSpPr>
          <a:xfrm>
            <a:off x="7941498" y="4793372"/>
            <a:ext cx="729760" cy="173505"/>
            <a:chOff x="7941498" y="4793372"/>
            <a:chExt cx="729760" cy="173505"/>
          </a:xfrm>
        </p:grpSpPr>
        <p:sp>
          <p:nvSpPr>
            <p:cNvPr id="16" name="Google Shape;16;p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34;p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35" name="Google Shape;35;p2"/>
          <p:cNvGrpSpPr/>
          <p:nvPr/>
        </p:nvGrpSpPr>
        <p:grpSpPr>
          <a:xfrm>
            <a:off x="229678" y="4812065"/>
            <a:ext cx="952262" cy="184819"/>
            <a:chOff x="238125" y="2164775"/>
            <a:chExt cx="7143750" cy="1385450"/>
          </a:xfrm>
        </p:grpSpPr>
        <p:sp>
          <p:nvSpPr>
            <p:cNvPr id="36" name="Google Shape;36;p2"/>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000_Branding Slide_New Brunswick_EN">
  <p:cSld name="TITLE_1_14">
    <p:spTree>
      <p:nvGrpSpPr>
        <p:cNvPr id="1" name="Shape 926"/>
        <p:cNvGrpSpPr/>
        <p:nvPr/>
      </p:nvGrpSpPr>
      <p:grpSpPr>
        <a:xfrm>
          <a:off x="0" y="0"/>
          <a:ext cx="0" cy="0"/>
          <a:chOff x="0" y="0"/>
          <a:chExt cx="0" cy="0"/>
        </a:xfrm>
      </p:grpSpPr>
      <p:pic>
        <p:nvPicPr>
          <p:cNvPr id="927" name="Google Shape;927;p11"/>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928" name="Google Shape;928;p11"/>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B28E01">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11"/>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Shiphaven Trail, New Brunswick, Canada- Photo: Unsplash</a:t>
            </a:r>
            <a:endParaRPr sz="1400" b="0" i="0" u="none" strike="noStrike" cap="none">
              <a:solidFill>
                <a:srgbClr val="FFFFFF"/>
              </a:solidFill>
              <a:latin typeface="Source Sans Pro"/>
              <a:ea typeface="Source Sans Pro"/>
              <a:cs typeface="Source Sans Pro"/>
              <a:sym typeface="Source Sans Pro"/>
            </a:endParaRPr>
          </a:p>
        </p:txBody>
      </p:sp>
      <p:sp>
        <p:nvSpPr>
          <p:cNvPr id="930" name="Google Shape;930;p11"/>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 name="Google Shape;931;p11"/>
          <p:cNvGrpSpPr/>
          <p:nvPr/>
        </p:nvGrpSpPr>
        <p:grpSpPr>
          <a:xfrm>
            <a:off x="429700" y="1242820"/>
            <a:ext cx="4866194" cy="944324"/>
            <a:chOff x="277298" y="2872865"/>
            <a:chExt cx="2322433" cy="450687"/>
          </a:xfrm>
        </p:grpSpPr>
        <p:sp>
          <p:nvSpPr>
            <p:cNvPr id="932" name="Google Shape;932;p11"/>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33" name="Google Shape;933;p11"/>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34" name="Google Shape;934;p11"/>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35" name="Google Shape;935;p11"/>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36" name="Google Shape;936;p11"/>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37" name="Google Shape;937;p11"/>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38" name="Google Shape;938;p11"/>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39" name="Google Shape;939;p11"/>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0" name="Google Shape;940;p11"/>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1" name="Google Shape;941;p11"/>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2" name="Google Shape;942;p11"/>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3" name="Google Shape;943;p11"/>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4" name="Google Shape;944;p11"/>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5" name="Google Shape;945;p11"/>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6" name="Google Shape;946;p11"/>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7" name="Google Shape;947;p11"/>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8" name="Google Shape;948;p11"/>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49" name="Google Shape;949;p11"/>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0" name="Google Shape;950;p11"/>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1" name="Google Shape;951;p11"/>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2" name="Google Shape;952;p11"/>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3" name="Google Shape;953;p11"/>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4" name="Google Shape;954;p11"/>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5" name="Google Shape;955;p11"/>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6" name="Google Shape;956;p11"/>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7" name="Google Shape;957;p11"/>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8" name="Google Shape;958;p11"/>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59" name="Google Shape;959;p11"/>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0" name="Google Shape;960;p11"/>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1" name="Google Shape;961;p11"/>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2" name="Google Shape;962;p11"/>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3" name="Google Shape;963;p11"/>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4" name="Google Shape;964;p11"/>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5" name="Google Shape;965;p11"/>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6" name="Google Shape;966;p11"/>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7" name="Google Shape;967;p11"/>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8" name="Google Shape;968;p11"/>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69" name="Google Shape;969;p11"/>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0" name="Google Shape;970;p11"/>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1" name="Google Shape;971;p11"/>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2" name="Google Shape;972;p11"/>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3" name="Google Shape;973;p11"/>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4" name="Google Shape;974;p11"/>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5" name="Google Shape;975;p11"/>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6" name="Google Shape;976;p11"/>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7" name="Google Shape;977;p11"/>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8" name="Google Shape;978;p11"/>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79" name="Google Shape;979;p11"/>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80" name="Google Shape;980;p11"/>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81" name="Google Shape;981;p11"/>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82" name="Google Shape;982;p11"/>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83" name="Google Shape;983;p11"/>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84" name="Google Shape;984;p11"/>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85" name="Google Shape;985;p11"/>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986" name="Google Shape;986;p11"/>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987" name="Google Shape;987;p11"/>
          <p:cNvGrpSpPr/>
          <p:nvPr/>
        </p:nvGrpSpPr>
        <p:grpSpPr>
          <a:xfrm>
            <a:off x="7941498" y="4793372"/>
            <a:ext cx="729760" cy="173505"/>
            <a:chOff x="7941498" y="4793372"/>
            <a:chExt cx="729760" cy="173505"/>
          </a:xfrm>
        </p:grpSpPr>
        <p:sp>
          <p:nvSpPr>
            <p:cNvPr id="988" name="Google Shape;988;p1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1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1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1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6" name="Google Shape;1006;p11"/>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 name="Google Shape;1007;p11"/>
          <p:cNvGrpSpPr/>
          <p:nvPr/>
        </p:nvGrpSpPr>
        <p:grpSpPr>
          <a:xfrm>
            <a:off x="7941498" y="4793372"/>
            <a:ext cx="729760" cy="173505"/>
            <a:chOff x="7941498" y="4793372"/>
            <a:chExt cx="729760" cy="173505"/>
          </a:xfrm>
        </p:grpSpPr>
        <p:sp>
          <p:nvSpPr>
            <p:cNvPr id="1008" name="Google Shape;1008;p1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1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1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1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1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1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1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1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1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1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1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1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1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 name="Google Shape;1026;p11"/>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000_Branding Slide_New Brunswick_FR">
  <p:cSld name="TITLE_1_14_1">
    <p:spTree>
      <p:nvGrpSpPr>
        <p:cNvPr id="1" name="Shape 1027"/>
        <p:cNvGrpSpPr/>
        <p:nvPr/>
      </p:nvGrpSpPr>
      <p:grpSpPr>
        <a:xfrm>
          <a:off x="0" y="0"/>
          <a:ext cx="0" cy="0"/>
          <a:chOff x="0" y="0"/>
          <a:chExt cx="0" cy="0"/>
        </a:xfrm>
      </p:grpSpPr>
      <p:pic>
        <p:nvPicPr>
          <p:cNvPr id="1028" name="Google Shape;1028;p12"/>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029" name="Google Shape;1029;p12"/>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B28E01">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2"/>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Sentier Shiphaven, Nouveau-Brunswick, Canada - Photo : Unsplash</a:t>
            </a:r>
            <a:endParaRPr sz="1400" b="0" i="0" u="none" strike="noStrike" cap="none">
              <a:solidFill>
                <a:srgbClr val="FFFFFF"/>
              </a:solidFill>
              <a:latin typeface="Source Sans Pro"/>
              <a:ea typeface="Source Sans Pro"/>
              <a:cs typeface="Source Sans Pro"/>
              <a:sym typeface="Source Sans Pro"/>
            </a:endParaRPr>
          </a:p>
        </p:txBody>
      </p:sp>
      <p:sp>
        <p:nvSpPr>
          <p:cNvPr id="1031" name="Google Shape;1031;p12"/>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 name="Google Shape;1032;p12"/>
          <p:cNvGrpSpPr/>
          <p:nvPr/>
        </p:nvGrpSpPr>
        <p:grpSpPr>
          <a:xfrm>
            <a:off x="429700" y="1254487"/>
            <a:ext cx="4858710" cy="923133"/>
            <a:chOff x="277295" y="3594869"/>
            <a:chExt cx="2318861" cy="440573"/>
          </a:xfrm>
        </p:grpSpPr>
        <p:sp>
          <p:nvSpPr>
            <p:cNvPr id="1033" name="Google Shape;1033;p12"/>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2"/>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2"/>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2"/>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2"/>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2"/>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2"/>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2"/>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2"/>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2"/>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2"/>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2"/>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2"/>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2"/>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2"/>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2"/>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2"/>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2"/>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2"/>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2"/>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2"/>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2"/>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2"/>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2"/>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2"/>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2"/>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2"/>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2"/>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2"/>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12"/>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12"/>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12"/>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12"/>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12"/>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12"/>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12"/>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12"/>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12"/>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12"/>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12"/>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12"/>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12"/>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12"/>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12"/>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12"/>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12"/>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12"/>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12"/>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12"/>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2"/>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2"/>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2"/>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2"/>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2"/>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2"/>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12"/>
          <p:cNvGrpSpPr/>
          <p:nvPr/>
        </p:nvGrpSpPr>
        <p:grpSpPr>
          <a:xfrm>
            <a:off x="7941498" y="4793372"/>
            <a:ext cx="729760" cy="173505"/>
            <a:chOff x="7941498" y="4793372"/>
            <a:chExt cx="729760" cy="173505"/>
          </a:xfrm>
        </p:grpSpPr>
        <p:sp>
          <p:nvSpPr>
            <p:cNvPr id="1089" name="Google Shape;1089;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 name="Google Shape;1107;p1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 name="Google Shape;1108;p12"/>
          <p:cNvGrpSpPr/>
          <p:nvPr/>
        </p:nvGrpSpPr>
        <p:grpSpPr>
          <a:xfrm>
            <a:off x="7941498" y="4793372"/>
            <a:ext cx="729760" cy="173505"/>
            <a:chOff x="7941498" y="4793372"/>
            <a:chExt cx="729760" cy="173505"/>
          </a:xfrm>
        </p:grpSpPr>
        <p:sp>
          <p:nvSpPr>
            <p:cNvPr id="1109" name="Google Shape;1109;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7" name="Google Shape;1127;p1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000_Branding Slide_Newfoundland and Labrador,_EN">
  <p:cSld name="TITLE_1_14_1_2">
    <p:spTree>
      <p:nvGrpSpPr>
        <p:cNvPr id="1" name="Shape 1128"/>
        <p:cNvGrpSpPr/>
        <p:nvPr/>
      </p:nvGrpSpPr>
      <p:grpSpPr>
        <a:xfrm>
          <a:off x="0" y="0"/>
          <a:ext cx="0" cy="0"/>
          <a:chOff x="0" y="0"/>
          <a:chExt cx="0" cy="0"/>
        </a:xfrm>
      </p:grpSpPr>
      <p:pic>
        <p:nvPicPr>
          <p:cNvPr id="1129" name="Google Shape;1129;p13"/>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130" name="Google Shape;1130;p13"/>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Newfoundland and Labrador, Canada - Photo: Freepik</a:t>
            </a:r>
            <a:endParaRPr sz="1400" b="0" i="0" u="none" strike="noStrike" cap="none">
              <a:solidFill>
                <a:srgbClr val="FFFFFF"/>
              </a:solidFill>
              <a:latin typeface="Source Sans Pro"/>
              <a:ea typeface="Source Sans Pro"/>
              <a:cs typeface="Source Sans Pro"/>
              <a:sym typeface="Source Sans Pro"/>
            </a:endParaRPr>
          </a:p>
        </p:txBody>
      </p:sp>
      <p:sp>
        <p:nvSpPr>
          <p:cNvPr id="1131" name="Google Shape;1131;p13"/>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A1527B">
              <a:alpha val="8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3"/>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3"/>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 name="Google Shape;1134;p13"/>
          <p:cNvGrpSpPr/>
          <p:nvPr/>
        </p:nvGrpSpPr>
        <p:grpSpPr>
          <a:xfrm>
            <a:off x="429700" y="1242820"/>
            <a:ext cx="4866194" cy="944324"/>
            <a:chOff x="277298" y="2872865"/>
            <a:chExt cx="2322433" cy="450687"/>
          </a:xfrm>
        </p:grpSpPr>
        <p:sp>
          <p:nvSpPr>
            <p:cNvPr id="1135" name="Google Shape;1135;p13"/>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36" name="Google Shape;1136;p13"/>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37" name="Google Shape;1137;p13"/>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38" name="Google Shape;1138;p13"/>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39" name="Google Shape;1139;p13"/>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0" name="Google Shape;1140;p13"/>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1" name="Google Shape;1141;p13"/>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2" name="Google Shape;1142;p13"/>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3" name="Google Shape;1143;p13"/>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4" name="Google Shape;1144;p13"/>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5" name="Google Shape;1145;p13"/>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6" name="Google Shape;1146;p13"/>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7" name="Google Shape;1147;p13"/>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8" name="Google Shape;1148;p13"/>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49" name="Google Shape;1149;p13"/>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0" name="Google Shape;1150;p13"/>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1" name="Google Shape;1151;p13"/>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2" name="Google Shape;1152;p13"/>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3" name="Google Shape;1153;p13"/>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4" name="Google Shape;1154;p13"/>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5" name="Google Shape;1155;p13"/>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6" name="Google Shape;1156;p13"/>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7" name="Google Shape;1157;p13"/>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8" name="Google Shape;1158;p13"/>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59" name="Google Shape;1159;p13"/>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0" name="Google Shape;1160;p13"/>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1" name="Google Shape;1161;p13"/>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2" name="Google Shape;1162;p13"/>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3" name="Google Shape;1163;p13"/>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4" name="Google Shape;1164;p13"/>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5" name="Google Shape;1165;p13"/>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6" name="Google Shape;1166;p13"/>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7" name="Google Shape;1167;p13"/>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8" name="Google Shape;1168;p13"/>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69" name="Google Shape;1169;p13"/>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0" name="Google Shape;1170;p13"/>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1" name="Google Shape;1171;p13"/>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2" name="Google Shape;1172;p13"/>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3" name="Google Shape;1173;p13"/>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4" name="Google Shape;1174;p13"/>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5" name="Google Shape;1175;p13"/>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6" name="Google Shape;1176;p13"/>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7" name="Google Shape;1177;p13"/>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8" name="Google Shape;1178;p13"/>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79" name="Google Shape;1179;p13"/>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0" name="Google Shape;1180;p13"/>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1" name="Google Shape;1181;p13"/>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2" name="Google Shape;1182;p13"/>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3" name="Google Shape;1183;p13"/>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4" name="Google Shape;1184;p13"/>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5" name="Google Shape;1185;p13"/>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6" name="Google Shape;1186;p13"/>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7" name="Google Shape;1187;p13"/>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8" name="Google Shape;1188;p13"/>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189" name="Google Shape;1189;p13"/>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1190" name="Google Shape;1190;p13"/>
          <p:cNvGrpSpPr/>
          <p:nvPr/>
        </p:nvGrpSpPr>
        <p:grpSpPr>
          <a:xfrm>
            <a:off x="7941498" y="4793372"/>
            <a:ext cx="729760" cy="173505"/>
            <a:chOff x="7941498" y="4793372"/>
            <a:chExt cx="729760" cy="173505"/>
          </a:xfrm>
        </p:grpSpPr>
        <p:sp>
          <p:nvSpPr>
            <p:cNvPr id="1191" name="Google Shape;1191;p1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9" name="Google Shape;1209;p1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 name="Google Shape;1210;p13"/>
          <p:cNvGrpSpPr/>
          <p:nvPr/>
        </p:nvGrpSpPr>
        <p:grpSpPr>
          <a:xfrm>
            <a:off x="7941498" y="4793372"/>
            <a:ext cx="729760" cy="173505"/>
            <a:chOff x="7941498" y="4793372"/>
            <a:chExt cx="729760" cy="173505"/>
          </a:xfrm>
        </p:grpSpPr>
        <p:sp>
          <p:nvSpPr>
            <p:cNvPr id="1211" name="Google Shape;1211;p1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9" name="Google Shape;1229;p1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000_Branding Slide_Newfoundland and Labrador,_FR">
  <p:cSld name="TITLE_1_14_1_2_1">
    <p:spTree>
      <p:nvGrpSpPr>
        <p:cNvPr id="1" name="Shape 1230"/>
        <p:cNvGrpSpPr/>
        <p:nvPr/>
      </p:nvGrpSpPr>
      <p:grpSpPr>
        <a:xfrm>
          <a:off x="0" y="0"/>
          <a:ext cx="0" cy="0"/>
          <a:chOff x="0" y="0"/>
          <a:chExt cx="0" cy="0"/>
        </a:xfrm>
      </p:grpSpPr>
      <p:pic>
        <p:nvPicPr>
          <p:cNvPr id="1231" name="Google Shape;1231;p14"/>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232" name="Google Shape;1232;p14"/>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A1527B">
              <a:alpha val="803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Terre-Neuve-et-Labrador, Canada</a:t>
            </a:r>
            <a:r>
              <a:rPr lang="en" sz="900">
                <a:solidFill>
                  <a:schemeClr val="lt1"/>
                </a:solidFill>
              </a:rPr>
              <a:t>- Photo : Freepik</a:t>
            </a:r>
            <a:endParaRPr sz="900">
              <a:solidFill>
                <a:srgbClr val="FFFFFF"/>
              </a:solidFill>
            </a:endParaRPr>
          </a:p>
        </p:txBody>
      </p:sp>
      <p:grpSp>
        <p:nvGrpSpPr>
          <p:cNvPr id="1235" name="Google Shape;1235;p14"/>
          <p:cNvGrpSpPr/>
          <p:nvPr/>
        </p:nvGrpSpPr>
        <p:grpSpPr>
          <a:xfrm>
            <a:off x="429700" y="1254487"/>
            <a:ext cx="4858710" cy="923133"/>
            <a:chOff x="277295" y="3594869"/>
            <a:chExt cx="2318861" cy="440573"/>
          </a:xfrm>
        </p:grpSpPr>
        <p:sp>
          <p:nvSpPr>
            <p:cNvPr id="1236" name="Google Shape;1236;p14"/>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14"/>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14"/>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14"/>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14"/>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14"/>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14"/>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14"/>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 name="Google Shape;1291;p14"/>
          <p:cNvGrpSpPr/>
          <p:nvPr/>
        </p:nvGrpSpPr>
        <p:grpSpPr>
          <a:xfrm>
            <a:off x="7941498" y="4793372"/>
            <a:ext cx="729760" cy="173505"/>
            <a:chOff x="7941498" y="4793372"/>
            <a:chExt cx="729760" cy="173505"/>
          </a:xfrm>
        </p:grpSpPr>
        <p:sp>
          <p:nvSpPr>
            <p:cNvPr id="1292" name="Google Shape;1292;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1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 name="Google Shape;1311;p14"/>
          <p:cNvGrpSpPr/>
          <p:nvPr/>
        </p:nvGrpSpPr>
        <p:grpSpPr>
          <a:xfrm>
            <a:off x="7941498" y="4793372"/>
            <a:ext cx="729760" cy="173505"/>
            <a:chOff x="7941498" y="4793372"/>
            <a:chExt cx="729760" cy="173505"/>
          </a:xfrm>
        </p:grpSpPr>
        <p:sp>
          <p:nvSpPr>
            <p:cNvPr id="1312" name="Google Shape;1312;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 name="Google Shape;1330;p1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000_Branding Slide_Nova Scotia_EN">
  <p:cSld name="TITLE_1_14_1_2_1_1">
    <p:spTree>
      <p:nvGrpSpPr>
        <p:cNvPr id="1" name="Shape 1331"/>
        <p:cNvGrpSpPr/>
        <p:nvPr/>
      </p:nvGrpSpPr>
      <p:grpSpPr>
        <a:xfrm>
          <a:off x="0" y="0"/>
          <a:ext cx="0" cy="0"/>
          <a:chOff x="0" y="0"/>
          <a:chExt cx="0" cy="0"/>
        </a:xfrm>
      </p:grpSpPr>
      <p:pic>
        <p:nvPicPr>
          <p:cNvPr id="1332" name="Google Shape;1332;p15"/>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333" name="Google Shape;1333;p15"/>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1C18">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Nova Scotia, Canada</a:t>
            </a:r>
            <a:r>
              <a:rPr lang="en" sz="900">
                <a:solidFill>
                  <a:schemeClr val="lt1"/>
                </a:solidFill>
              </a:rPr>
              <a:t>- Photo : Unsplash</a:t>
            </a:r>
            <a:endParaRPr sz="900">
              <a:solidFill>
                <a:srgbClr val="FFFFFF"/>
              </a:solidFill>
            </a:endParaRPr>
          </a:p>
        </p:txBody>
      </p:sp>
      <p:sp>
        <p:nvSpPr>
          <p:cNvPr id="1335" name="Google Shape;1335;p15"/>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 name="Google Shape;1336;p15"/>
          <p:cNvGrpSpPr/>
          <p:nvPr/>
        </p:nvGrpSpPr>
        <p:grpSpPr>
          <a:xfrm>
            <a:off x="429700" y="1242820"/>
            <a:ext cx="4866194" cy="944324"/>
            <a:chOff x="277298" y="2872865"/>
            <a:chExt cx="2322433" cy="450687"/>
          </a:xfrm>
        </p:grpSpPr>
        <p:sp>
          <p:nvSpPr>
            <p:cNvPr id="1337" name="Google Shape;1337;p15"/>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38" name="Google Shape;1338;p15"/>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39" name="Google Shape;1339;p15"/>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0" name="Google Shape;1340;p15"/>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1" name="Google Shape;1341;p15"/>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2" name="Google Shape;1342;p15"/>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3" name="Google Shape;1343;p15"/>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4" name="Google Shape;1344;p15"/>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5" name="Google Shape;1345;p15"/>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6" name="Google Shape;1346;p15"/>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7" name="Google Shape;1347;p15"/>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8" name="Google Shape;1348;p15"/>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49" name="Google Shape;1349;p15"/>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0" name="Google Shape;1350;p15"/>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1" name="Google Shape;1351;p15"/>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2" name="Google Shape;1352;p15"/>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3" name="Google Shape;1353;p15"/>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4" name="Google Shape;1354;p15"/>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5" name="Google Shape;1355;p15"/>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6" name="Google Shape;1356;p15"/>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7" name="Google Shape;1357;p15"/>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8" name="Google Shape;1358;p15"/>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59" name="Google Shape;1359;p15"/>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0" name="Google Shape;1360;p15"/>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1" name="Google Shape;1361;p15"/>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2" name="Google Shape;1362;p15"/>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3" name="Google Shape;1363;p15"/>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4" name="Google Shape;1364;p15"/>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5" name="Google Shape;1365;p15"/>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6" name="Google Shape;1366;p15"/>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7" name="Google Shape;1367;p15"/>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8" name="Google Shape;1368;p15"/>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69" name="Google Shape;1369;p15"/>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0" name="Google Shape;1370;p15"/>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1" name="Google Shape;1371;p15"/>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2" name="Google Shape;1372;p15"/>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3" name="Google Shape;1373;p15"/>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4" name="Google Shape;1374;p15"/>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5" name="Google Shape;1375;p15"/>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6" name="Google Shape;1376;p15"/>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7" name="Google Shape;1377;p15"/>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8" name="Google Shape;1378;p15"/>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79" name="Google Shape;1379;p15"/>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0" name="Google Shape;1380;p15"/>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1" name="Google Shape;1381;p15"/>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2" name="Google Shape;1382;p15"/>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3" name="Google Shape;1383;p15"/>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4" name="Google Shape;1384;p15"/>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5" name="Google Shape;1385;p15"/>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6" name="Google Shape;1386;p15"/>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7" name="Google Shape;1387;p15"/>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8" name="Google Shape;1388;p15"/>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89" name="Google Shape;1389;p15"/>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90" name="Google Shape;1390;p15"/>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391" name="Google Shape;1391;p15"/>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1392" name="Google Shape;1392;p15"/>
          <p:cNvGrpSpPr/>
          <p:nvPr/>
        </p:nvGrpSpPr>
        <p:grpSpPr>
          <a:xfrm>
            <a:off x="7941498" y="4793372"/>
            <a:ext cx="729760" cy="173505"/>
            <a:chOff x="7941498" y="4793372"/>
            <a:chExt cx="729760" cy="173505"/>
          </a:xfrm>
        </p:grpSpPr>
        <p:sp>
          <p:nvSpPr>
            <p:cNvPr id="1393" name="Google Shape;1393;p1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1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1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1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1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1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1" name="Google Shape;1411;p1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2" name="Google Shape;1412;p15"/>
          <p:cNvGrpSpPr/>
          <p:nvPr/>
        </p:nvGrpSpPr>
        <p:grpSpPr>
          <a:xfrm>
            <a:off x="7941498" y="4793372"/>
            <a:ext cx="729760" cy="173505"/>
            <a:chOff x="7941498" y="4793372"/>
            <a:chExt cx="729760" cy="173505"/>
          </a:xfrm>
        </p:grpSpPr>
        <p:sp>
          <p:nvSpPr>
            <p:cNvPr id="1413" name="Google Shape;1413;p1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1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1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1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 name="Google Shape;1431;p1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000_Branding Slide_Nova Scotia_FR">
  <p:cSld name="TITLE_1_14_1_2_1_1_1">
    <p:spTree>
      <p:nvGrpSpPr>
        <p:cNvPr id="1" name="Shape 1432"/>
        <p:cNvGrpSpPr/>
        <p:nvPr/>
      </p:nvGrpSpPr>
      <p:grpSpPr>
        <a:xfrm>
          <a:off x="0" y="0"/>
          <a:ext cx="0" cy="0"/>
          <a:chOff x="0" y="0"/>
          <a:chExt cx="0" cy="0"/>
        </a:xfrm>
      </p:grpSpPr>
      <p:pic>
        <p:nvPicPr>
          <p:cNvPr id="1433" name="Google Shape;1433;p16"/>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434" name="Google Shape;1434;p16"/>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1C18">
              <a:alpha val="50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Nouvelle-Écosse, Canada - Photo : Unsplash</a:t>
            </a:r>
            <a:endParaRPr sz="900">
              <a:solidFill>
                <a:srgbClr val="FFFFFF"/>
              </a:solidFill>
            </a:endParaRPr>
          </a:p>
        </p:txBody>
      </p:sp>
      <p:grpSp>
        <p:nvGrpSpPr>
          <p:cNvPr id="1437" name="Google Shape;1437;p16"/>
          <p:cNvGrpSpPr/>
          <p:nvPr/>
        </p:nvGrpSpPr>
        <p:grpSpPr>
          <a:xfrm>
            <a:off x="429700" y="1254487"/>
            <a:ext cx="4858710" cy="923133"/>
            <a:chOff x="277295" y="3594869"/>
            <a:chExt cx="2318861" cy="440573"/>
          </a:xfrm>
        </p:grpSpPr>
        <p:sp>
          <p:nvSpPr>
            <p:cNvPr id="1438" name="Google Shape;1438;p16"/>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16"/>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16"/>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 name="Google Shape;1493;p16"/>
          <p:cNvGrpSpPr/>
          <p:nvPr/>
        </p:nvGrpSpPr>
        <p:grpSpPr>
          <a:xfrm>
            <a:off x="7941498" y="4793372"/>
            <a:ext cx="729760" cy="173505"/>
            <a:chOff x="7941498" y="4793372"/>
            <a:chExt cx="729760" cy="173505"/>
          </a:xfrm>
        </p:grpSpPr>
        <p:sp>
          <p:nvSpPr>
            <p:cNvPr id="1494" name="Google Shape;1494;p1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2" name="Google Shape;1512;p1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3" name="Google Shape;1513;p16"/>
          <p:cNvGrpSpPr/>
          <p:nvPr/>
        </p:nvGrpSpPr>
        <p:grpSpPr>
          <a:xfrm>
            <a:off x="7941498" y="4793372"/>
            <a:ext cx="729760" cy="173505"/>
            <a:chOff x="7941498" y="4793372"/>
            <a:chExt cx="729760" cy="173505"/>
          </a:xfrm>
        </p:grpSpPr>
        <p:sp>
          <p:nvSpPr>
            <p:cNvPr id="1514" name="Google Shape;1514;p1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2" name="Google Shape;1532;p1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000_Branding Slide_Ontario_1_EN">
  <p:cSld name="TITLE_1_14_1_1">
    <p:spTree>
      <p:nvGrpSpPr>
        <p:cNvPr id="1" name="Shape 1533"/>
        <p:cNvGrpSpPr/>
        <p:nvPr/>
      </p:nvGrpSpPr>
      <p:grpSpPr>
        <a:xfrm>
          <a:off x="0" y="0"/>
          <a:ext cx="0" cy="0"/>
          <a:chOff x="0" y="0"/>
          <a:chExt cx="0" cy="0"/>
        </a:xfrm>
      </p:grpSpPr>
      <p:pic>
        <p:nvPicPr>
          <p:cNvPr id="1534" name="Google Shape;1534;p17"/>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535" name="Google Shape;1535;p17"/>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D8201">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7"/>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999999"/>
                </a:solidFill>
              </a:rPr>
              <a:t>Ontario, Canada - Photo: Unsplash</a:t>
            </a:r>
            <a:endParaRPr sz="1400" b="0" i="0" u="none" strike="noStrike" cap="none">
              <a:solidFill>
                <a:srgbClr val="999999"/>
              </a:solidFill>
              <a:latin typeface="Source Sans Pro"/>
              <a:ea typeface="Source Sans Pro"/>
              <a:cs typeface="Source Sans Pro"/>
              <a:sym typeface="Source Sans Pro"/>
            </a:endParaRPr>
          </a:p>
        </p:txBody>
      </p:sp>
      <p:sp>
        <p:nvSpPr>
          <p:cNvPr id="1537" name="Google Shape;1537;p17"/>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8" name="Google Shape;1538;p17"/>
          <p:cNvGrpSpPr/>
          <p:nvPr/>
        </p:nvGrpSpPr>
        <p:grpSpPr>
          <a:xfrm>
            <a:off x="429700" y="1242820"/>
            <a:ext cx="4866194" cy="944324"/>
            <a:chOff x="277298" y="2872865"/>
            <a:chExt cx="2322433" cy="450687"/>
          </a:xfrm>
        </p:grpSpPr>
        <p:sp>
          <p:nvSpPr>
            <p:cNvPr id="1539" name="Google Shape;1539;p17"/>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0" name="Google Shape;1540;p17"/>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1" name="Google Shape;1541;p17"/>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2" name="Google Shape;1542;p17"/>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3" name="Google Shape;1543;p17"/>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4" name="Google Shape;1544;p17"/>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5" name="Google Shape;1545;p17"/>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6" name="Google Shape;1546;p17"/>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7" name="Google Shape;1547;p17"/>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8" name="Google Shape;1548;p17"/>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49" name="Google Shape;1549;p17"/>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0" name="Google Shape;1550;p17"/>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1" name="Google Shape;1551;p17"/>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2" name="Google Shape;1552;p17"/>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3" name="Google Shape;1553;p17"/>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4" name="Google Shape;1554;p17"/>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5" name="Google Shape;1555;p17"/>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6" name="Google Shape;1556;p17"/>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7" name="Google Shape;1557;p17"/>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8" name="Google Shape;1558;p17"/>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59" name="Google Shape;1559;p17"/>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0" name="Google Shape;1560;p17"/>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1" name="Google Shape;1561;p17"/>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2" name="Google Shape;1562;p17"/>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3" name="Google Shape;1563;p17"/>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4" name="Google Shape;1564;p17"/>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5" name="Google Shape;1565;p17"/>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6" name="Google Shape;1566;p17"/>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7" name="Google Shape;1567;p17"/>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8" name="Google Shape;1568;p17"/>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69" name="Google Shape;1569;p17"/>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0" name="Google Shape;1570;p17"/>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1" name="Google Shape;1571;p17"/>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2" name="Google Shape;1572;p17"/>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3" name="Google Shape;1573;p17"/>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4" name="Google Shape;1574;p17"/>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5" name="Google Shape;1575;p17"/>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6" name="Google Shape;1576;p17"/>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7" name="Google Shape;1577;p17"/>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8" name="Google Shape;1578;p17"/>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79" name="Google Shape;1579;p17"/>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0" name="Google Shape;1580;p17"/>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1" name="Google Shape;1581;p17"/>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2" name="Google Shape;1582;p17"/>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3" name="Google Shape;1583;p17"/>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4" name="Google Shape;1584;p17"/>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5" name="Google Shape;1585;p17"/>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6" name="Google Shape;1586;p17"/>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7" name="Google Shape;1587;p17"/>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8" name="Google Shape;1588;p17"/>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89" name="Google Shape;1589;p17"/>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90" name="Google Shape;1590;p17"/>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91" name="Google Shape;1591;p17"/>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92" name="Google Shape;1592;p17"/>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593" name="Google Shape;1593;p17"/>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1594" name="Google Shape;1594;p17"/>
          <p:cNvGrpSpPr/>
          <p:nvPr/>
        </p:nvGrpSpPr>
        <p:grpSpPr>
          <a:xfrm>
            <a:off x="7941498" y="4793372"/>
            <a:ext cx="729760" cy="173505"/>
            <a:chOff x="7941498" y="4793372"/>
            <a:chExt cx="729760" cy="173505"/>
          </a:xfrm>
        </p:grpSpPr>
        <p:sp>
          <p:nvSpPr>
            <p:cNvPr id="1595" name="Google Shape;1595;p1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3" name="Google Shape;1613;p17"/>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4" name="Google Shape;1614;p17"/>
          <p:cNvGrpSpPr/>
          <p:nvPr/>
        </p:nvGrpSpPr>
        <p:grpSpPr>
          <a:xfrm>
            <a:off x="7941498" y="4793372"/>
            <a:ext cx="729760" cy="173505"/>
            <a:chOff x="7941498" y="4793372"/>
            <a:chExt cx="729760" cy="173505"/>
          </a:xfrm>
        </p:grpSpPr>
        <p:sp>
          <p:nvSpPr>
            <p:cNvPr id="1615" name="Google Shape;1615;p1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33" name="Google Shape;1633;p17"/>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000_Branding Slide_Ontario_2_FR">
  <p:cSld name="TITLE_1_14_1_1_1">
    <p:spTree>
      <p:nvGrpSpPr>
        <p:cNvPr id="1" name="Shape 1634"/>
        <p:cNvGrpSpPr/>
        <p:nvPr/>
      </p:nvGrpSpPr>
      <p:grpSpPr>
        <a:xfrm>
          <a:off x="0" y="0"/>
          <a:ext cx="0" cy="0"/>
          <a:chOff x="0" y="0"/>
          <a:chExt cx="0" cy="0"/>
        </a:xfrm>
      </p:grpSpPr>
      <p:pic>
        <p:nvPicPr>
          <p:cNvPr id="1635" name="Google Shape;1635;p18"/>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636" name="Google Shape;1636;p18"/>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D8201">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999999"/>
                </a:solidFill>
              </a:rPr>
              <a:t>Ontario, Canada - Photo: Unsplash</a:t>
            </a:r>
            <a:endParaRPr sz="1400" b="0" i="0" u="none" strike="noStrike" cap="none">
              <a:solidFill>
                <a:srgbClr val="999999"/>
              </a:solidFill>
              <a:latin typeface="Source Sans Pro"/>
              <a:ea typeface="Source Sans Pro"/>
              <a:cs typeface="Source Sans Pro"/>
              <a:sym typeface="Source Sans Pro"/>
            </a:endParaRPr>
          </a:p>
        </p:txBody>
      </p:sp>
      <p:sp>
        <p:nvSpPr>
          <p:cNvPr id="1638" name="Google Shape;1638;p18"/>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39" name="Google Shape;1639;p18"/>
          <p:cNvGrpSpPr/>
          <p:nvPr/>
        </p:nvGrpSpPr>
        <p:grpSpPr>
          <a:xfrm>
            <a:off x="429700" y="1254487"/>
            <a:ext cx="4858710" cy="923133"/>
            <a:chOff x="277295" y="3594869"/>
            <a:chExt cx="2318861" cy="440573"/>
          </a:xfrm>
        </p:grpSpPr>
        <p:sp>
          <p:nvSpPr>
            <p:cNvPr id="1640" name="Google Shape;1640;p18"/>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8"/>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8"/>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 name="Google Shape;1695;p18"/>
          <p:cNvGrpSpPr/>
          <p:nvPr/>
        </p:nvGrpSpPr>
        <p:grpSpPr>
          <a:xfrm>
            <a:off x="7941498" y="4793372"/>
            <a:ext cx="729760" cy="173505"/>
            <a:chOff x="7941498" y="4793372"/>
            <a:chExt cx="729760" cy="173505"/>
          </a:xfrm>
        </p:grpSpPr>
        <p:sp>
          <p:nvSpPr>
            <p:cNvPr id="1696" name="Google Shape;1696;p1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4" name="Google Shape;1714;p18"/>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5" name="Google Shape;1715;p18"/>
          <p:cNvGrpSpPr/>
          <p:nvPr/>
        </p:nvGrpSpPr>
        <p:grpSpPr>
          <a:xfrm>
            <a:off x="7941498" y="4793372"/>
            <a:ext cx="729760" cy="173505"/>
            <a:chOff x="7941498" y="4793372"/>
            <a:chExt cx="729760" cy="173505"/>
          </a:xfrm>
        </p:grpSpPr>
        <p:sp>
          <p:nvSpPr>
            <p:cNvPr id="1716" name="Google Shape;1716;p1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000_Branding Slide_Ontario_2_EN">
  <p:cSld name="TITLE_1_14_1_1_2">
    <p:spTree>
      <p:nvGrpSpPr>
        <p:cNvPr id="1" name="Shape 1735"/>
        <p:cNvGrpSpPr/>
        <p:nvPr/>
      </p:nvGrpSpPr>
      <p:grpSpPr>
        <a:xfrm>
          <a:off x="0" y="0"/>
          <a:ext cx="0" cy="0"/>
          <a:chOff x="0" y="0"/>
          <a:chExt cx="0" cy="0"/>
        </a:xfrm>
      </p:grpSpPr>
      <p:pic>
        <p:nvPicPr>
          <p:cNvPr id="1736" name="Google Shape;1736;p19"/>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737" name="Google Shape;1737;p19"/>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0000">
              <a:alpha val="51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9"/>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chemeClr val="lt1"/>
                </a:solidFill>
              </a:rPr>
              <a:t>Ontario, Canada - Photo: Wikipedia</a:t>
            </a:r>
            <a:endParaRPr sz="1400" b="0" i="0" u="none" strike="noStrike" cap="none">
              <a:solidFill>
                <a:schemeClr val="lt1"/>
              </a:solidFill>
              <a:latin typeface="Source Sans Pro"/>
              <a:ea typeface="Source Sans Pro"/>
              <a:cs typeface="Source Sans Pro"/>
              <a:sym typeface="Source Sans Pro"/>
            </a:endParaRPr>
          </a:p>
        </p:txBody>
      </p:sp>
      <p:sp>
        <p:nvSpPr>
          <p:cNvPr id="1739" name="Google Shape;1739;p19"/>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429700" y="1242820"/>
            <a:ext cx="4866194" cy="944324"/>
            <a:chOff x="277298" y="2872865"/>
            <a:chExt cx="2322433" cy="450687"/>
          </a:xfrm>
        </p:grpSpPr>
        <p:sp>
          <p:nvSpPr>
            <p:cNvPr id="1741" name="Google Shape;1741;p19"/>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42" name="Google Shape;1742;p19"/>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43" name="Google Shape;1743;p19"/>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44" name="Google Shape;1744;p19"/>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45" name="Google Shape;1745;p19"/>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46" name="Google Shape;1746;p19"/>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47" name="Google Shape;1747;p19"/>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48" name="Google Shape;1748;p19"/>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49" name="Google Shape;1749;p19"/>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0" name="Google Shape;1750;p19"/>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1" name="Google Shape;1751;p19"/>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2" name="Google Shape;1752;p19"/>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3" name="Google Shape;1753;p19"/>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4" name="Google Shape;1754;p19"/>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5" name="Google Shape;1755;p19"/>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6" name="Google Shape;1756;p19"/>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7" name="Google Shape;1757;p19"/>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8" name="Google Shape;1758;p19"/>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59" name="Google Shape;1759;p19"/>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0" name="Google Shape;1760;p19"/>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1" name="Google Shape;1761;p19"/>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2" name="Google Shape;1762;p19"/>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3" name="Google Shape;1763;p19"/>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4" name="Google Shape;1764;p19"/>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5" name="Google Shape;1765;p19"/>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6" name="Google Shape;1766;p19"/>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7" name="Google Shape;1767;p19"/>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8" name="Google Shape;1768;p19"/>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69" name="Google Shape;1769;p19"/>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0" name="Google Shape;1770;p19"/>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1" name="Google Shape;1771;p19"/>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2" name="Google Shape;1772;p19"/>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3" name="Google Shape;1773;p19"/>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4" name="Google Shape;1774;p19"/>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5" name="Google Shape;1775;p19"/>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6" name="Google Shape;1776;p19"/>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7" name="Google Shape;1777;p19"/>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8" name="Google Shape;1778;p19"/>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79" name="Google Shape;1779;p19"/>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0" name="Google Shape;1780;p19"/>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1" name="Google Shape;1781;p19"/>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2" name="Google Shape;1782;p19"/>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3" name="Google Shape;1783;p19"/>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4" name="Google Shape;1784;p19"/>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5" name="Google Shape;1785;p19"/>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6" name="Google Shape;1786;p19"/>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7" name="Google Shape;1787;p19"/>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8" name="Google Shape;1788;p19"/>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89" name="Google Shape;1789;p19"/>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90" name="Google Shape;1790;p19"/>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91" name="Google Shape;1791;p19"/>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92" name="Google Shape;1792;p19"/>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93" name="Google Shape;1793;p19"/>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94" name="Google Shape;1794;p19"/>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795" name="Google Shape;1795;p19"/>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1796" name="Google Shape;1796;p19"/>
          <p:cNvGrpSpPr/>
          <p:nvPr/>
        </p:nvGrpSpPr>
        <p:grpSpPr>
          <a:xfrm>
            <a:off x="7941498" y="4793372"/>
            <a:ext cx="729760" cy="173505"/>
            <a:chOff x="7941498" y="4793372"/>
            <a:chExt cx="729760" cy="173505"/>
          </a:xfrm>
        </p:grpSpPr>
        <p:sp>
          <p:nvSpPr>
            <p:cNvPr id="1797" name="Google Shape;1797;p1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5" name="Google Shape;1815;p19"/>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6" name="Google Shape;1816;p19"/>
          <p:cNvGrpSpPr/>
          <p:nvPr/>
        </p:nvGrpSpPr>
        <p:grpSpPr>
          <a:xfrm>
            <a:off x="7941498" y="4793372"/>
            <a:ext cx="729760" cy="173505"/>
            <a:chOff x="7941498" y="4793372"/>
            <a:chExt cx="729760" cy="173505"/>
          </a:xfrm>
        </p:grpSpPr>
        <p:sp>
          <p:nvSpPr>
            <p:cNvPr id="1817" name="Google Shape;1817;p1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5" name="Google Shape;1835;p19"/>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000_Branding Slide_Ontario_2_FR">
  <p:cSld name="TITLE_1_14_1_1_2_1">
    <p:spTree>
      <p:nvGrpSpPr>
        <p:cNvPr id="1" name="Shape 1836"/>
        <p:cNvGrpSpPr/>
        <p:nvPr/>
      </p:nvGrpSpPr>
      <p:grpSpPr>
        <a:xfrm>
          <a:off x="0" y="0"/>
          <a:ext cx="0" cy="0"/>
          <a:chOff x="0" y="0"/>
          <a:chExt cx="0" cy="0"/>
        </a:xfrm>
      </p:grpSpPr>
      <p:pic>
        <p:nvPicPr>
          <p:cNvPr id="1837" name="Google Shape;1837;p20"/>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1838" name="Google Shape;1838;p20"/>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0000">
              <a:alpha val="512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chemeClr val="lt1"/>
                </a:solidFill>
              </a:rPr>
              <a:t>Ontario, Canada - Photo: Wikipedia</a:t>
            </a:r>
            <a:endParaRPr sz="1400" b="0" i="0" u="none" strike="noStrike" cap="none">
              <a:solidFill>
                <a:schemeClr val="lt1"/>
              </a:solidFill>
              <a:latin typeface="Source Sans Pro"/>
              <a:ea typeface="Source Sans Pro"/>
              <a:cs typeface="Source Sans Pro"/>
              <a:sym typeface="Source Sans Pro"/>
            </a:endParaRPr>
          </a:p>
        </p:txBody>
      </p:sp>
      <p:sp>
        <p:nvSpPr>
          <p:cNvPr id="1840" name="Google Shape;1840;p20"/>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1" name="Google Shape;1841;p20"/>
          <p:cNvGrpSpPr/>
          <p:nvPr/>
        </p:nvGrpSpPr>
        <p:grpSpPr>
          <a:xfrm>
            <a:off x="429700" y="1254487"/>
            <a:ext cx="4858710" cy="923133"/>
            <a:chOff x="277295" y="3594869"/>
            <a:chExt cx="2318861" cy="440573"/>
          </a:xfrm>
        </p:grpSpPr>
        <p:sp>
          <p:nvSpPr>
            <p:cNvPr id="1842" name="Google Shape;1842;p20"/>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20"/>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20"/>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20"/>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20"/>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20"/>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20"/>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20"/>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20"/>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20"/>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20"/>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0"/>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0"/>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0"/>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0"/>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0"/>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0"/>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0"/>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0"/>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 name="Google Shape;1897;p20"/>
          <p:cNvGrpSpPr/>
          <p:nvPr/>
        </p:nvGrpSpPr>
        <p:grpSpPr>
          <a:xfrm>
            <a:off x="7941498" y="4793372"/>
            <a:ext cx="729760" cy="173505"/>
            <a:chOff x="7941498" y="4793372"/>
            <a:chExt cx="729760" cy="173505"/>
          </a:xfrm>
        </p:grpSpPr>
        <p:sp>
          <p:nvSpPr>
            <p:cNvPr id="1898" name="Google Shape;1898;p2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6" name="Google Shape;1916;p20"/>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7" name="Google Shape;1917;p20"/>
          <p:cNvGrpSpPr/>
          <p:nvPr/>
        </p:nvGrpSpPr>
        <p:grpSpPr>
          <a:xfrm>
            <a:off x="7941498" y="4793372"/>
            <a:ext cx="729760" cy="173505"/>
            <a:chOff x="7941498" y="4793372"/>
            <a:chExt cx="729760" cy="173505"/>
          </a:xfrm>
        </p:grpSpPr>
        <p:sp>
          <p:nvSpPr>
            <p:cNvPr id="1918" name="Google Shape;1918;p2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2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2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2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2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6" name="Google Shape;1936;p20"/>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slide 1">
  <p:cSld name="TITLE_2">
    <p:bg>
      <p:bgPr>
        <a:solidFill>
          <a:schemeClr val="accent1"/>
        </a:solidFill>
        <a:effectLst/>
      </p:bgPr>
    </p:bg>
    <p:spTree>
      <p:nvGrpSpPr>
        <p:cNvPr id="1" name="Shape 91"/>
        <p:cNvGrpSpPr/>
        <p:nvPr/>
      </p:nvGrpSpPr>
      <p:grpSpPr>
        <a:xfrm>
          <a:off x="0" y="0"/>
          <a:ext cx="0" cy="0"/>
          <a:chOff x="0" y="0"/>
          <a:chExt cx="0" cy="0"/>
        </a:xfrm>
      </p:grpSpPr>
      <p:sp>
        <p:nvSpPr>
          <p:cNvPr id="92" name="Google Shape;92;p3"/>
          <p:cNvSpPr/>
          <p:nvPr/>
        </p:nvSpPr>
        <p:spPr>
          <a:xfrm>
            <a:off x="4929525" y="0"/>
            <a:ext cx="4214400" cy="51435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93" name="Google Shape;93;p3"/>
          <p:cNvSpPr/>
          <p:nvPr/>
        </p:nvSpPr>
        <p:spPr>
          <a:xfrm>
            <a:off x="0" y="2254450"/>
            <a:ext cx="4929600" cy="2427000"/>
          </a:xfrm>
          <a:prstGeom prst="rect">
            <a:avLst/>
          </a:prstGeom>
          <a:gradFill>
            <a:gsLst>
              <a:gs pos="0">
                <a:srgbClr val="000000">
                  <a:alpha val="0"/>
                  <a:alpha val="43670"/>
                </a:srgbClr>
              </a:gs>
              <a:gs pos="100000">
                <a:srgbClr val="000000">
                  <a:alpha val="64705"/>
                  <a:alpha val="43670"/>
                </a:srgbClr>
              </a:gs>
            </a:gsLst>
            <a:lin ang="5400012"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94" name="Google Shape;94;p3"/>
          <p:cNvSpPr txBox="1">
            <a:spLocks noGrp="1"/>
          </p:cNvSpPr>
          <p:nvPr>
            <p:ph type="ctrTitle"/>
          </p:nvPr>
        </p:nvSpPr>
        <p:spPr>
          <a:xfrm>
            <a:off x="5350125" y="228600"/>
            <a:ext cx="3134400" cy="21381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SzPts val="4000"/>
              <a:buFont typeface="Arial"/>
              <a:buNone/>
              <a:defRPr sz="4000" b="1">
                <a:latin typeface="Arial"/>
                <a:ea typeface="Arial"/>
                <a:cs typeface="Arial"/>
                <a:sym typeface="Arial"/>
              </a:defRPr>
            </a:lvl1pPr>
            <a:lvl2pPr lvl="1" algn="l" rtl="0">
              <a:lnSpc>
                <a:spcPct val="100000"/>
              </a:lnSpc>
              <a:spcBef>
                <a:spcPts val="0"/>
              </a:spcBef>
              <a:spcAft>
                <a:spcPts val="0"/>
              </a:spcAft>
              <a:buSzPts val="4400"/>
              <a:buNone/>
              <a:defRPr sz="4400" b="1"/>
            </a:lvl2pPr>
            <a:lvl3pPr lvl="2" algn="l" rtl="0">
              <a:lnSpc>
                <a:spcPct val="100000"/>
              </a:lnSpc>
              <a:spcBef>
                <a:spcPts val="0"/>
              </a:spcBef>
              <a:spcAft>
                <a:spcPts val="0"/>
              </a:spcAft>
              <a:buSzPts val="4400"/>
              <a:buNone/>
              <a:defRPr sz="4400" b="1"/>
            </a:lvl3pPr>
            <a:lvl4pPr lvl="3" algn="l" rtl="0">
              <a:lnSpc>
                <a:spcPct val="100000"/>
              </a:lnSpc>
              <a:spcBef>
                <a:spcPts val="0"/>
              </a:spcBef>
              <a:spcAft>
                <a:spcPts val="0"/>
              </a:spcAft>
              <a:buSzPts val="4400"/>
              <a:buNone/>
              <a:defRPr sz="4400" b="1"/>
            </a:lvl4pPr>
            <a:lvl5pPr lvl="4" algn="l" rtl="0">
              <a:lnSpc>
                <a:spcPct val="100000"/>
              </a:lnSpc>
              <a:spcBef>
                <a:spcPts val="0"/>
              </a:spcBef>
              <a:spcAft>
                <a:spcPts val="0"/>
              </a:spcAft>
              <a:buSzPts val="4400"/>
              <a:buNone/>
              <a:defRPr sz="4400" b="1"/>
            </a:lvl5pPr>
            <a:lvl6pPr lvl="5" algn="l" rtl="0">
              <a:lnSpc>
                <a:spcPct val="100000"/>
              </a:lnSpc>
              <a:spcBef>
                <a:spcPts val="0"/>
              </a:spcBef>
              <a:spcAft>
                <a:spcPts val="0"/>
              </a:spcAft>
              <a:buSzPts val="4400"/>
              <a:buNone/>
              <a:defRPr sz="4400" b="1"/>
            </a:lvl6pPr>
            <a:lvl7pPr lvl="6" algn="l" rtl="0">
              <a:lnSpc>
                <a:spcPct val="100000"/>
              </a:lnSpc>
              <a:spcBef>
                <a:spcPts val="0"/>
              </a:spcBef>
              <a:spcAft>
                <a:spcPts val="0"/>
              </a:spcAft>
              <a:buSzPts val="4400"/>
              <a:buNone/>
              <a:defRPr sz="4400" b="1"/>
            </a:lvl7pPr>
            <a:lvl8pPr lvl="7" algn="l" rtl="0">
              <a:lnSpc>
                <a:spcPct val="100000"/>
              </a:lnSpc>
              <a:spcBef>
                <a:spcPts val="0"/>
              </a:spcBef>
              <a:spcAft>
                <a:spcPts val="0"/>
              </a:spcAft>
              <a:buSzPts val="4400"/>
              <a:buNone/>
              <a:defRPr sz="4400" b="1"/>
            </a:lvl8pPr>
            <a:lvl9pPr lvl="8" algn="l" rtl="0">
              <a:lnSpc>
                <a:spcPct val="100000"/>
              </a:lnSpc>
              <a:spcBef>
                <a:spcPts val="0"/>
              </a:spcBef>
              <a:spcAft>
                <a:spcPts val="0"/>
              </a:spcAft>
              <a:buSzPts val="4400"/>
              <a:buNone/>
              <a:defRPr sz="4400" b="1"/>
            </a:lvl9pPr>
          </a:lstStyle>
          <a:p>
            <a:endParaRPr/>
          </a:p>
        </p:txBody>
      </p:sp>
      <p:sp>
        <p:nvSpPr>
          <p:cNvPr id="95" name="Google Shape;95;p3"/>
          <p:cNvSpPr txBox="1">
            <a:spLocks noGrp="1"/>
          </p:cNvSpPr>
          <p:nvPr>
            <p:ph type="subTitle" idx="1"/>
          </p:nvPr>
        </p:nvSpPr>
        <p:spPr>
          <a:xfrm>
            <a:off x="5350125" y="3923975"/>
            <a:ext cx="3134400" cy="648300"/>
          </a:xfrm>
          <a:prstGeom prst="rect">
            <a:avLst/>
          </a:prstGeom>
          <a:noFill/>
          <a:ln>
            <a:noFill/>
          </a:ln>
        </p:spPr>
        <p:txBody>
          <a:bodyPr spcFirstLastPara="1" wrap="square" lIns="0" tIns="0" rIns="0" bIns="0" anchor="b" anchorCtr="0">
            <a:normAutofit/>
          </a:bodyPr>
          <a:lstStyle>
            <a:lvl1pPr lvl="0" rtl="0">
              <a:lnSpc>
                <a:spcPct val="100000"/>
              </a:lnSpc>
              <a:spcBef>
                <a:spcPts val="0"/>
              </a:spcBef>
              <a:spcAft>
                <a:spcPts val="0"/>
              </a:spcAft>
              <a:buClr>
                <a:srgbClr val="666666"/>
              </a:buClr>
              <a:buSzPts val="1300"/>
              <a:buFont typeface="Arial"/>
              <a:buNone/>
              <a:defRPr sz="1500">
                <a:solidFill>
                  <a:srgbClr val="666666"/>
                </a:solidFill>
                <a:latin typeface="Arial"/>
                <a:ea typeface="Arial"/>
                <a:cs typeface="Arial"/>
                <a:sym typeface="Arial"/>
              </a:defRPr>
            </a:lvl1pPr>
            <a:lvl2pPr lvl="1" rtl="0">
              <a:lnSpc>
                <a:spcPct val="100000"/>
              </a:lnSpc>
              <a:spcBef>
                <a:spcPts val="0"/>
              </a:spcBef>
              <a:spcAft>
                <a:spcPts val="0"/>
              </a:spcAft>
              <a:buSzPts val="1200"/>
              <a:buFont typeface="Arial"/>
              <a:buNone/>
              <a:defRPr sz="1200">
                <a:latin typeface="Arial"/>
                <a:ea typeface="Arial"/>
                <a:cs typeface="Arial"/>
                <a:sym typeface="Arial"/>
              </a:defRPr>
            </a:lvl2pPr>
            <a:lvl3pPr lvl="2" rtl="0">
              <a:lnSpc>
                <a:spcPct val="100000"/>
              </a:lnSpc>
              <a:spcBef>
                <a:spcPts val="0"/>
              </a:spcBef>
              <a:spcAft>
                <a:spcPts val="0"/>
              </a:spcAft>
              <a:buSzPts val="1200"/>
              <a:buFont typeface="Arial"/>
              <a:buNone/>
              <a:defRPr sz="1200">
                <a:latin typeface="Arial"/>
                <a:ea typeface="Arial"/>
                <a:cs typeface="Arial"/>
                <a:sym typeface="Arial"/>
              </a:defRPr>
            </a:lvl3pPr>
            <a:lvl4pPr lvl="3" rtl="0">
              <a:lnSpc>
                <a:spcPct val="100000"/>
              </a:lnSpc>
              <a:spcBef>
                <a:spcPts val="0"/>
              </a:spcBef>
              <a:spcAft>
                <a:spcPts val="0"/>
              </a:spcAft>
              <a:buSzPts val="1200"/>
              <a:buFont typeface="Arial"/>
              <a:buNone/>
              <a:defRPr sz="1200">
                <a:latin typeface="Arial"/>
                <a:ea typeface="Arial"/>
                <a:cs typeface="Arial"/>
                <a:sym typeface="Arial"/>
              </a:defRPr>
            </a:lvl4pPr>
            <a:lvl5pPr lvl="4" rtl="0">
              <a:lnSpc>
                <a:spcPct val="100000"/>
              </a:lnSpc>
              <a:spcBef>
                <a:spcPts val="0"/>
              </a:spcBef>
              <a:spcAft>
                <a:spcPts val="0"/>
              </a:spcAft>
              <a:buSzPts val="1200"/>
              <a:buFont typeface="Arial"/>
              <a:buNone/>
              <a:defRPr sz="1200">
                <a:latin typeface="Arial"/>
                <a:ea typeface="Arial"/>
                <a:cs typeface="Arial"/>
                <a:sym typeface="Arial"/>
              </a:defRPr>
            </a:lvl5pPr>
            <a:lvl6pPr lvl="5" rtl="0">
              <a:lnSpc>
                <a:spcPct val="100000"/>
              </a:lnSpc>
              <a:spcBef>
                <a:spcPts val="0"/>
              </a:spcBef>
              <a:spcAft>
                <a:spcPts val="0"/>
              </a:spcAft>
              <a:buSzPts val="1200"/>
              <a:buFont typeface="Arial"/>
              <a:buNone/>
              <a:defRPr sz="1200">
                <a:latin typeface="Arial"/>
                <a:ea typeface="Arial"/>
                <a:cs typeface="Arial"/>
                <a:sym typeface="Arial"/>
              </a:defRPr>
            </a:lvl6pPr>
            <a:lvl7pPr lvl="6" rtl="0">
              <a:lnSpc>
                <a:spcPct val="100000"/>
              </a:lnSpc>
              <a:spcBef>
                <a:spcPts val="0"/>
              </a:spcBef>
              <a:spcAft>
                <a:spcPts val="0"/>
              </a:spcAft>
              <a:buSzPts val="1200"/>
              <a:buFont typeface="Arial"/>
              <a:buNone/>
              <a:defRPr sz="1200">
                <a:latin typeface="Arial"/>
                <a:ea typeface="Arial"/>
                <a:cs typeface="Arial"/>
                <a:sym typeface="Arial"/>
              </a:defRPr>
            </a:lvl7pPr>
            <a:lvl8pPr lvl="7" rtl="0">
              <a:lnSpc>
                <a:spcPct val="100000"/>
              </a:lnSpc>
              <a:spcBef>
                <a:spcPts val="0"/>
              </a:spcBef>
              <a:spcAft>
                <a:spcPts val="0"/>
              </a:spcAft>
              <a:buSzPts val="1200"/>
              <a:buFont typeface="Arial"/>
              <a:buNone/>
              <a:defRPr sz="1200">
                <a:latin typeface="Arial"/>
                <a:ea typeface="Arial"/>
                <a:cs typeface="Arial"/>
                <a:sym typeface="Arial"/>
              </a:defRPr>
            </a:lvl8pPr>
            <a:lvl9pPr lvl="8" rtl="0">
              <a:lnSpc>
                <a:spcPct val="100000"/>
              </a:lnSpc>
              <a:spcBef>
                <a:spcPts val="0"/>
              </a:spcBef>
              <a:spcAft>
                <a:spcPts val="0"/>
              </a:spcAft>
              <a:buSzPts val="1200"/>
              <a:buFont typeface="Arial"/>
              <a:buNone/>
              <a:defRPr sz="1200">
                <a:latin typeface="Arial"/>
                <a:ea typeface="Arial"/>
                <a:cs typeface="Arial"/>
                <a:sym typeface="Arial"/>
              </a:defRPr>
            </a:lvl9pPr>
          </a:lstStyle>
          <a:p>
            <a:endParaRPr/>
          </a:p>
        </p:txBody>
      </p:sp>
      <p:sp>
        <p:nvSpPr>
          <p:cNvPr id="96" name="Google Shape;96;p3"/>
          <p:cNvSpPr txBox="1">
            <a:spLocks noGrp="1"/>
          </p:cNvSpPr>
          <p:nvPr>
            <p:ph type="subTitle" idx="2"/>
          </p:nvPr>
        </p:nvSpPr>
        <p:spPr>
          <a:xfrm>
            <a:off x="5350125" y="2790825"/>
            <a:ext cx="3134400" cy="1068300"/>
          </a:xfrm>
          <a:prstGeom prst="rect">
            <a:avLst/>
          </a:prstGeom>
          <a:noFill/>
          <a:ln>
            <a:noFill/>
          </a:ln>
        </p:spPr>
        <p:txBody>
          <a:bodyPr spcFirstLastPara="1" wrap="square" lIns="0" tIns="0" rIns="0" bIns="0" anchor="t" anchorCtr="0">
            <a:normAutofit/>
          </a:bodyPr>
          <a:lstStyle>
            <a:lvl1pPr lvl="0" rtl="0">
              <a:lnSpc>
                <a:spcPct val="100000"/>
              </a:lnSpc>
              <a:spcBef>
                <a:spcPts val="0"/>
              </a:spcBef>
              <a:spcAft>
                <a:spcPts val="0"/>
              </a:spcAft>
              <a:buSzPts val="2000"/>
              <a:buFont typeface="Arial"/>
              <a:buNone/>
              <a:defRPr sz="2000">
                <a:latin typeface="Arial"/>
                <a:ea typeface="Arial"/>
                <a:cs typeface="Arial"/>
                <a:sym typeface="Arial"/>
              </a:defRPr>
            </a:lvl1pPr>
            <a:lvl2pPr lvl="1" rtl="0">
              <a:lnSpc>
                <a:spcPct val="100000"/>
              </a:lnSpc>
              <a:spcBef>
                <a:spcPts val="0"/>
              </a:spcBef>
              <a:spcAft>
                <a:spcPts val="0"/>
              </a:spcAft>
              <a:buSzPts val="2000"/>
              <a:buFont typeface="Arial"/>
              <a:buNone/>
              <a:defRPr sz="2000">
                <a:latin typeface="Arial"/>
                <a:ea typeface="Arial"/>
                <a:cs typeface="Arial"/>
                <a:sym typeface="Arial"/>
              </a:defRPr>
            </a:lvl2pPr>
            <a:lvl3pPr lvl="2" rtl="0">
              <a:lnSpc>
                <a:spcPct val="100000"/>
              </a:lnSpc>
              <a:spcBef>
                <a:spcPts val="0"/>
              </a:spcBef>
              <a:spcAft>
                <a:spcPts val="0"/>
              </a:spcAft>
              <a:buSzPts val="2000"/>
              <a:buFont typeface="Arial"/>
              <a:buNone/>
              <a:defRPr sz="2000">
                <a:latin typeface="Arial"/>
                <a:ea typeface="Arial"/>
                <a:cs typeface="Arial"/>
                <a:sym typeface="Arial"/>
              </a:defRPr>
            </a:lvl3pPr>
            <a:lvl4pPr lvl="3" rtl="0">
              <a:lnSpc>
                <a:spcPct val="100000"/>
              </a:lnSpc>
              <a:spcBef>
                <a:spcPts val="0"/>
              </a:spcBef>
              <a:spcAft>
                <a:spcPts val="0"/>
              </a:spcAft>
              <a:buSzPts val="2000"/>
              <a:buFont typeface="Arial"/>
              <a:buNone/>
              <a:defRPr sz="2000">
                <a:latin typeface="Arial"/>
                <a:ea typeface="Arial"/>
                <a:cs typeface="Arial"/>
                <a:sym typeface="Arial"/>
              </a:defRPr>
            </a:lvl4pPr>
            <a:lvl5pPr lvl="4" rtl="0">
              <a:lnSpc>
                <a:spcPct val="100000"/>
              </a:lnSpc>
              <a:spcBef>
                <a:spcPts val="0"/>
              </a:spcBef>
              <a:spcAft>
                <a:spcPts val="0"/>
              </a:spcAft>
              <a:buSzPts val="2000"/>
              <a:buFont typeface="Arial"/>
              <a:buNone/>
              <a:defRPr sz="2000">
                <a:latin typeface="Arial"/>
                <a:ea typeface="Arial"/>
                <a:cs typeface="Arial"/>
                <a:sym typeface="Arial"/>
              </a:defRPr>
            </a:lvl5pPr>
            <a:lvl6pPr lvl="5" rtl="0">
              <a:lnSpc>
                <a:spcPct val="100000"/>
              </a:lnSpc>
              <a:spcBef>
                <a:spcPts val="0"/>
              </a:spcBef>
              <a:spcAft>
                <a:spcPts val="0"/>
              </a:spcAft>
              <a:buSzPts val="2000"/>
              <a:buFont typeface="Arial"/>
              <a:buNone/>
              <a:defRPr sz="2000">
                <a:latin typeface="Arial"/>
                <a:ea typeface="Arial"/>
                <a:cs typeface="Arial"/>
                <a:sym typeface="Arial"/>
              </a:defRPr>
            </a:lvl6pPr>
            <a:lvl7pPr lvl="6" rtl="0">
              <a:lnSpc>
                <a:spcPct val="100000"/>
              </a:lnSpc>
              <a:spcBef>
                <a:spcPts val="0"/>
              </a:spcBef>
              <a:spcAft>
                <a:spcPts val="0"/>
              </a:spcAft>
              <a:buSzPts val="2000"/>
              <a:buFont typeface="Arial"/>
              <a:buNone/>
              <a:defRPr sz="2000">
                <a:latin typeface="Arial"/>
                <a:ea typeface="Arial"/>
                <a:cs typeface="Arial"/>
                <a:sym typeface="Arial"/>
              </a:defRPr>
            </a:lvl7pPr>
            <a:lvl8pPr lvl="7" rtl="0">
              <a:lnSpc>
                <a:spcPct val="100000"/>
              </a:lnSpc>
              <a:spcBef>
                <a:spcPts val="0"/>
              </a:spcBef>
              <a:spcAft>
                <a:spcPts val="0"/>
              </a:spcAft>
              <a:buSzPts val="2000"/>
              <a:buFont typeface="Arial"/>
              <a:buNone/>
              <a:defRPr sz="2000">
                <a:latin typeface="Arial"/>
                <a:ea typeface="Arial"/>
                <a:cs typeface="Arial"/>
                <a:sym typeface="Arial"/>
              </a:defRPr>
            </a:lvl8pPr>
            <a:lvl9pPr lvl="8" rtl="0">
              <a:lnSpc>
                <a:spcPct val="100000"/>
              </a:lnSpc>
              <a:spcBef>
                <a:spcPts val="0"/>
              </a:spcBef>
              <a:spcAft>
                <a:spcPts val="0"/>
              </a:spcAft>
              <a:buSzPts val="2000"/>
              <a:buFont typeface="Arial"/>
              <a:buNone/>
              <a:defRPr sz="2000">
                <a:latin typeface="Arial"/>
                <a:ea typeface="Arial"/>
                <a:cs typeface="Arial"/>
                <a:sym typeface="Arial"/>
              </a:defRPr>
            </a:lvl9pPr>
          </a:lstStyle>
          <a:p>
            <a:endParaRPr/>
          </a:p>
        </p:txBody>
      </p:sp>
      <p:sp>
        <p:nvSpPr>
          <p:cNvPr id="97" name="Google Shape;97;p3"/>
          <p:cNvSpPr/>
          <p:nvPr/>
        </p:nvSpPr>
        <p:spPr>
          <a:xfrm>
            <a:off x="48190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8" name="Google Shape;98;p3"/>
          <p:cNvPicPr preferRelativeResize="0"/>
          <p:nvPr/>
        </p:nvPicPr>
        <p:blipFill rotWithShape="1">
          <a:blip r:embed="rId2">
            <a:alphaModFix/>
          </a:blip>
          <a:srcRect b="1156"/>
          <a:stretch/>
        </p:blipFill>
        <p:spPr>
          <a:xfrm>
            <a:off x="404500" y="938550"/>
            <a:ext cx="4111350" cy="4115850"/>
          </a:xfrm>
          <a:prstGeom prst="rect">
            <a:avLst/>
          </a:prstGeom>
          <a:noFill/>
          <a:ln>
            <a:noFill/>
          </a:ln>
        </p:spPr>
      </p:pic>
      <p:sp>
        <p:nvSpPr>
          <p:cNvPr id="99" name="Google Shape;99;p3"/>
          <p:cNvSpPr>
            <a:spLocks noGrp="1"/>
          </p:cNvSpPr>
          <p:nvPr>
            <p:ph type="pic" idx="3"/>
          </p:nvPr>
        </p:nvSpPr>
        <p:spPr>
          <a:xfrm>
            <a:off x="562729" y="1095012"/>
            <a:ext cx="3799200" cy="2140200"/>
          </a:xfrm>
          <a:prstGeom prst="rect">
            <a:avLst/>
          </a:prstGeom>
          <a:solidFill>
            <a:schemeClr val="dk2"/>
          </a:solidFill>
          <a:ln>
            <a:noFill/>
          </a:ln>
        </p:spPr>
      </p:sp>
      <p:sp>
        <p:nvSpPr>
          <p:cNvPr id="100" name="Google Shape;100;p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 name="Google Shape;101;p3"/>
          <p:cNvGrpSpPr/>
          <p:nvPr/>
        </p:nvGrpSpPr>
        <p:grpSpPr>
          <a:xfrm>
            <a:off x="7941498" y="4793372"/>
            <a:ext cx="729760" cy="173505"/>
            <a:chOff x="7941498" y="4793372"/>
            <a:chExt cx="729760" cy="173505"/>
          </a:xfrm>
        </p:grpSpPr>
        <p:sp>
          <p:nvSpPr>
            <p:cNvPr id="102" name="Google Shape;102;p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 name="Google Shape;120;p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121" name="Google Shape;121;p3"/>
          <p:cNvGrpSpPr/>
          <p:nvPr/>
        </p:nvGrpSpPr>
        <p:grpSpPr>
          <a:xfrm>
            <a:off x="229678" y="4812065"/>
            <a:ext cx="952262" cy="184819"/>
            <a:chOff x="238125" y="2164775"/>
            <a:chExt cx="7143750" cy="1385450"/>
          </a:xfrm>
        </p:grpSpPr>
        <p:sp>
          <p:nvSpPr>
            <p:cNvPr id="122" name="Google Shape;122;p3"/>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3"/>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3"/>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3"/>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3"/>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000_Branding Slide_Ontario_3_EN">
  <p:cSld name="TITLE_1_14_1_1_1_2">
    <p:spTree>
      <p:nvGrpSpPr>
        <p:cNvPr id="1" name="Shape 1937"/>
        <p:cNvGrpSpPr/>
        <p:nvPr/>
      </p:nvGrpSpPr>
      <p:grpSpPr>
        <a:xfrm>
          <a:off x="0" y="0"/>
          <a:ext cx="0" cy="0"/>
          <a:chOff x="0" y="0"/>
          <a:chExt cx="0" cy="0"/>
        </a:xfrm>
      </p:grpSpPr>
      <p:pic>
        <p:nvPicPr>
          <p:cNvPr id="1938" name="Google Shape;1938;p21"/>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1939" name="Google Shape;1939;p21"/>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0000">
              <a:alpha val="68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chemeClr val="lt1"/>
                </a:solidFill>
              </a:rPr>
              <a:t>Photo: Unsplash</a:t>
            </a:r>
            <a:endParaRPr sz="1400" b="0" i="0" u="none" strike="noStrike" cap="none">
              <a:solidFill>
                <a:schemeClr val="lt1"/>
              </a:solidFill>
              <a:latin typeface="Source Sans Pro"/>
              <a:ea typeface="Source Sans Pro"/>
              <a:cs typeface="Source Sans Pro"/>
              <a:sym typeface="Source Sans Pro"/>
            </a:endParaRPr>
          </a:p>
        </p:txBody>
      </p:sp>
      <p:sp>
        <p:nvSpPr>
          <p:cNvPr id="1941" name="Google Shape;1941;p21"/>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2" name="Google Shape;1942;p21"/>
          <p:cNvGrpSpPr/>
          <p:nvPr/>
        </p:nvGrpSpPr>
        <p:grpSpPr>
          <a:xfrm>
            <a:off x="429700" y="1242820"/>
            <a:ext cx="4866194" cy="944324"/>
            <a:chOff x="277298" y="2872865"/>
            <a:chExt cx="2322433" cy="450687"/>
          </a:xfrm>
        </p:grpSpPr>
        <p:sp>
          <p:nvSpPr>
            <p:cNvPr id="1943" name="Google Shape;1943;p21"/>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44" name="Google Shape;1944;p21"/>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45" name="Google Shape;1945;p21"/>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46" name="Google Shape;1946;p21"/>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47" name="Google Shape;1947;p21"/>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48" name="Google Shape;1948;p21"/>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49" name="Google Shape;1949;p21"/>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0" name="Google Shape;1950;p21"/>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1" name="Google Shape;1951;p21"/>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2" name="Google Shape;1952;p21"/>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3" name="Google Shape;1953;p21"/>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4" name="Google Shape;1954;p21"/>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5" name="Google Shape;1955;p21"/>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6" name="Google Shape;1956;p21"/>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7" name="Google Shape;1957;p21"/>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8" name="Google Shape;1958;p21"/>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59" name="Google Shape;1959;p21"/>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0" name="Google Shape;1960;p21"/>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1" name="Google Shape;1961;p21"/>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2" name="Google Shape;1962;p21"/>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3" name="Google Shape;1963;p21"/>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4" name="Google Shape;1964;p21"/>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5" name="Google Shape;1965;p21"/>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6" name="Google Shape;1966;p21"/>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7" name="Google Shape;1967;p21"/>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8" name="Google Shape;1968;p21"/>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69" name="Google Shape;1969;p21"/>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0" name="Google Shape;1970;p21"/>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1" name="Google Shape;1971;p21"/>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2" name="Google Shape;1972;p21"/>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3" name="Google Shape;1973;p21"/>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4" name="Google Shape;1974;p21"/>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5" name="Google Shape;1975;p21"/>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6" name="Google Shape;1976;p21"/>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7" name="Google Shape;1977;p21"/>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8" name="Google Shape;1978;p21"/>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79" name="Google Shape;1979;p21"/>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0" name="Google Shape;1980;p21"/>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1" name="Google Shape;1981;p21"/>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2" name="Google Shape;1982;p21"/>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3" name="Google Shape;1983;p21"/>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4" name="Google Shape;1984;p21"/>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5" name="Google Shape;1985;p21"/>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6" name="Google Shape;1986;p21"/>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7" name="Google Shape;1987;p21"/>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8" name="Google Shape;1988;p21"/>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89" name="Google Shape;1989;p21"/>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90" name="Google Shape;1990;p21"/>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91" name="Google Shape;1991;p21"/>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92" name="Google Shape;1992;p21"/>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93" name="Google Shape;1993;p21"/>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94" name="Google Shape;1994;p21"/>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95" name="Google Shape;1995;p21"/>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96" name="Google Shape;1996;p21"/>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1997" name="Google Shape;1997;p21"/>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1998" name="Google Shape;1998;p21"/>
          <p:cNvGrpSpPr/>
          <p:nvPr/>
        </p:nvGrpSpPr>
        <p:grpSpPr>
          <a:xfrm>
            <a:off x="7941498" y="4793372"/>
            <a:ext cx="729760" cy="173505"/>
            <a:chOff x="7941498" y="4793372"/>
            <a:chExt cx="729760" cy="173505"/>
          </a:xfrm>
        </p:grpSpPr>
        <p:sp>
          <p:nvSpPr>
            <p:cNvPr id="1999" name="Google Shape;1999;p2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2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2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2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17" name="Google Shape;2017;p21"/>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18" name="Google Shape;2018;p21"/>
          <p:cNvGrpSpPr/>
          <p:nvPr/>
        </p:nvGrpSpPr>
        <p:grpSpPr>
          <a:xfrm>
            <a:off x="7941498" y="4793372"/>
            <a:ext cx="729760" cy="173505"/>
            <a:chOff x="7941498" y="4793372"/>
            <a:chExt cx="729760" cy="173505"/>
          </a:xfrm>
        </p:grpSpPr>
        <p:sp>
          <p:nvSpPr>
            <p:cNvPr id="2019" name="Google Shape;2019;p2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2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2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7" name="Google Shape;2037;p21"/>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000_Branding Slide_Ontario_3_FR">
  <p:cSld name="TITLE_1_14_1_1_1_2_1">
    <p:spTree>
      <p:nvGrpSpPr>
        <p:cNvPr id="1" name="Shape 2038"/>
        <p:cNvGrpSpPr/>
        <p:nvPr/>
      </p:nvGrpSpPr>
      <p:grpSpPr>
        <a:xfrm>
          <a:off x="0" y="0"/>
          <a:ext cx="0" cy="0"/>
          <a:chOff x="0" y="0"/>
          <a:chExt cx="0" cy="0"/>
        </a:xfrm>
      </p:grpSpPr>
      <p:pic>
        <p:nvPicPr>
          <p:cNvPr id="2039" name="Google Shape;2039;p22"/>
          <p:cNvPicPr preferRelativeResize="0"/>
          <p:nvPr/>
        </p:nvPicPr>
        <p:blipFill rotWithShape="1">
          <a:blip r:embed="rId2">
            <a:alphaModFix/>
          </a:blip>
          <a:srcRect/>
          <a:stretch/>
        </p:blipFill>
        <p:spPr>
          <a:xfrm>
            <a:off x="0" y="0"/>
            <a:ext cx="9144000" cy="5143500"/>
          </a:xfrm>
          <a:prstGeom prst="rect">
            <a:avLst/>
          </a:prstGeom>
          <a:noFill/>
          <a:ln>
            <a:noFill/>
          </a:ln>
        </p:spPr>
      </p:pic>
      <p:sp>
        <p:nvSpPr>
          <p:cNvPr id="2040" name="Google Shape;2040;p22"/>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0000">
              <a:alpha val="683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2"/>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chemeClr val="lt1"/>
                </a:solidFill>
              </a:rPr>
              <a:t>Photo: Unsplash</a:t>
            </a:r>
            <a:endParaRPr sz="1400" b="0" i="0" u="none" strike="noStrike" cap="none">
              <a:solidFill>
                <a:schemeClr val="lt1"/>
              </a:solidFill>
              <a:latin typeface="Source Sans Pro"/>
              <a:ea typeface="Source Sans Pro"/>
              <a:cs typeface="Source Sans Pro"/>
              <a:sym typeface="Source Sans Pro"/>
            </a:endParaRPr>
          </a:p>
        </p:txBody>
      </p:sp>
      <p:sp>
        <p:nvSpPr>
          <p:cNvPr id="2042" name="Google Shape;2042;p22"/>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3" name="Google Shape;2043;p22"/>
          <p:cNvGrpSpPr/>
          <p:nvPr/>
        </p:nvGrpSpPr>
        <p:grpSpPr>
          <a:xfrm>
            <a:off x="429700" y="1254487"/>
            <a:ext cx="4858710" cy="923133"/>
            <a:chOff x="277295" y="3594869"/>
            <a:chExt cx="2318861" cy="440573"/>
          </a:xfrm>
        </p:grpSpPr>
        <p:sp>
          <p:nvSpPr>
            <p:cNvPr id="2044" name="Google Shape;2044;p22"/>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22"/>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22"/>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2"/>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22"/>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2"/>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2"/>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2"/>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2"/>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2"/>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2"/>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2"/>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2"/>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2"/>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2"/>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2"/>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2"/>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2"/>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2"/>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2"/>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2"/>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2"/>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2"/>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2"/>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2"/>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2"/>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2"/>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2"/>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2"/>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2"/>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22"/>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22"/>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22"/>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22"/>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2"/>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2"/>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2"/>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22"/>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2"/>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2"/>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2"/>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2"/>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2"/>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2"/>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2"/>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2"/>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2"/>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2"/>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2"/>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2"/>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2"/>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2"/>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2"/>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2"/>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2"/>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 name="Google Shape;2099;p22"/>
          <p:cNvGrpSpPr/>
          <p:nvPr/>
        </p:nvGrpSpPr>
        <p:grpSpPr>
          <a:xfrm>
            <a:off x="7941498" y="4793372"/>
            <a:ext cx="729760" cy="173505"/>
            <a:chOff x="7941498" y="4793372"/>
            <a:chExt cx="729760" cy="173505"/>
          </a:xfrm>
        </p:grpSpPr>
        <p:sp>
          <p:nvSpPr>
            <p:cNvPr id="2100" name="Google Shape;2100;p2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8" name="Google Shape;2118;p2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9" name="Google Shape;2119;p22"/>
          <p:cNvGrpSpPr/>
          <p:nvPr/>
        </p:nvGrpSpPr>
        <p:grpSpPr>
          <a:xfrm>
            <a:off x="7941498" y="4793372"/>
            <a:ext cx="729760" cy="173505"/>
            <a:chOff x="7941498" y="4793372"/>
            <a:chExt cx="729760" cy="173505"/>
          </a:xfrm>
        </p:grpSpPr>
        <p:sp>
          <p:nvSpPr>
            <p:cNvPr id="2120" name="Google Shape;2120;p2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8" name="Google Shape;2138;p2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000_Branding Slide_Prince Edward Island_EN">
  <p:cSld name="TITLE_1_14_1_1_1_1">
    <p:spTree>
      <p:nvGrpSpPr>
        <p:cNvPr id="1" name="Shape 2139"/>
        <p:cNvGrpSpPr/>
        <p:nvPr/>
      </p:nvGrpSpPr>
      <p:grpSpPr>
        <a:xfrm>
          <a:off x="0" y="0"/>
          <a:ext cx="0" cy="0"/>
          <a:chOff x="0" y="0"/>
          <a:chExt cx="0" cy="0"/>
        </a:xfrm>
      </p:grpSpPr>
      <p:pic>
        <p:nvPicPr>
          <p:cNvPr id="2140" name="Google Shape;2140;p23"/>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141" name="Google Shape;2141;p23"/>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B28E01">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3"/>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Prince Edward Island, Canada - Photo: Freepik</a:t>
            </a:r>
            <a:endParaRPr sz="1400" b="0" i="0" u="none" strike="noStrike" cap="none">
              <a:solidFill>
                <a:srgbClr val="FFFFFF"/>
              </a:solidFill>
              <a:latin typeface="Source Sans Pro"/>
              <a:ea typeface="Source Sans Pro"/>
              <a:cs typeface="Source Sans Pro"/>
              <a:sym typeface="Source Sans Pro"/>
            </a:endParaRPr>
          </a:p>
        </p:txBody>
      </p:sp>
      <p:sp>
        <p:nvSpPr>
          <p:cNvPr id="2143" name="Google Shape;2143;p23"/>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4" name="Google Shape;2144;p23"/>
          <p:cNvGrpSpPr/>
          <p:nvPr/>
        </p:nvGrpSpPr>
        <p:grpSpPr>
          <a:xfrm>
            <a:off x="429700" y="1242820"/>
            <a:ext cx="4866194" cy="944324"/>
            <a:chOff x="277298" y="2872865"/>
            <a:chExt cx="2322433" cy="450687"/>
          </a:xfrm>
        </p:grpSpPr>
        <p:sp>
          <p:nvSpPr>
            <p:cNvPr id="2145" name="Google Shape;2145;p23"/>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46" name="Google Shape;2146;p23"/>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47" name="Google Shape;2147;p23"/>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48" name="Google Shape;2148;p23"/>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49" name="Google Shape;2149;p23"/>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0" name="Google Shape;2150;p23"/>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1" name="Google Shape;2151;p23"/>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2" name="Google Shape;2152;p23"/>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3" name="Google Shape;2153;p23"/>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4" name="Google Shape;2154;p23"/>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5" name="Google Shape;2155;p23"/>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6" name="Google Shape;2156;p23"/>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7" name="Google Shape;2157;p23"/>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8" name="Google Shape;2158;p23"/>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59" name="Google Shape;2159;p23"/>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0" name="Google Shape;2160;p23"/>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1" name="Google Shape;2161;p23"/>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2" name="Google Shape;2162;p23"/>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3" name="Google Shape;2163;p23"/>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4" name="Google Shape;2164;p23"/>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5" name="Google Shape;2165;p23"/>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6" name="Google Shape;2166;p23"/>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7" name="Google Shape;2167;p23"/>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8" name="Google Shape;2168;p23"/>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69" name="Google Shape;2169;p23"/>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0" name="Google Shape;2170;p23"/>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1" name="Google Shape;2171;p23"/>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2" name="Google Shape;2172;p23"/>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3" name="Google Shape;2173;p23"/>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4" name="Google Shape;2174;p23"/>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5" name="Google Shape;2175;p23"/>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6" name="Google Shape;2176;p23"/>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7" name="Google Shape;2177;p23"/>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8" name="Google Shape;2178;p23"/>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79" name="Google Shape;2179;p23"/>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0" name="Google Shape;2180;p23"/>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1" name="Google Shape;2181;p23"/>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2" name="Google Shape;2182;p23"/>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3" name="Google Shape;2183;p23"/>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4" name="Google Shape;2184;p23"/>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5" name="Google Shape;2185;p23"/>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6" name="Google Shape;2186;p23"/>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7" name="Google Shape;2187;p23"/>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8" name="Google Shape;2188;p23"/>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89" name="Google Shape;2189;p23"/>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0" name="Google Shape;2190;p23"/>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1" name="Google Shape;2191;p23"/>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2" name="Google Shape;2192;p23"/>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3" name="Google Shape;2193;p23"/>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4" name="Google Shape;2194;p23"/>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5" name="Google Shape;2195;p23"/>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6" name="Google Shape;2196;p23"/>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7" name="Google Shape;2197;p23"/>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8" name="Google Shape;2198;p23"/>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199" name="Google Shape;2199;p23"/>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2200" name="Google Shape;2200;p23"/>
          <p:cNvGrpSpPr/>
          <p:nvPr/>
        </p:nvGrpSpPr>
        <p:grpSpPr>
          <a:xfrm>
            <a:off x="7941498" y="4793372"/>
            <a:ext cx="729760" cy="173505"/>
            <a:chOff x="7941498" y="4793372"/>
            <a:chExt cx="729760" cy="173505"/>
          </a:xfrm>
        </p:grpSpPr>
        <p:sp>
          <p:nvSpPr>
            <p:cNvPr id="2201" name="Google Shape;2201;p2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19" name="Google Shape;2219;p2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20" name="Google Shape;2220;p23"/>
          <p:cNvGrpSpPr/>
          <p:nvPr/>
        </p:nvGrpSpPr>
        <p:grpSpPr>
          <a:xfrm>
            <a:off x="7941498" y="4793372"/>
            <a:ext cx="729760" cy="173505"/>
            <a:chOff x="7941498" y="4793372"/>
            <a:chExt cx="729760" cy="173505"/>
          </a:xfrm>
        </p:grpSpPr>
        <p:sp>
          <p:nvSpPr>
            <p:cNvPr id="2221" name="Google Shape;2221;p2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2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9" name="Google Shape;2239;p2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000_Branding Slide_Prince Edward Island_FR">
  <p:cSld name="TITLE_1_13">
    <p:spTree>
      <p:nvGrpSpPr>
        <p:cNvPr id="1" name="Shape 2240"/>
        <p:cNvGrpSpPr/>
        <p:nvPr/>
      </p:nvGrpSpPr>
      <p:grpSpPr>
        <a:xfrm>
          <a:off x="0" y="0"/>
          <a:ext cx="0" cy="0"/>
          <a:chOff x="0" y="0"/>
          <a:chExt cx="0" cy="0"/>
        </a:xfrm>
      </p:grpSpPr>
      <p:pic>
        <p:nvPicPr>
          <p:cNvPr id="2241" name="Google Shape;2241;p24"/>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242" name="Google Shape;2242;p24"/>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B28E01">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4"/>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lvl="0" indent="0" algn="l" rtl="0">
              <a:lnSpc>
                <a:spcPct val="115000"/>
              </a:lnSpc>
              <a:spcBef>
                <a:spcPts val="0"/>
              </a:spcBef>
              <a:spcAft>
                <a:spcPts val="0"/>
              </a:spcAft>
              <a:buClr>
                <a:schemeClr val="dk1"/>
              </a:buClr>
              <a:buSzPts val="1100"/>
              <a:buFont typeface="Arial"/>
              <a:buNone/>
            </a:pPr>
            <a:endParaRPr sz="900">
              <a:solidFill>
                <a:srgbClr val="FFFFFF"/>
              </a:solidFill>
            </a:endParaRPr>
          </a:p>
          <a:p>
            <a:pPr marL="0" lvl="0" indent="0" algn="l" rtl="0">
              <a:lnSpc>
                <a:spcPct val="115000"/>
              </a:lnSpc>
              <a:spcBef>
                <a:spcPts val="0"/>
              </a:spcBef>
              <a:spcAft>
                <a:spcPts val="0"/>
              </a:spcAft>
              <a:buClr>
                <a:schemeClr val="dk1"/>
              </a:buClr>
              <a:buSzPts val="1100"/>
              <a:buFont typeface="Arial"/>
              <a:buNone/>
            </a:pPr>
            <a:r>
              <a:rPr lang="en" sz="900">
                <a:solidFill>
                  <a:srgbClr val="FFFFFF"/>
                </a:solidFill>
              </a:rPr>
              <a:t>Île-du-Prince-Édouard, Canada - Photo : Freepik</a:t>
            </a:r>
            <a:endParaRPr sz="900">
              <a:solidFill>
                <a:srgbClr val="FFFFFF"/>
              </a:solidFill>
            </a:endParaRPr>
          </a:p>
          <a:p>
            <a:pPr marL="0" marR="0" lvl="0" indent="0" algn="l" rtl="0">
              <a:lnSpc>
                <a:spcPct val="115000"/>
              </a:lnSpc>
              <a:spcBef>
                <a:spcPts val="0"/>
              </a:spcBef>
              <a:spcAft>
                <a:spcPts val="0"/>
              </a:spcAft>
              <a:buClr>
                <a:srgbClr val="000000"/>
              </a:buClr>
              <a:buSzPts val="900"/>
              <a:buFont typeface="Arial"/>
              <a:buNone/>
            </a:pPr>
            <a:endParaRPr sz="900">
              <a:solidFill>
                <a:srgbClr val="FFFFFF"/>
              </a:solidFill>
            </a:endParaRPr>
          </a:p>
        </p:txBody>
      </p:sp>
      <p:sp>
        <p:nvSpPr>
          <p:cNvPr id="2244" name="Google Shape;2244;p24"/>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5" name="Google Shape;2245;p24"/>
          <p:cNvGrpSpPr/>
          <p:nvPr/>
        </p:nvGrpSpPr>
        <p:grpSpPr>
          <a:xfrm>
            <a:off x="429700" y="1254487"/>
            <a:ext cx="4858710" cy="923133"/>
            <a:chOff x="277295" y="3594869"/>
            <a:chExt cx="2318861" cy="440573"/>
          </a:xfrm>
        </p:grpSpPr>
        <p:sp>
          <p:nvSpPr>
            <p:cNvPr id="2246" name="Google Shape;2246;p24"/>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4"/>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4"/>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4"/>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4"/>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4"/>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4"/>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4"/>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4"/>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4"/>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4"/>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4"/>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4"/>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4"/>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4"/>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4"/>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4"/>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4"/>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4"/>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4"/>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4"/>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4"/>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4"/>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4"/>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4"/>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4"/>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4"/>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4"/>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4"/>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4"/>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4"/>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4"/>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4"/>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4"/>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4"/>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4"/>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4"/>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4"/>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4"/>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4"/>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4"/>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4"/>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4"/>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4"/>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4"/>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4"/>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4"/>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4"/>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4"/>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4"/>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4"/>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4"/>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4"/>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4"/>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4"/>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1" name="Google Shape;2301;p24"/>
          <p:cNvGrpSpPr/>
          <p:nvPr/>
        </p:nvGrpSpPr>
        <p:grpSpPr>
          <a:xfrm>
            <a:off x="7941498" y="4793372"/>
            <a:ext cx="729760" cy="173505"/>
            <a:chOff x="7941498" y="4793372"/>
            <a:chExt cx="729760" cy="173505"/>
          </a:xfrm>
        </p:grpSpPr>
        <p:sp>
          <p:nvSpPr>
            <p:cNvPr id="2302" name="Google Shape;2302;p2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0" name="Google Shape;2320;p2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1" name="Google Shape;2321;p24"/>
          <p:cNvGrpSpPr/>
          <p:nvPr/>
        </p:nvGrpSpPr>
        <p:grpSpPr>
          <a:xfrm>
            <a:off x="7941498" y="4793372"/>
            <a:ext cx="729760" cy="173505"/>
            <a:chOff x="7941498" y="4793372"/>
            <a:chExt cx="729760" cy="173505"/>
          </a:xfrm>
        </p:grpSpPr>
        <p:sp>
          <p:nvSpPr>
            <p:cNvPr id="2322" name="Google Shape;2322;p2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2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2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40" name="Google Shape;2340;p2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000_Branding Slide_Quebec_EN">
  <p:cSld name="TITLE_1_12">
    <p:spTree>
      <p:nvGrpSpPr>
        <p:cNvPr id="1" name="Shape 2341"/>
        <p:cNvGrpSpPr/>
        <p:nvPr/>
      </p:nvGrpSpPr>
      <p:grpSpPr>
        <a:xfrm>
          <a:off x="0" y="0"/>
          <a:ext cx="0" cy="0"/>
          <a:chOff x="0" y="0"/>
          <a:chExt cx="0" cy="0"/>
        </a:xfrm>
      </p:grpSpPr>
      <p:pic>
        <p:nvPicPr>
          <p:cNvPr id="2342" name="Google Shape;2342;p25"/>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343" name="Google Shape;2343;p25"/>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7D002B">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5"/>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Percé, Quebec, Canada - Photo: UNESCO</a:t>
            </a:r>
            <a:endParaRPr sz="1400" b="0" i="0" u="none" strike="noStrike" cap="none">
              <a:solidFill>
                <a:srgbClr val="FFFFFF"/>
              </a:solidFill>
              <a:latin typeface="Source Sans Pro"/>
              <a:ea typeface="Source Sans Pro"/>
              <a:cs typeface="Source Sans Pro"/>
              <a:sym typeface="Source Sans Pro"/>
            </a:endParaRPr>
          </a:p>
        </p:txBody>
      </p:sp>
      <p:sp>
        <p:nvSpPr>
          <p:cNvPr id="2345" name="Google Shape;2345;p25"/>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6" name="Google Shape;2346;p25"/>
          <p:cNvGrpSpPr/>
          <p:nvPr/>
        </p:nvGrpSpPr>
        <p:grpSpPr>
          <a:xfrm>
            <a:off x="429700" y="1242820"/>
            <a:ext cx="4866194" cy="944324"/>
            <a:chOff x="277298" y="2872865"/>
            <a:chExt cx="2322433" cy="450687"/>
          </a:xfrm>
        </p:grpSpPr>
        <p:sp>
          <p:nvSpPr>
            <p:cNvPr id="2347" name="Google Shape;2347;p25"/>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48" name="Google Shape;2348;p25"/>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49" name="Google Shape;2349;p25"/>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0" name="Google Shape;2350;p25"/>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1" name="Google Shape;2351;p25"/>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2" name="Google Shape;2352;p25"/>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3" name="Google Shape;2353;p25"/>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4" name="Google Shape;2354;p25"/>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5" name="Google Shape;2355;p25"/>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6" name="Google Shape;2356;p25"/>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7" name="Google Shape;2357;p25"/>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8" name="Google Shape;2358;p25"/>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59" name="Google Shape;2359;p25"/>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0" name="Google Shape;2360;p25"/>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1" name="Google Shape;2361;p25"/>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2" name="Google Shape;2362;p25"/>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3" name="Google Shape;2363;p25"/>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4" name="Google Shape;2364;p25"/>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5" name="Google Shape;2365;p25"/>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6" name="Google Shape;2366;p25"/>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7" name="Google Shape;2367;p25"/>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8" name="Google Shape;2368;p25"/>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69" name="Google Shape;2369;p25"/>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0" name="Google Shape;2370;p25"/>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1" name="Google Shape;2371;p25"/>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2" name="Google Shape;2372;p25"/>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3" name="Google Shape;2373;p25"/>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4" name="Google Shape;2374;p25"/>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5" name="Google Shape;2375;p25"/>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6" name="Google Shape;2376;p25"/>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7" name="Google Shape;2377;p25"/>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8" name="Google Shape;2378;p25"/>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79" name="Google Shape;2379;p25"/>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0" name="Google Shape;2380;p25"/>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1" name="Google Shape;2381;p25"/>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2" name="Google Shape;2382;p25"/>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3" name="Google Shape;2383;p25"/>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4" name="Google Shape;2384;p25"/>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5" name="Google Shape;2385;p25"/>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6" name="Google Shape;2386;p25"/>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7" name="Google Shape;2387;p25"/>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8" name="Google Shape;2388;p25"/>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89" name="Google Shape;2389;p25"/>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0" name="Google Shape;2390;p25"/>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1" name="Google Shape;2391;p25"/>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2" name="Google Shape;2392;p25"/>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3" name="Google Shape;2393;p25"/>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4" name="Google Shape;2394;p25"/>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5" name="Google Shape;2395;p25"/>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6" name="Google Shape;2396;p25"/>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7" name="Google Shape;2397;p25"/>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8" name="Google Shape;2398;p25"/>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399" name="Google Shape;2399;p25"/>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400" name="Google Shape;2400;p25"/>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401" name="Google Shape;2401;p25"/>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2402" name="Google Shape;2402;p25"/>
          <p:cNvGrpSpPr/>
          <p:nvPr/>
        </p:nvGrpSpPr>
        <p:grpSpPr>
          <a:xfrm>
            <a:off x="7941498" y="4793372"/>
            <a:ext cx="729760" cy="173505"/>
            <a:chOff x="7941498" y="4793372"/>
            <a:chExt cx="729760" cy="173505"/>
          </a:xfrm>
        </p:grpSpPr>
        <p:sp>
          <p:nvSpPr>
            <p:cNvPr id="2403" name="Google Shape;2403;p2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21" name="Google Shape;2421;p2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22" name="Google Shape;2422;p25"/>
          <p:cNvGrpSpPr/>
          <p:nvPr/>
        </p:nvGrpSpPr>
        <p:grpSpPr>
          <a:xfrm>
            <a:off x="7941498" y="4793372"/>
            <a:ext cx="729760" cy="173505"/>
            <a:chOff x="7941498" y="4793372"/>
            <a:chExt cx="729760" cy="173505"/>
          </a:xfrm>
        </p:grpSpPr>
        <p:sp>
          <p:nvSpPr>
            <p:cNvPr id="2423" name="Google Shape;2423;p2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2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2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1" name="Google Shape;2441;p2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000_Branding Slide_Quebec_FR">
  <p:cSld name="TITLE_1_11">
    <p:spTree>
      <p:nvGrpSpPr>
        <p:cNvPr id="1" name="Shape 2442"/>
        <p:cNvGrpSpPr/>
        <p:nvPr/>
      </p:nvGrpSpPr>
      <p:grpSpPr>
        <a:xfrm>
          <a:off x="0" y="0"/>
          <a:ext cx="0" cy="0"/>
          <a:chOff x="0" y="0"/>
          <a:chExt cx="0" cy="0"/>
        </a:xfrm>
      </p:grpSpPr>
      <p:pic>
        <p:nvPicPr>
          <p:cNvPr id="2443" name="Google Shape;2443;p26"/>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444" name="Google Shape;2444;p26"/>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7D002B">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6"/>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Percé, Quebec, Canada - Photo: UNESCO</a:t>
            </a:r>
            <a:endParaRPr sz="1400" b="0" i="0" u="none" strike="noStrike" cap="none">
              <a:solidFill>
                <a:srgbClr val="FFFFFF"/>
              </a:solidFill>
              <a:latin typeface="Source Sans Pro"/>
              <a:ea typeface="Source Sans Pro"/>
              <a:cs typeface="Source Sans Pro"/>
              <a:sym typeface="Source Sans Pro"/>
            </a:endParaRPr>
          </a:p>
        </p:txBody>
      </p:sp>
      <p:sp>
        <p:nvSpPr>
          <p:cNvPr id="2446" name="Google Shape;2446;p26"/>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6"/>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8" name="Google Shape;2448;p26"/>
          <p:cNvGrpSpPr/>
          <p:nvPr/>
        </p:nvGrpSpPr>
        <p:grpSpPr>
          <a:xfrm>
            <a:off x="429700" y="1254487"/>
            <a:ext cx="4858710" cy="923133"/>
            <a:chOff x="277295" y="3594869"/>
            <a:chExt cx="2318861" cy="440573"/>
          </a:xfrm>
        </p:grpSpPr>
        <p:sp>
          <p:nvSpPr>
            <p:cNvPr id="2449" name="Google Shape;2449;p26"/>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6"/>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6"/>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6"/>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6"/>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6"/>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6"/>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6"/>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6"/>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6"/>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6"/>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6"/>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6"/>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6"/>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6"/>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6"/>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6"/>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6"/>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6"/>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6"/>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6"/>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6"/>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6"/>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6"/>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6"/>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6"/>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6"/>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6"/>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6"/>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6"/>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6"/>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6"/>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6"/>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6"/>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6"/>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6"/>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6"/>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6"/>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6"/>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6"/>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6"/>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6"/>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6"/>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6"/>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6"/>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6"/>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6"/>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6"/>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6"/>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6"/>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6"/>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26"/>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6"/>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26"/>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6"/>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4" name="Google Shape;2504;p26"/>
          <p:cNvGrpSpPr/>
          <p:nvPr/>
        </p:nvGrpSpPr>
        <p:grpSpPr>
          <a:xfrm>
            <a:off x="7941498" y="4793372"/>
            <a:ext cx="729760" cy="173505"/>
            <a:chOff x="7941498" y="4793372"/>
            <a:chExt cx="729760" cy="173505"/>
          </a:xfrm>
        </p:grpSpPr>
        <p:sp>
          <p:nvSpPr>
            <p:cNvPr id="2505" name="Google Shape;2505;p2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2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2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2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2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2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2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2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2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2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2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2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2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3" name="Google Shape;2523;p2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4" name="Google Shape;2524;p26"/>
          <p:cNvGrpSpPr/>
          <p:nvPr/>
        </p:nvGrpSpPr>
        <p:grpSpPr>
          <a:xfrm>
            <a:off x="7941498" y="4793372"/>
            <a:ext cx="729760" cy="173505"/>
            <a:chOff x="7941498" y="4793372"/>
            <a:chExt cx="729760" cy="173505"/>
          </a:xfrm>
        </p:grpSpPr>
        <p:sp>
          <p:nvSpPr>
            <p:cNvPr id="2525" name="Google Shape;2525;p2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43" name="Google Shape;2543;p2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000_Branding Slide_Saskatchewan_EN">
  <p:cSld name="TITLE_1_11_1">
    <p:spTree>
      <p:nvGrpSpPr>
        <p:cNvPr id="1" name="Shape 2544"/>
        <p:cNvGrpSpPr/>
        <p:nvPr/>
      </p:nvGrpSpPr>
      <p:grpSpPr>
        <a:xfrm>
          <a:off x="0" y="0"/>
          <a:ext cx="0" cy="0"/>
          <a:chOff x="0" y="0"/>
          <a:chExt cx="0" cy="0"/>
        </a:xfrm>
      </p:grpSpPr>
      <p:pic>
        <p:nvPicPr>
          <p:cNvPr id="2545" name="Google Shape;2545;p27"/>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546" name="Google Shape;2546;p27"/>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6F7D">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7"/>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Saskatchewan, Canada - Photo : Unsplash</a:t>
            </a:r>
            <a:endParaRPr sz="1400" b="0" i="0" u="none" strike="noStrike" cap="none">
              <a:solidFill>
                <a:srgbClr val="FFFFFF"/>
              </a:solidFill>
              <a:latin typeface="Source Sans Pro"/>
              <a:ea typeface="Source Sans Pro"/>
              <a:cs typeface="Source Sans Pro"/>
              <a:sym typeface="Source Sans Pro"/>
            </a:endParaRPr>
          </a:p>
        </p:txBody>
      </p:sp>
      <p:sp>
        <p:nvSpPr>
          <p:cNvPr id="2548" name="Google Shape;2548;p27"/>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7"/>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50" name="Google Shape;2550;p27"/>
          <p:cNvGrpSpPr/>
          <p:nvPr/>
        </p:nvGrpSpPr>
        <p:grpSpPr>
          <a:xfrm>
            <a:off x="429700" y="1242820"/>
            <a:ext cx="4866194" cy="944324"/>
            <a:chOff x="277298" y="2872865"/>
            <a:chExt cx="2322433" cy="450687"/>
          </a:xfrm>
        </p:grpSpPr>
        <p:sp>
          <p:nvSpPr>
            <p:cNvPr id="2551" name="Google Shape;2551;p27"/>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52" name="Google Shape;2552;p27"/>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53" name="Google Shape;2553;p27"/>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54" name="Google Shape;2554;p27"/>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55" name="Google Shape;2555;p27"/>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56" name="Google Shape;2556;p27"/>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57" name="Google Shape;2557;p27"/>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58" name="Google Shape;2558;p27"/>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59" name="Google Shape;2559;p27"/>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0" name="Google Shape;2560;p27"/>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1" name="Google Shape;2561;p27"/>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2" name="Google Shape;2562;p27"/>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3" name="Google Shape;2563;p27"/>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4" name="Google Shape;2564;p27"/>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5" name="Google Shape;2565;p27"/>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6" name="Google Shape;2566;p27"/>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7" name="Google Shape;2567;p27"/>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8" name="Google Shape;2568;p27"/>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69" name="Google Shape;2569;p27"/>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0" name="Google Shape;2570;p27"/>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1" name="Google Shape;2571;p27"/>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2" name="Google Shape;2572;p27"/>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3" name="Google Shape;2573;p27"/>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4" name="Google Shape;2574;p27"/>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5" name="Google Shape;2575;p27"/>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6" name="Google Shape;2576;p27"/>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7" name="Google Shape;2577;p27"/>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8" name="Google Shape;2578;p27"/>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79" name="Google Shape;2579;p27"/>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0" name="Google Shape;2580;p27"/>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1" name="Google Shape;2581;p27"/>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2" name="Google Shape;2582;p27"/>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3" name="Google Shape;2583;p27"/>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4" name="Google Shape;2584;p27"/>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5" name="Google Shape;2585;p27"/>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6" name="Google Shape;2586;p27"/>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7" name="Google Shape;2587;p27"/>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8" name="Google Shape;2588;p27"/>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89" name="Google Shape;2589;p27"/>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0" name="Google Shape;2590;p27"/>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1" name="Google Shape;2591;p27"/>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2" name="Google Shape;2592;p27"/>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3" name="Google Shape;2593;p27"/>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4" name="Google Shape;2594;p27"/>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5" name="Google Shape;2595;p27"/>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6" name="Google Shape;2596;p27"/>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7" name="Google Shape;2597;p27"/>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8" name="Google Shape;2598;p27"/>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599" name="Google Shape;2599;p27"/>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600" name="Google Shape;2600;p27"/>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601" name="Google Shape;2601;p27"/>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602" name="Google Shape;2602;p27"/>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603" name="Google Shape;2603;p27"/>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604" name="Google Shape;2604;p27"/>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605" name="Google Shape;2605;p27"/>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2606" name="Google Shape;2606;p27"/>
          <p:cNvGrpSpPr/>
          <p:nvPr/>
        </p:nvGrpSpPr>
        <p:grpSpPr>
          <a:xfrm>
            <a:off x="7941498" y="4793372"/>
            <a:ext cx="729760" cy="173505"/>
            <a:chOff x="7941498" y="4793372"/>
            <a:chExt cx="729760" cy="173505"/>
          </a:xfrm>
        </p:grpSpPr>
        <p:sp>
          <p:nvSpPr>
            <p:cNvPr id="2607" name="Google Shape;2607;p2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2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2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2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2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2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2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2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2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2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2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2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2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2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2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2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2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2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25" name="Google Shape;2625;p27"/>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26" name="Google Shape;2626;p27"/>
          <p:cNvGrpSpPr/>
          <p:nvPr/>
        </p:nvGrpSpPr>
        <p:grpSpPr>
          <a:xfrm>
            <a:off x="7941498" y="4793372"/>
            <a:ext cx="729760" cy="173505"/>
            <a:chOff x="7941498" y="4793372"/>
            <a:chExt cx="729760" cy="173505"/>
          </a:xfrm>
        </p:grpSpPr>
        <p:sp>
          <p:nvSpPr>
            <p:cNvPr id="2627" name="Google Shape;2627;p2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2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2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2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2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2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2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2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2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2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2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2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2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2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2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2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2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2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45" name="Google Shape;2645;p27"/>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000_Branding Slide_Saskatchewan_FR">
  <p:cSld name="TITLE_1_11_1_1">
    <p:spTree>
      <p:nvGrpSpPr>
        <p:cNvPr id="1" name="Shape 2646"/>
        <p:cNvGrpSpPr/>
        <p:nvPr/>
      </p:nvGrpSpPr>
      <p:grpSpPr>
        <a:xfrm>
          <a:off x="0" y="0"/>
          <a:ext cx="0" cy="0"/>
          <a:chOff x="0" y="0"/>
          <a:chExt cx="0" cy="0"/>
        </a:xfrm>
      </p:grpSpPr>
      <p:pic>
        <p:nvPicPr>
          <p:cNvPr id="2647" name="Google Shape;2647;p28"/>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648" name="Google Shape;2648;p28"/>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6F7D">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28"/>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Saskatchewan, Canada - Photo: Unsplash</a:t>
            </a:r>
            <a:endParaRPr sz="1400" b="0" i="0" u="none" strike="noStrike" cap="none">
              <a:solidFill>
                <a:srgbClr val="FFFFFF"/>
              </a:solidFill>
              <a:latin typeface="Source Sans Pro"/>
              <a:ea typeface="Source Sans Pro"/>
              <a:cs typeface="Source Sans Pro"/>
              <a:sym typeface="Source Sans Pro"/>
            </a:endParaRPr>
          </a:p>
        </p:txBody>
      </p:sp>
      <p:sp>
        <p:nvSpPr>
          <p:cNvPr id="2650" name="Google Shape;2650;p28"/>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28"/>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52" name="Google Shape;2652;p28"/>
          <p:cNvGrpSpPr/>
          <p:nvPr/>
        </p:nvGrpSpPr>
        <p:grpSpPr>
          <a:xfrm>
            <a:off x="429700" y="1254487"/>
            <a:ext cx="4858710" cy="923133"/>
            <a:chOff x="277295" y="3594869"/>
            <a:chExt cx="2318861" cy="440573"/>
          </a:xfrm>
        </p:grpSpPr>
        <p:sp>
          <p:nvSpPr>
            <p:cNvPr id="2653" name="Google Shape;2653;p28"/>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28"/>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28"/>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28"/>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28"/>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28"/>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28"/>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28"/>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28"/>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28"/>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28"/>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28"/>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28"/>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28"/>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28"/>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28"/>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28"/>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28"/>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28"/>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28"/>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28"/>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28"/>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28"/>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28"/>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28"/>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28"/>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28"/>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28"/>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28"/>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28"/>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28"/>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28"/>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28"/>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28"/>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28"/>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28"/>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28"/>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28"/>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28"/>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28"/>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28"/>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28"/>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28"/>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28"/>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28"/>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28"/>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28"/>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28"/>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28"/>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28"/>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28"/>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28"/>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28"/>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28"/>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28"/>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8" name="Google Shape;2708;p28"/>
          <p:cNvGrpSpPr/>
          <p:nvPr/>
        </p:nvGrpSpPr>
        <p:grpSpPr>
          <a:xfrm>
            <a:off x="7941498" y="4793372"/>
            <a:ext cx="729760" cy="173505"/>
            <a:chOff x="7941498" y="4793372"/>
            <a:chExt cx="729760" cy="173505"/>
          </a:xfrm>
        </p:grpSpPr>
        <p:sp>
          <p:nvSpPr>
            <p:cNvPr id="2709" name="Google Shape;2709;p2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2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2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2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2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2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2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2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2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2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2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2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2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2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2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2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2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2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27" name="Google Shape;2727;p28"/>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28" name="Google Shape;2728;p28"/>
          <p:cNvGrpSpPr/>
          <p:nvPr/>
        </p:nvGrpSpPr>
        <p:grpSpPr>
          <a:xfrm>
            <a:off x="7941498" y="4793372"/>
            <a:ext cx="729760" cy="173505"/>
            <a:chOff x="7941498" y="4793372"/>
            <a:chExt cx="729760" cy="173505"/>
          </a:xfrm>
        </p:grpSpPr>
        <p:sp>
          <p:nvSpPr>
            <p:cNvPr id="2729" name="Google Shape;2729;p2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2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2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2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2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2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2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2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2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2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2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2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2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2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2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2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2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2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7" name="Google Shape;2747;p28"/>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000_Branding Slide_Northwest Territories_EN">
  <p:cSld name="TITLE_1_10">
    <p:spTree>
      <p:nvGrpSpPr>
        <p:cNvPr id="1" name="Shape 2748"/>
        <p:cNvGrpSpPr/>
        <p:nvPr/>
      </p:nvGrpSpPr>
      <p:grpSpPr>
        <a:xfrm>
          <a:off x="0" y="0"/>
          <a:ext cx="0" cy="0"/>
          <a:chOff x="0" y="0"/>
          <a:chExt cx="0" cy="0"/>
        </a:xfrm>
      </p:grpSpPr>
      <p:pic>
        <p:nvPicPr>
          <p:cNvPr id="2749" name="Google Shape;2749;p29"/>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750" name="Google Shape;2750;p29"/>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Aurora borealis, Northwest Territories - Photo Shutterstock</a:t>
            </a:r>
            <a:endParaRPr sz="1400" b="0" i="0" u="none" strike="noStrike" cap="none">
              <a:solidFill>
                <a:srgbClr val="FFFFFF"/>
              </a:solidFill>
              <a:latin typeface="Source Sans Pro"/>
              <a:ea typeface="Source Sans Pro"/>
              <a:cs typeface="Source Sans Pro"/>
              <a:sym typeface="Source Sans Pro"/>
            </a:endParaRPr>
          </a:p>
        </p:txBody>
      </p:sp>
      <p:sp>
        <p:nvSpPr>
          <p:cNvPr id="2751" name="Google Shape;2751;p29"/>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9668">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29"/>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3" name="Google Shape;2753;p29"/>
          <p:cNvGrpSpPr/>
          <p:nvPr/>
        </p:nvGrpSpPr>
        <p:grpSpPr>
          <a:xfrm>
            <a:off x="429700" y="1242820"/>
            <a:ext cx="4866194" cy="944324"/>
            <a:chOff x="277298" y="2872865"/>
            <a:chExt cx="2322433" cy="450687"/>
          </a:xfrm>
        </p:grpSpPr>
        <p:sp>
          <p:nvSpPr>
            <p:cNvPr id="2754" name="Google Shape;2754;p29"/>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55" name="Google Shape;2755;p29"/>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56" name="Google Shape;2756;p29"/>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57" name="Google Shape;2757;p29"/>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58" name="Google Shape;2758;p29"/>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59" name="Google Shape;2759;p29"/>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0" name="Google Shape;2760;p29"/>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1" name="Google Shape;2761;p29"/>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2" name="Google Shape;2762;p29"/>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3" name="Google Shape;2763;p29"/>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4" name="Google Shape;2764;p29"/>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5" name="Google Shape;2765;p29"/>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6" name="Google Shape;2766;p29"/>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7" name="Google Shape;2767;p29"/>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8" name="Google Shape;2768;p29"/>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69" name="Google Shape;2769;p29"/>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0" name="Google Shape;2770;p29"/>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1" name="Google Shape;2771;p29"/>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2" name="Google Shape;2772;p29"/>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3" name="Google Shape;2773;p29"/>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4" name="Google Shape;2774;p29"/>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5" name="Google Shape;2775;p29"/>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6" name="Google Shape;2776;p29"/>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7" name="Google Shape;2777;p29"/>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8" name="Google Shape;2778;p29"/>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79" name="Google Shape;2779;p29"/>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0" name="Google Shape;2780;p29"/>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1" name="Google Shape;2781;p29"/>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2" name="Google Shape;2782;p29"/>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3" name="Google Shape;2783;p29"/>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4" name="Google Shape;2784;p29"/>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5" name="Google Shape;2785;p29"/>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6" name="Google Shape;2786;p29"/>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7" name="Google Shape;2787;p29"/>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8" name="Google Shape;2788;p29"/>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89" name="Google Shape;2789;p29"/>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0" name="Google Shape;2790;p29"/>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1" name="Google Shape;2791;p29"/>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2" name="Google Shape;2792;p29"/>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3" name="Google Shape;2793;p29"/>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4" name="Google Shape;2794;p29"/>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5" name="Google Shape;2795;p29"/>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6" name="Google Shape;2796;p29"/>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7" name="Google Shape;2797;p29"/>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8" name="Google Shape;2798;p29"/>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799" name="Google Shape;2799;p29"/>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00" name="Google Shape;2800;p29"/>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01" name="Google Shape;2801;p29"/>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02" name="Google Shape;2802;p29"/>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03" name="Google Shape;2803;p29"/>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04" name="Google Shape;2804;p29"/>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05" name="Google Shape;2805;p29"/>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06" name="Google Shape;2806;p29"/>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07" name="Google Shape;2807;p29"/>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08" name="Google Shape;2808;p29"/>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2809" name="Google Shape;2809;p29"/>
          <p:cNvGrpSpPr/>
          <p:nvPr/>
        </p:nvGrpSpPr>
        <p:grpSpPr>
          <a:xfrm>
            <a:off x="7941498" y="4793372"/>
            <a:ext cx="729760" cy="173505"/>
            <a:chOff x="7941498" y="4793372"/>
            <a:chExt cx="729760" cy="173505"/>
          </a:xfrm>
        </p:grpSpPr>
        <p:sp>
          <p:nvSpPr>
            <p:cNvPr id="2810" name="Google Shape;2810;p2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2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2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2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2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2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2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2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2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2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2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2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2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2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2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2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2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2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8" name="Google Shape;2828;p29"/>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9" name="Google Shape;2829;p29"/>
          <p:cNvGrpSpPr/>
          <p:nvPr/>
        </p:nvGrpSpPr>
        <p:grpSpPr>
          <a:xfrm>
            <a:off x="7941498" y="4793372"/>
            <a:ext cx="729760" cy="173505"/>
            <a:chOff x="7941498" y="4793372"/>
            <a:chExt cx="729760" cy="173505"/>
          </a:xfrm>
        </p:grpSpPr>
        <p:sp>
          <p:nvSpPr>
            <p:cNvPr id="2830" name="Google Shape;2830;p2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2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2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2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2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2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2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2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2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2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2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2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2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2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2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2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2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2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8" name="Google Shape;2848;p29"/>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000_Branding Slide_Northwest Territories_FR">
  <p:cSld name="TITLE_1_9">
    <p:spTree>
      <p:nvGrpSpPr>
        <p:cNvPr id="1" name="Shape 2849"/>
        <p:cNvGrpSpPr/>
        <p:nvPr/>
      </p:nvGrpSpPr>
      <p:grpSpPr>
        <a:xfrm>
          <a:off x="0" y="0"/>
          <a:ext cx="0" cy="0"/>
          <a:chOff x="0" y="0"/>
          <a:chExt cx="0" cy="0"/>
        </a:xfrm>
      </p:grpSpPr>
      <p:pic>
        <p:nvPicPr>
          <p:cNvPr id="2850" name="Google Shape;2850;p30"/>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851" name="Google Shape;2851;p30"/>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9668">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0"/>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Aurore boréale, Territoires du Nord-Ouest - Photo Shutterstock</a:t>
            </a:r>
            <a:endParaRPr sz="1400" b="0" i="0" u="none" strike="noStrike" cap="none">
              <a:solidFill>
                <a:srgbClr val="FFFFFF"/>
              </a:solidFill>
              <a:latin typeface="Source Sans Pro"/>
              <a:ea typeface="Source Sans Pro"/>
              <a:cs typeface="Source Sans Pro"/>
              <a:sym typeface="Source Sans Pro"/>
            </a:endParaRPr>
          </a:p>
        </p:txBody>
      </p:sp>
      <p:sp>
        <p:nvSpPr>
          <p:cNvPr id="2853" name="Google Shape;2853;p30"/>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4" name="Google Shape;2854;p30"/>
          <p:cNvGrpSpPr/>
          <p:nvPr/>
        </p:nvGrpSpPr>
        <p:grpSpPr>
          <a:xfrm>
            <a:off x="429700" y="1254487"/>
            <a:ext cx="4858710" cy="923133"/>
            <a:chOff x="277295" y="3594869"/>
            <a:chExt cx="2318861" cy="440573"/>
          </a:xfrm>
        </p:grpSpPr>
        <p:sp>
          <p:nvSpPr>
            <p:cNvPr id="2855" name="Google Shape;2855;p30"/>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0"/>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0"/>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0"/>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0"/>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0"/>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0"/>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0"/>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0"/>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0"/>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0"/>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0"/>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0"/>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0"/>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0"/>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0"/>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0"/>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0"/>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0"/>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0"/>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0"/>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0"/>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0"/>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0"/>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0"/>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0"/>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0"/>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0"/>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0"/>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0"/>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0"/>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0"/>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0"/>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0"/>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0"/>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0"/>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0"/>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0"/>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0"/>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0"/>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0"/>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0"/>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0"/>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0"/>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0"/>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0"/>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0"/>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0"/>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0"/>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0"/>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0"/>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0"/>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0"/>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0"/>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0"/>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0" name="Google Shape;2910;p30"/>
          <p:cNvGrpSpPr/>
          <p:nvPr/>
        </p:nvGrpSpPr>
        <p:grpSpPr>
          <a:xfrm>
            <a:off x="7941498" y="4793372"/>
            <a:ext cx="729760" cy="173505"/>
            <a:chOff x="7941498" y="4793372"/>
            <a:chExt cx="729760" cy="173505"/>
          </a:xfrm>
        </p:grpSpPr>
        <p:sp>
          <p:nvSpPr>
            <p:cNvPr id="2911" name="Google Shape;2911;p3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9" name="Google Shape;2929;p30"/>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30" name="Google Shape;2930;p30"/>
          <p:cNvGrpSpPr/>
          <p:nvPr/>
        </p:nvGrpSpPr>
        <p:grpSpPr>
          <a:xfrm>
            <a:off x="7941498" y="4793372"/>
            <a:ext cx="729760" cy="173505"/>
            <a:chOff x="7941498" y="4793372"/>
            <a:chExt cx="729760" cy="173505"/>
          </a:xfrm>
        </p:grpSpPr>
        <p:sp>
          <p:nvSpPr>
            <p:cNvPr id="2931" name="Google Shape;2931;p3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49" name="Google Shape;2949;p30"/>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slide 1 1 1 1">
  <p:cSld name="TITLE_2_1_1_1">
    <p:bg>
      <p:bgPr>
        <a:solidFill>
          <a:schemeClr val="accent1"/>
        </a:solidFill>
        <a:effectLst/>
      </p:bgPr>
    </p:bg>
    <p:spTree>
      <p:nvGrpSpPr>
        <p:cNvPr id="1" name="Shape 177"/>
        <p:cNvGrpSpPr/>
        <p:nvPr/>
      </p:nvGrpSpPr>
      <p:grpSpPr>
        <a:xfrm>
          <a:off x="0" y="0"/>
          <a:ext cx="0" cy="0"/>
          <a:chOff x="0" y="0"/>
          <a:chExt cx="0" cy="0"/>
        </a:xfrm>
      </p:grpSpPr>
      <p:sp>
        <p:nvSpPr>
          <p:cNvPr id="178" name="Google Shape;178;p4"/>
          <p:cNvSpPr/>
          <p:nvPr/>
        </p:nvSpPr>
        <p:spPr>
          <a:xfrm>
            <a:off x="3339625" y="8400"/>
            <a:ext cx="5804400" cy="51351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79" name="Google Shape;179;p4"/>
          <p:cNvSpPr/>
          <p:nvPr/>
        </p:nvSpPr>
        <p:spPr>
          <a:xfrm>
            <a:off x="0" y="2254450"/>
            <a:ext cx="3339600" cy="2427000"/>
          </a:xfrm>
          <a:prstGeom prst="rect">
            <a:avLst/>
          </a:prstGeom>
          <a:gradFill>
            <a:gsLst>
              <a:gs pos="0">
                <a:srgbClr val="000000">
                  <a:alpha val="0"/>
                  <a:alpha val="43670"/>
                </a:srgbClr>
              </a:gs>
              <a:gs pos="100000">
                <a:srgbClr val="000000">
                  <a:alpha val="64705"/>
                  <a:alpha val="43670"/>
                </a:srgbClr>
              </a:gs>
            </a:gsLst>
            <a:lin ang="5400012"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nvGrpSpPr>
          <p:cNvPr id="180" name="Google Shape;180;p4"/>
          <p:cNvGrpSpPr/>
          <p:nvPr/>
        </p:nvGrpSpPr>
        <p:grpSpPr>
          <a:xfrm>
            <a:off x="7941498" y="4793372"/>
            <a:ext cx="729760" cy="173505"/>
            <a:chOff x="7941498" y="4793372"/>
            <a:chExt cx="729760" cy="173505"/>
          </a:xfrm>
        </p:grpSpPr>
        <p:sp>
          <p:nvSpPr>
            <p:cNvPr id="181" name="Google Shape;181;p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 name="Google Shape;199;p4"/>
          <p:cNvSpPr txBox="1">
            <a:spLocks noGrp="1"/>
          </p:cNvSpPr>
          <p:nvPr>
            <p:ph type="ctrTitle"/>
          </p:nvPr>
        </p:nvSpPr>
        <p:spPr>
          <a:xfrm>
            <a:off x="3793875" y="228600"/>
            <a:ext cx="4690500" cy="21381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SzPts val="4000"/>
              <a:buFont typeface="Arial"/>
              <a:buNone/>
              <a:defRPr sz="4000" b="1">
                <a:latin typeface="Arial"/>
                <a:ea typeface="Arial"/>
                <a:cs typeface="Arial"/>
                <a:sym typeface="Arial"/>
              </a:defRPr>
            </a:lvl1pPr>
            <a:lvl2pPr lvl="1" algn="l" rtl="0">
              <a:lnSpc>
                <a:spcPct val="100000"/>
              </a:lnSpc>
              <a:spcBef>
                <a:spcPts val="0"/>
              </a:spcBef>
              <a:spcAft>
                <a:spcPts val="0"/>
              </a:spcAft>
              <a:buSzPts val="4400"/>
              <a:buNone/>
              <a:defRPr sz="4400" b="1"/>
            </a:lvl2pPr>
            <a:lvl3pPr lvl="2" algn="l" rtl="0">
              <a:lnSpc>
                <a:spcPct val="100000"/>
              </a:lnSpc>
              <a:spcBef>
                <a:spcPts val="0"/>
              </a:spcBef>
              <a:spcAft>
                <a:spcPts val="0"/>
              </a:spcAft>
              <a:buSzPts val="4400"/>
              <a:buNone/>
              <a:defRPr sz="4400" b="1"/>
            </a:lvl3pPr>
            <a:lvl4pPr lvl="3" algn="l" rtl="0">
              <a:lnSpc>
                <a:spcPct val="100000"/>
              </a:lnSpc>
              <a:spcBef>
                <a:spcPts val="0"/>
              </a:spcBef>
              <a:spcAft>
                <a:spcPts val="0"/>
              </a:spcAft>
              <a:buSzPts val="4400"/>
              <a:buNone/>
              <a:defRPr sz="4400" b="1"/>
            </a:lvl4pPr>
            <a:lvl5pPr lvl="4" algn="l" rtl="0">
              <a:lnSpc>
                <a:spcPct val="100000"/>
              </a:lnSpc>
              <a:spcBef>
                <a:spcPts val="0"/>
              </a:spcBef>
              <a:spcAft>
                <a:spcPts val="0"/>
              </a:spcAft>
              <a:buSzPts val="4400"/>
              <a:buNone/>
              <a:defRPr sz="4400" b="1"/>
            </a:lvl5pPr>
            <a:lvl6pPr lvl="5" algn="l" rtl="0">
              <a:lnSpc>
                <a:spcPct val="100000"/>
              </a:lnSpc>
              <a:spcBef>
                <a:spcPts val="0"/>
              </a:spcBef>
              <a:spcAft>
                <a:spcPts val="0"/>
              </a:spcAft>
              <a:buSzPts val="4400"/>
              <a:buNone/>
              <a:defRPr sz="4400" b="1"/>
            </a:lvl6pPr>
            <a:lvl7pPr lvl="6" algn="l" rtl="0">
              <a:lnSpc>
                <a:spcPct val="100000"/>
              </a:lnSpc>
              <a:spcBef>
                <a:spcPts val="0"/>
              </a:spcBef>
              <a:spcAft>
                <a:spcPts val="0"/>
              </a:spcAft>
              <a:buSzPts val="4400"/>
              <a:buNone/>
              <a:defRPr sz="4400" b="1"/>
            </a:lvl7pPr>
            <a:lvl8pPr lvl="7" algn="l" rtl="0">
              <a:lnSpc>
                <a:spcPct val="100000"/>
              </a:lnSpc>
              <a:spcBef>
                <a:spcPts val="0"/>
              </a:spcBef>
              <a:spcAft>
                <a:spcPts val="0"/>
              </a:spcAft>
              <a:buSzPts val="4400"/>
              <a:buNone/>
              <a:defRPr sz="4400" b="1"/>
            </a:lvl8pPr>
            <a:lvl9pPr lvl="8" algn="l" rtl="0">
              <a:lnSpc>
                <a:spcPct val="100000"/>
              </a:lnSpc>
              <a:spcBef>
                <a:spcPts val="0"/>
              </a:spcBef>
              <a:spcAft>
                <a:spcPts val="0"/>
              </a:spcAft>
              <a:buSzPts val="4400"/>
              <a:buNone/>
              <a:defRPr sz="4400" b="1"/>
            </a:lvl9pPr>
          </a:lstStyle>
          <a:p>
            <a:endParaRPr/>
          </a:p>
        </p:txBody>
      </p:sp>
      <p:sp>
        <p:nvSpPr>
          <p:cNvPr id="200" name="Google Shape;200;p4"/>
          <p:cNvSpPr txBox="1">
            <a:spLocks noGrp="1"/>
          </p:cNvSpPr>
          <p:nvPr>
            <p:ph type="subTitle" idx="1"/>
          </p:nvPr>
        </p:nvSpPr>
        <p:spPr>
          <a:xfrm>
            <a:off x="3793875" y="3923975"/>
            <a:ext cx="4690500" cy="648300"/>
          </a:xfrm>
          <a:prstGeom prst="rect">
            <a:avLst/>
          </a:prstGeom>
          <a:noFill/>
          <a:ln>
            <a:noFill/>
          </a:ln>
        </p:spPr>
        <p:txBody>
          <a:bodyPr spcFirstLastPara="1" wrap="square" lIns="0" tIns="0" rIns="0" bIns="0" anchor="b" anchorCtr="0">
            <a:normAutofit/>
          </a:bodyPr>
          <a:lstStyle>
            <a:lvl1pPr lvl="0" rtl="0">
              <a:lnSpc>
                <a:spcPct val="100000"/>
              </a:lnSpc>
              <a:spcBef>
                <a:spcPts val="0"/>
              </a:spcBef>
              <a:spcAft>
                <a:spcPts val="0"/>
              </a:spcAft>
              <a:buClr>
                <a:srgbClr val="666666"/>
              </a:buClr>
              <a:buSzPts val="1300"/>
              <a:buFont typeface="Arial"/>
              <a:buNone/>
              <a:defRPr sz="1500">
                <a:solidFill>
                  <a:srgbClr val="666666"/>
                </a:solidFill>
                <a:latin typeface="Arial"/>
                <a:ea typeface="Arial"/>
                <a:cs typeface="Arial"/>
                <a:sym typeface="Arial"/>
              </a:defRPr>
            </a:lvl1pPr>
            <a:lvl2pPr lvl="1" rtl="0">
              <a:lnSpc>
                <a:spcPct val="100000"/>
              </a:lnSpc>
              <a:spcBef>
                <a:spcPts val="0"/>
              </a:spcBef>
              <a:spcAft>
                <a:spcPts val="0"/>
              </a:spcAft>
              <a:buSzPts val="1200"/>
              <a:buFont typeface="Arial"/>
              <a:buNone/>
              <a:defRPr sz="1200">
                <a:latin typeface="Arial"/>
                <a:ea typeface="Arial"/>
                <a:cs typeface="Arial"/>
                <a:sym typeface="Arial"/>
              </a:defRPr>
            </a:lvl2pPr>
            <a:lvl3pPr lvl="2" rtl="0">
              <a:lnSpc>
                <a:spcPct val="100000"/>
              </a:lnSpc>
              <a:spcBef>
                <a:spcPts val="0"/>
              </a:spcBef>
              <a:spcAft>
                <a:spcPts val="0"/>
              </a:spcAft>
              <a:buSzPts val="1200"/>
              <a:buFont typeface="Arial"/>
              <a:buNone/>
              <a:defRPr sz="1200">
                <a:latin typeface="Arial"/>
                <a:ea typeface="Arial"/>
                <a:cs typeface="Arial"/>
                <a:sym typeface="Arial"/>
              </a:defRPr>
            </a:lvl3pPr>
            <a:lvl4pPr lvl="3" rtl="0">
              <a:lnSpc>
                <a:spcPct val="100000"/>
              </a:lnSpc>
              <a:spcBef>
                <a:spcPts val="0"/>
              </a:spcBef>
              <a:spcAft>
                <a:spcPts val="0"/>
              </a:spcAft>
              <a:buSzPts val="1200"/>
              <a:buFont typeface="Arial"/>
              <a:buNone/>
              <a:defRPr sz="1200">
                <a:latin typeface="Arial"/>
                <a:ea typeface="Arial"/>
                <a:cs typeface="Arial"/>
                <a:sym typeface="Arial"/>
              </a:defRPr>
            </a:lvl4pPr>
            <a:lvl5pPr lvl="4" rtl="0">
              <a:lnSpc>
                <a:spcPct val="100000"/>
              </a:lnSpc>
              <a:spcBef>
                <a:spcPts val="0"/>
              </a:spcBef>
              <a:spcAft>
                <a:spcPts val="0"/>
              </a:spcAft>
              <a:buSzPts val="1200"/>
              <a:buFont typeface="Arial"/>
              <a:buNone/>
              <a:defRPr sz="1200">
                <a:latin typeface="Arial"/>
                <a:ea typeface="Arial"/>
                <a:cs typeface="Arial"/>
                <a:sym typeface="Arial"/>
              </a:defRPr>
            </a:lvl5pPr>
            <a:lvl6pPr lvl="5" rtl="0">
              <a:lnSpc>
                <a:spcPct val="100000"/>
              </a:lnSpc>
              <a:spcBef>
                <a:spcPts val="0"/>
              </a:spcBef>
              <a:spcAft>
                <a:spcPts val="0"/>
              </a:spcAft>
              <a:buSzPts val="1200"/>
              <a:buFont typeface="Arial"/>
              <a:buNone/>
              <a:defRPr sz="1200">
                <a:latin typeface="Arial"/>
                <a:ea typeface="Arial"/>
                <a:cs typeface="Arial"/>
                <a:sym typeface="Arial"/>
              </a:defRPr>
            </a:lvl6pPr>
            <a:lvl7pPr lvl="6" rtl="0">
              <a:lnSpc>
                <a:spcPct val="100000"/>
              </a:lnSpc>
              <a:spcBef>
                <a:spcPts val="0"/>
              </a:spcBef>
              <a:spcAft>
                <a:spcPts val="0"/>
              </a:spcAft>
              <a:buSzPts val="1200"/>
              <a:buFont typeface="Arial"/>
              <a:buNone/>
              <a:defRPr sz="1200">
                <a:latin typeface="Arial"/>
                <a:ea typeface="Arial"/>
                <a:cs typeface="Arial"/>
                <a:sym typeface="Arial"/>
              </a:defRPr>
            </a:lvl7pPr>
            <a:lvl8pPr lvl="7" rtl="0">
              <a:lnSpc>
                <a:spcPct val="100000"/>
              </a:lnSpc>
              <a:spcBef>
                <a:spcPts val="0"/>
              </a:spcBef>
              <a:spcAft>
                <a:spcPts val="0"/>
              </a:spcAft>
              <a:buSzPts val="1200"/>
              <a:buFont typeface="Arial"/>
              <a:buNone/>
              <a:defRPr sz="1200">
                <a:latin typeface="Arial"/>
                <a:ea typeface="Arial"/>
                <a:cs typeface="Arial"/>
                <a:sym typeface="Arial"/>
              </a:defRPr>
            </a:lvl8pPr>
            <a:lvl9pPr lvl="8" rtl="0">
              <a:lnSpc>
                <a:spcPct val="100000"/>
              </a:lnSpc>
              <a:spcBef>
                <a:spcPts val="0"/>
              </a:spcBef>
              <a:spcAft>
                <a:spcPts val="0"/>
              </a:spcAft>
              <a:buSzPts val="1200"/>
              <a:buFont typeface="Arial"/>
              <a:buNone/>
              <a:defRPr sz="1200">
                <a:latin typeface="Arial"/>
                <a:ea typeface="Arial"/>
                <a:cs typeface="Arial"/>
                <a:sym typeface="Arial"/>
              </a:defRPr>
            </a:lvl9pPr>
          </a:lstStyle>
          <a:p>
            <a:endParaRPr/>
          </a:p>
        </p:txBody>
      </p:sp>
      <p:sp>
        <p:nvSpPr>
          <p:cNvPr id="201" name="Google Shape;201;p4"/>
          <p:cNvSpPr txBox="1">
            <a:spLocks noGrp="1"/>
          </p:cNvSpPr>
          <p:nvPr>
            <p:ph type="subTitle" idx="2"/>
          </p:nvPr>
        </p:nvSpPr>
        <p:spPr>
          <a:xfrm>
            <a:off x="3793875" y="2790825"/>
            <a:ext cx="4690500" cy="1068300"/>
          </a:xfrm>
          <a:prstGeom prst="rect">
            <a:avLst/>
          </a:prstGeom>
          <a:noFill/>
          <a:ln>
            <a:noFill/>
          </a:ln>
        </p:spPr>
        <p:txBody>
          <a:bodyPr spcFirstLastPara="1" wrap="square" lIns="0" tIns="0" rIns="0" bIns="0" anchor="t" anchorCtr="0">
            <a:normAutofit/>
          </a:bodyPr>
          <a:lstStyle>
            <a:lvl1pPr lvl="0" rtl="0">
              <a:lnSpc>
                <a:spcPct val="100000"/>
              </a:lnSpc>
              <a:spcBef>
                <a:spcPts val="0"/>
              </a:spcBef>
              <a:spcAft>
                <a:spcPts val="0"/>
              </a:spcAft>
              <a:buSzPts val="2000"/>
              <a:buFont typeface="Arial"/>
              <a:buNone/>
              <a:defRPr sz="2000">
                <a:latin typeface="Arial"/>
                <a:ea typeface="Arial"/>
                <a:cs typeface="Arial"/>
                <a:sym typeface="Arial"/>
              </a:defRPr>
            </a:lvl1pPr>
            <a:lvl2pPr lvl="1" rtl="0">
              <a:lnSpc>
                <a:spcPct val="100000"/>
              </a:lnSpc>
              <a:spcBef>
                <a:spcPts val="0"/>
              </a:spcBef>
              <a:spcAft>
                <a:spcPts val="0"/>
              </a:spcAft>
              <a:buSzPts val="2000"/>
              <a:buFont typeface="Arial"/>
              <a:buNone/>
              <a:defRPr sz="2000">
                <a:latin typeface="Arial"/>
                <a:ea typeface="Arial"/>
                <a:cs typeface="Arial"/>
                <a:sym typeface="Arial"/>
              </a:defRPr>
            </a:lvl2pPr>
            <a:lvl3pPr lvl="2" rtl="0">
              <a:lnSpc>
                <a:spcPct val="100000"/>
              </a:lnSpc>
              <a:spcBef>
                <a:spcPts val="0"/>
              </a:spcBef>
              <a:spcAft>
                <a:spcPts val="0"/>
              </a:spcAft>
              <a:buSzPts val="2000"/>
              <a:buFont typeface="Arial"/>
              <a:buNone/>
              <a:defRPr sz="2000">
                <a:latin typeface="Arial"/>
                <a:ea typeface="Arial"/>
                <a:cs typeface="Arial"/>
                <a:sym typeface="Arial"/>
              </a:defRPr>
            </a:lvl3pPr>
            <a:lvl4pPr lvl="3" rtl="0">
              <a:lnSpc>
                <a:spcPct val="100000"/>
              </a:lnSpc>
              <a:spcBef>
                <a:spcPts val="0"/>
              </a:spcBef>
              <a:spcAft>
                <a:spcPts val="0"/>
              </a:spcAft>
              <a:buSzPts val="2000"/>
              <a:buFont typeface="Arial"/>
              <a:buNone/>
              <a:defRPr sz="2000">
                <a:latin typeface="Arial"/>
                <a:ea typeface="Arial"/>
                <a:cs typeface="Arial"/>
                <a:sym typeface="Arial"/>
              </a:defRPr>
            </a:lvl4pPr>
            <a:lvl5pPr lvl="4" rtl="0">
              <a:lnSpc>
                <a:spcPct val="100000"/>
              </a:lnSpc>
              <a:spcBef>
                <a:spcPts val="0"/>
              </a:spcBef>
              <a:spcAft>
                <a:spcPts val="0"/>
              </a:spcAft>
              <a:buSzPts val="2000"/>
              <a:buFont typeface="Arial"/>
              <a:buNone/>
              <a:defRPr sz="2000">
                <a:latin typeface="Arial"/>
                <a:ea typeface="Arial"/>
                <a:cs typeface="Arial"/>
                <a:sym typeface="Arial"/>
              </a:defRPr>
            </a:lvl5pPr>
            <a:lvl6pPr lvl="5" rtl="0">
              <a:lnSpc>
                <a:spcPct val="100000"/>
              </a:lnSpc>
              <a:spcBef>
                <a:spcPts val="0"/>
              </a:spcBef>
              <a:spcAft>
                <a:spcPts val="0"/>
              </a:spcAft>
              <a:buSzPts val="2000"/>
              <a:buFont typeface="Arial"/>
              <a:buNone/>
              <a:defRPr sz="2000">
                <a:latin typeface="Arial"/>
                <a:ea typeface="Arial"/>
                <a:cs typeface="Arial"/>
                <a:sym typeface="Arial"/>
              </a:defRPr>
            </a:lvl6pPr>
            <a:lvl7pPr lvl="6" rtl="0">
              <a:lnSpc>
                <a:spcPct val="100000"/>
              </a:lnSpc>
              <a:spcBef>
                <a:spcPts val="0"/>
              </a:spcBef>
              <a:spcAft>
                <a:spcPts val="0"/>
              </a:spcAft>
              <a:buSzPts val="2000"/>
              <a:buFont typeface="Arial"/>
              <a:buNone/>
              <a:defRPr sz="2000">
                <a:latin typeface="Arial"/>
                <a:ea typeface="Arial"/>
                <a:cs typeface="Arial"/>
                <a:sym typeface="Arial"/>
              </a:defRPr>
            </a:lvl7pPr>
            <a:lvl8pPr lvl="7" rtl="0">
              <a:lnSpc>
                <a:spcPct val="100000"/>
              </a:lnSpc>
              <a:spcBef>
                <a:spcPts val="0"/>
              </a:spcBef>
              <a:spcAft>
                <a:spcPts val="0"/>
              </a:spcAft>
              <a:buSzPts val="2000"/>
              <a:buFont typeface="Arial"/>
              <a:buNone/>
              <a:defRPr sz="2000">
                <a:latin typeface="Arial"/>
                <a:ea typeface="Arial"/>
                <a:cs typeface="Arial"/>
                <a:sym typeface="Arial"/>
              </a:defRPr>
            </a:lvl8pPr>
            <a:lvl9pPr lvl="8" rtl="0">
              <a:lnSpc>
                <a:spcPct val="100000"/>
              </a:lnSpc>
              <a:spcBef>
                <a:spcPts val="0"/>
              </a:spcBef>
              <a:spcAft>
                <a:spcPts val="0"/>
              </a:spcAft>
              <a:buSzPts val="2000"/>
              <a:buFont typeface="Arial"/>
              <a:buNone/>
              <a:defRPr sz="2000">
                <a:latin typeface="Arial"/>
                <a:ea typeface="Arial"/>
                <a:cs typeface="Arial"/>
                <a:sym typeface="Arial"/>
              </a:defRPr>
            </a:lvl9pPr>
          </a:lstStyle>
          <a:p>
            <a:endParaRPr/>
          </a:p>
        </p:txBody>
      </p:sp>
      <p:pic>
        <p:nvPicPr>
          <p:cNvPr id="202" name="Google Shape;202;p4"/>
          <p:cNvPicPr preferRelativeResize="0"/>
          <p:nvPr/>
        </p:nvPicPr>
        <p:blipFill>
          <a:blip r:embed="rId2">
            <a:alphaModFix/>
          </a:blip>
          <a:stretch>
            <a:fillRect/>
          </a:stretch>
        </p:blipFill>
        <p:spPr>
          <a:xfrm>
            <a:off x="543679" y="208362"/>
            <a:ext cx="2115442" cy="4272573"/>
          </a:xfrm>
          <a:prstGeom prst="rect">
            <a:avLst/>
          </a:prstGeom>
          <a:noFill/>
          <a:ln>
            <a:noFill/>
          </a:ln>
        </p:spPr>
      </p:pic>
      <p:sp>
        <p:nvSpPr>
          <p:cNvPr id="203" name="Google Shape;203;p4"/>
          <p:cNvSpPr>
            <a:spLocks noGrp="1"/>
          </p:cNvSpPr>
          <p:nvPr>
            <p:ph type="pic" idx="3"/>
          </p:nvPr>
        </p:nvSpPr>
        <p:spPr>
          <a:xfrm>
            <a:off x="662000" y="662000"/>
            <a:ext cx="1885500" cy="3327600"/>
          </a:xfrm>
          <a:prstGeom prst="rect">
            <a:avLst/>
          </a:prstGeom>
          <a:solidFill>
            <a:schemeClr val="dk2"/>
          </a:solidFill>
          <a:ln>
            <a:noFill/>
          </a:ln>
        </p:spPr>
      </p:sp>
      <p:sp>
        <p:nvSpPr>
          <p:cNvPr id="204" name="Google Shape;204;p4"/>
          <p:cNvSpPr/>
          <p:nvPr/>
        </p:nvSpPr>
        <p:spPr>
          <a:xfrm>
            <a:off x="32028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 name="Google Shape;206;p4"/>
          <p:cNvGrpSpPr/>
          <p:nvPr/>
        </p:nvGrpSpPr>
        <p:grpSpPr>
          <a:xfrm>
            <a:off x="7941498" y="4793372"/>
            <a:ext cx="729760" cy="173505"/>
            <a:chOff x="7941498" y="4793372"/>
            <a:chExt cx="729760" cy="173505"/>
          </a:xfrm>
        </p:grpSpPr>
        <p:sp>
          <p:nvSpPr>
            <p:cNvPr id="207" name="Google Shape;207;p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226" name="Google Shape;226;p4"/>
          <p:cNvGrpSpPr/>
          <p:nvPr/>
        </p:nvGrpSpPr>
        <p:grpSpPr>
          <a:xfrm>
            <a:off x="229678" y="4812065"/>
            <a:ext cx="952262" cy="184819"/>
            <a:chOff x="238125" y="2164775"/>
            <a:chExt cx="7143750" cy="1385450"/>
          </a:xfrm>
        </p:grpSpPr>
        <p:sp>
          <p:nvSpPr>
            <p:cNvPr id="227" name="Google Shape;227;p4"/>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4"/>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4"/>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4"/>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4"/>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4"/>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4"/>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4"/>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4"/>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4"/>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4"/>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4"/>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4"/>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4"/>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4"/>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4"/>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4"/>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4"/>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4"/>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4"/>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4"/>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4"/>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4"/>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4"/>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4"/>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4"/>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4"/>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4"/>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4"/>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4"/>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4"/>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4"/>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4"/>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4"/>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4"/>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4"/>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4"/>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4"/>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4"/>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4"/>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4"/>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4"/>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4"/>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4"/>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4"/>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4"/>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4"/>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4"/>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4"/>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4"/>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4"/>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4"/>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4"/>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4"/>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4"/>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000_Branding Slide_Nunavut_EN">
  <p:cSld name="TITLE_1_8_1">
    <p:spTree>
      <p:nvGrpSpPr>
        <p:cNvPr id="1" name="Shape 2950"/>
        <p:cNvGrpSpPr/>
        <p:nvPr/>
      </p:nvGrpSpPr>
      <p:grpSpPr>
        <a:xfrm>
          <a:off x="0" y="0"/>
          <a:ext cx="0" cy="0"/>
          <a:chOff x="0" y="0"/>
          <a:chExt cx="0" cy="0"/>
        </a:xfrm>
      </p:grpSpPr>
      <p:pic>
        <p:nvPicPr>
          <p:cNvPr id="2951" name="Google Shape;2951;p31"/>
          <p:cNvPicPr preferRelativeResize="0"/>
          <p:nvPr/>
        </p:nvPicPr>
        <p:blipFill rotWithShape="1">
          <a:blip r:embed="rId2">
            <a:alphaModFix/>
          </a:blip>
          <a:srcRect t="199" b="199"/>
          <a:stretch/>
        </p:blipFill>
        <p:spPr>
          <a:xfrm>
            <a:off x="0" y="13"/>
            <a:ext cx="9144002" cy="5143476"/>
          </a:xfrm>
          <a:prstGeom prst="rect">
            <a:avLst/>
          </a:prstGeom>
          <a:noFill/>
          <a:ln>
            <a:noFill/>
          </a:ln>
        </p:spPr>
      </p:pic>
      <p:sp>
        <p:nvSpPr>
          <p:cNvPr id="2952" name="Google Shape;2952;p31"/>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Baffin Island valley, Territory of Nunavut, Canada - Photo: Freepik</a:t>
            </a:r>
            <a:endParaRPr sz="1400" b="0" i="0" u="none" strike="noStrike" cap="none">
              <a:solidFill>
                <a:srgbClr val="FFFFFF"/>
              </a:solidFill>
              <a:latin typeface="Source Sans Pro"/>
              <a:ea typeface="Source Sans Pro"/>
              <a:cs typeface="Source Sans Pro"/>
              <a:sym typeface="Source Sans Pro"/>
            </a:endParaRPr>
          </a:p>
        </p:txBody>
      </p:sp>
      <p:sp>
        <p:nvSpPr>
          <p:cNvPr id="2953" name="Google Shape;2953;p31"/>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E8290">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1"/>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55" name="Google Shape;2955;p31"/>
          <p:cNvGrpSpPr/>
          <p:nvPr/>
        </p:nvGrpSpPr>
        <p:grpSpPr>
          <a:xfrm>
            <a:off x="429700" y="1242820"/>
            <a:ext cx="4866194" cy="944324"/>
            <a:chOff x="277298" y="2872865"/>
            <a:chExt cx="2322433" cy="450687"/>
          </a:xfrm>
        </p:grpSpPr>
        <p:sp>
          <p:nvSpPr>
            <p:cNvPr id="2956" name="Google Shape;2956;p31"/>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57" name="Google Shape;2957;p31"/>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58" name="Google Shape;2958;p31"/>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59" name="Google Shape;2959;p31"/>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0" name="Google Shape;2960;p31"/>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1" name="Google Shape;2961;p31"/>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2" name="Google Shape;2962;p31"/>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3" name="Google Shape;2963;p31"/>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4" name="Google Shape;2964;p31"/>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5" name="Google Shape;2965;p31"/>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6" name="Google Shape;2966;p31"/>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7" name="Google Shape;2967;p31"/>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8" name="Google Shape;2968;p31"/>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9" name="Google Shape;2969;p31"/>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0" name="Google Shape;2970;p31"/>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1" name="Google Shape;2971;p31"/>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2" name="Google Shape;2972;p31"/>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3" name="Google Shape;2973;p31"/>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4" name="Google Shape;2974;p31"/>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5" name="Google Shape;2975;p31"/>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6" name="Google Shape;2976;p31"/>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7" name="Google Shape;2977;p31"/>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8" name="Google Shape;2978;p31"/>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9" name="Google Shape;2979;p31"/>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0" name="Google Shape;2980;p31"/>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1" name="Google Shape;2981;p31"/>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2" name="Google Shape;2982;p31"/>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3" name="Google Shape;2983;p31"/>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4" name="Google Shape;2984;p31"/>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5" name="Google Shape;2985;p31"/>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6" name="Google Shape;2986;p31"/>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7" name="Google Shape;2987;p31"/>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8" name="Google Shape;2988;p31"/>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9" name="Google Shape;2989;p31"/>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0" name="Google Shape;2990;p31"/>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1" name="Google Shape;2991;p31"/>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2" name="Google Shape;2992;p31"/>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3" name="Google Shape;2993;p31"/>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4" name="Google Shape;2994;p31"/>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5" name="Google Shape;2995;p31"/>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6" name="Google Shape;2996;p31"/>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7" name="Google Shape;2997;p31"/>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8" name="Google Shape;2998;p31"/>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9" name="Google Shape;2999;p31"/>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0" name="Google Shape;3000;p31"/>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1" name="Google Shape;3001;p31"/>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2" name="Google Shape;3002;p31"/>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3" name="Google Shape;3003;p31"/>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4" name="Google Shape;3004;p31"/>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5" name="Google Shape;3005;p31"/>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6" name="Google Shape;3006;p31"/>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7" name="Google Shape;3007;p31"/>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8" name="Google Shape;3008;p31"/>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9" name="Google Shape;3009;p31"/>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10" name="Google Shape;3010;p31"/>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3011" name="Google Shape;3011;p31"/>
          <p:cNvGrpSpPr/>
          <p:nvPr/>
        </p:nvGrpSpPr>
        <p:grpSpPr>
          <a:xfrm>
            <a:off x="7941498" y="4793372"/>
            <a:ext cx="729760" cy="173505"/>
            <a:chOff x="7941498" y="4793372"/>
            <a:chExt cx="729760" cy="173505"/>
          </a:xfrm>
        </p:grpSpPr>
        <p:sp>
          <p:nvSpPr>
            <p:cNvPr id="3012" name="Google Shape;3012;p3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0" name="Google Shape;3030;p31"/>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1" name="Google Shape;3031;p31"/>
          <p:cNvGrpSpPr/>
          <p:nvPr/>
        </p:nvGrpSpPr>
        <p:grpSpPr>
          <a:xfrm>
            <a:off x="7941498" y="4793372"/>
            <a:ext cx="729760" cy="173505"/>
            <a:chOff x="7941498" y="4793372"/>
            <a:chExt cx="729760" cy="173505"/>
          </a:xfrm>
        </p:grpSpPr>
        <p:sp>
          <p:nvSpPr>
            <p:cNvPr id="3032" name="Google Shape;3032;p3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0" name="Google Shape;3050;p31"/>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000_Branding Slide_Nunavut_FR">
  <p:cSld name="TITLE_1_8_1_1">
    <p:spTree>
      <p:nvGrpSpPr>
        <p:cNvPr id="1" name="Shape 3051"/>
        <p:cNvGrpSpPr/>
        <p:nvPr/>
      </p:nvGrpSpPr>
      <p:grpSpPr>
        <a:xfrm>
          <a:off x="0" y="0"/>
          <a:ext cx="0" cy="0"/>
          <a:chOff x="0" y="0"/>
          <a:chExt cx="0" cy="0"/>
        </a:xfrm>
      </p:grpSpPr>
      <p:pic>
        <p:nvPicPr>
          <p:cNvPr id="3052" name="Google Shape;3052;p32"/>
          <p:cNvPicPr preferRelativeResize="0"/>
          <p:nvPr/>
        </p:nvPicPr>
        <p:blipFill rotWithShape="1">
          <a:blip r:embed="rId2">
            <a:alphaModFix/>
          </a:blip>
          <a:srcRect t="199" b="199"/>
          <a:stretch/>
        </p:blipFill>
        <p:spPr>
          <a:xfrm>
            <a:off x="0" y="13"/>
            <a:ext cx="9144002" cy="5143476"/>
          </a:xfrm>
          <a:prstGeom prst="rect">
            <a:avLst/>
          </a:prstGeom>
          <a:noFill/>
          <a:ln>
            <a:noFill/>
          </a:ln>
        </p:spPr>
      </p:pic>
      <p:sp>
        <p:nvSpPr>
          <p:cNvPr id="3053" name="Google Shape;3053;p32"/>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Baffin Island valley, territory of Nunavut, Canada - Photo: Freepik</a:t>
            </a:r>
            <a:endParaRPr sz="1400" b="0" i="0" u="none" strike="noStrike" cap="none">
              <a:solidFill>
                <a:srgbClr val="FFFFFF"/>
              </a:solidFill>
              <a:latin typeface="Source Sans Pro"/>
              <a:ea typeface="Source Sans Pro"/>
              <a:cs typeface="Source Sans Pro"/>
              <a:sym typeface="Source Sans Pro"/>
            </a:endParaRPr>
          </a:p>
        </p:txBody>
      </p:sp>
      <p:sp>
        <p:nvSpPr>
          <p:cNvPr id="3054" name="Google Shape;3054;p32"/>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E8290">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2"/>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6" name="Google Shape;3056;p32"/>
          <p:cNvGrpSpPr/>
          <p:nvPr/>
        </p:nvGrpSpPr>
        <p:grpSpPr>
          <a:xfrm>
            <a:off x="429700" y="1254487"/>
            <a:ext cx="4858710" cy="923133"/>
            <a:chOff x="277295" y="3594869"/>
            <a:chExt cx="2318861" cy="440573"/>
          </a:xfrm>
        </p:grpSpPr>
        <p:sp>
          <p:nvSpPr>
            <p:cNvPr id="3057" name="Google Shape;3057;p32"/>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2"/>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2"/>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2"/>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2"/>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2"/>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2"/>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2"/>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2"/>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2"/>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2"/>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2"/>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2"/>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2"/>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2"/>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2"/>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2"/>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2"/>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2"/>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2"/>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2"/>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2"/>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2"/>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2"/>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2"/>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2"/>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2"/>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2"/>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2"/>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2"/>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2"/>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2"/>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2"/>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2"/>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2"/>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2"/>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2"/>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2"/>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2"/>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2"/>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2"/>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2"/>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2"/>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2"/>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2"/>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2"/>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2"/>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2"/>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2"/>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2"/>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2"/>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2"/>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2"/>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2"/>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2"/>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2" name="Google Shape;3112;p32"/>
          <p:cNvGrpSpPr/>
          <p:nvPr/>
        </p:nvGrpSpPr>
        <p:grpSpPr>
          <a:xfrm>
            <a:off x="7941498" y="4793372"/>
            <a:ext cx="729760" cy="173505"/>
            <a:chOff x="7941498" y="4793372"/>
            <a:chExt cx="729760" cy="173505"/>
          </a:xfrm>
        </p:grpSpPr>
        <p:sp>
          <p:nvSpPr>
            <p:cNvPr id="3113" name="Google Shape;3113;p3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31" name="Google Shape;3131;p3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2" name="Google Shape;3132;p32"/>
          <p:cNvGrpSpPr/>
          <p:nvPr/>
        </p:nvGrpSpPr>
        <p:grpSpPr>
          <a:xfrm>
            <a:off x="7941498" y="4793372"/>
            <a:ext cx="729760" cy="173505"/>
            <a:chOff x="7941498" y="4793372"/>
            <a:chExt cx="729760" cy="173505"/>
          </a:xfrm>
        </p:grpSpPr>
        <p:sp>
          <p:nvSpPr>
            <p:cNvPr id="3133" name="Google Shape;3133;p3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1" name="Google Shape;3151;p3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000_Branding Slide_Yukon_EN">
  <p:cSld name="TITLE_1_7">
    <p:spTree>
      <p:nvGrpSpPr>
        <p:cNvPr id="1" name="Shape 3152"/>
        <p:cNvGrpSpPr/>
        <p:nvPr/>
      </p:nvGrpSpPr>
      <p:grpSpPr>
        <a:xfrm>
          <a:off x="0" y="0"/>
          <a:ext cx="0" cy="0"/>
          <a:chOff x="0" y="0"/>
          <a:chExt cx="0" cy="0"/>
        </a:xfrm>
      </p:grpSpPr>
      <p:pic>
        <p:nvPicPr>
          <p:cNvPr id="3153" name="Google Shape;3153;p33"/>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3154" name="Google Shape;3154;p33"/>
          <p:cNvSpPr/>
          <p:nvPr/>
        </p:nvSpPr>
        <p:spPr>
          <a:xfrm>
            <a:off x="0" y="4248150"/>
            <a:ext cx="9125100" cy="718800"/>
          </a:xfrm>
          <a:prstGeom prst="rect">
            <a:avLst/>
          </a:prstGeom>
          <a:gradFill>
            <a:gsLst>
              <a:gs pos="0">
                <a:srgbClr val="000000">
                  <a:alpha val="0"/>
                </a:srgbClr>
              </a:gs>
              <a:gs pos="26000">
                <a:srgbClr val="000000">
                  <a:alpha val="55686"/>
                </a:srgbClr>
              </a:gs>
              <a:gs pos="100000">
                <a:schemeClr val="dk1"/>
              </a:gs>
            </a:gsLst>
            <a:lin ang="5400700"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155" name="Google Shape;3155;p33"/>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Yukon, Territory, Canada - Photo: Unsplash</a:t>
            </a:r>
            <a:endParaRPr sz="1400" b="0" i="0" u="none" strike="noStrike" cap="none">
              <a:solidFill>
                <a:srgbClr val="FFFFFF"/>
              </a:solidFill>
              <a:latin typeface="Source Sans Pro"/>
              <a:ea typeface="Source Sans Pro"/>
              <a:cs typeface="Source Sans Pro"/>
              <a:sym typeface="Source Sans Pro"/>
            </a:endParaRPr>
          </a:p>
        </p:txBody>
      </p:sp>
      <p:sp>
        <p:nvSpPr>
          <p:cNvPr id="3156" name="Google Shape;3156;p33"/>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E8290">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3"/>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8" name="Google Shape;3158;p33"/>
          <p:cNvGrpSpPr/>
          <p:nvPr/>
        </p:nvGrpSpPr>
        <p:grpSpPr>
          <a:xfrm>
            <a:off x="429700" y="1242820"/>
            <a:ext cx="4866194" cy="944324"/>
            <a:chOff x="277298" y="2872865"/>
            <a:chExt cx="2322433" cy="450687"/>
          </a:xfrm>
        </p:grpSpPr>
        <p:sp>
          <p:nvSpPr>
            <p:cNvPr id="3159" name="Google Shape;3159;p33"/>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0" name="Google Shape;3160;p33"/>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1" name="Google Shape;3161;p33"/>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2" name="Google Shape;3162;p33"/>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3" name="Google Shape;3163;p33"/>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4" name="Google Shape;3164;p33"/>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5" name="Google Shape;3165;p33"/>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6" name="Google Shape;3166;p33"/>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7" name="Google Shape;3167;p33"/>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8" name="Google Shape;3168;p33"/>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9" name="Google Shape;3169;p33"/>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0" name="Google Shape;3170;p33"/>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1" name="Google Shape;3171;p33"/>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2" name="Google Shape;3172;p33"/>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3" name="Google Shape;3173;p33"/>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4" name="Google Shape;3174;p33"/>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5" name="Google Shape;3175;p33"/>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6" name="Google Shape;3176;p33"/>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7" name="Google Shape;3177;p33"/>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8" name="Google Shape;3178;p33"/>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9" name="Google Shape;3179;p33"/>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0" name="Google Shape;3180;p33"/>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1" name="Google Shape;3181;p33"/>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2" name="Google Shape;3182;p33"/>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3" name="Google Shape;3183;p33"/>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4" name="Google Shape;3184;p33"/>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5" name="Google Shape;3185;p33"/>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6" name="Google Shape;3186;p33"/>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7" name="Google Shape;3187;p33"/>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8" name="Google Shape;3188;p33"/>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9" name="Google Shape;3189;p33"/>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0" name="Google Shape;3190;p33"/>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1" name="Google Shape;3191;p33"/>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2" name="Google Shape;3192;p33"/>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3" name="Google Shape;3193;p33"/>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4" name="Google Shape;3194;p33"/>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5" name="Google Shape;3195;p33"/>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6" name="Google Shape;3196;p33"/>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7" name="Google Shape;3197;p33"/>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8" name="Google Shape;3198;p33"/>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9" name="Google Shape;3199;p33"/>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0" name="Google Shape;3200;p33"/>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1" name="Google Shape;3201;p33"/>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2" name="Google Shape;3202;p33"/>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3" name="Google Shape;3203;p33"/>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4" name="Google Shape;3204;p33"/>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5" name="Google Shape;3205;p33"/>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6" name="Google Shape;3206;p33"/>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7" name="Google Shape;3207;p33"/>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8" name="Google Shape;3208;p33"/>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9" name="Google Shape;3209;p33"/>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10" name="Google Shape;3210;p33"/>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11" name="Google Shape;3211;p33"/>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12" name="Google Shape;3212;p33"/>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13" name="Google Shape;3213;p33"/>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3214" name="Google Shape;3214;p33"/>
          <p:cNvGrpSpPr/>
          <p:nvPr/>
        </p:nvGrpSpPr>
        <p:grpSpPr>
          <a:xfrm>
            <a:off x="7941498" y="4793372"/>
            <a:ext cx="729760" cy="173505"/>
            <a:chOff x="7941498" y="4793372"/>
            <a:chExt cx="729760" cy="173505"/>
          </a:xfrm>
        </p:grpSpPr>
        <p:sp>
          <p:nvSpPr>
            <p:cNvPr id="3215" name="Google Shape;3215;p3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3" name="Google Shape;3233;p3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4" name="Google Shape;3234;p33"/>
          <p:cNvGrpSpPr/>
          <p:nvPr/>
        </p:nvGrpSpPr>
        <p:grpSpPr>
          <a:xfrm>
            <a:off x="7941498" y="4793372"/>
            <a:ext cx="729760" cy="173505"/>
            <a:chOff x="7941498" y="4793372"/>
            <a:chExt cx="729760" cy="173505"/>
          </a:xfrm>
        </p:grpSpPr>
        <p:sp>
          <p:nvSpPr>
            <p:cNvPr id="3235" name="Google Shape;3235;p3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3" name="Google Shape;3253;p3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000_Branding Slide_Yukon_FR">
  <p:cSld name="TITLE_1_7_1">
    <p:spTree>
      <p:nvGrpSpPr>
        <p:cNvPr id="1" name="Shape 3254"/>
        <p:cNvGrpSpPr/>
        <p:nvPr/>
      </p:nvGrpSpPr>
      <p:grpSpPr>
        <a:xfrm>
          <a:off x="0" y="0"/>
          <a:ext cx="0" cy="0"/>
          <a:chOff x="0" y="0"/>
          <a:chExt cx="0" cy="0"/>
        </a:xfrm>
      </p:grpSpPr>
      <p:pic>
        <p:nvPicPr>
          <p:cNvPr id="3255" name="Google Shape;3255;p34"/>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3256" name="Google Shape;3256;p34"/>
          <p:cNvSpPr/>
          <p:nvPr/>
        </p:nvSpPr>
        <p:spPr>
          <a:xfrm>
            <a:off x="0" y="4248150"/>
            <a:ext cx="9125100" cy="718800"/>
          </a:xfrm>
          <a:prstGeom prst="rect">
            <a:avLst/>
          </a:prstGeom>
          <a:gradFill>
            <a:gsLst>
              <a:gs pos="0">
                <a:srgbClr val="000000">
                  <a:alpha val="0"/>
                </a:srgbClr>
              </a:gs>
              <a:gs pos="26000">
                <a:srgbClr val="000000">
                  <a:alpha val="55686"/>
                </a:srgbClr>
              </a:gs>
              <a:gs pos="100000">
                <a:schemeClr val="dk1"/>
              </a:gs>
            </a:gsLst>
            <a:lin ang="5400700"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57" name="Google Shape;3257;p34"/>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lvl="0" indent="0" algn="l" rtl="0">
              <a:lnSpc>
                <a:spcPct val="115000"/>
              </a:lnSpc>
              <a:spcBef>
                <a:spcPts val="0"/>
              </a:spcBef>
              <a:spcAft>
                <a:spcPts val="0"/>
              </a:spcAft>
              <a:buClr>
                <a:schemeClr val="dk1"/>
              </a:buClr>
              <a:buSzPts val="900"/>
              <a:buFont typeface="Arial"/>
              <a:buNone/>
            </a:pPr>
            <a:r>
              <a:rPr lang="en" sz="900">
                <a:solidFill>
                  <a:schemeClr val="lt1"/>
                </a:solidFill>
              </a:rPr>
              <a:t>Territoire du Yukon, Canada - Photo: Unsplash</a:t>
            </a:r>
            <a:endParaRPr sz="900">
              <a:solidFill>
                <a:srgbClr val="FFFFFF"/>
              </a:solidFill>
            </a:endParaRPr>
          </a:p>
        </p:txBody>
      </p:sp>
      <p:sp>
        <p:nvSpPr>
          <p:cNvPr id="3258" name="Google Shape;3258;p34"/>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5E8290">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4"/>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60" name="Google Shape;3260;p34"/>
          <p:cNvGrpSpPr/>
          <p:nvPr/>
        </p:nvGrpSpPr>
        <p:grpSpPr>
          <a:xfrm>
            <a:off x="429700" y="1254487"/>
            <a:ext cx="4858710" cy="923133"/>
            <a:chOff x="277295" y="3594869"/>
            <a:chExt cx="2318861" cy="440573"/>
          </a:xfrm>
        </p:grpSpPr>
        <p:sp>
          <p:nvSpPr>
            <p:cNvPr id="3261" name="Google Shape;3261;p34"/>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4"/>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4"/>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4"/>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4"/>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4"/>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4"/>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4"/>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4"/>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4"/>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4"/>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4"/>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4"/>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4"/>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4"/>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4"/>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4"/>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4"/>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4"/>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4"/>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4"/>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4"/>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4"/>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4"/>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4"/>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4"/>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4"/>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4"/>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4"/>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4"/>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4"/>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4"/>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4"/>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4"/>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4"/>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4"/>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4"/>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4"/>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4"/>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4"/>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4"/>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4"/>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4"/>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4"/>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4"/>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4"/>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4"/>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4"/>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4"/>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4"/>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4"/>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4"/>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4"/>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4"/>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4"/>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16" name="Google Shape;3316;p34"/>
          <p:cNvGrpSpPr/>
          <p:nvPr/>
        </p:nvGrpSpPr>
        <p:grpSpPr>
          <a:xfrm>
            <a:off x="7941498" y="4793372"/>
            <a:ext cx="729760" cy="173505"/>
            <a:chOff x="7941498" y="4793372"/>
            <a:chExt cx="729760" cy="173505"/>
          </a:xfrm>
        </p:grpSpPr>
        <p:sp>
          <p:nvSpPr>
            <p:cNvPr id="3317" name="Google Shape;3317;p3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5" name="Google Shape;3335;p3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36" name="Google Shape;3336;p34"/>
          <p:cNvGrpSpPr/>
          <p:nvPr/>
        </p:nvGrpSpPr>
        <p:grpSpPr>
          <a:xfrm>
            <a:off x="7941498" y="4793372"/>
            <a:ext cx="729760" cy="173505"/>
            <a:chOff x="7941498" y="4793372"/>
            <a:chExt cx="729760" cy="173505"/>
          </a:xfrm>
        </p:grpSpPr>
        <p:sp>
          <p:nvSpPr>
            <p:cNvPr id="3337" name="Google Shape;3337;p3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5" name="Google Shape;3355;p3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ext slide - No Header" type="tx">
  <p:cSld name="TITLE_AND_BODY">
    <p:bg>
      <p:bgPr>
        <a:solidFill>
          <a:schemeClr val="lt1"/>
        </a:solidFill>
        <a:effectLst/>
      </p:bgPr>
    </p:bg>
    <p:spTree>
      <p:nvGrpSpPr>
        <p:cNvPr id="1" name="Shape 3356"/>
        <p:cNvGrpSpPr/>
        <p:nvPr/>
      </p:nvGrpSpPr>
      <p:grpSpPr>
        <a:xfrm>
          <a:off x="0" y="0"/>
          <a:ext cx="0" cy="0"/>
          <a:chOff x="0" y="0"/>
          <a:chExt cx="0" cy="0"/>
        </a:xfrm>
      </p:grpSpPr>
      <p:sp>
        <p:nvSpPr>
          <p:cNvPr id="3357" name="Google Shape;3357;p35"/>
          <p:cNvSpPr txBox="1">
            <a:spLocks noGrp="1"/>
          </p:cNvSpPr>
          <p:nvPr>
            <p:ph type="body" idx="1"/>
          </p:nvPr>
        </p:nvSpPr>
        <p:spPr>
          <a:xfrm>
            <a:off x="228600" y="1308813"/>
            <a:ext cx="8686800" cy="3278100"/>
          </a:xfrm>
          <a:prstGeom prst="rect">
            <a:avLst/>
          </a:prstGeom>
          <a:noFill/>
          <a:ln>
            <a:noFill/>
          </a:ln>
        </p:spPr>
        <p:txBody>
          <a:bodyPr spcFirstLastPara="1" wrap="square" lIns="0" tIns="0" rIns="0" bIns="0" anchor="t" anchorCtr="0">
            <a:normAutofit/>
          </a:bodyPr>
          <a:lstStyle>
            <a:lvl1pPr marL="457200" lvl="0" indent="-317500" algn="l">
              <a:lnSpc>
                <a:spcPct val="100000"/>
              </a:lnSpc>
              <a:spcBef>
                <a:spcPts val="0"/>
              </a:spcBef>
              <a:spcAft>
                <a:spcPts val="0"/>
              </a:spcAft>
              <a:buSzPts val="1400"/>
              <a:buAutoNum type="arabicPeriod"/>
              <a:defRPr/>
            </a:lvl1pPr>
            <a:lvl2pPr marL="914400" lvl="1" indent="-317500" algn="l">
              <a:lnSpc>
                <a:spcPct val="100000"/>
              </a:lnSpc>
              <a:spcBef>
                <a:spcPts val="0"/>
              </a:spcBef>
              <a:spcAft>
                <a:spcPts val="0"/>
              </a:spcAft>
              <a:buSzPts val="1400"/>
              <a:buAutoNum type="alphaLcPeriod"/>
              <a:defRPr/>
            </a:lvl2pPr>
            <a:lvl3pPr marL="1371600" lvl="2" indent="-317500" algn="l">
              <a:lnSpc>
                <a:spcPct val="100000"/>
              </a:lnSpc>
              <a:spcBef>
                <a:spcPts val="0"/>
              </a:spcBef>
              <a:spcAft>
                <a:spcPts val="0"/>
              </a:spcAft>
              <a:buSzPts val="1400"/>
              <a:buAutoNum type="romanLcPeriod"/>
              <a:defRPr/>
            </a:lvl3pPr>
            <a:lvl4pPr marL="1828800" lvl="3" indent="-317500" algn="l">
              <a:lnSpc>
                <a:spcPct val="100000"/>
              </a:lnSpc>
              <a:spcBef>
                <a:spcPts val="0"/>
              </a:spcBef>
              <a:spcAft>
                <a:spcPts val="0"/>
              </a:spcAft>
              <a:buSzPts val="1400"/>
              <a:buAutoNum type="arabicPeriod"/>
              <a:defRPr/>
            </a:lvl4pPr>
            <a:lvl5pPr marL="2286000" lvl="4" indent="-317500" algn="l">
              <a:lnSpc>
                <a:spcPct val="100000"/>
              </a:lnSpc>
              <a:spcBef>
                <a:spcPts val="0"/>
              </a:spcBef>
              <a:spcAft>
                <a:spcPts val="0"/>
              </a:spcAft>
              <a:buSzPts val="1400"/>
              <a:buAutoNum type="alphaLcPeriod"/>
              <a:defRPr/>
            </a:lvl5pPr>
            <a:lvl6pPr marL="2743200" lvl="5" indent="-317500" algn="l">
              <a:lnSpc>
                <a:spcPct val="100000"/>
              </a:lnSpc>
              <a:spcBef>
                <a:spcPts val="0"/>
              </a:spcBef>
              <a:spcAft>
                <a:spcPts val="0"/>
              </a:spcAft>
              <a:buSzPts val="1400"/>
              <a:buAutoNum type="romanLcPeriod"/>
              <a:defRPr/>
            </a:lvl6pPr>
            <a:lvl7pPr marL="3200400" lvl="6" indent="-317500" algn="l">
              <a:lnSpc>
                <a:spcPct val="100000"/>
              </a:lnSpc>
              <a:spcBef>
                <a:spcPts val="0"/>
              </a:spcBef>
              <a:spcAft>
                <a:spcPts val="0"/>
              </a:spcAft>
              <a:buSzPts val="1400"/>
              <a:buAutoNum type="arabicPeriod"/>
              <a:defRPr/>
            </a:lvl7pPr>
            <a:lvl8pPr marL="3657600" lvl="7" indent="-317500" algn="l">
              <a:lnSpc>
                <a:spcPct val="100000"/>
              </a:lnSpc>
              <a:spcBef>
                <a:spcPts val="0"/>
              </a:spcBef>
              <a:spcAft>
                <a:spcPts val="0"/>
              </a:spcAft>
              <a:buSzPts val="1400"/>
              <a:buAutoNum type="alphaLcPeriod"/>
              <a:defRPr/>
            </a:lvl8pPr>
            <a:lvl9pPr marL="4114800" lvl="8" indent="-317500" algn="l">
              <a:lnSpc>
                <a:spcPct val="100000"/>
              </a:lnSpc>
              <a:spcBef>
                <a:spcPts val="0"/>
              </a:spcBef>
              <a:spcAft>
                <a:spcPts val="0"/>
              </a:spcAft>
              <a:buSzPts val="1400"/>
              <a:buAutoNum type="romanLcPeriod"/>
              <a:defRPr/>
            </a:lvl9pPr>
          </a:lstStyle>
          <a:p>
            <a:endParaRPr/>
          </a:p>
        </p:txBody>
      </p:sp>
      <p:sp>
        <p:nvSpPr>
          <p:cNvPr id="3358" name="Google Shape;3358;p35"/>
          <p:cNvSpPr txBox="1">
            <a:spLocks noGrp="1"/>
          </p:cNvSpPr>
          <p:nvPr>
            <p:ph type="subTitle" idx="2"/>
          </p:nvPr>
        </p:nvSpPr>
        <p:spPr>
          <a:xfrm>
            <a:off x="228600" y="774594"/>
            <a:ext cx="3262500" cy="4278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SzPts val="1600"/>
              <a:buNone/>
              <a:defRPr sz="1600"/>
            </a:lvl1pPr>
            <a:lvl2pPr lvl="1" algn="l" rtl="0">
              <a:lnSpc>
                <a:spcPct val="100000"/>
              </a:lnSpc>
              <a:spcBef>
                <a:spcPts val="0"/>
              </a:spcBef>
              <a:spcAft>
                <a:spcPts val="0"/>
              </a:spcAft>
              <a:buSzPts val="1600"/>
              <a:buNone/>
              <a:defRPr sz="1600"/>
            </a:lvl2pPr>
            <a:lvl3pPr lvl="2" algn="l" rtl="0">
              <a:lnSpc>
                <a:spcPct val="100000"/>
              </a:lnSpc>
              <a:spcBef>
                <a:spcPts val="0"/>
              </a:spcBef>
              <a:spcAft>
                <a:spcPts val="0"/>
              </a:spcAft>
              <a:buSzPts val="1600"/>
              <a:buNone/>
              <a:defRPr sz="1600"/>
            </a:lvl3pPr>
            <a:lvl4pPr lvl="3" algn="l" rtl="0">
              <a:lnSpc>
                <a:spcPct val="100000"/>
              </a:lnSpc>
              <a:spcBef>
                <a:spcPts val="0"/>
              </a:spcBef>
              <a:spcAft>
                <a:spcPts val="0"/>
              </a:spcAft>
              <a:buSzPts val="1600"/>
              <a:buNone/>
              <a:defRPr sz="1600"/>
            </a:lvl4pPr>
            <a:lvl5pPr lvl="4" algn="l" rtl="0">
              <a:lnSpc>
                <a:spcPct val="100000"/>
              </a:lnSpc>
              <a:spcBef>
                <a:spcPts val="0"/>
              </a:spcBef>
              <a:spcAft>
                <a:spcPts val="0"/>
              </a:spcAft>
              <a:buSzPts val="1600"/>
              <a:buNone/>
              <a:defRPr sz="1600"/>
            </a:lvl5pPr>
            <a:lvl6pPr lvl="5" algn="l" rtl="0">
              <a:lnSpc>
                <a:spcPct val="100000"/>
              </a:lnSpc>
              <a:spcBef>
                <a:spcPts val="0"/>
              </a:spcBef>
              <a:spcAft>
                <a:spcPts val="0"/>
              </a:spcAft>
              <a:buSzPts val="1600"/>
              <a:buNone/>
              <a:defRPr sz="1600"/>
            </a:lvl6pPr>
            <a:lvl7pPr lvl="6" algn="l" rtl="0">
              <a:lnSpc>
                <a:spcPct val="100000"/>
              </a:lnSpc>
              <a:spcBef>
                <a:spcPts val="0"/>
              </a:spcBef>
              <a:spcAft>
                <a:spcPts val="0"/>
              </a:spcAft>
              <a:buSzPts val="1600"/>
              <a:buNone/>
              <a:defRPr sz="1600"/>
            </a:lvl7pPr>
            <a:lvl8pPr lvl="7" algn="l" rtl="0">
              <a:lnSpc>
                <a:spcPct val="100000"/>
              </a:lnSpc>
              <a:spcBef>
                <a:spcPts val="0"/>
              </a:spcBef>
              <a:spcAft>
                <a:spcPts val="0"/>
              </a:spcAft>
              <a:buSzPts val="1600"/>
              <a:buNone/>
              <a:defRPr sz="1600"/>
            </a:lvl8pPr>
            <a:lvl9pPr lvl="8" algn="l" rtl="0">
              <a:lnSpc>
                <a:spcPct val="100000"/>
              </a:lnSpc>
              <a:spcBef>
                <a:spcPts val="0"/>
              </a:spcBef>
              <a:spcAft>
                <a:spcPts val="0"/>
              </a:spcAft>
              <a:buSzPts val="1600"/>
              <a:buNone/>
              <a:defRPr sz="1600"/>
            </a:lvl9pPr>
          </a:lstStyle>
          <a:p>
            <a:endParaRPr/>
          </a:p>
        </p:txBody>
      </p:sp>
      <p:sp>
        <p:nvSpPr>
          <p:cNvPr id="3359" name="Google Shape;3359;p35"/>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rtl="0">
              <a:lnSpc>
                <a:spcPct val="100000"/>
              </a:lnSpc>
              <a:spcBef>
                <a:spcPts val="0"/>
              </a:spcBef>
              <a:spcAft>
                <a:spcPts val="0"/>
              </a:spcAft>
              <a:buClr>
                <a:schemeClr val="lt1"/>
              </a:buClr>
              <a:buSzPts val="2000"/>
              <a:buNone/>
              <a:defRPr sz="2000" b="1">
                <a:solidFill>
                  <a:schemeClr val="lt1"/>
                </a:solidFill>
              </a:defRPr>
            </a:lvl1pPr>
            <a:lvl2pPr lvl="1" algn="ctr" rtl="0">
              <a:lnSpc>
                <a:spcPct val="100000"/>
              </a:lnSpc>
              <a:spcBef>
                <a:spcPts val="0"/>
              </a:spcBef>
              <a:spcAft>
                <a:spcPts val="0"/>
              </a:spcAft>
              <a:buSzPts val="2100"/>
              <a:buNone/>
              <a:defRPr sz="2100" b="1"/>
            </a:lvl2pPr>
            <a:lvl3pPr lvl="2" algn="ctr" rtl="0">
              <a:lnSpc>
                <a:spcPct val="100000"/>
              </a:lnSpc>
              <a:spcBef>
                <a:spcPts val="0"/>
              </a:spcBef>
              <a:spcAft>
                <a:spcPts val="0"/>
              </a:spcAft>
              <a:buSzPts val="2100"/>
              <a:buNone/>
              <a:defRPr sz="2100" b="1"/>
            </a:lvl3pPr>
            <a:lvl4pPr lvl="3" algn="ctr" rtl="0">
              <a:lnSpc>
                <a:spcPct val="100000"/>
              </a:lnSpc>
              <a:spcBef>
                <a:spcPts val="0"/>
              </a:spcBef>
              <a:spcAft>
                <a:spcPts val="0"/>
              </a:spcAft>
              <a:buSzPts val="2100"/>
              <a:buNone/>
              <a:defRPr sz="2100" b="1"/>
            </a:lvl4pPr>
            <a:lvl5pPr lvl="4" algn="ctr" rtl="0">
              <a:lnSpc>
                <a:spcPct val="100000"/>
              </a:lnSpc>
              <a:spcBef>
                <a:spcPts val="0"/>
              </a:spcBef>
              <a:spcAft>
                <a:spcPts val="0"/>
              </a:spcAft>
              <a:buSzPts val="2100"/>
              <a:buNone/>
              <a:defRPr sz="2100" b="1"/>
            </a:lvl5pPr>
            <a:lvl6pPr lvl="5" algn="ctr" rtl="0">
              <a:lnSpc>
                <a:spcPct val="100000"/>
              </a:lnSpc>
              <a:spcBef>
                <a:spcPts val="0"/>
              </a:spcBef>
              <a:spcAft>
                <a:spcPts val="0"/>
              </a:spcAft>
              <a:buSzPts val="2100"/>
              <a:buNone/>
              <a:defRPr sz="2100" b="1"/>
            </a:lvl6pPr>
            <a:lvl7pPr lvl="6" algn="ctr" rtl="0">
              <a:lnSpc>
                <a:spcPct val="100000"/>
              </a:lnSpc>
              <a:spcBef>
                <a:spcPts val="0"/>
              </a:spcBef>
              <a:spcAft>
                <a:spcPts val="0"/>
              </a:spcAft>
              <a:buSzPts val="2100"/>
              <a:buNone/>
              <a:defRPr sz="2100" b="1"/>
            </a:lvl7pPr>
            <a:lvl8pPr lvl="7" algn="ctr" rtl="0">
              <a:lnSpc>
                <a:spcPct val="100000"/>
              </a:lnSpc>
              <a:spcBef>
                <a:spcPts val="0"/>
              </a:spcBef>
              <a:spcAft>
                <a:spcPts val="0"/>
              </a:spcAft>
              <a:buSzPts val="2100"/>
              <a:buNone/>
              <a:defRPr sz="2100" b="1"/>
            </a:lvl8pPr>
            <a:lvl9pPr lvl="8" algn="ctr" rtl="0">
              <a:lnSpc>
                <a:spcPct val="100000"/>
              </a:lnSpc>
              <a:spcBef>
                <a:spcPts val="0"/>
              </a:spcBef>
              <a:spcAft>
                <a:spcPts val="0"/>
              </a:spcAft>
              <a:buSzPts val="2100"/>
              <a:buNone/>
              <a:defRPr sz="2100" b="1"/>
            </a:lvl9pPr>
          </a:lstStyle>
          <a:p>
            <a:endParaRPr/>
          </a:p>
        </p:txBody>
      </p:sp>
      <p:sp>
        <p:nvSpPr>
          <p:cNvPr id="3360" name="Google Shape;3360;p3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61" name="Google Shape;3361;p35"/>
          <p:cNvGrpSpPr/>
          <p:nvPr/>
        </p:nvGrpSpPr>
        <p:grpSpPr>
          <a:xfrm>
            <a:off x="7941498" y="4793372"/>
            <a:ext cx="729760" cy="173505"/>
            <a:chOff x="7941498" y="4793372"/>
            <a:chExt cx="729760" cy="173505"/>
          </a:xfrm>
        </p:grpSpPr>
        <p:sp>
          <p:nvSpPr>
            <p:cNvPr id="3362" name="Google Shape;3362;p3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80" name="Google Shape;3380;p3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3381" name="Google Shape;3381;p35"/>
          <p:cNvGrpSpPr/>
          <p:nvPr/>
        </p:nvGrpSpPr>
        <p:grpSpPr>
          <a:xfrm>
            <a:off x="229678" y="4812065"/>
            <a:ext cx="952262" cy="184819"/>
            <a:chOff x="238125" y="2164775"/>
            <a:chExt cx="7143750" cy="1385450"/>
          </a:xfrm>
        </p:grpSpPr>
        <p:sp>
          <p:nvSpPr>
            <p:cNvPr id="3382" name="Google Shape;3382;p35"/>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5"/>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5"/>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5"/>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5"/>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5"/>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5"/>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5"/>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5"/>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5"/>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5"/>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5"/>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5"/>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5"/>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5"/>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5"/>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5"/>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5"/>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5"/>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5"/>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5"/>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5"/>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5"/>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5"/>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5"/>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5"/>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5"/>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5"/>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5"/>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5"/>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5"/>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5"/>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5"/>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5"/>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5"/>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5"/>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5"/>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5"/>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5"/>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5"/>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5"/>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5"/>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5"/>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5"/>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5"/>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5"/>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5"/>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5"/>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5"/>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5"/>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5"/>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5"/>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5"/>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5"/>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5"/>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ext slide - With Header">
  <p:cSld name="TITLE_AND_BODY_2">
    <p:bg>
      <p:bgPr>
        <a:solidFill>
          <a:schemeClr val="lt1"/>
        </a:solidFill>
        <a:effectLst/>
      </p:bgPr>
    </p:bg>
    <p:spTree>
      <p:nvGrpSpPr>
        <p:cNvPr id="1" name="Shape 3437"/>
        <p:cNvGrpSpPr/>
        <p:nvPr/>
      </p:nvGrpSpPr>
      <p:grpSpPr>
        <a:xfrm>
          <a:off x="0" y="0"/>
          <a:ext cx="0" cy="0"/>
          <a:chOff x="0" y="0"/>
          <a:chExt cx="0" cy="0"/>
        </a:xfrm>
      </p:grpSpPr>
      <p:sp>
        <p:nvSpPr>
          <p:cNvPr id="3438" name="Google Shape;3438;p36"/>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rtl="0">
              <a:lnSpc>
                <a:spcPct val="100000"/>
              </a:lnSpc>
              <a:spcBef>
                <a:spcPts val="0"/>
              </a:spcBef>
              <a:spcAft>
                <a:spcPts val="0"/>
              </a:spcAft>
              <a:buClr>
                <a:schemeClr val="lt1"/>
              </a:buClr>
              <a:buSzPts val="2000"/>
              <a:buNone/>
              <a:defRPr sz="2000" b="1">
                <a:solidFill>
                  <a:schemeClr val="lt1"/>
                </a:solidFill>
              </a:defRPr>
            </a:lvl1pPr>
            <a:lvl2pPr lvl="1" algn="ctr" rtl="0">
              <a:lnSpc>
                <a:spcPct val="100000"/>
              </a:lnSpc>
              <a:spcBef>
                <a:spcPts val="0"/>
              </a:spcBef>
              <a:spcAft>
                <a:spcPts val="0"/>
              </a:spcAft>
              <a:buSzPts val="2100"/>
              <a:buNone/>
              <a:defRPr sz="2100" b="1"/>
            </a:lvl2pPr>
            <a:lvl3pPr lvl="2" algn="ctr" rtl="0">
              <a:lnSpc>
                <a:spcPct val="100000"/>
              </a:lnSpc>
              <a:spcBef>
                <a:spcPts val="0"/>
              </a:spcBef>
              <a:spcAft>
                <a:spcPts val="0"/>
              </a:spcAft>
              <a:buSzPts val="2100"/>
              <a:buNone/>
              <a:defRPr sz="2100" b="1"/>
            </a:lvl3pPr>
            <a:lvl4pPr lvl="3" algn="ctr" rtl="0">
              <a:lnSpc>
                <a:spcPct val="100000"/>
              </a:lnSpc>
              <a:spcBef>
                <a:spcPts val="0"/>
              </a:spcBef>
              <a:spcAft>
                <a:spcPts val="0"/>
              </a:spcAft>
              <a:buSzPts val="2100"/>
              <a:buNone/>
              <a:defRPr sz="2100" b="1"/>
            </a:lvl4pPr>
            <a:lvl5pPr lvl="4" algn="ctr" rtl="0">
              <a:lnSpc>
                <a:spcPct val="100000"/>
              </a:lnSpc>
              <a:spcBef>
                <a:spcPts val="0"/>
              </a:spcBef>
              <a:spcAft>
                <a:spcPts val="0"/>
              </a:spcAft>
              <a:buSzPts val="2100"/>
              <a:buNone/>
              <a:defRPr sz="2100" b="1"/>
            </a:lvl5pPr>
            <a:lvl6pPr lvl="5" algn="ctr" rtl="0">
              <a:lnSpc>
                <a:spcPct val="100000"/>
              </a:lnSpc>
              <a:spcBef>
                <a:spcPts val="0"/>
              </a:spcBef>
              <a:spcAft>
                <a:spcPts val="0"/>
              </a:spcAft>
              <a:buSzPts val="2100"/>
              <a:buNone/>
              <a:defRPr sz="2100" b="1"/>
            </a:lvl6pPr>
            <a:lvl7pPr lvl="6" algn="ctr" rtl="0">
              <a:lnSpc>
                <a:spcPct val="100000"/>
              </a:lnSpc>
              <a:spcBef>
                <a:spcPts val="0"/>
              </a:spcBef>
              <a:spcAft>
                <a:spcPts val="0"/>
              </a:spcAft>
              <a:buSzPts val="2100"/>
              <a:buNone/>
              <a:defRPr sz="2100" b="1"/>
            </a:lvl7pPr>
            <a:lvl8pPr lvl="7" algn="ctr" rtl="0">
              <a:lnSpc>
                <a:spcPct val="100000"/>
              </a:lnSpc>
              <a:spcBef>
                <a:spcPts val="0"/>
              </a:spcBef>
              <a:spcAft>
                <a:spcPts val="0"/>
              </a:spcAft>
              <a:buSzPts val="2100"/>
              <a:buNone/>
              <a:defRPr sz="2100" b="1"/>
            </a:lvl8pPr>
            <a:lvl9pPr lvl="8" algn="ctr" rtl="0">
              <a:lnSpc>
                <a:spcPct val="100000"/>
              </a:lnSpc>
              <a:spcBef>
                <a:spcPts val="0"/>
              </a:spcBef>
              <a:spcAft>
                <a:spcPts val="0"/>
              </a:spcAft>
              <a:buSzPts val="2100"/>
              <a:buNone/>
              <a:defRPr sz="2100" b="1"/>
            </a:lvl9pPr>
          </a:lstStyle>
          <a:p>
            <a:endParaRPr/>
          </a:p>
        </p:txBody>
      </p:sp>
      <p:sp>
        <p:nvSpPr>
          <p:cNvPr id="3439" name="Google Shape;3439;p36"/>
          <p:cNvSpPr txBox="1">
            <a:spLocks noGrp="1"/>
          </p:cNvSpPr>
          <p:nvPr>
            <p:ph type="body" idx="1"/>
          </p:nvPr>
        </p:nvSpPr>
        <p:spPr>
          <a:xfrm>
            <a:off x="228600" y="1308813"/>
            <a:ext cx="8686800" cy="3278100"/>
          </a:xfrm>
          <a:prstGeom prst="rect">
            <a:avLst/>
          </a:prstGeom>
          <a:noFill/>
          <a:ln>
            <a:noFill/>
          </a:ln>
        </p:spPr>
        <p:txBody>
          <a:bodyPr spcFirstLastPara="1" wrap="square" lIns="0" tIns="0" rIns="0" bIns="0" anchor="t" anchorCtr="0">
            <a:normAutofit/>
          </a:bodyPr>
          <a:lstStyle>
            <a:lvl1pPr marL="457200" lvl="0" indent="-317500" algn="l" rtl="0">
              <a:lnSpc>
                <a:spcPct val="100000"/>
              </a:lnSpc>
              <a:spcBef>
                <a:spcPts val="0"/>
              </a:spcBef>
              <a:spcAft>
                <a:spcPts val="0"/>
              </a:spcAft>
              <a:buSzPts val="1400"/>
              <a:buAutoNum type="arabicPeriod"/>
              <a:defRPr/>
            </a:lvl1pPr>
            <a:lvl2pPr marL="914400" lvl="1" indent="-317500" algn="l" rtl="0">
              <a:lnSpc>
                <a:spcPct val="100000"/>
              </a:lnSpc>
              <a:spcBef>
                <a:spcPts val="0"/>
              </a:spcBef>
              <a:spcAft>
                <a:spcPts val="0"/>
              </a:spcAft>
              <a:buSzPts val="1400"/>
              <a:buAutoNum type="alphaLcPeriod"/>
              <a:defRPr/>
            </a:lvl2pPr>
            <a:lvl3pPr marL="1371600" lvl="2" indent="-317500" algn="l" rtl="0">
              <a:lnSpc>
                <a:spcPct val="100000"/>
              </a:lnSpc>
              <a:spcBef>
                <a:spcPts val="0"/>
              </a:spcBef>
              <a:spcAft>
                <a:spcPts val="0"/>
              </a:spcAft>
              <a:buSzPts val="1400"/>
              <a:buAutoNum type="romanLcPeriod"/>
              <a:defRPr/>
            </a:lvl3pPr>
            <a:lvl4pPr marL="1828800" lvl="3" indent="-317500" algn="l" rtl="0">
              <a:lnSpc>
                <a:spcPct val="100000"/>
              </a:lnSpc>
              <a:spcBef>
                <a:spcPts val="0"/>
              </a:spcBef>
              <a:spcAft>
                <a:spcPts val="0"/>
              </a:spcAft>
              <a:buSzPts val="1400"/>
              <a:buAutoNum type="arabicPeriod"/>
              <a:defRPr/>
            </a:lvl4pPr>
            <a:lvl5pPr marL="2286000" lvl="4" indent="-317500" algn="l" rtl="0">
              <a:lnSpc>
                <a:spcPct val="100000"/>
              </a:lnSpc>
              <a:spcBef>
                <a:spcPts val="0"/>
              </a:spcBef>
              <a:spcAft>
                <a:spcPts val="0"/>
              </a:spcAft>
              <a:buSzPts val="1400"/>
              <a:buAutoNum type="alphaLcPeriod"/>
              <a:defRPr/>
            </a:lvl5pPr>
            <a:lvl6pPr marL="2743200" lvl="5" indent="-317500" algn="l" rtl="0">
              <a:lnSpc>
                <a:spcPct val="100000"/>
              </a:lnSpc>
              <a:spcBef>
                <a:spcPts val="0"/>
              </a:spcBef>
              <a:spcAft>
                <a:spcPts val="0"/>
              </a:spcAft>
              <a:buSzPts val="1400"/>
              <a:buAutoNum type="romanLcPeriod"/>
              <a:defRPr/>
            </a:lvl6pPr>
            <a:lvl7pPr marL="3200400" lvl="6" indent="-317500" algn="l" rtl="0">
              <a:lnSpc>
                <a:spcPct val="100000"/>
              </a:lnSpc>
              <a:spcBef>
                <a:spcPts val="0"/>
              </a:spcBef>
              <a:spcAft>
                <a:spcPts val="0"/>
              </a:spcAft>
              <a:buSzPts val="1400"/>
              <a:buAutoNum type="arabicPeriod"/>
              <a:defRPr/>
            </a:lvl7pPr>
            <a:lvl8pPr marL="3657600" lvl="7" indent="-317500" algn="l" rtl="0">
              <a:lnSpc>
                <a:spcPct val="100000"/>
              </a:lnSpc>
              <a:spcBef>
                <a:spcPts val="0"/>
              </a:spcBef>
              <a:spcAft>
                <a:spcPts val="0"/>
              </a:spcAft>
              <a:buSzPts val="1400"/>
              <a:buAutoNum type="alphaLcPeriod"/>
              <a:defRPr/>
            </a:lvl8pPr>
            <a:lvl9pPr marL="4114800" lvl="8" indent="-317500" algn="l" rtl="0">
              <a:lnSpc>
                <a:spcPct val="100000"/>
              </a:lnSpc>
              <a:spcBef>
                <a:spcPts val="0"/>
              </a:spcBef>
              <a:spcAft>
                <a:spcPts val="0"/>
              </a:spcAft>
              <a:buSzPts val="1400"/>
              <a:buAutoNum type="romanLcPeriod"/>
              <a:defRPr/>
            </a:lvl9pPr>
          </a:lstStyle>
          <a:p>
            <a:endParaRPr/>
          </a:p>
        </p:txBody>
      </p:sp>
      <p:sp>
        <p:nvSpPr>
          <p:cNvPr id="3440" name="Google Shape;3440;p36"/>
          <p:cNvSpPr txBox="1">
            <a:spLocks noGrp="1"/>
          </p:cNvSpPr>
          <p:nvPr>
            <p:ph type="subTitle" idx="2"/>
          </p:nvPr>
        </p:nvSpPr>
        <p:spPr>
          <a:xfrm>
            <a:off x="228600" y="774594"/>
            <a:ext cx="3262500" cy="4278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SzPts val="1600"/>
              <a:buNone/>
              <a:defRPr sz="1600"/>
            </a:lvl1pPr>
            <a:lvl2pPr lvl="1" algn="l" rtl="0">
              <a:lnSpc>
                <a:spcPct val="100000"/>
              </a:lnSpc>
              <a:spcBef>
                <a:spcPts val="0"/>
              </a:spcBef>
              <a:spcAft>
                <a:spcPts val="0"/>
              </a:spcAft>
              <a:buSzPts val="1600"/>
              <a:buNone/>
              <a:defRPr sz="1600"/>
            </a:lvl2pPr>
            <a:lvl3pPr lvl="2" algn="l" rtl="0">
              <a:lnSpc>
                <a:spcPct val="100000"/>
              </a:lnSpc>
              <a:spcBef>
                <a:spcPts val="0"/>
              </a:spcBef>
              <a:spcAft>
                <a:spcPts val="0"/>
              </a:spcAft>
              <a:buSzPts val="1600"/>
              <a:buNone/>
              <a:defRPr sz="1600"/>
            </a:lvl3pPr>
            <a:lvl4pPr lvl="3" algn="l" rtl="0">
              <a:lnSpc>
                <a:spcPct val="100000"/>
              </a:lnSpc>
              <a:spcBef>
                <a:spcPts val="0"/>
              </a:spcBef>
              <a:spcAft>
                <a:spcPts val="0"/>
              </a:spcAft>
              <a:buSzPts val="1600"/>
              <a:buNone/>
              <a:defRPr sz="1600"/>
            </a:lvl4pPr>
            <a:lvl5pPr lvl="4" algn="l" rtl="0">
              <a:lnSpc>
                <a:spcPct val="100000"/>
              </a:lnSpc>
              <a:spcBef>
                <a:spcPts val="0"/>
              </a:spcBef>
              <a:spcAft>
                <a:spcPts val="0"/>
              </a:spcAft>
              <a:buSzPts val="1600"/>
              <a:buNone/>
              <a:defRPr sz="1600"/>
            </a:lvl5pPr>
            <a:lvl6pPr lvl="5" algn="l" rtl="0">
              <a:lnSpc>
                <a:spcPct val="100000"/>
              </a:lnSpc>
              <a:spcBef>
                <a:spcPts val="0"/>
              </a:spcBef>
              <a:spcAft>
                <a:spcPts val="0"/>
              </a:spcAft>
              <a:buSzPts val="1600"/>
              <a:buNone/>
              <a:defRPr sz="1600"/>
            </a:lvl6pPr>
            <a:lvl7pPr lvl="6" algn="l" rtl="0">
              <a:lnSpc>
                <a:spcPct val="100000"/>
              </a:lnSpc>
              <a:spcBef>
                <a:spcPts val="0"/>
              </a:spcBef>
              <a:spcAft>
                <a:spcPts val="0"/>
              </a:spcAft>
              <a:buSzPts val="1600"/>
              <a:buNone/>
              <a:defRPr sz="1600"/>
            </a:lvl7pPr>
            <a:lvl8pPr lvl="7" algn="l" rtl="0">
              <a:lnSpc>
                <a:spcPct val="100000"/>
              </a:lnSpc>
              <a:spcBef>
                <a:spcPts val="0"/>
              </a:spcBef>
              <a:spcAft>
                <a:spcPts val="0"/>
              </a:spcAft>
              <a:buSzPts val="1600"/>
              <a:buNone/>
              <a:defRPr sz="1600"/>
            </a:lvl8pPr>
            <a:lvl9pPr lvl="8" algn="l" rtl="0">
              <a:lnSpc>
                <a:spcPct val="100000"/>
              </a:lnSpc>
              <a:spcBef>
                <a:spcPts val="0"/>
              </a:spcBef>
              <a:spcAft>
                <a:spcPts val="0"/>
              </a:spcAft>
              <a:buSzPts val="1600"/>
              <a:buNone/>
              <a:defRPr sz="1600"/>
            </a:lvl9pPr>
          </a:lstStyle>
          <a:p>
            <a:endParaRPr/>
          </a:p>
        </p:txBody>
      </p:sp>
      <p:sp>
        <p:nvSpPr>
          <p:cNvPr id="3441" name="Google Shape;3441;p3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42" name="Google Shape;3442;p36"/>
          <p:cNvGrpSpPr/>
          <p:nvPr/>
        </p:nvGrpSpPr>
        <p:grpSpPr>
          <a:xfrm>
            <a:off x="7941498" y="4793372"/>
            <a:ext cx="729760" cy="173505"/>
            <a:chOff x="7941498" y="4793372"/>
            <a:chExt cx="729760" cy="173505"/>
          </a:xfrm>
        </p:grpSpPr>
        <p:sp>
          <p:nvSpPr>
            <p:cNvPr id="3443" name="Google Shape;3443;p3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1" name="Google Shape;3461;p3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3462" name="Google Shape;3462;p36"/>
          <p:cNvGrpSpPr/>
          <p:nvPr/>
        </p:nvGrpSpPr>
        <p:grpSpPr>
          <a:xfrm>
            <a:off x="229678" y="4812065"/>
            <a:ext cx="952262" cy="184819"/>
            <a:chOff x="238125" y="2164775"/>
            <a:chExt cx="7143750" cy="1385450"/>
          </a:xfrm>
        </p:grpSpPr>
        <p:sp>
          <p:nvSpPr>
            <p:cNvPr id="3463" name="Google Shape;3463;p36"/>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6"/>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6"/>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6"/>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6"/>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6"/>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6"/>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6"/>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6"/>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6"/>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6"/>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6"/>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6"/>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6"/>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6"/>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6"/>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6"/>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6"/>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6"/>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6"/>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6"/>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6"/>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6"/>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6"/>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6"/>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6"/>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6"/>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6"/>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6"/>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6"/>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6"/>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6"/>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6"/>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6"/>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6"/>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6"/>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6"/>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6"/>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6"/>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6"/>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6"/>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6"/>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6"/>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6"/>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6"/>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6"/>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6"/>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6"/>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6"/>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6"/>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6"/>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6"/>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6"/>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6"/>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6"/>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New section">
  <p:cSld name="ONE_COLUMN_TEXT">
    <p:spTree>
      <p:nvGrpSpPr>
        <p:cNvPr id="1" name="Shape 3518"/>
        <p:cNvGrpSpPr/>
        <p:nvPr/>
      </p:nvGrpSpPr>
      <p:grpSpPr>
        <a:xfrm>
          <a:off x="0" y="0"/>
          <a:ext cx="0" cy="0"/>
          <a:chOff x="0" y="0"/>
          <a:chExt cx="0" cy="0"/>
        </a:xfrm>
      </p:grpSpPr>
      <p:sp>
        <p:nvSpPr>
          <p:cNvPr id="3519" name="Google Shape;3519;p37"/>
          <p:cNvSpPr>
            <a:spLocks noGrp="1"/>
          </p:cNvSpPr>
          <p:nvPr>
            <p:ph type="pic" idx="2"/>
          </p:nvPr>
        </p:nvSpPr>
        <p:spPr>
          <a:xfrm>
            <a:off x="0" y="0"/>
            <a:ext cx="3811500" cy="4673400"/>
          </a:xfrm>
          <a:prstGeom prst="rect">
            <a:avLst/>
          </a:prstGeom>
          <a:solidFill>
            <a:schemeClr val="dk2"/>
          </a:solidFill>
          <a:ln>
            <a:noFill/>
          </a:ln>
        </p:spPr>
      </p:sp>
      <p:sp>
        <p:nvSpPr>
          <p:cNvPr id="3520" name="Google Shape;3520;p37"/>
          <p:cNvSpPr txBox="1">
            <a:spLocks noGrp="1"/>
          </p:cNvSpPr>
          <p:nvPr>
            <p:ph type="title"/>
          </p:nvPr>
        </p:nvSpPr>
        <p:spPr>
          <a:xfrm>
            <a:off x="4464900" y="228600"/>
            <a:ext cx="4450500" cy="22023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SzPts val="2100"/>
              <a:buNone/>
              <a:defRPr sz="4000" b="1"/>
            </a:lvl1pPr>
            <a:lvl2pPr lvl="1" algn="ctr">
              <a:lnSpc>
                <a:spcPct val="100000"/>
              </a:lnSpc>
              <a:spcBef>
                <a:spcPts val="0"/>
              </a:spcBef>
              <a:spcAft>
                <a:spcPts val="0"/>
              </a:spcAft>
              <a:buSzPts val="2100"/>
              <a:buNone/>
              <a:defRPr sz="2100" b="1"/>
            </a:lvl2pPr>
            <a:lvl3pPr lvl="2" algn="ctr">
              <a:lnSpc>
                <a:spcPct val="100000"/>
              </a:lnSpc>
              <a:spcBef>
                <a:spcPts val="0"/>
              </a:spcBef>
              <a:spcAft>
                <a:spcPts val="0"/>
              </a:spcAft>
              <a:buSzPts val="2100"/>
              <a:buNone/>
              <a:defRPr sz="2100" b="1"/>
            </a:lvl3pPr>
            <a:lvl4pPr lvl="3" algn="ctr">
              <a:lnSpc>
                <a:spcPct val="100000"/>
              </a:lnSpc>
              <a:spcBef>
                <a:spcPts val="0"/>
              </a:spcBef>
              <a:spcAft>
                <a:spcPts val="0"/>
              </a:spcAft>
              <a:buSzPts val="2100"/>
              <a:buNone/>
              <a:defRPr sz="2100" b="1"/>
            </a:lvl4pPr>
            <a:lvl5pPr lvl="4" algn="ctr">
              <a:lnSpc>
                <a:spcPct val="100000"/>
              </a:lnSpc>
              <a:spcBef>
                <a:spcPts val="0"/>
              </a:spcBef>
              <a:spcAft>
                <a:spcPts val="0"/>
              </a:spcAft>
              <a:buSzPts val="2100"/>
              <a:buNone/>
              <a:defRPr sz="2100" b="1"/>
            </a:lvl5pPr>
            <a:lvl6pPr lvl="5" algn="ctr">
              <a:lnSpc>
                <a:spcPct val="100000"/>
              </a:lnSpc>
              <a:spcBef>
                <a:spcPts val="0"/>
              </a:spcBef>
              <a:spcAft>
                <a:spcPts val="0"/>
              </a:spcAft>
              <a:buSzPts val="2100"/>
              <a:buNone/>
              <a:defRPr sz="2100" b="1"/>
            </a:lvl6pPr>
            <a:lvl7pPr lvl="6" algn="ctr">
              <a:lnSpc>
                <a:spcPct val="100000"/>
              </a:lnSpc>
              <a:spcBef>
                <a:spcPts val="0"/>
              </a:spcBef>
              <a:spcAft>
                <a:spcPts val="0"/>
              </a:spcAft>
              <a:buSzPts val="2100"/>
              <a:buNone/>
              <a:defRPr sz="2100" b="1"/>
            </a:lvl7pPr>
            <a:lvl8pPr lvl="7" algn="ctr">
              <a:lnSpc>
                <a:spcPct val="100000"/>
              </a:lnSpc>
              <a:spcBef>
                <a:spcPts val="0"/>
              </a:spcBef>
              <a:spcAft>
                <a:spcPts val="0"/>
              </a:spcAft>
              <a:buSzPts val="2100"/>
              <a:buNone/>
              <a:defRPr sz="2100" b="1"/>
            </a:lvl8pPr>
            <a:lvl9pPr lvl="8" algn="ctr">
              <a:lnSpc>
                <a:spcPct val="100000"/>
              </a:lnSpc>
              <a:spcBef>
                <a:spcPts val="0"/>
              </a:spcBef>
              <a:spcAft>
                <a:spcPts val="0"/>
              </a:spcAft>
              <a:buSzPts val="2100"/>
              <a:buNone/>
              <a:defRPr sz="2100" b="1"/>
            </a:lvl9pPr>
          </a:lstStyle>
          <a:p>
            <a:endParaRPr/>
          </a:p>
        </p:txBody>
      </p:sp>
      <p:sp>
        <p:nvSpPr>
          <p:cNvPr id="3521" name="Google Shape;3521;p37"/>
          <p:cNvSpPr txBox="1">
            <a:spLocks noGrp="1"/>
          </p:cNvSpPr>
          <p:nvPr>
            <p:ph type="subTitle" idx="1"/>
          </p:nvPr>
        </p:nvSpPr>
        <p:spPr>
          <a:xfrm>
            <a:off x="4464900" y="2698750"/>
            <a:ext cx="4450500" cy="1052400"/>
          </a:xfrm>
          <a:prstGeom prst="rect">
            <a:avLst/>
          </a:prstGeom>
          <a:noFill/>
          <a:ln>
            <a:noFill/>
          </a:ln>
        </p:spPr>
        <p:txBody>
          <a:bodyPr spcFirstLastPara="1" wrap="square" lIns="0" tIns="0" rIns="0" bIns="0" anchor="t" anchorCtr="0">
            <a:normAutofit/>
          </a:bodyPr>
          <a:lstStyle>
            <a:lvl1pPr lvl="0" algn="l">
              <a:lnSpc>
                <a:spcPct val="100000"/>
              </a:lnSpc>
              <a:spcBef>
                <a:spcPts val="0"/>
              </a:spcBef>
              <a:spcAft>
                <a:spcPts val="0"/>
              </a:spcAft>
              <a:buClr>
                <a:schemeClr val="dk1"/>
              </a:buClr>
              <a:buSzPts val="1600"/>
              <a:buNone/>
              <a:defRPr sz="1600">
                <a:solidFill>
                  <a:schemeClr val="dk1"/>
                </a:solidFill>
              </a:defRPr>
            </a:lvl1pPr>
            <a:lvl2pPr lvl="1" algn="l">
              <a:lnSpc>
                <a:spcPct val="100000"/>
              </a:lnSpc>
              <a:spcBef>
                <a:spcPts val="0"/>
              </a:spcBef>
              <a:spcAft>
                <a:spcPts val="0"/>
              </a:spcAft>
              <a:buClr>
                <a:schemeClr val="dk1"/>
              </a:buClr>
              <a:buSzPts val="1400"/>
              <a:buNone/>
              <a:defRPr>
                <a:solidFill>
                  <a:schemeClr val="dk1"/>
                </a:solidFill>
              </a:defRPr>
            </a:lvl2pPr>
            <a:lvl3pPr lvl="2" algn="l">
              <a:lnSpc>
                <a:spcPct val="100000"/>
              </a:lnSpc>
              <a:spcBef>
                <a:spcPts val="0"/>
              </a:spcBef>
              <a:spcAft>
                <a:spcPts val="0"/>
              </a:spcAft>
              <a:buClr>
                <a:schemeClr val="dk1"/>
              </a:buClr>
              <a:buSzPts val="1400"/>
              <a:buNone/>
              <a:defRPr>
                <a:solidFill>
                  <a:schemeClr val="dk1"/>
                </a:solidFill>
              </a:defRPr>
            </a:lvl3pPr>
            <a:lvl4pPr lvl="3" algn="l">
              <a:lnSpc>
                <a:spcPct val="100000"/>
              </a:lnSpc>
              <a:spcBef>
                <a:spcPts val="0"/>
              </a:spcBef>
              <a:spcAft>
                <a:spcPts val="0"/>
              </a:spcAft>
              <a:buClr>
                <a:schemeClr val="dk1"/>
              </a:buClr>
              <a:buSzPts val="1400"/>
              <a:buNone/>
              <a:defRPr>
                <a:solidFill>
                  <a:schemeClr val="dk1"/>
                </a:solidFill>
              </a:defRPr>
            </a:lvl4pPr>
            <a:lvl5pPr lvl="4" algn="l">
              <a:lnSpc>
                <a:spcPct val="100000"/>
              </a:lnSpc>
              <a:spcBef>
                <a:spcPts val="0"/>
              </a:spcBef>
              <a:spcAft>
                <a:spcPts val="0"/>
              </a:spcAft>
              <a:buClr>
                <a:schemeClr val="dk1"/>
              </a:buClr>
              <a:buSzPts val="1400"/>
              <a:buNone/>
              <a:defRPr>
                <a:solidFill>
                  <a:schemeClr val="dk1"/>
                </a:solidFill>
              </a:defRPr>
            </a:lvl5pPr>
            <a:lvl6pPr lvl="5" algn="l">
              <a:lnSpc>
                <a:spcPct val="100000"/>
              </a:lnSpc>
              <a:spcBef>
                <a:spcPts val="0"/>
              </a:spcBef>
              <a:spcAft>
                <a:spcPts val="0"/>
              </a:spcAft>
              <a:buClr>
                <a:schemeClr val="dk1"/>
              </a:buClr>
              <a:buSzPts val="1400"/>
              <a:buNone/>
              <a:defRPr>
                <a:solidFill>
                  <a:schemeClr val="dk1"/>
                </a:solidFill>
              </a:defRPr>
            </a:lvl6pPr>
            <a:lvl7pPr lvl="6" algn="l">
              <a:lnSpc>
                <a:spcPct val="100000"/>
              </a:lnSpc>
              <a:spcBef>
                <a:spcPts val="0"/>
              </a:spcBef>
              <a:spcAft>
                <a:spcPts val="0"/>
              </a:spcAft>
              <a:buClr>
                <a:schemeClr val="dk1"/>
              </a:buClr>
              <a:buSzPts val="1400"/>
              <a:buNone/>
              <a:defRPr>
                <a:solidFill>
                  <a:schemeClr val="dk1"/>
                </a:solidFill>
              </a:defRPr>
            </a:lvl7pPr>
            <a:lvl8pPr lvl="7" algn="l">
              <a:lnSpc>
                <a:spcPct val="100000"/>
              </a:lnSpc>
              <a:spcBef>
                <a:spcPts val="0"/>
              </a:spcBef>
              <a:spcAft>
                <a:spcPts val="0"/>
              </a:spcAft>
              <a:buClr>
                <a:schemeClr val="dk1"/>
              </a:buClr>
              <a:buSzPts val="1400"/>
              <a:buNone/>
              <a:defRPr>
                <a:solidFill>
                  <a:schemeClr val="dk1"/>
                </a:solidFill>
              </a:defRPr>
            </a:lvl8pPr>
            <a:lvl9pPr lvl="8" algn="l">
              <a:lnSpc>
                <a:spcPct val="100000"/>
              </a:lnSpc>
              <a:spcBef>
                <a:spcPts val="0"/>
              </a:spcBef>
              <a:spcAft>
                <a:spcPts val="0"/>
              </a:spcAft>
              <a:buClr>
                <a:schemeClr val="dk1"/>
              </a:buClr>
              <a:buSzPts val="1400"/>
              <a:buNone/>
              <a:defRPr>
                <a:solidFill>
                  <a:schemeClr val="dk1"/>
                </a:solidFill>
              </a:defRPr>
            </a:lvl9pPr>
          </a:lstStyle>
          <a:p>
            <a:endParaRPr/>
          </a:p>
        </p:txBody>
      </p:sp>
      <p:grpSp>
        <p:nvGrpSpPr>
          <p:cNvPr id="3522" name="Google Shape;3522;p37"/>
          <p:cNvGrpSpPr/>
          <p:nvPr/>
        </p:nvGrpSpPr>
        <p:grpSpPr>
          <a:xfrm>
            <a:off x="7941498" y="4793372"/>
            <a:ext cx="729760" cy="173505"/>
            <a:chOff x="7941498" y="4793372"/>
            <a:chExt cx="729760" cy="173505"/>
          </a:xfrm>
        </p:grpSpPr>
        <p:sp>
          <p:nvSpPr>
            <p:cNvPr id="3523" name="Google Shape;3523;p3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41" name="Google Shape;3541;p37"/>
          <p:cNvSpPr/>
          <p:nvPr/>
        </p:nvSpPr>
        <p:spPr>
          <a:xfrm>
            <a:off x="38115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37"/>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43" name="Google Shape;3543;p37"/>
          <p:cNvGrpSpPr/>
          <p:nvPr/>
        </p:nvGrpSpPr>
        <p:grpSpPr>
          <a:xfrm>
            <a:off x="7941498" y="4793372"/>
            <a:ext cx="729760" cy="173505"/>
            <a:chOff x="7941498" y="4793372"/>
            <a:chExt cx="729760" cy="173505"/>
          </a:xfrm>
        </p:grpSpPr>
        <p:sp>
          <p:nvSpPr>
            <p:cNvPr id="3544" name="Google Shape;3544;p3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62" name="Google Shape;3562;p37"/>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3563" name="Google Shape;3563;p37"/>
          <p:cNvGrpSpPr/>
          <p:nvPr/>
        </p:nvGrpSpPr>
        <p:grpSpPr>
          <a:xfrm>
            <a:off x="229678" y="4812065"/>
            <a:ext cx="952262" cy="184819"/>
            <a:chOff x="238125" y="2164775"/>
            <a:chExt cx="7143750" cy="1385450"/>
          </a:xfrm>
        </p:grpSpPr>
        <p:sp>
          <p:nvSpPr>
            <p:cNvPr id="3564" name="Google Shape;3564;p37"/>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7"/>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7"/>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7"/>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7"/>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7"/>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7"/>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7"/>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7"/>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7"/>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7"/>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7"/>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7"/>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7"/>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7"/>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7"/>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7"/>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7"/>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7"/>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7"/>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7"/>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7"/>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7"/>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7"/>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7"/>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7"/>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7"/>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7"/>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7"/>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7"/>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7"/>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7"/>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7"/>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7"/>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7"/>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7"/>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7"/>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7"/>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7"/>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7"/>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7"/>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7"/>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7"/>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7"/>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7"/>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7"/>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7"/>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7"/>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7"/>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7"/>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7"/>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7"/>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7"/>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7"/>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7"/>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Person holding Laptop">
  <p:cSld name="ONE_COLUMN_TEXT_2">
    <p:bg>
      <p:bgPr>
        <a:solidFill>
          <a:schemeClr val="accent1"/>
        </a:solidFill>
        <a:effectLst/>
      </p:bgPr>
    </p:bg>
    <p:spTree>
      <p:nvGrpSpPr>
        <p:cNvPr id="1" name="Shape 3619"/>
        <p:cNvGrpSpPr/>
        <p:nvPr/>
      </p:nvGrpSpPr>
      <p:grpSpPr>
        <a:xfrm>
          <a:off x="0" y="0"/>
          <a:ext cx="0" cy="0"/>
          <a:chOff x="0" y="0"/>
          <a:chExt cx="0" cy="0"/>
        </a:xfrm>
      </p:grpSpPr>
      <p:pic>
        <p:nvPicPr>
          <p:cNvPr id="3620" name="Google Shape;3620;p38"/>
          <p:cNvPicPr preferRelativeResize="0"/>
          <p:nvPr/>
        </p:nvPicPr>
        <p:blipFill rotWithShape="1">
          <a:blip r:embed="rId2">
            <a:alphaModFix/>
          </a:blip>
          <a:srcRect l="12602"/>
          <a:stretch/>
        </p:blipFill>
        <p:spPr>
          <a:xfrm>
            <a:off x="-29424" y="0"/>
            <a:ext cx="5468774" cy="4673525"/>
          </a:xfrm>
          <a:prstGeom prst="rect">
            <a:avLst/>
          </a:prstGeom>
          <a:noFill/>
          <a:ln>
            <a:noFill/>
          </a:ln>
        </p:spPr>
      </p:pic>
      <p:grpSp>
        <p:nvGrpSpPr>
          <p:cNvPr id="3621" name="Google Shape;3621;p38"/>
          <p:cNvGrpSpPr/>
          <p:nvPr/>
        </p:nvGrpSpPr>
        <p:grpSpPr>
          <a:xfrm>
            <a:off x="4144600" y="441975"/>
            <a:ext cx="4714875" cy="3441356"/>
            <a:chOff x="238125" y="250400"/>
            <a:chExt cx="7143750" cy="5214175"/>
          </a:xfrm>
        </p:grpSpPr>
        <p:sp>
          <p:nvSpPr>
            <p:cNvPr id="3622" name="Google Shape;3622;p38"/>
            <p:cNvSpPr/>
            <p:nvPr/>
          </p:nvSpPr>
          <p:spPr>
            <a:xfrm>
              <a:off x="1006200" y="250400"/>
              <a:ext cx="6375675" cy="5214175"/>
            </a:xfrm>
            <a:custGeom>
              <a:avLst/>
              <a:gdLst/>
              <a:ahLst/>
              <a:cxnLst/>
              <a:rect l="l" t="t" r="r" b="b"/>
              <a:pathLst>
                <a:path w="255027" h="208567" extrusionOk="0">
                  <a:moveTo>
                    <a:pt x="4746" y="0"/>
                  </a:moveTo>
                  <a:lnTo>
                    <a:pt x="3872" y="125"/>
                  </a:lnTo>
                  <a:lnTo>
                    <a:pt x="2873" y="375"/>
                  </a:lnTo>
                  <a:lnTo>
                    <a:pt x="2123" y="874"/>
                  </a:lnTo>
                  <a:lnTo>
                    <a:pt x="1374" y="1374"/>
                  </a:lnTo>
                  <a:lnTo>
                    <a:pt x="749" y="2123"/>
                  </a:lnTo>
                  <a:lnTo>
                    <a:pt x="375" y="2997"/>
                  </a:lnTo>
                  <a:lnTo>
                    <a:pt x="0" y="3872"/>
                  </a:lnTo>
                  <a:lnTo>
                    <a:pt x="0" y="4871"/>
                  </a:lnTo>
                  <a:lnTo>
                    <a:pt x="0" y="203821"/>
                  </a:lnTo>
                  <a:lnTo>
                    <a:pt x="0" y="204820"/>
                  </a:lnTo>
                  <a:lnTo>
                    <a:pt x="375" y="205695"/>
                  </a:lnTo>
                  <a:lnTo>
                    <a:pt x="749" y="206569"/>
                  </a:lnTo>
                  <a:lnTo>
                    <a:pt x="1374" y="207193"/>
                  </a:lnTo>
                  <a:lnTo>
                    <a:pt x="2123" y="207818"/>
                  </a:lnTo>
                  <a:lnTo>
                    <a:pt x="2873" y="208192"/>
                  </a:lnTo>
                  <a:lnTo>
                    <a:pt x="3872" y="208567"/>
                  </a:lnTo>
                  <a:lnTo>
                    <a:pt x="251155" y="208567"/>
                  </a:lnTo>
                  <a:lnTo>
                    <a:pt x="252155" y="208192"/>
                  </a:lnTo>
                  <a:lnTo>
                    <a:pt x="252904" y="207818"/>
                  </a:lnTo>
                  <a:lnTo>
                    <a:pt x="253653" y="207193"/>
                  </a:lnTo>
                  <a:lnTo>
                    <a:pt x="254278" y="206569"/>
                  </a:lnTo>
                  <a:lnTo>
                    <a:pt x="254652" y="205695"/>
                  </a:lnTo>
                  <a:lnTo>
                    <a:pt x="254902" y="204820"/>
                  </a:lnTo>
                  <a:lnTo>
                    <a:pt x="255027" y="203821"/>
                  </a:lnTo>
                  <a:lnTo>
                    <a:pt x="254902" y="203821"/>
                  </a:lnTo>
                  <a:lnTo>
                    <a:pt x="254902" y="4871"/>
                  </a:lnTo>
                  <a:lnTo>
                    <a:pt x="254777" y="3872"/>
                  </a:lnTo>
                  <a:lnTo>
                    <a:pt x="254527" y="2997"/>
                  </a:lnTo>
                  <a:lnTo>
                    <a:pt x="254153" y="2123"/>
                  </a:lnTo>
                  <a:lnTo>
                    <a:pt x="253528" y="1374"/>
                  </a:lnTo>
                  <a:lnTo>
                    <a:pt x="252779" y="874"/>
                  </a:lnTo>
                  <a:lnTo>
                    <a:pt x="252030" y="375"/>
                  </a:lnTo>
                  <a:lnTo>
                    <a:pt x="251031" y="125"/>
                  </a:lnTo>
                  <a:lnTo>
                    <a:pt x="25003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38"/>
            <p:cNvSpPr/>
            <p:nvPr/>
          </p:nvSpPr>
          <p:spPr>
            <a:xfrm>
              <a:off x="238125" y="2451575"/>
              <a:ext cx="833650" cy="633850"/>
            </a:xfrm>
            <a:custGeom>
              <a:avLst/>
              <a:gdLst/>
              <a:ahLst/>
              <a:cxnLst/>
              <a:rect l="l" t="t" r="r" b="b"/>
              <a:pathLst>
                <a:path w="33346" h="25354" extrusionOk="0">
                  <a:moveTo>
                    <a:pt x="33346" y="1"/>
                  </a:moveTo>
                  <a:lnTo>
                    <a:pt x="0" y="25354"/>
                  </a:lnTo>
                  <a:lnTo>
                    <a:pt x="33346" y="22606"/>
                  </a:lnTo>
                  <a:lnTo>
                    <a:pt x="33346" y="16986"/>
                  </a:lnTo>
                  <a:lnTo>
                    <a:pt x="33346" y="4497"/>
                  </a:lnTo>
                  <a:lnTo>
                    <a:pt x="3334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24" name="Google Shape;3624;p38"/>
          <p:cNvSpPr txBox="1">
            <a:spLocks noGrp="1"/>
          </p:cNvSpPr>
          <p:nvPr>
            <p:ph type="title"/>
          </p:nvPr>
        </p:nvSpPr>
        <p:spPr>
          <a:xfrm>
            <a:off x="4951250" y="766663"/>
            <a:ext cx="3720000" cy="18408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SzPts val="2100"/>
              <a:buNone/>
              <a:defRPr sz="4000" b="1"/>
            </a:lvl1pPr>
            <a:lvl2pPr lvl="1" algn="ctr" rtl="0">
              <a:lnSpc>
                <a:spcPct val="100000"/>
              </a:lnSpc>
              <a:spcBef>
                <a:spcPts val="0"/>
              </a:spcBef>
              <a:spcAft>
                <a:spcPts val="0"/>
              </a:spcAft>
              <a:buSzPts val="2100"/>
              <a:buNone/>
              <a:defRPr sz="2100" b="1"/>
            </a:lvl2pPr>
            <a:lvl3pPr lvl="2" algn="ctr" rtl="0">
              <a:lnSpc>
                <a:spcPct val="100000"/>
              </a:lnSpc>
              <a:spcBef>
                <a:spcPts val="0"/>
              </a:spcBef>
              <a:spcAft>
                <a:spcPts val="0"/>
              </a:spcAft>
              <a:buSzPts val="2100"/>
              <a:buNone/>
              <a:defRPr sz="2100" b="1"/>
            </a:lvl3pPr>
            <a:lvl4pPr lvl="3" algn="ctr" rtl="0">
              <a:lnSpc>
                <a:spcPct val="100000"/>
              </a:lnSpc>
              <a:spcBef>
                <a:spcPts val="0"/>
              </a:spcBef>
              <a:spcAft>
                <a:spcPts val="0"/>
              </a:spcAft>
              <a:buSzPts val="2100"/>
              <a:buNone/>
              <a:defRPr sz="2100" b="1"/>
            </a:lvl4pPr>
            <a:lvl5pPr lvl="4" algn="ctr" rtl="0">
              <a:lnSpc>
                <a:spcPct val="100000"/>
              </a:lnSpc>
              <a:spcBef>
                <a:spcPts val="0"/>
              </a:spcBef>
              <a:spcAft>
                <a:spcPts val="0"/>
              </a:spcAft>
              <a:buSzPts val="2100"/>
              <a:buNone/>
              <a:defRPr sz="2100" b="1"/>
            </a:lvl5pPr>
            <a:lvl6pPr lvl="5" algn="ctr" rtl="0">
              <a:lnSpc>
                <a:spcPct val="100000"/>
              </a:lnSpc>
              <a:spcBef>
                <a:spcPts val="0"/>
              </a:spcBef>
              <a:spcAft>
                <a:spcPts val="0"/>
              </a:spcAft>
              <a:buSzPts val="2100"/>
              <a:buNone/>
              <a:defRPr sz="2100" b="1"/>
            </a:lvl6pPr>
            <a:lvl7pPr lvl="6" algn="ctr" rtl="0">
              <a:lnSpc>
                <a:spcPct val="100000"/>
              </a:lnSpc>
              <a:spcBef>
                <a:spcPts val="0"/>
              </a:spcBef>
              <a:spcAft>
                <a:spcPts val="0"/>
              </a:spcAft>
              <a:buSzPts val="2100"/>
              <a:buNone/>
              <a:defRPr sz="2100" b="1"/>
            </a:lvl7pPr>
            <a:lvl8pPr lvl="7" algn="ctr" rtl="0">
              <a:lnSpc>
                <a:spcPct val="100000"/>
              </a:lnSpc>
              <a:spcBef>
                <a:spcPts val="0"/>
              </a:spcBef>
              <a:spcAft>
                <a:spcPts val="0"/>
              </a:spcAft>
              <a:buSzPts val="2100"/>
              <a:buNone/>
              <a:defRPr sz="2100" b="1"/>
            </a:lvl8pPr>
            <a:lvl9pPr lvl="8" algn="ctr" rtl="0">
              <a:lnSpc>
                <a:spcPct val="100000"/>
              </a:lnSpc>
              <a:spcBef>
                <a:spcPts val="0"/>
              </a:spcBef>
              <a:spcAft>
                <a:spcPts val="0"/>
              </a:spcAft>
              <a:buSzPts val="2100"/>
              <a:buNone/>
              <a:defRPr sz="2100" b="1"/>
            </a:lvl9pPr>
          </a:lstStyle>
          <a:p>
            <a:endParaRPr/>
          </a:p>
        </p:txBody>
      </p:sp>
      <p:sp>
        <p:nvSpPr>
          <p:cNvPr id="3625" name="Google Shape;3625;p38"/>
          <p:cNvSpPr txBox="1">
            <a:spLocks noGrp="1"/>
          </p:cNvSpPr>
          <p:nvPr>
            <p:ph type="subTitle" idx="1"/>
          </p:nvPr>
        </p:nvSpPr>
        <p:spPr>
          <a:xfrm>
            <a:off x="4951250" y="2831426"/>
            <a:ext cx="3720000" cy="8796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Clr>
                <a:schemeClr val="dk1"/>
              </a:buClr>
              <a:buSzPts val="1600"/>
              <a:buNone/>
              <a:defRPr sz="1600">
                <a:solidFill>
                  <a:schemeClr val="dk1"/>
                </a:solidFill>
              </a:defRPr>
            </a:lvl1pPr>
            <a:lvl2pPr lvl="1" algn="l" rtl="0">
              <a:lnSpc>
                <a:spcPct val="100000"/>
              </a:lnSpc>
              <a:spcBef>
                <a:spcPts val="0"/>
              </a:spcBef>
              <a:spcAft>
                <a:spcPts val="0"/>
              </a:spcAft>
              <a:buClr>
                <a:schemeClr val="dk1"/>
              </a:buClr>
              <a:buSzPts val="1400"/>
              <a:buNone/>
              <a:defRPr>
                <a:solidFill>
                  <a:schemeClr val="dk1"/>
                </a:solidFill>
              </a:defRPr>
            </a:lvl2pPr>
            <a:lvl3pPr lvl="2" algn="l" rtl="0">
              <a:lnSpc>
                <a:spcPct val="100000"/>
              </a:lnSpc>
              <a:spcBef>
                <a:spcPts val="0"/>
              </a:spcBef>
              <a:spcAft>
                <a:spcPts val="0"/>
              </a:spcAft>
              <a:buClr>
                <a:schemeClr val="dk1"/>
              </a:buClr>
              <a:buSzPts val="1400"/>
              <a:buNone/>
              <a:defRPr>
                <a:solidFill>
                  <a:schemeClr val="dk1"/>
                </a:solidFill>
              </a:defRPr>
            </a:lvl3pPr>
            <a:lvl4pPr lvl="3" algn="l" rtl="0">
              <a:lnSpc>
                <a:spcPct val="100000"/>
              </a:lnSpc>
              <a:spcBef>
                <a:spcPts val="0"/>
              </a:spcBef>
              <a:spcAft>
                <a:spcPts val="0"/>
              </a:spcAft>
              <a:buClr>
                <a:schemeClr val="dk1"/>
              </a:buClr>
              <a:buSzPts val="1400"/>
              <a:buNone/>
              <a:defRPr>
                <a:solidFill>
                  <a:schemeClr val="dk1"/>
                </a:solidFill>
              </a:defRPr>
            </a:lvl4pPr>
            <a:lvl5pPr lvl="4" algn="l" rtl="0">
              <a:lnSpc>
                <a:spcPct val="100000"/>
              </a:lnSpc>
              <a:spcBef>
                <a:spcPts val="0"/>
              </a:spcBef>
              <a:spcAft>
                <a:spcPts val="0"/>
              </a:spcAft>
              <a:buClr>
                <a:schemeClr val="dk1"/>
              </a:buClr>
              <a:buSzPts val="1400"/>
              <a:buNone/>
              <a:defRPr>
                <a:solidFill>
                  <a:schemeClr val="dk1"/>
                </a:solidFill>
              </a:defRPr>
            </a:lvl5pPr>
            <a:lvl6pPr lvl="5" algn="l" rtl="0">
              <a:lnSpc>
                <a:spcPct val="100000"/>
              </a:lnSpc>
              <a:spcBef>
                <a:spcPts val="0"/>
              </a:spcBef>
              <a:spcAft>
                <a:spcPts val="0"/>
              </a:spcAft>
              <a:buClr>
                <a:schemeClr val="dk1"/>
              </a:buClr>
              <a:buSzPts val="1400"/>
              <a:buNone/>
              <a:defRPr>
                <a:solidFill>
                  <a:schemeClr val="dk1"/>
                </a:solidFill>
              </a:defRPr>
            </a:lvl6pPr>
            <a:lvl7pPr lvl="6" algn="l" rtl="0">
              <a:lnSpc>
                <a:spcPct val="100000"/>
              </a:lnSpc>
              <a:spcBef>
                <a:spcPts val="0"/>
              </a:spcBef>
              <a:spcAft>
                <a:spcPts val="0"/>
              </a:spcAft>
              <a:buClr>
                <a:schemeClr val="dk1"/>
              </a:buClr>
              <a:buSzPts val="1400"/>
              <a:buNone/>
              <a:defRPr>
                <a:solidFill>
                  <a:schemeClr val="dk1"/>
                </a:solidFill>
              </a:defRPr>
            </a:lvl7pPr>
            <a:lvl8pPr lvl="7" algn="l" rtl="0">
              <a:lnSpc>
                <a:spcPct val="100000"/>
              </a:lnSpc>
              <a:spcBef>
                <a:spcPts val="0"/>
              </a:spcBef>
              <a:spcAft>
                <a:spcPts val="0"/>
              </a:spcAft>
              <a:buClr>
                <a:schemeClr val="dk1"/>
              </a:buClr>
              <a:buSzPts val="1400"/>
              <a:buNone/>
              <a:defRPr>
                <a:solidFill>
                  <a:schemeClr val="dk1"/>
                </a:solidFill>
              </a:defRPr>
            </a:lvl8pPr>
            <a:lvl9pPr lvl="8" algn="l" rtl="0">
              <a:lnSpc>
                <a:spcPct val="100000"/>
              </a:lnSpc>
              <a:spcBef>
                <a:spcPts val="0"/>
              </a:spcBef>
              <a:spcAft>
                <a:spcPts val="0"/>
              </a:spcAft>
              <a:buClr>
                <a:schemeClr val="dk1"/>
              </a:buClr>
              <a:buSzPts val="1400"/>
              <a:buNone/>
              <a:defRPr>
                <a:solidFill>
                  <a:schemeClr val="dk1"/>
                </a:solidFill>
              </a:defRPr>
            </a:lvl9pPr>
          </a:lstStyle>
          <a:p>
            <a:endParaRPr/>
          </a:p>
        </p:txBody>
      </p:sp>
      <p:sp>
        <p:nvSpPr>
          <p:cNvPr id="3626" name="Google Shape;3626;p38"/>
          <p:cNvSpPr>
            <a:spLocks noGrp="1"/>
          </p:cNvSpPr>
          <p:nvPr>
            <p:ph type="pic" idx="2"/>
          </p:nvPr>
        </p:nvSpPr>
        <p:spPr>
          <a:xfrm>
            <a:off x="806974" y="1539413"/>
            <a:ext cx="2880900" cy="1792200"/>
          </a:xfrm>
          <a:prstGeom prst="rect">
            <a:avLst/>
          </a:prstGeom>
          <a:solidFill>
            <a:schemeClr val="dk2"/>
          </a:solidFill>
          <a:ln>
            <a:noFill/>
          </a:ln>
        </p:spPr>
      </p:sp>
      <p:sp>
        <p:nvSpPr>
          <p:cNvPr id="3627" name="Google Shape;3627;p38"/>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28" name="Google Shape;3628;p38"/>
          <p:cNvGrpSpPr/>
          <p:nvPr/>
        </p:nvGrpSpPr>
        <p:grpSpPr>
          <a:xfrm>
            <a:off x="7941498" y="4793372"/>
            <a:ext cx="729760" cy="173505"/>
            <a:chOff x="7941498" y="4793372"/>
            <a:chExt cx="729760" cy="173505"/>
          </a:xfrm>
        </p:grpSpPr>
        <p:sp>
          <p:nvSpPr>
            <p:cNvPr id="3629" name="Google Shape;3629;p3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47" name="Google Shape;3647;p38"/>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3648" name="Google Shape;3648;p38"/>
          <p:cNvGrpSpPr/>
          <p:nvPr/>
        </p:nvGrpSpPr>
        <p:grpSpPr>
          <a:xfrm>
            <a:off x="229678" y="4812065"/>
            <a:ext cx="952262" cy="184819"/>
            <a:chOff x="238125" y="2164775"/>
            <a:chExt cx="7143750" cy="1385450"/>
          </a:xfrm>
        </p:grpSpPr>
        <p:sp>
          <p:nvSpPr>
            <p:cNvPr id="3649" name="Google Shape;3649;p38"/>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8"/>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8"/>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8"/>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8"/>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8"/>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8"/>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8"/>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8"/>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8"/>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8"/>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8"/>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8"/>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8"/>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8"/>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8"/>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8"/>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8"/>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8"/>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8"/>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8"/>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8"/>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8"/>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8"/>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8"/>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8"/>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8"/>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8"/>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8"/>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8"/>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8"/>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8"/>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8"/>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8"/>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8"/>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8"/>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8"/>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8"/>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8"/>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8"/>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8"/>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8"/>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8"/>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8"/>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8"/>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8"/>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8"/>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8"/>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8"/>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8"/>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8"/>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8"/>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8"/>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8"/>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8"/>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Laptop">
  <p:cSld name="ONE_COLUMN_TEXT_1">
    <p:bg>
      <p:bgPr>
        <a:solidFill>
          <a:schemeClr val="accent1"/>
        </a:solidFill>
        <a:effectLst/>
      </p:bgPr>
    </p:bg>
    <p:spTree>
      <p:nvGrpSpPr>
        <p:cNvPr id="1" name="Shape 3704"/>
        <p:cNvGrpSpPr/>
        <p:nvPr/>
      </p:nvGrpSpPr>
      <p:grpSpPr>
        <a:xfrm>
          <a:off x="0" y="0"/>
          <a:ext cx="0" cy="0"/>
          <a:chOff x="0" y="0"/>
          <a:chExt cx="0" cy="0"/>
        </a:xfrm>
      </p:grpSpPr>
      <p:sp>
        <p:nvSpPr>
          <p:cNvPr id="3705" name="Google Shape;3705;p39"/>
          <p:cNvSpPr/>
          <p:nvPr/>
        </p:nvSpPr>
        <p:spPr>
          <a:xfrm>
            <a:off x="0" y="2254450"/>
            <a:ext cx="4818900" cy="2427000"/>
          </a:xfrm>
          <a:prstGeom prst="rect">
            <a:avLst/>
          </a:prstGeom>
          <a:gradFill>
            <a:gsLst>
              <a:gs pos="0">
                <a:srgbClr val="000000">
                  <a:alpha val="0"/>
                  <a:alpha val="43670"/>
                </a:srgbClr>
              </a:gs>
              <a:gs pos="100000">
                <a:srgbClr val="000000">
                  <a:alpha val="64705"/>
                  <a:alpha val="43670"/>
                </a:srgbClr>
              </a:gs>
            </a:gsLst>
            <a:lin ang="5400012"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706" name="Google Shape;3706;p39"/>
          <p:cNvSpPr/>
          <p:nvPr/>
        </p:nvSpPr>
        <p:spPr>
          <a:xfrm>
            <a:off x="48190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39"/>
          <p:cNvSpPr txBox="1">
            <a:spLocks noGrp="1"/>
          </p:cNvSpPr>
          <p:nvPr>
            <p:ph type="title"/>
          </p:nvPr>
        </p:nvSpPr>
        <p:spPr>
          <a:xfrm>
            <a:off x="5486650" y="1295398"/>
            <a:ext cx="2990100" cy="857100"/>
          </a:xfrm>
          <a:prstGeom prst="rect">
            <a:avLst/>
          </a:prstGeom>
          <a:noFill/>
          <a:ln>
            <a:noFill/>
          </a:ln>
        </p:spPr>
        <p:txBody>
          <a:bodyPr spcFirstLastPara="1" wrap="square" lIns="91425" tIns="91425" rIns="91425" bIns="91425" anchor="b" anchorCtr="0">
            <a:normAutofit/>
          </a:bodyPr>
          <a:lstStyle>
            <a:lvl1pPr lvl="0" algn="l" rtl="0">
              <a:lnSpc>
                <a:spcPct val="100000"/>
              </a:lnSpc>
              <a:spcBef>
                <a:spcPts val="0"/>
              </a:spcBef>
              <a:spcAft>
                <a:spcPts val="0"/>
              </a:spcAft>
              <a:buClr>
                <a:schemeClr val="lt1"/>
              </a:buClr>
              <a:buSzPts val="2100"/>
              <a:buNone/>
              <a:defRPr sz="2500" b="1">
                <a:solidFill>
                  <a:schemeClr val="lt1"/>
                </a:solidFill>
              </a:defRPr>
            </a:lvl1pPr>
            <a:lvl2pPr lvl="1" algn="l" rtl="0">
              <a:lnSpc>
                <a:spcPct val="100000"/>
              </a:lnSpc>
              <a:spcBef>
                <a:spcPts val="0"/>
              </a:spcBef>
              <a:spcAft>
                <a:spcPts val="0"/>
              </a:spcAft>
              <a:buClr>
                <a:schemeClr val="lt1"/>
              </a:buClr>
              <a:buSzPts val="2100"/>
              <a:buNone/>
              <a:defRPr sz="2100" b="1">
                <a:solidFill>
                  <a:schemeClr val="lt1"/>
                </a:solidFill>
              </a:defRPr>
            </a:lvl2pPr>
            <a:lvl3pPr lvl="2" algn="l" rtl="0">
              <a:lnSpc>
                <a:spcPct val="100000"/>
              </a:lnSpc>
              <a:spcBef>
                <a:spcPts val="0"/>
              </a:spcBef>
              <a:spcAft>
                <a:spcPts val="0"/>
              </a:spcAft>
              <a:buClr>
                <a:schemeClr val="lt1"/>
              </a:buClr>
              <a:buSzPts val="2100"/>
              <a:buNone/>
              <a:defRPr sz="2100" b="1">
                <a:solidFill>
                  <a:schemeClr val="lt1"/>
                </a:solidFill>
              </a:defRPr>
            </a:lvl3pPr>
            <a:lvl4pPr lvl="3" algn="l" rtl="0">
              <a:lnSpc>
                <a:spcPct val="100000"/>
              </a:lnSpc>
              <a:spcBef>
                <a:spcPts val="0"/>
              </a:spcBef>
              <a:spcAft>
                <a:spcPts val="0"/>
              </a:spcAft>
              <a:buClr>
                <a:schemeClr val="lt1"/>
              </a:buClr>
              <a:buSzPts val="2100"/>
              <a:buNone/>
              <a:defRPr sz="2100" b="1">
                <a:solidFill>
                  <a:schemeClr val="lt1"/>
                </a:solidFill>
              </a:defRPr>
            </a:lvl4pPr>
            <a:lvl5pPr lvl="4" algn="l" rtl="0">
              <a:lnSpc>
                <a:spcPct val="100000"/>
              </a:lnSpc>
              <a:spcBef>
                <a:spcPts val="0"/>
              </a:spcBef>
              <a:spcAft>
                <a:spcPts val="0"/>
              </a:spcAft>
              <a:buClr>
                <a:schemeClr val="lt1"/>
              </a:buClr>
              <a:buSzPts val="2100"/>
              <a:buNone/>
              <a:defRPr sz="2100" b="1">
                <a:solidFill>
                  <a:schemeClr val="lt1"/>
                </a:solidFill>
              </a:defRPr>
            </a:lvl5pPr>
            <a:lvl6pPr lvl="5" algn="l" rtl="0">
              <a:lnSpc>
                <a:spcPct val="100000"/>
              </a:lnSpc>
              <a:spcBef>
                <a:spcPts val="0"/>
              </a:spcBef>
              <a:spcAft>
                <a:spcPts val="0"/>
              </a:spcAft>
              <a:buClr>
                <a:schemeClr val="lt1"/>
              </a:buClr>
              <a:buSzPts val="2100"/>
              <a:buNone/>
              <a:defRPr sz="2100" b="1">
                <a:solidFill>
                  <a:schemeClr val="lt1"/>
                </a:solidFill>
              </a:defRPr>
            </a:lvl6pPr>
            <a:lvl7pPr lvl="6" algn="l" rtl="0">
              <a:lnSpc>
                <a:spcPct val="100000"/>
              </a:lnSpc>
              <a:spcBef>
                <a:spcPts val="0"/>
              </a:spcBef>
              <a:spcAft>
                <a:spcPts val="0"/>
              </a:spcAft>
              <a:buClr>
                <a:schemeClr val="lt1"/>
              </a:buClr>
              <a:buSzPts val="2100"/>
              <a:buNone/>
              <a:defRPr sz="2100" b="1">
                <a:solidFill>
                  <a:schemeClr val="lt1"/>
                </a:solidFill>
              </a:defRPr>
            </a:lvl7pPr>
            <a:lvl8pPr lvl="7" algn="l" rtl="0">
              <a:lnSpc>
                <a:spcPct val="100000"/>
              </a:lnSpc>
              <a:spcBef>
                <a:spcPts val="0"/>
              </a:spcBef>
              <a:spcAft>
                <a:spcPts val="0"/>
              </a:spcAft>
              <a:buClr>
                <a:schemeClr val="lt1"/>
              </a:buClr>
              <a:buSzPts val="2100"/>
              <a:buNone/>
              <a:defRPr sz="2100" b="1">
                <a:solidFill>
                  <a:schemeClr val="lt1"/>
                </a:solidFill>
              </a:defRPr>
            </a:lvl8pPr>
            <a:lvl9pPr lvl="8" algn="l" rtl="0">
              <a:lnSpc>
                <a:spcPct val="100000"/>
              </a:lnSpc>
              <a:spcBef>
                <a:spcPts val="0"/>
              </a:spcBef>
              <a:spcAft>
                <a:spcPts val="0"/>
              </a:spcAft>
              <a:buClr>
                <a:schemeClr val="lt1"/>
              </a:buClr>
              <a:buSzPts val="2100"/>
              <a:buNone/>
              <a:defRPr sz="2100" b="1">
                <a:solidFill>
                  <a:schemeClr val="lt1"/>
                </a:solidFill>
              </a:defRPr>
            </a:lvl9pPr>
          </a:lstStyle>
          <a:p>
            <a:endParaRPr/>
          </a:p>
        </p:txBody>
      </p:sp>
      <p:sp>
        <p:nvSpPr>
          <p:cNvPr id="3708" name="Google Shape;3708;p39"/>
          <p:cNvSpPr txBox="1">
            <a:spLocks noGrp="1"/>
          </p:cNvSpPr>
          <p:nvPr>
            <p:ph type="subTitle" idx="1"/>
          </p:nvPr>
        </p:nvSpPr>
        <p:spPr>
          <a:xfrm>
            <a:off x="5486500" y="2164945"/>
            <a:ext cx="2990100" cy="11295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1"/>
              </a:buClr>
              <a:buSzPts val="1400"/>
              <a:buNone/>
              <a:defRPr sz="1400">
                <a:solidFill>
                  <a:schemeClr val="lt1"/>
                </a:solidFill>
              </a:defRPr>
            </a:lvl1pPr>
            <a:lvl2pPr lvl="1" algn="l" rtl="0">
              <a:lnSpc>
                <a:spcPct val="100000"/>
              </a:lnSpc>
              <a:spcBef>
                <a:spcPts val="0"/>
              </a:spcBef>
              <a:spcAft>
                <a:spcPts val="0"/>
              </a:spcAft>
              <a:buClr>
                <a:schemeClr val="lt1"/>
              </a:buClr>
              <a:buSzPts val="1400"/>
              <a:buNone/>
              <a:defRPr>
                <a:solidFill>
                  <a:schemeClr val="lt1"/>
                </a:solidFill>
              </a:defRPr>
            </a:lvl2pPr>
            <a:lvl3pPr lvl="2" algn="l" rtl="0">
              <a:lnSpc>
                <a:spcPct val="100000"/>
              </a:lnSpc>
              <a:spcBef>
                <a:spcPts val="0"/>
              </a:spcBef>
              <a:spcAft>
                <a:spcPts val="0"/>
              </a:spcAft>
              <a:buClr>
                <a:schemeClr val="lt1"/>
              </a:buClr>
              <a:buSzPts val="1400"/>
              <a:buNone/>
              <a:defRPr>
                <a:solidFill>
                  <a:schemeClr val="lt1"/>
                </a:solidFill>
              </a:defRPr>
            </a:lvl3pPr>
            <a:lvl4pPr lvl="3" algn="l" rtl="0">
              <a:lnSpc>
                <a:spcPct val="100000"/>
              </a:lnSpc>
              <a:spcBef>
                <a:spcPts val="0"/>
              </a:spcBef>
              <a:spcAft>
                <a:spcPts val="0"/>
              </a:spcAft>
              <a:buClr>
                <a:schemeClr val="lt1"/>
              </a:buClr>
              <a:buSzPts val="1400"/>
              <a:buNone/>
              <a:defRPr>
                <a:solidFill>
                  <a:schemeClr val="lt1"/>
                </a:solidFill>
              </a:defRPr>
            </a:lvl4pPr>
            <a:lvl5pPr lvl="4" algn="l" rtl="0">
              <a:lnSpc>
                <a:spcPct val="100000"/>
              </a:lnSpc>
              <a:spcBef>
                <a:spcPts val="0"/>
              </a:spcBef>
              <a:spcAft>
                <a:spcPts val="0"/>
              </a:spcAft>
              <a:buClr>
                <a:schemeClr val="lt1"/>
              </a:buClr>
              <a:buSzPts val="1400"/>
              <a:buNone/>
              <a:defRPr>
                <a:solidFill>
                  <a:schemeClr val="lt1"/>
                </a:solidFill>
              </a:defRPr>
            </a:lvl5pPr>
            <a:lvl6pPr lvl="5" algn="l" rtl="0">
              <a:lnSpc>
                <a:spcPct val="100000"/>
              </a:lnSpc>
              <a:spcBef>
                <a:spcPts val="0"/>
              </a:spcBef>
              <a:spcAft>
                <a:spcPts val="0"/>
              </a:spcAft>
              <a:buClr>
                <a:schemeClr val="lt1"/>
              </a:buClr>
              <a:buSzPts val="1400"/>
              <a:buNone/>
              <a:defRPr>
                <a:solidFill>
                  <a:schemeClr val="lt1"/>
                </a:solidFill>
              </a:defRPr>
            </a:lvl6pPr>
            <a:lvl7pPr lvl="6" algn="l" rtl="0">
              <a:lnSpc>
                <a:spcPct val="100000"/>
              </a:lnSpc>
              <a:spcBef>
                <a:spcPts val="0"/>
              </a:spcBef>
              <a:spcAft>
                <a:spcPts val="0"/>
              </a:spcAft>
              <a:buClr>
                <a:schemeClr val="lt1"/>
              </a:buClr>
              <a:buSzPts val="1400"/>
              <a:buNone/>
              <a:defRPr>
                <a:solidFill>
                  <a:schemeClr val="lt1"/>
                </a:solidFill>
              </a:defRPr>
            </a:lvl7pPr>
            <a:lvl8pPr lvl="7" algn="l" rtl="0">
              <a:lnSpc>
                <a:spcPct val="100000"/>
              </a:lnSpc>
              <a:spcBef>
                <a:spcPts val="0"/>
              </a:spcBef>
              <a:spcAft>
                <a:spcPts val="0"/>
              </a:spcAft>
              <a:buClr>
                <a:schemeClr val="lt1"/>
              </a:buClr>
              <a:buSzPts val="1400"/>
              <a:buNone/>
              <a:defRPr>
                <a:solidFill>
                  <a:schemeClr val="lt1"/>
                </a:solidFill>
              </a:defRPr>
            </a:lvl8pPr>
            <a:lvl9pPr lvl="8" algn="l" rtl="0">
              <a:lnSpc>
                <a:spcPct val="100000"/>
              </a:lnSpc>
              <a:spcBef>
                <a:spcPts val="0"/>
              </a:spcBef>
              <a:spcAft>
                <a:spcPts val="0"/>
              </a:spcAft>
              <a:buClr>
                <a:schemeClr val="lt1"/>
              </a:buClr>
              <a:buSzPts val="1400"/>
              <a:buNone/>
              <a:defRPr>
                <a:solidFill>
                  <a:schemeClr val="lt1"/>
                </a:solidFill>
              </a:defRPr>
            </a:lvl9pPr>
          </a:lstStyle>
          <a:p>
            <a:endParaRPr/>
          </a:p>
        </p:txBody>
      </p:sp>
      <p:pic>
        <p:nvPicPr>
          <p:cNvPr id="3709" name="Google Shape;3709;p39"/>
          <p:cNvPicPr preferRelativeResize="0"/>
          <p:nvPr/>
        </p:nvPicPr>
        <p:blipFill>
          <a:blip r:embed="rId2">
            <a:alphaModFix/>
          </a:blip>
          <a:stretch>
            <a:fillRect/>
          </a:stretch>
        </p:blipFill>
        <p:spPr>
          <a:xfrm>
            <a:off x="128792" y="1012226"/>
            <a:ext cx="4590403" cy="2777095"/>
          </a:xfrm>
          <a:prstGeom prst="rect">
            <a:avLst/>
          </a:prstGeom>
          <a:noFill/>
          <a:ln>
            <a:noFill/>
          </a:ln>
        </p:spPr>
      </p:pic>
      <p:sp>
        <p:nvSpPr>
          <p:cNvPr id="3710" name="Google Shape;3710;p39"/>
          <p:cNvSpPr>
            <a:spLocks noGrp="1"/>
          </p:cNvSpPr>
          <p:nvPr>
            <p:ph type="pic" idx="2"/>
          </p:nvPr>
        </p:nvSpPr>
        <p:spPr>
          <a:xfrm>
            <a:off x="714442" y="1162050"/>
            <a:ext cx="3453000" cy="2148000"/>
          </a:xfrm>
          <a:prstGeom prst="rect">
            <a:avLst/>
          </a:prstGeom>
          <a:solidFill>
            <a:schemeClr val="dk2"/>
          </a:solidFill>
          <a:ln>
            <a:noFill/>
          </a:ln>
        </p:spPr>
      </p:sp>
      <p:sp>
        <p:nvSpPr>
          <p:cNvPr id="3711" name="Google Shape;3711;p39"/>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12" name="Google Shape;3712;p39"/>
          <p:cNvGrpSpPr/>
          <p:nvPr/>
        </p:nvGrpSpPr>
        <p:grpSpPr>
          <a:xfrm>
            <a:off x="7941498" y="4793372"/>
            <a:ext cx="729760" cy="173505"/>
            <a:chOff x="7941498" y="4793372"/>
            <a:chExt cx="729760" cy="173505"/>
          </a:xfrm>
        </p:grpSpPr>
        <p:sp>
          <p:nvSpPr>
            <p:cNvPr id="3713" name="Google Shape;3713;p3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1" name="Google Shape;3731;p39"/>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3732" name="Google Shape;3732;p39"/>
          <p:cNvGrpSpPr/>
          <p:nvPr/>
        </p:nvGrpSpPr>
        <p:grpSpPr>
          <a:xfrm>
            <a:off x="229678" y="4812065"/>
            <a:ext cx="952262" cy="184819"/>
            <a:chOff x="238125" y="2164775"/>
            <a:chExt cx="7143750" cy="1385450"/>
          </a:xfrm>
        </p:grpSpPr>
        <p:sp>
          <p:nvSpPr>
            <p:cNvPr id="3733" name="Google Shape;3733;p39"/>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9"/>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9"/>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9"/>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9"/>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9"/>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9"/>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9"/>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9"/>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9"/>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9"/>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9"/>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9"/>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9"/>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9"/>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9"/>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9"/>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9"/>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9"/>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9"/>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9"/>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9"/>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9"/>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9"/>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9"/>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9"/>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9"/>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9"/>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9"/>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9"/>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9"/>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9"/>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9"/>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9"/>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9"/>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9"/>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9"/>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9"/>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9"/>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9"/>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9"/>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9"/>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9"/>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9"/>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9"/>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9"/>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9"/>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9"/>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9"/>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9"/>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9"/>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9"/>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9"/>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9"/>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9"/>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Desktop">
  <p:cSld name="ONE_COLUMN_TEXT_1_1">
    <p:bg>
      <p:bgPr>
        <a:solidFill>
          <a:srgbClr val="274E13"/>
        </a:solidFill>
        <a:effectLst/>
      </p:bgPr>
    </p:bg>
    <p:spTree>
      <p:nvGrpSpPr>
        <p:cNvPr id="1" name="Shape 3788"/>
        <p:cNvGrpSpPr/>
        <p:nvPr/>
      </p:nvGrpSpPr>
      <p:grpSpPr>
        <a:xfrm>
          <a:off x="0" y="0"/>
          <a:ext cx="0" cy="0"/>
          <a:chOff x="0" y="0"/>
          <a:chExt cx="0" cy="0"/>
        </a:xfrm>
      </p:grpSpPr>
      <p:sp>
        <p:nvSpPr>
          <p:cNvPr id="3789" name="Google Shape;3789;p40"/>
          <p:cNvSpPr/>
          <p:nvPr/>
        </p:nvSpPr>
        <p:spPr>
          <a:xfrm>
            <a:off x="0" y="7950"/>
            <a:ext cx="4818900" cy="4673400"/>
          </a:xfrm>
          <a:prstGeom prst="rect">
            <a:avLst/>
          </a:prstGeom>
          <a:gradFill>
            <a:gsLst>
              <a:gs pos="0">
                <a:srgbClr val="000000">
                  <a:alpha val="0"/>
                  <a:alpha val="43670"/>
                </a:srgbClr>
              </a:gs>
              <a:gs pos="47000">
                <a:srgbClr val="000000">
                  <a:alpha val="55686"/>
                  <a:alpha val="43670"/>
                </a:srgbClr>
              </a:gs>
              <a:gs pos="100000">
                <a:schemeClr val="dk1">
                  <a:alpha val="43670"/>
                </a:schemeClr>
              </a:gs>
            </a:gsLst>
            <a:lin ang="5400012"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790" name="Google Shape;3790;p40"/>
          <p:cNvSpPr/>
          <p:nvPr/>
        </p:nvSpPr>
        <p:spPr>
          <a:xfrm>
            <a:off x="48190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40"/>
          <p:cNvSpPr txBox="1">
            <a:spLocks noGrp="1"/>
          </p:cNvSpPr>
          <p:nvPr>
            <p:ph type="title"/>
          </p:nvPr>
        </p:nvSpPr>
        <p:spPr>
          <a:xfrm>
            <a:off x="5486650" y="1295398"/>
            <a:ext cx="2990100" cy="857100"/>
          </a:xfrm>
          <a:prstGeom prst="rect">
            <a:avLst/>
          </a:prstGeom>
          <a:noFill/>
          <a:ln>
            <a:noFill/>
          </a:ln>
        </p:spPr>
        <p:txBody>
          <a:bodyPr spcFirstLastPara="1" wrap="square" lIns="91425" tIns="91425" rIns="91425" bIns="91425" anchor="b" anchorCtr="0">
            <a:normAutofit/>
          </a:bodyPr>
          <a:lstStyle>
            <a:lvl1pPr lvl="0" algn="l" rtl="0">
              <a:lnSpc>
                <a:spcPct val="100000"/>
              </a:lnSpc>
              <a:spcBef>
                <a:spcPts val="0"/>
              </a:spcBef>
              <a:spcAft>
                <a:spcPts val="0"/>
              </a:spcAft>
              <a:buClr>
                <a:schemeClr val="lt1"/>
              </a:buClr>
              <a:buSzPts val="2100"/>
              <a:buNone/>
              <a:defRPr sz="2500" b="1">
                <a:solidFill>
                  <a:schemeClr val="lt1"/>
                </a:solidFill>
              </a:defRPr>
            </a:lvl1pPr>
            <a:lvl2pPr lvl="1" algn="l" rtl="0">
              <a:lnSpc>
                <a:spcPct val="100000"/>
              </a:lnSpc>
              <a:spcBef>
                <a:spcPts val="0"/>
              </a:spcBef>
              <a:spcAft>
                <a:spcPts val="0"/>
              </a:spcAft>
              <a:buClr>
                <a:schemeClr val="lt1"/>
              </a:buClr>
              <a:buSzPts val="2100"/>
              <a:buNone/>
              <a:defRPr sz="2100" b="1">
                <a:solidFill>
                  <a:schemeClr val="lt1"/>
                </a:solidFill>
              </a:defRPr>
            </a:lvl2pPr>
            <a:lvl3pPr lvl="2" algn="l" rtl="0">
              <a:lnSpc>
                <a:spcPct val="100000"/>
              </a:lnSpc>
              <a:spcBef>
                <a:spcPts val="0"/>
              </a:spcBef>
              <a:spcAft>
                <a:spcPts val="0"/>
              </a:spcAft>
              <a:buClr>
                <a:schemeClr val="lt1"/>
              </a:buClr>
              <a:buSzPts val="2100"/>
              <a:buNone/>
              <a:defRPr sz="2100" b="1">
                <a:solidFill>
                  <a:schemeClr val="lt1"/>
                </a:solidFill>
              </a:defRPr>
            </a:lvl3pPr>
            <a:lvl4pPr lvl="3" algn="l" rtl="0">
              <a:lnSpc>
                <a:spcPct val="100000"/>
              </a:lnSpc>
              <a:spcBef>
                <a:spcPts val="0"/>
              </a:spcBef>
              <a:spcAft>
                <a:spcPts val="0"/>
              </a:spcAft>
              <a:buClr>
                <a:schemeClr val="lt1"/>
              </a:buClr>
              <a:buSzPts val="2100"/>
              <a:buNone/>
              <a:defRPr sz="2100" b="1">
                <a:solidFill>
                  <a:schemeClr val="lt1"/>
                </a:solidFill>
              </a:defRPr>
            </a:lvl4pPr>
            <a:lvl5pPr lvl="4" algn="l" rtl="0">
              <a:lnSpc>
                <a:spcPct val="100000"/>
              </a:lnSpc>
              <a:spcBef>
                <a:spcPts val="0"/>
              </a:spcBef>
              <a:spcAft>
                <a:spcPts val="0"/>
              </a:spcAft>
              <a:buClr>
                <a:schemeClr val="lt1"/>
              </a:buClr>
              <a:buSzPts val="2100"/>
              <a:buNone/>
              <a:defRPr sz="2100" b="1">
                <a:solidFill>
                  <a:schemeClr val="lt1"/>
                </a:solidFill>
              </a:defRPr>
            </a:lvl5pPr>
            <a:lvl6pPr lvl="5" algn="l" rtl="0">
              <a:lnSpc>
                <a:spcPct val="100000"/>
              </a:lnSpc>
              <a:spcBef>
                <a:spcPts val="0"/>
              </a:spcBef>
              <a:spcAft>
                <a:spcPts val="0"/>
              </a:spcAft>
              <a:buClr>
                <a:schemeClr val="lt1"/>
              </a:buClr>
              <a:buSzPts val="2100"/>
              <a:buNone/>
              <a:defRPr sz="2100" b="1">
                <a:solidFill>
                  <a:schemeClr val="lt1"/>
                </a:solidFill>
              </a:defRPr>
            </a:lvl6pPr>
            <a:lvl7pPr lvl="6" algn="l" rtl="0">
              <a:lnSpc>
                <a:spcPct val="100000"/>
              </a:lnSpc>
              <a:spcBef>
                <a:spcPts val="0"/>
              </a:spcBef>
              <a:spcAft>
                <a:spcPts val="0"/>
              </a:spcAft>
              <a:buClr>
                <a:schemeClr val="lt1"/>
              </a:buClr>
              <a:buSzPts val="2100"/>
              <a:buNone/>
              <a:defRPr sz="2100" b="1">
                <a:solidFill>
                  <a:schemeClr val="lt1"/>
                </a:solidFill>
              </a:defRPr>
            </a:lvl7pPr>
            <a:lvl8pPr lvl="7" algn="l" rtl="0">
              <a:lnSpc>
                <a:spcPct val="100000"/>
              </a:lnSpc>
              <a:spcBef>
                <a:spcPts val="0"/>
              </a:spcBef>
              <a:spcAft>
                <a:spcPts val="0"/>
              </a:spcAft>
              <a:buClr>
                <a:schemeClr val="lt1"/>
              </a:buClr>
              <a:buSzPts val="2100"/>
              <a:buNone/>
              <a:defRPr sz="2100" b="1">
                <a:solidFill>
                  <a:schemeClr val="lt1"/>
                </a:solidFill>
              </a:defRPr>
            </a:lvl8pPr>
            <a:lvl9pPr lvl="8" algn="l" rtl="0">
              <a:lnSpc>
                <a:spcPct val="100000"/>
              </a:lnSpc>
              <a:spcBef>
                <a:spcPts val="0"/>
              </a:spcBef>
              <a:spcAft>
                <a:spcPts val="0"/>
              </a:spcAft>
              <a:buClr>
                <a:schemeClr val="lt1"/>
              </a:buClr>
              <a:buSzPts val="2100"/>
              <a:buNone/>
              <a:defRPr sz="2100" b="1">
                <a:solidFill>
                  <a:schemeClr val="lt1"/>
                </a:solidFill>
              </a:defRPr>
            </a:lvl9pPr>
          </a:lstStyle>
          <a:p>
            <a:endParaRPr/>
          </a:p>
        </p:txBody>
      </p:sp>
      <p:sp>
        <p:nvSpPr>
          <p:cNvPr id="3792" name="Google Shape;3792;p40"/>
          <p:cNvSpPr txBox="1">
            <a:spLocks noGrp="1"/>
          </p:cNvSpPr>
          <p:nvPr>
            <p:ph type="subTitle" idx="1"/>
          </p:nvPr>
        </p:nvSpPr>
        <p:spPr>
          <a:xfrm>
            <a:off x="5486500" y="2164945"/>
            <a:ext cx="2990100" cy="11295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1"/>
              </a:buClr>
              <a:buSzPts val="1400"/>
              <a:buNone/>
              <a:defRPr sz="1400">
                <a:solidFill>
                  <a:schemeClr val="lt1"/>
                </a:solidFill>
              </a:defRPr>
            </a:lvl1pPr>
            <a:lvl2pPr lvl="1" algn="l" rtl="0">
              <a:lnSpc>
                <a:spcPct val="100000"/>
              </a:lnSpc>
              <a:spcBef>
                <a:spcPts val="0"/>
              </a:spcBef>
              <a:spcAft>
                <a:spcPts val="0"/>
              </a:spcAft>
              <a:buClr>
                <a:schemeClr val="lt1"/>
              </a:buClr>
              <a:buSzPts val="1400"/>
              <a:buNone/>
              <a:defRPr>
                <a:solidFill>
                  <a:schemeClr val="lt1"/>
                </a:solidFill>
              </a:defRPr>
            </a:lvl2pPr>
            <a:lvl3pPr lvl="2" algn="l" rtl="0">
              <a:lnSpc>
                <a:spcPct val="100000"/>
              </a:lnSpc>
              <a:spcBef>
                <a:spcPts val="0"/>
              </a:spcBef>
              <a:spcAft>
                <a:spcPts val="0"/>
              </a:spcAft>
              <a:buClr>
                <a:schemeClr val="lt1"/>
              </a:buClr>
              <a:buSzPts val="1400"/>
              <a:buNone/>
              <a:defRPr>
                <a:solidFill>
                  <a:schemeClr val="lt1"/>
                </a:solidFill>
              </a:defRPr>
            </a:lvl3pPr>
            <a:lvl4pPr lvl="3" algn="l" rtl="0">
              <a:lnSpc>
                <a:spcPct val="100000"/>
              </a:lnSpc>
              <a:spcBef>
                <a:spcPts val="0"/>
              </a:spcBef>
              <a:spcAft>
                <a:spcPts val="0"/>
              </a:spcAft>
              <a:buClr>
                <a:schemeClr val="lt1"/>
              </a:buClr>
              <a:buSzPts val="1400"/>
              <a:buNone/>
              <a:defRPr>
                <a:solidFill>
                  <a:schemeClr val="lt1"/>
                </a:solidFill>
              </a:defRPr>
            </a:lvl4pPr>
            <a:lvl5pPr lvl="4" algn="l" rtl="0">
              <a:lnSpc>
                <a:spcPct val="100000"/>
              </a:lnSpc>
              <a:spcBef>
                <a:spcPts val="0"/>
              </a:spcBef>
              <a:spcAft>
                <a:spcPts val="0"/>
              </a:spcAft>
              <a:buClr>
                <a:schemeClr val="lt1"/>
              </a:buClr>
              <a:buSzPts val="1400"/>
              <a:buNone/>
              <a:defRPr>
                <a:solidFill>
                  <a:schemeClr val="lt1"/>
                </a:solidFill>
              </a:defRPr>
            </a:lvl5pPr>
            <a:lvl6pPr lvl="5" algn="l" rtl="0">
              <a:lnSpc>
                <a:spcPct val="100000"/>
              </a:lnSpc>
              <a:spcBef>
                <a:spcPts val="0"/>
              </a:spcBef>
              <a:spcAft>
                <a:spcPts val="0"/>
              </a:spcAft>
              <a:buClr>
                <a:schemeClr val="lt1"/>
              </a:buClr>
              <a:buSzPts val="1400"/>
              <a:buNone/>
              <a:defRPr>
                <a:solidFill>
                  <a:schemeClr val="lt1"/>
                </a:solidFill>
              </a:defRPr>
            </a:lvl6pPr>
            <a:lvl7pPr lvl="6" algn="l" rtl="0">
              <a:lnSpc>
                <a:spcPct val="100000"/>
              </a:lnSpc>
              <a:spcBef>
                <a:spcPts val="0"/>
              </a:spcBef>
              <a:spcAft>
                <a:spcPts val="0"/>
              </a:spcAft>
              <a:buClr>
                <a:schemeClr val="lt1"/>
              </a:buClr>
              <a:buSzPts val="1400"/>
              <a:buNone/>
              <a:defRPr>
                <a:solidFill>
                  <a:schemeClr val="lt1"/>
                </a:solidFill>
              </a:defRPr>
            </a:lvl7pPr>
            <a:lvl8pPr lvl="7" algn="l" rtl="0">
              <a:lnSpc>
                <a:spcPct val="100000"/>
              </a:lnSpc>
              <a:spcBef>
                <a:spcPts val="0"/>
              </a:spcBef>
              <a:spcAft>
                <a:spcPts val="0"/>
              </a:spcAft>
              <a:buClr>
                <a:schemeClr val="lt1"/>
              </a:buClr>
              <a:buSzPts val="1400"/>
              <a:buNone/>
              <a:defRPr>
                <a:solidFill>
                  <a:schemeClr val="lt1"/>
                </a:solidFill>
              </a:defRPr>
            </a:lvl8pPr>
            <a:lvl9pPr lvl="8" algn="l" rtl="0">
              <a:lnSpc>
                <a:spcPct val="100000"/>
              </a:lnSpc>
              <a:spcBef>
                <a:spcPts val="0"/>
              </a:spcBef>
              <a:spcAft>
                <a:spcPts val="0"/>
              </a:spcAft>
              <a:buClr>
                <a:schemeClr val="lt1"/>
              </a:buClr>
              <a:buSzPts val="1400"/>
              <a:buNone/>
              <a:defRPr>
                <a:solidFill>
                  <a:schemeClr val="lt1"/>
                </a:solidFill>
              </a:defRPr>
            </a:lvl9pPr>
          </a:lstStyle>
          <a:p>
            <a:endParaRPr/>
          </a:p>
        </p:txBody>
      </p:sp>
      <p:pic>
        <p:nvPicPr>
          <p:cNvPr id="3793" name="Google Shape;3793;p40"/>
          <p:cNvPicPr preferRelativeResize="0"/>
          <p:nvPr/>
        </p:nvPicPr>
        <p:blipFill rotWithShape="1">
          <a:blip r:embed="rId2">
            <a:alphaModFix/>
          </a:blip>
          <a:srcRect b="1156"/>
          <a:stretch/>
        </p:blipFill>
        <p:spPr>
          <a:xfrm>
            <a:off x="404500" y="557550"/>
            <a:ext cx="4111350" cy="4115850"/>
          </a:xfrm>
          <a:prstGeom prst="rect">
            <a:avLst/>
          </a:prstGeom>
          <a:noFill/>
          <a:ln>
            <a:noFill/>
          </a:ln>
        </p:spPr>
      </p:pic>
      <p:sp>
        <p:nvSpPr>
          <p:cNvPr id="3794" name="Google Shape;3794;p40"/>
          <p:cNvSpPr>
            <a:spLocks noGrp="1"/>
          </p:cNvSpPr>
          <p:nvPr>
            <p:ph type="pic" idx="2"/>
          </p:nvPr>
        </p:nvSpPr>
        <p:spPr>
          <a:xfrm>
            <a:off x="562729" y="714012"/>
            <a:ext cx="3799200" cy="2140200"/>
          </a:xfrm>
          <a:prstGeom prst="rect">
            <a:avLst/>
          </a:prstGeom>
          <a:solidFill>
            <a:schemeClr val="dk2"/>
          </a:solidFill>
          <a:ln>
            <a:noFill/>
          </a:ln>
        </p:spPr>
      </p:sp>
      <p:sp>
        <p:nvSpPr>
          <p:cNvPr id="3795" name="Google Shape;3795;p40"/>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96" name="Google Shape;3796;p40"/>
          <p:cNvGrpSpPr/>
          <p:nvPr/>
        </p:nvGrpSpPr>
        <p:grpSpPr>
          <a:xfrm>
            <a:off x="7941498" y="4793372"/>
            <a:ext cx="729760" cy="173505"/>
            <a:chOff x="7941498" y="4793372"/>
            <a:chExt cx="729760" cy="173505"/>
          </a:xfrm>
        </p:grpSpPr>
        <p:sp>
          <p:nvSpPr>
            <p:cNvPr id="3797" name="Google Shape;3797;p4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4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4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4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4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4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4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15" name="Google Shape;3815;p40"/>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3816" name="Google Shape;3816;p40"/>
          <p:cNvGrpSpPr/>
          <p:nvPr/>
        </p:nvGrpSpPr>
        <p:grpSpPr>
          <a:xfrm>
            <a:off x="229678" y="4812065"/>
            <a:ext cx="952262" cy="184819"/>
            <a:chOff x="238125" y="2164775"/>
            <a:chExt cx="7143750" cy="1385450"/>
          </a:xfrm>
        </p:grpSpPr>
        <p:sp>
          <p:nvSpPr>
            <p:cNvPr id="3817" name="Google Shape;3817;p40"/>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0"/>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0"/>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0"/>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0"/>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0"/>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0"/>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0"/>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0"/>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0"/>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0"/>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0"/>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0"/>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0"/>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0"/>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0"/>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0"/>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0"/>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0"/>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0"/>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0"/>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40"/>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40"/>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40"/>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40"/>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0"/>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40"/>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40"/>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0"/>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40"/>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40"/>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0"/>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0"/>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0"/>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0"/>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0"/>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0"/>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0"/>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0"/>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0"/>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0"/>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0"/>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0"/>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0"/>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0"/>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0"/>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0"/>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0"/>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0"/>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0"/>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0"/>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0"/>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0"/>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0"/>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0"/>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000_Branding Slide_Alberta_EN">
  <p:cSld name="TITLE_1">
    <p:spTree>
      <p:nvGrpSpPr>
        <p:cNvPr id="1" name="Shape 282"/>
        <p:cNvGrpSpPr/>
        <p:nvPr/>
      </p:nvGrpSpPr>
      <p:grpSpPr>
        <a:xfrm>
          <a:off x="0" y="0"/>
          <a:ext cx="0" cy="0"/>
          <a:chOff x="0" y="0"/>
          <a:chExt cx="0" cy="0"/>
        </a:xfrm>
      </p:grpSpPr>
      <p:pic>
        <p:nvPicPr>
          <p:cNvPr id="283" name="Google Shape;283;p5"/>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284" name="Google Shape;284;p5"/>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381E78">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5"/>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marR="0" lvl="0" indent="0" algn="l" rtl="0">
              <a:lnSpc>
                <a:spcPct val="115000"/>
              </a:lnSpc>
              <a:spcBef>
                <a:spcPts val="0"/>
              </a:spcBef>
              <a:spcAft>
                <a:spcPts val="0"/>
              </a:spcAft>
              <a:buClr>
                <a:srgbClr val="000000"/>
              </a:buClr>
              <a:buSzPts val="900"/>
              <a:buFont typeface="Arial"/>
              <a:buNone/>
            </a:pPr>
            <a:r>
              <a:rPr lang="en" sz="900">
                <a:solidFill>
                  <a:srgbClr val="FFFFFF"/>
                </a:solidFill>
              </a:rPr>
              <a:t>Moraine-Lake, Alberta, Canada - Photo: Unsplash</a:t>
            </a:r>
            <a:endParaRPr sz="1400" b="0" i="0" u="none" strike="noStrike" cap="none">
              <a:solidFill>
                <a:srgbClr val="FFFFFF"/>
              </a:solidFill>
              <a:latin typeface="Source Sans Pro"/>
              <a:ea typeface="Source Sans Pro"/>
              <a:cs typeface="Source Sans Pro"/>
              <a:sym typeface="Source Sans Pro"/>
            </a:endParaRPr>
          </a:p>
        </p:txBody>
      </p:sp>
      <p:sp>
        <p:nvSpPr>
          <p:cNvPr id="286" name="Google Shape;286;p5"/>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7" name="Google Shape;287;p5"/>
          <p:cNvGrpSpPr/>
          <p:nvPr/>
        </p:nvGrpSpPr>
        <p:grpSpPr>
          <a:xfrm>
            <a:off x="429700" y="1242820"/>
            <a:ext cx="4866194" cy="944324"/>
            <a:chOff x="277298" y="2872865"/>
            <a:chExt cx="2322433" cy="450687"/>
          </a:xfrm>
        </p:grpSpPr>
        <p:sp>
          <p:nvSpPr>
            <p:cNvPr id="288" name="Google Shape;288;p5"/>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89" name="Google Shape;289;p5"/>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0" name="Google Shape;290;p5"/>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1" name="Google Shape;291;p5"/>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2" name="Google Shape;292;p5"/>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3" name="Google Shape;293;p5"/>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4" name="Google Shape;294;p5"/>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5" name="Google Shape;295;p5"/>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6" name="Google Shape;296;p5"/>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7" name="Google Shape;297;p5"/>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8" name="Google Shape;298;p5"/>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299" name="Google Shape;299;p5"/>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0" name="Google Shape;300;p5"/>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1" name="Google Shape;301;p5"/>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2" name="Google Shape;302;p5"/>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3" name="Google Shape;303;p5"/>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4" name="Google Shape;304;p5"/>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5" name="Google Shape;305;p5"/>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6" name="Google Shape;306;p5"/>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7" name="Google Shape;307;p5"/>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8" name="Google Shape;308;p5"/>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09" name="Google Shape;309;p5"/>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0" name="Google Shape;310;p5"/>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1" name="Google Shape;311;p5"/>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2" name="Google Shape;312;p5"/>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3" name="Google Shape;313;p5"/>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4" name="Google Shape;314;p5"/>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5" name="Google Shape;315;p5"/>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6" name="Google Shape;316;p5"/>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7" name="Google Shape;317;p5"/>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8" name="Google Shape;318;p5"/>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19" name="Google Shape;319;p5"/>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0" name="Google Shape;320;p5"/>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1" name="Google Shape;321;p5"/>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2" name="Google Shape;322;p5"/>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3" name="Google Shape;323;p5"/>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4" name="Google Shape;324;p5"/>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5" name="Google Shape;325;p5"/>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6" name="Google Shape;326;p5"/>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7" name="Google Shape;327;p5"/>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8" name="Google Shape;328;p5"/>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29" name="Google Shape;329;p5"/>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0" name="Google Shape;330;p5"/>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1" name="Google Shape;331;p5"/>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2" name="Google Shape;332;p5"/>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3" name="Google Shape;333;p5"/>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4" name="Google Shape;334;p5"/>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5" name="Google Shape;335;p5"/>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6" name="Google Shape;336;p5"/>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7" name="Google Shape;337;p5"/>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8" name="Google Shape;338;p5"/>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39" name="Google Shape;339;p5"/>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40" name="Google Shape;340;p5"/>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41" name="Google Shape;341;p5"/>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342" name="Google Shape;342;p5"/>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343" name="Google Shape;343;p5"/>
          <p:cNvGrpSpPr/>
          <p:nvPr/>
        </p:nvGrpSpPr>
        <p:grpSpPr>
          <a:xfrm>
            <a:off x="7941498" y="4793372"/>
            <a:ext cx="729760" cy="173505"/>
            <a:chOff x="7941498" y="4793372"/>
            <a:chExt cx="729760" cy="173505"/>
          </a:xfrm>
        </p:grpSpPr>
        <p:sp>
          <p:nvSpPr>
            <p:cNvPr id="344" name="Google Shape;344;p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2" name="Google Shape;362;p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3" name="Google Shape;363;p5"/>
          <p:cNvGrpSpPr/>
          <p:nvPr/>
        </p:nvGrpSpPr>
        <p:grpSpPr>
          <a:xfrm>
            <a:off x="7941498" y="4793372"/>
            <a:ext cx="729760" cy="173505"/>
            <a:chOff x="7941498" y="4793372"/>
            <a:chExt cx="729760" cy="173505"/>
          </a:xfrm>
        </p:grpSpPr>
        <p:sp>
          <p:nvSpPr>
            <p:cNvPr id="364" name="Google Shape;364;p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2" name="Google Shape;382;p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Desktop 1">
  <p:cSld name="ONE_COLUMN_TEXT_1_1_1">
    <p:bg>
      <p:bgPr>
        <a:solidFill>
          <a:srgbClr val="741B47"/>
        </a:solidFill>
        <a:effectLst/>
      </p:bgPr>
    </p:bg>
    <p:spTree>
      <p:nvGrpSpPr>
        <p:cNvPr id="1" name="Shape 3872"/>
        <p:cNvGrpSpPr/>
        <p:nvPr/>
      </p:nvGrpSpPr>
      <p:grpSpPr>
        <a:xfrm>
          <a:off x="0" y="0"/>
          <a:ext cx="0" cy="0"/>
          <a:chOff x="0" y="0"/>
          <a:chExt cx="0" cy="0"/>
        </a:xfrm>
      </p:grpSpPr>
      <p:sp>
        <p:nvSpPr>
          <p:cNvPr id="3873" name="Google Shape;3873;p41"/>
          <p:cNvSpPr/>
          <p:nvPr/>
        </p:nvSpPr>
        <p:spPr>
          <a:xfrm>
            <a:off x="0" y="7950"/>
            <a:ext cx="3202800" cy="4673400"/>
          </a:xfrm>
          <a:prstGeom prst="rect">
            <a:avLst/>
          </a:prstGeom>
          <a:gradFill>
            <a:gsLst>
              <a:gs pos="0">
                <a:srgbClr val="000000">
                  <a:alpha val="0"/>
                  <a:alpha val="43670"/>
                </a:srgbClr>
              </a:gs>
              <a:gs pos="47000">
                <a:srgbClr val="000000">
                  <a:alpha val="55686"/>
                  <a:alpha val="43670"/>
                </a:srgbClr>
              </a:gs>
              <a:gs pos="100000">
                <a:schemeClr val="dk1">
                  <a:alpha val="43670"/>
                </a:schemeClr>
              </a:gs>
            </a:gsLst>
            <a:lin ang="5400012"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874" name="Google Shape;3874;p41"/>
          <p:cNvSpPr/>
          <p:nvPr/>
        </p:nvSpPr>
        <p:spPr>
          <a:xfrm>
            <a:off x="3202800" y="0"/>
            <a:ext cx="272400" cy="46734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41"/>
          <p:cNvSpPr txBox="1">
            <a:spLocks noGrp="1"/>
          </p:cNvSpPr>
          <p:nvPr>
            <p:ph type="title"/>
          </p:nvPr>
        </p:nvSpPr>
        <p:spPr>
          <a:xfrm>
            <a:off x="3870553" y="1295400"/>
            <a:ext cx="5044800" cy="857100"/>
          </a:xfrm>
          <a:prstGeom prst="rect">
            <a:avLst/>
          </a:prstGeom>
          <a:noFill/>
          <a:ln>
            <a:noFill/>
          </a:ln>
        </p:spPr>
        <p:txBody>
          <a:bodyPr spcFirstLastPara="1" wrap="square" lIns="91425" tIns="91425" rIns="91425" bIns="91425" anchor="b" anchorCtr="0">
            <a:normAutofit/>
          </a:bodyPr>
          <a:lstStyle>
            <a:lvl1pPr lvl="0" algn="l" rtl="0">
              <a:lnSpc>
                <a:spcPct val="100000"/>
              </a:lnSpc>
              <a:spcBef>
                <a:spcPts val="0"/>
              </a:spcBef>
              <a:spcAft>
                <a:spcPts val="0"/>
              </a:spcAft>
              <a:buClr>
                <a:schemeClr val="lt1"/>
              </a:buClr>
              <a:buSzPts val="2100"/>
              <a:buNone/>
              <a:defRPr sz="2500" b="1">
                <a:solidFill>
                  <a:schemeClr val="lt1"/>
                </a:solidFill>
              </a:defRPr>
            </a:lvl1pPr>
            <a:lvl2pPr lvl="1" algn="l" rtl="0">
              <a:lnSpc>
                <a:spcPct val="100000"/>
              </a:lnSpc>
              <a:spcBef>
                <a:spcPts val="0"/>
              </a:spcBef>
              <a:spcAft>
                <a:spcPts val="0"/>
              </a:spcAft>
              <a:buClr>
                <a:schemeClr val="lt1"/>
              </a:buClr>
              <a:buSzPts val="2100"/>
              <a:buNone/>
              <a:defRPr sz="2100" b="1">
                <a:solidFill>
                  <a:schemeClr val="lt1"/>
                </a:solidFill>
              </a:defRPr>
            </a:lvl2pPr>
            <a:lvl3pPr lvl="2" algn="l" rtl="0">
              <a:lnSpc>
                <a:spcPct val="100000"/>
              </a:lnSpc>
              <a:spcBef>
                <a:spcPts val="0"/>
              </a:spcBef>
              <a:spcAft>
                <a:spcPts val="0"/>
              </a:spcAft>
              <a:buClr>
                <a:schemeClr val="lt1"/>
              </a:buClr>
              <a:buSzPts val="2100"/>
              <a:buNone/>
              <a:defRPr sz="2100" b="1">
                <a:solidFill>
                  <a:schemeClr val="lt1"/>
                </a:solidFill>
              </a:defRPr>
            </a:lvl3pPr>
            <a:lvl4pPr lvl="3" algn="l" rtl="0">
              <a:lnSpc>
                <a:spcPct val="100000"/>
              </a:lnSpc>
              <a:spcBef>
                <a:spcPts val="0"/>
              </a:spcBef>
              <a:spcAft>
                <a:spcPts val="0"/>
              </a:spcAft>
              <a:buClr>
                <a:schemeClr val="lt1"/>
              </a:buClr>
              <a:buSzPts val="2100"/>
              <a:buNone/>
              <a:defRPr sz="2100" b="1">
                <a:solidFill>
                  <a:schemeClr val="lt1"/>
                </a:solidFill>
              </a:defRPr>
            </a:lvl4pPr>
            <a:lvl5pPr lvl="4" algn="l" rtl="0">
              <a:lnSpc>
                <a:spcPct val="100000"/>
              </a:lnSpc>
              <a:spcBef>
                <a:spcPts val="0"/>
              </a:spcBef>
              <a:spcAft>
                <a:spcPts val="0"/>
              </a:spcAft>
              <a:buClr>
                <a:schemeClr val="lt1"/>
              </a:buClr>
              <a:buSzPts val="2100"/>
              <a:buNone/>
              <a:defRPr sz="2100" b="1">
                <a:solidFill>
                  <a:schemeClr val="lt1"/>
                </a:solidFill>
              </a:defRPr>
            </a:lvl5pPr>
            <a:lvl6pPr lvl="5" algn="l" rtl="0">
              <a:lnSpc>
                <a:spcPct val="100000"/>
              </a:lnSpc>
              <a:spcBef>
                <a:spcPts val="0"/>
              </a:spcBef>
              <a:spcAft>
                <a:spcPts val="0"/>
              </a:spcAft>
              <a:buClr>
                <a:schemeClr val="lt1"/>
              </a:buClr>
              <a:buSzPts val="2100"/>
              <a:buNone/>
              <a:defRPr sz="2100" b="1">
                <a:solidFill>
                  <a:schemeClr val="lt1"/>
                </a:solidFill>
              </a:defRPr>
            </a:lvl6pPr>
            <a:lvl7pPr lvl="6" algn="l" rtl="0">
              <a:lnSpc>
                <a:spcPct val="100000"/>
              </a:lnSpc>
              <a:spcBef>
                <a:spcPts val="0"/>
              </a:spcBef>
              <a:spcAft>
                <a:spcPts val="0"/>
              </a:spcAft>
              <a:buClr>
                <a:schemeClr val="lt1"/>
              </a:buClr>
              <a:buSzPts val="2100"/>
              <a:buNone/>
              <a:defRPr sz="2100" b="1">
                <a:solidFill>
                  <a:schemeClr val="lt1"/>
                </a:solidFill>
              </a:defRPr>
            </a:lvl7pPr>
            <a:lvl8pPr lvl="7" algn="l" rtl="0">
              <a:lnSpc>
                <a:spcPct val="100000"/>
              </a:lnSpc>
              <a:spcBef>
                <a:spcPts val="0"/>
              </a:spcBef>
              <a:spcAft>
                <a:spcPts val="0"/>
              </a:spcAft>
              <a:buClr>
                <a:schemeClr val="lt1"/>
              </a:buClr>
              <a:buSzPts val="2100"/>
              <a:buNone/>
              <a:defRPr sz="2100" b="1">
                <a:solidFill>
                  <a:schemeClr val="lt1"/>
                </a:solidFill>
              </a:defRPr>
            </a:lvl8pPr>
            <a:lvl9pPr lvl="8" algn="l" rtl="0">
              <a:lnSpc>
                <a:spcPct val="100000"/>
              </a:lnSpc>
              <a:spcBef>
                <a:spcPts val="0"/>
              </a:spcBef>
              <a:spcAft>
                <a:spcPts val="0"/>
              </a:spcAft>
              <a:buClr>
                <a:schemeClr val="lt1"/>
              </a:buClr>
              <a:buSzPts val="2100"/>
              <a:buNone/>
              <a:defRPr sz="2100" b="1">
                <a:solidFill>
                  <a:schemeClr val="lt1"/>
                </a:solidFill>
              </a:defRPr>
            </a:lvl9pPr>
          </a:lstStyle>
          <a:p>
            <a:endParaRPr/>
          </a:p>
        </p:txBody>
      </p:sp>
      <p:sp>
        <p:nvSpPr>
          <p:cNvPr id="3876" name="Google Shape;3876;p41"/>
          <p:cNvSpPr txBox="1">
            <a:spLocks noGrp="1"/>
          </p:cNvSpPr>
          <p:nvPr>
            <p:ph type="subTitle" idx="1"/>
          </p:nvPr>
        </p:nvSpPr>
        <p:spPr>
          <a:xfrm>
            <a:off x="3870300" y="2164948"/>
            <a:ext cx="5044800" cy="1129500"/>
          </a:xfrm>
          <a:prstGeom prst="rect">
            <a:avLst/>
          </a:prstGeom>
          <a:noFill/>
          <a:ln>
            <a:noFill/>
          </a:ln>
        </p:spPr>
        <p:txBody>
          <a:bodyPr spcFirstLastPara="1" wrap="square" lIns="91425" tIns="91425" rIns="91425" bIns="91425" anchor="t" anchorCtr="0">
            <a:normAutofit/>
          </a:bodyPr>
          <a:lstStyle>
            <a:lvl1pPr lvl="0" algn="l" rtl="0">
              <a:lnSpc>
                <a:spcPct val="100000"/>
              </a:lnSpc>
              <a:spcBef>
                <a:spcPts val="0"/>
              </a:spcBef>
              <a:spcAft>
                <a:spcPts val="0"/>
              </a:spcAft>
              <a:buClr>
                <a:schemeClr val="lt1"/>
              </a:buClr>
              <a:buSzPts val="1400"/>
              <a:buNone/>
              <a:defRPr sz="1400">
                <a:solidFill>
                  <a:schemeClr val="lt1"/>
                </a:solidFill>
              </a:defRPr>
            </a:lvl1pPr>
            <a:lvl2pPr lvl="1" algn="l" rtl="0">
              <a:lnSpc>
                <a:spcPct val="100000"/>
              </a:lnSpc>
              <a:spcBef>
                <a:spcPts val="0"/>
              </a:spcBef>
              <a:spcAft>
                <a:spcPts val="0"/>
              </a:spcAft>
              <a:buClr>
                <a:schemeClr val="lt1"/>
              </a:buClr>
              <a:buSzPts val="1400"/>
              <a:buNone/>
              <a:defRPr>
                <a:solidFill>
                  <a:schemeClr val="lt1"/>
                </a:solidFill>
              </a:defRPr>
            </a:lvl2pPr>
            <a:lvl3pPr lvl="2" algn="l" rtl="0">
              <a:lnSpc>
                <a:spcPct val="100000"/>
              </a:lnSpc>
              <a:spcBef>
                <a:spcPts val="0"/>
              </a:spcBef>
              <a:spcAft>
                <a:spcPts val="0"/>
              </a:spcAft>
              <a:buClr>
                <a:schemeClr val="lt1"/>
              </a:buClr>
              <a:buSzPts val="1400"/>
              <a:buNone/>
              <a:defRPr>
                <a:solidFill>
                  <a:schemeClr val="lt1"/>
                </a:solidFill>
              </a:defRPr>
            </a:lvl3pPr>
            <a:lvl4pPr lvl="3" algn="l" rtl="0">
              <a:lnSpc>
                <a:spcPct val="100000"/>
              </a:lnSpc>
              <a:spcBef>
                <a:spcPts val="0"/>
              </a:spcBef>
              <a:spcAft>
                <a:spcPts val="0"/>
              </a:spcAft>
              <a:buClr>
                <a:schemeClr val="lt1"/>
              </a:buClr>
              <a:buSzPts val="1400"/>
              <a:buNone/>
              <a:defRPr>
                <a:solidFill>
                  <a:schemeClr val="lt1"/>
                </a:solidFill>
              </a:defRPr>
            </a:lvl4pPr>
            <a:lvl5pPr lvl="4" algn="l" rtl="0">
              <a:lnSpc>
                <a:spcPct val="100000"/>
              </a:lnSpc>
              <a:spcBef>
                <a:spcPts val="0"/>
              </a:spcBef>
              <a:spcAft>
                <a:spcPts val="0"/>
              </a:spcAft>
              <a:buClr>
                <a:schemeClr val="lt1"/>
              </a:buClr>
              <a:buSzPts val="1400"/>
              <a:buNone/>
              <a:defRPr>
                <a:solidFill>
                  <a:schemeClr val="lt1"/>
                </a:solidFill>
              </a:defRPr>
            </a:lvl5pPr>
            <a:lvl6pPr lvl="5" algn="l" rtl="0">
              <a:lnSpc>
                <a:spcPct val="100000"/>
              </a:lnSpc>
              <a:spcBef>
                <a:spcPts val="0"/>
              </a:spcBef>
              <a:spcAft>
                <a:spcPts val="0"/>
              </a:spcAft>
              <a:buClr>
                <a:schemeClr val="lt1"/>
              </a:buClr>
              <a:buSzPts val="1400"/>
              <a:buNone/>
              <a:defRPr>
                <a:solidFill>
                  <a:schemeClr val="lt1"/>
                </a:solidFill>
              </a:defRPr>
            </a:lvl6pPr>
            <a:lvl7pPr lvl="6" algn="l" rtl="0">
              <a:lnSpc>
                <a:spcPct val="100000"/>
              </a:lnSpc>
              <a:spcBef>
                <a:spcPts val="0"/>
              </a:spcBef>
              <a:spcAft>
                <a:spcPts val="0"/>
              </a:spcAft>
              <a:buClr>
                <a:schemeClr val="lt1"/>
              </a:buClr>
              <a:buSzPts val="1400"/>
              <a:buNone/>
              <a:defRPr>
                <a:solidFill>
                  <a:schemeClr val="lt1"/>
                </a:solidFill>
              </a:defRPr>
            </a:lvl7pPr>
            <a:lvl8pPr lvl="7" algn="l" rtl="0">
              <a:lnSpc>
                <a:spcPct val="100000"/>
              </a:lnSpc>
              <a:spcBef>
                <a:spcPts val="0"/>
              </a:spcBef>
              <a:spcAft>
                <a:spcPts val="0"/>
              </a:spcAft>
              <a:buClr>
                <a:schemeClr val="lt1"/>
              </a:buClr>
              <a:buSzPts val="1400"/>
              <a:buNone/>
              <a:defRPr>
                <a:solidFill>
                  <a:schemeClr val="lt1"/>
                </a:solidFill>
              </a:defRPr>
            </a:lvl8pPr>
            <a:lvl9pPr lvl="8" algn="l" rtl="0">
              <a:lnSpc>
                <a:spcPct val="100000"/>
              </a:lnSpc>
              <a:spcBef>
                <a:spcPts val="0"/>
              </a:spcBef>
              <a:spcAft>
                <a:spcPts val="0"/>
              </a:spcAft>
              <a:buClr>
                <a:schemeClr val="lt1"/>
              </a:buClr>
              <a:buSzPts val="1400"/>
              <a:buNone/>
              <a:defRPr>
                <a:solidFill>
                  <a:schemeClr val="lt1"/>
                </a:solidFill>
              </a:defRPr>
            </a:lvl9pPr>
          </a:lstStyle>
          <a:p>
            <a:endParaRPr/>
          </a:p>
        </p:txBody>
      </p:sp>
      <p:pic>
        <p:nvPicPr>
          <p:cNvPr id="3877" name="Google Shape;3877;p41"/>
          <p:cNvPicPr preferRelativeResize="0"/>
          <p:nvPr/>
        </p:nvPicPr>
        <p:blipFill>
          <a:blip r:embed="rId2">
            <a:alphaModFix/>
          </a:blip>
          <a:stretch>
            <a:fillRect/>
          </a:stretch>
        </p:blipFill>
        <p:spPr>
          <a:xfrm>
            <a:off x="543679" y="208362"/>
            <a:ext cx="2115442" cy="4272573"/>
          </a:xfrm>
          <a:prstGeom prst="rect">
            <a:avLst/>
          </a:prstGeom>
          <a:noFill/>
          <a:ln>
            <a:noFill/>
          </a:ln>
        </p:spPr>
      </p:pic>
      <p:sp>
        <p:nvSpPr>
          <p:cNvPr id="3878" name="Google Shape;3878;p41"/>
          <p:cNvSpPr>
            <a:spLocks noGrp="1"/>
          </p:cNvSpPr>
          <p:nvPr>
            <p:ph type="pic" idx="2"/>
          </p:nvPr>
        </p:nvSpPr>
        <p:spPr>
          <a:xfrm>
            <a:off x="662000" y="662000"/>
            <a:ext cx="1885500" cy="3327600"/>
          </a:xfrm>
          <a:prstGeom prst="rect">
            <a:avLst/>
          </a:prstGeom>
          <a:solidFill>
            <a:schemeClr val="dk2"/>
          </a:solidFill>
          <a:ln>
            <a:noFill/>
          </a:ln>
        </p:spPr>
      </p:sp>
      <p:sp>
        <p:nvSpPr>
          <p:cNvPr id="3879" name="Google Shape;3879;p41"/>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0" name="Google Shape;3880;p41"/>
          <p:cNvGrpSpPr/>
          <p:nvPr/>
        </p:nvGrpSpPr>
        <p:grpSpPr>
          <a:xfrm>
            <a:off x="7941498" y="4793372"/>
            <a:ext cx="729760" cy="173505"/>
            <a:chOff x="7941498" y="4793372"/>
            <a:chExt cx="729760" cy="173505"/>
          </a:xfrm>
        </p:grpSpPr>
        <p:sp>
          <p:nvSpPr>
            <p:cNvPr id="3881" name="Google Shape;3881;p4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4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1"/>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1"/>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1"/>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41"/>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41"/>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1"/>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1"/>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1"/>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1"/>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99" name="Google Shape;3899;p41"/>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3900" name="Google Shape;3900;p41"/>
          <p:cNvGrpSpPr/>
          <p:nvPr/>
        </p:nvGrpSpPr>
        <p:grpSpPr>
          <a:xfrm>
            <a:off x="229678" y="4812065"/>
            <a:ext cx="952262" cy="184819"/>
            <a:chOff x="238125" y="2164775"/>
            <a:chExt cx="7143750" cy="1385450"/>
          </a:xfrm>
        </p:grpSpPr>
        <p:sp>
          <p:nvSpPr>
            <p:cNvPr id="3901" name="Google Shape;3901;p41"/>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1"/>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1"/>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1"/>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1"/>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1"/>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1"/>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1"/>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1"/>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1"/>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1"/>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1"/>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1"/>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41"/>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41"/>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1"/>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1"/>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1"/>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1"/>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1"/>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1"/>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1"/>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1"/>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1"/>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1"/>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1"/>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1"/>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1"/>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1"/>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1"/>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1"/>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1"/>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1"/>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1"/>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1"/>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1"/>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1"/>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1"/>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1"/>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1"/>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1"/>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1"/>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1"/>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1"/>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1"/>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1"/>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1"/>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1"/>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1"/>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1"/>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1"/>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1"/>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1"/>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1"/>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1"/>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pos="144">
          <p15:clr>
            <a:srgbClr val="E46962"/>
          </p15:clr>
        </p15:guide>
        <p15:guide id="4" orient="horz" pos="144">
          <p15:clr>
            <a:srgbClr val="E46962"/>
          </p15:clr>
        </p15:guide>
        <p15:guide id="5" pos="5616">
          <p15:clr>
            <a:srgbClr val="E46962"/>
          </p15:clr>
        </p15:guide>
      </p15:sldGuideLst>
    </p:ext>
  </p:extLs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Statement Slide">
  <p:cSld name="BLANK_1_1_1_1">
    <p:bg>
      <p:bgPr>
        <a:solidFill>
          <a:schemeClr val="lt1"/>
        </a:solidFill>
        <a:effectLst/>
      </p:bgPr>
    </p:bg>
    <p:spTree>
      <p:nvGrpSpPr>
        <p:cNvPr id="1" name="Shape 3956"/>
        <p:cNvGrpSpPr/>
        <p:nvPr/>
      </p:nvGrpSpPr>
      <p:grpSpPr>
        <a:xfrm>
          <a:off x="0" y="0"/>
          <a:ext cx="0" cy="0"/>
          <a:chOff x="0" y="0"/>
          <a:chExt cx="0" cy="0"/>
        </a:xfrm>
      </p:grpSpPr>
      <p:sp>
        <p:nvSpPr>
          <p:cNvPr id="3957" name="Google Shape;3957;p42"/>
          <p:cNvSpPr txBox="1">
            <a:spLocks noGrp="1"/>
          </p:cNvSpPr>
          <p:nvPr>
            <p:ph type="ctrTitle"/>
          </p:nvPr>
        </p:nvSpPr>
        <p:spPr>
          <a:xfrm>
            <a:off x="495750" y="1143000"/>
            <a:ext cx="8191200" cy="12237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SzPts val="4000"/>
              <a:buFont typeface="Arial"/>
              <a:buNone/>
              <a:defRPr sz="4000" b="1">
                <a:latin typeface="Arial"/>
                <a:ea typeface="Arial"/>
                <a:cs typeface="Arial"/>
                <a:sym typeface="Arial"/>
              </a:defRPr>
            </a:lvl1pPr>
            <a:lvl2pPr lvl="1" algn="l" rtl="0">
              <a:lnSpc>
                <a:spcPct val="100000"/>
              </a:lnSpc>
              <a:spcBef>
                <a:spcPts val="0"/>
              </a:spcBef>
              <a:spcAft>
                <a:spcPts val="0"/>
              </a:spcAft>
              <a:buSzPts val="4400"/>
              <a:buNone/>
              <a:defRPr sz="4400" b="1"/>
            </a:lvl2pPr>
            <a:lvl3pPr lvl="2" algn="l" rtl="0">
              <a:lnSpc>
                <a:spcPct val="100000"/>
              </a:lnSpc>
              <a:spcBef>
                <a:spcPts val="0"/>
              </a:spcBef>
              <a:spcAft>
                <a:spcPts val="0"/>
              </a:spcAft>
              <a:buSzPts val="4400"/>
              <a:buNone/>
              <a:defRPr sz="4400" b="1"/>
            </a:lvl3pPr>
            <a:lvl4pPr lvl="3" algn="l" rtl="0">
              <a:lnSpc>
                <a:spcPct val="100000"/>
              </a:lnSpc>
              <a:spcBef>
                <a:spcPts val="0"/>
              </a:spcBef>
              <a:spcAft>
                <a:spcPts val="0"/>
              </a:spcAft>
              <a:buSzPts val="4400"/>
              <a:buNone/>
              <a:defRPr sz="4400" b="1"/>
            </a:lvl4pPr>
            <a:lvl5pPr lvl="4" algn="l" rtl="0">
              <a:lnSpc>
                <a:spcPct val="100000"/>
              </a:lnSpc>
              <a:spcBef>
                <a:spcPts val="0"/>
              </a:spcBef>
              <a:spcAft>
                <a:spcPts val="0"/>
              </a:spcAft>
              <a:buSzPts val="4400"/>
              <a:buNone/>
              <a:defRPr sz="4400" b="1"/>
            </a:lvl5pPr>
            <a:lvl6pPr lvl="5" algn="l" rtl="0">
              <a:lnSpc>
                <a:spcPct val="100000"/>
              </a:lnSpc>
              <a:spcBef>
                <a:spcPts val="0"/>
              </a:spcBef>
              <a:spcAft>
                <a:spcPts val="0"/>
              </a:spcAft>
              <a:buSzPts val="4400"/>
              <a:buNone/>
              <a:defRPr sz="4400" b="1"/>
            </a:lvl6pPr>
            <a:lvl7pPr lvl="6" algn="l" rtl="0">
              <a:lnSpc>
                <a:spcPct val="100000"/>
              </a:lnSpc>
              <a:spcBef>
                <a:spcPts val="0"/>
              </a:spcBef>
              <a:spcAft>
                <a:spcPts val="0"/>
              </a:spcAft>
              <a:buSzPts val="4400"/>
              <a:buNone/>
              <a:defRPr sz="4400" b="1"/>
            </a:lvl7pPr>
            <a:lvl8pPr lvl="7" algn="l" rtl="0">
              <a:lnSpc>
                <a:spcPct val="100000"/>
              </a:lnSpc>
              <a:spcBef>
                <a:spcPts val="0"/>
              </a:spcBef>
              <a:spcAft>
                <a:spcPts val="0"/>
              </a:spcAft>
              <a:buSzPts val="4400"/>
              <a:buNone/>
              <a:defRPr sz="4400" b="1"/>
            </a:lvl8pPr>
            <a:lvl9pPr lvl="8" algn="l" rtl="0">
              <a:lnSpc>
                <a:spcPct val="100000"/>
              </a:lnSpc>
              <a:spcBef>
                <a:spcPts val="0"/>
              </a:spcBef>
              <a:spcAft>
                <a:spcPts val="0"/>
              </a:spcAft>
              <a:buSzPts val="4400"/>
              <a:buNone/>
              <a:defRPr sz="4400" b="1"/>
            </a:lvl9pPr>
          </a:lstStyle>
          <a:p>
            <a:endParaRPr/>
          </a:p>
        </p:txBody>
      </p:sp>
      <p:sp>
        <p:nvSpPr>
          <p:cNvPr id="3958" name="Google Shape;3958;p42"/>
          <p:cNvSpPr txBox="1">
            <a:spLocks noGrp="1"/>
          </p:cNvSpPr>
          <p:nvPr>
            <p:ph type="subTitle" idx="1"/>
          </p:nvPr>
        </p:nvSpPr>
        <p:spPr>
          <a:xfrm>
            <a:off x="495750" y="2790825"/>
            <a:ext cx="8191200" cy="1068300"/>
          </a:xfrm>
          <a:prstGeom prst="rect">
            <a:avLst/>
          </a:prstGeom>
          <a:noFill/>
          <a:ln>
            <a:noFill/>
          </a:ln>
        </p:spPr>
        <p:txBody>
          <a:bodyPr spcFirstLastPara="1" wrap="square" lIns="0" tIns="0" rIns="0" bIns="0" anchor="t" anchorCtr="0">
            <a:normAutofit/>
          </a:bodyPr>
          <a:lstStyle>
            <a:lvl1pPr lvl="0" rtl="0">
              <a:lnSpc>
                <a:spcPct val="100000"/>
              </a:lnSpc>
              <a:spcBef>
                <a:spcPts val="0"/>
              </a:spcBef>
              <a:spcAft>
                <a:spcPts val="0"/>
              </a:spcAft>
              <a:buSzPts val="2000"/>
              <a:buFont typeface="Arial"/>
              <a:buNone/>
              <a:defRPr sz="2000">
                <a:latin typeface="Arial"/>
                <a:ea typeface="Arial"/>
                <a:cs typeface="Arial"/>
                <a:sym typeface="Arial"/>
              </a:defRPr>
            </a:lvl1pPr>
            <a:lvl2pPr lvl="1" rtl="0">
              <a:lnSpc>
                <a:spcPct val="100000"/>
              </a:lnSpc>
              <a:spcBef>
                <a:spcPts val="0"/>
              </a:spcBef>
              <a:spcAft>
                <a:spcPts val="0"/>
              </a:spcAft>
              <a:buSzPts val="2000"/>
              <a:buFont typeface="Arial"/>
              <a:buNone/>
              <a:defRPr sz="2000">
                <a:latin typeface="Arial"/>
                <a:ea typeface="Arial"/>
                <a:cs typeface="Arial"/>
                <a:sym typeface="Arial"/>
              </a:defRPr>
            </a:lvl2pPr>
            <a:lvl3pPr lvl="2" rtl="0">
              <a:lnSpc>
                <a:spcPct val="100000"/>
              </a:lnSpc>
              <a:spcBef>
                <a:spcPts val="0"/>
              </a:spcBef>
              <a:spcAft>
                <a:spcPts val="0"/>
              </a:spcAft>
              <a:buSzPts val="2000"/>
              <a:buFont typeface="Arial"/>
              <a:buNone/>
              <a:defRPr sz="2000">
                <a:latin typeface="Arial"/>
                <a:ea typeface="Arial"/>
                <a:cs typeface="Arial"/>
                <a:sym typeface="Arial"/>
              </a:defRPr>
            </a:lvl3pPr>
            <a:lvl4pPr lvl="3" rtl="0">
              <a:lnSpc>
                <a:spcPct val="100000"/>
              </a:lnSpc>
              <a:spcBef>
                <a:spcPts val="0"/>
              </a:spcBef>
              <a:spcAft>
                <a:spcPts val="0"/>
              </a:spcAft>
              <a:buSzPts val="2000"/>
              <a:buFont typeface="Arial"/>
              <a:buNone/>
              <a:defRPr sz="2000">
                <a:latin typeface="Arial"/>
                <a:ea typeface="Arial"/>
                <a:cs typeface="Arial"/>
                <a:sym typeface="Arial"/>
              </a:defRPr>
            </a:lvl4pPr>
            <a:lvl5pPr lvl="4" rtl="0">
              <a:lnSpc>
                <a:spcPct val="100000"/>
              </a:lnSpc>
              <a:spcBef>
                <a:spcPts val="0"/>
              </a:spcBef>
              <a:spcAft>
                <a:spcPts val="0"/>
              </a:spcAft>
              <a:buSzPts val="2000"/>
              <a:buFont typeface="Arial"/>
              <a:buNone/>
              <a:defRPr sz="2000">
                <a:latin typeface="Arial"/>
                <a:ea typeface="Arial"/>
                <a:cs typeface="Arial"/>
                <a:sym typeface="Arial"/>
              </a:defRPr>
            </a:lvl5pPr>
            <a:lvl6pPr lvl="5" rtl="0">
              <a:lnSpc>
                <a:spcPct val="100000"/>
              </a:lnSpc>
              <a:spcBef>
                <a:spcPts val="0"/>
              </a:spcBef>
              <a:spcAft>
                <a:spcPts val="0"/>
              </a:spcAft>
              <a:buSzPts val="2000"/>
              <a:buFont typeface="Arial"/>
              <a:buNone/>
              <a:defRPr sz="2000">
                <a:latin typeface="Arial"/>
                <a:ea typeface="Arial"/>
                <a:cs typeface="Arial"/>
                <a:sym typeface="Arial"/>
              </a:defRPr>
            </a:lvl6pPr>
            <a:lvl7pPr lvl="6" rtl="0">
              <a:lnSpc>
                <a:spcPct val="100000"/>
              </a:lnSpc>
              <a:spcBef>
                <a:spcPts val="0"/>
              </a:spcBef>
              <a:spcAft>
                <a:spcPts val="0"/>
              </a:spcAft>
              <a:buSzPts val="2000"/>
              <a:buFont typeface="Arial"/>
              <a:buNone/>
              <a:defRPr sz="2000">
                <a:latin typeface="Arial"/>
                <a:ea typeface="Arial"/>
                <a:cs typeface="Arial"/>
                <a:sym typeface="Arial"/>
              </a:defRPr>
            </a:lvl7pPr>
            <a:lvl8pPr lvl="7" rtl="0">
              <a:lnSpc>
                <a:spcPct val="100000"/>
              </a:lnSpc>
              <a:spcBef>
                <a:spcPts val="0"/>
              </a:spcBef>
              <a:spcAft>
                <a:spcPts val="0"/>
              </a:spcAft>
              <a:buSzPts val="2000"/>
              <a:buFont typeface="Arial"/>
              <a:buNone/>
              <a:defRPr sz="2000">
                <a:latin typeface="Arial"/>
                <a:ea typeface="Arial"/>
                <a:cs typeface="Arial"/>
                <a:sym typeface="Arial"/>
              </a:defRPr>
            </a:lvl8pPr>
            <a:lvl9pPr lvl="8" rtl="0">
              <a:lnSpc>
                <a:spcPct val="100000"/>
              </a:lnSpc>
              <a:spcBef>
                <a:spcPts val="0"/>
              </a:spcBef>
              <a:spcAft>
                <a:spcPts val="0"/>
              </a:spcAft>
              <a:buSzPts val="2000"/>
              <a:buFont typeface="Arial"/>
              <a:buNone/>
              <a:defRPr sz="2000">
                <a:latin typeface="Arial"/>
                <a:ea typeface="Arial"/>
                <a:cs typeface="Arial"/>
                <a:sym typeface="Arial"/>
              </a:defRPr>
            </a:lvl9pPr>
          </a:lstStyle>
          <a:p>
            <a:endParaRPr/>
          </a:p>
        </p:txBody>
      </p:sp>
      <p:sp>
        <p:nvSpPr>
          <p:cNvPr id="3959" name="Google Shape;3959;p42"/>
          <p:cNvSpPr txBox="1">
            <a:spLocks noGrp="1"/>
          </p:cNvSpPr>
          <p:nvPr>
            <p:ph type="title" idx="2"/>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rtl="0">
              <a:lnSpc>
                <a:spcPct val="100000"/>
              </a:lnSpc>
              <a:spcBef>
                <a:spcPts val="0"/>
              </a:spcBef>
              <a:spcAft>
                <a:spcPts val="0"/>
              </a:spcAft>
              <a:buClr>
                <a:schemeClr val="lt1"/>
              </a:buClr>
              <a:buSzPts val="2000"/>
              <a:buNone/>
              <a:defRPr sz="2000" b="1">
                <a:solidFill>
                  <a:schemeClr val="lt1"/>
                </a:solidFill>
              </a:defRPr>
            </a:lvl1pPr>
            <a:lvl2pPr lvl="1" algn="ctr" rtl="0">
              <a:lnSpc>
                <a:spcPct val="100000"/>
              </a:lnSpc>
              <a:spcBef>
                <a:spcPts val="0"/>
              </a:spcBef>
              <a:spcAft>
                <a:spcPts val="0"/>
              </a:spcAft>
              <a:buSzPts val="2100"/>
              <a:buNone/>
              <a:defRPr sz="2100" b="1"/>
            </a:lvl2pPr>
            <a:lvl3pPr lvl="2" algn="ctr" rtl="0">
              <a:lnSpc>
                <a:spcPct val="100000"/>
              </a:lnSpc>
              <a:spcBef>
                <a:spcPts val="0"/>
              </a:spcBef>
              <a:spcAft>
                <a:spcPts val="0"/>
              </a:spcAft>
              <a:buSzPts val="2100"/>
              <a:buNone/>
              <a:defRPr sz="2100" b="1"/>
            </a:lvl3pPr>
            <a:lvl4pPr lvl="3" algn="ctr" rtl="0">
              <a:lnSpc>
                <a:spcPct val="100000"/>
              </a:lnSpc>
              <a:spcBef>
                <a:spcPts val="0"/>
              </a:spcBef>
              <a:spcAft>
                <a:spcPts val="0"/>
              </a:spcAft>
              <a:buSzPts val="2100"/>
              <a:buNone/>
              <a:defRPr sz="2100" b="1"/>
            </a:lvl4pPr>
            <a:lvl5pPr lvl="4" algn="ctr" rtl="0">
              <a:lnSpc>
                <a:spcPct val="100000"/>
              </a:lnSpc>
              <a:spcBef>
                <a:spcPts val="0"/>
              </a:spcBef>
              <a:spcAft>
                <a:spcPts val="0"/>
              </a:spcAft>
              <a:buSzPts val="2100"/>
              <a:buNone/>
              <a:defRPr sz="2100" b="1"/>
            </a:lvl5pPr>
            <a:lvl6pPr lvl="5" algn="ctr" rtl="0">
              <a:lnSpc>
                <a:spcPct val="100000"/>
              </a:lnSpc>
              <a:spcBef>
                <a:spcPts val="0"/>
              </a:spcBef>
              <a:spcAft>
                <a:spcPts val="0"/>
              </a:spcAft>
              <a:buSzPts val="2100"/>
              <a:buNone/>
              <a:defRPr sz="2100" b="1"/>
            </a:lvl6pPr>
            <a:lvl7pPr lvl="6" algn="ctr" rtl="0">
              <a:lnSpc>
                <a:spcPct val="100000"/>
              </a:lnSpc>
              <a:spcBef>
                <a:spcPts val="0"/>
              </a:spcBef>
              <a:spcAft>
                <a:spcPts val="0"/>
              </a:spcAft>
              <a:buSzPts val="2100"/>
              <a:buNone/>
              <a:defRPr sz="2100" b="1"/>
            </a:lvl7pPr>
            <a:lvl8pPr lvl="7" algn="ctr" rtl="0">
              <a:lnSpc>
                <a:spcPct val="100000"/>
              </a:lnSpc>
              <a:spcBef>
                <a:spcPts val="0"/>
              </a:spcBef>
              <a:spcAft>
                <a:spcPts val="0"/>
              </a:spcAft>
              <a:buSzPts val="2100"/>
              <a:buNone/>
              <a:defRPr sz="2100" b="1"/>
            </a:lvl8pPr>
            <a:lvl9pPr lvl="8" algn="ctr" rtl="0">
              <a:lnSpc>
                <a:spcPct val="100000"/>
              </a:lnSpc>
              <a:spcBef>
                <a:spcPts val="0"/>
              </a:spcBef>
              <a:spcAft>
                <a:spcPts val="0"/>
              </a:spcAft>
              <a:buSzPts val="2100"/>
              <a:buNone/>
              <a:defRPr sz="2100" b="1"/>
            </a:lvl9pPr>
          </a:lstStyle>
          <a:p>
            <a:endParaRPr/>
          </a:p>
        </p:txBody>
      </p:sp>
      <p:sp>
        <p:nvSpPr>
          <p:cNvPr id="3960" name="Google Shape;3960;p42"/>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61" name="Google Shape;3961;p42"/>
          <p:cNvGrpSpPr/>
          <p:nvPr/>
        </p:nvGrpSpPr>
        <p:grpSpPr>
          <a:xfrm>
            <a:off x="7941498" y="4793372"/>
            <a:ext cx="729760" cy="173505"/>
            <a:chOff x="7941498" y="4793372"/>
            <a:chExt cx="729760" cy="173505"/>
          </a:xfrm>
        </p:grpSpPr>
        <p:sp>
          <p:nvSpPr>
            <p:cNvPr id="3962" name="Google Shape;3962;p4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2"/>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2"/>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2"/>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2"/>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2"/>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2"/>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2"/>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2"/>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2"/>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0" name="Google Shape;3980;p42"/>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3981" name="Google Shape;3981;p42"/>
          <p:cNvGrpSpPr/>
          <p:nvPr/>
        </p:nvGrpSpPr>
        <p:grpSpPr>
          <a:xfrm>
            <a:off x="229678" y="4812065"/>
            <a:ext cx="952262" cy="184819"/>
            <a:chOff x="238125" y="2164775"/>
            <a:chExt cx="7143750" cy="1385450"/>
          </a:xfrm>
        </p:grpSpPr>
        <p:sp>
          <p:nvSpPr>
            <p:cNvPr id="3982" name="Google Shape;3982;p42"/>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2"/>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2"/>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42"/>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42"/>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42"/>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42"/>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42"/>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42"/>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42"/>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42"/>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42"/>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42"/>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42"/>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42"/>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42"/>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42"/>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42"/>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42"/>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42"/>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42"/>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42"/>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42"/>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42"/>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42"/>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42"/>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42"/>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42"/>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42"/>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42"/>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42"/>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42"/>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42"/>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42"/>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42"/>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42"/>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42"/>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42"/>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42"/>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42"/>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42"/>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42"/>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42"/>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42"/>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42"/>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42"/>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42"/>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42"/>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42"/>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42"/>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42"/>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42"/>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42"/>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42"/>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42"/>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pos="312">
          <p15:clr>
            <a:srgbClr val="E46962"/>
          </p15:clr>
        </p15:guide>
        <p15:guide id="3" orient="horz" pos="2880">
          <p15:clr>
            <a:srgbClr val="E46962"/>
          </p15:clr>
        </p15:guide>
        <p15:guide id="4" pos="5472">
          <p15:clr>
            <a:srgbClr val="E46962"/>
          </p15:clr>
        </p15:guide>
        <p15:guide id="5" orient="horz" pos="720">
          <p15:clr>
            <a:srgbClr val="E46962"/>
          </p15:clr>
        </p15:guide>
      </p15:sldGuideLst>
    </p:ext>
  </p:extLs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lt1"/>
        </a:solidFill>
        <a:effectLst/>
      </p:bgPr>
    </p:bg>
    <p:spTree>
      <p:nvGrpSpPr>
        <p:cNvPr id="1" name="Shape 4037"/>
        <p:cNvGrpSpPr/>
        <p:nvPr/>
      </p:nvGrpSpPr>
      <p:grpSpPr>
        <a:xfrm>
          <a:off x="0" y="0"/>
          <a:ext cx="0" cy="0"/>
          <a:chOff x="0" y="0"/>
          <a:chExt cx="0" cy="0"/>
        </a:xfrm>
      </p:grpSpPr>
      <p:sp>
        <p:nvSpPr>
          <p:cNvPr id="4038" name="Google Shape;4038;p43"/>
          <p:cNvSpPr txBox="1">
            <a:spLocks noGrp="1"/>
          </p:cNvSpPr>
          <p:nvPr>
            <p:ph type="subTitle" idx="1"/>
          </p:nvPr>
        </p:nvSpPr>
        <p:spPr>
          <a:xfrm>
            <a:off x="389530" y="1897175"/>
            <a:ext cx="3969300" cy="442800"/>
          </a:xfrm>
          <a:prstGeom prst="rect">
            <a:avLst/>
          </a:prstGeom>
          <a:noFill/>
          <a:ln>
            <a:noFill/>
          </a:ln>
        </p:spPr>
        <p:txBody>
          <a:bodyPr spcFirstLastPara="1" wrap="square" lIns="91425" tIns="91425" rIns="91425" bIns="91425" anchor="b" anchorCtr="0">
            <a:normAutofit/>
          </a:bodyPr>
          <a:lstStyle>
            <a:lvl1pPr lvl="0">
              <a:lnSpc>
                <a:spcPct val="100000"/>
              </a:lnSpc>
              <a:spcBef>
                <a:spcPts val="0"/>
              </a:spcBef>
              <a:spcAft>
                <a:spcPts val="0"/>
              </a:spcAft>
              <a:buSzPts val="1800"/>
              <a:buNone/>
              <a:defRPr sz="1800"/>
            </a:lvl1pPr>
            <a:lvl2pPr lvl="1">
              <a:lnSpc>
                <a:spcPct val="100000"/>
              </a:lnSpc>
              <a:spcBef>
                <a:spcPts val="0"/>
              </a:spcBef>
              <a:spcAft>
                <a:spcPts val="0"/>
              </a:spcAft>
              <a:buSzPts val="1800"/>
              <a:buNone/>
              <a:defRPr sz="1800"/>
            </a:lvl2pPr>
            <a:lvl3pPr lvl="2">
              <a:lnSpc>
                <a:spcPct val="100000"/>
              </a:lnSpc>
              <a:spcBef>
                <a:spcPts val="0"/>
              </a:spcBef>
              <a:spcAft>
                <a:spcPts val="0"/>
              </a:spcAft>
              <a:buSzPts val="1800"/>
              <a:buNone/>
              <a:defRPr sz="1800"/>
            </a:lvl3pPr>
            <a:lvl4pPr lvl="3">
              <a:lnSpc>
                <a:spcPct val="100000"/>
              </a:lnSpc>
              <a:spcBef>
                <a:spcPts val="0"/>
              </a:spcBef>
              <a:spcAft>
                <a:spcPts val="0"/>
              </a:spcAft>
              <a:buSzPts val="1800"/>
              <a:buNone/>
              <a:defRPr sz="1800"/>
            </a:lvl4pPr>
            <a:lvl5pPr lvl="4">
              <a:lnSpc>
                <a:spcPct val="100000"/>
              </a:lnSpc>
              <a:spcBef>
                <a:spcPts val="0"/>
              </a:spcBef>
              <a:spcAft>
                <a:spcPts val="0"/>
              </a:spcAft>
              <a:buSzPts val="1800"/>
              <a:buNone/>
              <a:defRPr sz="1800"/>
            </a:lvl5pPr>
            <a:lvl6pPr lvl="5">
              <a:lnSpc>
                <a:spcPct val="100000"/>
              </a:lnSpc>
              <a:spcBef>
                <a:spcPts val="0"/>
              </a:spcBef>
              <a:spcAft>
                <a:spcPts val="0"/>
              </a:spcAft>
              <a:buSzPts val="1800"/>
              <a:buNone/>
              <a:defRPr sz="1800"/>
            </a:lvl6pPr>
            <a:lvl7pPr lvl="6">
              <a:lnSpc>
                <a:spcPct val="100000"/>
              </a:lnSpc>
              <a:spcBef>
                <a:spcPts val="0"/>
              </a:spcBef>
              <a:spcAft>
                <a:spcPts val="0"/>
              </a:spcAft>
              <a:buSzPts val="1800"/>
              <a:buNone/>
              <a:defRPr sz="1800"/>
            </a:lvl7pPr>
            <a:lvl8pPr lvl="7">
              <a:lnSpc>
                <a:spcPct val="100000"/>
              </a:lnSpc>
              <a:spcBef>
                <a:spcPts val="0"/>
              </a:spcBef>
              <a:spcAft>
                <a:spcPts val="0"/>
              </a:spcAft>
              <a:buSzPts val="1800"/>
              <a:buNone/>
              <a:defRPr sz="1800"/>
            </a:lvl8pPr>
            <a:lvl9pPr lvl="8">
              <a:lnSpc>
                <a:spcPct val="100000"/>
              </a:lnSpc>
              <a:spcBef>
                <a:spcPts val="0"/>
              </a:spcBef>
              <a:spcAft>
                <a:spcPts val="0"/>
              </a:spcAft>
              <a:buSzPts val="1800"/>
              <a:buNone/>
              <a:defRPr sz="1800"/>
            </a:lvl9pPr>
          </a:lstStyle>
          <a:p>
            <a:endParaRPr/>
          </a:p>
        </p:txBody>
      </p:sp>
      <p:sp>
        <p:nvSpPr>
          <p:cNvPr id="4039" name="Google Shape;4039;p43"/>
          <p:cNvSpPr txBox="1">
            <a:spLocks noGrp="1"/>
          </p:cNvSpPr>
          <p:nvPr>
            <p:ph type="subTitle" idx="2"/>
          </p:nvPr>
        </p:nvSpPr>
        <p:spPr>
          <a:xfrm>
            <a:off x="381004" y="2595325"/>
            <a:ext cx="3969300" cy="1239000"/>
          </a:xfrm>
          <a:prstGeom prst="rect">
            <a:avLst/>
          </a:prstGeom>
          <a:noFill/>
          <a:ln>
            <a:noFill/>
          </a:ln>
        </p:spPr>
        <p:txBody>
          <a:bodyPr spcFirstLastPara="1" wrap="square" lIns="91425" tIns="91425" rIns="91425" bIns="91425" anchor="t" anchorCtr="0">
            <a:normAutofit/>
          </a:bodyPr>
          <a:lstStyle>
            <a:lvl1pPr lvl="0">
              <a:lnSpc>
                <a:spcPct val="100000"/>
              </a:lnSpc>
              <a:spcBef>
                <a:spcPts val="0"/>
              </a:spcBef>
              <a:spcAft>
                <a:spcPts val="0"/>
              </a:spcAft>
              <a:buSzPts val="1400"/>
              <a:buNone/>
              <a:defRPr sz="1400"/>
            </a:lvl1pPr>
            <a:lvl2pPr lvl="1">
              <a:lnSpc>
                <a:spcPct val="100000"/>
              </a:lnSpc>
              <a:spcBef>
                <a:spcPts val="0"/>
              </a:spcBef>
              <a:spcAft>
                <a:spcPts val="0"/>
              </a:spcAft>
              <a:buSzPts val="1400"/>
              <a:buNone/>
              <a:defRPr/>
            </a:lvl2pPr>
            <a:lvl3pPr lvl="2">
              <a:lnSpc>
                <a:spcPct val="100000"/>
              </a:lnSpc>
              <a:spcBef>
                <a:spcPts val="0"/>
              </a:spcBef>
              <a:spcAft>
                <a:spcPts val="0"/>
              </a:spcAft>
              <a:buSzPts val="1400"/>
              <a:buNone/>
              <a:defRPr/>
            </a:lvl3pPr>
            <a:lvl4pPr lvl="3">
              <a:lnSpc>
                <a:spcPct val="100000"/>
              </a:lnSpc>
              <a:spcBef>
                <a:spcPts val="0"/>
              </a:spcBef>
              <a:spcAft>
                <a:spcPts val="0"/>
              </a:spcAft>
              <a:buSzPts val="1400"/>
              <a:buNone/>
              <a:defRPr/>
            </a:lvl4pPr>
            <a:lvl5pPr lvl="4">
              <a:lnSpc>
                <a:spcPct val="100000"/>
              </a:lnSpc>
              <a:spcBef>
                <a:spcPts val="0"/>
              </a:spcBef>
              <a:spcAft>
                <a:spcPts val="0"/>
              </a:spcAft>
              <a:buSzPts val="1400"/>
              <a:buNone/>
              <a:defRPr/>
            </a:lvl5pPr>
            <a:lvl6pPr lvl="5">
              <a:lnSpc>
                <a:spcPct val="100000"/>
              </a:lnSpc>
              <a:spcBef>
                <a:spcPts val="0"/>
              </a:spcBef>
              <a:spcAft>
                <a:spcPts val="0"/>
              </a:spcAft>
              <a:buSzPts val="1400"/>
              <a:buNone/>
              <a:defRPr/>
            </a:lvl6pPr>
            <a:lvl7pPr lvl="6">
              <a:lnSpc>
                <a:spcPct val="100000"/>
              </a:lnSpc>
              <a:spcBef>
                <a:spcPts val="0"/>
              </a:spcBef>
              <a:spcAft>
                <a:spcPts val="0"/>
              </a:spcAft>
              <a:buSzPts val="1400"/>
              <a:buNone/>
              <a:defRPr/>
            </a:lvl7pPr>
            <a:lvl8pPr lvl="7">
              <a:lnSpc>
                <a:spcPct val="100000"/>
              </a:lnSpc>
              <a:spcBef>
                <a:spcPts val="0"/>
              </a:spcBef>
              <a:spcAft>
                <a:spcPts val="0"/>
              </a:spcAft>
              <a:buSzPts val="1400"/>
              <a:buNone/>
              <a:defRPr/>
            </a:lvl8pPr>
            <a:lvl9pPr lvl="8">
              <a:lnSpc>
                <a:spcPct val="100000"/>
              </a:lnSpc>
              <a:spcBef>
                <a:spcPts val="0"/>
              </a:spcBef>
              <a:spcAft>
                <a:spcPts val="0"/>
              </a:spcAft>
              <a:buSzPts val="1400"/>
              <a:buNone/>
              <a:defRPr/>
            </a:lvl9pPr>
          </a:lstStyle>
          <a:p>
            <a:endParaRPr/>
          </a:p>
        </p:txBody>
      </p:sp>
      <p:sp>
        <p:nvSpPr>
          <p:cNvPr id="4040" name="Google Shape;4040;p43"/>
          <p:cNvSpPr txBox="1">
            <a:spLocks noGrp="1"/>
          </p:cNvSpPr>
          <p:nvPr>
            <p:ph type="subTitle" idx="3"/>
          </p:nvPr>
        </p:nvSpPr>
        <p:spPr>
          <a:xfrm>
            <a:off x="4735518" y="1897175"/>
            <a:ext cx="3969300" cy="442800"/>
          </a:xfrm>
          <a:prstGeom prst="rect">
            <a:avLst/>
          </a:prstGeom>
          <a:noFill/>
          <a:ln>
            <a:noFill/>
          </a:ln>
        </p:spPr>
        <p:txBody>
          <a:bodyPr spcFirstLastPara="1" wrap="square" lIns="91425" tIns="91425" rIns="91425" bIns="91425" anchor="b" anchorCtr="0">
            <a:normAutofit/>
          </a:bodyPr>
          <a:lstStyle>
            <a:lvl1pPr lvl="0" rtl="0">
              <a:lnSpc>
                <a:spcPct val="100000"/>
              </a:lnSpc>
              <a:spcBef>
                <a:spcPts val="0"/>
              </a:spcBef>
              <a:spcAft>
                <a:spcPts val="0"/>
              </a:spcAft>
              <a:buSzPts val="1800"/>
              <a:buNone/>
              <a:defRPr sz="1800"/>
            </a:lvl1pPr>
            <a:lvl2pPr lvl="1" rtl="0">
              <a:lnSpc>
                <a:spcPct val="100000"/>
              </a:lnSpc>
              <a:spcBef>
                <a:spcPts val="0"/>
              </a:spcBef>
              <a:spcAft>
                <a:spcPts val="0"/>
              </a:spcAft>
              <a:buSzPts val="1800"/>
              <a:buNone/>
              <a:defRPr sz="1800"/>
            </a:lvl2pPr>
            <a:lvl3pPr lvl="2" rtl="0">
              <a:lnSpc>
                <a:spcPct val="100000"/>
              </a:lnSpc>
              <a:spcBef>
                <a:spcPts val="0"/>
              </a:spcBef>
              <a:spcAft>
                <a:spcPts val="0"/>
              </a:spcAft>
              <a:buSzPts val="1800"/>
              <a:buNone/>
              <a:defRPr sz="1800"/>
            </a:lvl3pPr>
            <a:lvl4pPr lvl="3" rtl="0">
              <a:lnSpc>
                <a:spcPct val="100000"/>
              </a:lnSpc>
              <a:spcBef>
                <a:spcPts val="0"/>
              </a:spcBef>
              <a:spcAft>
                <a:spcPts val="0"/>
              </a:spcAft>
              <a:buSzPts val="1800"/>
              <a:buNone/>
              <a:defRPr sz="1800"/>
            </a:lvl4pPr>
            <a:lvl5pPr lvl="4" rtl="0">
              <a:lnSpc>
                <a:spcPct val="100000"/>
              </a:lnSpc>
              <a:spcBef>
                <a:spcPts val="0"/>
              </a:spcBef>
              <a:spcAft>
                <a:spcPts val="0"/>
              </a:spcAft>
              <a:buSzPts val="1800"/>
              <a:buNone/>
              <a:defRPr sz="1800"/>
            </a:lvl5pPr>
            <a:lvl6pPr lvl="5" rtl="0">
              <a:lnSpc>
                <a:spcPct val="100000"/>
              </a:lnSpc>
              <a:spcBef>
                <a:spcPts val="0"/>
              </a:spcBef>
              <a:spcAft>
                <a:spcPts val="0"/>
              </a:spcAft>
              <a:buSzPts val="1800"/>
              <a:buNone/>
              <a:defRPr sz="1800"/>
            </a:lvl6pPr>
            <a:lvl7pPr lvl="6" rtl="0">
              <a:lnSpc>
                <a:spcPct val="100000"/>
              </a:lnSpc>
              <a:spcBef>
                <a:spcPts val="0"/>
              </a:spcBef>
              <a:spcAft>
                <a:spcPts val="0"/>
              </a:spcAft>
              <a:buSzPts val="1800"/>
              <a:buNone/>
              <a:defRPr sz="1800"/>
            </a:lvl7pPr>
            <a:lvl8pPr lvl="7" rtl="0">
              <a:lnSpc>
                <a:spcPct val="100000"/>
              </a:lnSpc>
              <a:spcBef>
                <a:spcPts val="0"/>
              </a:spcBef>
              <a:spcAft>
                <a:spcPts val="0"/>
              </a:spcAft>
              <a:buSzPts val="1800"/>
              <a:buNone/>
              <a:defRPr sz="1800"/>
            </a:lvl8pPr>
            <a:lvl9pPr lvl="8" rtl="0">
              <a:lnSpc>
                <a:spcPct val="100000"/>
              </a:lnSpc>
              <a:spcBef>
                <a:spcPts val="0"/>
              </a:spcBef>
              <a:spcAft>
                <a:spcPts val="0"/>
              </a:spcAft>
              <a:buSzPts val="1800"/>
              <a:buNone/>
              <a:defRPr sz="1800"/>
            </a:lvl9pPr>
          </a:lstStyle>
          <a:p>
            <a:endParaRPr/>
          </a:p>
        </p:txBody>
      </p:sp>
      <p:sp>
        <p:nvSpPr>
          <p:cNvPr id="4041" name="Google Shape;4041;p43"/>
          <p:cNvSpPr txBox="1">
            <a:spLocks noGrp="1"/>
          </p:cNvSpPr>
          <p:nvPr>
            <p:ph type="subTitle" idx="4"/>
          </p:nvPr>
        </p:nvSpPr>
        <p:spPr>
          <a:xfrm>
            <a:off x="4726991" y="2595325"/>
            <a:ext cx="3969300" cy="1239000"/>
          </a:xfrm>
          <a:prstGeom prst="rect">
            <a:avLst/>
          </a:prstGeom>
          <a:noFill/>
          <a:ln>
            <a:noFill/>
          </a:ln>
        </p:spPr>
        <p:txBody>
          <a:bodyPr spcFirstLastPara="1" wrap="square" lIns="91425" tIns="91425" rIns="91425" bIns="91425" anchor="t" anchorCtr="0">
            <a:norm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42" name="Google Shape;4042;p43"/>
          <p:cNvSpPr txBox="1">
            <a:spLocks noGrp="1"/>
          </p:cNvSpPr>
          <p:nvPr>
            <p:ph type="subTitle" idx="5"/>
          </p:nvPr>
        </p:nvSpPr>
        <p:spPr>
          <a:xfrm>
            <a:off x="228600" y="774600"/>
            <a:ext cx="8686800" cy="4278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SzPts val="1600"/>
              <a:buNone/>
              <a:defRPr sz="1600"/>
            </a:lvl1pPr>
            <a:lvl2pPr lvl="1" algn="l" rtl="0">
              <a:lnSpc>
                <a:spcPct val="100000"/>
              </a:lnSpc>
              <a:spcBef>
                <a:spcPts val="0"/>
              </a:spcBef>
              <a:spcAft>
                <a:spcPts val="0"/>
              </a:spcAft>
              <a:buSzPts val="1600"/>
              <a:buNone/>
              <a:defRPr sz="1600"/>
            </a:lvl2pPr>
            <a:lvl3pPr lvl="2" algn="l" rtl="0">
              <a:lnSpc>
                <a:spcPct val="100000"/>
              </a:lnSpc>
              <a:spcBef>
                <a:spcPts val="0"/>
              </a:spcBef>
              <a:spcAft>
                <a:spcPts val="0"/>
              </a:spcAft>
              <a:buSzPts val="1600"/>
              <a:buNone/>
              <a:defRPr sz="1600"/>
            </a:lvl3pPr>
            <a:lvl4pPr lvl="3" algn="l" rtl="0">
              <a:lnSpc>
                <a:spcPct val="100000"/>
              </a:lnSpc>
              <a:spcBef>
                <a:spcPts val="0"/>
              </a:spcBef>
              <a:spcAft>
                <a:spcPts val="0"/>
              </a:spcAft>
              <a:buSzPts val="1600"/>
              <a:buNone/>
              <a:defRPr sz="1600"/>
            </a:lvl4pPr>
            <a:lvl5pPr lvl="4" algn="l" rtl="0">
              <a:lnSpc>
                <a:spcPct val="100000"/>
              </a:lnSpc>
              <a:spcBef>
                <a:spcPts val="0"/>
              </a:spcBef>
              <a:spcAft>
                <a:spcPts val="0"/>
              </a:spcAft>
              <a:buSzPts val="1600"/>
              <a:buNone/>
              <a:defRPr sz="1600"/>
            </a:lvl5pPr>
            <a:lvl6pPr lvl="5" algn="l" rtl="0">
              <a:lnSpc>
                <a:spcPct val="100000"/>
              </a:lnSpc>
              <a:spcBef>
                <a:spcPts val="0"/>
              </a:spcBef>
              <a:spcAft>
                <a:spcPts val="0"/>
              </a:spcAft>
              <a:buSzPts val="1600"/>
              <a:buNone/>
              <a:defRPr sz="1600"/>
            </a:lvl6pPr>
            <a:lvl7pPr lvl="6" algn="l" rtl="0">
              <a:lnSpc>
                <a:spcPct val="100000"/>
              </a:lnSpc>
              <a:spcBef>
                <a:spcPts val="0"/>
              </a:spcBef>
              <a:spcAft>
                <a:spcPts val="0"/>
              </a:spcAft>
              <a:buSzPts val="1600"/>
              <a:buNone/>
              <a:defRPr sz="1600"/>
            </a:lvl7pPr>
            <a:lvl8pPr lvl="7" algn="l" rtl="0">
              <a:lnSpc>
                <a:spcPct val="100000"/>
              </a:lnSpc>
              <a:spcBef>
                <a:spcPts val="0"/>
              </a:spcBef>
              <a:spcAft>
                <a:spcPts val="0"/>
              </a:spcAft>
              <a:buSzPts val="1600"/>
              <a:buNone/>
              <a:defRPr sz="1600"/>
            </a:lvl8pPr>
            <a:lvl9pPr lvl="8" algn="l" rtl="0">
              <a:lnSpc>
                <a:spcPct val="100000"/>
              </a:lnSpc>
              <a:spcBef>
                <a:spcPts val="0"/>
              </a:spcBef>
              <a:spcAft>
                <a:spcPts val="0"/>
              </a:spcAft>
              <a:buSzPts val="1600"/>
              <a:buNone/>
              <a:defRPr sz="1600"/>
            </a:lvl9pPr>
          </a:lstStyle>
          <a:p>
            <a:endParaRPr/>
          </a:p>
        </p:txBody>
      </p:sp>
      <p:sp>
        <p:nvSpPr>
          <p:cNvPr id="4043" name="Google Shape;4043;p43"/>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rtl="0">
              <a:lnSpc>
                <a:spcPct val="100000"/>
              </a:lnSpc>
              <a:spcBef>
                <a:spcPts val="0"/>
              </a:spcBef>
              <a:spcAft>
                <a:spcPts val="0"/>
              </a:spcAft>
              <a:buClr>
                <a:schemeClr val="lt1"/>
              </a:buClr>
              <a:buSzPts val="2000"/>
              <a:buNone/>
              <a:defRPr sz="2000" b="1">
                <a:solidFill>
                  <a:schemeClr val="lt1"/>
                </a:solidFill>
              </a:defRPr>
            </a:lvl1pPr>
            <a:lvl2pPr lvl="1" algn="ctr" rtl="0">
              <a:lnSpc>
                <a:spcPct val="100000"/>
              </a:lnSpc>
              <a:spcBef>
                <a:spcPts val="0"/>
              </a:spcBef>
              <a:spcAft>
                <a:spcPts val="0"/>
              </a:spcAft>
              <a:buSzPts val="2100"/>
              <a:buNone/>
              <a:defRPr sz="2100" b="1"/>
            </a:lvl2pPr>
            <a:lvl3pPr lvl="2" algn="ctr" rtl="0">
              <a:lnSpc>
                <a:spcPct val="100000"/>
              </a:lnSpc>
              <a:spcBef>
                <a:spcPts val="0"/>
              </a:spcBef>
              <a:spcAft>
                <a:spcPts val="0"/>
              </a:spcAft>
              <a:buSzPts val="2100"/>
              <a:buNone/>
              <a:defRPr sz="2100" b="1"/>
            </a:lvl3pPr>
            <a:lvl4pPr lvl="3" algn="ctr" rtl="0">
              <a:lnSpc>
                <a:spcPct val="100000"/>
              </a:lnSpc>
              <a:spcBef>
                <a:spcPts val="0"/>
              </a:spcBef>
              <a:spcAft>
                <a:spcPts val="0"/>
              </a:spcAft>
              <a:buSzPts val="2100"/>
              <a:buNone/>
              <a:defRPr sz="2100" b="1"/>
            </a:lvl4pPr>
            <a:lvl5pPr lvl="4" algn="ctr" rtl="0">
              <a:lnSpc>
                <a:spcPct val="100000"/>
              </a:lnSpc>
              <a:spcBef>
                <a:spcPts val="0"/>
              </a:spcBef>
              <a:spcAft>
                <a:spcPts val="0"/>
              </a:spcAft>
              <a:buSzPts val="2100"/>
              <a:buNone/>
              <a:defRPr sz="2100" b="1"/>
            </a:lvl5pPr>
            <a:lvl6pPr lvl="5" algn="ctr" rtl="0">
              <a:lnSpc>
                <a:spcPct val="100000"/>
              </a:lnSpc>
              <a:spcBef>
                <a:spcPts val="0"/>
              </a:spcBef>
              <a:spcAft>
                <a:spcPts val="0"/>
              </a:spcAft>
              <a:buSzPts val="2100"/>
              <a:buNone/>
              <a:defRPr sz="2100" b="1"/>
            </a:lvl6pPr>
            <a:lvl7pPr lvl="6" algn="ctr" rtl="0">
              <a:lnSpc>
                <a:spcPct val="100000"/>
              </a:lnSpc>
              <a:spcBef>
                <a:spcPts val="0"/>
              </a:spcBef>
              <a:spcAft>
                <a:spcPts val="0"/>
              </a:spcAft>
              <a:buSzPts val="2100"/>
              <a:buNone/>
              <a:defRPr sz="2100" b="1"/>
            </a:lvl7pPr>
            <a:lvl8pPr lvl="7" algn="ctr" rtl="0">
              <a:lnSpc>
                <a:spcPct val="100000"/>
              </a:lnSpc>
              <a:spcBef>
                <a:spcPts val="0"/>
              </a:spcBef>
              <a:spcAft>
                <a:spcPts val="0"/>
              </a:spcAft>
              <a:buSzPts val="2100"/>
              <a:buNone/>
              <a:defRPr sz="2100" b="1"/>
            </a:lvl8pPr>
            <a:lvl9pPr lvl="8" algn="ctr" rtl="0">
              <a:lnSpc>
                <a:spcPct val="100000"/>
              </a:lnSpc>
              <a:spcBef>
                <a:spcPts val="0"/>
              </a:spcBef>
              <a:spcAft>
                <a:spcPts val="0"/>
              </a:spcAft>
              <a:buSzPts val="2100"/>
              <a:buNone/>
              <a:defRPr sz="2100" b="1"/>
            </a:lvl9pPr>
          </a:lstStyle>
          <a:p>
            <a:endParaRPr/>
          </a:p>
        </p:txBody>
      </p:sp>
      <p:sp>
        <p:nvSpPr>
          <p:cNvPr id="4044" name="Google Shape;4044;p43"/>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45" name="Google Shape;4045;p43"/>
          <p:cNvGrpSpPr/>
          <p:nvPr/>
        </p:nvGrpSpPr>
        <p:grpSpPr>
          <a:xfrm>
            <a:off x="7941498" y="4793372"/>
            <a:ext cx="729760" cy="173505"/>
            <a:chOff x="7941498" y="4793372"/>
            <a:chExt cx="729760" cy="173505"/>
          </a:xfrm>
        </p:grpSpPr>
        <p:sp>
          <p:nvSpPr>
            <p:cNvPr id="4046" name="Google Shape;4046;p4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4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4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4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4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4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4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4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4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43"/>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43"/>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43"/>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43"/>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43"/>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43"/>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43"/>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43"/>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43"/>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64" name="Google Shape;4064;p43"/>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4065" name="Google Shape;4065;p43"/>
          <p:cNvGrpSpPr/>
          <p:nvPr/>
        </p:nvGrpSpPr>
        <p:grpSpPr>
          <a:xfrm>
            <a:off x="229678" y="4812065"/>
            <a:ext cx="952262" cy="184819"/>
            <a:chOff x="238125" y="2164775"/>
            <a:chExt cx="7143750" cy="1385450"/>
          </a:xfrm>
        </p:grpSpPr>
        <p:sp>
          <p:nvSpPr>
            <p:cNvPr id="4066" name="Google Shape;4066;p43"/>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43"/>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43"/>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43"/>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43"/>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43"/>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43"/>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43"/>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43"/>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43"/>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43"/>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43"/>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43"/>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43"/>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43"/>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43"/>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43"/>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43"/>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43"/>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43"/>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43"/>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43"/>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43"/>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43"/>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43"/>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43"/>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43"/>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43"/>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43"/>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43"/>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43"/>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43"/>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43"/>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43"/>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43"/>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43"/>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43"/>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43"/>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43"/>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43"/>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43"/>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43"/>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43"/>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43"/>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43"/>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43"/>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43"/>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43"/>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43"/>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43"/>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43"/>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43"/>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43"/>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43"/>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43"/>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pos="5616">
          <p15:clr>
            <a:srgbClr val="E46962"/>
          </p15:clr>
        </p15:guide>
        <p15:guide id="4" orient="horz" pos="2944">
          <p15:clr>
            <a:srgbClr val="E46962"/>
          </p15:clr>
        </p15:guide>
        <p15:guide id="5" orient="horz" pos="2880">
          <p15:clr>
            <a:srgbClr val="E46962"/>
          </p15:clr>
        </p15:guide>
      </p15:sldGuideLst>
    </p:ext>
  </p:extLs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ext slide" type="titleOnly">
  <p:cSld name="TITLE_ONLY">
    <p:spTree>
      <p:nvGrpSpPr>
        <p:cNvPr id="1" name="Shape 4121"/>
        <p:cNvGrpSpPr/>
        <p:nvPr/>
      </p:nvGrpSpPr>
      <p:grpSpPr>
        <a:xfrm>
          <a:off x="0" y="0"/>
          <a:ext cx="0" cy="0"/>
          <a:chOff x="0" y="0"/>
          <a:chExt cx="0" cy="0"/>
        </a:xfrm>
      </p:grpSpPr>
      <p:sp>
        <p:nvSpPr>
          <p:cNvPr id="4122" name="Google Shape;4122;p44"/>
          <p:cNvSpPr txBox="1">
            <a:spLocks noGrp="1"/>
          </p:cNvSpPr>
          <p:nvPr>
            <p:ph type="subTitle" idx="1"/>
          </p:nvPr>
        </p:nvSpPr>
        <p:spPr>
          <a:xfrm>
            <a:off x="228600" y="774600"/>
            <a:ext cx="8686800" cy="4278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SzPts val="1600"/>
              <a:buNone/>
              <a:defRPr sz="1600"/>
            </a:lvl1pPr>
            <a:lvl2pPr lvl="1" algn="l" rtl="0">
              <a:lnSpc>
                <a:spcPct val="100000"/>
              </a:lnSpc>
              <a:spcBef>
                <a:spcPts val="0"/>
              </a:spcBef>
              <a:spcAft>
                <a:spcPts val="0"/>
              </a:spcAft>
              <a:buSzPts val="1600"/>
              <a:buNone/>
              <a:defRPr sz="1600"/>
            </a:lvl2pPr>
            <a:lvl3pPr lvl="2" algn="l" rtl="0">
              <a:lnSpc>
                <a:spcPct val="100000"/>
              </a:lnSpc>
              <a:spcBef>
                <a:spcPts val="0"/>
              </a:spcBef>
              <a:spcAft>
                <a:spcPts val="0"/>
              </a:spcAft>
              <a:buSzPts val="1600"/>
              <a:buNone/>
              <a:defRPr sz="1600"/>
            </a:lvl3pPr>
            <a:lvl4pPr lvl="3" algn="l" rtl="0">
              <a:lnSpc>
                <a:spcPct val="100000"/>
              </a:lnSpc>
              <a:spcBef>
                <a:spcPts val="0"/>
              </a:spcBef>
              <a:spcAft>
                <a:spcPts val="0"/>
              </a:spcAft>
              <a:buSzPts val="1600"/>
              <a:buNone/>
              <a:defRPr sz="1600"/>
            </a:lvl4pPr>
            <a:lvl5pPr lvl="4" algn="l" rtl="0">
              <a:lnSpc>
                <a:spcPct val="100000"/>
              </a:lnSpc>
              <a:spcBef>
                <a:spcPts val="0"/>
              </a:spcBef>
              <a:spcAft>
                <a:spcPts val="0"/>
              </a:spcAft>
              <a:buSzPts val="1600"/>
              <a:buNone/>
              <a:defRPr sz="1600"/>
            </a:lvl5pPr>
            <a:lvl6pPr lvl="5" algn="l" rtl="0">
              <a:lnSpc>
                <a:spcPct val="100000"/>
              </a:lnSpc>
              <a:spcBef>
                <a:spcPts val="0"/>
              </a:spcBef>
              <a:spcAft>
                <a:spcPts val="0"/>
              </a:spcAft>
              <a:buSzPts val="1600"/>
              <a:buNone/>
              <a:defRPr sz="1600"/>
            </a:lvl6pPr>
            <a:lvl7pPr lvl="6" algn="l" rtl="0">
              <a:lnSpc>
                <a:spcPct val="100000"/>
              </a:lnSpc>
              <a:spcBef>
                <a:spcPts val="0"/>
              </a:spcBef>
              <a:spcAft>
                <a:spcPts val="0"/>
              </a:spcAft>
              <a:buSzPts val="1600"/>
              <a:buNone/>
              <a:defRPr sz="1600"/>
            </a:lvl7pPr>
            <a:lvl8pPr lvl="7" algn="l" rtl="0">
              <a:lnSpc>
                <a:spcPct val="100000"/>
              </a:lnSpc>
              <a:spcBef>
                <a:spcPts val="0"/>
              </a:spcBef>
              <a:spcAft>
                <a:spcPts val="0"/>
              </a:spcAft>
              <a:buSzPts val="1600"/>
              <a:buNone/>
              <a:defRPr sz="1600"/>
            </a:lvl8pPr>
            <a:lvl9pPr lvl="8" algn="l" rtl="0">
              <a:lnSpc>
                <a:spcPct val="100000"/>
              </a:lnSpc>
              <a:spcBef>
                <a:spcPts val="0"/>
              </a:spcBef>
              <a:spcAft>
                <a:spcPts val="0"/>
              </a:spcAft>
              <a:buSzPts val="1600"/>
              <a:buNone/>
              <a:defRPr sz="1600"/>
            </a:lvl9pPr>
          </a:lstStyle>
          <a:p>
            <a:endParaRPr/>
          </a:p>
        </p:txBody>
      </p:sp>
      <p:sp>
        <p:nvSpPr>
          <p:cNvPr id="4123" name="Google Shape;4123;p44"/>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rtl="0">
              <a:lnSpc>
                <a:spcPct val="100000"/>
              </a:lnSpc>
              <a:spcBef>
                <a:spcPts val="0"/>
              </a:spcBef>
              <a:spcAft>
                <a:spcPts val="0"/>
              </a:spcAft>
              <a:buClr>
                <a:schemeClr val="lt1"/>
              </a:buClr>
              <a:buSzPts val="2000"/>
              <a:buNone/>
              <a:defRPr sz="2000" b="1">
                <a:solidFill>
                  <a:schemeClr val="lt1"/>
                </a:solidFill>
              </a:defRPr>
            </a:lvl1pPr>
            <a:lvl2pPr lvl="1" algn="ctr" rtl="0">
              <a:lnSpc>
                <a:spcPct val="100000"/>
              </a:lnSpc>
              <a:spcBef>
                <a:spcPts val="0"/>
              </a:spcBef>
              <a:spcAft>
                <a:spcPts val="0"/>
              </a:spcAft>
              <a:buSzPts val="2100"/>
              <a:buNone/>
              <a:defRPr sz="2100" b="1"/>
            </a:lvl2pPr>
            <a:lvl3pPr lvl="2" algn="ctr" rtl="0">
              <a:lnSpc>
                <a:spcPct val="100000"/>
              </a:lnSpc>
              <a:spcBef>
                <a:spcPts val="0"/>
              </a:spcBef>
              <a:spcAft>
                <a:spcPts val="0"/>
              </a:spcAft>
              <a:buSzPts val="2100"/>
              <a:buNone/>
              <a:defRPr sz="2100" b="1"/>
            </a:lvl3pPr>
            <a:lvl4pPr lvl="3" algn="ctr" rtl="0">
              <a:lnSpc>
                <a:spcPct val="100000"/>
              </a:lnSpc>
              <a:spcBef>
                <a:spcPts val="0"/>
              </a:spcBef>
              <a:spcAft>
                <a:spcPts val="0"/>
              </a:spcAft>
              <a:buSzPts val="2100"/>
              <a:buNone/>
              <a:defRPr sz="2100" b="1"/>
            </a:lvl4pPr>
            <a:lvl5pPr lvl="4" algn="ctr" rtl="0">
              <a:lnSpc>
                <a:spcPct val="100000"/>
              </a:lnSpc>
              <a:spcBef>
                <a:spcPts val="0"/>
              </a:spcBef>
              <a:spcAft>
                <a:spcPts val="0"/>
              </a:spcAft>
              <a:buSzPts val="2100"/>
              <a:buNone/>
              <a:defRPr sz="2100" b="1"/>
            </a:lvl5pPr>
            <a:lvl6pPr lvl="5" algn="ctr" rtl="0">
              <a:lnSpc>
                <a:spcPct val="100000"/>
              </a:lnSpc>
              <a:spcBef>
                <a:spcPts val="0"/>
              </a:spcBef>
              <a:spcAft>
                <a:spcPts val="0"/>
              </a:spcAft>
              <a:buSzPts val="2100"/>
              <a:buNone/>
              <a:defRPr sz="2100" b="1"/>
            </a:lvl6pPr>
            <a:lvl7pPr lvl="6" algn="ctr" rtl="0">
              <a:lnSpc>
                <a:spcPct val="100000"/>
              </a:lnSpc>
              <a:spcBef>
                <a:spcPts val="0"/>
              </a:spcBef>
              <a:spcAft>
                <a:spcPts val="0"/>
              </a:spcAft>
              <a:buSzPts val="2100"/>
              <a:buNone/>
              <a:defRPr sz="2100" b="1"/>
            </a:lvl7pPr>
            <a:lvl8pPr lvl="7" algn="ctr" rtl="0">
              <a:lnSpc>
                <a:spcPct val="100000"/>
              </a:lnSpc>
              <a:spcBef>
                <a:spcPts val="0"/>
              </a:spcBef>
              <a:spcAft>
                <a:spcPts val="0"/>
              </a:spcAft>
              <a:buSzPts val="2100"/>
              <a:buNone/>
              <a:defRPr sz="2100" b="1"/>
            </a:lvl8pPr>
            <a:lvl9pPr lvl="8" algn="ctr" rtl="0">
              <a:lnSpc>
                <a:spcPct val="100000"/>
              </a:lnSpc>
              <a:spcBef>
                <a:spcPts val="0"/>
              </a:spcBef>
              <a:spcAft>
                <a:spcPts val="0"/>
              </a:spcAft>
              <a:buSzPts val="2100"/>
              <a:buNone/>
              <a:defRPr sz="2100" b="1"/>
            </a:lvl9pPr>
          </a:lstStyle>
          <a:p>
            <a:endParaRPr/>
          </a:p>
        </p:txBody>
      </p:sp>
      <p:sp>
        <p:nvSpPr>
          <p:cNvPr id="4124" name="Google Shape;4124;p44"/>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5" name="Google Shape;4125;p44"/>
          <p:cNvGrpSpPr/>
          <p:nvPr/>
        </p:nvGrpSpPr>
        <p:grpSpPr>
          <a:xfrm>
            <a:off x="7941498" y="4793372"/>
            <a:ext cx="729760" cy="173505"/>
            <a:chOff x="7941498" y="4793372"/>
            <a:chExt cx="729760" cy="173505"/>
          </a:xfrm>
        </p:grpSpPr>
        <p:sp>
          <p:nvSpPr>
            <p:cNvPr id="4126" name="Google Shape;4126;p4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4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4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4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4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4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4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4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4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44"/>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44"/>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44"/>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44"/>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44"/>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44"/>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44"/>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44"/>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44"/>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44" name="Google Shape;4144;p44"/>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4145" name="Google Shape;4145;p44"/>
          <p:cNvGrpSpPr/>
          <p:nvPr/>
        </p:nvGrpSpPr>
        <p:grpSpPr>
          <a:xfrm>
            <a:off x="229678" y="4812065"/>
            <a:ext cx="952262" cy="184819"/>
            <a:chOff x="238125" y="2164775"/>
            <a:chExt cx="7143750" cy="1385450"/>
          </a:xfrm>
        </p:grpSpPr>
        <p:sp>
          <p:nvSpPr>
            <p:cNvPr id="4146" name="Google Shape;4146;p44"/>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44"/>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44"/>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44"/>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44"/>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44"/>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44"/>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44"/>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44"/>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44"/>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44"/>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44"/>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44"/>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44"/>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44"/>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44"/>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44"/>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44"/>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44"/>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44"/>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44"/>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44"/>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44"/>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44"/>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44"/>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44"/>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44"/>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44"/>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44"/>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44"/>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44"/>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44"/>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44"/>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44"/>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44"/>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44"/>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44"/>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44"/>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44"/>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44"/>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44"/>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44"/>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44"/>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44"/>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44"/>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44"/>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44"/>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44"/>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44"/>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44"/>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44"/>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44"/>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44"/>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44"/>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44"/>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orient="horz" pos="2880">
          <p15:clr>
            <a:srgbClr val="E46962"/>
          </p15:clr>
        </p15:guide>
        <p15:guide id="5" pos="5616">
          <p15:clr>
            <a:srgbClr val="E46962"/>
          </p15:clr>
        </p15:guide>
      </p15:sldGuideLst>
    </p:ext>
  </p:extLs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hanks">
  <p:cSld name="CUSTOM_12_1">
    <p:bg>
      <p:bgPr>
        <a:solidFill>
          <a:schemeClr val="lt1"/>
        </a:solidFill>
        <a:effectLst/>
      </p:bgPr>
    </p:bg>
    <p:spTree>
      <p:nvGrpSpPr>
        <p:cNvPr id="1" name="Shape 4201"/>
        <p:cNvGrpSpPr/>
        <p:nvPr/>
      </p:nvGrpSpPr>
      <p:grpSpPr>
        <a:xfrm>
          <a:off x="0" y="0"/>
          <a:ext cx="0" cy="0"/>
          <a:chOff x="0" y="0"/>
          <a:chExt cx="0" cy="0"/>
        </a:xfrm>
      </p:grpSpPr>
      <p:sp>
        <p:nvSpPr>
          <p:cNvPr id="4202" name="Google Shape;4202;p45"/>
          <p:cNvSpPr txBox="1">
            <a:spLocks noGrp="1"/>
          </p:cNvSpPr>
          <p:nvPr>
            <p:ph type="subTitle" idx="1"/>
          </p:nvPr>
        </p:nvSpPr>
        <p:spPr>
          <a:xfrm>
            <a:off x="337655" y="2990850"/>
            <a:ext cx="1900800" cy="552300"/>
          </a:xfrm>
          <a:prstGeom prst="rect">
            <a:avLst/>
          </a:prstGeom>
          <a:noFill/>
          <a:ln>
            <a:noFill/>
          </a:ln>
        </p:spPr>
        <p:txBody>
          <a:bodyPr spcFirstLastPara="1" wrap="square" lIns="0" tIns="0" rIns="0" bIns="0" anchor="b" anchorCtr="0">
            <a:normAutofit/>
          </a:bodyPr>
          <a:lstStyle>
            <a:lvl1pPr lvl="0" algn="ctr" rtl="0">
              <a:lnSpc>
                <a:spcPct val="100000"/>
              </a:lnSpc>
              <a:spcBef>
                <a:spcPts val="0"/>
              </a:spcBef>
              <a:spcAft>
                <a:spcPts val="0"/>
              </a:spcAft>
              <a:buSzPts val="1200"/>
              <a:buNone/>
              <a:defRPr sz="1200" b="1"/>
            </a:lvl1pPr>
            <a:lvl2pPr lvl="1" algn="ctr" rtl="0">
              <a:lnSpc>
                <a:spcPct val="100000"/>
              </a:lnSpc>
              <a:spcBef>
                <a:spcPts val="0"/>
              </a:spcBef>
              <a:spcAft>
                <a:spcPts val="0"/>
              </a:spcAft>
              <a:buSzPts val="1200"/>
              <a:buNone/>
              <a:defRPr sz="1200" b="1"/>
            </a:lvl2pPr>
            <a:lvl3pPr lvl="2" algn="ctr" rtl="0">
              <a:lnSpc>
                <a:spcPct val="100000"/>
              </a:lnSpc>
              <a:spcBef>
                <a:spcPts val="0"/>
              </a:spcBef>
              <a:spcAft>
                <a:spcPts val="0"/>
              </a:spcAft>
              <a:buSzPts val="1200"/>
              <a:buNone/>
              <a:defRPr sz="1200" b="1"/>
            </a:lvl3pPr>
            <a:lvl4pPr lvl="3" algn="ctr" rtl="0">
              <a:lnSpc>
                <a:spcPct val="100000"/>
              </a:lnSpc>
              <a:spcBef>
                <a:spcPts val="0"/>
              </a:spcBef>
              <a:spcAft>
                <a:spcPts val="0"/>
              </a:spcAft>
              <a:buSzPts val="1200"/>
              <a:buNone/>
              <a:defRPr sz="1200" b="1"/>
            </a:lvl4pPr>
            <a:lvl5pPr lvl="4" algn="ctr" rtl="0">
              <a:lnSpc>
                <a:spcPct val="100000"/>
              </a:lnSpc>
              <a:spcBef>
                <a:spcPts val="0"/>
              </a:spcBef>
              <a:spcAft>
                <a:spcPts val="0"/>
              </a:spcAft>
              <a:buSzPts val="1200"/>
              <a:buNone/>
              <a:defRPr sz="1200" b="1"/>
            </a:lvl5pPr>
            <a:lvl6pPr lvl="5" algn="ctr" rtl="0">
              <a:lnSpc>
                <a:spcPct val="100000"/>
              </a:lnSpc>
              <a:spcBef>
                <a:spcPts val="0"/>
              </a:spcBef>
              <a:spcAft>
                <a:spcPts val="0"/>
              </a:spcAft>
              <a:buSzPts val="1200"/>
              <a:buNone/>
              <a:defRPr sz="1200" b="1"/>
            </a:lvl6pPr>
            <a:lvl7pPr lvl="6" algn="ctr" rtl="0">
              <a:lnSpc>
                <a:spcPct val="100000"/>
              </a:lnSpc>
              <a:spcBef>
                <a:spcPts val="0"/>
              </a:spcBef>
              <a:spcAft>
                <a:spcPts val="0"/>
              </a:spcAft>
              <a:buSzPts val="1200"/>
              <a:buNone/>
              <a:defRPr sz="1200" b="1"/>
            </a:lvl7pPr>
            <a:lvl8pPr lvl="7" algn="ctr" rtl="0">
              <a:lnSpc>
                <a:spcPct val="100000"/>
              </a:lnSpc>
              <a:spcBef>
                <a:spcPts val="0"/>
              </a:spcBef>
              <a:spcAft>
                <a:spcPts val="0"/>
              </a:spcAft>
              <a:buSzPts val="1200"/>
              <a:buNone/>
              <a:defRPr sz="1200" b="1"/>
            </a:lvl8pPr>
            <a:lvl9pPr lvl="8" algn="ctr" rtl="0">
              <a:lnSpc>
                <a:spcPct val="100000"/>
              </a:lnSpc>
              <a:spcBef>
                <a:spcPts val="0"/>
              </a:spcBef>
              <a:spcAft>
                <a:spcPts val="0"/>
              </a:spcAft>
              <a:buSzPts val="1200"/>
              <a:buNone/>
              <a:defRPr sz="1200" b="1"/>
            </a:lvl9pPr>
          </a:lstStyle>
          <a:p>
            <a:endParaRPr/>
          </a:p>
        </p:txBody>
      </p:sp>
      <p:sp>
        <p:nvSpPr>
          <p:cNvPr id="4203" name="Google Shape;4203;p45"/>
          <p:cNvSpPr txBox="1">
            <a:spLocks noGrp="1"/>
          </p:cNvSpPr>
          <p:nvPr>
            <p:ph type="subTitle" idx="2"/>
          </p:nvPr>
        </p:nvSpPr>
        <p:spPr>
          <a:xfrm>
            <a:off x="337655" y="3692232"/>
            <a:ext cx="1900800" cy="552300"/>
          </a:xfrm>
          <a:prstGeom prst="rect">
            <a:avLst/>
          </a:prstGeom>
          <a:noFill/>
          <a:ln>
            <a:noFill/>
          </a:ln>
        </p:spPr>
        <p:txBody>
          <a:bodyPr spcFirstLastPara="1" wrap="square" lIns="0" tIns="0" rIns="0" bIns="0" anchor="t" anchorCtr="0">
            <a:norm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204" name="Google Shape;4204;p45"/>
          <p:cNvSpPr>
            <a:spLocks noGrp="1"/>
          </p:cNvSpPr>
          <p:nvPr>
            <p:ph type="pic" idx="3"/>
          </p:nvPr>
        </p:nvSpPr>
        <p:spPr>
          <a:xfrm>
            <a:off x="540305" y="1454400"/>
            <a:ext cx="1495500" cy="1495500"/>
          </a:xfrm>
          <a:prstGeom prst="ellipse">
            <a:avLst/>
          </a:prstGeom>
          <a:noFill/>
          <a:ln w="38100" cap="flat" cmpd="sng">
            <a:solidFill>
              <a:srgbClr val="999999"/>
            </a:solidFill>
            <a:prstDash val="solid"/>
            <a:round/>
            <a:headEnd type="none" w="sm" len="sm"/>
            <a:tailEnd type="none" w="sm" len="sm"/>
          </a:ln>
        </p:spPr>
      </p:sp>
      <p:sp>
        <p:nvSpPr>
          <p:cNvPr id="4205" name="Google Shape;4205;p45"/>
          <p:cNvSpPr txBox="1">
            <a:spLocks noGrp="1"/>
          </p:cNvSpPr>
          <p:nvPr>
            <p:ph type="subTitle" idx="4"/>
          </p:nvPr>
        </p:nvSpPr>
        <p:spPr>
          <a:xfrm>
            <a:off x="2490305" y="2990850"/>
            <a:ext cx="1900800" cy="552300"/>
          </a:xfrm>
          <a:prstGeom prst="rect">
            <a:avLst/>
          </a:prstGeom>
          <a:noFill/>
          <a:ln>
            <a:noFill/>
          </a:ln>
        </p:spPr>
        <p:txBody>
          <a:bodyPr spcFirstLastPara="1" wrap="square" lIns="0" tIns="0" rIns="0" bIns="0" anchor="b" anchorCtr="0">
            <a:normAutofit/>
          </a:bodyPr>
          <a:lstStyle>
            <a:lvl1pPr lvl="0" algn="ctr" rtl="0">
              <a:lnSpc>
                <a:spcPct val="100000"/>
              </a:lnSpc>
              <a:spcBef>
                <a:spcPts val="0"/>
              </a:spcBef>
              <a:spcAft>
                <a:spcPts val="0"/>
              </a:spcAft>
              <a:buSzPts val="1200"/>
              <a:buNone/>
              <a:defRPr sz="1200" b="1"/>
            </a:lvl1pPr>
            <a:lvl2pPr lvl="1" algn="ctr" rtl="0">
              <a:lnSpc>
                <a:spcPct val="100000"/>
              </a:lnSpc>
              <a:spcBef>
                <a:spcPts val="0"/>
              </a:spcBef>
              <a:spcAft>
                <a:spcPts val="0"/>
              </a:spcAft>
              <a:buSzPts val="1200"/>
              <a:buNone/>
              <a:defRPr sz="1200" b="1"/>
            </a:lvl2pPr>
            <a:lvl3pPr lvl="2" algn="ctr" rtl="0">
              <a:lnSpc>
                <a:spcPct val="100000"/>
              </a:lnSpc>
              <a:spcBef>
                <a:spcPts val="0"/>
              </a:spcBef>
              <a:spcAft>
                <a:spcPts val="0"/>
              </a:spcAft>
              <a:buSzPts val="1200"/>
              <a:buNone/>
              <a:defRPr sz="1200" b="1"/>
            </a:lvl3pPr>
            <a:lvl4pPr lvl="3" algn="ctr" rtl="0">
              <a:lnSpc>
                <a:spcPct val="100000"/>
              </a:lnSpc>
              <a:spcBef>
                <a:spcPts val="0"/>
              </a:spcBef>
              <a:spcAft>
                <a:spcPts val="0"/>
              </a:spcAft>
              <a:buSzPts val="1200"/>
              <a:buNone/>
              <a:defRPr sz="1200" b="1"/>
            </a:lvl4pPr>
            <a:lvl5pPr lvl="4" algn="ctr" rtl="0">
              <a:lnSpc>
                <a:spcPct val="100000"/>
              </a:lnSpc>
              <a:spcBef>
                <a:spcPts val="0"/>
              </a:spcBef>
              <a:spcAft>
                <a:spcPts val="0"/>
              </a:spcAft>
              <a:buSzPts val="1200"/>
              <a:buNone/>
              <a:defRPr sz="1200" b="1"/>
            </a:lvl5pPr>
            <a:lvl6pPr lvl="5" algn="ctr" rtl="0">
              <a:lnSpc>
                <a:spcPct val="100000"/>
              </a:lnSpc>
              <a:spcBef>
                <a:spcPts val="0"/>
              </a:spcBef>
              <a:spcAft>
                <a:spcPts val="0"/>
              </a:spcAft>
              <a:buSzPts val="1200"/>
              <a:buNone/>
              <a:defRPr sz="1200" b="1"/>
            </a:lvl6pPr>
            <a:lvl7pPr lvl="6" algn="ctr" rtl="0">
              <a:lnSpc>
                <a:spcPct val="100000"/>
              </a:lnSpc>
              <a:spcBef>
                <a:spcPts val="0"/>
              </a:spcBef>
              <a:spcAft>
                <a:spcPts val="0"/>
              </a:spcAft>
              <a:buSzPts val="1200"/>
              <a:buNone/>
              <a:defRPr sz="1200" b="1"/>
            </a:lvl7pPr>
            <a:lvl8pPr lvl="7" algn="ctr" rtl="0">
              <a:lnSpc>
                <a:spcPct val="100000"/>
              </a:lnSpc>
              <a:spcBef>
                <a:spcPts val="0"/>
              </a:spcBef>
              <a:spcAft>
                <a:spcPts val="0"/>
              </a:spcAft>
              <a:buSzPts val="1200"/>
              <a:buNone/>
              <a:defRPr sz="1200" b="1"/>
            </a:lvl8pPr>
            <a:lvl9pPr lvl="8" algn="ctr" rtl="0">
              <a:lnSpc>
                <a:spcPct val="100000"/>
              </a:lnSpc>
              <a:spcBef>
                <a:spcPts val="0"/>
              </a:spcBef>
              <a:spcAft>
                <a:spcPts val="0"/>
              </a:spcAft>
              <a:buSzPts val="1200"/>
              <a:buNone/>
              <a:defRPr sz="1200" b="1"/>
            </a:lvl9pPr>
          </a:lstStyle>
          <a:p>
            <a:endParaRPr/>
          </a:p>
        </p:txBody>
      </p:sp>
      <p:sp>
        <p:nvSpPr>
          <p:cNvPr id="4206" name="Google Shape;4206;p45"/>
          <p:cNvSpPr txBox="1">
            <a:spLocks noGrp="1"/>
          </p:cNvSpPr>
          <p:nvPr>
            <p:ph type="subTitle" idx="5"/>
          </p:nvPr>
        </p:nvSpPr>
        <p:spPr>
          <a:xfrm>
            <a:off x="2490305" y="3692232"/>
            <a:ext cx="1900800" cy="552300"/>
          </a:xfrm>
          <a:prstGeom prst="rect">
            <a:avLst/>
          </a:prstGeom>
          <a:noFill/>
          <a:ln>
            <a:noFill/>
          </a:ln>
        </p:spPr>
        <p:txBody>
          <a:bodyPr spcFirstLastPara="1" wrap="square" lIns="0" tIns="0" rIns="0" bIns="0" anchor="t" anchorCtr="0">
            <a:norm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207" name="Google Shape;4207;p45"/>
          <p:cNvSpPr>
            <a:spLocks noGrp="1"/>
          </p:cNvSpPr>
          <p:nvPr>
            <p:ph type="pic" idx="6"/>
          </p:nvPr>
        </p:nvSpPr>
        <p:spPr>
          <a:xfrm>
            <a:off x="2692955" y="1454400"/>
            <a:ext cx="1495500" cy="1495500"/>
          </a:xfrm>
          <a:prstGeom prst="ellipse">
            <a:avLst/>
          </a:prstGeom>
          <a:noFill/>
          <a:ln w="38100" cap="flat" cmpd="sng">
            <a:solidFill>
              <a:srgbClr val="999999"/>
            </a:solidFill>
            <a:prstDash val="solid"/>
            <a:round/>
            <a:headEnd type="none" w="sm" len="sm"/>
            <a:tailEnd type="none" w="sm" len="sm"/>
          </a:ln>
        </p:spPr>
      </p:sp>
      <p:sp>
        <p:nvSpPr>
          <p:cNvPr id="4208" name="Google Shape;4208;p45"/>
          <p:cNvSpPr txBox="1">
            <a:spLocks noGrp="1"/>
          </p:cNvSpPr>
          <p:nvPr>
            <p:ph type="subTitle" idx="7"/>
          </p:nvPr>
        </p:nvSpPr>
        <p:spPr>
          <a:xfrm>
            <a:off x="4652480" y="2990850"/>
            <a:ext cx="1900800" cy="552300"/>
          </a:xfrm>
          <a:prstGeom prst="rect">
            <a:avLst/>
          </a:prstGeom>
          <a:noFill/>
          <a:ln>
            <a:noFill/>
          </a:ln>
        </p:spPr>
        <p:txBody>
          <a:bodyPr spcFirstLastPara="1" wrap="square" lIns="0" tIns="0" rIns="0" bIns="0" anchor="b" anchorCtr="0">
            <a:normAutofit/>
          </a:bodyPr>
          <a:lstStyle>
            <a:lvl1pPr lvl="0" algn="ctr" rtl="0">
              <a:lnSpc>
                <a:spcPct val="100000"/>
              </a:lnSpc>
              <a:spcBef>
                <a:spcPts val="0"/>
              </a:spcBef>
              <a:spcAft>
                <a:spcPts val="0"/>
              </a:spcAft>
              <a:buSzPts val="1200"/>
              <a:buNone/>
              <a:defRPr sz="1200" b="1"/>
            </a:lvl1pPr>
            <a:lvl2pPr lvl="1" algn="ctr" rtl="0">
              <a:lnSpc>
                <a:spcPct val="100000"/>
              </a:lnSpc>
              <a:spcBef>
                <a:spcPts val="0"/>
              </a:spcBef>
              <a:spcAft>
                <a:spcPts val="0"/>
              </a:spcAft>
              <a:buSzPts val="1200"/>
              <a:buNone/>
              <a:defRPr sz="1200" b="1"/>
            </a:lvl2pPr>
            <a:lvl3pPr lvl="2" algn="ctr" rtl="0">
              <a:lnSpc>
                <a:spcPct val="100000"/>
              </a:lnSpc>
              <a:spcBef>
                <a:spcPts val="0"/>
              </a:spcBef>
              <a:spcAft>
                <a:spcPts val="0"/>
              </a:spcAft>
              <a:buSzPts val="1200"/>
              <a:buNone/>
              <a:defRPr sz="1200" b="1"/>
            </a:lvl3pPr>
            <a:lvl4pPr lvl="3" algn="ctr" rtl="0">
              <a:lnSpc>
                <a:spcPct val="100000"/>
              </a:lnSpc>
              <a:spcBef>
                <a:spcPts val="0"/>
              </a:spcBef>
              <a:spcAft>
                <a:spcPts val="0"/>
              </a:spcAft>
              <a:buSzPts val="1200"/>
              <a:buNone/>
              <a:defRPr sz="1200" b="1"/>
            </a:lvl4pPr>
            <a:lvl5pPr lvl="4" algn="ctr" rtl="0">
              <a:lnSpc>
                <a:spcPct val="100000"/>
              </a:lnSpc>
              <a:spcBef>
                <a:spcPts val="0"/>
              </a:spcBef>
              <a:spcAft>
                <a:spcPts val="0"/>
              </a:spcAft>
              <a:buSzPts val="1200"/>
              <a:buNone/>
              <a:defRPr sz="1200" b="1"/>
            </a:lvl5pPr>
            <a:lvl6pPr lvl="5" algn="ctr" rtl="0">
              <a:lnSpc>
                <a:spcPct val="100000"/>
              </a:lnSpc>
              <a:spcBef>
                <a:spcPts val="0"/>
              </a:spcBef>
              <a:spcAft>
                <a:spcPts val="0"/>
              </a:spcAft>
              <a:buSzPts val="1200"/>
              <a:buNone/>
              <a:defRPr sz="1200" b="1"/>
            </a:lvl6pPr>
            <a:lvl7pPr lvl="6" algn="ctr" rtl="0">
              <a:lnSpc>
                <a:spcPct val="100000"/>
              </a:lnSpc>
              <a:spcBef>
                <a:spcPts val="0"/>
              </a:spcBef>
              <a:spcAft>
                <a:spcPts val="0"/>
              </a:spcAft>
              <a:buSzPts val="1200"/>
              <a:buNone/>
              <a:defRPr sz="1200" b="1"/>
            </a:lvl7pPr>
            <a:lvl8pPr lvl="7" algn="ctr" rtl="0">
              <a:lnSpc>
                <a:spcPct val="100000"/>
              </a:lnSpc>
              <a:spcBef>
                <a:spcPts val="0"/>
              </a:spcBef>
              <a:spcAft>
                <a:spcPts val="0"/>
              </a:spcAft>
              <a:buSzPts val="1200"/>
              <a:buNone/>
              <a:defRPr sz="1200" b="1"/>
            </a:lvl8pPr>
            <a:lvl9pPr lvl="8" algn="ctr" rtl="0">
              <a:lnSpc>
                <a:spcPct val="100000"/>
              </a:lnSpc>
              <a:spcBef>
                <a:spcPts val="0"/>
              </a:spcBef>
              <a:spcAft>
                <a:spcPts val="0"/>
              </a:spcAft>
              <a:buSzPts val="1200"/>
              <a:buNone/>
              <a:defRPr sz="1200" b="1"/>
            </a:lvl9pPr>
          </a:lstStyle>
          <a:p>
            <a:endParaRPr/>
          </a:p>
        </p:txBody>
      </p:sp>
      <p:sp>
        <p:nvSpPr>
          <p:cNvPr id="4209" name="Google Shape;4209;p45"/>
          <p:cNvSpPr txBox="1">
            <a:spLocks noGrp="1"/>
          </p:cNvSpPr>
          <p:nvPr>
            <p:ph type="subTitle" idx="8"/>
          </p:nvPr>
        </p:nvSpPr>
        <p:spPr>
          <a:xfrm>
            <a:off x="4652480" y="3692232"/>
            <a:ext cx="1900800" cy="552300"/>
          </a:xfrm>
          <a:prstGeom prst="rect">
            <a:avLst/>
          </a:prstGeom>
          <a:noFill/>
          <a:ln>
            <a:noFill/>
          </a:ln>
        </p:spPr>
        <p:txBody>
          <a:bodyPr spcFirstLastPara="1" wrap="square" lIns="0" tIns="0" rIns="0" bIns="0" anchor="t" anchorCtr="0">
            <a:norm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210" name="Google Shape;4210;p45"/>
          <p:cNvSpPr>
            <a:spLocks noGrp="1"/>
          </p:cNvSpPr>
          <p:nvPr>
            <p:ph type="pic" idx="9"/>
          </p:nvPr>
        </p:nvSpPr>
        <p:spPr>
          <a:xfrm>
            <a:off x="4845605" y="1454400"/>
            <a:ext cx="1495500" cy="1495500"/>
          </a:xfrm>
          <a:prstGeom prst="ellipse">
            <a:avLst/>
          </a:prstGeom>
          <a:noFill/>
          <a:ln w="38100" cap="flat" cmpd="sng">
            <a:solidFill>
              <a:srgbClr val="999999"/>
            </a:solidFill>
            <a:prstDash val="solid"/>
            <a:round/>
            <a:headEnd type="none" w="sm" len="sm"/>
            <a:tailEnd type="none" w="sm" len="sm"/>
          </a:ln>
        </p:spPr>
      </p:sp>
      <p:sp>
        <p:nvSpPr>
          <p:cNvPr id="4211" name="Google Shape;4211;p45"/>
          <p:cNvSpPr txBox="1">
            <a:spLocks noGrp="1"/>
          </p:cNvSpPr>
          <p:nvPr>
            <p:ph type="subTitle" idx="13"/>
          </p:nvPr>
        </p:nvSpPr>
        <p:spPr>
          <a:xfrm>
            <a:off x="6795605" y="2990850"/>
            <a:ext cx="1900800" cy="552300"/>
          </a:xfrm>
          <a:prstGeom prst="rect">
            <a:avLst/>
          </a:prstGeom>
          <a:noFill/>
          <a:ln>
            <a:noFill/>
          </a:ln>
        </p:spPr>
        <p:txBody>
          <a:bodyPr spcFirstLastPara="1" wrap="square" lIns="0" tIns="0" rIns="0" bIns="0" anchor="b" anchorCtr="0">
            <a:normAutofit/>
          </a:bodyPr>
          <a:lstStyle>
            <a:lvl1pPr lvl="0" algn="ctr" rtl="0">
              <a:lnSpc>
                <a:spcPct val="100000"/>
              </a:lnSpc>
              <a:spcBef>
                <a:spcPts val="0"/>
              </a:spcBef>
              <a:spcAft>
                <a:spcPts val="0"/>
              </a:spcAft>
              <a:buSzPts val="1200"/>
              <a:buNone/>
              <a:defRPr sz="1200" b="1"/>
            </a:lvl1pPr>
            <a:lvl2pPr lvl="1" algn="ctr" rtl="0">
              <a:lnSpc>
                <a:spcPct val="100000"/>
              </a:lnSpc>
              <a:spcBef>
                <a:spcPts val="0"/>
              </a:spcBef>
              <a:spcAft>
                <a:spcPts val="0"/>
              </a:spcAft>
              <a:buSzPts val="1200"/>
              <a:buNone/>
              <a:defRPr sz="1200" b="1"/>
            </a:lvl2pPr>
            <a:lvl3pPr lvl="2" algn="ctr" rtl="0">
              <a:lnSpc>
                <a:spcPct val="100000"/>
              </a:lnSpc>
              <a:spcBef>
                <a:spcPts val="0"/>
              </a:spcBef>
              <a:spcAft>
                <a:spcPts val="0"/>
              </a:spcAft>
              <a:buSzPts val="1200"/>
              <a:buNone/>
              <a:defRPr sz="1200" b="1"/>
            </a:lvl3pPr>
            <a:lvl4pPr lvl="3" algn="ctr" rtl="0">
              <a:lnSpc>
                <a:spcPct val="100000"/>
              </a:lnSpc>
              <a:spcBef>
                <a:spcPts val="0"/>
              </a:spcBef>
              <a:spcAft>
                <a:spcPts val="0"/>
              </a:spcAft>
              <a:buSzPts val="1200"/>
              <a:buNone/>
              <a:defRPr sz="1200" b="1"/>
            </a:lvl4pPr>
            <a:lvl5pPr lvl="4" algn="ctr" rtl="0">
              <a:lnSpc>
                <a:spcPct val="100000"/>
              </a:lnSpc>
              <a:spcBef>
                <a:spcPts val="0"/>
              </a:spcBef>
              <a:spcAft>
                <a:spcPts val="0"/>
              </a:spcAft>
              <a:buSzPts val="1200"/>
              <a:buNone/>
              <a:defRPr sz="1200" b="1"/>
            </a:lvl5pPr>
            <a:lvl6pPr lvl="5" algn="ctr" rtl="0">
              <a:lnSpc>
                <a:spcPct val="100000"/>
              </a:lnSpc>
              <a:spcBef>
                <a:spcPts val="0"/>
              </a:spcBef>
              <a:spcAft>
                <a:spcPts val="0"/>
              </a:spcAft>
              <a:buSzPts val="1200"/>
              <a:buNone/>
              <a:defRPr sz="1200" b="1"/>
            </a:lvl6pPr>
            <a:lvl7pPr lvl="6" algn="ctr" rtl="0">
              <a:lnSpc>
                <a:spcPct val="100000"/>
              </a:lnSpc>
              <a:spcBef>
                <a:spcPts val="0"/>
              </a:spcBef>
              <a:spcAft>
                <a:spcPts val="0"/>
              </a:spcAft>
              <a:buSzPts val="1200"/>
              <a:buNone/>
              <a:defRPr sz="1200" b="1"/>
            </a:lvl7pPr>
            <a:lvl8pPr lvl="7" algn="ctr" rtl="0">
              <a:lnSpc>
                <a:spcPct val="100000"/>
              </a:lnSpc>
              <a:spcBef>
                <a:spcPts val="0"/>
              </a:spcBef>
              <a:spcAft>
                <a:spcPts val="0"/>
              </a:spcAft>
              <a:buSzPts val="1200"/>
              <a:buNone/>
              <a:defRPr sz="1200" b="1"/>
            </a:lvl8pPr>
            <a:lvl9pPr lvl="8" algn="ctr" rtl="0">
              <a:lnSpc>
                <a:spcPct val="100000"/>
              </a:lnSpc>
              <a:spcBef>
                <a:spcPts val="0"/>
              </a:spcBef>
              <a:spcAft>
                <a:spcPts val="0"/>
              </a:spcAft>
              <a:buSzPts val="1200"/>
              <a:buNone/>
              <a:defRPr sz="1200" b="1"/>
            </a:lvl9pPr>
          </a:lstStyle>
          <a:p>
            <a:endParaRPr/>
          </a:p>
        </p:txBody>
      </p:sp>
      <p:sp>
        <p:nvSpPr>
          <p:cNvPr id="4212" name="Google Shape;4212;p45"/>
          <p:cNvSpPr txBox="1">
            <a:spLocks noGrp="1"/>
          </p:cNvSpPr>
          <p:nvPr>
            <p:ph type="subTitle" idx="14"/>
          </p:nvPr>
        </p:nvSpPr>
        <p:spPr>
          <a:xfrm>
            <a:off x="6795605" y="3692232"/>
            <a:ext cx="1900800" cy="552300"/>
          </a:xfrm>
          <a:prstGeom prst="rect">
            <a:avLst/>
          </a:prstGeom>
          <a:noFill/>
          <a:ln>
            <a:noFill/>
          </a:ln>
        </p:spPr>
        <p:txBody>
          <a:bodyPr spcFirstLastPara="1" wrap="square" lIns="0" tIns="0" rIns="0" bIns="0" anchor="t" anchorCtr="0">
            <a:norm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213" name="Google Shape;4213;p45"/>
          <p:cNvSpPr>
            <a:spLocks noGrp="1"/>
          </p:cNvSpPr>
          <p:nvPr>
            <p:ph type="pic" idx="15"/>
          </p:nvPr>
        </p:nvSpPr>
        <p:spPr>
          <a:xfrm>
            <a:off x="6998255" y="1454400"/>
            <a:ext cx="1495500" cy="1495500"/>
          </a:xfrm>
          <a:prstGeom prst="ellipse">
            <a:avLst/>
          </a:prstGeom>
          <a:noFill/>
          <a:ln w="38100" cap="flat" cmpd="sng">
            <a:solidFill>
              <a:srgbClr val="999999"/>
            </a:solidFill>
            <a:prstDash val="solid"/>
            <a:round/>
            <a:headEnd type="none" w="sm" len="sm"/>
            <a:tailEnd type="none" w="sm" len="sm"/>
          </a:ln>
        </p:spPr>
      </p:sp>
      <p:sp>
        <p:nvSpPr>
          <p:cNvPr id="4214" name="Google Shape;4214;p45"/>
          <p:cNvSpPr txBox="1">
            <a:spLocks noGrp="1"/>
          </p:cNvSpPr>
          <p:nvPr>
            <p:ph type="subTitle" idx="16"/>
          </p:nvPr>
        </p:nvSpPr>
        <p:spPr>
          <a:xfrm>
            <a:off x="228600" y="774600"/>
            <a:ext cx="8686800" cy="427800"/>
          </a:xfrm>
          <a:prstGeom prst="rect">
            <a:avLst/>
          </a:prstGeom>
          <a:noFill/>
          <a:ln>
            <a:noFill/>
          </a:ln>
        </p:spPr>
        <p:txBody>
          <a:bodyPr spcFirstLastPara="1" wrap="square" lIns="0" tIns="0" rIns="0" bIns="0" anchor="t" anchorCtr="0">
            <a:normAutofit/>
          </a:bodyPr>
          <a:lstStyle>
            <a:lvl1pPr lvl="0" algn="l" rtl="0">
              <a:lnSpc>
                <a:spcPct val="100000"/>
              </a:lnSpc>
              <a:spcBef>
                <a:spcPts val="0"/>
              </a:spcBef>
              <a:spcAft>
                <a:spcPts val="0"/>
              </a:spcAft>
              <a:buSzPts val="1600"/>
              <a:buNone/>
              <a:defRPr sz="1600"/>
            </a:lvl1pPr>
            <a:lvl2pPr lvl="1" algn="l" rtl="0">
              <a:lnSpc>
                <a:spcPct val="100000"/>
              </a:lnSpc>
              <a:spcBef>
                <a:spcPts val="0"/>
              </a:spcBef>
              <a:spcAft>
                <a:spcPts val="0"/>
              </a:spcAft>
              <a:buSzPts val="1600"/>
              <a:buNone/>
              <a:defRPr sz="1600"/>
            </a:lvl2pPr>
            <a:lvl3pPr lvl="2" algn="l" rtl="0">
              <a:lnSpc>
                <a:spcPct val="100000"/>
              </a:lnSpc>
              <a:spcBef>
                <a:spcPts val="0"/>
              </a:spcBef>
              <a:spcAft>
                <a:spcPts val="0"/>
              </a:spcAft>
              <a:buSzPts val="1600"/>
              <a:buNone/>
              <a:defRPr sz="1600"/>
            </a:lvl3pPr>
            <a:lvl4pPr lvl="3" algn="l" rtl="0">
              <a:lnSpc>
                <a:spcPct val="100000"/>
              </a:lnSpc>
              <a:spcBef>
                <a:spcPts val="0"/>
              </a:spcBef>
              <a:spcAft>
                <a:spcPts val="0"/>
              </a:spcAft>
              <a:buSzPts val="1600"/>
              <a:buNone/>
              <a:defRPr sz="1600"/>
            </a:lvl4pPr>
            <a:lvl5pPr lvl="4" algn="l" rtl="0">
              <a:lnSpc>
                <a:spcPct val="100000"/>
              </a:lnSpc>
              <a:spcBef>
                <a:spcPts val="0"/>
              </a:spcBef>
              <a:spcAft>
                <a:spcPts val="0"/>
              </a:spcAft>
              <a:buSzPts val="1600"/>
              <a:buNone/>
              <a:defRPr sz="1600"/>
            </a:lvl5pPr>
            <a:lvl6pPr lvl="5" algn="l" rtl="0">
              <a:lnSpc>
                <a:spcPct val="100000"/>
              </a:lnSpc>
              <a:spcBef>
                <a:spcPts val="0"/>
              </a:spcBef>
              <a:spcAft>
                <a:spcPts val="0"/>
              </a:spcAft>
              <a:buSzPts val="1600"/>
              <a:buNone/>
              <a:defRPr sz="1600"/>
            </a:lvl6pPr>
            <a:lvl7pPr lvl="6" algn="l" rtl="0">
              <a:lnSpc>
                <a:spcPct val="100000"/>
              </a:lnSpc>
              <a:spcBef>
                <a:spcPts val="0"/>
              </a:spcBef>
              <a:spcAft>
                <a:spcPts val="0"/>
              </a:spcAft>
              <a:buSzPts val="1600"/>
              <a:buNone/>
              <a:defRPr sz="1600"/>
            </a:lvl7pPr>
            <a:lvl8pPr lvl="7" algn="l" rtl="0">
              <a:lnSpc>
                <a:spcPct val="100000"/>
              </a:lnSpc>
              <a:spcBef>
                <a:spcPts val="0"/>
              </a:spcBef>
              <a:spcAft>
                <a:spcPts val="0"/>
              </a:spcAft>
              <a:buSzPts val="1600"/>
              <a:buNone/>
              <a:defRPr sz="1600"/>
            </a:lvl8pPr>
            <a:lvl9pPr lvl="8" algn="l" rtl="0">
              <a:lnSpc>
                <a:spcPct val="100000"/>
              </a:lnSpc>
              <a:spcBef>
                <a:spcPts val="0"/>
              </a:spcBef>
              <a:spcAft>
                <a:spcPts val="0"/>
              </a:spcAft>
              <a:buSzPts val="1600"/>
              <a:buNone/>
              <a:defRPr sz="1600"/>
            </a:lvl9pPr>
          </a:lstStyle>
          <a:p>
            <a:endParaRPr/>
          </a:p>
        </p:txBody>
      </p:sp>
      <p:sp>
        <p:nvSpPr>
          <p:cNvPr id="4215" name="Google Shape;4215;p45"/>
          <p:cNvSpPr txBox="1">
            <a:spLocks noGrp="1"/>
          </p:cNvSpPr>
          <p:nvPr>
            <p:ph type="title"/>
          </p:nvPr>
        </p:nvSpPr>
        <p:spPr>
          <a:xfrm>
            <a:off x="0" y="-75"/>
            <a:ext cx="9144000" cy="568500"/>
          </a:xfrm>
          <a:prstGeom prst="rect">
            <a:avLst/>
          </a:prstGeom>
          <a:solidFill>
            <a:schemeClr val="accent1"/>
          </a:solidFill>
          <a:ln>
            <a:noFill/>
          </a:ln>
        </p:spPr>
        <p:txBody>
          <a:bodyPr spcFirstLastPara="1" wrap="square" lIns="228600" tIns="0" rIns="0" bIns="0" anchor="ctr" anchorCtr="0">
            <a:noAutofit/>
          </a:bodyPr>
          <a:lstStyle>
            <a:lvl1pPr lvl="0" algn="l" rtl="0">
              <a:lnSpc>
                <a:spcPct val="100000"/>
              </a:lnSpc>
              <a:spcBef>
                <a:spcPts val="0"/>
              </a:spcBef>
              <a:spcAft>
                <a:spcPts val="0"/>
              </a:spcAft>
              <a:buClr>
                <a:schemeClr val="lt1"/>
              </a:buClr>
              <a:buSzPts val="2000"/>
              <a:buNone/>
              <a:defRPr sz="2000" b="1">
                <a:solidFill>
                  <a:schemeClr val="lt1"/>
                </a:solidFill>
              </a:defRPr>
            </a:lvl1pPr>
            <a:lvl2pPr lvl="1" algn="ctr" rtl="0">
              <a:lnSpc>
                <a:spcPct val="100000"/>
              </a:lnSpc>
              <a:spcBef>
                <a:spcPts val="0"/>
              </a:spcBef>
              <a:spcAft>
                <a:spcPts val="0"/>
              </a:spcAft>
              <a:buSzPts val="2100"/>
              <a:buNone/>
              <a:defRPr sz="2100" b="1"/>
            </a:lvl2pPr>
            <a:lvl3pPr lvl="2" algn="ctr" rtl="0">
              <a:lnSpc>
                <a:spcPct val="100000"/>
              </a:lnSpc>
              <a:spcBef>
                <a:spcPts val="0"/>
              </a:spcBef>
              <a:spcAft>
                <a:spcPts val="0"/>
              </a:spcAft>
              <a:buSzPts val="2100"/>
              <a:buNone/>
              <a:defRPr sz="2100" b="1"/>
            </a:lvl3pPr>
            <a:lvl4pPr lvl="3" algn="ctr" rtl="0">
              <a:lnSpc>
                <a:spcPct val="100000"/>
              </a:lnSpc>
              <a:spcBef>
                <a:spcPts val="0"/>
              </a:spcBef>
              <a:spcAft>
                <a:spcPts val="0"/>
              </a:spcAft>
              <a:buSzPts val="2100"/>
              <a:buNone/>
              <a:defRPr sz="2100" b="1"/>
            </a:lvl4pPr>
            <a:lvl5pPr lvl="4" algn="ctr" rtl="0">
              <a:lnSpc>
                <a:spcPct val="100000"/>
              </a:lnSpc>
              <a:spcBef>
                <a:spcPts val="0"/>
              </a:spcBef>
              <a:spcAft>
                <a:spcPts val="0"/>
              </a:spcAft>
              <a:buSzPts val="2100"/>
              <a:buNone/>
              <a:defRPr sz="2100" b="1"/>
            </a:lvl5pPr>
            <a:lvl6pPr lvl="5" algn="ctr" rtl="0">
              <a:lnSpc>
                <a:spcPct val="100000"/>
              </a:lnSpc>
              <a:spcBef>
                <a:spcPts val="0"/>
              </a:spcBef>
              <a:spcAft>
                <a:spcPts val="0"/>
              </a:spcAft>
              <a:buSzPts val="2100"/>
              <a:buNone/>
              <a:defRPr sz="2100" b="1"/>
            </a:lvl6pPr>
            <a:lvl7pPr lvl="6" algn="ctr" rtl="0">
              <a:lnSpc>
                <a:spcPct val="100000"/>
              </a:lnSpc>
              <a:spcBef>
                <a:spcPts val="0"/>
              </a:spcBef>
              <a:spcAft>
                <a:spcPts val="0"/>
              </a:spcAft>
              <a:buSzPts val="2100"/>
              <a:buNone/>
              <a:defRPr sz="2100" b="1"/>
            </a:lvl7pPr>
            <a:lvl8pPr lvl="7" algn="ctr" rtl="0">
              <a:lnSpc>
                <a:spcPct val="100000"/>
              </a:lnSpc>
              <a:spcBef>
                <a:spcPts val="0"/>
              </a:spcBef>
              <a:spcAft>
                <a:spcPts val="0"/>
              </a:spcAft>
              <a:buSzPts val="2100"/>
              <a:buNone/>
              <a:defRPr sz="2100" b="1"/>
            </a:lvl8pPr>
            <a:lvl9pPr lvl="8" algn="ctr" rtl="0">
              <a:lnSpc>
                <a:spcPct val="100000"/>
              </a:lnSpc>
              <a:spcBef>
                <a:spcPts val="0"/>
              </a:spcBef>
              <a:spcAft>
                <a:spcPts val="0"/>
              </a:spcAft>
              <a:buSzPts val="2100"/>
              <a:buNone/>
              <a:defRPr sz="2100" b="1"/>
            </a:lvl9pPr>
          </a:lstStyle>
          <a:p>
            <a:endParaRPr/>
          </a:p>
        </p:txBody>
      </p:sp>
      <p:sp>
        <p:nvSpPr>
          <p:cNvPr id="4216" name="Google Shape;4216;p45"/>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7" name="Google Shape;4217;p45"/>
          <p:cNvGrpSpPr/>
          <p:nvPr/>
        </p:nvGrpSpPr>
        <p:grpSpPr>
          <a:xfrm>
            <a:off x="7941498" y="4793372"/>
            <a:ext cx="729760" cy="173505"/>
            <a:chOff x="7941498" y="4793372"/>
            <a:chExt cx="729760" cy="173505"/>
          </a:xfrm>
        </p:grpSpPr>
        <p:sp>
          <p:nvSpPr>
            <p:cNvPr id="4218" name="Google Shape;4218;p4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4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4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4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4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4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4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4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4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45"/>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45"/>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45"/>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45"/>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45"/>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45"/>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45"/>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45"/>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45"/>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6" name="Google Shape;4236;p45"/>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4237" name="Google Shape;4237;p45"/>
          <p:cNvGrpSpPr/>
          <p:nvPr/>
        </p:nvGrpSpPr>
        <p:grpSpPr>
          <a:xfrm>
            <a:off x="229678" y="4812065"/>
            <a:ext cx="952262" cy="184819"/>
            <a:chOff x="238125" y="2164775"/>
            <a:chExt cx="7143750" cy="1385450"/>
          </a:xfrm>
        </p:grpSpPr>
        <p:sp>
          <p:nvSpPr>
            <p:cNvPr id="4238" name="Google Shape;4238;p45"/>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45"/>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45"/>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45"/>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45"/>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45"/>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45"/>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45"/>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45"/>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45"/>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45"/>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45"/>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45"/>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45"/>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45"/>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45"/>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45"/>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45"/>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45"/>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45"/>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45"/>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45"/>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45"/>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45"/>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45"/>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45"/>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45"/>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45"/>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45"/>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45"/>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45"/>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45"/>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45"/>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45"/>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45"/>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45"/>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45"/>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45"/>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45"/>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45"/>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45"/>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45"/>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45"/>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45"/>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45"/>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45"/>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45"/>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45"/>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45"/>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45"/>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45"/>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45"/>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45"/>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45"/>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45"/>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pos="144">
          <p15:clr>
            <a:srgbClr val="E46962"/>
          </p15:clr>
        </p15:guide>
        <p15:guide id="2" orient="horz" pos="144">
          <p15:clr>
            <a:srgbClr val="E46962"/>
          </p15:clr>
        </p15:guide>
        <p15:guide id="3" pos="5616">
          <p15:clr>
            <a:srgbClr val="E46962"/>
          </p15:clr>
        </p15:guide>
        <p15:guide id="4" orient="horz" pos="2944">
          <p15:clr>
            <a:srgbClr val="E46962"/>
          </p15:clr>
        </p15:guide>
        <p15:guide id="5" orient="horz" pos="2880">
          <p15:clr>
            <a:srgbClr val="E46962"/>
          </p15:clr>
        </p15:guide>
      </p15:sldGuideLst>
    </p:ext>
  </p:extLs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hanks 1">
  <p:cSld name="CUSTOM_12_1_1">
    <p:bg>
      <p:bgPr>
        <a:solidFill>
          <a:schemeClr val="accent3"/>
        </a:solidFill>
        <a:effectLst/>
      </p:bgPr>
    </p:bg>
    <p:spTree>
      <p:nvGrpSpPr>
        <p:cNvPr id="1" name="Shape 4293"/>
        <p:cNvGrpSpPr/>
        <p:nvPr/>
      </p:nvGrpSpPr>
      <p:grpSpPr>
        <a:xfrm>
          <a:off x="0" y="0"/>
          <a:ext cx="0" cy="0"/>
          <a:chOff x="0" y="0"/>
          <a:chExt cx="0" cy="0"/>
        </a:xfrm>
      </p:grpSpPr>
      <p:sp>
        <p:nvSpPr>
          <p:cNvPr id="4294" name="Google Shape;4294;p46"/>
          <p:cNvSpPr/>
          <p:nvPr/>
        </p:nvSpPr>
        <p:spPr>
          <a:xfrm>
            <a:off x="3143250" y="0"/>
            <a:ext cx="6000900" cy="47715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pic>
        <p:nvPicPr>
          <p:cNvPr id="4295" name="Google Shape;4295;p46"/>
          <p:cNvPicPr preferRelativeResize="0"/>
          <p:nvPr/>
        </p:nvPicPr>
        <p:blipFill rotWithShape="1">
          <a:blip r:embed="rId2">
            <a:alphaModFix/>
          </a:blip>
          <a:srcRect l="10164" t="24039" r="48299" b="24039"/>
          <a:stretch/>
        </p:blipFill>
        <p:spPr>
          <a:xfrm>
            <a:off x="514500" y="514525"/>
            <a:ext cx="2004000" cy="2004000"/>
          </a:xfrm>
          <a:prstGeom prst="ellipse">
            <a:avLst/>
          </a:prstGeom>
          <a:noFill/>
          <a:ln w="76200" cap="flat" cmpd="sng">
            <a:solidFill>
              <a:schemeClr val="lt1"/>
            </a:solidFill>
            <a:prstDash val="solid"/>
            <a:round/>
            <a:headEnd type="none" w="sm" len="sm"/>
            <a:tailEnd type="none" w="sm" len="sm"/>
          </a:ln>
        </p:spPr>
      </p:pic>
      <p:sp>
        <p:nvSpPr>
          <p:cNvPr id="4296" name="Google Shape;4296;p46"/>
          <p:cNvSpPr/>
          <p:nvPr/>
        </p:nvSpPr>
        <p:spPr>
          <a:xfrm>
            <a:off x="3033100" y="0"/>
            <a:ext cx="272400" cy="4791000"/>
          </a:xfrm>
          <a:prstGeom prst="rect">
            <a:avLst/>
          </a:prstGeom>
          <a:solidFill>
            <a:srgbClr val="B7B7B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46"/>
          <p:cNvSpPr txBox="1">
            <a:spLocks noGrp="1"/>
          </p:cNvSpPr>
          <p:nvPr>
            <p:ph type="subTitle" idx="1"/>
          </p:nvPr>
        </p:nvSpPr>
        <p:spPr>
          <a:xfrm>
            <a:off x="4303400" y="1209688"/>
            <a:ext cx="4611000" cy="381000"/>
          </a:xfrm>
          <a:prstGeom prst="rect">
            <a:avLst/>
          </a:prstGeom>
          <a:noFill/>
          <a:ln>
            <a:noFill/>
          </a:ln>
        </p:spPr>
        <p:txBody>
          <a:bodyPr spcFirstLastPara="1" wrap="square" lIns="0" tIns="0" rIns="0" bIns="0" anchor="ctr" anchorCtr="0">
            <a:normAutofit/>
          </a:bodyPr>
          <a:lstStyle>
            <a:lvl1pPr lvl="0" rtl="0">
              <a:lnSpc>
                <a:spcPct val="100000"/>
              </a:lnSpc>
              <a:spcBef>
                <a:spcPts val="0"/>
              </a:spcBef>
              <a:spcAft>
                <a:spcPts val="0"/>
              </a:spcAft>
              <a:buSzPts val="1500"/>
              <a:buFont typeface="Arial"/>
              <a:buNone/>
              <a:defRPr sz="1500">
                <a:latin typeface="Arial"/>
                <a:ea typeface="Arial"/>
                <a:cs typeface="Arial"/>
                <a:sym typeface="Arial"/>
              </a:defRPr>
            </a:lvl1pPr>
            <a:lvl2pPr lvl="1" rtl="0">
              <a:lnSpc>
                <a:spcPct val="100000"/>
              </a:lnSpc>
              <a:spcBef>
                <a:spcPts val="0"/>
              </a:spcBef>
              <a:spcAft>
                <a:spcPts val="0"/>
              </a:spcAft>
              <a:buSzPts val="1500"/>
              <a:buFont typeface="Arial"/>
              <a:buNone/>
              <a:defRPr sz="1500">
                <a:latin typeface="Arial"/>
                <a:ea typeface="Arial"/>
                <a:cs typeface="Arial"/>
                <a:sym typeface="Arial"/>
              </a:defRPr>
            </a:lvl2pPr>
            <a:lvl3pPr lvl="2" rtl="0">
              <a:lnSpc>
                <a:spcPct val="100000"/>
              </a:lnSpc>
              <a:spcBef>
                <a:spcPts val="0"/>
              </a:spcBef>
              <a:spcAft>
                <a:spcPts val="0"/>
              </a:spcAft>
              <a:buSzPts val="1500"/>
              <a:buFont typeface="Arial"/>
              <a:buNone/>
              <a:defRPr sz="1500">
                <a:latin typeface="Arial"/>
                <a:ea typeface="Arial"/>
                <a:cs typeface="Arial"/>
                <a:sym typeface="Arial"/>
              </a:defRPr>
            </a:lvl3pPr>
            <a:lvl4pPr lvl="3" rtl="0">
              <a:lnSpc>
                <a:spcPct val="100000"/>
              </a:lnSpc>
              <a:spcBef>
                <a:spcPts val="0"/>
              </a:spcBef>
              <a:spcAft>
                <a:spcPts val="0"/>
              </a:spcAft>
              <a:buSzPts val="1500"/>
              <a:buFont typeface="Arial"/>
              <a:buNone/>
              <a:defRPr sz="1500">
                <a:latin typeface="Arial"/>
                <a:ea typeface="Arial"/>
                <a:cs typeface="Arial"/>
                <a:sym typeface="Arial"/>
              </a:defRPr>
            </a:lvl4pPr>
            <a:lvl5pPr lvl="4" rtl="0">
              <a:lnSpc>
                <a:spcPct val="100000"/>
              </a:lnSpc>
              <a:spcBef>
                <a:spcPts val="0"/>
              </a:spcBef>
              <a:spcAft>
                <a:spcPts val="0"/>
              </a:spcAft>
              <a:buSzPts val="1500"/>
              <a:buFont typeface="Arial"/>
              <a:buNone/>
              <a:defRPr sz="1500">
                <a:latin typeface="Arial"/>
                <a:ea typeface="Arial"/>
                <a:cs typeface="Arial"/>
                <a:sym typeface="Arial"/>
              </a:defRPr>
            </a:lvl5pPr>
            <a:lvl6pPr lvl="5" rtl="0">
              <a:lnSpc>
                <a:spcPct val="100000"/>
              </a:lnSpc>
              <a:spcBef>
                <a:spcPts val="0"/>
              </a:spcBef>
              <a:spcAft>
                <a:spcPts val="0"/>
              </a:spcAft>
              <a:buSzPts val="1500"/>
              <a:buFont typeface="Arial"/>
              <a:buNone/>
              <a:defRPr sz="1500">
                <a:latin typeface="Arial"/>
                <a:ea typeface="Arial"/>
                <a:cs typeface="Arial"/>
                <a:sym typeface="Arial"/>
              </a:defRPr>
            </a:lvl6pPr>
            <a:lvl7pPr lvl="6" rtl="0">
              <a:lnSpc>
                <a:spcPct val="100000"/>
              </a:lnSpc>
              <a:spcBef>
                <a:spcPts val="0"/>
              </a:spcBef>
              <a:spcAft>
                <a:spcPts val="0"/>
              </a:spcAft>
              <a:buSzPts val="1500"/>
              <a:buFont typeface="Arial"/>
              <a:buNone/>
              <a:defRPr sz="1500">
                <a:latin typeface="Arial"/>
                <a:ea typeface="Arial"/>
                <a:cs typeface="Arial"/>
                <a:sym typeface="Arial"/>
              </a:defRPr>
            </a:lvl7pPr>
            <a:lvl8pPr lvl="7" rtl="0">
              <a:lnSpc>
                <a:spcPct val="100000"/>
              </a:lnSpc>
              <a:spcBef>
                <a:spcPts val="0"/>
              </a:spcBef>
              <a:spcAft>
                <a:spcPts val="0"/>
              </a:spcAft>
              <a:buSzPts val="1500"/>
              <a:buFont typeface="Arial"/>
              <a:buNone/>
              <a:defRPr sz="1500">
                <a:latin typeface="Arial"/>
                <a:ea typeface="Arial"/>
                <a:cs typeface="Arial"/>
                <a:sym typeface="Arial"/>
              </a:defRPr>
            </a:lvl8pPr>
            <a:lvl9pPr lvl="8" rtl="0">
              <a:lnSpc>
                <a:spcPct val="100000"/>
              </a:lnSpc>
              <a:spcBef>
                <a:spcPts val="0"/>
              </a:spcBef>
              <a:spcAft>
                <a:spcPts val="0"/>
              </a:spcAft>
              <a:buSzPts val="1500"/>
              <a:buFont typeface="Arial"/>
              <a:buNone/>
              <a:defRPr sz="1500">
                <a:latin typeface="Arial"/>
                <a:ea typeface="Arial"/>
                <a:cs typeface="Arial"/>
                <a:sym typeface="Arial"/>
              </a:defRPr>
            </a:lvl9pPr>
          </a:lstStyle>
          <a:p>
            <a:endParaRPr/>
          </a:p>
        </p:txBody>
      </p:sp>
      <p:sp>
        <p:nvSpPr>
          <p:cNvPr id="4298" name="Google Shape;4298;p46"/>
          <p:cNvSpPr txBox="1">
            <a:spLocks noGrp="1"/>
          </p:cNvSpPr>
          <p:nvPr>
            <p:ph type="subTitle" idx="2"/>
          </p:nvPr>
        </p:nvSpPr>
        <p:spPr>
          <a:xfrm>
            <a:off x="318375" y="2672050"/>
            <a:ext cx="2396400" cy="591900"/>
          </a:xfrm>
          <a:prstGeom prst="rect">
            <a:avLst/>
          </a:prstGeom>
          <a:noFill/>
          <a:ln>
            <a:noFill/>
          </a:ln>
        </p:spPr>
        <p:txBody>
          <a:bodyPr spcFirstLastPara="1" wrap="square" lIns="0" tIns="0" rIns="0" bIns="0" anchor="b" anchorCtr="0">
            <a:normAutofit/>
          </a:bodyPr>
          <a:lstStyle>
            <a:lvl1pPr lvl="0" algn="ctr" rtl="0">
              <a:lnSpc>
                <a:spcPct val="100000"/>
              </a:lnSpc>
              <a:spcBef>
                <a:spcPts val="0"/>
              </a:spcBef>
              <a:spcAft>
                <a:spcPts val="0"/>
              </a:spcAft>
              <a:buSzPts val="1400"/>
              <a:buNone/>
              <a:defRPr b="1"/>
            </a:lvl1pPr>
            <a:lvl2pPr lvl="1" algn="ctr" rtl="0">
              <a:lnSpc>
                <a:spcPct val="100000"/>
              </a:lnSpc>
              <a:spcBef>
                <a:spcPts val="0"/>
              </a:spcBef>
              <a:spcAft>
                <a:spcPts val="0"/>
              </a:spcAft>
              <a:buSzPts val="1200"/>
              <a:buNone/>
              <a:defRPr sz="1200" b="1"/>
            </a:lvl2pPr>
            <a:lvl3pPr lvl="2" algn="ctr" rtl="0">
              <a:lnSpc>
                <a:spcPct val="100000"/>
              </a:lnSpc>
              <a:spcBef>
                <a:spcPts val="0"/>
              </a:spcBef>
              <a:spcAft>
                <a:spcPts val="0"/>
              </a:spcAft>
              <a:buSzPts val="1200"/>
              <a:buNone/>
              <a:defRPr sz="1200" b="1"/>
            </a:lvl3pPr>
            <a:lvl4pPr lvl="3" algn="ctr" rtl="0">
              <a:lnSpc>
                <a:spcPct val="100000"/>
              </a:lnSpc>
              <a:spcBef>
                <a:spcPts val="0"/>
              </a:spcBef>
              <a:spcAft>
                <a:spcPts val="0"/>
              </a:spcAft>
              <a:buSzPts val="1200"/>
              <a:buNone/>
              <a:defRPr sz="1200" b="1"/>
            </a:lvl4pPr>
            <a:lvl5pPr lvl="4" algn="ctr" rtl="0">
              <a:lnSpc>
                <a:spcPct val="100000"/>
              </a:lnSpc>
              <a:spcBef>
                <a:spcPts val="0"/>
              </a:spcBef>
              <a:spcAft>
                <a:spcPts val="0"/>
              </a:spcAft>
              <a:buSzPts val="1200"/>
              <a:buNone/>
              <a:defRPr sz="1200" b="1"/>
            </a:lvl5pPr>
            <a:lvl6pPr lvl="5" algn="ctr" rtl="0">
              <a:lnSpc>
                <a:spcPct val="100000"/>
              </a:lnSpc>
              <a:spcBef>
                <a:spcPts val="0"/>
              </a:spcBef>
              <a:spcAft>
                <a:spcPts val="0"/>
              </a:spcAft>
              <a:buSzPts val="1200"/>
              <a:buNone/>
              <a:defRPr sz="1200" b="1"/>
            </a:lvl6pPr>
            <a:lvl7pPr lvl="6" algn="ctr" rtl="0">
              <a:lnSpc>
                <a:spcPct val="100000"/>
              </a:lnSpc>
              <a:spcBef>
                <a:spcPts val="0"/>
              </a:spcBef>
              <a:spcAft>
                <a:spcPts val="0"/>
              </a:spcAft>
              <a:buSzPts val="1200"/>
              <a:buNone/>
              <a:defRPr sz="1200" b="1"/>
            </a:lvl7pPr>
            <a:lvl8pPr lvl="7" algn="ctr" rtl="0">
              <a:lnSpc>
                <a:spcPct val="100000"/>
              </a:lnSpc>
              <a:spcBef>
                <a:spcPts val="0"/>
              </a:spcBef>
              <a:spcAft>
                <a:spcPts val="0"/>
              </a:spcAft>
              <a:buSzPts val="1200"/>
              <a:buNone/>
              <a:defRPr sz="1200" b="1"/>
            </a:lvl8pPr>
            <a:lvl9pPr lvl="8" algn="ctr" rtl="0">
              <a:lnSpc>
                <a:spcPct val="100000"/>
              </a:lnSpc>
              <a:spcBef>
                <a:spcPts val="0"/>
              </a:spcBef>
              <a:spcAft>
                <a:spcPts val="0"/>
              </a:spcAft>
              <a:buSzPts val="1200"/>
              <a:buNone/>
              <a:defRPr sz="1200" b="1"/>
            </a:lvl9pPr>
          </a:lstStyle>
          <a:p>
            <a:endParaRPr/>
          </a:p>
        </p:txBody>
      </p:sp>
      <p:sp>
        <p:nvSpPr>
          <p:cNvPr id="4299" name="Google Shape;4299;p46"/>
          <p:cNvSpPr txBox="1">
            <a:spLocks noGrp="1"/>
          </p:cNvSpPr>
          <p:nvPr>
            <p:ph type="subTitle" idx="3"/>
          </p:nvPr>
        </p:nvSpPr>
        <p:spPr>
          <a:xfrm>
            <a:off x="318300" y="3423900"/>
            <a:ext cx="2396400" cy="591900"/>
          </a:xfrm>
          <a:prstGeom prst="rect">
            <a:avLst/>
          </a:prstGeom>
          <a:noFill/>
          <a:ln>
            <a:noFill/>
          </a:ln>
        </p:spPr>
        <p:txBody>
          <a:bodyPr spcFirstLastPara="1" wrap="square" lIns="0" tIns="0" rIns="0" bIns="0" anchor="t" anchorCtr="0">
            <a:normAutofit/>
          </a:bodyPr>
          <a:lstStyle>
            <a:lvl1pPr lvl="0" algn="ctr" rtl="0">
              <a:lnSpc>
                <a:spcPct val="100000"/>
              </a:lnSpc>
              <a:spcBef>
                <a:spcPts val="0"/>
              </a:spcBef>
              <a:spcAft>
                <a:spcPts val="0"/>
              </a:spcAft>
              <a:buSzPts val="1200"/>
              <a:buNone/>
              <a:defRPr sz="12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300" name="Google Shape;4300;p46"/>
          <p:cNvSpPr txBox="1">
            <a:spLocks noGrp="1"/>
          </p:cNvSpPr>
          <p:nvPr>
            <p:ph type="title"/>
          </p:nvPr>
        </p:nvSpPr>
        <p:spPr>
          <a:xfrm>
            <a:off x="3610300" y="228600"/>
            <a:ext cx="5304000" cy="546000"/>
          </a:xfrm>
          <a:prstGeom prst="rect">
            <a:avLst/>
          </a:prstGeom>
          <a:noFill/>
          <a:ln>
            <a:noFill/>
          </a:ln>
        </p:spPr>
        <p:txBody>
          <a:bodyPr spcFirstLastPara="1" wrap="square" lIns="0" tIns="0" rIns="0" bIns="0" anchor="t" anchorCtr="0">
            <a:noAutofit/>
          </a:bodyPr>
          <a:lstStyle>
            <a:lvl1pPr lvl="0" algn="l" rtl="0">
              <a:lnSpc>
                <a:spcPct val="100000"/>
              </a:lnSpc>
              <a:spcBef>
                <a:spcPts val="0"/>
              </a:spcBef>
              <a:spcAft>
                <a:spcPts val="0"/>
              </a:spcAft>
              <a:buSzPts val="2200"/>
              <a:buNone/>
              <a:defRPr sz="2200" b="1"/>
            </a:lvl1pPr>
            <a:lvl2pPr lvl="1" algn="ctr" rtl="0">
              <a:lnSpc>
                <a:spcPct val="100000"/>
              </a:lnSpc>
              <a:spcBef>
                <a:spcPts val="0"/>
              </a:spcBef>
              <a:spcAft>
                <a:spcPts val="0"/>
              </a:spcAft>
              <a:buSzPts val="2200"/>
              <a:buNone/>
              <a:defRPr sz="2200" b="1"/>
            </a:lvl2pPr>
            <a:lvl3pPr lvl="2" algn="ctr" rtl="0">
              <a:lnSpc>
                <a:spcPct val="100000"/>
              </a:lnSpc>
              <a:spcBef>
                <a:spcPts val="0"/>
              </a:spcBef>
              <a:spcAft>
                <a:spcPts val="0"/>
              </a:spcAft>
              <a:buSzPts val="2200"/>
              <a:buNone/>
              <a:defRPr sz="2200" b="1"/>
            </a:lvl3pPr>
            <a:lvl4pPr lvl="3" algn="ctr" rtl="0">
              <a:lnSpc>
                <a:spcPct val="100000"/>
              </a:lnSpc>
              <a:spcBef>
                <a:spcPts val="0"/>
              </a:spcBef>
              <a:spcAft>
                <a:spcPts val="0"/>
              </a:spcAft>
              <a:buSzPts val="2200"/>
              <a:buNone/>
              <a:defRPr sz="2200" b="1"/>
            </a:lvl4pPr>
            <a:lvl5pPr lvl="4" algn="ctr" rtl="0">
              <a:lnSpc>
                <a:spcPct val="100000"/>
              </a:lnSpc>
              <a:spcBef>
                <a:spcPts val="0"/>
              </a:spcBef>
              <a:spcAft>
                <a:spcPts val="0"/>
              </a:spcAft>
              <a:buSzPts val="2200"/>
              <a:buNone/>
              <a:defRPr sz="2200" b="1"/>
            </a:lvl5pPr>
            <a:lvl6pPr lvl="5" algn="ctr" rtl="0">
              <a:lnSpc>
                <a:spcPct val="100000"/>
              </a:lnSpc>
              <a:spcBef>
                <a:spcPts val="0"/>
              </a:spcBef>
              <a:spcAft>
                <a:spcPts val="0"/>
              </a:spcAft>
              <a:buSzPts val="2200"/>
              <a:buNone/>
              <a:defRPr sz="2200" b="1"/>
            </a:lvl6pPr>
            <a:lvl7pPr lvl="6" algn="ctr" rtl="0">
              <a:lnSpc>
                <a:spcPct val="100000"/>
              </a:lnSpc>
              <a:spcBef>
                <a:spcPts val="0"/>
              </a:spcBef>
              <a:spcAft>
                <a:spcPts val="0"/>
              </a:spcAft>
              <a:buSzPts val="2200"/>
              <a:buNone/>
              <a:defRPr sz="2200" b="1"/>
            </a:lvl7pPr>
            <a:lvl8pPr lvl="7" algn="ctr" rtl="0">
              <a:lnSpc>
                <a:spcPct val="100000"/>
              </a:lnSpc>
              <a:spcBef>
                <a:spcPts val="0"/>
              </a:spcBef>
              <a:spcAft>
                <a:spcPts val="0"/>
              </a:spcAft>
              <a:buSzPts val="2200"/>
              <a:buNone/>
              <a:defRPr sz="2200" b="1"/>
            </a:lvl8pPr>
            <a:lvl9pPr lvl="8" algn="ctr" rtl="0">
              <a:lnSpc>
                <a:spcPct val="100000"/>
              </a:lnSpc>
              <a:spcBef>
                <a:spcPts val="0"/>
              </a:spcBef>
              <a:spcAft>
                <a:spcPts val="0"/>
              </a:spcAft>
              <a:buSzPts val="2200"/>
              <a:buNone/>
              <a:defRPr sz="2200" b="1"/>
            </a:lvl9pPr>
          </a:lstStyle>
          <a:p>
            <a:endParaRPr/>
          </a:p>
        </p:txBody>
      </p:sp>
      <p:sp>
        <p:nvSpPr>
          <p:cNvPr id="4301" name="Google Shape;4301;p46"/>
          <p:cNvSpPr txBox="1">
            <a:spLocks noGrp="1"/>
          </p:cNvSpPr>
          <p:nvPr>
            <p:ph type="subTitle" idx="4"/>
          </p:nvPr>
        </p:nvSpPr>
        <p:spPr>
          <a:xfrm>
            <a:off x="4303400" y="1863088"/>
            <a:ext cx="4611000" cy="381000"/>
          </a:xfrm>
          <a:prstGeom prst="rect">
            <a:avLst/>
          </a:prstGeom>
          <a:noFill/>
          <a:ln>
            <a:noFill/>
          </a:ln>
        </p:spPr>
        <p:txBody>
          <a:bodyPr spcFirstLastPara="1" wrap="square" lIns="0" tIns="0" rIns="0" bIns="0" anchor="ctr" anchorCtr="0">
            <a:normAutofit/>
          </a:bodyPr>
          <a:lstStyle>
            <a:lvl1pPr lvl="0" rtl="0">
              <a:lnSpc>
                <a:spcPct val="100000"/>
              </a:lnSpc>
              <a:spcBef>
                <a:spcPts val="0"/>
              </a:spcBef>
              <a:spcAft>
                <a:spcPts val="0"/>
              </a:spcAft>
              <a:buSzPts val="1500"/>
              <a:buFont typeface="Arial"/>
              <a:buNone/>
              <a:defRPr sz="1500">
                <a:latin typeface="Arial"/>
                <a:ea typeface="Arial"/>
                <a:cs typeface="Arial"/>
                <a:sym typeface="Arial"/>
              </a:defRPr>
            </a:lvl1pPr>
            <a:lvl2pPr lvl="1" rtl="0">
              <a:lnSpc>
                <a:spcPct val="100000"/>
              </a:lnSpc>
              <a:spcBef>
                <a:spcPts val="0"/>
              </a:spcBef>
              <a:spcAft>
                <a:spcPts val="0"/>
              </a:spcAft>
              <a:buSzPts val="1500"/>
              <a:buFont typeface="Arial"/>
              <a:buNone/>
              <a:defRPr sz="1500">
                <a:latin typeface="Arial"/>
                <a:ea typeface="Arial"/>
                <a:cs typeface="Arial"/>
                <a:sym typeface="Arial"/>
              </a:defRPr>
            </a:lvl2pPr>
            <a:lvl3pPr lvl="2" rtl="0">
              <a:lnSpc>
                <a:spcPct val="100000"/>
              </a:lnSpc>
              <a:spcBef>
                <a:spcPts val="0"/>
              </a:spcBef>
              <a:spcAft>
                <a:spcPts val="0"/>
              </a:spcAft>
              <a:buSzPts val="1500"/>
              <a:buFont typeface="Arial"/>
              <a:buNone/>
              <a:defRPr sz="1500">
                <a:latin typeface="Arial"/>
                <a:ea typeface="Arial"/>
                <a:cs typeface="Arial"/>
                <a:sym typeface="Arial"/>
              </a:defRPr>
            </a:lvl3pPr>
            <a:lvl4pPr lvl="3" rtl="0">
              <a:lnSpc>
                <a:spcPct val="100000"/>
              </a:lnSpc>
              <a:spcBef>
                <a:spcPts val="0"/>
              </a:spcBef>
              <a:spcAft>
                <a:spcPts val="0"/>
              </a:spcAft>
              <a:buSzPts val="1500"/>
              <a:buFont typeface="Arial"/>
              <a:buNone/>
              <a:defRPr sz="1500">
                <a:latin typeface="Arial"/>
                <a:ea typeface="Arial"/>
                <a:cs typeface="Arial"/>
                <a:sym typeface="Arial"/>
              </a:defRPr>
            </a:lvl4pPr>
            <a:lvl5pPr lvl="4" rtl="0">
              <a:lnSpc>
                <a:spcPct val="100000"/>
              </a:lnSpc>
              <a:spcBef>
                <a:spcPts val="0"/>
              </a:spcBef>
              <a:spcAft>
                <a:spcPts val="0"/>
              </a:spcAft>
              <a:buSzPts val="1500"/>
              <a:buFont typeface="Arial"/>
              <a:buNone/>
              <a:defRPr sz="1500">
                <a:latin typeface="Arial"/>
                <a:ea typeface="Arial"/>
                <a:cs typeface="Arial"/>
                <a:sym typeface="Arial"/>
              </a:defRPr>
            </a:lvl5pPr>
            <a:lvl6pPr lvl="5" rtl="0">
              <a:lnSpc>
                <a:spcPct val="100000"/>
              </a:lnSpc>
              <a:spcBef>
                <a:spcPts val="0"/>
              </a:spcBef>
              <a:spcAft>
                <a:spcPts val="0"/>
              </a:spcAft>
              <a:buSzPts val="1500"/>
              <a:buFont typeface="Arial"/>
              <a:buNone/>
              <a:defRPr sz="1500">
                <a:latin typeface="Arial"/>
                <a:ea typeface="Arial"/>
                <a:cs typeface="Arial"/>
                <a:sym typeface="Arial"/>
              </a:defRPr>
            </a:lvl6pPr>
            <a:lvl7pPr lvl="6" rtl="0">
              <a:lnSpc>
                <a:spcPct val="100000"/>
              </a:lnSpc>
              <a:spcBef>
                <a:spcPts val="0"/>
              </a:spcBef>
              <a:spcAft>
                <a:spcPts val="0"/>
              </a:spcAft>
              <a:buSzPts val="1500"/>
              <a:buFont typeface="Arial"/>
              <a:buNone/>
              <a:defRPr sz="1500">
                <a:latin typeface="Arial"/>
                <a:ea typeface="Arial"/>
                <a:cs typeface="Arial"/>
                <a:sym typeface="Arial"/>
              </a:defRPr>
            </a:lvl7pPr>
            <a:lvl8pPr lvl="7" rtl="0">
              <a:lnSpc>
                <a:spcPct val="100000"/>
              </a:lnSpc>
              <a:spcBef>
                <a:spcPts val="0"/>
              </a:spcBef>
              <a:spcAft>
                <a:spcPts val="0"/>
              </a:spcAft>
              <a:buSzPts val="1500"/>
              <a:buFont typeface="Arial"/>
              <a:buNone/>
              <a:defRPr sz="1500">
                <a:latin typeface="Arial"/>
                <a:ea typeface="Arial"/>
                <a:cs typeface="Arial"/>
                <a:sym typeface="Arial"/>
              </a:defRPr>
            </a:lvl8pPr>
            <a:lvl9pPr lvl="8" rtl="0">
              <a:lnSpc>
                <a:spcPct val="100000"/>
              </a:lnSpc>
              <a:spcBef>
                <a:spcPts val="0"/>
              </a:spcBef>
              <a:spcAft>
                <a:spcPts val="0"/>
              </a:spcAft>
              <a:buSzPts val="1500"/>
              <a:buFont typeface="Arial"/>
              <a:buNone/>
              <a:defRPr sz="1500">
                <a:latin typeface="Arial"/>
                <a:ea typeface="Arial"/>
                <a:cs typeface="Arial"/>
                <a:sym typeface="Arial"/>
              </a:defRPr>
            </a:lvl9pPr>
          </a:lstStyle>
          <a:p>
            <a:endParaRPr/>
          </a:p>
        </p:txBody>
      </p:sp>
      <p:sp>
        <p:nvSpPr>
          <p:cNvPr id="4302" name="Google Shape;4302;p46"/>
          <p:cNvSpPr txBox="1">
            <a:spLocks noGrp="1"/>
          </p:cNvSpPr>
          <p:nvPr>
            <p:ph type="subTitle" idx="5"/>
          </p:nvPr>
        </p:nvSpPr>
        <p:spPr>
          <a:xfrm>
            <a:off x="4303400" y="2516488"/>
            <a:ext cx="4611000" cy="381000"/>
          </a:xfrm>
          <a:prstGeom prst="rect">
            <a:avLst/>
          </a:prstGeom>
          <a:noFill/>
          <a:ln>
            <a:noFill/>
          </a:ln>
        </p:spPr>
        <p:txBody>
          <a:bodyPr spcFirstLastPara="1" wrap="square" lIns="0" tIns="0" rIns="0" bIns="0" anchor="ctr" anchorCtr="0">
            <a:normAutofit/>
          </a:bodyPr>
          <a:lstStyle>
            <a:lvl1pPr lvl="0" rtl="0">
              <a:lnSpc>
                <a:spcPct val="100000"/>
              </a:lnSpc>
              <a:spcBef>
                <a:spcPts val="0"/>
              </a:spcBef>
              <a:spcAft>
                <a:spcPts val="0"/>
              </a:spcAft>
              <a:buSzPts val="1500"/>
              <a:buFont typeface="Arial"/>
              <a:buNone/>
              <a:defRPr sz="1500">
                <a:latin typeface="Arial"/>
                <a:ea typeface="Arial"/>
                <a:cs typeface="Arial"/>
                <a:sym typeface="Arial"/>
              </a:defRPr>
            </a:lvl1pPr>
            <a:lvl2pPr lvl="1" rtl="0">
              <a:lnSpc>
                <a:spcPct val="100000"/>
              </a:lnSpc>
              <a:spcBef>
                <a:spcPts val="0"/>
              </a:spcBef>
              <a:spcAft>
                <a:spcPts val="0"/>
              </a:spcAft>
              <a:buSzPts val="1500"/>
              <a:buFont typeface="Arial"/>
              <a:buNone/>
              <a:defRPr sz="1500">
                <a:latin typeface="Arial"/>
                <a:ea typeface="Arial"/>
                <a:cs typeface="Arial"/>
                <a:sym typeface="Arial"/>
              </a:defRPr>
            </a:lvl2pPr>
            <a:lvl3pPr lvl="2" rtl="0">
              <a:lnSpc>
                <a:spcPct val="100000"/>
              </a:lnSpc>
              <a:spcBef>
                <a:spcPts val="0"/>
              </a:spcBef>
              <a:spcAft>
                <a:spcPts val="0"/>
              </a:spcAft>
              <a:buSzPts val="1500"/>
              <a:buFont typeface="Arial"/>
              <a:buNone/>
              <a:defRPr sz="1500">
                <a:latin typeface="Arial"/>
                <a:ea typeface="Arial"/>
                <a:cs typeface="Arial"/>
                <a:sym typeface="Arial"/>
              </a:defRPr>
            </a:lvl3pPr>
            <a:lvl4pPr lvl="3" rtl="0">
              <a:lnSpc>
                <a:spcPct val="100000"/>
              </a:lnSpc>
              <a:spcBef>
                <a:spcPts val="0"/>
              </a:spcBef>
              <a:spcAft>
                <a:spcPts val="0"/>
              </a:spcAft>
              <a:buSzPts val="1500"/>
              <a:buFont typeface="Arial"/>
              <a:buNone/>
              <a:defRPr sz="1500">
                <a:latin typeface="Arial"/>
                <a:ea typeface="Arial"/>
                <a:cs typeface="Arial"/>
                <a:sym typeface="Arial"/>
              </a:defRPr>
            </a:lvl4pPr>
            <a:lvl5pPr lvl="4" rtl="0">
              <a:lnSpc>
                <a:spcPct val="100000"/>
              </a:lnSpc>
              <a:spcBef>
                <a:spcPts val="0"/>
              </a:spcBef>
              <a:spcAft>
                <a:spcPts val="0"/>
              </a:spcAft>
              <a:buSzPts val="1500"/>
              <a:buFont typeface="Arial"/>
              <a:buNone/>
              <a:defRPr sz="1500">
                <a:latin typeface="Arial"/>
                <a:ea typeface="Arial"/>
                <a:cs typeface="Arial"/>
                <a:sym typeface="Arial"/>
              </a:defRPr>
            </a:lvl5pPr>
            <a:lvl6pPr lvl="5" rtl="0">
              <a:lnSpc>
                <a:spcPct val="100000"/>
              </a:lnSpc>
              <a:spcBef>
                <a:spcPts val="0"/>
              </a:spcBef>
              <a:spcAft>
                <a:spcPts val="0"/>
              </a:spcAft>
              <a:buSzPts val="1500"/>
              <a:buFont typeface="Arial"/>
              <a:buNone/>
              <a:defRPr sz="1500">
                <a:latin typeface="Arial"/>
                <a:ea typeface="Arial"/>
                <a:cs typeface="Arial"/>
                <a:sym typeface="Arial"/>
              </a:defRPr>
            </a:lvl6pPr>
            <a:lvl7pPr lvl="6" rtl="0">
              <a:lnSpc>
                <a:spcPct val="100000"/>
              </a:lnSpc>
              <a:spcBef>
                <a:spcPts val="0"/>
              </a:spcBef>
              <a:spcAft>
                <a:spcPts val="0"/>
              </a:spcAft>
              <a:buSzPts val="1500"/>
              <a:buFont typeface="Arial"/>
              <a:buNone/>
              <a:defRPr sz="1500">
                <a:latin typeface="Arial"/>
                <a:ea typeface="Arial"/>
                <a:cs typeface="Arial"/>
                <a:sym typeface="Arial"/>
              </a:defRPr>
            </a:lvl7pPr>
            <a:lvl8pPr lvl="7" rtl="0">
              <a:lnSpc>
                <a:spcPct val="100000"/>
              </a:lnSpc>
              <a:spcBef>
                <a:spcPts val="0"/>
              </a:spcBef>
              <a:spcAft>
                <a:spcPts val="0"/>
              </a:spcAft>
              <a:buSzPts val="1500"/>
              <a:buFont typeface="Arial"/>
              <a:buNone/>
              <a:defRPr sz="1500">
                <a:latin typeface="Arial"/>
                <a:ea typeface="Arial"/>
                <a:cs typeface="Arial"/>
                <a:sym typeface="Arial"/>
              </a:defRPr>
            </a:lvl8pPr>
            <a:lvl9pPr lvl="8" rtl="0">
              <a:lnSpc>
                <a:spcPct val="100000"/>
              </a:lnSpc>
              <a:spcBef>
                <a:spcPts val="0"/>
              </a:spcBef>
              <a:spcAft>
                <a:spcPts val="0"/>
              </a:spcAft>
              <a:buSzPts val="1500"/>
              <a:buFont typeface="Arial"/>
              <a:buNone/>
              <a:defRPr sz="1500">
                <a:latin typeface="Arial"/>
                <a:ea typeface="Arial"/>
                <a:cs typeface="Arial"/>
                <a:sym typeface="Arial"/>
              </a:defRPr>
            </a:lvl9pPr>
          </a:lstStyle>
          <a:p>
            <a:endParaRPr/>
          </a:p>
        </p:txBody>
      </p:sp>
      <p:sp>
        <p:nvSpPr>
          <p:cNvPr id="4303" name="Google Shape;4303;p46"/>
          <p:cNvSpPr txBox="1">
            <a:spLocks noGrp="1"/>
          </p:cNvSpPr>
          <p:nvPr>
            <p:ph type="subTitle" idx="6"/>
          </p:nvPr>
        </p:nvSpPr>
        <p:spPr>
          <a:xfrm>
            <a:off x="4303400" y="3169888"/>
            <a:ext cx="4611000" cy="381000"/>
          </a:xfrm>
          <a:prstGeom prst="rect">
            <a:avLst/>
          </a:prstGeom>
          <a:noFill/>
          <a:ln>
            <a:noFill/>
          </a:ln>
        </p:spPr>
        <p:txBody>
          <a:bodyPr spcFirstLastPara="1" wrap="square" lIns="0" tIns="0" rIns="0" bIns="0" anchor="ctr" anchorCtr="0">
            <a:normAutofit/>
          </a:bodyPr>
          <a:lstStyle>
            <a:lvl1pPr lvl="0" rtl="0">
              <a:lnSpc>
                <a:spcPct val="100000"/>
              </a:lnSpc>
              <a:spcBef>
                <a:spcPts val="0"/>
              </a:spcBef>
              <a:spcAft>
                <a:spcPts val="0"/>
              </a:spcAft>
              <a:buSzPts val="1500"/>
              <a:buFont typeface="Arial"/>
              <a:buNone/>
              <a:defRPr sz="1500">
                <a:latin typeface="Arial"/>
                <a:ea typeface="Arial"/>
                <a:cs typeface="Arial"/>
                <a:sym typeface="Arial"/>
              </a:defRPr>
            </a:lvl1pPr>
            <a:lvl2pPr lvl="1" rtl="0">
              <a:lnSpc>
                <a:spcPct val="100000"/>
              </a:lnSpc>
              <a:spcBef>
                <a:spcPts val="0"/>
              </a:spcBef>
              <a:spcAft>
                <a:spcPts val="0"/>
              </a:spcAft>
              <a:buSzPts val="1500"/>
              <a:buFont typeface="Arial"/>
              <a:buNone/>
              <a:defRPr sz="1500">
                <a:latin typeface="Arial"/>
                <a:ea typeface="Arial"/>
                <a:cs typeface="Arial"/>
                <a:sym typeface="Arial"/>
              </a:defRPr>
            </a:lvl2pPr>
            <a:lvl3pPr lvl="2" rtl="0">
              <a:lnSpc>
                <a:spcPct val="100000"/>
              </a:lnSpc>
              <a:spcBef>
                <a:spcPts val="0"/>
              </a:spcBef>
              <a:spcAft>
                <a:spcPts val="0"/>
              </a:spcAft>
              <a:buSzPts val="1500"/>
              <a:buFont typeface="Arial"/>
              <a:buNone/>
              <a:defRPr sz="1500">
                <a:latin typeface="Arial"/>
                <a:ea typeface="Arial"/>
                <a:cs typeface="Arial"/>
                <a:sym typeface="Arial"/>
              </a:defRPr>
            </a:lvl3pPr>
            <a:lvl4pPr lvl="3" rtl="0">
              <a:lnSpc>
                <a:spcPct val="100000"/>
              </a:lnSpc>
              <a:spcBef>
                <a:spcPts val="0"/>
              </a:spcBef>
              <a:spcAft>
                <a:spcPts val="0"/>
              </a:spcAft>
              <a:buSzPts val="1500"/>
              <a:buFont typeface="Arial"/>
              <a:buNone/>
              <a:defRPr sz="1500">
                <a:latin typeface="Arial"/>
                <a:ea typeface="Arial"/>
                <a:cs typeface="Arial"/>
                <a:sym typeface="Arial"/>
              </a:defRPr>
            </a:lvl4pPr>
            <a:lvl5pPr lvl="4" rtl="0">
              <a:lnSpc>
                <a:spcPct val="100000"/>
              </a:lnSpc>
              <a:spcBef>
                <a:spcPts val="0"/>
              </a:spcBef>
              <a:spcAft>
                <a:spcPts val="0"/>
              </a:spcAft>
              <a:buSzPts val="1500"/>
              <a:buFont typeface="Arial"/>
              <a:buNone/>
              <a:defRPr sz="1500">
                <a:latin typeface="Arial"/>
                <a:ea typeface="Arial"/>
                <a:cs typeface="Arial"/>
                <a:sym typeface="Arial"/>
              </a:defRPr>
            </a:lvl5pPr>
            <a:lvl6pPr lvl="5" rtl="0">
              <a:lnSpc>
                <a:spcPct val="100000"/>
              </a:lnSpc>
              <a:spcBef>
                <a:spcPts val="0"/>
              </a:spcBef>
              <a:spcAft>
                <a:spcPts val="0"/>
              </a:spcAft>
              <a:buSzPts val="1500"/>
              <a:buFont typeface="Arial"/>
              <a:buNone/>
              <a:defRPr sz="1500">
                <a:latin typeface="Arial"/>
                <a:ea typeface="Arial"/>
                <a:cs typeface="Arial"/>
                <a:sym typeface="Arial"/>
              </a:defRPr>
            </a:lvl6pPr>
            <a:lvl7pPr lvl="6" rtl="0">
              <a:lnSpc>
                <a:spcPct val="100000"/>
              </a:lnSpc>
              <a:spcBef>
                <a:spcPts val="0"/>
              </a:spcBef>
              <a:spcAft>
                <a:spcPts val="0"/>
              </a:spcAft>
              <a:buSzPts val="1500"/>
              <a:buFont typeface="Arial"/>
              <a:buNone/>
              <a:defRPr sz="1500">
                <a:latin typeface="Arial"/>
                <a:ea typeface="Arial"/>
                <a:cs typeface="Arial"/>
                <a:sym typeface="Arial"/>
              </a:defRPr>
            </a:lvl7pPr>
            <a:lvl8pPr lvl="7" rtl="0">
              <a:lnSpc>
                <a:spcPct val="100000"/>
              </a:lnSpc>
              <a:spcBef>
                <a:spcPts val="0"/>
              </a:spcBef>
              <a:spcAft>
                <a:spcPts val="0"/>
              </a:spcAft>
              <a:buSzPts val="1500"/>
              <a:buFont typeface="Arial"/>
              <a:buNone/>
              <a:defRPr sz="1500">
                <a:latin typeface="Arial"/>
                <a:ea typeface="Arial"/>
                <a:cs typeface="Arial"/>
                <a:sym typeface="Arial"/>
              </a:defRPr>
            </a:lvl8pPr>
            <a:lvl9pPr lvl="8" rtl="0">
              <a:lnSpc>
                <a:spcPct val="100000"/>
              </a:lnSpc>
              <a:spcBef>
                <a:spcPts val="0"/>
              </a:spcBef>
              <a:spcAft>
                <a:spcPts val="0"/>
              </a:spcAft>
              <a:buSzPts val="1500"/>
              <a:buFont typeface="Arial"/>
              <a:buNone/>
              <a:defRPr sz="1500">
                <a:latin typeface="Arial"/>
                <a:ea typeface="Arial"/>
                <a:cs typeface="Arial"/>
                <a:sym typeface="Arial"/>
              </a:defRPr>
            </a:lvl9pPr>
          </a:lstStyle>
          <a:p>
            <a:endParaRPr/>
          </a:p>
        </p:txBody>
      </p:sp>
      <p:sp>
        <p:nvSpPr>
          <p:cNvPr id="4304" name="Google Shape;4304;p4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5" name="Google Shape;4305;p46"/>
          <p:cNvGrpSpPr/>
          <p:nvPr/>
        </p:nvGrpSpPr>
        <p:grpSpPr>
          <a:xfrm>
            <a:off x="7941498" y="4793372"/>
            <a:ext cx="729760" cy="173505"/>
            <a:chOff x="7941498" y="4793372"/>
            <a:chExt cx="729760" cy="173505"/>
          </a:xfrm>
        </p:grpSpPr>
        <p:sp>
          <p:nvSpPr>
            <p:cNvPr id="4306" name="Google Shape;4306;p4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4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4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4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4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4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4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4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4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4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4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4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4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4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4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4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4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4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24" name="Google Shape;4324;p4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grpSp>
        <p:nvGrpSpPr>
          <p:cNvPr id="4325" name="Google Shape;4325;p46"/>
          <p:cNvGrpSpPr/>
          <p:nvPr/>
        </p:nvGrpSpPr>
        <p:grpSpPr>
          <a:xfrm>
            <a:off x="229678" y="4812065"/>
            <a:ext cx="952262" cy="184819"/>
            <a:chOff x="238125" y="2164775"/>
            <a:chExt cx="7143750" cy="1385450"/>
          </a:xfrm>
        </p:grpSpPr>
        <p:sp>
          <p:nvSpPr>
            <p:cNvPr id="4326" name="Google Shape;4326;p46"/>
            <p:cNvSpPr/>
            <p:nvPr/>
          </p:nvSpPr>
          <p:spPr>
            <a:xfrm>
              <a:off x="1973875" y="2282850"/>
              <a:ext cx="213875" cy="461825"/>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46"/>
            <p:cNvSpPr/>
            <p:nvPr/>
          </p:nvSpPr>
          <p:spPr>
            <a:xfrm>
              <a:off x="2224450" y="2415350"/>
              <a:ext cx="198150" cy="329325"/>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46"/>
            <p:cNvSpPr/>
            <p:nvPr/>
          </p:nvSpPr>
          <p:spPr>
            <a:xfrm>
              <a:off x="2464550" y="2415350"/>
              <a:ext cx="182400" cy="322775"/>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46"/>
            <p:cNvSpPr/>
            <p:nvPr/>
          </p:nvSpPr>
          <p:spPr>
            <a:xfrm>
              <a:off x="2686275" y="2415350"/>
              <a:ext cx="199450" cy="329325"/>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46"/>
            <p:cNvSpPr/>
            <p:nvPr/>
          </p:nvSpPr>
          <p:spPr>
            <a:xfrm>
              <a:off x="2922425" y="2290725"/>
              <a:ext cx="186325" cy="45395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46"/>
            <p:cNvSpPr/>
            <p:nvPr/>
          </p:nvSpPr>
          <p:spPr>
            <a:xfrm>
              <a:off x="31651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46"/>
            <p:cNvSpPr/>
            <p:nvPr/>
          </p:nvSpPr>
          <p:spPr>
            <a:xfrm>
              <a:off x="3255675" y="2415350"/>
              <a:ext cx="199450" cy="329325"/>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46"/>
            <p:cNvSpPr/>
            <p:nvPr/>
          </p:nvSpPr>
          <p:spPr>
            <a:xfrm>
              <a:off x="3495775" y="2415350"/>
              <a:ext cx="182375" cy="322775"/>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46"/>
            <p:cNvSpPr/>
            <p:nvPr/>
          </p:nvSpPr>
          <p:spPr>
            <a:xfrm>
              <a:off x="3882800" y="2290725"/>
              <a:ext cx="217825" cy="447400"/>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46"/>
            <p:cNvSpPr/>
            <p:nvPr/>
          </p:nvSpPr>
          <p:spPr>
            <a:xfrm>
              <a:off x="41570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46"/>
            <p:cNvSpPr/>
            <p:nvPr/>
          </p:nvSpPr>
          <p:spPr>
            <a:xfrm>
              <a:off x="4256725" y="2415350"/>
              <a:ext cx="188950" cy="430350"/>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46"/>
            <p:cNvSpPr/>
            <p:nvPr/>
          </p:nvSpPr>
          <p:spPr>
            <a:xfrm>
              <a:off x="4500750" y="2299900"/>
              <a:ext cx="49875" cy="43822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46"/>
            <p:cNvSpPr/>
            <p:nvPr/>
          </p:nvSpPr>
          <p:spPr>
            <a:xfrm>
              <a:off x="4583400" y="2335325"/>
              <a:ext cx="136475" cy="409350"/>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46"/>
            <p:cNvSpPr/>
            <p:nvPr/>
          </p:nvSpPr>
          <p:spPr>
            <a:xfrm>
              <a:off x="4743475" y="2415350"/>
              <a:ext cx="199425" cy="329325"/>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46"/>
            <p:cNvSpPr/>
            <p:nvPr/>
          </p:nvSpPr>
          <p:spPr>
            <a:xfrm>
              <a:off x="4982250" y="2290725"/>
              <a:ext cx="52500" cy="447400"/>
            </a:xfrm>
            <a:custGeom>
              <a:avLst/>
              <a:gdLst/>
              <a:ahLst/>
              <a:cxnLst/>
              <a:rect l="l" t="t" r="r" b="b"/>
              <a:pathLst>
                <a:path w="2100" h="17896" extrusionOk="0">
                  <a:moveTo>
                    <a:pt x="0" y="0"/>
                  </a:moveTo>
                  <a:lnTo>
                    <a:pt x="0" y="17895"/>
                  </a:lnTo>
                  <a:lnTo>
                    <a:pt x="2099" y="17895"/>
                  </a:lnTo>
                  <a:lnTo>
                    <a:pt x="209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46"/>
            <p:cNvSpPr/>
            <p:nvPr/>
          </p:nvSpPr>
          <p:spPr>
            <a:xfrm>
              <a:off x="5223650" y="2282850"/>
              <a:ext cx="219125" cy="461825"/>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46"/>
            <p:cNvSpPr/>
            <p:nvPr/>
          </p:nvSpPr>
          <p:spPr>
            <a:xfrm>
              <a:off x="5480800"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46"/>
            <p:cNvSpPr/>
            <p:nvPr/>
          </p:nvSpPr>
          <p:spPr>
            <a:xfrm>
              <a:off x="5711700" y="2415350"/>
              <a:ext cx="133850" cy="322775"/>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46"/>
            <p:cNvSpPr/>
            <p:nvPr/>
          </p:nvSpPr>
          <p:spPr>
            <a:xfrm>
              <a:off x="5867825" y="2420600"/>
              <a:ext cx="198150" cy="317525"/>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46"/>
            <p:cNvSpPr/>
            <p:nvPr/>
          </p:nvSpPr>
          <p:spPr>
            <a:xfrm>
              <a:off x="6094800" y="22999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46"/>
            <p:cNvSpPr/>
            <p:nvPr/>
          </p:nvSpPr>
          <p:spPr>
            <a:xfrm>
              <a:off x="6195825" y="2415350"/>
              <a:ext cx="179775" cy="329325"/>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46"/>
            <p:cNvSpPr/>
            <p:nvPr/>
          </p:nvSpPr>
          <p:spPr>
            <a:xfrm>
              <a:off x="6420175" y="2415350"/>
              <a:ext cx="179775" cy="329325"/>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46"/>
            <p:cNvSpPr/>
            <p:nvPr/>
          </p:nvSpPr>
          <p:spPr>
            <a:xfrm>
              <a:off x="1963375" y="2928325"/>
              <a:ext cx="219125" cy="46185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46"/>
            <p:cNvSpPr/>
            <p:nvPr/>
          </p:nvSpPr>
          <p:spPr>
            <a:xfrm>
              <a:off x="2220525" y="3060850"/>
              <a:ext cx="179750" cy="329325"/>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46"/>
            <p:cNvSpPr/>
            <p:nvPr/>
          </p:nvSpPr>
          <p:spPr>
            <a:xfrm>
              <a:off x="2450125" y="3060850"/>
              <a:ext cx="135150" cy="322775"/>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46"/>
            <p:cNvSpPr/>
            <p:nvPr/>
          </p:nvSpPr>
          <p:spPr>
            <a:xfrm>
              <a:off x="2607550" y="3066100"/>
              <a:ext cx="198150" cy="317525"/>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46"/>
            <p:cNvSpPr/>
            <p:nvPr/>
          </p:nvSpPr>
          <p:spPr>
            <a:xfrm>
              <a:off x="283452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46"/>
            <p:cNvSpPr/>
            <p:nvPr/>
          </p:nvSpPr>
          <p:spPr>
            <a:xfrm>
              <a:off x="2935550" y="3060850"/>
              <a:ext cx="179775" cy="329325"/>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46"/>
            <p:cNvSpPr/>
            <p:nvPr/>
          </p:nvSpPr>
          <p:spPr>
            <a:xfrm>
              <a:off x="3159900" y="3060850"/>
              <a:ext cx="179775" cy="329325"/>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46"/>
            <p:cNvSpPr/>
            <p:nvPr/>
          </p:nvSpPr>
          <p:spPr>
            <a:xfrm>
              <a:off x="3535125" y="3060850"/>
              <a:ext cx="182400" cy="322775"/>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46"/>
            <p:cNvSpPr/>
            <p:nvPr/>
          </p:nvSpPr>
          <p:spPr>
            <a:xfrm>
              <a:off x="3773900" y="3066100"/>
              <a:ext cx="181075" cy="324075"/>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46"/>
            <p:cNvSpPr/>
            <p:nvPr/>
          </p:nvSpPr>
          <p:spPr>
            <a:xfrm>
              <a:off x="4011375" y="3060850"/>
              <a:ext cx="314900" cy="322775"/>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46"/>
            <p:cNvSpPr/>
            <p:nvPr/>
          </p:nvSpPr>
          <p:spPr>
            <a:xfrm>
              <a:off x="4376100" y="2957200"/>
              <a:ext cx="179775" cy="432975"/>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46"/>
            <p:cNvSpPr/>
            <p:nvPr/>
          </p:nvSpPr>
          <p:spPr>
            <a:xfrm>
              <a:off x="4607025" y="3060850"/>
              <a:ext cx="133850" cy="322775"/>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46"/>
            <p:cNvSpPr/>
            <p:nvPr/>
          </p:nvSpPr>
          <p:spPr>
            <a:xfrm>
              <a:off x="4765775" y="2945400"/>
              <a:ext cx="49875" cy="43822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46"/>
            <p:cNvSpPr/>
            <p:nvPr/>
          </p:nvSpPr>
          <p:spPr>
            <a:xfrm>
              <a:off x="4866800" y="3060850"/>
              <a:ext cx="186325" cy="423800"/>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46"/>
            <p:cNvSpPr/>
            <p:nvPr/>
          </p:nvSpPr>
          <p:spPr>
            <a:xfrm>
              <a:off x="5109500" y="3066100"/>
              <a:ext cx="182400" cy="324075"/>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46"/>
            <p:cNvSpPr/>
            <p:nvPr/>
          </p:nvSpPr>
          <p:spPr>
            <a:xfrm>
              <a:off x="5343050" y="3060850"/>
              <a:ext cx="178450" cy="329325"/>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46"/>
            <p:cNvSpPr/>
            <p:nvPr/>
          </p:nvSpPr>
          <p:spPr>
            <a:xfrm>
              <a:off x="5713025" y="3060850"/>
              <a:ext cx="179750" cy="329325"/>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46"/>
            <p:cNvSpPr/>
            <p:nvPr/>
          </p:nvSpPr>
          <p:spPr>
            <a:xfrm>
              <a:off x="5926875" y="3060850"/>
              <a:ext cx="199450" cy="329325"/>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46"/>
            <p:cNvSpPr/>
            <p:nvPr/>
          </p:nvSpPr>
          <p:spPr>
            <a:xfrm>
              <a:off x="6166975" y="3060850"/>
              <a:ext cx="182375" cy="322775"/>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46"/>
            <p:cNvSpPr/>
            <p:nvPr/>
          </p:nvSpPr>
          <p:spPr>
            <a:xfrm>
              <a:off x="6390000" y="3060850"/>
              <a:ext cx="199450" cy="329325"/>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46"/>
            <p:cNvSpPr/>
            <p:nvPr/>
          </p:nvSpPr>
          <p:spPr>
            <a:xfrm>
              <a:off x="6624850" y="2936200"/>
              <a:ext cx="187625" cy="453975"/>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46"/>
            <p:cNvSpPr/>
            <p:nvPr/>
          </p:nvSpPr>
          <p:spPr>
            <a:xfrm>
              <a:off x="6868875" y="2945400"/>
              <a:ext cx="49875" cy="43822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46"/>
            <p:cNvSpPr/>
            <p:nvPr/>
          </p:nvSpPr>
          <p:spPr>
            <a:xfrm>
              <a:off x="6969900" y="3060850"/>
              <a:ext cx="178450" cy="329325"/>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46"/>
            <p:cNvSpPr/>
            <p:nvPr/>
          </p:nvSpPr>
          <p:spPr>
            <a:xfrm>
              <a:off x="7199500" y="3060850"/>
              <a:ext cx="182375" cy="322775"/>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46"/>
            <p:cNvSpPr/>
            <p:nvPr/>
          </p:nvSpPr>
          <p:spPr>
            <a:xfrm>
              <a:off x="256475" y="2183125"/>
              <a:ext cx="1350050" cy="1348750"/>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46"/>
            <p:cNvSpPr/>
            <p:nvPr/>
          </p:nvSpPr>
          <p:spPr>
            <a:xfrm>
              <a:off x="1226025" y="2290725"/>
              <a:ext cx="244075" cy="267650"/>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46"/>
            <p:cNvSpPr/>
            <p:nvPr/>
          </p:nvSpPr>
          <p:spPr>
            <a:xfrm>
              <a:off x="989875" y="2715800"/>
              <a:ext cx="141725" cy="305700"/>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46"/>
            <p:cNvSpPr/>
            <p:nvPr/>
          </p:nvSpPr>
          <p:spPr>
            <a:xfrm>
              <a:off x="1161750" y="2721050"/>
              <a:ext cx="143025" cy="296525"/>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46"/>
            <p:cNvSpPr/>
            <p:nvPr/>
          </p:nvSpPr>
          <p:spPr>
            <a:xfrm>
              <a:off x="1328375" y="2715800"/>
              <a:ext cx="144350" cy="305700"/>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46"/>
            <p:cNvSpPr/>
            <p:nvPr/>
          </p:nvSpPr>
          <p:spPr>
            <a:xfrm>
              <a:off x="987250" y="3083150"/>
              <a:ext cx="144350" cy="305725"/>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46"/>
            <p:cNvSpPr/>
            <p:nvPr/>
          </p:nvSpPr>
          <p:spPr>
            <a:xfrm>
              <a:off x="1156500" y="3087075"/>
              <a:ext cx="141725" cy="297850"/>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46"/>
            <p:cNvSpPr/>
            <p:nvPr/>
          </p:nvSpPr>
          <p:spPr>
            <a:xfrm>
              <a:off x="1327050" y="3083150"/>
              <a:ext cx="141725" cy="305725"/>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46"/>
            <p:cNvSpPr/>
            <p:nvPr/>
          </p:nvSpPr>
          <p:spPr>
            <a:xfrm>
              <a:off x="238125" y="2164775"/>
              <a:ext cx="1386775" cy="1385450"/>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extLst>
    <p:ext uri="{DCECCB84-F9BA-43D5-87BE-67443E8EF086}">
      <p15:sldGuideLst xmlns:p15="http://schemas.microsoft.com/office/powerpoint/2012/main">
        <p15:guide id="1" orient="horz" pos="2944">
          <p15:clr>
            <a:srgbClr val="E46962"/>
          </p15:clr>
        </p15:guide>
        <p15:guide id="2" orient="horz" pos="2880">
          <p15:clr>
            <a:srgbClr val="E46962"/>
          </p15:clr>
        </p15:guide>
        <p15:guide id="3" orient="horz" pos="144">
          <p15:clr>
            <a:srgbClr val="E46962"/>
          </p15:clr>
        </p15:guide>
        <p15:guide id="4" pos="145">
          <p15:clr>
            <a:srgbClr val="E46962"/>
          </p15:clr>
        </p15:guide>
        <p15:guide id="5" pos="5615">
          <p15:clr>
            <a:srgbClr val="E46962"/>
          </p15:clr>
        </p15:guide>
      </p15:sldGuideLst>
    </p:ext>
  </p:extLs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slide 2">
  <p:cSld name="TITLE_3">
    <p:spTree>
      <p:nvGrpSpPr>
        <p:cNvPr id="1" name="Shape 4381"/>
        <p:cNvGrpSpPr/>
        <p:nvPr/>
      </p:nvGrpSpPr>
      <p:grpSpPr>
        <a:xfrm>
          <a:off x="0" y="0"/>
          <a:ext cx="0" cy="0"/>
          <a:chOff x="0" y="0"/>
          <a:chExt cx="0" cy="0"/>
        </a:xfrm>
      </p:grpSpPr>
      <p:sp>
        <p:nvSpPr>
          <p:cNvPr id="4382" name="Google Shape;4382;p47"/>
          <p:cNvSpPr txBox="1">
            <a:spLocks noGrp="1"/>
          </p:cNvSpPr>
          <p:nvPr>
            <p:ph type="ctrTitle"/>
          </p:nvPr>
        </p:nvSpPr>
        <p:spPr>
          <a:xfrm>
            <a:off x="311708" y="744575"/>
            <a:ext cx="8520600" cy="2052600"/>
          </a:xfrm>
          <a:prstGeom prst="rect">
            <a:avLst/>
          </a:prstGeom>
        </p:spPr>
        <p:txBody>
          <a:bodyPr spcFirstLastPara="1" wrap="square" lIns="0" tIns="0" rIns="0" bIns="0" anchor="b" anchorCtr="0">
            <a:noAutofit/>
          </a:bodyPr>
          <a:lstStyle>
            <a:lvl1pPr lvl="0" algn="ctr" rtl="0">
              <a:spcBef>
                <a:spcPts val="0"/>
              </a:spcBef>
              <a:spcAft>
                <a:spcPts val="0"/>
              </a:spcAft>
              <a:buSzPts val="5200"/>
              <a:buNone/>
              <a:defRPr sz="5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4383" name="Google Shape;4383;p47"/>
          <p:cNvSpPr txBox="1">
            <a:spLocks noGrp="1"/>
          </p:cNvSpPr>
          <p:nvPr>
            <p:ph type="subTitle" idx="1"/>
          </p:nvPr>
        </p:nvSpPr>
        <p:spPr>
          <a:xfrm>
            <a:off x="311700" y="2834125"/>
            <a:ext cx="8520600" cy="792600"/>
          </a:xfrm>
          <a:prstGeom prst="rect">
            <a:avLst/>
          </a:prstGeom>
        </p:spPr>
        <p:txBody>
          <a:bodyPr spcFirstLastPara="1" wrap="square" lIns="0" tIns="0" rIns="0" bIns="0" anchor="t" anchorCtr="0">
            <a:noAutofit/>
          </a:bodyPr>
          <a:lstStyle>
            <a:lvl1pPr lvl="0" algn="ctr" rtl="0">
              <a:lnSpc>
                <a:spcPct val="100000"/>
              </a:lnSpc>
              <a:spcBef>
                <a:spcPts val="0"/>
              </a:spcBef>
              <a:spcAft>
                <a:spcPts val="0"/>
              </a:spcAft>
              <a:buSzPts val="2800"/>
              <a:buNone/>
              <a:defRPr sz="28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384" name="Google Shape;4384;p47"/>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rtl="0">
              <a:buNone/>
              <a:defRPr/>
            </a:lvl1pPr>
            <a:lvl2pPr lvl="1" rtl="0">
              <a:buNone/>
              <a:defRPr/>
            </a:lvl2pPr>
            <a:lvl3pPr lvl="2" rtl="0">
              <a:buNone/>
              <a:defRPr/>
            </a:lvl3pPr>
            <a:lvl4pPr lvl="3" rtl="0">
              <a:buNone/>
              <a:defRPr/>
            </a:lvl4pPr>
            <a:lvl5pPr lvl="4" rtl="0">
              <a:buNone/>
              <a:defRPr/>
            </a:lvl5pPr>
            <a:lvl6pPr lvl="5" rtl="0">
              <a:buNone/>
              <a:defRPr/>
            </a:lvl6pPr>
            <a:lvl7pPr lvl="6" rtl="0">
              <a:buNone/>
              <a:defRPr/>
            </a:lvl7pPr>
            <a:lvl8pPr lvl="7" rtl="0">
              <a:buNone/>
              <a:defRPr/>
            </a:lvl8pPr>
            <a:lvl9pPr lvl="8" rtl="0">
              <a:buNone/>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000_Branding Slide_Alberta_FR">
  <p:cSld name="TITLE_1_15">
    <p:spTree>
      <p:nvGrpSpPr>
        <p:cNvPr id="1" name="Shape 383"/>
        <p:cNvGrpSpPr/>
        <p:nvPr/>
      </p:nvGrpSpPr>
      <p:grpSpPr>
        <a:xfrm>
          <a:off x="0" y="0"/>
          <a:ext cx="0" cy="0"/>
          <a:chOff x="0" y="0"/>
          <a:chExt cx="0" cy="0"/>
        </a:xfrm>
      </p:grpSpPr>
      <p:pic>
        <p:nvPicPr>
          <p:cNvPr id="384" name="Google Shape;384;p6"/>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385" name="Google Shape;385;p6"/>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381E78">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6"/>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lvl="0" indent="0" algn="l" rtl="0">
              <a:lnSpc>
                <a:spcPct val="115000"/>
              </a:lnSpc>
              <a:spcBef>
                <a:spcPts val="0"/>
              </a:spcBef>
              <a:spcAft>
                <a:spcPts val="0"/>
              </a:spcAft>
              <a:buClr>
                <a:schemeClr val="dk1"/>
              </a:buClr>
              <a:buSzPts val="1100"/>
              <a:buFont typeface="Arial"/>
              <a:buNone/>
            </a:pPr>
            <a:r>
              <a:rPr lang="en" sz="900">
                <a:solidFill>
                  <a:srgbClr val="FFFFFF"/>
                </a:solidFill>
              </a:rPr>
              <a:t>Lac Moraine, Alberta, Canada - Photo : Unsplash</a:t>
            </a:r>
            <a:endParaRPr sz="900">
              <a:solidFill>
                <a:srgbClr val="FFFFFF"/>
              </a:solidFill>
            </a:endParaRPr>
          </a:p>
        </p:txBody>
      </p:sp>
      <p:sp>
        <p:nvSpPr>
          <p:cNvPr id="387" name="Google Shape;387;p6"/>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8" name="Google Shape;388;p6"/>
          <p:cNvGrpSpPr/>
          <p:nvPr/>
        </p:nvGrpSpPr>
        <p:grpSpPr>
          <a:xfrm>
            <a:off x="429700" y="1254487"/>
            <a:ext cx="4858710" cy="923133"/>
            <a:chOff x="277295" y="3594869"/>
            <a:chExt cx="2318861" cy="440573"/>
          </a:xfrm>
        </p:grpSpPr>
        <p:sp>
          <p:nvSpPr>
            <p:cNvPr id="389" name="Google Shape;389;p6"/>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6"/>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6"/>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6"/>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6"/>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6"/>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6"/>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6"/>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6"/>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6"/>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6"/>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6"/>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6"/>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6"/>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6"/>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6"/>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6"/>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6"/>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6"/>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6"/>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6"/>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6"/>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6"/>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6"/>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6"/>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6"/>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6"/>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6"/>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6"/>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6"/>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6"/>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6"/>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6"/>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6"/>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6"/>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6"/>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6"/>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6"/>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6"/>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6"/>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6"/>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6"/>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6"/>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6"/>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6"/>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6"/>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6"/>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6"/>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6"/>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6"/>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6"/>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6"/>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6"/>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6"/>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6"/>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4" name="Google Shape;444;p6"/>
          <p:cNvGrpSpPr/>
          <p:nvPr/>
        </p:nvGrpSpPr>
        <p:grpSpPr>
          <a:xfrm>
            <a:off x="7941498" y="4793372"/>
            <a:ext cx="729760" cy="173505"/>
            <a:chOff x="7941498" y="4793372"/>
            <a:chExt cx="729760" cy="173505"/>
          </a:xfrm>
        </p:grpSpPr>
        <p:sp>
          <p:nvSpPr>
            <p:cNvPr id="445" name="Google Shape;445;p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3" name="Google Shape;463;p6"/>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 name="Google Shape;464;p6"/>
          <p:cNvGrpSpPr/>
          <p:nvPr/>
        </p:nvGrpSpPr>
        <p:grpSpPr>
          <a:xfrm>
            <a:off x="7941498" y="4793372"/>
            <a:ext cx="729760" cy="173505"/>
            <a:chOff x="7941498" y="4793372"/>
            <a:chExt cx="729760" cy="173505"/>
          </a:xfrm>
        </p:grpSpPr>
        <p:sp>
          <p:nvSpPr>
            <p:cNvPr id="465" name="Google Shape;465;p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6"/>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6"/>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6"/>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6"/>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6"/>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6"/>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6"/>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6"/>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6"/>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 name="Google Shape;483;p6"/>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000_Branding Slide_British-Columbia_EN">
  <p:cSld name="TITLE_1_15_1">
    <p:spTree>
      <p:nvGrpSpPr>
        <p:cNvPr id="1" name="Shape 484"/>
        <p:cNvGrpSpPr/>
        <p:nvPr/>
      </p:nvGrpSpPr>
      <p:grpSpPr>
        <a:xfrm>
          <a:off x="0" y="0"/>
          <a:ext cx="0" cy="0"/>
          <a:chOff x="0" y="0"/>
          <a:chExt cx="0" cy="0"/>
        </a:xfrm>
      </p:grpSpPr>
      <p:pic>
        <p:nvPicPr>
          <p:cNvPr id="485" name="Google Shape;485;p7"/>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486" name="Google Shape;486;p7"/>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BC98">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7" name="Google Shape;487;p7"/>
          <p:cNvGrpSpPr/>
          <p:nvPr/>
        </p:nvGrpSpPr>
        <p:grpSpPr>
          <a:xfrm>
            <a:off x="7941498" y="4793372"/>
            <a:ext cx="729760" cy="173505"/>
            <a:chOff x="7941498" y="4793372"/>
            <a:chExt cx="729760" cy="173505"/>
          </a:xfrm>
        </p:grpSpPr>
        <p:sp>
          <p:nvSpPr>
            <p:cNvPr id="488" name="Google Shape;488;p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 name="Google Shape;506;p7"/>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lvl="0" indent="0" algn="l" rtl="0">
              <a:lnSpc>
                <a:spcPct val="115000"/>
              </a:lnSpc>
              <a:spcBef>
                <a:spcPts val="0"/>
              </a:spcBef>
              <a:spcAft>
                <a:spcPts val="0"/>
              </a:spcAft>
              <a:buClr>
                <a:schemeClr val="dk1"/>
              </a:buClr>
              <a:buSzPts val="1100"/>
              <a:buFont typeface="Arial"/>
              <a:buNone/>
            </a:pPr>
            <a:r>
              <a:rPr lang="en" sz="900">
                <a:solidFill>
                  <a:srgbClr val="FFFFFF"/>
                </a:solidFill>
              </a:rPr>
              <a:t>Vancouver, British-Columbia, Canada - Photo: Unspalsh</a:t>
            </a:r>
            <a:endParaRPr sz="900">
              <a:solidFill>
                <a:srgbClr val="FFFFFF"/>
              </a:solidFill>
            </a:endParaRPr>
          </a:p>
        </p:txBody>
      </p:sp>
      <p:sp>
        <p:nvSpPr>
          <p:cNvPr id="507" name="Google Shape;507;p7"/>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8" name="Google Shape;508;p7"/>
          <p:cNvGrpSpPr/>
          <p:nvPr/>
        </p:nvGrpSpPr>
        <p:grpSpPr>
          <a:xfrm>
            <a:off x="429700" y="1242820"/>
            <a:ext cx="4866194" cy="944324"/>
            <a:chOff x="277298" y="2872865"/>
            <a:chExt cx="2322433" cy="450687"/>
          </a:xfrm>
        </p:grpSpPr>
        <p:sp>
          <p:nvSpPr>
            <p:cNvPr id="509" name="Google Shape;509;p7"/>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0" name="Google Shape;510;p7"/>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1" name="Google Shape;511;p7"/>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2" name="Google Shape;512;p7"/>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3" name="Google Shape;513;p7"/>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4" name="Google Shape;514;p7"/>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5" name="Google Shape;515;p7"/>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6" name="Google Shape;516;p7"/>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7" name="Google Shape;517;p7"/>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8" name="Google Shape;518;p7"/>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19" name="Google Shape;519;p7"/>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0" name="Google Shape;520;p7"/>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1" name="Google Shape;521;p7"/>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2" name="Google Shape;522;p7"/>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3" name="Google Shape;523;p7"/>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4" name="Google Shape;524;p7"/>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5" name="Google Shape;525;p7"/>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6" name="Google Shape;526;p7"/>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7" name="Google Shape;527;p7"/>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8" name="Google Shape;528;p7"/>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29" name="Google Shape;529;p7"/>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0" name="Google Shape;530;p7"/>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1" name="Google Shape;531;p7"/>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2" name="Google Shape;532;p7"/>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3" name="Google Shape;533;p7"/>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4" name="Google Shape;534;p7"/>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5" name="Google Shape;535;p7"/>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6" name="Google Shape;536;p7"/>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7" name="Google Shape;537;p7"/>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8" name="Google Shape;538;p7"/>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39" name="Google Shape;539;p7"/>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0" name="Google Shape;540;p7"/>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1" name="Google Shape;541;p7"/>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2" name="Google Shape;542;p7"/>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3" name="Google Shape;543;p7"/>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4" name="Google Shape;544;p7"/>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5" name="Google Shape;545;p7"/>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6" name="Google Shape;546;p7"/>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7" name="Google Shape;547;p7"/>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8" name="Google Shape;548;p7"/>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49" name="Google Shape;549;p7"/>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0" name="Google Shape;550;p7"/>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1" name="Google Shape;551;p7"/>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2" name="Google Shape;552;p7"/>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3" name="Google Shape;553;p7"/>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4" name="Google Shape;554;p7"/>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5" name="Google Shape;555;p7"/>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6" name="Google Shape;556;p7"/>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7" name="Google Shape;557;p7"/>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8" name="Google Shape;558;p7"/>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59" name="Google Shape;559;p7"/>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60" name="Google Shape;560;p7"/>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61" name="Google Shape;561;p7"/>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62" name="Google Shape;562;p7"/>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563" name="Google Shape;563;p7"/>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564" name="Google Shape;564;p7"/>
          <p:cNvGrpSpPr/>
          <p:nvPr/>
        </p:nvGrpSpPr>
        <p:grpSpPr>
          <a:xfrm>
            <a:off x="7941498" y="4793372"/>
            <a:ext cx="729760" cy="173505"/>
            <a:chOff x="7941498" y="4793372"/>
            <a:chExt cx="729760" cy="173505"/>
          </a:xfrm>
        </p:grpSpPr>
        <p:sp>
          <p:nvSpPr>
            <p:cNvPr id="565" name="Google Shape;565;p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3" name="Google Shape;583;p7"/>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4" name="Google Shape;584;p7"/>
          <p:cNvGrpSpPr/>
          <p:nvPr/>
        </p:nvGrpSpPr>
        <p:grpSpPr>
          <a:xfrm>
            <a:off x="7941498" y="4793372"/>
            <a:ext cx="729760" cy="173505"/>
            <a:chOff x="7941498" y="4793372"/>
            <a:chExt cx="729760" cy="173505"/>
          </a:xfrm>
        </p:grpSpPr>
        <p:sp>
          <p:nvSpPr>
            <p:cNvPr id="585" name="Google Shape;585;p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3" name="Google Shape;603;p7"/>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000_Branding Slide_British-Columbia_FR">
  <p:cSld name="TITLE_1_15_1_1">
    <p:spTree>
      <p:nvGrpSpPr>
        <p:cNvPr id="1" name="Shape 604"/>
        <p:cNvGrpSpPr/>
        <p:nvPr/>
      </p:nvGrpSpPr>
      <p:grpSpPr>
        <a:xfrm>
          <a:off x="0" y="0"/>
          <a:ext cx="0" cy="0"/>
          <a:chOff x="0" y="0"/>
          <a:chExt cx="0" cy="0"/>
        </a:xfrm>
      </p:grpSpPr>
      <p:pic>
        <p:nvPicPr>
          <p:cNvPr id="605" name="Google Shape;605;p8"/>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606" name="Google Shape;606;p8"/>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00BC98">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8"/>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8"/>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lvl="0" indent="0" algn="l" rtl="0">
              <a:lnSpc>
                <a:spcPct val="115000"/>
              </a:lnSpc>
              <a:spcBef>
                <a:spcPts val="0"/>
              </a:spcBef>
              <a:spcAft>
                <a:spcPts val="0"/>
              </a:spcAft>
              <a:buClr>
                <a:schemeClr val="dk1"/>
              </a:buClr>
              <a:buSzPts val="1100"/>
              <a:buFont typeface="Arial"/>
              <a:buNone/>
            </a:pPr>
            <a:r>
              <a:rPr lang="en" sz="900">
                <a:solidFill>
                  <a:srgbClr val="FFFFFF"/>
                </a:solidFill>
              </a:rPr>
              <a:t>Vancouver, Colombie-Britannique, Canada - Photo : </a:t>
            </a:r>
            <a:r>
              <a:rPr lang="en" sz="900">
                <a:solidFill>
                  <a:schemeClr val="lt1"/>
                </a:solidFill>
              </a:rPr>
              <a:t>Unspalsh</a:t>
            </a:r>
            <a:endParaRPr sz="900">
              <a:solidFill>
                <a:srgbClr val="FFFFFF"/>
              </a:solidFill>
            </a:endParaRPr>
          </a:p>
        </p:txBody>
      </p:sp>
      <p:grpSp>
        <p:nvGrpSpPr>
          <p:cNvPr id="609" name="Google Shape;609;p8"/>
          <p:cNvGrpSpPr/>
          <p:nvPr/>
        </p:nvGrpSpPr>
        <p:grpSpPr>
          <a:xfrm>
            <a:off x="429700" y="1254487"/>
            <a:ext cx="4858710" cy="923133"/>
            <a:chOff x="277295" y="3594869"/>
            <a:chExt cx="2318861" cy="440573"/>
          </a:xfrm>
        </p:grpSpPr>
        <p:sp>
          <p:nvSpPr>
            <p:cNvPr id="610" name="Google Shape;610;p8"/>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8"/>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8"/>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8"/>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8"/>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8"/>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8"/>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8"/>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8"/>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8"/>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8"/>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8"/>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8"/>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8"/>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8"/>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8"/>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8"/>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8"/>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8"/>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8"/>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8"/>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8"/>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8"/>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8"/>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8"/>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8"/>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8"/>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8"/>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8"/>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8"/>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8"/>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8"/>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8"/>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8"/>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8"/>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8"/>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8"/>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8"/>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8"/>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8"/>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8"/>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8"/>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8"/>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8"/>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8"/>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8"/>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8"/>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 name="Google Shape;665;p8"/>
          <p:cNvGrpSpPr/>
          <p:nvPr/>
        </p:nvGrpSpPr>
        <p:grpSpPr>
          <a:xfrm>
            <a:off x="7941498" y="4793372"/>
            <a:ext cx="729760" cy="173505"/>
            <a:chOff x="7941498" y="4793372"/>
            <a:chExt cx="729760" cy="173505"/>
          </a:xfrm>
        </p:grpSpPr>
        <p:sp>
          <p:nvSpPr>
            <p:cNvPr id="666" name="Google Shape;666;p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4" name="Google Shape;684;p8"/>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5" name="Google Shape;685;p8"/>
          <p:cNvGrpSpPr/>
          <p:nvPr/>
        </p:nvGrpSpPr>
        <p:grpSpPr>
          <a:xfrm>
            <a:off x="7941498" y="4793372"/>
            <a:ext cx="729760" cy="173505"/>
            <a:chOff x="7941498" y="4793372"/>
            <a:chExt cx="729760" cy="173505"/>
          </a:xfrm>
        </p:grpSpPr>
        <p:sp>
          <p:nvSpPr>
            <p:cNvPr id="686" name="Google Shape;686;p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8"/>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8"/>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8"/>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 name="Google Shape;704;p8"/>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000_Branding Slide_Manitoba_EN">
  <p:cSld name="TITLE_1_15_1_1_1">
    <p:spTree>
      <p:nvGrpSpPr>
        <p:cNvPr id="1" name="Shape 705"/>
        <p:cNvGrpSpPr/>
        <p:nvPr/>
      </p:nvGrpSpPr>
      <p:grpSpPr>
        <a:xfrm>
          <a:off x="0" y="0"/>
          <a:ext cx="0" cy="0"/>
          <a:chOff x="0" y="0"/>
          <a:chExt cx="0" cy="0"/>
        </a:xfrm>
      </p:grpSpPr>
      <p:pic>
        <p:nvPicPr>
          <p:cNvPr id="706" name="Google Shape;706;p9"/>
          <p:cNvPicPr preferRelativeResize="0"/>
          <p:nvPr/>
        </p:nvPicPr>
        <p:blipFill rotWithShape="1">
          <a:blip r:embed="rId2">
            <a:alphaModFix/>
          </a:blip>
          <a:srcRect/>
          <a:stretch/>
        </p:blipFill>
        <p:spPr>
          <a:xfrm>
            <a:off x="0" y="13"/>
            <a:ext cx="9144000" cy="5143476"/>
          </a:xfrm>
          <a:prstGeom prst="rect">
            <a:avLst/>
          </a:prstGeom>
          <a:noFill/>
          <a:ln>
            <a:noFill/>
          </a:ln>
        </p:spPr>
      </p:pic>
      <p:grpSp>
        <p:nvGrpSpPr>
          <p:cNvPr id="707" name="Google Shape;707;p9"/>
          <p:cNvGrpSpPr/>
          <p:nvPr/>
        </p:nvGrpSpPr>
        <p:grpSpPr>
          <a:xfrm>
            <a:off x="7941498" y="4793372"/>
            <a:ext cx="729760" cy="173505"/>
            <a:chOff x="7941498" y="4793372"/>
            <a:chExt cx="729760" cy="173505"/>
          </a:xfrm>
        </p:grpSpPr>
        <p:sp>
          <p:nvSpPr>
            <p:cNvPr id="708" name="Google Shape;708;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6" name="Google Shape;726;p9"/>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lvl="0" indent="0" algn="l" rtl="0">
              <a:lnSpc>
                <a:spcPct val="115000"/>
              </a:lnSpc>
              <a:spcBef>
                <a:spcPts val="0"/>
              </a:spcBef>
              <a:spcAft>
                <a:spcPts val="0"/>
              </a:spcAft>
              <a:buClr>
                <a:schemeClr val="dk1"/>
              </a:buClr>
              <a:buSzPts val="1100"/>
              <a:buFont typeface="Arial"/>
              <a:buNone/>
            </a:pPr>
            <a:r>
              <a:rPr lang="en" sz="900">
                <a:solidFill>
                  <a:srgbClr val="FFFFFF"/>
                </a:solidFill>
              </a:rPr>
              <a:t>Manitoba, Canada - Photo : </a:t>
            </a:r>
            <a:r>
              <a:rPr lang="en" sz="900">
                <a:solidFill>
                  <a:schemeClr val="lt1"/>
                </a:solidFill>
              </a:rPr>
              <a:t>Unspalsh</a:t>
            </a:r>
            <a:endParaRPr sz="900">
              <a:solidFill>
                <a:srgbClr val="FFFFFF"/>
              </a:solidFill>
            </a:endParaRPr>
          </a:p>
        </p:txBody>
      </p:sp>
      <p:sp>
        <p:nvSpPr>
          <p:cNvPr id="727" name="Google Shape;727;p9"/>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600101">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9"/>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 name="Google Shape;729;p9"/>
          <p:cNvGrpSpPr/>
          <p:nvPr/>
        </p:nvGrpSpPr>
        <p:grpSpPr>
          <a:xfrm>
            <a:off x="429700" y="1242820"/>
            <a:ext cx="4866194" cy="944324"/>
            <a:chOff x="277298" y="2872865"/>
            <a:chExt cx="2322433" cy="450687"/>
          </a:xfrm>
        </p:grpSpPr>
        <p:sp>
          <p:nvSpPr>
            <p:cNvPr id="730" name="Google Shape;730;p9"/>
            <p:cNvSpPr/>
            <p:nvPr/>
          </p:nvSpPr>
          <p:spPr>
            <a:xfrm>
              <a:off x="841590" y="2911275"/>
              <a:ext cx="69531" cy="150232"/>
            </a:xfrm>
            <a:custGeom>
              <a:avLst/>
              <a:gdLst/>
              <a:ahLst/>
              <a:cxnLst/>
              <a:rect l="l" t="t" r="r" b="b"/>
              <a:pathLst>
                <a:path w="8555" h="18473" extrusionOk="0">
                  <a:moveTo>
                    <a:pt x="4513" y="0"/>
                  </a:moveTo>
                  <a:lnTo>
                    <a:pt x="3884" y="53"/>
                  </a:lnTo>
                  <a:lnTo>
                    <a:pt x="3306" y="105"/>
                  </a:lnTo>
                  <a:lnTo>
                    <a:pt x="2782" y="263"/>
                  </a:lnTo>
                  <a:lnTo>
                    <a:pt x="2309" y="420"/>
                  </a:lnTo>
                  <a:lnTo>
                    <a:pt x="1942" y="630"/>
                  </a:lnTo>
                  <a:lnTo>
                    <a:pt x="1575" y="892"/>
                  </a:lnTo>
                  <a:lnTo>
                    <a:pt x="1312" y="1155"/>
                  </a:lnTo>
                  <a:lnTo>
                    <a:pt x="1050" y="1417"/>
                  </a:lnTo>
                  <a:lnTo>
                    <a:pt x="840" y="1679"/>
                  </a:lnTo>
                  <a:lnTo>
                    <a:pt x="682" y="1994"/>
                  </a:lnTo>
                  <a:lnTo>
                    <a:pt x="420" y="2519"/>
                  </a:lnTo>
                  <a:lnTo>
                    <a:pt x="315" y="3044"/>
                  </a:lnTo>
                  <a:lnTo>
                    <a:pt x="210" y="3411"/>
                  </a:lnTo>
                  <a:lnTo>
                    <a:pt x="158" y="3989"/>
                  </a:lnTo>
                  <a:lnTo>
                    <a:pt x="53" y="4933"/>
                  </a:lnTo>
                  <a:lnTo>
                    <a:pt x="53" y="6613"/>
                  </a:lnTo>
                  <a:lnTo>
                    <a:pt x="0" y="9446"/>
                  </a:lnTo>
                  <a:lnTo>
                    <a:pt x="53" y="12175"/>
                  </a:lnTo>
                  <a:lnTo>
                    <a:pt x="105" y="13802"/>
                  </a:lnTo>
                  <a:lnTo>
                    <a:pt x="158" y="14694"/>
                  </a:lnTo>
                  <a:lnTo>
                    <a:pt x="210" y="15219"/>
                  </a:lnTo>
                  <a:lnTo>
                    <a:pt x="368" y="15796"/>
                  </a:lnTo>
                  <a:lnTo>
                    <a:pt x="577" y="16426"/>
                  </a:lnTo>
                  <a:lnTo>
                    <a:pt x="892" y="16951"/>
                  </a:lnTo>
                  <a:lnTo>
                    <a:pt x="1102" y="17213"/>
                  </a:lnTo>
                  <a:lnTo>
                    <a:pt x="1365" y="17476"/>
                  </a:lnTo>
                  <a:lnTo>
                    <a:pt x="1627" y="17686"/>
                  </a:lnTo>
                  <a:lnTo>
                    <a:pt x="1889" y="17896"/>
                  </a:lnTo>
                  <a:lnTo>
                    <a:pt x="2204" y="18053"/>
                  </a:lnTo>
                  <a:lnTo>
                    <a:pt x="2572" y="18210"/>
                  </a:lnTo>
                  <a:lnTo>
                    <a:pt x="2939" y="18315"/>
                  </a:lnTo>
                  <a:lnTo>
                    <a:pt x="3411" y="18420"/>
                  </a:lnTo>
                  <a:lnTo>
                    <a:pt x="3831" y="18473"/>
                  </a:lnTo>
                  <a:lnTo>
                    <a:pt x="4933" y="18473"/>
                  </a:lnTo>
                  <a:lnTo>
                    <a:pt x="5458" y="18420"/>
                  </a:lnTo>
                  <a:lnTo>
                    <a:pt x="5878" y="18315"/>
                  </a:lnTo>
                  <a:lnTo>
                    <a:pt x="6298" y="18158"/>
                  </a:lnTo>
                  <a:lnTo>
                    <a:pt x="6665" y="18053"/>
                  </a:lnTo>
                  <a:lnTo>
                    <a:pt x="6980" y="17843"/>
                  </a:lnTo>
                  <a:lnTo>
                    <a:pt x="7242" y="17633"/>
                  </a:lnTo>
                  <a:lnTo>
                    <a:pt x="7505" y="17423"/>
                  </a:lnTo>
                  <a:lnTo>
                    <a:pt x="7662" y="17213"/>
                  </a:lnTo>
                  <a:lnTo>
                    <a:pt x="7872" y="17003"/>
                  </a:lnTo>
                  <a:lnTo>
                    <a:pt x="8082" y="16531"/>
                  </a:lnTo>
                  <a:lnTo>
                    <a:pt x="8292" y="16059"/>
                  </a:lnTo>
                  <a:lnTo>
                    <a:pt x="8397" y="15639"/>
                  </a:lnTo>
                  <a:lnTo>
                    <a:pt x="8449" y="15114"/>
                  </a:lnTo>
                  <a:lnTo>
                    <a:pt x="8502" y="14432"/>
                  </a:lnTo>
                  <a:lnTo>
                    <a:pt x="8554" y="11913"/>
                  </a:lnTo>
                  <a:lnTo>
                    <a:pt x="6455" y="11913"/>
                  </a:lnTo>
                  <a:lnTo>
                    <a:pt x="6455" y="14012"/>
                  </a:lnTo>
                  <a:lnTo>
                    <a:pt x="6455" y="14537"/>
                  </a:lnTo>
                  <a:lnTo>
                    <a:pt x="6350" y="14904"/>
                  </a:lnTo>
                  <a:lnTo>
                    <a:pt x="6245" y="15324"/>
                  </a:lnTo>
                  <a:lnTo>
                    <a:pt x="6140" y="15586"/>
                  </a:lnTo>
                  <a:lnTo>
                    <a:pt x="5983" y="15849"/>
                  </a:lnTo>
                  <a:lnTo>
                    <a:pt x="5773" y="16164"/>
                  </a:lnTo>
                  <a:lnTo>
                    <a:pt x="5406" y="16374"/>
                  </a:lnTo>
                  <a:lnTo>
                    <a:pt x="4986" y="16531"/>
                  </a:lnTo>
                  <a:lnTo>
                    <a:pt x="4776" y="16584"/>
                  </a:lnTo>
                  <a:lnTo>
                    <a:pt x="4146" y="16584"/>
                  </a:lnTo>
                  <a:lnTo>
                    <a:pt x="3884" y="16531"/>
                  </a:lnTo>
                  <a:lnTo>
                    <a:pt x="3411" y="16374"/>
                  </a:lnTo>
                  <a:lnTo>
                    <a:pt x="3044" y="16164"/>
                  </a:lnTo>
                  <a:lnTo>
                    <a:pt x="2782" y="15901"/>
                  </a:lnTo>
                  <a:lnTo>
                    <a:pt x="2624" y="15586"/>
                  </a:lnTo>
                  <a:lnTo>
                    <a:pt x="2519" y="15324"/>
                  </a:lnTo>
                  <a:lnTo>
                    <a:pt x="2362" y="14904"/>
                  </a:lnTo>
                  <a:lnTo>
                    <a:pt x="2309" y="13907"/>
                  </a:lnTo>
                  <a:lnTo>
                    <a:pt x="2257" y="12333"/>
                  </a:lnTo>
                  <a:lnTo>
                    <a:pt x="2257" y="9499"/>
                  </a:lnTo>
                  <a:lnTo>
                    <a:pt x="2257" y="6770"/>
                  </a:lnTo>
                  <a:lnTo>
                    <a:pt x="2309" y="5301"/>
                  </a:lnTo>
                  <a:lnTo>
                    <a:pt x="2362" y="4094"/>
                  </a:lnTo>
                  <a:lnTo>
                    <a:pt x="2467" y="3464"/>
                  </a:lnTo>
                  <a:lnTo>
                    <a:pt x="2572" y="3096"/>
                  </a:lnTo>
                  <a:lnTo>
                    <a:pt x="2782" y="2729"/>
                  </a:lnTo>
                  <a:lnTo>
                    <a:pt x="3044" y="2414"/>
                  </a:lnTo>
                  <a:lnTo>
                    <a:pt x="3201" y="2257"/>
                  </a:lnTo>
                  <a:lnTo>
                    <a:pt x="3411" y="2152"/>
                  </a:lnTo>
                  <a:lnTo>
                    <a:pt x="3621" y="2047"/>
                  </a:lnTo>
                  <a:lnTo>
                    <a:pt x="3884" y="1942"/>
                  </a:lnTo>
                  <a:lnTo>
                    <a:pt x="4199" y="1889"/>
                  </a:lnTo>
                  <a:lnTo>
                    <a:pt x="4828" y="1889"/>
                  </a:lnTo>
                  <a:lnTo>
                    <a:pt x="5143" y="1942"/>
                  </a:lnTo>
                  <a:lnTo>
                    <a:pt x="5353" y="2047"/>
                  </a:lnTo>
                  <a:lnTo>
                    <a:pt x="5563" y="2152"/>
                  </a:lnTo>
                  <a:lnTo>
                    <a:pt x="5773" y="2257"/>
                  </a:lnTo>
                  <a:lnTo>
                    <a:pt x="5930" y="2414"/>
                  </a:lnTo>
                  <a:lnTo>
                    <a:pt x="6140" y="2782"/>
                  </a:lnTo>
                  <a:lnTo>
                    <a:pt x="6245" y="3201"/>
                  </a:lnTo>
                  <a:lnTo>
                    <a:pt x="6350" y="3674"/>
                  </a:lnTo>
                  <a:lnTo>
                    <a:pt x="6350" y="4566"/>
                  </a:lnTo>
                  <a:lnTo>
                    <a:pt x="6350" y="5930"/>
                  </a:lnTo>
                  <a:lnTo>
                    <a:pt x="8449" y="5930"/>
                  </a:lnTo>
                  <a:lnTo>
                    <a:pt x="8449" y="4933"/>
                  </a:lnTo>
                  <a:lnTo>
                    <a:pt x="8449" y="4041"/>
                  </a:lnTo>
                  <a:lnTo>
                    <a:pt x="8397" y="3306"/>
                  </a:lnTo>
                  <a:lnTo>
                    <a:pt x="8292" y="2624"/>
                  </a:lnTo>
                  <a:lnTo>
                    <a:pt x="8187" y="2257"/>
                  </a:lnTo>
                  <a:lnTo>
                    <a:pt x="8030" y="1942"/>
                  </a:lnTo>
                  <a:lnTo>
                    <a:pt x="7872" y="1627"/>
                  </a:lnTo>
                  <a:lnTo>
                    <a:pt x="7715" y="1365"/>
                  </a:lnTo>
                  <a:lnTo>
                    <a:pt x="7505" y="1155"/>
                  </a:lnTo>
                  <a:lnTo>
                    <a:pt x="7295" y="945"/>
                  </a:lnTo>
                  <a:lnTo>
                    <a:pt x="6770" y="577"/>
                  </a:lnTo>
                  <a:lnTo>
                    <a:pt x="6245" y="315"/>
                  </a:lnTo>
                  <a:lnTo>
                    <a:pt x="5668" y="158"/>
                  </a:lnTo>
                  <a:lnTo>
                    <a:pt x="5091" y="53"/>
                  </a:lnTo>
                  <a:lnTo>
                    <a:pt x="451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31" name="Google Shape;731;p9"/>
            <p:cNvSpPr/>
            <p:nvPr/>
          </p:nvSpPr>
          <p:spPr>
            <a:xfrm>
              <a:off x="923052" y="2954377"/>
              <a:ext cx="64419" cy="107129"/>
            </a:xfrm>
            <a:custGeom>
              <a:avLst/>
              <a:gdLst/>
              <a:ahLst/>
              <a:cxnLst/>
              <a:rect l="l" t="t" r="r" b="b"/>
              <a:pathLst>
                <a:path w="7926" h="13173" extrusionOk="0">
                  <a:moveTo>
                    <a:pt x="5301" y="5668"/>
                  </a:moveTo>
                  <a:lnTo>
                    <a:pt x="5301" y="8817"/>
                  </a:lnTo>
                  <a:lnTo>
                    <a:pt x="5301" y="9552"/>
                  </a:lnTo>
                  <a:lnTo>
                    <a:pt x="5249" y="9919"/>
                  </a:lnTo>
                  <a:lnTo>
                    <a:pt x="5196" y="10234"/>
                  </a:lnTo>
                  <a:lnTo>
                    <a:pt x="5091" y="10549"/>
                  </a:lnTo>
                  <a:lnTo>
                    <a:pt x="4934" y="10811"/>
                  </a:lnTo>
                  <a:lnTo>
                    <a:pt x="4776" y="11074"/>
                  </a:lnTo>
                  <a:lnTo>
                    <a:pt x="4514" y="11284"/>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2"/>
                  </a:lnTo>
                  <a:lnTo>
                    <a:pt x="2047" y="9289"/>
                  </a:lnTo>
                  <a:lnTo>
                    <a:pt x="2152" y="8817"/>
                  </a:lnTo>
                  <a:lnTo>
                    <a:pt x="2310" y="8450"/>
                  </a:lnTo>
                  <a:lnTo>
                    <a:pt x="2520" y="8135"/>
                  </a:lnTo>
                  <a:lnTo>
                    <a:pt x="2730" y="7820"/>
                  </a:lnTo>
                  <a:lnTo>
                    <a:pt x="2992" y="7558"/>
                  </a:lnTo>
                  <a:lnTo>
                    <a:pt x="3622" y="7033"/>
                  </a:lnTo>
                  <a:lnTo>
                    <a:pt x="4619" y="6298"/>
                  </a:lnTo>
                  <a:lnTo>
                    <a:pt x="5301" y="5668"/>
                  </a:lnTo>
                  <a:close/>
                  <a:moveTo>
                    <a:pt x="3307" y="1"/>
                  </a:moveTo>
                  <a:lnTo>
                    <a:pt x="2835" y="105"/>
                  </a:lnTo>
                  <a:lnTo>
                    <a:pt x="2310" y="210"/>
                  </a:lnTo>
                  <a:lnTo>
                    <a:pt x="1785" y="473"/>
                  </a:lnTo>
                  <a:lnTo>
                    <a:pt x="1575" y="578"/>
                  </a:lnTo>
                  <a:lnTo>
                    <a:pt x="1313" y="788"/>
                  </a:lnTo>
                  <a:lnTo>
                    <a:pt x="1103" y="998"/>
                  </a:lnTo>
                  <a:lnTo>
                    <a:pt x="945" y="1260"/>
                  </a:lnTo>
                  <a:lnTo>
                    <a:pt x="735" y="1522"/>
                  </a:lnTo>
                  <a:lnTo>
                    <a:pt x="630" y="1837"/>
                  </a:lnTo>
                  <a:lnTo>
                    <a:pt x="526" y="2415"/>
                  </a:lnTo>
                  <a:lnTo>
                    <a:pt x="421" y="3149"/>
                  </a:lnTo>
                  <a:lnTo>
                    <a:pt x="421" y="4409"/>
                  </a:lnTo>
                  <a:lnTo>
                    <a:pt x="2310" y="4409"/>
                  </a:lnTo>
                  <a:lnTo>
                    <a:pt x="2257" y="3464"/>
                  </a:lnTo>
                  <a:lnTo>
                    <a:pt x="2257" y="2834"/>
                  </a:lnTo>
                  <a:lnTo>
                    <a:pt x="2310" y="2520"/>
                  </a:lnTo>
                  <a:lnTo>
                    <a:pt x="2415" y="2257"/>
                  </a:lnTo>
                  <a:lnTo>
                    <a:pt x="2625" y="1995"/>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2"/>
                  </a:lnTo>
                  <a:lnTo>
                    <a:pt x="4619" y="4461"/>
                  </a:lnTo>
                  <a:lnTo>
                    <a:pt x="4042" y="4934"/>
                  </a:lnTo>
                  <a:lnTo>
                    <a:pt x="2100" y="6246"/>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6"/>
                  </a:lnTo>
                  <a:lnTo>
                    <a:pt x="893" y="12491"/>
                  </a:lnTo>
                  <a:lnTo>
                    <a:pt x="1313" y="12753"/>
                  </a:lnTo>
                  <a:lnTo>
                    <a:pt x="1628" y="12963"/>
                  </a:lnTo>
                  <a:lnTo>
                    <a:pt x="1995" y="13068"/>
                  </a:lnTo>
                  <a:lnTo>
                    <a:pt x="2415" y="13120"/>
                  </a:lnTo>
                  <a:lnTo>
                    <a:pt x="2835" y="13173"/>
                  </a:lnTo>
                  <a:lnTo>
                    <a:pt x="3412" y="13120"/>
                  </a:lnTo>
                  <a:lnTo>
                    <a:pt x="3937" y="12963"/>
                  </a:lnTo>
                  <a:lnTo>
                    <a:pt x="4357" y="12753"/>
                  </a:lnTo>
                  <a:lnTo>
                    <a:pt x="4671" y="12491"/>
                  </a:lnTo>
                  <a:lnTo>
                    <a:pt x="4934" y="12176"/>
                  </a:lnTo>
                  <a:lnTo>
                    <a:pt x="5144" y="11913"/>
                  </a:lnTo>
                  <a:lnTo>
                    <a:pt x="5459" y="11389"/>
                  </a:lnTo>
                  <a:lnTo>
                    <a:pt x="5459" y="12910"/>
                  </a:lnTo>
                  <a:lnTo>
                    <a:pt x="7925" y="12910"/>
                  </a:lnTo>
                  <a:lnTo>
                    <a:pt x="7768" y="12753"/>
                  </a:lnTo>
                  <a:lnTo>
                    <a:pt x="7610" y="12596"/>
                  </a:lnTo>
                  <a:lnTo>
                    <a:pt x="7505" y="12386"/>
                  </a:lnTo>
                  <a:lnTo>
                    <a:pt x="7453" y="12176"/>
                  </a:lnTo>
                  <a:lnTo>
                    <a:pt x="7400" y="11861"/>
                  </a:lnTo>
                  <a:lnTo>
                    <a:pt x="7348" y="11441"/>
                  </a:lnTo>
                  <a:lnTo>
                    <a:pt x="7348" y="10234"/>
                  </a:lnTo>
                  <a:lnTo>
                    <a:pt x="7348" y="4146"/>
                  </a:lnTo>
                  <a:lnTo>
                    <a:pt x="7295" y="3044"/>
                  </a:lnTo>
                  <a:lnTo>
                    <a:pt x="7295" y="2572"/>
                  </a:lnTo>
                  <a:lnTo>
                    <a:pt x="7243" y="2205"/>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32" name="Google Shape;732;p9"/>
            <p:cNvSpPr/>
            <p:nvPr/>
          </p:nvSpPr>
          <p:spPr>
            <a:xfrm>
              <a:off x="1001109" y="2954377"/>
              <a:ext cx="59298" cy="104999"/>
            </a:xfrm>
            <a:custGeom>
              <a:avLst/>
              <a:gdLst/>
              <a:ahLst/>
              <a:cxnLst/>
              <a:rect l="l" t="t" r="r" b="b"/>
              <a:pathLst>
                <a:path w="7296" h="12911" extrusionOk="0">
                  <a:moveTo>
                    <a:pt x="4619" y="1"/>
                  </a:moveTo>
                  <a:lnTo>
                    <a:pt x="4094" y="53"/>
                  </a:lnTo>
                  <a:lnTo>
                    <a:pt x="3622" y="158"/>
                  </a:lnTo>
                  <a:lnTo>
                    <a:pt x="3202" y="315"/>
                  </a:lnTo>
                  <a:lnTo>
                    <a:pt x="2834" y="525"/>
                  </a:lnTo>
                  <a:lnTo>
                    <a:pt x="2519" y="735"/>
                  </a:lnTo>
                  <a:lnTo>
                    <a:pt x="2257" y="998"/>
                  </a:lnTo>
                  <a:lnTo>
                    <a:pt x="1890" y="1417"/>
                  </a:lnTo>
                  <a:lnTo>
                    <a:pt x="1890"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100"/>
                  </a:lnTo>
                  <a:lnTo>
                    <a:pt x="5038" y="2415"/>
                  </a:lnTo>
                  <a:lnTo>
                    <a:pt x="5143" y="2887"/>
                  </a:lnTo>
                  <a:lnTo>
                    <a:pt x="5196" y="3412"/>
                  </a:lnTo>
                  <a:lnTo>
                    <a:pt x="5196" y="4619"/>
                  </a:lnTo>
                  <a:lnTo>
                    <a:pt x="5196" y="12910"/>
                  </a:lnTo>
                  <a:lnTo>
                    <a:pt x="7295" y="12910"/>
                  </a:lnTo>
                  <a:lnTo>
                    <a:pt x="7295" y="3989"/>
                  </a:lnTo>
                  <a:lnTo>
                    <a:pt x="7243" y="3307"/>
                  </a:lnTo>
                  <a:lnTo>
                    <a:pt x="7243" y="2624"/>
                  </a:lnTo>
                  <a:lnTo>
                    <a:pt x="7138" y="1942"/>
                  </a:lnTo>
                  <a:lnTo>
                    <a:pt x="7033" y="1627"/>
                  </a:lnTo>
                  <a:lnTo>
                    <a:pt x="6928" y="1313"/>
                  </a:lnTo>
                  <a:lnTo>
                    <a:pt x="6823" y="1050"/>
                  </a:lnTo>
                  <a:lnTo>
                    <a:pt x="6613" y="788"/>
                  </a:lnTo>
                  <a:lnTo>
                    <a:pt x="6403" y="578"/>
                  </a:lnTo>
                  <a:lnTo>
                    <a:pt x="6141"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33" name="Google Shape;733;p9"/>
            <p:cNvSpPr/>
            <p:nvPr/>
          </p:nvSpPr>
          <p:spPr>
            <a:xfrm>
              <a:off x="1073191" y="2954377"/>
              <a:ext cx="64841" cy="107129"/>
            </a:xfrm>
            <a:custGeom>
              <a:avLst/>
              <a:gdLst/>
              <a:ahLst/>
              <a:cxnLst/>
              <a:rect l="l" t="t" r="r" b="b"/>
              <a:pathLst>
                <a:path w="7978" h="13173" extrusionOk="0">
                  <a:moveTo>
                    <a:pt x="5353" y="5668"/>
                  </a:moveTo>
                  <a:lnTo>
                    <a:pt x="5353" y="8817"/>
                  </a:lnTo>
                  <a:lnTo>
                    <a:pt x="5353" y="9552"/>
                  </a:lnTo>
                  <a:lnTo>
                    <a:pt x="5301" y="9919"/>
                  </a:lnTo>
                  <a:lnTo>
                    <a:pt x="5248" y="10234"/>
                  </a:lnTo>
                  <a:lnTo>
                    <a:pt x="5143" y="10549"/>
                  </a:lnTo>
                  <a:lnTo>
                    <a:pt x="4986" y="10811"/>
                  </a:lnTo>
                  <a:lnTo>
                    <a:pt x="4776" y="11074"/>
                  </a:lnTo>
                  <a:lnTo>
                    <a:pt x="4566" y="11284"/>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627" y="578"/>
                  </a:lnTo>
                  <a:lnTo>
                    <a:pt x="1365" y="788"/>
                  </a:lnTo>
                  <a:lnTo>
                    <a:pt x="1155" y="998"/>
                  </a:lnTo>
                  <a:lnTo>
                    <a:pt x="945" y="1260"/>
                  </a:lnTo>
                  <a:lnTo>
                    <a:pt x="788" y="1522"/>
                  </a:lnTo>
                  <a:lnTo>
                    <a:pt x="683" y="1837"/>
                  </a:lnTo>
                  <a:lnTo>
                    <a:pt x="525" y="2415"/>
                  </a:lnTo>
                  <a:lnTo>
                    <a:pt x="473" y="3149"/>
                  </a:lnTo>
                  <a:lnTo>
                    <a:pt x="473" y="4409"/>
                  </a:lnTo>
                  <a:lnTo>
                    <a:pt x="2362" y="4409"/>
                  </a:lnTo>
                  <a:lnTo>
                    <a:pt x="2310" y="3464"/>
                  </a:lnTo>
                  <a:lnTo>
                    <a:pt x="2310" y="2834"/>
                  </a:lnTo>
                  <a:lnTo>
                    <a:pt x="2362" y="2520"/>
                  </a:lnTo>
                  <a:lnTo>
                    <a:pt x="2467" y="2257"/>
                  </a:lnTo>
                  <a:lnTo>
                    <a:pt x="2677" y="1995"/>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6"/>
                  </a:lnTo>
                  <a:lnTo>
                    <a:pt x="945" y="12491"/>
                  </a:lnTo>
                  <a:lnTo>
                    <a:pt x="1365" y="12753"/>
                  </a:lnTo>
                  <a:lnTo>
                    <a:pt x="1680" y="12963"/>
                  </a:lnTo>
                  <a:lnTo>
                    <a:pt x="2047" y="13068"/>
                  </a:lnTo>
                  <a:lnTo>
                    <a:pt x="2467" y="13120"/>
                  </a:lnTo>
                  <a:lnTo>
                    <a:pt x="2887" y="13173"/>
                  </a:lnTo>
                  <a:lnTo>
                    <a:pt x="3464" y="13120"/>
                  </a:lnTo>
                  <a:lnTo>
                    <a:pt x="3989" y="12963"/>
                  </a:lnTo>
                  <a:lnTo>
                    <a:pt x="4409" y="12753"/>
                  </a:lnTo>
                  <a:lnTo>
                    <a:pt x="4724" y="12491"/>
                  </a:lnTo>
                  <a:lnTo>
                    <a:pt x="4986" y="12176"/>
                  </a:lnTo>
                  <a:lnTo>
                    <a:pt x="5196" y="11913"/>
                  </a:lnTo>
                  <a:lnTo>
                    <a:pt x="5511" y="11389"/>
                  </a:lnTo>
                  <a:lnTo>
                    <a:pt x="5511" y="12910"/>
                  </a:lnTo>
                  <a:lnTo>
                    <a:pt x="7977" y="12910"/>
                  </a:lnTo>
                  <a:lnTo>
                    <a:pt x="7820" y="12753"/>
                  </a:lnTo>
                  <a:lnTo>
                    <a:pt x="7662" y="12596"/>
                  </a:lnTo>
                  <a:lnTo>
                    <a:pt x="7557" y="12386"/>
                  </a:lnTo>
                  <a:lnTo>
                    <a:pt x="7453" y="12176"/>
                  </a:lnTo>
                  <a:lnTo>
                    <a:pt x="7400" y="11861"/>
                  </a:lnTo>
                  <a:lnTo>
                    <a:pt x="7400" y="11441"/>
                  </a:lnTo>
                  <a:lnTo>
                    <a:pt x="7348" y="10234"/>
                  </a:lnTo>
                  <a:lnTo>
                    <a:pt x="7348" y="4146"/>
                  </a:lnTo>
                  <a:lnTo>
                    <a:pt x="7348" y="3044"/>
                  </a:lnTo>
                  <a:lnTo>
                    <a:pt x="7348"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34" name="Google Shape;734;p9"/>
            <p:cNvSpPr/>
            <p:nvPr/>
          </p:nvSpPr>
          <p:spPr>
            <a:xfrm>
              <a:off x="1149964" y="2913837"/>
              <a:ext cx="60574" cy="147670"/>
            </a:xfrm>
            <a:custGeom>
              <a:avLst/>
              <a:gdLst/>
              <a:ahLst/>
              <a:cxnLst/>
              <a:rect l="l" t="t" r="r" b="b"/>
              <a:pathLst>
                <a:path w="7453" h="18158" extrusionOk="0">
                  <a:moveTo>
                    <a:pt x="3674" y="6560"/>
                  </a:moveTo>
                  <a:lnTo>
                    <a:pt x="3989" y="6612"/>
                  </a:lnTo>
                  <a:lnTo>
                    <a:pt x="4304" y="6665"/>
                  </a:lnTo>
                  <a:lnTo>
                    <a:pt x="4514" y="6770"/>
                  </a:lnTo>
                  <a:lnTo>
                    <a:pt x="4724" y="6927"/>
                  </a:lnTo>
                  <a:lnTo>
                    <a:pt x="4934" y="7137"/>
                  </a:lnTo>
                  <a:lnTo>
                    <a:pt x="5091" y="7347"/>
                  </a:lnTo>
                  <a:lnTo>
                    <a:pt x="5196" y="7662"/>
                  </a:lnTo>
                  <a:lnTo>
                    <a:pt x="5301" y="7977"/>
                  </a:lnTo>
                  <a:lnTo>
                    <a:pt x="5406" y="8659"/>
                  </a:lnTo>
                  <a:lnTo>
                    <a:pt x="5459" y="9551"/>
                  </a:lnTo>
                  <a:lnTo>
                    <a:pt x="5459" y="10496"/>
                  </a:lnTo>
                  <a:lnTo>
                    <a:pt x="5459" y="11598"/>
                  </a:lnTo>
                  <a:lnTo>
                    <a:pt x="5406" y="13750"/>
                  </a:lnTo>
                  <a:lnTo>
                    <a:pt x="5354" y="14589"/>
                  </a:lnTo>
                  <a:lnTo>
                    <a:pt x="5196" y="15271"/>
                  </a:lnTo>
                  <a:lnTo>
                    <a:pt x="5091" y="15586"/>
                  </a:lnTo>
                  <a:lnTo>
                    <a:pt x="4986" y="15849"/>
                  </a:lnTo>
                  <a:lnTo>
                    <a:pt x="4829" y="16059"/>
                  </a:lnTo>
                  <a:lnTo>
                    <a:pt x="4671" y="16216"/>
                  </a:lnTo>
                  <a:lnTo>
                    <a:pt x="4461" y="16374"/>
                  </a:lnTo>
                  <a:lnTo>
                    <a:pt x="4252" y="16478"/>
                  </a:lnTo>
                  <a:lnTo>
                    <a:pt x="3989" y="16531"/>
                  </a:lnTo>
                  <a:lnTo>
                    <a:pt x="3412" y="16531"/>
                  </a:lnTo>
                  <a:lnTo>
                    <a:pt x="3202" y="16478"/>
                  </a:lnTo>
                  <a:lnTo>
                    <a:pt x="2992" y="16426"/>
                  </a:lnTo>
                  <a:lnTo>
                    <a:pt x="2782" y="16321"/>
                  </a:lnTo>
                  <a:lnTo>
                    <a:pt x="2520" y="16059"/>
                  </a:lnTo>
                  <a:lnTo>
                    <a:pt x="2310" y="15744"/>
                  </a:lnTo>
                  <a:lnTo>
                    <a:pt x="2205" y="15429"/>
                  </a:lnTo>
                  <a:lnTo>
                    <a:pt x="2100" y="15114"/>
                  </a:lnTo>
                  <a:lnTo>
                    <a:pt x="2047" y="14589"/>
                  </a:lnTo>
                  <a:lnTo>
                    <a:pt x="1995" y="13487"/>
                  </a:lnTo>
                  <a:lnTo>
                    <a:pt x="1995" y="12595"/>
                  </a:lnTo>
                  <a:lnTo>
                    <a:pt x="1995" y="10601"/>
                  </a:lnTo>
                  <a:lnTo>
                    <a:pt x="2047" y="9131"/>
                  </a:lnTo>
                  <a:lnTo>
                    <a:pt x="2100" y="8292"/>
                  </a:lnTo>
                  <a:lnTo>
                    <a:pt x="2205" y="7872"/>
                  </a:lnTo>
                  <a:lnTo>
                    <a:pt x="2310" y="7505"/>
                  </a:lnTo>
                  <a:lnTo>
                    <a:pt x="2520" y="7137"/>
                  </a:lnTo>
                  <a:lnTo>
                    <a:pt x="2625" y="6980"/>
                  </a:lnTo>
                  <a:lnTo>
                    <a:pt x="2782" y="6822"/>
                  </a:lnTo>
                  <a:lnTo>
                    <a:pt x="2992" y="6717"/>
                  </a:lnTo>
                  <a:lnTo>
                    <a:pt x="3202" y="6665"/>
                  </a:lnTo>
                  <a:lnTo>
                    <a:pt x="3412" y="6612"/>
                  </a:lnTo>
                  <a:lnTo>
                    <a:pt x="3674" y="6560"/>
                  </a:lnTo>
                  <a:close/>
                  <a:moveTo>
                    <a:pt x="5406" y="0"/>
                  </a:moveTo>
                  <a:lnTo>
                    <a:pt x="5406" y="6245"/>
                  </a:lnTo>
                  <a:lnTo>
                    <a:pt x="5091" y="5825"/>
                  </a:lnTo>
                  <a:lnTo>
                    <a:pt x="4881" y="5615"/>
                  </a:lnTo>
                  <a:lnTo>
                    <a:pt x="4619" y="5405"/>
                  </a:lnTo>
                  <a:lnTo>
                    <a:pt x="4304" y="5248"/>
                  </a:lnTo>
                  <a:lnTo>
                    <a:pt x="3937" y="5090"/>
                  </a:lnTo>
                  <a:lnTo>
                    <a:pt x="3517" y="5038"/>
                  </a:lnTo>
                  <a:lnTo>
                    <a:pt x="2992" y="4986"/>
                  </a:lnTo>
                  <a:lnTo>
                    <a:pt x="2520" y="5038"/>
                  </a:lnTo>
                  <a:lnTo>
                    <a:pt x="2047" y="5143"/>
                  </a:lnTo>
                  <a:lnTo>
                    <a:pt x="1628" y="5353"/>
                  </a:lnTo>
                  <a:lnTo>
                    <a:pt x="1260" y="5563"/>
                  </a:lnTo>
                  <a:lnTo>
                    <a:pt x="945" y="5878"/>
                  </a:lnTo>
                  <a:lnTo>
                    <a:pt x="683" y="6245"/>
                  </a:lnTo>
                  <a:lnTo>
                    <a:pt x="421" y="6665"/>
                  </a:lnTo>
                  <a:lnTo>
                    <a:pt x="263" y="7085"/>
                  </a:lnTo>
                  <a:lnTo>
                    <a:pt x="158" y="7505"/>
                  </a:lnTo>
                  <a:lnTo>
                    <a:pt x="106" y="8029"/>
                  </a:lnTo>
                  <a:lnTo>
                    <a:pt x="1" y="9289"/>
                  </a:lnTo>
                  <a:lnTo>
                    <a:pt x="1" y="10548"/>
                  </a:lnTo>
                  <a:lnTo>
                    <a:pt x="1" y="11650"/>
                  </a:lnTo>
                  <a:lnTo>
                    <a:pt x="1" y="12962"/>
                  </a:lnTo>
                  <a:lnTo>
                    <a:pt x="1" y="14117"/>
                  </a:lnTo>
                  <a:lnTo>
                    <a:pt x="106" y="15166"/>
                  </a:lnTo>
                  <a:lnTo>
                    <a:pt x="263" y="16006"/>
                  </a:lnTo>
                  <a:lnTo>
                    <a:pt x="368" y="16426"/>
                  </a:lnTo>
                  <a:lnTo>
                    <a:pt x="526" y="16741"/>
                  </a:lnTo>
                  <a:lnTo>
                    <a:pt x="683" y="17056"/>
                  </a:lnTo>
                  <a:lnTo>
                    <a:pt x="893" y="17318"/>
                  </a:lnTo>
                  <a:lnTo>
                    <a:pt x="1155" y="17581"/>
                  </a:lnTo>
                  <a:lnTo>
                    <a:pt x="1418" y="17738"/>
                  </a:lnTo>
                  <a:lnTo>
                    <a:pt x="1733" y="17895"/>
                  </a:lnTo>
                  <a:lnTo>
                    <a:pt x="2100" y="18053"/>
                  </a:lnTo>
                  <a:lnTo>
                    <a:pt x="2520" y="18105"/>
                  </a:lnTo>
                  <a:lnTo>
                    <a:pt x="2887" y="18158"/>
                  </a:lnTo>
                  <a:lnTo>
                    <a:pt x="3517" y="18105"/>
                  </a:lnTo>
                  <a:lnTo>
                    <a:pt x="3989" y="17948"/>
                  </a:lnTo>
                  <a:lnTo>
                    <a:pt x="4409" y="17790"/>
                  </a:lnTo>
                  <a:lnTo>
                    <a:pt x="4776" y="17528"/>
                  </a:lnTo>
                  <a:lnTo>
                    <a:pt x="5039" y="17266"/>
                  </a:lnTo>
                  <a:lnTo>
                    <a:pt x="5249" y="17003"/>
                  </a:lnTo>
                  <a:lnTo>
                    <a:pt x="5564" y="16583"/>
                  </a:lnTo>
                  <a:lnTo>
                    <a:pt x="5564" y="17895"/>
                  </a:lnTo>
                  <a:lnTo>
                    <a:pt x="7453" y="17895"/>
                  </a:lnTo>
                  <a:lnTo>
                    <a:pt x="7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35" name="Google Shape;735;p9"/>
            <p:cNvSpPr/>
            <p:nvPr/>
          </p:nvSpPr>
          <p:spPr>
            <a:xfrm>
              <a:off x="1228874"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36" name="Google Shape;736;p9"/>
            <p:cNvSpPr/>
            <p:nvPr/>
          </p:nvSpPr>
          <p:spPr>
            <a:xfrm>
              <a:off x="1258303" y="2954377"/>
              <a:ext cx="64841" cy="107129"/>
            </a:xfrm>
            <a:custGeom>
              <a:avLst/>
              <a:gdLst/>
              <a:ahLst/>
              <a:cxnLst/>
              <a:rect l="l" t="t" r="r" b="b"/>
              <a:pathLst>
                <a:path w="7978" h="13173" extrusionOk="0">
                  <a:moveTo>
                    <a:pt x="5353" y="5668"/>
                  </a:moveTo>
                  <a:lnTo>
                    <a:pt x="5353"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2"/>
                  </a:lnTo>
                  <a:lnTo>
                    <a:pt x="2100" y="9289"/>
                  </a:lnTo>
                  <a:lnTo>
                    <a:pt x="2205" y="8817"/>
                  </a:lnTo>
                  <a:lnTo>
                    <a:pt x="2310" y="8450"/>
                  </a:lnTo>
                  <a:lnTo>
                    <a:pt x="2519" y="8135"/>
                  </a:lnTo>
                  <a:lnTo>
                    <a:pt x="2782" y="7820"/>
                  </a:lnTo>
                  <a:lnTo>
                    <a:pt x="3044" y="7558"/>
                  </a:lnTo>
                  <a:lnTo>
                    <a:pt x="3674" y="7033"/>
                  </a:lnTo>
                  <a:lnTo>
                    <a:pt x="4671" y="6298"/>
                  </a:lnTo>
                  <a:lnTo>
                    <a:pt x="5353" y="5668"/>
                  </a:lnTo>
                  <a:close/>
                  <a:moveTo>
                    <a:pt x="3307" y="1"/>
                  </a:moveTo>
                  <a:lnTo>
                    <a:pt x="2834"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41" y="4934"/>
                  </a:lnTo>
                  <a:lnTo>
                    <a:pt x="2152" y="6246"/>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5" y="13120"/>
                  </a:lnTo>
                  <a:lnTo>
                    <a:pt x="2834"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37" name="Google Shape;737;p9"/>
            <p:cNvSpPr/>
            <p:nvPr/>
          </p:nvSpPr>
          <p:spPr>
            <a:xfrm>
              <a:off x="1336360" y="2954377"/>
              <a:ext cx="59290" cy="104999"/>
            </a:xfrm>
            <a:custGeom>
              <a:avLst/>
              <a:gdLst/>
              <a:ahLst/>
              <a:cxnLst/>
              <a:rect l="l" t="t" r="r" b="b"/>
              <a:pathLst>
                <a:path w="7295" h="12911" extrusionOk="0">
                  <a:moveTo>
                    <a:pt x="4671" y="1"/>
                  </a:moveTo>
                  <a:lnTo>
                    <a:pt x="4094" y="53"/>
                  </a:lnTo>
                  <a:lnTo>
                    <a:pt x="3621" y="158"/>
                  </a:lnTo>
                  <a:lnTo>
                    <a:pt x="3201" y="315"/>
                  </a:lnTo>
                  <a:lnTo>
                    <a:pt x="2834"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3" y="1050"/>
                  </a:lnTo>
                  <a:lnTo>
                    <a:pt x="6665" y="788"/>
                  </a:lnTo>
                  <a:lnTo>
                    <a:pt x="6455" y="578"/>
                  </a:lnTo>
                  <a:lnTo>
                    <a:pt x="6193" y="368"/>
                  </a:lnTo>
                  <a:lnTo>
                    <a:pt x="5878" y="210"/>
                  </a:lnTo>
                  <a:lnTo>
                    <a:pt x="5511"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38" name="Google Shape;738;p9"/>
            <p:cNvSpPr/>
            <p:nvPr/>
          </p:nvSpPr>
          <p:spPr>
            <a:xfrm>
              <a:off x="1462182" y="2913837"/>
              <a:ext cx="70815" cy="145539"/>
            </a:xfrm>
            <a:custGeom>
              <a:avLst/>
              <a:gdLst/>
              <a:ahLst/>
              <a:cxnLst/>
              <a:rect l="l" t="t" r="r" b="b"/>
              <a:pathLst>
                <a:path w="8713" h="17896" extrusionOk="0">
                  <a:moveTo>
                    <a:pt x="3727" y="2047"/>
                  </a:moveTo>
                  <a:lnTo>
                    <a:pt x="4619" y="2099"/>
                  </a:lnTo>
                  <a:lnTo>
                    <a:pt x="4986" y="2152"/>
                  </a:lnTo>
                  <a:lnTo>
                    <a:pt x="5249" y="2204"/>
                  </a:lnTo>
                  <a:lnTo>
                    <a:pt x="5458" y="2309"/>
                  </a:lnTo>
                  <a:lnTo>
                    <a:pt x="5668" y="2414"/>
                  </a:lnTo>
                  <a:lnTo>
                    <a:pt x="5931" y="2624"/>
                  </a:lnTo>
                  <a:lnTo>
                    <a:pt x="6141" y="2939"/>
                  </a:lnTo>
                  <a:lnTo>
                    <a:pt x="6298" y="3254"/>
                  </a:lnTo>
                  <a:lnTo>
                    <a:pt x="6403" y="3621"/>
                  </a:lnTo>
                  <a:lnTo>
                    <a:pt x="6456" y="4093"/>
                  </a:lnTo>
                  <a:lnTo>
                    <a:pt x="6508" y="4618"/>
                  </a:lnTo>
                  <a:lnTo>
                    <a:pt x="6508" y="5878"/>
                  </a:lnTo>
                  <a:lnTo>
                    <a:pt x="6561" y="9919"/>
                  </a:lnTo>
                  <a:lnTo>
                    <a:pt x="6508" y="12070"/>
                  </a:lnTo>
                  <a:lnTo>
                    <a:pt x="6456" y="13330"/>
                  </a:lnTo>
                  <a:lnTo>
                    <a:pt x="6403" y="14222"/>
                  </a:lnTo>
                  <a:lnTo>
                    <a:pt x="6246" y="14747"/>
                  </a:lnTo>
                  <a:lnTo>
                    <a:pt x="6088" y="15166"/>
                  </a:lnTo>
                  <a:lnTo>
                    <a:pt x="5826" y="15429"/>
                  </a:lnTo>
                  <a:lnTo>
                    <a:pt x="5511" y="15639"/>
                  </a:lnTo>
                  <a:lnTo>
                    <a:pt x="5091" y="15796"/>
                  </a:lnTo>
                  <a:lnTo>
                    <a:pt x="4671" y="15901"/>
                  </a:lnTo>
                  <a:lnTo>
                    <a:pt x="4199" y="15901"/>
                  </a:lnTo>
                  <a:lnTo>
                    <a:pt x="3727" y="15954"/>
                  </a:lnTo>
                  <a:lnTo>
                    <a:pt x="2257" y="15954"/>
                  </a:lnTo>
                  <a:lnTo>
                    <a:pt x="2257" y="2047"/>
                  </a:lnTo>
                  <a:close/>
                  <a:moveTo>
                    <a:pt x="1" y="0"/>
                  </a:moveTo>
                  <a:lnTo>
                    <a:pt x="1" y="17895"/>
                  </a:lnTo>
                  <a:lnTo>
                    <a:pt x="4724" y="17895"/>
                  </a:lnTo>
                  <a:lnTo>
                    <a:pt x="5406" y="17843"/>
                  </a:lnTo>
                  <a:lnTo>
                    <a:pt x="5983" y="17685"/>
                  </a:lnTo>
                  <a:lnTo>
                    <a:pt x="6561" y="17528"/>
                  </a:lnTo>
                  <a:lnTo>
                    <a:pt x="7085" y="17213"/>
                  </a:lnTo>
                  <a:lnTo>
                    <a:pt x="7348" y="17056"/>
                  </a:lnTo>
                  <a:lnTo>
                    <a:pt x="7558" y="16846"/>
                  </a:lnTo>
                  <a:lnTo>
                    <a:pt x="7768" y="16583"/>
                  </a:lnTo>
                  <a:lnTo>
                    <a:pt x="7977" y="16269"/>
                  </a:lnTo>
                  <a:lnTo>
                    <a:pt x="8187" y="15849"/>
                  </a:lnTo>
                  <a:lnTo>
                    <a:pt x="8345" y="15429"/>
                  </a:lnTo>
                  <a:lnTo>
                    <a:pt x="8450" y="15009"/>
                  </a:lnTo>
                  <a:lnTo>
                    <a:pt x="8555" y="14484"/>
                  </a:lnTo>
                  <a:lnTo>
                    <a:pt x="8660" y="13435"/>
                  </a:lnTo>
                  <a:lnTo>
                    <a:pt x="8660" y="12175"/>
                  </a:lnTo>
                  <a:lnTo>
                    <a:pt x="8712" y="9394"/>
                  </a:lnTo>
                  <a:lnTo>
                    <a:pt x="8712" y="7662"/>
                  </a:lnTo>
                  <a:lnTo>
                    <a:pt x="8712" y="4986"/>
                  </a:lnTo>
                  <a:lnTo>
                    <a:pt x="8660" y="3988"/>
                  </a:lnTo>
                  <a:lnTo>
                    <a:pt x="8607" y="3254"/>
                  </a:lnTo>
                  <a:lnTo>
                    <a:pt x="8450" y="2624"/>
                  </a:lnTo>
                  <a:lnTo>
                    <a:pt x="8292" y="2152"/>
                  </a:lnTo>
                  <a:lnTo>
                    <a:pt x="8082" y="1732"/>
                  </a:lnTo>
                  <a:lnTo>
                    <a:pt x="7820" y="1312"/>
                  </a:lnTo>
                  <a:lnTo>
                    <a:pt x="7400" y="892"/>
                  </a:lnTo>
                  <a:lnTo>
                    <a:pt x="6928" y="525"/>
                  </a:lnTo>
                  <a:lnTo>
                    <a:pt x="6403" y="315"/>
                  </a:lnTo>
                  <a:lnTo>
                    <a:pt x="5878" y="157"/>
                  </a:lnTo>
                  <a:lnTo>
                    <a:pt x="5301" y="52"/>
                  </a:lnTo>
                  <a:lnTo>
                    <a:pt x="46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39" name="Google Shape;739;p9"/>
            <p:cNvSpPr/>
            <p:nvPr/>
          </p:nvSpPr>
          <p:spPr>
            <a:xfrm>
              <a:off x="1551324"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0" name="Google Shape;740;p9"/>
            <p:cNvSpPr/>
            <p:nvPr/>
          </p:nvSpPr>
          <p:spPr>
            <a:xfrm>
              <a:off x="1583745" y="2954377"/>
              <a:ext cx="61428" cy="139993"/>
            </a:xfrm>
            <a:custGeom>
              <a:avLst/>
              <a:gdLst/>
              <a:ahLst/>
              <a:cxnLst/>
              <a:rect l="l" t="t" r="r" b="b"/>
              <a:pathLst>
                <a:path w="7558" h="17214" extrusionOk="0">
                  <a:moveTo>
                    <a:pt x="3779" y="1417"/>
                  </a:moveTo>
                  <a:lnTo>
                    <a:pt x="4146" y="1470"/>
                  </a:lnTo>
                  <a:lnTo>
                    <a:pt x="4513" y="1575"/>
                  </a:lnTo>
                  <a:lnTo>
                    <a:pt x="4776" y="1785"/>
                  </a:lnTo>
                  <a:lnTo>
                    <a:pt x="5038" y="2047"/>
                  </a:lnTo>
                  <a:lnTo>
                    <a:pt x="5196" y="2310"/>
                  </a:lnTo>
                  <a:lnTo>
                    <a:pt x="5353" y="2677"/>
                  </a:lnTo>
                  <a:lnTo>
                    <a:pt x="5458" y="3097"/>
                  </a:lnTo>
                  <a:lnTo>
                    <a:pt x="5458" y="3517"/>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9"/>
                  </a:lnTo>
                  <a:lnTo>
                    <a:pt x="2519" y="10969"/>
                  </a:lnTo>
                  <a:lnTo>
                    <a:pt x="2362" y="10706"/>
                  </a:lnTo>
                  <a:lnTo>
                    <a:pt x="2257" y="10391"/>
                  </a:lnTo>
                  <a:lnTo>
                    <a:pt x="2204" y="10077"/>
                  </a:lnTo>
                  <a:lnTo>
                    <a:pt x="2152" y="9709"/>
                  </a:lnTo>
                  <a:lnTo>
                    <a:pt x="2099" y="8817"/>
                  </a:lnTo>
                  <a:lnTo>
                    <a:pt x="2099" y="7610"/>
                  </a:lnTo>
                  <a:lnTo>
                    <a:pt x="2099" y="5301"/>
                  </a:lnTo>
                  <a:lnTo>
                    <a:pt x="2099" y="3832"/>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1"/>
                  </a:moveTo>
                  <a:lnTo>
                    <a:pt x="2362" y="53"/>
                  </a:lnTo>
                  <a:lnTo>
                    <a:pt x="2047" y="158"/>
                  </a:lnTo>
                  <a:lnTo>
                    <a:pt x="1732" y="315"/>
                  </a:lnTo>
                  <a:lnTo>
                    <a:pt x="1470" y="420"/>
                  </a:lnTo>
                  <a:lnTo>
                    <a:pt x="1260" y="630"/>
                  </a:lnTo>
                  <a:lnTo>
                    <a:pt x="840" y="998"/>
                  </a:lnTo>
                  <a:lnTo>
                    <a:pt x="577" y="1417"/>
                  </a:lnTo>
                  <a:lnTo>
                    <a:pt x="420" y="1785"/>
                  </a:lnTo>
                  <a:lnTo>
                    <a:pt x="315" y="2100"/>
                  </a:lnTo>
                  <a:lnTo>
                    <a:pt x="263" y="2362"/>
                  </a:lnTo>
                  <a:lnTo>
                    <a:pt x="105" y="2992"/>
                  </a:lnTo>
                  <a:lnTo>
                    <a:pt x="53" y="3832"/>
                  </a:lnTo>
                  <a:lnTo>
                    <a:pt x="53" y="4881"/>
                  </a:lnTo>
                  <a:lnTo>
                    <a:pt x="0" y="6298"/>
                  </a:lnTo>
                  <a:lnTo>
                    <a:pt x="0" y="8292"/>
                  </a:lnTo>
                  <a:lnTo>
                    <a:pt x="53" y="9657"/>
                  </a:lnTo>
                  <a:lnTo>
                    <a:pt x="158" y="10601"/>
                  </a:lnTo>
                  <a:lnTo>
                    <a:pt x="263" y="10969"/>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1"/>
                  </a:lnTo>
                  <a:lnTo>
                    <a:pt x="4933" y="12228"/>
                  </a:lnTo>
                  <a:lnTo>
                    <a:pt x="5248" y="11966"/>
                  </a:lnTo>
                  <a:lnTo>
                    <a:pt x="5511" y="11598"/>
                  </a:lnTo>
                  <a:lnTo>
                    <a:pt x="5511" y="13068"/>
                  </a:lnTo>
                  <a:lnTo>
                    <a:pt x="5458" y="13960"/>
                  </a:lnTo>
                  <a:lnTo>
                    <a:pt x="5406" y="14380"/>
                  </a:lnTo>
                  <a:lnTo>
                    <a:pt x="5301" y="14747"/>
                  </a:lnTo>
                  <a:lnTo>
                    <a:pt x="5091" y="15115"/>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5"/>
                  </a:lnTo>
                  <a:lnTo>
                    <a:pt x="2047" y="14432"/>
                  </a:lnTo>
                  <a:lnTo>
                    <a:pt x="1994" y="13960"/>
                  </a:lnTo>
                  <a:lnTo>
                    <a:pt x="158" y="13960"/>
                  </a:lnTo>
                  <a:lnTo>
                    <a:pt x="158" y="14380"/>
                  </a:lnTo>
                  <a:lnTo>
                    <a:pt x="210" y="14800"/>
                  </a:lnTo>
                  <a:lnTo>
                    <a:pt x="315" y="15219"/>
                  </a:lnTo>
                  <a:lnTo>
                    <a:pt x="473" y="15534"/>
                  </a:lnTo>
                  <a:lnTo>
                    <a:pt x="630" y="15849"/>
                  </a:lnTo>
                  <a:lnTo>
                    <a:pt x="840" y="16112"/>
                  </a:lnTo>
                  <a:lnTo>
                    <a:pt x="1050" y="16322"/>
                  </a:lnTo>
                  <a:lnTo>
                    <a:pt x="1312" y="16531"/>
                  </a:lnTo>
                  <a:lnTo>
                    <a:pt x="1575" y="16689"/>
                  </a:lnTo>
                  <a:lnTo>
                    <a:pt x="1837" y="16846"/>
                  </a:lnTo>
                  <a:lnTo>
                    <a:pt x="2414" y="17056"/>
                  </a:lnTo>
                  <a:lnTo>
                    <a:pt x="3044" y="17161"/>
                  </a:lnTo>
                  <a:lnTo>
                    <a:pt x="3621" y="17214"/>
                  </a:lnTo>
                  <a:lnTo>
                    <a:pt x="4041" y="17161"/>
                  </a:lnTo>
                  <a:lnTo>
                    <a:pt x="4566" y="17109"/>
                  </a:lnTo>
                  <a:lnTo>
                    <a:pt x="5091" y="17004"/>
                  </a:lnTo>
                  <a:lnTo>
                    <a:pt x="5668" y="16846"/>
                  </a:lnTo>
                  <a:lnTo>
                    <a:pt x="6193" y="16584"/>
                  </a:lnTo>
                  <a:lnTo>
                    <a:pt x="6455" y="16374"/>
                  </a:lnTo>
                  <a:lnTo>
                    <a:pt x="6665" y="16217"/>
                  </a:lnTo>
                  <a:lnTo>
                    <a:pt x="6875" y="15954"/>
                  </a:lnTo>
                  <a:lnTo>
                    <a:pt x="7032" y="15692"/>
                  </a:lnTo>
                  <a:lnTo>
                    <a:pt x="7190" y="15429"/>
                  </a:lnTo>
                  <a:lnTo>
                    <a:pt x="7347" y="15115"/>
                  </a:lnTo>
                  <a:lnTo>
                    <a:pt x="7452" y="14590"/>
                  </a:lnTo>
                  <a:lnTo>
                    <a:pt x="7557" y="14012"/>
                  </a:lnTo>
                  <a:lnTo>
                    <a:pt x="7557" y="13278"/>
                  </a:lnTo>
                  <a:lnTo>
                    <a:pt x="7557" y="12281"/>
                  </a:lnTo>
                  <a:lnTo>
                    <a:pt x="7557" y="210"/>
                  </a:lnTo>
                  <a:lnTo>
                    <a:pt x="5668" y="210"/>
                  </a:lnTo>
                  <a:lnTo>
                    <a:pt x="5668" y="1365"/>
                  </a:lnTo>
                  <a:lnTo>
                    <a:pt x="5406" y="945"/>
                  </a:lnTo>
                  <a:lnTo>
                    <a:pt x="5196" y="735"/>
                  </a:lnTo>
                  <a:lnTo>
                    <a:pt x="4933" y="525"/>
                  </a:lnTo>
                  <a:lnTo>
                    <a:pt x="4618" y="315"/>
                  </a:lnTo>
                  <a:lnTo>
                    <a:pt x="4199" y="158"/>
                  </a:lnTo>
                  <a:lnTo>
                    <a:pt x="3726" y="53"/>
                  </a:lnTo>
                  <a:lnTo>
                    <a:pt x="314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1" name="Google Shape;741;p9"/>
            <p:cNvSpPr/>
            <p:nvPr/>
          </p:nvSpPr>
          <p:spPr>
            <a:xfrm>
              <a:off x="1663077" y="2916821"/>
              <a:ext cx="16214" cy="142555"/>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2" name="Google Shape;742;p9"/>
            <p:cNvSpPr/>
            <p:nvPr/>
          </p:nvSpPr>
          <p:spPr>
            <a:xfrm>
              <a:off x="1689947" y="2928345"/>
              <a:ext cx="44368" cy="133162"/>
            </a:xfrm>
            <a:custGeom>
              <a:avLst/>
              <a:gdLst/>
              <a:ahLst/>
              <a:cxnLst/>
              <a:rect l="l" t="t" r="r" b="b"/>
              <a:pathLst>
                <a:path w="5459" h="16374" extrusionOk="0">
                  <a:moveTo>
                    <a:pt x="1575" y="0"/>
                  </a:moveTo>
                  <a:lnTo>
                    <a:pt x="1575" y="3411"/>
                  </a:lnTo>
                  <a:lnTo>
                    <a:pt x="1" y="3411"/>
                  </a:lnTo>
                  <a:lnTo>
                    <a:pt x="1" y="4933"/>
                  </a:lnTo>
                  <a:lnTo>
                    <a:pt x="1522" y="4933"/>
                  </a:lnTo>
                  <a:lnTo>
                    <a:pt x="1522" y="11966"/>
                  </a:lnTo>
                  <a:lnTo>
                    <a:pt x="1522" y="13382"/>
                  </a:lnTo>
                  <a:lnTo>
                    <a:pt x="1522" y="14222"/>
                  </a:lnTo>
                  <a:lnTo>
                    <a:pt x="1627" y="14747"/>
                  </a:lnTo>
                  <a:lnTo>
                    <a:pt x="1785" y="15167"/>
                  </a:lnTo>
                  <a:lnTo>
                    <a:pt x="1890" y="15377"/>
                  </a:lnTo>
                  <a:lnTo>
                    <a:pt x="2047" y="15587"/>
                  </a:lnTo>
                  <a:lnTo>
                    <a:pt x="2205" y="15797"/>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90"/>
                  </a:lnTo>
                  <a:lnTo>
                    <a:pt x="4094" y="14537"/>
                  </a:lnTo>
                  <a:lnTo>
                    <a:pt x="3884" y="14327"/>
                  </a:lnTo>
                  <a:lnTo>
                    <a:pt x="3779" y="14170"/>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3" name="Google Shape;743;p9"/>
            <p:cNvSpPr/>
            <p:nvPr/>
          </p:nvSpPr>
          <p:spPr>
            <a:xfrm>
              <a:off x="1741987" y="2954377"/>
              <a:ext cx="64833" cy="107129"/>
            </a:xfrm>
            <a:custGeom>
              <a:avLst/>
              <a:gdLst/>
              <a:ahLst/>
              <a:cxnLst/>
              <a:rect l="l" t="t" r="r" b="b"/>
              <a:pathLst>
                <a:path w="7977" h="13173" extrusionOk="0">
                  <a:moveTo>
                    <a:pt x="5353" y="5668"/>
                  </a:moveTo>
                  <a:lnTo>
                    <a:pt x="5353" y="8817"/>
                  </a:lnTo>
                  <a:lnTo>
                    <a:pt x="5300" y="9552"/>
                  </a:lnTo>
                  <a:lnTo>
                    <a:pt x="5248" y="9919"/>
                  </a:lnTo>
                  <a:lnTo>
                    <a:pt x="5196" y="10234"/>
                  </a:lnTo>
                  <a:lnTo>
                    <a:pt x="5091" y="10549"/>
                  </a:lnTo>
                  <a:lnTo>
                    <a:pt x="4986" y="10811"/>
                  </a:lnTo>
                  <a:lnTo>
                    <a:pt x="4776" y="11074"/>
                  </a:lnTo>
                  <a:lnTo>
                    <a:pt x="4513" y="11284"/>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2"/>
                  </a:lnTo>
                  <a:lnTo>
                    <a:pt x="2099" y="9289"/>
                  </a:lnTo>
                  <a:lnTo>
                    <a:pt x="2204" y="8817"/>
                  </a:lnTo>
                  <a:lnTo>
                    <a:pt x="2309" y="8450"/>
                  </a:lnTo>
                  <a:lnTo>
                    <a:pt x="2519" y="8135"/>
                  </a:lnTo>
                  <a:lnTo>
                    <a:pt x="2729" y="7820"/>
                  </a:lnTo>
                  <a:lnTo>
                    <a:pt x="3044" y="7558"/>
                  </a:lnTo>
                  <a:lnTo>
                    <a:pt x="3674" y="7033"/>
                  </a:lnTo>
                  <a:lnTo>
                    <a:pt x="4671" y="6298"/>
                  </a:lnTo>
                  <a:lnTo>
                    <a:pt x="5353" y="5668"/>
                  </a:lnTo>
                  <a:close/>
                  <a:moveTo>
                    <a:pt x="3306" y="1"/>
                  </a:moveTo>
                  <a:lnTo>
                    <a:pt x="2834" y="105"/>
                  </a:lnTo>
                  <a:lnTo>
                    <a:pt x="2362" y="210"/>
                  </a:lnTo>
                  <a:lnTo>
                    <a:pt x="1837" y="473"/>
                  </a:lnTo>
                  <a:lnTo>
                    <a:pt x="1574" y="578"/>
                  </a:lnTo>
                  <a:lnTo>
                    <a:pt x="1365" y="788"/>
                  </a:lnTo>
                  <a:lnTo>
                    <a:pt x="1155" y="998"/>
                  </a:lnTo>
                  <a:lnTo>
                    <a:pt x="945" y="1260"/>
                  </a:lnTo>
                  <a:lnTo>
                    <a:pt x="787" y="1522"/>
                  </a:lnTo>
                  <a:lnTo>
                    <a:pt x="630" y="1837"/>
                  </a:lnTo>
                  <a:lnTo>
                    <a:pt x="525" y="2415"/>
                  </a:lnTo>
                  <a:lnTo>
                    <a:pt x="472" y="3149"/>
                  </a:lnTo>
                  <a:lnTo>
                    <a:pt x="472" y="4409"/>
                  </a:lnTo>
                  <a:lnTo>
                    <a:pt x="2309" y="4409"/>
                  </a:lnTo>
                  <a:lnTo>
                    <a:pt x="2257" y="3464"/>
                  </a:lnTo>
                  <a:lnTo>
                    <a:pt x="2309" y="2834"/>
                  </a:lnTo>
                  <a:lnTo>
                    <a:pt x="2362" y="2520"/>
                  </a:lnTo>
                  <a:lnTo>
                    <a:pt x="2467" y="2257"/>
                  </a:lnTo>
                  <a:lnTo>
                    <a:pt x="2624" y="1995"/>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2"/>
                  </a:lnTo>
                  <a:lnTo>
                    <a:pt x="4671" y="4461"/>
                  </a:lnTo>
                  <a:lnTo>
                    <a:pt x="4041" y="4934"/>
                  </a:lnTo>
                  <a:lnTo>
                    <a:pt x="2152" y="6246"/>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6"/>
                  </a:lnTo>
                  <a:lnTo>
                    <a:pt x="945" y="12491"/>
                  </a:lnTo>
                  <a:lnTo>
                    <a:pt x="1312" y="12753"/>
                  </a:lnTo>
                  <a:lnTo>
                    <a:pt x="1679" y="12963"/>
                  </a:lnTo>
                  <a:lnTo>
                    <a:pt x="2047" y="13068"/>
                  </a:lnTo>
                  <a:lnTo>
                    <a:pt x="2414" y="13120"/>
                  </a:lnTo>
                  <a:lnTo>
                    <a:pt x="2834" y="13173"/>
                  </a:lnTo>
                  <a:lnTo>
                    <a:pt x="3464" y="13120"/>
                  </a:lnTo>
                  <a:lnTo>
                    <a:pt x="3936" y="12963"/>
                  </a:lnTo>
                  <a:lnTo>
                    <a:pt x="4356" y="12753"/>
                  </a:lnTo>
                  <a:lnTo>
                    <a:pt x="4671" y="12491"/>
                  </a:lnTo>
                  <a:lnTo>
                    <a:pt x="4986" y="12176"/>
                  </a:lnTo>
                  <a:lnTo>
                    <a:pt x="5196" y="11913"/>
                  </a:lnTo>
                  <a:lnTo>
                    <a:pt x="5458" y="11389"/>
                  </a:lnTo>
                  <a:lnTo>
                    <a:pt x="5458" y="12910"/>
                  </a:lnTo>
                  <a:lnTo>
                    <a:pt x="7977" y="12910"/>
                  </a:lnTo>
                  <a:lnTo>
                    <a:pt x="7767" y="12753"/>
                  </a:lnTo>
                  <a:lnTo>
                    <a:pt x="7610" y="12596"/>
                  </a:lnTo>
                  <a:lnTo>
                    <a:pt x="7505" y="12386"/>
                  </a:lnTo>
                  <a:lnTo>
                    <a:pt x="7452" y="12176"/>
                  </a:lnTo>
                  <a:lnTo>
                    <a:pt x="7400" y="11861"/>
                  </a:lnTo>
                  <a:lnTo>
                    <a:pt x="7347" y="11441"/>
                  </a:lnTo>
                  <a:lnTo>
                    <a:pt x="7347" y="10234"/>
                  </a:lnTo>
                  <a:lnTo>
                    <a:pt x="7347" y="4146"/>
                  </a:lnTo>
                  <a:lnTo>
                    <a:pt x="7347" y="3044"/>
                  </a:lnTo>
                  <a:lnTo>
                    <a:pt x="7295" y="2572"/>
                  </a:lnTo>
                  <a:lnTo>
                    <a:pt x="7242" y="2205"/>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4" name="Google Shape;744;p9"/>
            <p:cNvSpPr/>
            <p:nvPr/>
          </p:nvSpPr>
          <p:spPr>
            <a:xfrm>
              <a:off x="1819613" y="2913837"/>
              <a:ext cx="17068" cy="145539"/>
            </a:xfrm>
            <a:custGeom>
              <a:avLst/>
              <a:gdLst/>
              <a:ahLst/>
              <a:cxnLst/>
              <a:rect l="l" t="t" r="r" b="b"/>
              <a:pathLst>
                <a:path w="2100" h="17896" extrusionOk="0">
                  <a:moveTo>
                    <a:pt x="0" y="0"/>
                  </a:moveTo>
                  <a:lnTo>
                    <a:pt x="0" y="17895"/>
                  </a:lnTo>
                  <a:lnTo>
                    <a:pt x="2099" y="17895"/>
                  </a:lnTo>
                  <a:lnTo>
                    <a:pt x="209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5" name="Google Shape;745;p9"/>
            <p:cNvSpPr/>
            <p:nvPr/>
          </p:nvSpPr>
          <p:spPr>
            <a:xfrm>
              <a:off x="1898092" y="2911275"/>
              <a:ext cx="71238" cy="150232"/>
            </a:xfrm>
            <a:custGeom>
              <a:avLst/>
              <a:gdLst/>
              <a:ahLst/>
              <a:cxnLst/>
              <a:rect l="l" t="t" r="r" b="b"/>
              <a:pathLst>
                <a:path w="8765" h="18473" extrusionOk="0">
                  <a:moveTo>
                    <a:pt x="4619" y="0"/>
                  </a:moveTo>
                  <a:lnTo>
                    <a:pt x="3884" y="53"/>
                  </a:lnTo>
                  <a:lnTo>
                    <a:pt x="3254" y="158"/>
                  </a:lnTo>
                  <a:lnTo>
                    <a:pt x="2677" y="315"/>
                  </a:lnTo>
                  <a:lnTo>
                    <a:pt x="2205" y="525"/>
                  </a:lnTo>
                  <a:lnTo>
                    <a:pt x="1785" y="787"/>
                  </a:lnTo>
                  <a:lnTo>
                    <a:pt x="1470" y="1102"/>
                  </a:lnTo>
                  <a:lnTo>
                    <a:pt x="1208" y="1417"/>
                  </a:lnTo>
                  <a:lnTo>
                    <a:pt x="998" y="1732"/>
                  </a:lnTo>
                  <a:lnTo>
                    <a:pt x="788" y="2099"/>
                  </a:lnTo>
                  <a:lnTo>
                    <a:pt x="683" y="2467"/>
                  </a:lnTo>
                  <a:lnTo>
                    <a:pt x="525" y="3149"/>
                  </a:lnTo>
                  <a:lnTo>
                    <a:pt x="473" y="3726"/>
                  </a:lnTo>
                  <a:lnTo>
                    <a:pt x="473" y="4198"/>
                  </a:lnTo>
                  <a:lnTo>
                    <a:pt x="473" y="4776"/>
                  </a:lnTo>
                  <a:lnTo>
                    <a:pt x="525" y="5353"/>
                  </a:lnTo>
                  <a:lnTo>
                    <a:pt x="630" y="5878"/>
                  </a:lnTo>
                  <a:lnTo>
                    <a:pt x="840" y="6403"/>
                  </a:lnTo>
                  <a:lnTo>
                    <a:pt x="1103" y="6927"/>
                  </a:lnTo>
                  <a:lnTo>
                    <a:pt x="1470" y="7452"/>
                  </a:lnTo>
                  <a:lnTo>
                    <a:pt x="1942" y="8029"/>
                  </a:lnTo>
                  <a:lnTo>
                    <a:pt x="2520" y="8659"/>
                  </a:lnTo>
                  <a:lnTo>
                    <a:pt x="4934" y="11178"/>
                  </a:lnTo>
                  <a:lnTo>
                    <a:pt x="5616" y="11913"/>
                  </a:lnTo>
                  <a:lnTo>
                    <a:pt x="5931" y="12228"/>
                  </a:lnTo>
                  <a:lnTo>
                    <a:pt x="6141" y="12595"/>
                  </a:lnTo>
                  <a:lnTo>
                    <a:pt x="6350" y="12962"/>
                  </a:lnTo>
                  <a:lnTo>
                    <a:pt x="6508"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2" y="16426"/>
                  </a:lnTo>
                  <a:lnTo>
                    <a:pt x="3149" y="16321"/>
                  </a:lnTo>
                  <a:lnTo>
                    <a:pt x="2939" y="16164"/>
                  </a:lnTo>
                  <a:lnTo>
                    <a:pt x="2782" y="16006"/>
                  </a:lnTo>
                  <a:lnTo>
                    <a:pt x="2520" y="15691"/>
                  </a:lnTo>
                  <a:lnTo>
                    <a:pt x="2362" y="15324"/>
                  </a:lnTo>
                  <a:lnTo>
                    <a:pt x="2257" y="14957"/>
                  </a:lnTo>
                  <a:lnTo>
                    <a:pt x="2205" y="14432"/>
                  </a:lnTo>
                  <a:lnTo>
                    <a:pt x="2152" y="13802"/>
                  </a:lnTo>
                  <a:lnTo>
                    <a:pt x="2152" y="12018"/>
                  </a:lnTo>
                  <a:lnTo>
                    <a:pt x="0" y="12018"/>
                  </a:lnTo>
                  <a:lnTo>
                    <a:pt x="0" y="14012"/>
                  </a:lnTo>
                  <a:lnTo>
                    <a:pt x="53" y="14537"/>
                  </a:lnTo>
                  <a:lnTo>
                    <a:pt x="53" y="15009"/>
                  </a:lnTo>
                  <a:lnTo>
                    <a:pt x="158" y="15481"/>
                  </a:lnTo>
                  <a:lnTo>
                    <a:pt x="315" y="15954"/>
                  </a:lnTo>
                  <a:lnTo>
                    <a:pt x="473" y="16426"/>
                  </a:lnTo>
                  <a:lnTo>
                    <a:pt x="735" y="16846"/>
                  </a:lnTo>
                  <a:lnTo>
                    <a:pt x="1050" y="17213"/>
                  </a:lnTo>
                  <a:lnTo>
                    <a:pt x="1417" y="17581"/>
                  </a:lnTo>
                  <a:lnTo>
                    <a:pt x="1785" y="17843"/>
                  </a:lnTo>
                  <a:lnTo>
                    <a:pt x="2047" y="18000"/>
                  </a:lnTo>
                  <a:lnTo>
                    <a:pt x="2415" y="18158"/>
                  </a:lnTo>
                  <a:lnTo>
                    <a:pt x="2782" y="18263"/>
                  </a:lnTo>
                  <a:lnTo>
                    <a:pt x="3254" y="18368"/>
                  </a:lnTo>
                  <a:lnTo>
                    <a:pt x="3779" y="18473"/>
                  </a:lnTo>
                  <a:lnTo>
                    <a:pt x="4986" y="18473"/>
                  </a:lnTo>
                  <a:lnTo>
                    <a:pt x="5668" y="18368"/>
                  </a:lnTo>
                  <a:lnTo>
                    <a:pt x="6403" y="18105"/>
                  </a:lnTo>
                  <a:lnTo>
                    <a:pt x="6718" y="17948"/>
                  </a:lnTo>
                  <a:lnTo>
                    <a:pt x="7085" y="17738"/>
                  </a:lnTo>
                  <a:lnTo>
                    <a:pt x="7453" y="17528"/>
                  </a:lnTo>
                  <a:lnTo>
                    <a:pt x="7715" y="17213"/>
                  </a:lnTo>
                  <a:lnTo>
                    <a:pt x="8030" y="16846"/>
                  </a:lnTo>
                  <a:lnTo>
                    <a:pt x="8292" y="16479"/>
                  </a:lnTo>
                  <a:lnTo>
                    <a:pt x="8450" y="16006"/>
                  </a:lnTo>
                  <a:lnTo>
                    <a:pt x="8607" y="15481"/>
                  </a:lnTo>
                  <a:lnTo>
                    <a:pt x="8712" y="14852"/>
                  </a:lnTo>
                  <a:lnTo>
                    <a:pt x="8765" y="14170"/>
                  </a:lnTo>
                  <a:lnTo>
                    <a:pt x="8712" y="13487"/>
                  </a:lnTo>
                  <a:lnTo>
                    <a:pt x="8607" y="12805"/>
                  </a:lnTo>
                  <a:lnTo>
                    <a:pt x="8450" y="12280"/>
                  </a:lnTo>
                  <a:lnTo>
                    <a:pt x="8240" y="11755"/>
                  </a:lnTo>
                  <a:lnTo>
                    <a:pt x="7925" y="11231"/>
                  </a:lnTo>
                  <a:lnTo>
                    <a:pt x="7558" y="10706"/>
                  </a:lnTo>
                  <a:lnTo>
                    <a:pt x="7138" y="10181"/>
                  </a:lnTo>
                  <a:lnTo>
                    <a:pt x="6613" y="9656"/>
                  </a:lnTo>
                  <a:lnTo>
                    <a:pt x="4356" y="7295"/>
                  </a:lnTo>
                  <a:lnTo>
                    <a:pt x="3569" y="6403"/>
                  </a:lnTo>
                  <a:lnTo>
                    <a:pt x="3254" y="6035"/>
                  </a:lnTo>
                  <a:lnTo>
                    <a:pt x="2992" y="5668"/>
                  </a:lnTo>
                  <a:lnTo>
                    <a:pt x="2834" y="5301"/>
                  </a:lnTo>
                  <a:lnTo>
                    <a:pt x="2729" y="4933"/>
                  </a:lnTo>
                  <a:lnTo>
                    <a:pt x="2624" y="4513"/>
                  </a:lnTo>
                  <a:lnTo>
                    <a:pt x="2624" y="4041"/>
                  </a:lnTo>
                  <a:lnTo>
                    <a:pt x="2624" y="3516"/>
                  </a:lnTo>
                  <a:lnTo>
                    <a:pt x="2729" y="3149"/>
                  </a:lnTo>
                  <a:lnTo>
                    <a:pt x="2834" y="2782"/>
                  </a:lnTo>
                  <a:lnTo>
                    <a:pt x="3097" y="2467"/>
                  </a:lnTo>
                  <a:lnTo>
                    <a:pt x="3202" y="2309"/>
                  </a:lnTo>
                  <a:lnTo>
                    <a:pt x="3412" y="2204"/>
                  </a:lnTo>
                  <a:lnTo>
                    <a:pt x="3622" y="2047"/>
                  </a:lnTo>
                  <a:lnTo>
                    <a:pt x="3884" y="1994"/>
                  </a:lnTo>
                  <a:lnTo>
                    <a:pt x="4146" y="1942"/>
                  </a:lnTo>
                  <a:lnTo>
                    <a:pt x="5039" y="1942"/>
                  </a:lnTo>
                  <a:lnTo>
                    <a:pt x="5458" y="2099"/>
                  </a:lnTo>
                  <a:lnTo>
                    <a:pt x="5773" y="2309"/>
                  </a:lnTo>
                  <a:lnTo>
                    <a:pt x="5983" y="2519"/>
                  </a:lnTo>
                  <a:lnTo>
                    <a:pt x="6141" y="2782"/>
                  </a:lnTo>
                  <a:lnTo>
                    <a:pt x="6246" y="2991"/>
                  </a:lnTo>
                  <a:lnTo>
                    <a:pt x="6350" y="3359"/>
                  </a:lnTo>
                  <a:lnTo>
                    <a:pt x="6403" y="3936"/>
                  </a:lnTo>
                  <a:lnTo>
                    <a:pt x="6455" y="5563"/>
                  </a:lnTo>
                  <a:lnTo>
                    <a:pt x="8397" y="5563"/>
                  </a:lnTo>
                  <a:lnTo>
                    <a:pt x="8397" y="3936"/>
                  </a:lnTo>
                  <a:lnTo>
                    <a:pt x="8345" y="2834"/>
                  </a:lnTo>
                  <a:lnTo>
                    <a:pt x="8292" y="2467"/>
                  </a:lnTo>
                  <a:lnTo>
                    <a:pt x="8187" y="2099"/>
                  </a:lnTo>
                  <a:lnTo>
                    <a:pt x="8082" y="1784"/>
                  </a:lnTo>
                  <a:lnTo>
                    <a:pt x="7872" y="1470"/>
                  </a:lnTo>
                  <a:lnTo>
                    <a:pt x="7558" y="1050"/>
                  </a:lnTo>
                  <a:lnTo>
                    <a:pt x="7190"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6" name="Google Shape;746;p9"/>
            <p:cNvSpPr/>
            <p:nvPr/>
          </p:nvSpPr>
          <p:spPr>
            <a:xfrm>
              <a:off x="1981691"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8" y="2415"/>
                  </a:lnTo>
                  <a:lnTo>
                    <a:pt x="5196" y="2782"/>
                  </a:lnTo>
                  <a:lnTo>
                    <a:pt x="5248" y="3149"/>
                  </a:lnTo>
                  <a:lnTo>
                    <a:pt x="5301" y="3779"/>
                  </a:lnTo>
                  <a:lnTo>
                    <a:pt x="5301" y="5353"/>
                  </a:lnTo>
                  <a:lnTo>
                    <a:pt x="2100" y="5353"/>
                  </a:lnTo>
                  <a:lnTo>
                    <a:pt x="2100" y="3464"/>
                  </a:lnTo>
                  <a:lnTo>
                    <a:pt x="2152" y="2992"/>
                  </a:lnTo>
                  <a:lnTo>
                    <a:pt x="2257" y="2624"/>
                  </a:lnTo>
                  <a:lnTo>
                    <a:pt x="2362" y="2310"/>
                  </a:lnTo>
                  <a:lnTo>
                    <a:pt x="2467" y="2100"/>
                  </a:lnTo>
                  <a:lnTo>
                    <a:pt x="2624" y="1942"/>
                  </a:lnTo>
                  <a:lnTo>
                    <a:pt x="2834" y="1785"/>
                  </a:lnTo>
                  <a:lnTo>
                    <a:pt x="3044" y="1680"/>
                  </a:lnTo>
                  <a:lnTo>
                    <a:pt x="3359" y="1575"/>
                  </a:lnTo>
                  <a:close/>
                  <a:moveTo>
                    <a:pt x="3517" y="1"/>
                  </a:moveTo>
                  <a:lnTo>
                    <a:pt x="2939" y="53"/>
                  </a:lnTo>
                  <a:lnTo>
                    <a:pt x="2414" y="158"/>
                  </a:lnTo>
                  <a:lnTo>
                    <a:pt x="1995" y="263"/>
                  </a:lnTo>
                  <a:lnTo>
                    <a:pt x="1575" y="473"/>
                  </a:lnTo>
                  <a:lnTo>
                    <a:pt x="1260" y="683"/>
                  </a:lnTo>
                  <a:lnTo>
                    <a:pt x="998"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525" y="11546"/>
                  </a:lnTo>
                  <a:lnTo>
                    <a:pt x="683" y="11808"/>
                  </a:lnTo>
                  <a:lnTo>
                    <a:pt x="840" y="12071"/>
                  </a:lnTo>
                  <a:lnTo>
                    <a:pt x="1050" y="12281"/>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1"/>
                  </a:lnTo>
                  <a:lnTo>
                    <a:pt x="6193" y="12281"/>
                  </a:lnTo>
                  <a:lnTo>
                    <a:pt x="6403" y="12071"/>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4"/>
                  </a:lnTo>
                  <a:lnTo>
                    <a:pt x="4566" y="11336"/>
                  </a:lnTo>
                  <a:lnTo>
                    <a:pt x="4409" y="11389"/>
                  </a:lnTo>
                  <a:lnTo>
                    <a:pt x="4199" y="11493"/>
                  </a:lnTo>
                  <a:lnTo>
                    <a:pt x="3726" y="11546"/>
                  </a:lnTo>
                  <a:lnTo>
                    <a:pt x="3464" y="11493"/>
                  </a:lnTo>
                  <a:lnTo>
                    <a:pt x="3202" y="11493"/>
                  </a:lnTo>
                  <a:lnTo>
                    <a:pt x="2834" y="11336"/>
                  </a:lnTo>
                  <a:lnTo>
                    <a:pt x="2572" y="11074"/>
                  </a:lnTo>
                  <a:lnTo>
                    <a:pt x="2362" y="10811"/>
                  </a:lnTo>
                  <a:lnTo>
                    <a:pt x="2257" y="10496"/>
                  </a:lnTo>
                  <a:lnTo>
                    <a:pt x="2152" y="10234"/>
                  </a:lnTo>
                  <a:lnTo>
                    <a:pt x="2100" y="9709"/>
                  </a:lnTo>
                  <a:lnTo>
                    <a:pt x="2047" y="8555"/>
                  </a:lnTo>
                  <a:lnTo>
                    <a:pt x="2100" y="6980"/>
                  </a:lnTo>
                  <a:lnTo>
                    <a:pt x="7190" y="6980"/>
                  </a:lnTo>
                  <a:lnTo>
                    <a:pt x="7190" y="3936"/>
                  </a:lnTo>
                  <a:lnTo>
                    <a:pt x="7138"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7" name="Google Shape;747;p9"/>
            <p:cNvSpPr/>
            <p:nvPr/>
          </p:nvSpPr>
          <p:spPr>
            <a:xfrm>
              <a:off x="2056757" y="2954377"/>
              <a:ext cx="43515" cy="104999"/>
            </a:xfrm>
            <a:custGeom>
              <a:avLst/>
              <a:gdLst/>
              <a:ahLst/>
              <a:cxnLst/>
              <a:rect l="l" t="t" r="r" b="b"/>
              <a:pathLst>
                <a:path w="5354" h="12911" extrusionOk="0">
                  <a:moveTo>
                    <a:pt x="4986" y="1"/>
                  </a:moveTo>
                  <a:lnTo>
                    <a:pt x="4619" y="53"/>
                  </a:lnTo>
                  <a:lnTo>
                    <a:pt x="4252" y="105"/>
                  </a:lnTo>
                  <a:lnTo>
                    <a:pt x="3989" y="210"/>
                  </a:lnTo>
                  <a:lnTo>
                    <a:pt x="3674" y="368"/>
                  </a:lnTo>
                  <a:lnTo>
                    <a:pt x="3464" y="525"/>
                  </a:lnTo>
                  <a:lnTo>
                    <a:pt x="2992" y="893"/>
                  </a:lnTo>
                  <a:lnTo>
                    <a:pt x="2625" y="1313"/>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2"/>
                  </a:lnTo>
                  <a:lnTo>
                    <a:pt x="2625" y="3149"/>
                  </a:lnTo>
                  <a:lnTo>
                    <a:pt x="2887" y="2834"/>
                  </a:lnTo>
                  <a:lnTo>
                    <a:pt x="3202" y="2572"/>
                  </a:lnTo>
                  <a:lnTo>
                    <a:pt x="3569" y="2362"/>
                  </a:lnTo>
                  <a:lnTo>
                    <a:pt x="3937" y="2257"/>
                  </a:lnTo>
                  <a:lnTo>
                    <a:pt x="4304" y="2205"/>
                  </a:lnTo>
                  <a:lnTo>
                    <a:pt x="4671" y="2152"/>
                  </a:lnTo>
                  <a:lnTo>
                    <a:pt x="5354" y="2152"/>
                  </a:lnTo>
                  <a:lnTo>
                    <a:pt x="535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8" name="Google Shape;748;p9"/>
            <p:cNvSpPr/>
            <p:nvPr/>
          </p:nvSpPr>
          <p:spPr>
            <a:xfrm>
              <a:off x="2107513" y="2956085"/>
              <a:ext cx="64419" cy="103291"/>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49" name="Google Shape;749;p9"/>
            <p:cNvSpPr/>
            <p:nvPr/>
          </p:nvSpPr>
          <p:spPr>
            <a:xfrm>
              <a:off x="2181303" y="2916821"/>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0" name="Google Shape;750;p9"/>
            <p:cNvSpPr/>
            <p:nvPr/>
          </p:nvSpPr>
          <p:spPr>
            <a:xfrm>
              <a:off x="2214146" y="2954377"/>
              <a:ext cx="58445" cy="107129"/>
            </a:xfrm>
            <a:custGeom>
              <a:avLst/>
              <a:gdLst/>
              <a:ahLst/>
              <a:cxnLst/>
              <a:rect l="l" t="t" r="r" b="b"/>
              <a:pathLst>
                <a:path w="7191" h="13173" extrusionOk="0">
                  <a:moveTo>
                    <a:pt x="3097" y="1"/>
                  </a:moveTo>
                  <a:lnTo>
                    <a:pt x="2520" y="105"/>
                  </a:lnTo>
                  <a:lnTo>
                    <a:pt x="2047" y="263"/>
                  </a:lnTo>
                  <a:lnTo>
                    <a:pt x="1628" y="420"/>
                  </a:lnTo>
                  <a:lnTo>
                    <a:pt x="1260" y="683"/>
                  </a:lnTo>
                  <a:lnTo>
                    <a:pt x="945" y="998"/>
                  </a:lnTo>
                  <a:lnTo>
                    <a:pt x="735" y="1313"/>
                  </a:lnTo>
                  <a:lnTo>
                    <a:pt x="525" y="1732"/>
                  </a:lnTo>
                  <a:lnTo>
                    <a:pt x="368" y="2205"/>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1"/>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1"/>
                  </a:lnTo>
                  <a:lnTo>
                    <a:pt x="6298" y="12176"/>
                  </a:lnTo>
                  <a:lnTo>
                    <a:pt x="6561" y="11861"/>
                  </a:lnTo>
                  <a:lnTo>
                    <a:pt x="6771" y="11546"/>
                  </a:lnTo>
                  <a:lnTo>
                    <a:pt x="6875" y="11179"/>
                  </a:lnTo>
                  <a:lnTo>
                    <a:pt x="7033" y="10759"/>
                  </a:lnTo>
                  <a:lnTo>
                    <a:pt x="7138" y="9972"/>
                  </a:lnTo>
                  <a:lnTo>
                    <a:pt x="7190" y="9079"/>
                  </a:lnTo>
                  <a:lnTo>
                    <a:pt x="7190" y="8187"/>
                  </a:lnTo>
                  <a:lnTo>
                    <a:pt x="5301" y="8187"/>
                  </a:lnTo>
                  <a:lnTo>
                    <a:pt x="5249" y="8974"/>
                  </a:lnTo>
                  <a:lnTo>
                    <a:pt x="5249" y="9604"/>
                  </a:lnTo>
                  <a:lnTo>
                    <a:pt x="5144" y="10181"/>
                  </a:lnTo>
                  <a:lnTo>
                    <a:pt x="5039" y="10654"/>
                  </a:lnTo>
                  <a:lnTo>
                    <a:pt x="4829" y="11074"/>
                  </a:lnTo>
                  <a:lnTo>
                    <a:pt x="4671" y="11179"/>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20"/>
                  </a:lnTo>
                  <a:lnTo>
                    <a:pt x="2362" y="2310"/>
                  </a:lnTo>
                  <a:lnTo>
                    <a:pt x="2467" y="2100"/>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5"/>
                  </a:lnTo>
                  <a:lnTo>
                    <a:pt x="5091" y="2362"/>
                  </a:lnTo>
                  <a:lnTo>
                    <a:pt x="5196" y="2834"/>
                  </a:lnTo>
                  <a:lnTo>
                    <a:pt x="5249" y="3412"/>
                  </a:lnTo>
                  <a:lnTo>
                    <a:pt x="5301" y="4829"/>
                  </a:lnTo>
                  <a:lnTo>
                    <a:pt x="7190" y="4829"/>
                  </a:lnTo>
                  <a:lnTo>
                    <a:pt x="7190" y="3884"/>
                  </a:lnTo>
                  <a:lnTo>
                    <a:pt x="7138" y="2992"/>
                  </a:lnTo>
                  <a:lnTo>
                    <a:pt x="7033" y="2205"/>
                  </a:lnTo>
                  <a:lnTo>
                    <a:pt x="6928" y="1837"/>
                  </a:lnTo>
                  <a:lnTo>
                    <a:pt x="6771" y="1470"/>
                  </a:lnTo>
                  <a:lnTo>
                    <a:pt x="6613" y="1155"/>
                  </a:lnTo>
                  <a:lnTo>
                    <a:pt x="6351" y="840"/>
                  </a:lnTo>
                  <a:lnTo>
                    <a:pt x="6088" y="630"/>
                  </a:lnTo>
                  <a:lnTo>
                    <a:pt x="5721" y="420"/>
                  </a:lnTo>
                  <a:lnTo>
                    <a:pt x="5354"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1" name="Google Shape;751;p9"/>
            <p:cNvSpPr/>
            <p:nvPr/>
          </p:nvSpPr>
          <p:spPr>
            <a:xfrm>
              <a:off x="2287082" y="2954377"/>
              <a:ext cx="58445" cy="107129"/>
            </a:xfrm>
            <a:custGeom>
              <a:avLst/>
              <a:gdLst/>
              <a:ahLst/>
              <a:cxnLst/>
              <a:rect l="l" t="t" r="r" b="b"/>
              <a:pathLst>
                <a:path w="7191" h="13173" extrusionOk="0">
                  <a:moveTo>
                    <a:pt x="3989" y="1575"/>
                  </a:moveTo>
                  <a:lnTo>
                    <a:pt x="4199" y="1627"/>
                  </a:lnTo>
                  <a:lnTo>
                    <a:pt x="4409" y="1732"/>
                  </a:lnTo>
                  <a:lnTo>
                    <a:pt x="4566" y="1837"/>
                  </a:lnTo>
                  <a:lnTo>
                    <a:pt x="4881" y="2100"/>
                  </a:lnTo>
                  <a:lnTo>
                    <a:pt x="5039" y="2415"/>
                  </a:lnTo>
                  <a:lnTo>
                    <a:pt x="5144" y="2782"/>
                  </a:lnTo>
                  <a:lnTo>
                    <a:pt x="5249" y="3149"/>
                  </a:lnTo>
                  <a:lnTo>
                    <a:pt x="5249" y="3779"/>
                  </a:lnTo>
                  <a:lnTo>
                    <a:pt x="5249" y="5353"/>
                  </a:lnTo>
                  <a:lnTo>
                    <a:pt x="2047" y="5353"/>
                  </a:lnTo>
                  <a:lnTo>
                    <a:pt x="2100" y="3464"/>
                  </a:lnTo>
                  <a:lnTo>
                    <a:pt x="2152" y="2992"/>
                  </a:lnTo>
                  <a:lnTo>
                    <a:pt x="2205" y="2624"/>
                  </a:lnTo>
                  <a:lnTo>
                    <a:pt x="2362" y="2310"/>
                  </a:lnTo>
                  <a:lnTo>
                    <a:pt x="2467" y="2100"/>
                  </a:lnTo>
                  <a:lnTo>
                    <a:pt x="2625" y="1942"/>
                  </a:lnTo>
                  <a:lnTo>
                    <a:pt x="2782" y="1785"/>
                  </a:lnTo>
                  <a:lnTo>
                    <a:pt x="3044" y="1680"/>
                  </a:lnTo>
                  <a:lnTo>
                    <a:pt x="3359" y="1575"/>
                  </a:lnTo>
                  <a:close/>
                  <a:moveTo>
                    <a:pt x="3517" y="1"/>
                  </a:moveTo>
                  <a:lnTo>
                    <a:pt x="2939" y="53"/>
                  </a:lnTo>
                  <a:lnTo>
                    <a:pt x="2415" y="158"/>
                  </a:lnTo>
                  <a:lnTo>
                    <a:pt x="1995" y="263"/>
                  </a:lnTo>
                  <a:lnTo>
                    <a:pt x="1575" y="473"/>
                  </a:lnTo>
                  <a:lnTo>
                    <a:pt x="1260" y="683"/>
                  </a:lnTo>
                  <a:lnTo>
                    <a:pt x="945" y="945"/>
                  </a:lnTo>
                  <a:lnTo>
                    <a:pt x="735" y="1260"/>
                  </a:lnTo>
                  <a:lnTo>
                    <a:pt x="525" y="1627"/>
                  </a:lnTo>
                  <a:lnTo>
                    <a:pt x="368" y="1995"/>
                  </a:lnTo>
                  <a:lnTo>
                    <a:pt x="263" y="2362"/>
                  </a:lnTo>
                  <a:lnTo>
                    <a:pt x="106" y="3254"/>
                  </a:lnTo>
                  <a:lnTo>
                    <a:pt x="53" y="4199"/>
                  </a:lnTo>
                  <a:lnTo>
                    <a:pt x="1" y="5248"/>
                  </a:lnTo>
                  <a:lnTo>
                    <a:pt x="53" y="8240"/>
                  </a:lnTo>
                  <a:lnTo>
                    <a:pt x="106" y="9919"/>
                  </a:lnTo>
                  <a:lnTo>
                    <a:pt x="158" y="10391"/>
                  </a:lnTo>
                  <a:lnTo>
                    <a:pt x="211" y="10706"/>
                  </a:lnTo>
                  <a:lnTo>
                    <a:pt x="368" y="11179"/>
                  </a:lnTo>
                  <a:lnTo>
                    <a:pt x="473" y="11546"/>
                  </a:lnTo>
                  <a:lnTo>
                    <a:pt x="683" y="11808"/>
                  </a:lnTo>
                  <a:lnTo>
                    <a:pt x="840" y="12071"/>
                  </a:lnTo>
                  <a:lnTo>
                    <a:pt x="1050" y="12281"/>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4"/>
                  </a:lnTo>
                  <a:lnTo>
                    <a:pt x="4566" y="11336"/>
                  </a:lnTo>
                  <a:lnTo>
                    <a:pt x="4409" y="11389"/>
                  </a:lnTo>
                  <a:lnTo>
                    <a:pt x="4199" y="11493"/>
                  </a:lnTo>
                  <a:lnTo>
                    <a:pt x="3674" y="11546"/>
                  </a:lnTo>
                  <a:lnTo>
                    <a:pt x="3464" y="11493"/>
                  </a:lnTo>
                  <a:lnTo>
                    <a:pt x="3202" y="11493"/>
                  </a:lnTo>
                  <a:lnTo>
                    <a:pt x="2835"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6" y="1522"/>
                  </a:lnTo>
                  <a:lnTo>
                    <a:pt x="6456" y="1208"/>
                  </a:lnTo>
                  <a:lnTo>
                    <a:pt x="6246" y="945"/>
                  </a:lnTo>
                  <a:lnTo>
                    <a:pt x="5983" y="683"/>
                  </a:lnTo>
                  <a:lnTo>
                    <a:pt x="5721" y="525"/>
                  </a:lnTo>
                  <a:lnTo>
                    <a:pt x="5459"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2" name="Google Shape;752;p9"/>
            <p:cNvSpPr/>
            <p:nvPr/>
          </p:nvSpPr>
          <p:spPr>
            <a:xfrm>
              <a:off x="838177" y="3121248"/>
              <a:ext cx="71238" cy="150240"/>
            </a:xfrm>
            <a:custGeom>
              <a:avLst/>
              <a:gdLst/>
              <a:ahLst/>
              <a:cxnLst/>
              <a:rect l="l" t="t" r="r" b="b"/>
              <a:pathLst>
                <a:path w="8765" h="18474" extrusionOk="0">
                  <a:moveTo>
                    <a:pt x="4619" y="1"/>
                  </a:moveTo>
                  <a:lnTo>
                    <a:pt x="3884" y="53"/>
                  </a:lnTo>
                  <a:lnTo>
                    <a:pt x="3254" y="158"/>
                  </a:lnTo>
                  <a:lnTo>
                    <a:pt x="2677" y="316"/>
                  </a:lnTo>
                  <a:lnTo>
                    <a:pt x="2204" y="526"/>
                  </a:lnTo>
                  <a:lnTo>
                    <a:pt x="1785" y="788"/>
                  </a:lnTo>
                  <a:lnTo>
                    <a:pt x="1470" y="1103"/>
                  </a:lnTo>
                  <a:lnTo>
                    <a:pt x="1207" y="1418"/>
                  </a:lnTo>
                  <a:lnTo>
                    <a:pt x="945" y="1733"/>
                  </a:lnTo>
                  <a:lnTo>
                    <a:pt x="788" y="2100"/>
                  </a:lnTo>
                  <a:lnTo>
                    <a:pt x="683" y="2467"/>
                  </a:lnTo>
                  <a:lnTo>
                    <a:pt x="525" y="3150"/>
                  </a:lnTo>
                  <a:lnTo>
                    <a:pt x="473" y="3727"/>
                  </a:lnTo>
                  <a:lnTo>
                    <a:pt x="420" y="4199"/>
                  </a:lnTo>
                  <a:lnTo>
                    <a:pt x="473" y="4776"/>
                  </a:lnTo>
                  <a:lnTo>
                    <a:pt x="525" y="5354"/>
                  </a:lnTo>
                  <a:lnTo>
                    <a:pt x="630" y="5879"/>
                  </a:lnTo>
                  <a:lnTo>
                    <a:pt x="840" y="6403"/>
                  </a:lnTo>
                  <a:lnTo>
                    <a:pt x="1102" y="6928"/>
                  </a:lnTo>
                  <a:lnTo>
                    <a:pt x="1470" y="7453"/>
                  </a:lnTo>
                  <a:lnTo>
                    <a:pt x="1942" y="8030"/>
                  </a:lnTo>
                  <a:lnTo>
                    <a:pt x="2519" y="8660"/>
                  </a:lnTo>
                  <a:lnTo>
                    <a:pt x="4933" y="11179"/>
                  </a:lnTo>
                  <a:lnTo>
                    <a:pt x="5616" y="11914"/>
                  </a:lnTo>
                  <a:lnTo>
                    <a:pt x="5930" y="12229"/>
                  </a:lnTo>
                  <a:lnTo>
                    <a:pt x="6140" y="12596"/>
                  </a:lnTo>
                  <a:lnTo>
                    <a:pt x="6350" y="12963"/>
                  </a:lnTo>
                  <a:lnTo>
                    <a:pt x="6455"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1" y="16427"/>
                  </a:lnTo>
                  <a:lnTo>
                    <a:pt x="3149" y="16322"/>
                  </a:lnTo>
                  <a:lnTo>
                    <a:pt x="2939" y="16164"/>
                  </a:lnTo>
                  <a:lnTo>
                    <a:pt x="2782" y="16007"/>
                  </a:lnTo>
                  <a:lnTo>
                    <a:pt x="2519" y="15692"/>
                  </a:lnTo>
                  <a:lnTo>
                    <a:pt x="2362" y="15325"/>
                  </a:lnTo>
                  <a:lnTo>
                    <a:pt x="2257" y="14957"/>
                  </a:lnTo>
                  <a:lnTo>
                    <a:pt x="2152" y="14433"/>
                  </a:lnTo>
                  <a:lnTo>
                    <a:pt x="2152" y="13803"/>
                  </a:lnTo>
                  <a:lnTo>
                    <a:pt x="2152" y="12019"/>
                  </a:lnTo>
                  <a:lnTo>
                    <a:pt x="0" y="12019"/>
                  </a:lnTo>
                  <a:lnTo>
                    <a:pt x="0" y="14013"/>
                  </a:lnTo>
                  <a:lnTo>
                    <a:pt x="0" y="14538"/>
                  </a:lnTo>
                  <a:lnTo>
                    <a:pt x="53" y="15010"/>
                  </a:lnTo>
                  <a:lnTo>
                    <a:pt x="158" y="15482"/>
                  </a:lnTo>
                  <a:lnTo>
                    <a:pt x="263" y="15955"/>
                  </a:lnTo>
                  <a:lnTo>
                    <a:pt x="473" y="16427"/>
                  </a:lnTo>
                  <a:lnTo>
                    <a:pt x="683" y="16847"/>
                  </a:lnTo>
                  <a:lnTo>
                    <a:pt x="997" y="17214"/>
                  </a:lnTo>
                  <a:lnTo>
                    <a:pt x="1417" y="17581"/>
                  </a:lnTo>
                  <a:lnTo>
                    <a:pt x="1785" y="17844"/>
                  </a:lnTo>
                  <a:lnTo>
                    <a:pt x="2047" y="18001"/>
                  </a:lnTo>
                  <a:lnTo>
                    <a:pt x="2414" y="18159"/>
                  </a:lnTo>
                  <a:lnTo>
                    <a:pt x="2782" y="18264"/>
                  </a:lnTo>
                  <a:lnTo>
                    <a:pt x="3254" y="18369"/>
                  </a:lnTo>
                  <a:lnTo>
                    <a:pt x="3779" y="18474"/>
                  </a:lnTo>
                  <a:lnTo>
                    <a:pt x="4986" y="18474"/>
                  </a:lnTo>
                  <a:lnTo>
                    <a:pt x="5668" y="18369"/>
                  </a:lnTo>
                  <a:lnTo>
                    <a:pt x="6350" y="18106"/>
                  </a:lnTo>
                  <a:lnTo>
                    <a:pt x="6718" y="17949"/>
                  </a:lnTo>
                  <a:lnTo>
                    <a:pt x="7085" y="17739"/>
                  </a:lnTo>
                  <a:lnTo>
                    <a:pt x="7400" y="17529"/>
                  </a:lnTo>
                  <a:lnTo>
                    <a:pt x="7715" y="17214"/>
                  </a:lnTo>
                  <a:lnTo>
                    <a:pt x="8030" y="16847"/>
                  </a:lnTo>
                  <a:lnTo>
                    <a:pt x="8240" y="16479"/>
                  </a:lnTo>
                  <a:lnTo>
                    <a:pt x="8450" y="16007"/>
                  </a:lnTo>
                  <a:lnTo>
                    <a:pt x="8607" y="15482"/>
                  </a:lnTo>
                  <a:lnTo>
                    <a:pt x="8712" y="14852"/>
                  </a:lnTo>
                  <a:lnTo>
                    <a:pt x="8764" y="14170"/>
                  </a:lnTo>
                  <a:lnTo>
                    <a:pt x="8712" y="13488"/>
                  </a:lnTo>
                  <a:lnTo>
                    <a:pt x="8607" y="12806"/>
                  </a:lnTo>
                  <a:lnTo>
                    <a:pt x="8450" y="12281"/>
                  </a:lnTo>
                  <a:lnTo>
                    <a:pt x="8240" y="11756"/>
                  </a:lnTo>
                  <a:lnTo>
                    <a:pt x="7925" y="11231"/>
                  </a:lnTo>
                  <a:lnTo>
                    <a:pt x="7557" y="10707"/>
                  </a:lnTo>
                  <a:lnTo>
                    <a:pt x="7138" y="10182"/>
                  </a:lnTo>
                  <a:lnTo>
                    <a:pt x="6613" y="9657"/>
                  </a:lnTo>
                  <a:lnTo>
                    <a:pt x="4356" y="7295"/>
                  </a:lnTo>
                  <a:lnTo>
                    <a:pt x="3569" y="6403"/>
                  </a:lnTo>
                  <a:lnTo>
                    <a:pt x="3254" y="6036"/>
                  </a:lnTo>
                  <a:lnTo>
                    <a:pt x="2992" y="5669"/>
                  </a:lnTo>
                  <a:lnTo>
                    <a:pt x="2834" y="5301"/>
                  </a:lnTo>
                  <a:lnTo>
                    <a:pt x="2677" y="4934"/>
                  </a:lnTo>
                  <a:lnTo>
                    <a:pt x="2624" y="4514"/>
                  </a:lnTo>
                  <a:lnTo>
                    <a:pt x="2624" y="4042"/>
                  </a:lnTo>
                  <a:lnTo>
                    <a:pt x="2624" y="3517"/>
                  </a:lnTo>
                  <a:lnTo>
                    <a:pt x="2677" y="3150"/>
                  </a:lnTo>
                  <a:lnTo>
                    <a:pt x="2834" y="2782"/>
                  </a:lnTo>
                  <a:lnTo>
                    <a:pt x="3044" y="2467"/>
                  </a:lnTo>
                  <a:lnTo>
                    <a:pt x="3202" y="2310"/>
                  </a:lnTo>
                  <a:lnTo>
                    <a:pt x="3411" y="2205"/>
                  </a:lnTo>
                  <a:lnTo>
                    <a:pt x="3621" y="2048"/>
                  </a:lnTo>
                  <a:lnTo>
                    <a:pt x="3884" y="1995"/>
                  </a:lnTo>
                  <a:lnTo>
                    <a:pt x="4146" y="1943"/>
                  </a:lnTo>
                  <a:lnTo>
                    <a:pt x="5038" y="1943"/>
                  </a:lnTo>
                  <a:lnTo>
                    <a:pt x="5406" y="2100"/>
                  </a:lnTo>
                  <a:lnTo>
                    <a:pt x="5773" y="2310"/>
                  </a:lnTo>
                  <a:lnTo>
                    <a:pt x="5983" y="2520"/>
                  </a:lnTo>
                  <a:lnTo>
                    <a:pt x="6140" y="2782"/>
                  </a:lnTo>
                  <a:lnTo>
                    <a:pt x="6245" y="2992"/>
                  </a:lnTo>
                  <a:lnTo>
                    <a:pt x="6350" y="3360"/>
                  </a:lnTo>
                  <a:lnTo>
                    <a:pt x="6403" y="3937"/>
                  </a:lnTo>
                  <a:lnTo>
                    <a:pt x="6455" y="5564"/>
                  </a:lnTo>
                  <a:lnTo>
                    <a:pt x="8397" y="5564"/>
                  </a:lnTo>
                  <a:lnTo>
                    <a:pt x="8397" y="3937"/>
                  </a:lnTo>
                  <a:lnTo>
                    <a:pt x="8345" y="2835"/>
                  </a:lnTo>
                  <a:lnTo>
                    <a:pt x="8292" y="2467"/>
                  </a:lnTo>
                  <a:lnTo>
                    <a:pt x="8187" y="2100"/>
                  </a:lnTo>
                  <a:lnTo>
                    <a:pt x="8030" y="1785"/>
                  </a:lnTo>
                  <a:lnTo>
                    <a:pt x="7872" y="1470"/>
                  </a:lnTo>
                  <a:lnTo>
                    <a:pt x="7557" y="1050"/>
                  </a:lnTo>
                  <a:lnTo>
                    <a:pt x="7138"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3" name="Google Shape;753;p9"/>
            <p:cNvSpPr/>
            <p:nvPr/>
          </p:nvSpPr>
          <p:spPr>
            <a:xfrm>
              <a:off x="921776" y="3164358"/>
              <a:ext cx="58437" cy="107129"/>
            </a:xfrm>
            <a:custGeom>
              <a:avLst/>
              <a:gdLst/>
              <a:ahLst/>
              <a:cxnLst/>
              <a:rect l="l" t="t" r="r" b="b"/>
              <a:pathLst>
                <a:path w="7190" h="13173" extrusionOk="0">
                  <a:moveTo>
                    <a:pt x="3989" y="1575"/>
                  </a:moveTo>
                  <a:lnTo>
                    <a:pt x="4199" y="1627"/>
                  </a:lnTo>
                  <a:lnTo>
                    <a:pt x="4409" y="1732"/>
                  </a:lnTo>
                  <a:lnTo>
                    <a:pt x="4566" y="1837"/>
                  </a:lnTo>
                  <a:lnTo>
                    <a:pt x="4881" y="2099"/>
                  </a:lnTo>
                  <a:lnTo>
                    <a:pt x="5038" y="2414"/>
                  </a:lnTo>
                  <a:lnTo>
                    <a:pt x="5143" y="2782"/>
                  </a:lnTo>
                  <a:lnTo>
                    <a:pt x="5248" y="3149"/>
                  </a:lnTo>
                  <a:lnTo>
                    <a:pt x="5248" y="3779"/>
                  </a:lnTo>
                  <a:lnTo>
                    <a:pt x="5248" y="5353"/>
                  </a:lnTo>
                  <a:lnTo>
                    <a:pt x="2047" y="5353"/>
                  </a:lnTo>
                  <a:lnTo>
                    <a:pt x="2099" y="3464"/>
                  </a:lnTo>
                  <a:lnTo>
                    <a:pt x="2152" y="2992"/>
                  </a:lnTo>
                  <a:lnTo>
                    <a:pt x="2204" y="2624"/>
                  </a:lnTo>
                  <a:lnTo>
                    <a:pt x="2362" y="2309"/>
                  </a:lnTo>
                  <a:lnTo>
                    <a:pt x="2467" y="2099"/>
                  </a:lnTo>
                  <a:lnTo>
                    <a:pt x="2624" y="1942"/>
                  </a:lnTo>
                  <a:lnTo>
                    <a:pt x="2782" y="1785"/>
                  </a:lnTo>
                  <a:lnTo>
                    <a:pt x="3044" y="1680"/>
                  </a:lnTo>
                  <a:lnTo>
                    <a:pt x="3359" y="1575"/>
                  </a:lnTo>
                  <a:close/>
                  <a:moveTo>
                    <a:pt x="3516" y="0"/>
                  </a:moveTo>
                  <a:lnTo>
                    <a:pt x="2939" y="53"/>
                  </a:lnTo>
                  <a:lnTo>
                    <a:pt x="2414" y="158"/>
                  </a:lnTo>
                  <a:lnTo>
                    <a:pt x="1994" y="263"/>
                  </a:lnTo>
                  <a:lnTo>
                    <a:pt x="1575" y="473"/>
                  </a:lnTo>
                  <a:lnTo>
                    <a:pt x="1260" y="683"/>
                  </a:lnTo>
                  <a:lnTo>
                    <a:pt x="945"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473" y="11546"/>
                  </a:lnTo>
                  <a:lnTo>
                    <a:pt x="683" y="11808"/>
                  </a:lnTo>
                  <a:lnTo>
                    <a:pt x="840" y="12070"/>
                  </a:lnTo>
                  <a:lnTo>
                    <a:pt x="1050" y="12280"/>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3"/>
                  </a:lnTo>
                  <a:lnTo>
                    <a:pt x="4566" y="11336"/>
                  </a:lnTo>
                  <a:lnTo>
                    <a:pt x="4409" y="11388"/>
                  </a:lnTo>
                  <a:lnTo>
                    <a:pt x="4199" y="11493"/>
                  </a:lnTo>
                  <a:lnTo>
                    <a:pt x="3674" y="11546"/>
                  </a:lnTo>
                  <a:lnTo>
                    <a:pt x="3464" y="11493"/>
                  </a:lnTo>
                  <a:lnTo>
                    <a:pt x="3202" y="11493"/>
                  </a:lnTo>
                  <a:lnTo>
                    <a:pt x="2834" y="11336"/>
                  </a:lnTo>
                  <a:lnTo>
                    <a:pt x="2572" y="11073"/>
                  </a:lnTo>
                  <a:lnTo>
                    <a:pt x="2362" y="10811"/>
                  </a:lnTo>
                  <a:lnTo>
                    <a:pt x="2257" y="10496"/>
                  </a:lnTo>
                  <a:lnTo>
                    <a:pt x="2152" y="10234"/>
                  </a:lnTo>
                  <a:lnTo>
                    <a:pt x="2099" y="9709"/>
                  </a:lnTo>
                  <a:lnTo>
                    <a:pt x="2047" y="8554"/>
                  </a:lnTo>
                  <a:lnTo>
                    <a:pt x="2047" y="6980"/>
                  </a:lnTo>
                  <a:lnTo>
                    <a:pt x="7190" y="6980"/>
                  </a:lnTo>
                  <a:lnTo>
                    <a:pt x="7137" y="3936"/>
                  </a:lnTo>
                  <a:lnTo>
                    <a:pt x="7137"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4" name="Google Shape;754;p9"/>
            <p:cNvSpPr/>
            <p:nvPr/>
          </p:nvSpPr>
          <p:spPr>
            <a:xfrm>
              <a:off x="996419" y="3164358"/>
              <a:ext cx="43937" cy="104999"/>
            </a:xfrm>
            <a:custGeom>
              <a:avLst/>
              <a:gdLst/>
              <a:ahLst/>
              <a:cxnLst/>
              <a:rect l="l" t="t" r="r" b="b"/>
              <a:pathLst>
                <a:path w="5406" h="12911" extrusionOk="0">
                  <a:moveTo>
                    <a:pt x="5038" y="0"/>
                  </a:moveTo>
                  <a:lnTo>
                    <a:pt x="4671" y="53"/>
                  </a:lnTo>
                  <a:lnTo>
                    <a:pt x="4303" y="105"/>
                  </a:lnTo>
                  <a:lnTo>
                    <a:pt x="4041" y="210"/>
                  </a:lnTo>
                  <a:lnTo>
                    <a:pt x="3726" y="368"/>
                  </a:lnTo>
                  <a:lnTo>
                    <a:pt x="3464" y="525"/>
                  </a:lnTo>
                  <a:lnTo>
                    <a:pt x="3044" y="892"/>
                  </a:lnTo>
                  <a:lnTo>
                    <a:pt x="2677" y="1312"/>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1"/>
                  </a:lnTo>
                  <a:lnTo>
                    <a:pt x="2677" y="3149"/>
                  </a:lnTo>
                  <a:lnTo>
                    <a:pt x="2939" y="2834"/>
                  </a:lnTo>
                  <a:lnTo>
                    <a:pt x="3254" y="2572"/>
                  </a:lnTo>
                  <a:lnTo>
                    <a:pt x="3621" y="2362"/>
                  </a:lnTo>
                  <a:lnTo>
                    <a:pt x="3936" y="2257"/>
                  </a:lnTo>
                  <a:lnTo>
                    <a:pt x="4303" y="2204"/>
                  </a:lnTo>
                  <a:lnTo>
                    <a:pt x="4671" y="2152"/>
                  </a:lnTo>
                  <a:lnTo>
                    <a:pt x="5406" y="2152"/>
                  </a:lnTo>
                  <a:lnTo>
                    <a:pt x="5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5" name="Google Shape;755;p9"/>
            <p:cNvSpPr/>
            <p:nvPr/>
          </p:nvSpPr>
          <p:spPr>
            <a:xfrm>
              <a:off x="1047598" y="3166066"/>
              <a:ext cx="64419" cy="103291"/>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6" name="Google Shape;756;p9"/>
            <p:cNvSpPr/>
            <p:nvPr/>
          </p:nvSpPr>
          <p:spPr>
            <a:xfrm>
              <a:off x="1121387"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7" name="Google Shape;757;p9"/>
            <p:cNvSpPr/>
            <p:nvPr/>
          </p:nvSpPr>
          <p:spPr>
            <a:xfrm>
              <a:off x="1154231" y="3164358"/>
              <a:ext cx="58445" cy="107129"/>
            </a:xfrm>
            <a:custGeom>
              <a:avLst/>
              <a:gdLst/>
              <a:ahLst/>
              <a:cxnLst/>
              <a:rect l="l" t="t" r="r" b="b"/>
              <a:pathLst>
                <a:path w="7191" h="13173" extrusionOk="0">
                  <a:moveTo>
                    <a:pt x="3097" y="0"/>
                  </a:moveTo>
                  <a:lnTo>
                    <a:pt x="2520"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0"/>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0"/>
                  </a:lnTo>
                  <a:lnTo>
                    <a:pt x="6298" y="12175"/>
                  </a:lnTo>
                  <a:lnTo>
                    <a:pt x="6560" y="11861"/>
                  </a:lnTo>
                  <a:lnTo>
                    <a:pt x="6718" y="11546"/>
                  </a:lnTo>
                  <a:lnTo>
                    <a:pt x="6875" y="11178"/>
                  </a:lnTo>
                  <a:lnTo>
                    <a:pt x="6980" y="10759"/>
                  </a:lnTo>
                  <a:lnTo>
                    <a:pt x="7138" y="9971"/>
                  </a:lnTo>
                  <a:lnTo>
                    <a:pt x="7190" y="9079"/>
                  </a:lnTo>
                  <a:lnTo>
                    <a:pt x="7190" y="8187"/>
                  </a:lnTo>
                  <a:lnTo>
                    <a:pt x="5248" y="8187"/>
                  </a:lnTo>
                  <a:lnTo>
                    <a:pt x="5248" y="8974"/>
                  </a:lnTo>
                  <a:lnTo>
                    <a:pt x="5248" y="9604"/>
                  </a:lnTo>
                  <a:lnTo>
                    <a:pt x="5143" y="10181"/>
                  </a:lnTo>
                  <a:lnTo>
                    <a:pt x="5039" y="10654"/>
                  </a:lnTo>
                  <a:lnTo>
                    <a:pt x="4829"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4"/>
                  </a:lnTo>
                  <a:lnTo>
                    <a:pt x="5091" y="2362"/>
                  </a:lnTo>
                  <a:lnTo>
                    <a:pt x="5196" y="2834"/>
                  </a:lnTo>
                  <a:lnTo>
                    <a:pt x="5248" y="3411"/>
                  </a:lnTo>
                  <a:lnTo>
                    <a:pt x="5248" y="4828"/>
                  </a:lnTo>
                  <a:lnTo>
                    <a:pt x="7190" y="4828"/>
                  </a:lnTo>
                  <a:lnTo>
                    <a:pt x="7190" y="3884"/>
                  </a:lnTo>
                  <a:lnTo>
                    <a:pt x="7138" y="2992"/>
                  </a:lnTo>
                  <a:lnTo>
                    <a:pt x="7033" y="2204"/>
                  </a:lnTo>
                  <a:lnTo>
                    <a:pt x="6928" y="1837"/>
                  </a:lnTo>
                  <a:lnTo>
                    <a:pt x="6770" y="1470"/>
                  </a:lnTo>
                  <a:lnTo>
                    <a:pt x="6560" y="1155"/>
                  </a:lnTo>
                  <a:lnTo>
                    <a:pt x="6351"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8" name="Google Shape;758;p9"/>
            <p:cNvSpPr/>
            <p:nvPr/>
          </p:nvSpPr>
          <p:spPr>
            <a:xfrm>
              <a:off x="1227167" y="3164358"/>
              <a:ext cx="58445" cy="107129"/>
            </a:xfrm>
            <a:custGeom>
              <a:avLst/>
              <a:gdLst/>
              <a:ahLst/>
              <a:cxnLst/>
              <a:rect l="l" t="t" r="r" b="b"/>
              <a:pathLst>
                <a:path w="7191" h="13173" extrusionOk="0">
                  <a:moveTo>
                    <a:pt x="3936" y="1575"/>
                  </a:moveTo>
                  <a:lnTo>
                    <a:pt x="4199" y="1627"/>
                  </a:lnTo>
                  <a:lnTo>
                    <a:pt x="4409" y="1732"/>
                  </a:lnTo>
                  <a:lnTo>
                    <a:pt x="4566" y="1837"/>
                  </a:lnTo>
                  <a:lnTo>
                    <a:pt x="4829" y="2099"/>
                  </a:lnTo>
                  <a:lnTo>
                    <a:pt x="5039" y="2414"/>
                  </a:lnTo>
                  <a:lnTo>
                    <a:pt x="5143" y="2782"/>
                  </a:lnTo>
                  <a:lnTo>
                    <a:pt x="5196" y="3149"/>
                  </a:lnTo>
                  <a:lnTo>
                    <a:pt x="5248" y="3779"/>
                  </a:lnTo>
                  <a:lnTo>
                    <a:pt x="5248" y="5353"/>
                  </a:lnTo>
                  <a:lnTo>
                    <a:pt x="2047" y="5353"/>
                  </a:lnTo>
                  <a:lnTo>
                    <a:pt x="2100" y="3464"/>
                  </a:lnTo>
                  <a:lnTo>
                    <a:pt x="2100" y="2992"/>
                  </a:lnTo>
                  <a:lnTo>
                    <a:pt x="2205" y="2624"/>
                  </a:lnTo>
                  <a:lnTo>
                    <a:pt x="2362" y="2309"/>
                  </a:lnTo>
                  <a:lnTo>
                    <a:pt x="2467" y="2099"/>
                  </a:lnTo>
                  <a:lnTo>
                    <a:pt x="2624" y="1942"/>
                  </a:lnTo>
                  <a:lnTo>
                    <a:pt x="2782" y="1785"/>
                  </a:lnTo>
                  <a:lnTo>
                    <a:pt x="3044" y="1680"/>
                  </a:lnTo>
                  <a:lnTo>
                    <a:pt x="3307" y="1575"/>
                  </a:lnTo>
                  <a:close/>
                  <a:moveTo>
                    <a:pt x="3517" y="0"/>
                  </a:moveTo>
                  <a:lnTo>
                    <a:pt x="2939" y="53"/>
                  </a:lnTo>
                  <a:lnTo>
                    <a:pt x="2415" y="158"/>
                  </a:lnTo>
                  <a:lnTo>
                    <a:pt x="1942" y="263"/>
                  </a:lnTo>
                  <a:lnTo>
                    <a:pt x="1575" y="473"/>
                  </a:lnTo>
                  <a:lnTo>
                    <a:pt x="1260" y="683"/>
                  </a:lnTo>
                  <a:lnTo>
                    <a:pt x="945" y="945"/>
                  </a:lnTo>
                  <a:lnTo>
                    <a:pt x="735" y="1260"/>
                  </a:lnTo>
                  <a:lnTo>
                    <a:pt x="525" y="1627"/>
                  </a:lnTo>
                  <a:lnTo>
                    <a:pt x="368" y="1994"/>
                  </a:lnTo>
                  <a:lnTo>
                    <a:pt x="263" y="2362"/>
                  </a:lnTo>
                  <a:lnTo>
                    <a:pt x="105" y="3254"/>
                  </a:lnTo>
                  <a:lnTo>
                    <a:pt x="0" y="4199"/>
                  </a:lnTo>
                  <a:lnTo>
                    <a:pt x="0" y="5248"/>
                  </a:lnTo>
                  <a:lnTo>
                    <a:pt x="0" y="8240"/>
                  </a:lnTo>
                  <a:lnTo>
                    <a:pt x="105" y="9919"/>
                  </a:lnTo>
                  <a:lnTo>
                    <a:pt x="105" y="10391"/>
                  </a:lnTo>
                  <a:lnTo>
                    <a:pt x="210" y="10706"/>
                  </a:lnTo>
                  <a:lnTo>
                    <a:pt x="315" y="11178"/>
                  </a:lnTo>
                  <a:lnTo>
                    <a:pt x="473" y="11546"/>
                  </a:lnTo>
                  <a:lnTo>
                    <a:pt x="630" y="11808"/>
                  </a:lnTo>
                  <a:lnTo>
                    <a:pt x="840" y="12070"/>
                  </a:lnTo>
                  <a:lnTo>
                    <a:pt x="1050" y="12280"/>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3"/>
                  </a:lnTo>
                  <a:lnTo>
                    <a:pt x="4566" y="11336"/>
                  </a:lnTo>
                  <a:lnTo>
                    <a:pt x="4356" y="11388"/>
                  </a:lnTo>
                  <a:lnTo>
                    <a:pt x="4199" y="11493"/>
                  </a:lnTo>
                  <a:lnTo>
                    <a:pt x="3674" y="11546"/>
                  </a:lnTo>
                  <a:lnTo>
                    <a:pt x="3412" y="11493"/>
                  </a:lnTo>
                  <a:lnTo>
                    <a:pt x="3202" y="11493"/>
                  </a:lnTo>
                  <a:lnTo>
                    <a:pt x="2834"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5" y="1522"/>
                  </a:lnTo>
                  <a:lnTo>
                    <a:pt x="6455" y="1207"/>
                  </a:lnTo>
                  <a:lnTo>
                    <a:pt x="6246"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59" name="Google Shape;759;p9"/>
            <p:cNvSpPr/>
            <p:nvPr/>
          </p:nvSpPr>
          <p:spPr>
            <a:xfrm>
              <a:off x="1349152" y="3164358"/>
              <a:ext cx="59298" cy="104999"/>
            </a:xfrm>
            <a:custGeom>
              <a:avLst/>
              <a:gdLst/>
              <a:ahLst/>
              <a:cxnLst/>
              <a:rect l="l" t="t" r="r" b="b"/>
              <a:pathLst>
                <a:path w="7296" h="12911" extrusionOk="0">
                  <a:moveTo>
                    <a:pt x="4671" y="0"/>
                  </a:moveTo>
                  <a:lnTo>
                    <a:pt x="4094" y="53"/>
                  </a:lnTo>
                  <a:lnTo>
                    <a:pt x="3622" y="158"/>
                  </a:lnTo>
                  <a:lnTo>
                    <a:pt x="3202" y="315"/>
                  </a:lnTo>
                  <a:lnTo>
                    <a:pt x="2834" y="525"/>
                  </a:lnTo>
                  <a:lnTo>
                    <a:pt x="2572" y="735"/>
                  </a:lnTo>
                  <a:lnTo>
                    <a:pt x="2310" y="997"/>
                  </a:lnTo>
                  <a:lnTo>
                    <a:pt x="1942" y="1417"/>
                  </a:lnTo>
                  <a:lnTo>
                    <a:pt x="1942" y="210"/>
                  </a:lnTo>
                  <a:lnTo>
                    <a:pt x="1" y="210"/>
                  </a:lnTo>
                  <a:lnTo>
                    <a:pt x="1" y="12910"/>
                  </a:lnTo>
                  <a:lnTo>
                    <a:pt x="2047" y="12910"/>
                  </a:lnTo>
                  <a:lnTo>
                    <a:pt x="2047" y="4723"/>
                  </a:lnTo>
                  <a:lnTo>
                    <a:pt x="2047" y="3621"/>
                  </a:lnTo>
                  <a:lnTo>
                    <a:pt x="2152" y="3097"/>
                  </a:lnTo>
                  <a:lnTo>
                    <a:pt x="2257" y="2624"/>
                  </a:lnTo>
                  <a:lnTo>
                    <a:pt x="2467" y="2204"/>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099"/>
                  </a:lnTo>
                  <a:lnTo>
                    <a:pt x="5039" y="2414"/>
                  </a:lnTo>
                  <a:lnTo>
                    <a:pt x="5144" y="2887"/>
                  </a:lnTo>
                  <a:lnTo>
                    <a:pt x="5196" y="3411"/>
                  </a:lnTo>
                  <a:lnTo>
                    <a:pt x="5249" y="4618"/>
                  </a:lnTo>
                  <a:lnTo>
                    <a:pt x="5249" y="12910"/>
                  </a:lnTo>
                  <a:lnTo>
                    <a:pt x="7295" y="12910"/>
                  </a:lnTo>
                  <a:lnTo>
                    <a:pt x="7295" y="3989"/>
                  </a:lnTo>
                  <a:lnTo>
                    <a:pt x="7295" y="3306"/>
                  </a:lnTo>
                  <a:lnTo>
                    <a:pt x="7243" y="2624"/>
                  </a:lnTo>
                  <a:lnTo>
                    <a:pt x="7138" y="1942"/>
                  </a:lnTo>
                  <a:lnTo>
                    <a:pt x="7085" y="1627"/>
                  </a:lnTo>
                  <a:lnTo>
                    <a:pt x="6980" y="1312"/>
                  </a:lnTo>
                  <a:lnTo>
                    <a:pt x="6823" y="1050"/>
                  </a:lnTo>
                  <a:lnTo>
                    <a:pt x="6665" y="787"/>
                  </a:lnTo>
                  <a:lnTo>
                    <a:pt x="6456" y="578"/>
                  </a:lnTo>
                  <a:lnTo>
                    <a:pt x="6193" y="368"/>
                  </a:lnTo>
                  <a:lnTo>
                    <a:pt x="5878" y="210"/>
                  </a:lnTo>
                  <a:lnTo>
                    <a:pt x="5511" y="105"/>
                  </a:lnTo>
                  <a:lnTo>
                    <a:pt x="5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0" name="Google Shape;760;p9"/>
            <p:cNvSpPr/>
            <p:nvPr/>
          </p:nvSpPr>
          <p:spPr>
            <a:xfrm>
              <a:off x="1426778" y="3166066"/>
              <a:ext cx="58867" cy="105422"/>
            </a:xfrm>
            <a:custGeom>
              <a:avLst/>
              <a:gdLst/>
              <a:ahLst/>
              <a:cxnLst/>
              <a:rect l="l" t="t" r="r" b="b"/>
              <a:pathLst>
                <a:path w="7243" h="12963" extrusionOk="0">
                  <a:moveTo>
                    <a:pt x="1" y="0"/>
                  </a:moveTo>
                  <a:lnTo>
                    <a:pt x="1" y="8030"/>
                  </a:lnTo>
                  <a:lnTo>
                    <a:pt x="1" y="9446"/>
                  </a:lnTo>
                  <a:lnTo>
                    <a:pt x="53" y="10496"/>
                  </a:lnTo>
                  <a:lnTo>
                    <a:pt x="158" y="10916"/>
                  </a:lnTo>
                  <a:lnTo>
                    <a:pt x="263" y="11283"/>
                  </a:lnTo>
                  <a:lnTo>
                    <a:pt x="368" y="11651"/>
                  </a:lnTo>
                  <a:lnTo>
                    <a:pt x="578" y="11965"/>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5"/>
                  </a:lnTo>
                  <a:lnTo>
                    <a:pt x="5301" y="11546"/>
                  </a:lnTo>
                  <a:lnTo>
                    <a:pt x="5301" y="12700"/>
                  </a:lnTo>
                  <a:lnTo>
                    <a:pt x="7243" y="12700"/>
                  </a:lnTo>
                  <a:lnTo>
                    <a:pt x="7243" y="0"/>
                  </a:lnTo>
                  <a:lnTo>
                    <a:pt x="5249" y="0"/>
                  </a:lnTo>
                  <a:lnTo>
                    <a:pt x="5249" y="8344"/>
                  </a:lnTo>
                  <a:lnTo>
                    <a:pt x="5249" y="9341"/>
                  </a:lnTo>
                  <a:lnTo>
                    <a:pt x="5196" y="9866"/>
                  </a:lnTo>
                  <a:lnTo>
                    <a:pt x="5039" y="10339"/>
                  </a:lnTo>
                  <a:lnTo>
                    <a:pt x="4829" y="10811"/>
                  </a:lnTo>
                  <a:lnTo>
                    <a:pt x="4671" y="10968"/>
                  </a:lnTo>
                  <a:lnTo>
                    <a:pt x="4514" y="11126"/>
                  </a:lnTo>
                  <a:lnTo>
                    <a:pt x="4304" y="11231"/>
                  </a:lnTo>
                  <a:lnTo>
                    <a:pt x="4094" y="11336"/>
                  </a:lnTo>
                  <a:lnTo>
                    <a:pt x="3832" y="11388"/>
                  </a:lnTo>
                  <a:lnTo>
                    <a:pt x="3517" y="11441"/>
                  </a:lnTo>
                  <a:lnTo>
                    <a:pt x="3255" y="11388"/>
                  </a:lnTo>
                  <a:lnTo>
                    <a:pt x="3045" y="11336"/>
                  </a:lnTo>
                  <a:lnTo>
                    <a:pt x="2835" y="11283"/>
                  </a:lnTo>
                  <a:lnTo>
                    <a:pt x="2677" y="11178"/>
                  </a:lnTo>
                  <a:lnTo>
                    <a:pt x="2415" y="10968"/>
                  </a:lnTo>
                  <a:lnTo>
                    <a:pt x="2257" y="10706"/>
                  </a:lnTo>
                  <a:lnTo>
                    <a:pt x="2152" y="10391"/>
                  </a:lnTo>
                  <a:lnTo>
                    <a:pt x="2048" y="10076"/>
                  </a:lnTo>
                  <a:lnTo>
                    <a:pt x="2048" y="9551"/>
                  </a:lnTo>
                  <a:lnTo>
                    <a:pt x="1995" y="8344"/>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1" name="Google Shape;761;p9"/>
            <p:cNvSpPr/>
            <p:nvPr/>
          </p:nvSpPr>
          <p:spPr>
            <a:xfrm>
              <a:off x="1503981" y="3164358"/>
              <a:ext cx="102374" cy="104999"/>
            </a:xfrm>
            <a:custGeom>
              <a:avLst/>
              <a:gdLst/>
              <a:ahLst/>
              <a:cxnLst/>
              <a:rect l="l" t="t" r="r" b="b"/>
              <a:pathLst>
                <a:path w="12596" h="12911" extrusionOk="0">
                  <a:moveTo>
                    <a:pt x="4619" y="0"/>
                  </a:moveTo>
                  <a:lnTo>
                    <a:pt x="4094" y="53"/>
                  </a:lnTo>
                  <a:lnTo>
                    <a:pt x="3569" y="158"/>
                  </a:lnTo>
                  <a:lnTo>
                    <a:pt x="3202" y="315"/>
                  </a:lnTo>
                  <a:lnTo>
                    <a:pt x="2834" y="578"/>
                  </a:lnTo>
                  <a:lnTo>
                    <a:pt x="2520" y="787"/>
                  </a:lnTo>
                  <a:lnTo>
                    <a:pt x="2257" y="1050"/>
                  </a:lnTo>
                  <a:lnTo>
                    <a:pt x="1890" y="1470"/>
                  </a:lnTo>
                  <a:lnTo>
                    <a:pt x="1890" y="210"/>
                  </a:lnTo>
                  <a:lnTo>
                    <a:pt x="1" y="210"/>
                  </a:lnTo>
                  <a:lnTo>
                    <a:pt x="1" y="12910"/>
                  </a:lnTo>
                  <a:lnTo>
                    <a:pt x="2047" y="12910"/>
                  </a:lnTo>
                  <a:lnTo>
                    <a:pt x="2047" y="4618"/>
                  </a:lnTo>
                  <a:lnTo>
                    <a:pt x="2047" y="3516"/>
                  </a:lnTo>
                  <a:lnTo>
                    <a:pt x="2100" y="3044"/>
                  </a:lnTo>
                  <a:lnTo>
                    <a:pt x="2257" y="2572"/>
                  </a:lnTo>
                  <a:lnTo>
                    <a:pt x="2415" y="2152"/>
                  </a:lnTo>
                  <a:lnTo>
                    <a:pt x="2572" y="1994"/>
                  </a:lnTo>
                  <a:lnTo>
                    <a:pt x="2730" y="1837"/>
                  </a:lnTo>
                  <a:lnTo>
                    <a:pt x="2939" y="1732"/>
                  </a:lnTo>
                  <a:lnTo>
                    <a:pt x="3149" y="1627"/>
                  </a:lnTo>
                  <a:lnTo>
                    <a:pt x="3412" y="1575"/>
                  </a:lnTo>
                  <a:lnTo>
                    <a:pt x="3989" y="1575"/>
                  </a:lnTo>
                  <a:lnTo>
                    <a:pt x="4199" y="1627"/>
                  </a:lnTo>
                  <a:lnTo>
                    <a:pt x="4409" y="1680"/>
                  </a:lnTo>
                  <a:lnTo>
                    <a:pt x="4619" y="1785"/>
                  </a:lnTo>
                  <a:lnTo>
                    <a:pt x="4776" y="1942"/>
                  </a:lnTo>
                  <a:lnTo>
                    <a:pt x="4881" y="2099"/>
                  </a:lnTo>
                  <a:lnTo>
                    <a:pt x="5091" y="2467"/>
                  </a:lnTo>
                  <a:lnTo>
                    <a:pt x="5196" y="2887"/>
                  </a:lnTo>
                  <a:lnTo>
                    <a:pt x="5249" y="3411"/>
                  </a:lnTo>
                  <a:lnTo>
                    <a:pt x="5249" y="4618"/>
                  </a:lnTo>
                  <a:lnTo>
                    <a:pt x="5249" y="12910"/>
                  </a:lnTo>
                  <a:lnTo>
                    <a:pt x="7295" y="12910"/>
                  </a:lnTo>
                  <a:lnTo>
                    <a:pt x="7295" y="4618"/>
                  </a:lnTo>
                  <a:lnTo>
                    <a:pt x="7348" y="3569"/>
                  </a:lnTo>
                  <a:lnTo>
                    <a:pt x="7400" y="3044"/>
                  </a:lnTo>
                  <a:lnTo>
                    <a:pt x="7505" y="2572"/>
                  </a:lnTo>
                  <a:lnTo>
                    <a:pt x="7715" y="2152"/>
                  </a:lnTo>
                  <a:lnTo>
                    <a:pt x="7872" y="1994"/>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8"/>
                  </a:lnTo>
                  <a:lnTo>
                    <a:pt x="10549" y="12910"/>
                  </a:lnTo>
                  <a:lnTo>
                    <a:pt x="12596" y="12910"/>
                  </a:lnTo>
                  <a:lnTo>
                    <a:pt x="12596" y="4618"/>
                  </a:lnTo>
                  <a:lnTo>
                    <a:pt x="12596" y="3306"/>
                  </a:lnTo>
                  <a:lnTo>
                    <a:pt x="12543" y="2729"/>
                  </a:lnTo>
                  <a:lnTo>
                    <a:pt x="12491" y="2257"/>
                  </a:lnTo>
                  <a:lnTo>
                    <a:pt x="12386" y="1837"/>
                  </a:lnTo>
                  <a:lnTo>
                    <a:pt x="12228" y="1470"/>
                  </a:lnTo>
                  <a:lnTo>
                    <a:pt x="12018" y="1102"/>
                  </a:lnTo>
                  <a:lnTo>
                    <a:pt x="11756" y="787"/>
                  </a:lnTo>
                  <a:lnTo>
                    <a:pt x="11441" y="525"/>
                  </a:lnTo>
                  <a:lnTo>
                    <a:pt x="11126" y="315"/>
                  </a:lnTo>
                  <a:lnTo>
                    <a:pt x="10811" y="210"/>
                  </a:lnTo>
                  <a:lnTo>
                    <a:pt x="10549" y="105"/>
                  </a:lnTo>
                  <a:lnTo>
                    <a:pt x="10077" y="0"/>
                  </a:lnTo>
                  <a:lnTo>
                    <a:pt x="9762" y="0"/>
                  </a:lnTo>
                  <a:lnTo>
                    <a:pt x="9237" y="53"/>
                  </a:lnTo>
                  <a:lnTo>
                    <a:pt x="8765" y="158"/>
                  </a:lnTo>
                  <a:lnTo>
                    <a:pt x="8345" y="315"/>
                  </a:lnTo>
                  <a:lnTo>
                    <a:pt x="8030" y="525"/>
                  </a:lnTo>
                  <a:lnTo>
                    <a:pt x="7715" y="787"/>
                  </a:lnTo>
                  <a:lnTo>
                    <a:pt x="7505" y="1050"/>
                  </a:lnTo>
                  <a:lnTo>
                    <a:pt x="7138" y="1470"/>
                  </a:lnTo>
                  <a:lnTo>
                    <a:pt x="6823" y="1050"/>
                  </a:lnTo>
                  <a:lnTo>
                    <a:pt x="6613" y="787"/>
                  </a:lnTo>
                  <a:lnTo>
                    <a:pt x="6403" y="578"/>
                  </a:lnTo>
                  <a:lnTo>
                    <a:pt x="6036" y="315"/>
                  </a:lnTo>
                  <a:lnTo>
                    <a:pt x="5668" y="158"/>
                  </a:lnTo>
                  <a:lnTo>
                    <a:pt x="519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2" name="Google Shape;762;p9"/>
            <p:cNvSpPr/>
            <p:nvPr/>
          </p:nvSpPr>
          <p:spPr>
            <a:xfrm>
              <a:off x="1622553" y="3130641"/>
              <a:ext cx="58445" cy="140847"/>
            </a:xfrm>
            <a:custGeom>
              <a:avLst/>
              <a:gdLst/>
              <a:ahLst/>
              <a:cxnLst/>
              <a:rect l="l" t="t" r="r" b="b"/>
              <a:pathLst>
                <a:path w="7191" h="17319" extrusionOk="0">
                  <a:moveTo>
                    <a:pt x="3832" y="0"/>
                  </a:moveTo>
                  <a:lnTo>
                    <a:pt x="2520" y="2782"/>
                  </a:lnTo>
                  <a:lnTo>
                    <a:pt x="4147" y="2782"/>
                  </a:lnTo>
                  <a:lnTo>
                    <a:pt x="6613" y="0"/>
                  </a:lnTo>
                  <a:close/>
                  <a:moveTo>
                    <a:pt x="3989" y="5721"/>
                  </a:moveTo>
                  <a:lnTo>
                    <a:pt x="4199" y="5773"/>
                  </a:lnTo>
                  <a:lnTo>
                    <a:pt x="4409" y="5878"/>
                  </a:lnTo>
                  <a:lnTo>
                    <a:pt x="4567" y="5983"/>
                  </a:lnTo>
                  <a:lnTo>
                    <a:pt x="4881" y="6245"/>
                  </a:lnTo>
                  <a:lnTo>
                    <a:pt x="5039" y="6560"/>
                  </a:lnTo>
                  <a:lnTo>
                    <a:pt x="5196" y="6928"/>
                  </a:lnTo>
                  <a:lnTo>
                    <a:pt x="5249" y="7295"/>
                  </a:lnTo>
                  <a:lnTo>
                    <a:pt x="5301" y="7925"/>
                  </a:lnTo>
                  <a:lnTo>
                    <a:pt x="5301" y="9499"/>
                  </a:lnTo>
                  <a:lnTo>
                    <a:pt x="2100" y="9499"/>
                  </a:lnTo>
                  <a:lnTo>
                    <a:pt x="2100" y="7610"/>
                  </a:lnTo>
                  <a:lnTo>
                    <a:pt x="2152" y="7138"/>
                  </a:lnTo>
                  <a:lnTo>
                    <a:pt x="2205" y="6770"/>
                  </a:lnTo>
                  <a:lnTo>
                    <a:pt x="2362" y="6455"/>
                  </a:lnTo>
                  <a:lnTo>
                    <a:pt x="2467" y="6245"/>
                  </a:lnTo>
                  <a:lnTo>
                    <a:pt x="2625" y="6088"/>
                  </a:lnTo>
                  <a:lnTo>
                    <a:pt x="2835" y="5931"/>
                  </a:lnTo>
                  <a:lnTo>
                    <a:pt x="3045" y="5826"/>
                  </a:lnTo>
                  <a:lnTo>
                    <a:pt x="3360" y="5721"/>
                  </a:lnTo>
                  <a:close/>
                  <a:moveTo>
                    <a:pt x="3517" y="4146"/>
                  </a:moveTo>
                  <a:lnTo>
                    <a:pt x="2940" y="4199"/>
                  </a:lnTo>
                  <a:lnTo>
                    <a:pt x="2415" y="4304"/>
                  </a:lnTo>
                  <a:lnTo>
                    <a:pt x="1995" y="4409"/>
                  </a:lnTo>
                  <a:lnTo>
                    <a:pt x="1575" y="4619"/>
                  </a:lnTo>
                  <a:lnTo>
                    <a:pt x="1260" y="4829"/>
                  </a:lnTo>
                  <a:lnTo>
                    <a:pt x="998" y="5091"/>
                  </a:lnTo>
                  <a:lnTo>
                    <a:pt x="736" y="5406"/>
                  </a:lnTo>
                  <a:lnTo>
                    <a:pt x="526" y="5773"/>
                  </a:lnTo>
                  <a:lnTo>
                    <a:pt x="368" y="6140"/>
                  </a:lnTo>
                  <a:lnTo>
                    <a:pt x="263" y="6508"/>
                  </a:lnTo>
                  <a:lnTo>
                    <a:pt x="106" y="7400"/>
                  </a:lnTo>
                  <a:lnTo>
                    <a:pt x="53" y="8345"/>
                  </a:lnTo>
                  <a:lnTo>
                    <a:pt x="1" y="9394"/>
                  </a:lnTo>
                  <a:lnTo>
                    <a:pt x="53" y="12386"/>
                  </a:lnTo>
                  <a:lnTo>
                    <a:pt x="106" y="14065"/>
                  </a:lnTo>
                  <a:lnTo>
                    <a:pt x="158" y="14537"/>
                  </a:lnTo>
                  <a:lnTo>
                    <a:pt x="211" y="14852"/>
                  </a:lnTo>
                  <a:lnTo>
                    <a:pt x="368" y="15324"/>
                  </a:lnTo>
                  <a:lnTo>
                    <a:pt x="526" y="15692"/>
                  </a:lnTo>
                  <a:lnTo>
                    <a:pt x="683" y="15954"/>
                  </a:lnTo>
                  <a:lnTo>
                    <a:pt x="841" y="16216"/>
                  </a:lnTo>
                  <a:lnTo>
                    <a:pt x="1050" y="16426"/>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6"/>
                  </a:lnTo>
                  <a:lnTo>
                    <a:pt x="6193" y="16426"/>
                  </a:lnTo>
                  <a:lnTo>
                    <a:pt x="6403" y="16216"/>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19"/>
                  </a:lnTo>
                  <a:lnTo>
                    <a:pt x="4567" y="15482"/>
                  </a:lnTo>
                  <a:lnTo>
                    <a:pt x="4409" y="15534"/>
                  </a:lnTo>
                  <a:lnTo>
                    <a:pt x="4199" y="15639"/>
                  </a:lnTo>
                  <a:lnTo>
                    <a:pt x="3727" y="15692"/>
                  </a:lnTo>
                  <a:lnTo>
                    <a:pt x="3464" y="15639"/>
                  </a:lnTo>
                  <a:lnTo>
                    <a:pt x="3202" y="15639"/>
                  </a:lnTo>
                  <a:lnTo>
                    <a:pt x="2835" y="15482"/>
                  </a:lnTo>
                  <a:lnTo>
                    <a:pt x="2572" y="15219"/>
                  </a:lnTo>
                  <a:lnTo>
                    <a:pt x="2362" y="14957"/>
                  </a:lnTo>
                  <a:lnTo>
                    <a:pt x="2257" y="14642"/>
                  </a:lnTo>
                  <a:lnTo>
                    <a:pt x="2152" y="14380"/>
                  </a:lnTo>
                  <a:lnTo>
                    <a:pt x="2100" y="13855"/>
                  </a:lnTo>
                  <a:lnTo>
                    <a:pt x="2048" y="12700"/>
                  </a:lnTo>
                  <a:lnTo>
                    <a:pt x="2100" y="11126"/>
                  </a:lnTo>
                  <a:lnTo>
                    <a:pt x="7191" y="11126"/>
                  </a:lnTo>
                  <a:lnTo>
                    <a:pt x="7191" y="8082"/>
                  </a:lnTo>
                  <a:lnTo>
                    <a:pt x="7138" y="7400"/>
                  </a:lnTo>
                  <a:lnTo>
                    <a:pt x="7086" y="6928"/>
                  </a:lnTo>
                  <a:lnTo>
                    <a:pt x="6981" y="6455"/>
                  </a:lnTo>
                  <a:lnTo>
                    <a:pt x="6823" y="6036"/>
                  </a:lnTo>
                  <a:lnTo>
                    <a:pt x="6666" y="5668"/>
                  </a:lnTo>
                  <a:lnTo>
                    <a:pt x="6456" y="5353"/>
                  </a:lnTo>
                  <a:lnTo>
                    <a:pt x="6246" y="5091"/>
                  </a:lnTo>
                  <a:lnTo>
                    <a:pt x="5983" y="4829"/>
                  </a:lnTo>
                  <a:lnTo>
                    <a:pt x="5721" y="4671"/>
                  </a:lnTo>
                  <a:lnTo>
                    <a:pt x="5459" y="4514"/>
                  </a:lnTo>
                  <a:lnTo>
                    <a:pt x="4881" y="4304"/>
                  </a:lnTo>
                  <a:lnTo>
                    <a:pt x="4357" y="4199"/>
                  </a:lnTo>
                  <a:lnTo>
                    <a:pt x="3884" y="414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3" name="Google Shape;763;p9"/>
            <p:cNvSpPr/>
            <p:nvPr/>
          </p:nvSpPr>
          <p:spPr>
            <a:xfrm>
              <a:off x="1697627" y="3164358"/>
              <a:ext cx="43515" cy="104999"/>
            </a:xfrm>
            <a:custGeom>
              <a:avLst/>
              <a:gdLst/>
              <a:ahLst/>
              <a:cxnLst/>
              <a:rect l="l" t="t" r="r" b="b"/>
              <a:pathLst>
                <a:path w="5354" h="12911" extrusionOk="0">
                  <a:moveTo>
                    <a:pt x="4986" y="0"/>
                  </a:moveTo>
                  <a:lnTo>
                    <a:pt x="4618" y="53"/>
                  </a:lnTo>
                  <a:lnTo>
                    <a:pt x="4251" y="105"/>
                  </a:lnTo>
                  <a:lnTo>
                    <a:pt x="3989" y="210"/>
                  </a:lnTo>
                  <a:lnTo>
                    <a:pt x="3674" y="368"/>
                  </a:lnTo>
                  <a:lnTo>
                    <a:pt x="3464" y="525"/>
                  </a:lnTo>
                  <a:lnTo>
                    <a:pt x="2992" y="892"/>
                  </a:lnTo>
                  <a:lnTo>
                    <a:pt x="2624" y="1312"/>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1"/>
                  </a:lnTo>
                  <a:lnTo>
                    <a:pt x="2624" y="3149"/>
                  </a:lnTo>
                  <a:lnTo>
                    <a:pt x="2887" y="2834"/>
                  </a:lnTo>
                  <a:lnTo>
                    <a:pt x="3201" y="2572"/>
                  </a:lnTo>
                  <a:lnTo>
                    <a:pt x="3569" y="2362"/>
                  </a:lnTo>
                  <a:lnTo>
                    <a:pt x="3936" y="2257"/>
                  </a:lnTo>
                  <a:lnTo>
                    <a:pt x="4304" y="2204"/>
                  </a:lnTo>
                  <a:lnTo>
                    <a:pt x="4671" y="2152"/>
                  </a:lnTo>
                  <a:lnTo>
                    <a:pt x="5353" y="2152"/>
                  </a:lnTo>
                  <a:lnTo>
                    <a:pt x="53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4" name="Google Shape;764;p9"/>
            <p:cNvSpPr/>
            <p:nvPr/>
          </p:nvSpPr>
          <p:spPr>
            <a:xfrm>
              <a:off x="1749237" y="3126802"/>
              <a:ext cx="16214" cy="142555"/>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5" name="Google Shape;765;p9"/>
            <p:cNvSpPr/>
            <p:nvPr/>
          </p:nvSpPr>
          <p:spPr>
            <a:xfrm>
              <a:off x="1782080" y="3164358"/>
              <a:ext cx="60574" cy="137862"/>
            </a:xfrm>
            <a:custGeom>
              <a:avLst/>
              <a:gdLst/>
              <a:ahLst/>
              <a:cxnLst/>
              <a:rect l="l" t="t" r="r" b="b"/>
              <a:pathLst>
                <a:path w="7453" h="16952" extrusionOk="0">
                  <a:moveTo>
                    <a:pt x="3936" y="1627"/>
                  </a:moveTo>
                  <a:lnTo>
                    <a:pt x="4146" y="1680"/>
                  </a:lnTo>
                  <a:lnTo>
                    <a:pt x="4408" y="1785"/>
                  </a:lnTo>
                  <a:lnTo>
                    <a:pt x="4566" y="1837"/>
                  </a:lnTo>
                  <a:lnTo>
                    <a:pt x="4881" y="2099"/>
                  </a:lnTo>
                  <a:lnTo>
                    <a:pt x="5091" y="2414"/>
                  </a:lnTo>
                  <a:lnTo>
                    <a:pt x="5248" y="2729"/>
                  </a:lnTo>
                  <a:lnTo>
                    <a:pt x="5301" y="3044"/>
                  </a:lnTo>
                  <a:lnTo>
                    <a:pt x="5405" y="3569"/>
                  </a:lnTo>
                  <a:lnTo>
                    <a:pt x="5458" y="5038"/>
                  </a:lnTo>
                  <a:lnTo>
                    <a:pt x="5510" y="6508"/>
                  </a:lnTo>
                  <a:lnTo>
                    <a:pt x="5458" y="8659"/>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8"/>
                  </a:lnTo>
                  <a:lnTo>
                    <a:pt x="2729" y="11283"/>
                  </a:lnTo>
                  <a:lnTo>
                    <a:pt x="2572" y="11126"/>
                  </a:lnTo>
                  <a:lnTo>
                    <a:pt x="2467" y="10916"/>
                  </a:lnTo>
                  <a:lnTo>
                    <a:pt x="2362" y="10706"/>
                  </a:lnTo>
                  <a:lnTo>
                    <a:pt x="2257" y="10444"/>
                  </a:lnTo>
                  <a:lnTo>
                    <a:pt x="2152" y="9761"/>
                  </a:lnTo>
                  <a:lnTo>
                    <a:pt x="2099" y="8974"/>
                  </a:lnTo>
                  <a:lnTo>
                    <a:pt x="2099" y="6823"/>
                  </a:lnTo>
                  <a:lnTo>
                    <a:pt x="2099" y="4881"/>
                  </a:lnTo>
                  <a:lnTo>
                    <a:pt x="2152" y="3359"/>
                  </a:lnTo>
                  <a:lnTo>
                    <a:pt x="2204" y="2887"/>
                  </a:lnTo>
                  <a:lnTo>
                    <a:pt x="2257" y="2572"/>
                  </a:lnTo>
                  <a:lnTo>
                    <a:pt x="2414" y="2309"/>
                  </a:lnTo>
                  <a:lnTo>
                    <a:pt x="2572" y="2047"/>
                  </a:lnTo>
                  <a:lnTo>
                    <a:pt x="2834" y="1837"/>
                  </a:lnTo>
                  <a:lnTo>
                    <a:pt x="3201" y="1680"/>
                  </a:lnTo>
                  <a:lnTo>
                    <a:pt x="3621" y="1627"/>
                  </a:lnTo>
                  <a:close/>
                  <a:moveTo>
                    <a:pt x="2991" y="0"/>
                  </a:moveTo>
                  <a:lnTo>
                    <a:pt x="2519" y="53"/>
                  </a:lnTo>
                  <a:lnTo>
                    <a:pt x="2047" y="158"/>
                  </a:lnTo>
                  <a:lnTo>
                    <a:pt x="1627" y="368"/>
                  </a:lnTo>
                  <a:lnTo>
                    <a:pt x="1207" y="630"/>
                  </a:lnTo>
                  <a:lnTo>
                    <a:pt x="892" y="945"/>
                  </a:lnTo>
                  <a:lnTo>
                    <a:pt x="577" y="1365"/>
                  </a:lnTo>
                  <a:lnTo>
                    <a:pt x="315" y="1837"/>
                  </a:lnTo>
                  <a:lnTo>
                    <a:pt x="158" y="2414"/>
                  </a:lnTo>
                  <a:lnTo>
                    <a:pt x="53" y="3306"/>
                  </a:lnTo>
                  <a:lnTo>
                    <a:pt x="0" y="4513"/>
                  </a:lnTo>
                  <a:lnTo>
                    <a:pt x="0" y="6770"/>
                  </a:lnTo>
                  <a:lnTo>
                    <a:pt x="0" y="8817"/>
                  </a:lnTo>
                  <a:lnTo>
                    <a:pt x="53" y="9919"/>
                  </a:lnTo>
                  <a:lnTo>
                    <a:pt x="158" y="10706"/>
                  </a:lnTo>
                  <a:lnTo>
                    <a:pt x="315" y="11231"/>
                  </a:lnTo>
                  <a:lnTo>
                    <a:pt x="472" y="11651"/>
                  </a:lnTo>
                  <a:lnTo>
                    <a:pt x="735" y="12070"/>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333"/>
                  </a:lnTo>
                  <a:lnTo>
                    <a:pt x="5196" y="12070"/>
                  </a:lnTo>
                  <a:lnTo>
                    <a:pt x="5458" y="11651"/>
                  </a:lnTo>
                  <a:lnTo>
                    <a:pt x="5458" y="16951"/>
                  </a:lnTo>
                  <a:lnTo>
                    <a:pt x="7452" y="16951"/>
                  </a:lnTo>
                  <a:lnTo>
                    <a:pt x="7452" y="210"/>
                  </a:lnTo>
                  <a:lnTo>
                    <a:pt x="5510" y="210"/>
                  </a:lnTo>
                  <a:lnTo>
                    <a:pt x="5510" y="1575"/>
                  </a:lnTo>
                  <a:lnTo>
                    <a:pt x="5196" y="1102"/>
                  </a:lnTo>
                  <a:lnTo>
                    <a:pt x="4986" y="840"/>
                  </a:lnTo>
                  <a:lnTo>
                    <a:pt x="4723" y="578"/>
                  </a:lnTo>
                  <a:lnTo>
                    <a:pt x="4356" y="315"/>
                  </a:lnTo>
                  <a:lnTo>
                    <a:pt x="3989" y="158"/>
                  </a:lnTo>
                  <a:lnTo>
                    <a:pt x="3516" y="53"/>
                  </a:lnTo>
                  <a:lnTo>
                    <a:pt x="29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6" name="Google Shape;766;p9"/>
            <p:cNvSpPr/>
            <p:nvPr/>
          </p:nvSpPr>
          <p:spPr>
            <a:xfrm>
              <a:off x="1860982" y="3166066"/>
              <a:ext cx="59298" cy="105422"/>
            </a:xfrm>
            <a:custGeom>
              <a:avLst/>
              <a:gdLst/>
              <a:ahLst/>
              <a:cxnLst/>
              <a:rect l="l" t="t" r="r" b="b"/>
              <a:pathLst>
                <a:path w="7296" h="12963" extrusionOk="0">
                  <a:moveTo>
                    <a:pt x="1" y="0"/>
                  </a:moveTo>
                  <a:lnTo>
                    <a:pt x="1" y="8030"/>
                  </a:lnTo>
                  <a:lnTo>
                    <a:pt x="1" y="9446"/>
                  </a:lnTo>
                  <a:lnTo>
                    <a:pt x="106" y="10496"/>
                  </a:lnTo>
                  <a:lnTo>
                    <a:pt x="158" y="10916"/>
                  </a:lnTo>
                  <a:lnTo>
                    <a:pt x="263" y="11283"/>
                  </a:lnTo>
                  <a:lnTo>
                    <a:pt x="421" y="11651"/>
                  </a:lnTo>
                  <a:lnTo>
                    <a:pt x="578" y="11965"/>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5"/>
                  </a:lnTo>
                  <a:lnTo>
                    <a:pt x="5354" y="11546"/>
                  </a:lnTo>
                  <a:lnTo>
                    <a:pt x="5354" y="12700"/>
                  </a:lnTo>
                  <a:lnTo>
                    <a:pt x="7295" y="12700"/>
                  </a:lnTo>
                  <a:lnTo>
                    <a:pt x="7295" y="0"/>
                  </a:lnTo>
                  <a:lnTo>
                    <a:pt x="5301" y="0"/>
                  </a:lnTo>
                  <a:lnTo>
                    <a:pt x="5301" y="8344"/>
                  </a:lnTo>
                  <a:lnTo>
                    <a:pt x="5249" y="9341"/>
                  </a:lnTo>
                  <a:lnTo>
                    <a:pt x="5196" y="9866"/>
                  </a:lnTo>
                  <a:lnTo>
                    <a:pt x="5039" y="10339"/>
                  </a:lnTo>
                  <a:lnTo>
                    <a:pt x="4829" y="10811"/>
                  </a:lnTo>
                  <a:lnTo>
                    <a:pt x="4724" y="10968"/>
                  </a:lnTo>
                  <a:lnTo>
                    <a:pt x="4514" y="11126"/>
                  </a:lnTo>
                  <a:lnTo>
                    <a:pt x="4357" y="11231"/>
                  </a:lnTo>
                  <a:lnTo>
                    <a:pt x="4094" y="11336"/>
                  </a:lnTo>
                  <a:lnTo>
                    <a:pt x="3832" y="11388"/>
                  </a:lnTo>
                  <a:lnTo>
                    <a:pt x="3517" y="11441"/>
                  </a:lnTo>
                  <a:lnTo>
                    <a:pt x="3255" y="11388"/>
                  </a:lnTo>
                  <a:lnTo>
                    <a:pt x="3045" y="11336"/>
                  </a:lnTo>
                  <a:lnTo>
                    <a:pt x="2887" y="11283"/>
                  </a:lnTo>
                  <a:lnTo>
                    <a:pt x="2677" y="11178"/>
                  </a:lnTo>
                  <a:lnTo>
                    <a:pt x="2415" y="10968"/>
                  </a:lnTo>
                  <a:lnTo>
                    <a:pt x="2257" y="10706"/>
                  </a:lnTo>
                  <a:lnTo>
                    <a:pt x="2152" y="10391"/>
                  </a:lnTo>
                  <a:lnTo>
                    <a:pt x="2100" y="10076"/>
                  </a:lnTo>
                  <a:lnTo>
                    <a:pt x="2047" y="9551"/>
                  </a:lnTo>
                  <a:lnTo>
                    <a:pt x="2047" y="8344"/>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7" name="Google Shape;767;p9"/>
            <p:cNvSpPr/>
            <p:nvPr/>
          </p:nvSpPr>
          <p:spPr>
            <a:xfrm>
              <a:off x="1936909" y="3164358"/>
              <a:ext cx="58014" cy="107129"/>
            </a:xfrm>
            <a:custGeom>
              <a:avLst/>
              <a:gdLst/>
              <a:ahLst/>
              <a:cxnLst/>
              <a:rect l="l" t="t" r="r" b="b"/>
              <a:pathLst>
                <a:path w="7138" h="13173" extrusionOk="0">
                  <a:moveTo>
                    <a:pt x="3936" y="1575"/>
                  </a:moveTo>
                  <a:lnTo>
                    <a:pt x="4146" y="1627"/>
                  </a:lnTo>
                  <a:lnTo>
                    <a:pt x="4356" y="1732"/>
                  </a:lnTo>
                  <a:lnTo>
                    <a:pt x="4566" y="1837"/>
                  </a:lnTo>
                  <a:lnTo>
                    <a:pt x="4828" y="2099"/>
                  </a:lnTo>
                  <a:lnTo>
                    <a:pt x="4986" y="2414"/>
                  </a:lnTo>
                  <a:lnTo>
                    <a:pt x="5143" y="2782"/>
                  </a:lnTo>
                  <a:lnTo>
                    <a:pt x="5196" y="3149"/>
                  </a:lnTo>
                  <a:lnTo>
                    <a:pt x="5248" y="3779"/>
                  </a:lnTo>
                  <a:lnTo>
                    <a:pt x="5248" y="5353"/>
                  </a:lnTo>
                  <a:lnTo>
                    <a:pt x="2047" y="5353"/>
                  </a:lnTo>
                  <a:lnTo>
                    <a:pt x="2047" y="3464"/>
                  </a:lnTo>
                  <a:lnTo>
                    <a:pt x="2099" y="2992"/>
                  </a:lnTo>
                  <a:lnTo>
                    <a:pt x="2204" y="2624"/>
                  </a:lnTo>
                  <a:lnTo>
                    <a:pt x="2309" y="2309"/>
                  </a:lnTo>
                  <a:lnTo>
                    <a:pt x="2414" y="2099"/>
                  </a:lnTo>
                  <a:lnTo>
                    <a:pt x="2572" y="1942"/>
                  </a:lnTo>
                  <a:lnTo>
                    <a:pt x="2782" y="1785"/>
                  </a:lnTo>
                  <a:lnTo>
                    <a:pt x="2991" y="1680"/>
                  </a:lnTo>
                  <a:lnTo>
                    <a:pt x="3306" y="1575"/>
                  </a:lnTo>
                  <a:close/>
                  <a:moveTo>
                    <a:pt x="3464" y="0"/>
                  </a:moveTo>
                  <a:lnTo>
                    <a:pt x="2886" y="53"/>
                  </a:lnTo>
                  <a:lnTo>
                    <a:pt x="2414" y="158"/>
                  </a:lnTo>
                  <a:lnTo>
                    <a:pt x="1942" y="263"/>
                  </a:lnTo>
                  <a:lnTo>
                    <a:pt x="1574" y="473"/>
                  </a:lnTo>
                  <a:lnTo>
                    <a:pt x="1207" y="683"/>
                  </a:lnTo>
                  <a:lnTo>
                    <a:pt x="945" y="945"/>
                  </a:lnTo>
                  <a:lnTo>
                    <a:pt x="682" y="1260"/>
                  </a:lnTo>
                  <a:lnTo>
                    <a:pt x="525" y="1627"/>
                  </a:lnTo>
                  <a:lnTo>
                    <a:pt x="367" y="1994"/>
                  </a:lnTo>
                  <a:lnTo>
                    <a:pt x="210" y="2362"/>
                  </a:lnTo>
                  <a:lnTo>
                    <a:pt x="53" y="3254"/>
                  </a:lnTo>
                  <a:lnTo>
                    <a:pt x="0" y="4199"/>
                  </a:lnTo>
                  <a:lnTo>
                    <a:pt x="0" y="5248"/>
                  </a:lnTo>
                  <a:lnTo>
                    <a:pt x="0" y="8240"/>
                  </a:lnTo>
                  <a:lnTo>
                    <a:pt x="53" y="9919"/>
                  </a:lnTo>
                  <a:lnTo>
                    <a:pt x="105" y="10391"/>
                  </a:lnTo>
                  <a:lnTo>
                    <a:pt x="158" y="10706"/>
                  </a:lnTo>
                  <a:lnTo>
                    <a:pt x="315" y="11178"/>
                  </a:lnTo>
                  <a:lnTo>
                    <a:pt x="472" y="11546"/>
                  </a:lnTo>
                  <a:lnTo>
                    <a:pt x="630" y="11808"/>
                  </a:lnTo>
                  <a:lnTo>
                    <a:pt x="840" y="12070"/>
                  </a:lnTo>
                  <a:lnTo>
                    <a:pt x="997" y="12280"/>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0"/>
                  </a:lnTo>
                  <a:lnTo>
                    <a:pt x="6140" y="12280"/>
                  </a:lnTo>
                  <a:lnTo>
                    <a:pt x="6403" y="12070"/>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3"/>
                  </a:lnTo>
                  <a:lnTo>
                    <a:pt x="4513" y="11336"/>
                  </a:lnTo>
                  <a:lnTo>
                    <a:pt x="4356" y="11388"/>
                  </a:lnTo>
                  <a:lnTo>
                    <a:pt x="4146" y="11493"/>
                  </a:lnTo>
                  <a:lnTo>
                    <a:pt x="3674" y="11546"/>
                  </a:lnTo>
                  <a:lnTo>
                    <a:pt x="3411" y="11493"/>
                  </a:lnTo>
                  <a:lnTo>
                    <a:pt x="3201" y="11493"/>
                  </a:lnTo>
                  <a:lnTo>
                    <a:pt x="2782" y="11336"/>
                  </a:lnTo>
                  <a:lnTo>
                    <a:pt x="2519" y="11073"/>
                  </a:lnTo>
                  <a:lnTo>
                    <a:pt x="2309" y="10811"/>
                  </a:lnTo>
                  <a:lnTo>
                    <a:pt x="2204" y="10496"/>
                  </a:lnTo>
                  <a:lnTo>
                    <a:pt x="2152" y="10234"/>
                  </a:lnTo>
                  <a:lnTo>
                    <a:pt x="2047" y="9709"/>
                  </a:lnTo>
                  <a:lnTo>
                    <a:pt x="2047" y="8554"/>
                  </a:lnTo>
                  <a:lnTo>
                    <a:pt x="2047" y="6980"/>
                  </a:lnTo>
                  <a:lnTo>
                    <a:pt x="7137" y="6980"/>
                  </a:lnTo>
                  <a:lnTo>
                    <a:pt x="7137" y="3936"/>
                  </a:lnTo>
                  <a:lnTo>
                    <a:pt x="7085" y="3254"/>
                  </a:lnTo>
                  <a:lnTo>
                    <a:pt x="7032" y="2782"/>
                  </a:lnTo>
                  <a:lnTo>
                    <a:pt x="6927" y="2309"/>
                  </a:lnTo>
                  <a:lnTo>
                    <a:pt x="6822" y="1890"/>
                  </a:lnTo>
                  <a:lnTo>
                    <a:pt x="6613" y="1522"/>
                  </a:lnTo>
                  <a:lnTo>
                    <a:pt x="6403" y="1207"/>
                  </a:lnTo>
                  <a:lnTo>
                    <a:pt x="6193" y="945"/>
                  </a:lnTo>
                  <a:lnTo>
                    <a:pt x="5930" y="683"/>
                  </a:lnTo>
                  <a:lnTo>
                    <a:pt x="5668" y="525"/>
                  </a:lnTo>
                  <a:lnTo>
                    <a:pt x="5405" y="368"/>
                  </a:lnTo>
                  <a:lnTo>
                    <a:pt x="4881" y="158"/>
                  </a:lnTo>
                  <a:lnTo>
                    <a:pt x="4303"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8" name="Google Shape;768;p9"/>
            <p:cNvSpPr/>
            <p:nvPr/>
          </p:nvSpPr>
          <p:spPr>
            <a:xfrm>
              <a:off x="2057188" y="3164358"/>
              <a:ext cx="58437" cy="107129"/>
            </a:xfrm>
            <a:custGeom>
              <a:avLst/>
              <a:gdLst/>
              <a:ahLst/>
              <a:cxnLst/>
              <a:rect l="l" t="t" r="r" b="b"/>
              <a:pathLst>
                <a:path w="7190" h="13173" extrusionOk="0">
                  <a:moveTo>
                    <a:pt x="3097" y="0"/>
                  </a:moveTo>
                  <a:lnTo>
                    <a:pt x="2519" y="105"/>
                  </a:lnTo>
                  <a:lnTo>
                    <a:pt x="2047" y="263"/>
                  </a:lnTo>
                  <a:lnTo>
                    <a:pt x="1627" y="420"/>
                  </a:lnTo>
                  <a:lnTo>
                    <a:pt x="1260" y="683"/>
                  </a:lnTo>
                  <a:lnTo>
                    <a:pt x="945" y="997"/>
                  </a:lnTo>
                  <a:lnTo>
                    <a:pt x="683" y="1312"/>
                  </a:lnTo>
                  <a:lnTo>
                    <a:pt x="525" y="1732"/>
                  </a:lnTo>
                  <a:lnTo>
                    <a:pt x="315" y="2204"/>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0"/>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0"/>
                  </a:lnTo>
                  <a:lnTo>
                    <a:pt x="6298" y="12175"/>
                  </a:lnTo>
                  <a:lnTo>
                    <a:pt x="6560" y="11861"/>
                  </a:lnTo>
                  <a:lnTo>
                    <a:pt x="6718" y="11546"/>
                  </a:lnTo>
                  <a:lnTo>
                    <a:pt x="6875" y="11178"/>
                  </a:lnTo>
                  <a:lnTo>
                    <a:pt x="6980" y="10759"/>
                  </a:lnTo>
                  <a:lnTo>
                    <a:pt x="7137" y="9971"/>
                  </a:lnTo>
                  <a:lnTo>
                    <a:pt x="7190" y="9079"/>
                  </a:lnTo>
                  <a:lnTo>
                    <a:pt x="7190" y="8187"/>
                  </a:lnTo>
                  <a:lnTo>
                    <a:pt x="5248" y="8187"/>
                  </a:lnTo>
                  <a:lnTo>
                    <a:pt x="5248" y="8974"/>
                  </a:lnTo>
                  <a:lnTo>
                    <a:pt x="5248" y="9604"/>
                  </a:lnTo>
                  <a:lnTo>
                    <a:pt x="5143" y="10181"/>
                  </a:lnTo>
                  <a:lnTo>
                    <a:pt x="5038" y="10654"/>
                  </a:lnTo>
                  <a:lnTo>
                    <a:pt x="4828" y="11073"/>
                  </a:lnTo>
                  <a:lnTo>
                    <a:pt x="4671" y="11178"/>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19"/>
                  </a:lnTo>
                  <a:lnTo>
                    <a:pt x="2362" y="2309"/>
                  </a:lnTo>
                  <a:lnTo>
                    <a:pt x="2467" y="2099"/>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4"/>
                  </a:lnTo>
                  <a:lnTo>
                    <a:pt x="5091" y="2362"/>
                  </a:lnTo>
                  <a:lnTo>
                    <a:pt x="5196" y="2834"/>
                  </a:lnTo>
                  <a:lnTo>
                    <a:pt x="5248" y="3411"/>
                  </a:lnTo>
                  <a:lnTo>
                    <a:pt x="5248" y="4828"/>
                  </a:lnTo>
                  <a:lnTo>
                    <a:pt x="7190" y="4828"/>
                  </a:lnTo>
                  <a:lnTo>
                    <a:pt x="7190" y="3884"/>
                  </a:lnTo>
                  <a:lnTo>
                    <a:pt x="7137" y="2992"/>
                  </a:lnTo>
                  <a:lnTo>
                    <a:pt x="7033" y="2204"/>
                  </a:lnTo>
                  <a:lnTo>
                    <a:pt x="6928" y="1837"/>
                  </a:lnTo>
                  <a:lnTo>
                    <a:pt x="6770" y="1470"/>
                  </a:lnTo>
                  <a:lnTo>
                    <a:pt x="6560" y="1155"/>
                  </a:lnTo>
                  <a:lnTo>
                    <a:pt x="6350" y="840"/>
                  </a:lnTo>
                  <a:lnTo>
                    <a:pt x="6088" y="630"/>
                  </a:lnTo>
                  <a:lnTo>
                    <a:pt x="5721" y="420"/>
                  </a:lnTo>
                  <a:lnTo>
                    <a:pt x="5353"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69" name="Google Shape;769;p9"/>
            <p:cNvSpPr/>
            <p:nvPr/>
          </p:nvSpPr>
          <p:spPr>
            <a:xfrm>
              <a:off x="2126710" y="3164358"/>
              <a:ext cx="64841" cy="107129"/>
            </a:xfrm>
            <a:custGeom>
              <a:avLst/>
              <a:gdLst/>
              <a:ahLst/>
              <a:cxnLst/>
              <a:rect l="l" t="t" r="r" b="b"/>
              <a:pathLst>
                <a:path w="7978" h="13173" extrusionOk="0">
                  <a:moveTo>
                    <a:pt x="5353" y="5668"/>
                  </a:moveTo>
                  <a:lnTo>
                    <a:pt x="5353" y="8817"/>
                  </a:lnTo>
                  <a:lnTo>
                    <a:pt x="5301" y="9551"/>
                  </a:lnTo>
                  <a:lnTo>
                    <a:pt x="5301" y="9919"/>
                  </a:lnTo>
                  <a:lnTo>
                    <a:pt x="5196" y="10234"/>
                  </a:lnTo>
                  <a:lnTo>
                    <a:pt x="5143" y="10549"/>
                  </a:lnTo>
                  <a:lnTo>
                    <a:pt x="4986" y="10811"/>
                  </a:lnTo>
                  <a:lnTo>
                    <a:pt x="4776" y="11073"/>
                  </a:lnTo>
                  <a:lnTo>
                    <a:pt x="4514" y="11283"/>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4" y="13120"/>
                  </a:lnTo>
                  <a:lnTo>
                    <a:pt x="2887"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57" y="12385"/>
                  </a:lnTo>
                  <a:lnTo>
                    <a:pt x="7452" y="12175"/>
                  </a:lnTo>
                  <a:lnTo>
                    <a:pt x="7400" y="11861"/>
                  </a:lnTo>
                  <a:lnTo>
                    <a:pt x="7400" y="11441"/>
                  </a:lnTo>
                  <a:lnTo>
                    <a:pt x="7348" y="10234"/>
                  </a:lnTo>
                  <a:lnTo>
                    <a:pt x="7348" y="4146"/>
                  </a:lnTo>
                  <a:lnTo>
                    <a:pt x="7348" y="3044"/>
                  </a:lnTo>
                  <a:lnTo>
                    <a:pt x="7295"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0" name="Google Shape;770;p9"/>
            <p:cNvSpPr/>
            <p:nvPr/>
          </p:nvSpPr>
          <p:spPr>
            <a:xfrm>
              <a:off x="2204767" y="3164358"/>
              <a:ext cx="59290" cy="104999"/>
            </a:xfrm>
            <a:custGeom>
              <a:avLst/>
              <a:gdLst/>
              <a:ahLst/>
              <a:cxnLst/>
              <a:rect l="l" t="t" r="r" b="b"/>
              <a:pathLst>
                <a:path w="7295" h="12911" extrusionOk="0">
                  <a:moveTo>
                    <a:pt x="4671" y="0"/>
                  </a:moveTo>
                  <a:lnTo>
                    <a:pt x="4094" y="53"/>
                  </a:lnTo>
                  <a:lnTo>
                    <a:pt x="3621" y="158"/>
                  </a:lnTo>
                  <a:lnTo>
                    <a:pt x="3201" y="315"/>
                  </a:lnTo>
                  <a:lnTo>
                    <a:pt x="2887"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2" y="1050"/>
                  </a:lnTo>
                  <a:lnTo>
                    <a:pt x="6665" y="787"/>
                  </a:lnTo>
                  <a:lnTo>
                    <a:pt x="6455" y="578"/>
                  </a:lnTo>
                  <a:lnTo>
                    <a:pt x="6193" y="368"/>
                  </a:lnTo>
                  <a:lnTo>
                    <a:pt x="5878" y="210"/>
                  </a:lnTo>
                  <a:lnTo>
                    <a:pt x="5510"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1" name="Google Shape;771;p9"/>
            <p:cNvSpPr/>
            <p:nvPr/>
          </p:nvSpPr>
          <p:spPr>
            <a:xfrm>
              <a:off x="2277272" y="3164358"/>
              <a:ext cx="64841" cy="107129"/>
            </a:xfrm>
            <a:custGeom>
              <a:avLst/>
              <a:gdLst/>
              <a:ahLst/>
              <a:cxnLst/>
              <a:rect l="l" t="t" r="r" b="b"/>
              <a:pathLst>
                <a:path w="7978" h="13173" extrusionOk="0">
                  <a:moveTo>
                    <a:pt x="5354" y="5668"/>
                  </a:moveTo>
                  <a:lnTo>
                    <a:pt x="5354"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1"/>
                  </a:lnTo>
                  <a:lnTo>
                    <a:pt x="2100" y="9289"/>
                  </a:lnTo>
                  <a:lnTo>
                    <a:pt x="2205" y="8817"/>
                  </a:lnTo>
                  <a:lnTo>
                    <a:pt x="2310" y="8449"/>
                  </a:lnTo>
                  <a:lnTo>
                    <a:pt x="2520" y="8135"/>
                  </a:lnTo>
                  <a:lnTo>
                    <a:pt x="2782" y="7820"/>
                  </a:lnTo>
                  <a:lnTo>
                    <a:pt x="3044" y="7557"/>
                  </a:lnTo>
                  <a:lnTo>
                    <a:pt x="3674" y="7032"/>
                  </a:lnTo>
                  <a:lnTo>
                    <a:pt x="4671" y="6298"/>
                  </a:lnTo>
                  <a:lnTo>
                    <a:pt x="5354" y="5668"/>
                  </a:lnTo>
                  <a:close/>
                  <a:moveTo>
                    <a:pt x="3307" y="0"/>
                  </a:moveTo>
                  <a:lnTo>
                    <a:pt x="2835"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5" y="1994"/>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1"/>
                  </a:lnTo>
                  <a:lnTo>
                    <a:pt x="4671" y="4461"/>
                  </a:lnTo>
                  <a:lnTo>
                    <a:pt x="4042" y="4933"/>
                  </a:lnTo>
                  <a:lnTo>
                    <a:pt x="2152" y="6245"/>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5"/>
                  </a:lnTo>
                  <a:lnTo>
                    <a:pt x="945" y="12490"/>
                  </a:lnTo>
                  <a:lnTo>
                    <a:pt x="1313" y="12753"/>
                  </a:lnTo>
                  <a:lnTo>
                    <a:pt x="1680" y="12963"/>
                  </a:lnTo>
                  <a:lnTo>
                    <a:pt x="2047" y="13068"/>
                  </a:lnTo>
                  <a:lnTo>
                    <a:pt x="2415" y="13120"/>
                  </a:lnTo>
                  <a:lnTo>
                    <a:pt x="2835" y="13173"/>
                  </a:lnTo>
                  <a:lnTo>
                    <a:pt x="3464" y="13120"/>
                  </a:lnTo>
                  <a:lnTo>
                    <a:pt x="3937" y="12963"/>
                  </a:lnTo>
                  <a:lnTo>
                    <a:pt x="4356" y="12753"/>
                  </a:lnTo>
                  <a:lnTo>
                    <a:pt x="4724" y="12490"/>
                  </a:lnTo>
                  <a:lnTo>
                    <a:pt x="4986" y="12175"/>
                  </a:lnTo>
                  <a:lnTo>
                    <a:pt x="5196" y="11913"/>
                  </a:lnTo>
                  <a:lnTo>
                    <a:pt x="5458" y="11388"/>
                  </a:lnTo>
                  <a:lnTo>
                    <a:pt x="5458" y="12910"/>
                  </a:lnTo>
                  <a:lnTo>
                    <a:pt x="7977" y="12910"/>
                  </a:lnTo>
                  <a:lnTo>
                    <a:pt x="7768" y="12753"/>
                  </a:lnTo>
                  <a:lnTo>
                    <a:pt x="7663"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2" name="Google Shape;772;p9"/>
            <p:cNvSpPr/>
            <p:nvPr/>
          </p:nvSpPr>
          <p:spPr>
            <a:xfrm>
              <a:off x="2353622" y="3123810"/>
              <a:ext cx="60997" cy="147678"/>
            </a:xfrm>
            <a:custGeom>
              <a:avLst/>
              <a:gdLst/>
              <a:ahLst/>
              <a:cxnLst/>
              <a:rect l="l" t="t" r="r" b="b"/>
              <a:pathLst>
                <a:path w="7505" h="18159" extrusionOk="0">
                  <a:moveTo>
                    <a:pt x="3726" y="6561"/>
                  </a:moveTo>
                  <a:lnTo>
                    <a:pt x="4041" y="6613"/>
                  </a:lnTo>
                  <a:lnTo>
                    <a:pt x="4304" y="6666"/>
                  </a:lnTo>
                  <a:lnTo>
                    <a:pt x="4566" y="6771"/>
                  </a:lnTo>
                  <a:lnTo>
                    <a:pt x="4776" y="6928"/>
                  </a:lnTo>
                  <a:lnTo>
                    <a:pt x="4933" y="7138"/>
                  </a:lnTo>
                  <a:lnTo>
                    <a:pt x="5091" y="7348"/>
                  </a:lnTo>
                  <a:lnTo>
                    <a:pt x="5196" y="7663"/>
                  </a:lnTo>
                  <a:lnTo>
                    <a:pt x="5301" y="7978"/>
                  </a:lnTo>
                  <a:lnTo>
                    <a:pt x="5458" y="8660"/>
                  </a:lnTo>
                  <a:lnTo>
                    <a:pt x="5511" y="9552"/>
                  </a:lnTo>
                  <a:lnTo>
                    <a:pt x="5511" y="10497"/>
                  </a:lnTo>
                  <a:lnTo>
                    <a:pt x="5511" y="11599"/>
                  </a:lnTo>
                  <a:lnTo>
                    <a:pt x="5458" y="13750"/>
                  </a:lnTo>
                  <a:lnTo>
                    <a:pt x="5353" y="14590"/>
                  </a:lnTo>
                  <a:lnTo>
                    <a:pt x="5248" y="15272"/>
                  </a:lnTo>
                  <a:lnTo>
                    <a:pt x="5143" y="15587"/>
                  </a:lnTo>
                  <a:lnTo>
                    <a:pt x="5038" y="15849"/>
                  </a:lnTo>
                  <a:lnTo>
                    <a:pt x="4881" y="16059"/>
                  </a:lnTo>
                  <a:lnTo>
                    <a:pt x="4724" y="16217"/>
                  </a:lnTo>
                  <a:lnTo>
                    <a:pt x="4514" y="16374"/>
                  </a:lnTo>
                  <a:lnTo>
                    <a:pt x="4304" y="16479"/>
                  </a:lnTo>
                  <a:lnTo>
                    <a:pt x="4041" y="16532"/>
                  </a:lnTo>
                  <a:lnTo>
                    <a:pt x="3464" y="16532"/>
                  </a:lnTo>
                  <a:lnTo>
                    <a:pt x="3202" y="16479"/>
                  </a:lnTo>
                  <a:lnTo>
                    <a:pt x="2992" y="16427"/>
                  </a:lnTo>
                  <a:lnTo>
                    <a:pt x="2834" y="16322"/>
                  </a:lnTo>
                  <a:lnTo>
                    <a:pt x="2572" y="16059"/>
                  </a:lnTo>
                  <a:lnTo>
                    <a:pt x="2362" y="15745"/>
                  </a:lnTo>
                  <a:lnTo>
                    <a:pt x="2257" y="15430"/>
                  </a:lnTo>
                  <a:lnTo>
                    <a:pt x="2152" y="15115"/>
                  </a:lnTo>
                  <a:lnTo>
                    <a:pt x="2100" y="14590"/>
                  </a:lnTo>
                  <a:lnTo>
                    <a:pt x="2047" y="13488"/>
                  </a:lnTo>
                  <a:lnTo>
                    <a:pt x="2047" y="12596"/>
                  </a:lnTo>
                  <a:lnTo>
                    <a:pt x="2047" y="10602"/>
                  </a:lnTo>
                  <a:lnTo>
                    <a:pt x="2100" y="9132"/>
                  </a:lnTo>
                  <a:lnTo>
                    <a:pt x="2152" y="8292"/>
                  </a:lnTo>
                  <a:lnTo>
                    <a:pt x="2205" y="7873"/>
                  </a:lnTo>
                  <a:lnTo>
                    <a:pt x="2362" y="7505"/>
                  </a:lnTo>
                  <a:lnTo>
                    <a:pt x="2572" y="7138"/>
                  </a:lnTo>
                  <a:lnTo>
                    <a:pt x="2677" y="6980"/>
                  </a:lnTo>
                  <a:lnTo>
                    <a:pt x="2834" y="6823"/>
                  </a:lnTo>
                  <a:lnTo>
                    <a:pt x="2992" y="6718"/>
                  </a:lnTo>
                  <a:lnTo>
                    <a:pt x="3202" y="6666"/>
                  </a:lnTo>
                  <a:lnTo>
                    <a:pt x="3464" y="6613"/>
                  </a:lnTo>
                  <a:lnTo>
                    <a:pt x="3726" y="6561"/>
                  </a:lnTo>
                  <a:close/>
                  <a:moveTo>
                    <a:pt x="5458" y="1"/>
                  </a:moveTo>
                  <a:lnTo>
                    <a:pt x="5458" y="6246"/>
                  </a:lnTo>
                  <a:lnTo>
                    <a:pt x="5143" y="5826"/>
                  </a:lnTo>
                  <a:lnTo>
                    <a:pt x="4933" y="5616"/>
                  </a:lnTo>
                  <a:lnTo>
                    <a:pt x="4671" y="5406"/>
                  </a:lnTo>
                  <a:lnTo>
                    <a:pt x="4356" y="5249"/>
                  </a:lnTo>
                  <a:lnTo>
                    <a:pt x="3989" y="5091"/>
                  </a:lnTo>
                  <a:lnTo>
                    <a:pt x="3517" y="5039"/>
                  </a:lnTo>
                  <a:lnTo>
                    <a:pt x="3044" y="4986"/>
                  </a:lnTo>
                  <a:lnTo>
                    <a:pt x="2519" y="5039"/>
                  </a:lnTo>
                  <a:lnTo>
                    <a:pt x="2047" y="5144"/>
                  </a:lnTo>
                  <a:lnTo>
                    <a:pt x="1627" y="5354"/>
                  </a:lnTo>
                  <a:lnTo>
                    <a:pt x="1260" y="5564"/>
                  </a:lnTo>
                  <a:lnTo>
                    <a:pt x="945" y="5878"/>
                  </a:lnTo>
                  <a:lnTo>
                    <a:pt x="683" y="6246"/>
                  </a:lnTo>
                  <a:lnTo>
                    <a:pt x="473" y="6666"/>
                  </a:lnTo>
                  <a:lnTo>
                    <a:pt x="315" y="7085"/>
                  </a:lnTo>
                  <a:lnTo>
                    <a:pt x="210" y="7505"/>
                  </a:lnTo>
                  <a:lnTo>
                    <a:pt x="158" y="8030"/>
                  </a:lnTo>
                  <a:lnTo>
                    <a:pt x="53" y="9290"/>
                  </a:lnTo>
                  <a:lnTo>
                    <a:pt x="0" y="10549"/>
                  </a:lnTo>
                  <a:lnTo>
                    <a:pt x="0" y="11651"/>
                  </a:lnTo>
                  <a:lnTo>
                    <a:pt x="0" y="12963"/>
                  </a:lnTo>
                  <a:lnTo>
                    <a:pt x="53" y="14118"/>
                  </a:lnTo>
                  <a:lnTo>
                    <a:pt x="158" y="15167"/>
                  </a:lnTo>
                  <a:lnTo>
                    <a:pt x="315" y="16007"/>
                  </a:lnTo>
                  <a:lnTo>
                    <a:pt x="420" y="16427"/>
                  </a:lnTo>
                  <a:lnTo>
                    <a:pt x="578" y="16742"/>
                  </a:lnTo>
                  <a:lnTo>
                    <a:pt x="735" y="17056"/>
                  </a:lnTo>
                  <a:lnTo>
                    <a:pt x="945" y="17319"/>
                  </a:lnTo>
                  <a:lnTo>
                    <a:pt x="1207" y="17581"/>
                  </a:lnTo>
                  <a:lnTo>
                    <a:pt x="1470" y="17739"/>
                  </a:lnTo>
                  <a:lnTo>
                    <a:pt x="1785" y="17896"/>
                  </a:lnTo>
                  <a:lnTo>
                    <a:pt x="2152" y="18054"/>
                  </a:lnTo>
                  <a:lnTo>
                    <a:pt x="2519" y="18106"/>
                  </a:lnTo>
                  <a:lnTo>
                    <a:pt x="2939" y="18159"/>
                  </a:lnTo>
                  <a:lnTo>
                    <a:pt x="3517" y="18106"/>
                  </a:lnTo>
                  <a:lnTo>
                    <a:pt x="4041" y="17949"/>
                  </a:lnTo>
                  <a:lnTo>
                    <a:pt x="4461" y="17791"/>
                  </a:lnTo>
                  <a:lnTo>
                    <a:pt x="4829" y="17529"/>
                  </a:lnTo>
                  <a:lnTo>
                    <a:pt x="5091" y="17266"/>
                  </a:lnTo>
                  <a:lnTo>
                    <a:pt x="5301" y="17004"/>
                  </a:lnTo>
                  <a:lnTo>
                    <a:pt x="5616" y="16584"/>
                  </a:lnTo>
                  <a:lnTo>
                    <a:pt x="5616" y="17896"/>
                  </a:lnTo>
                  <a:lnTo>
                    <a:pt x="7505" y="17896"/>
                  </a:lnTo>
                  <a:lnTo>
                    <a:pt x="750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3" name="Google Shape;773;p9"/>
            <p:cNvSpPr/>
            <p:nvPr/>
          </p:nvSpPr>
          <p:spPr>
            <a:xfrm>
              <a:off x="2432955" y="3126802"/>
              <a:ext cx="16214" cy="142555"/>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4" name="Google Shape;774;p9"/>
            <p:cNvSpPr/>
            <p:nvPr/>
          </p:nvSpPr>
          <p:spPr>
            <a:xfrm>
              <a:off x="2465798" y="3164358"/>
              <a:ext cx="58014" cy="107129"/>
            </a:xfrm>
            <a:custGeom>
              <a:avLst/>
              <a:gdLst/>
              <a:ahLst/>
              <a:cxnLst/>
              <a:rect l="l" t="t" r="r" b="b"/>
              <a:pathLst>
                <a:path w="7138" h="13173" extrusionOk="0">
                  <a:moveTo>
                    <a:pt x="3936" y="1575"/>
                  </a:moveTo>
                  <a:lnTo>
                    <a:pt x="4146" y="1627"/>
                  </a:lnTo>
                  <a:lnTo>
                    <a:pt x="4356" y="1732"/>
                  </a:lnTo>
                  <a:lnTo>
                    <a:pt x="4566" y="1837"/>
                  </a:lnTo>
                  <a:lnTo>
                    <a:pt x="4829" y="2099"/>
                  </a:lnTo>
                  <a:lnTo>
                    <a:pt x="4986" y="2414"/>
                  </a:lnTo>
                  <a:lnTo>
                    <a:pt x="5143" y="2782"/>
                  </a:lnTo>
                  <a:lnTo>
                    <a:pt x="5196" y="3149"/>
                  </a:lnTo>
                  <a:lnTo>
                    <a:pt x="5248" y="3779"/>
                  </a:lnTo>
                  <a:lnTo>
                    <a:pt x="5248" y="5353"/>
                  </a:lnTo>
                  <a:lnTo>
                    <a:pt x="2047" y="5353"/>
                  </a:lnTo>
                  <a:lnTo>
                    <a:pt x="2047" y="3464"/>
                  </a:lnTo>
                  <a:lnTo>
                    <a:pt x="2100" y="2992"/>
                  </a:lnTo>
                  <a:lnTo>
                    <a:pt x="2205" y="2624"/>
                  </a:lnTo>
                  <a:lnTo>
                    <a:pt x="2310" y="2309"/>
                  </a:lnTo>
                  <a:lnTo>
                    <a:pt x="2415" y="2099"/>
                  </a:lnTo>
                  <a:lnTo>
                    <a:pt x="2572" y="1942"/>
                  </a:lnTo>
                  <a:lnTo>
                    <a:pt x="2782" y="1785"/>
                  </a:lnTo>
                  <a:lnTo>
                    <a:pt x="2992" y="1680"/>
                  </a:lnTo>
                  <a:lnTo>
                    <a:pt x="3307" y="1575"/>
                  </a:lnTo>
                  <a:close/>
                  <a:moveTo>
                    <a:pt x="3464" y="0"/>
                  </a:moveTo>
                  <a:lnTo>
                    <a:pt x="2887" y="53"/>
                  </a:lnTo>
                  <a:lnTo>
                    <a:pt x="2415" y="158"/>
                  </a:lnTo>
                  <a:lnTo>
                    <a:pt x="1942" y="263"/>
                  </a:lnTo>
                  <a:lnTo>
                    <a:pt x="1575" y="473"/>
                  </a:lnTo>
                  <a:lnTo>
                    <a:pt x="1208" y="683"/>
                  </a:lnTo>
                  <a:lnTo>
                    <a:pt x="945" y="945"/>
                  </a:lnTo>
                  <a:lnTo>
                    <a:pt x="683" y="1260"/>
                  </a:lnTo>
                  <a:lnTo>
                    <a:pt x="525" y="1627"/>
                  </a:lnTo>
                  <a:lnTo>
                    <a:pt x="368" y="1994"/>
                  </a:lnTo>
                  <a:lnTo>
                    <a:pt x="210" y="2362"/>
                  </a:lnTo>
                  <a:lnTo>
                    <a:pt x="53" y="3254"/>
                  </a:lnTo>
                  <a:lnTo>
                    <a:pt x="1" y="4199"/>
                  </a:lnTo>
                  <a:lnTo>
                    <a:pt x="1" y="5248"/>
                  </a:lnTo>
                  <a:lnTo>
                    <a:pt x="1" y="8240"/>
                  </a:lnTo>
                  <a:lnTo>
                    <a:pt x="53" y="9919"/>
                  </a:lnTo>
                  <a:lnTo>
                    <a:pt x="105" y="10391"/>
                  </a:lnTo>
                  <a:lnTo>
                    <a:pt x="158" y="10706"/>
                  </a:lnTo>
                  <a:lnTo>
                    <a:pt x="315" y="11178"/>
                  </a:lnTo>
                  <a:lnTo>
                    <a:pt x="473" y="11546"/>
                  </a:lnTo>
                  <a:lnTo>
                    <a:pt x="630" y="11808"/>
                  </a:lnTo>
                  <a:lnTo>
                    <a:pt x="788" y="12070"/>
                  </a:lnTo>
                  <a:lnTo>
                    <a:pt x="998" y="12280"/>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0"/>
                  </a:lnTo>
                  <a:lnTo>
                    <a:pt x="6141" y="12280"/>
                  </a:lnTo>
                  <a:lnTo>
                    <a:pt x="6403" y="12070"/>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3"/>
                  </a:lnTo>
                  <a:lnTo>
                    <a:pt x="4514" y="11336"/>
                  </a:lnTo>
                  <a:lnTo>
                    <a:pt x="4356" y="11388"/>
                  </a:lnTo>
                  <a:lnTo>
                    <a:pt x="4146" y="11493"/>
                  </a:lnTo>
                  <a:lnTo>
                    <a:pt x="3674" y="11546"/>
                  </a:lnTo>
                  <a:lnTo>
                    <a:pt x="3412" y="11493"/>
                  </a:lnTo>
                  <a:lnTo>
                    <a:pt x="3202" y="11493"/>
                  </a:lnTo>
                  <a:lnTo>
                    <a:pt x="2782" y="11336"/>
                  </a:lnTo>
                  <a:lnTo>
                    <a:pt x="2520" y="11073"/>
                  </a:lnTo>
                  <a:lnTo>
                    <a:pt x="2310" y="10811"/>
                  </a:lnTo>
                  <a:lnTo>
                    <a:pt x="2205" y="10496"/>
                  </a:lnTo>
                  <a:lnTo>
                    <a:pt x="2152" y="10234"/>
                  </a:lnTo>
                  <a:lnTo>
                    <a:pt x="2047" y="9709"/>
                  </a:lnTo>
                  <a:lnTo>
                    <a:pt x="2047" y="8554"/>
                  </a:lnTo>
                  <a:lnTo>
                    <a:pt x="2047" y="6980"/>
                  </a:lnTo>
                  <a:lnTo>
                    <a:pt x="7138" y="6980"/>
                  </a:lnTo>
                  <a:lnTo>
                    <a:pt x="7138" y="3936"/>
                  </a:lnTo>
                  <a:lnTo>
                    <a:pt x="7085" y="3254"/>
                  </a:lnTo>
                  <a:lnTo>
                    <a:pt x="7033" y="2782"/>
                  </a:lnTo>
                  <a:lnTo>
                    <a:pt x="6928" y="2309"/>
                  </a:lnTo>
                  <a:lnTo>
                    <a:pt x="6823" y="1890"/>
                  </a:lnTo>
                  <a:lnTo>
                    <a:pt x="6613" y="1522"/>
                  </a:lnTo>
                  <a:lnTo>
                    <a:pt x="6403" y="1207"/>
                  </a:lnTo>
                  <a:lnTo>
                    <a:pt x="6193" y="945"/>
                  </a:lnTo>
                  <a:lnTo>
                    <a:pt x="5931" y="683"/>
                  </a:lnTo>
                  <a:lnTo>
                    <a:pt x="5668" y="525"/>
                  </a:lnTo>
                  <a:lnTo>
                    <a:pt x="5406" y="368"/>
                  </a:lnTo>
                  <a:lnTo>
                    <a:pt x="4881" y="158"/>
                  </a:lnTo>
                  <a:lnTo>
                    <a:pt x="4304" y="53"/>
                  </a:lnTo>
                  <a:lnTo>
                    <a:pt x="38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5" name="Google Shape;775;p9"/>
            <p:cNvSpPr/>
            <p:nvPr/>
          </p:nvSpPr>
          <p:spPr>
            <a:xfrm>
              <a:off x="2540441" y="3164358"/>
              <a:ext cx="59290" cy="104999"/>
            </a:xfrm>
            <a:custGeom>
              <a:avLst/>
              <a:gdLst/>
              <a:ahLst/>
              <a:cxnLst/>
              <a:rect l="l" t="t" r="r" b="b"/>
              <a:pathLst>
                <a:path w="7295" h="12911" extrusionOk="0">
                  <a:moveTo>
                    <a:pt x="4619" y="0"/>
                  </a:moveTo>
                  <a:lnTo>
                    <a:pt x="4094" y="53"/>
                  </a:lnTo>
                  <a:lnTo>
                    <a:pt x="3621" y="158"/>
                  </a:lnTo>
                  <a:lnTo>
                    <a:pt x="3202" y="315"/>
                  </a:lnTo>
                  <a:lnTo>
                    <a:pt x="2834" y="525"/>
                  </a:lnTo>
                  <a:lnTo>
                    <a:pt x="2519" y="735"/>
                  </a:lnTo>
                  <a:lnTo>
                    <a:pt x="2309" y="997"/>
                  </a:lnTo>
                  <a:lnTo>
                    <a:pt x="1942" y="1417"/>
                  </a:lnTo>
                  <a:lnTo>
                    <a:pt x="1942"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099"/>
                  </a:lnTo>
                  <a:lnTo>
                    <a:pt x="5038" y="2414"/>
                  </a:lnTo>
                  <a:lnTo>
                    <a:pt x="5143" y="2887"/>
                  </a:lnTo>
                  <a:lnTo>
                    <a:pt x="5196" y="3411"/>
                  </a:lnTo>
                  <a:lnTo>
                    <a:pt x="5196" y="4618"/>
                  </a:lnTo>
                  <a:lnTo>
                    <a:pt x="5196" y="12910"/>
                  </a:lnTo>
                  <a:lnTo>
                    <a:pt x="7295" y="12910"/>
                  </a:lnTo>
                  <a:lnTo>
                    <a:pt x="7295" y="3989"/>
                  </a:lnTo>
                  <a:lnTo>
                    <a:pt x="7295" y="3306"/>
                  </a:lnTo>
                  <a:lnTo>
                    <a:pt x="7243" y="2624"/>
                  </a:lnTo>
                  <a:lnTo>
                    <a:pt x="7138" y="1942"/>
                  </a:lnTo>
                  <a:lnTo>
                    <a:pt x="7033" y="1627"/>
                  </a:lnTo>
                  <a:lnTo>
                    <a:pt x="6928" y="1312"/>
                  </a:lnTo>
                  <a:lnTo>
                    <a:pt x="6823" y="1050"/>
                  </a:lnTo>
                  <a:lnTo>
                    <a:pt x="6613" y="787"/>
                  </a:lnTo>
                  <a:lnTo>
                    <a:pt x="6403" y="578"/>
                  </a:lnTo>
                  <a:lnTo>
                    <a:pt x="6140"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6" name="Google Shape;776;p9"/>
            <p:cNvSpPr/>
            <p:nvPr/>
          </p:nvSpPr>
          <p:spPr>
            <a:xfrm>
              <a:off x="283263" y="2878834"/>
              <a:ext cx="438901" cy="438748"/>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7" name="Google Shape;777;p9"/>
            <p:cNvSpPr/>
            <p:nvPr/>
          </p:nvSpPr>
          <p:spPr>
            <a:xfrm>
              <a:off x="598464" y="2913837"/>
              <a:ext cx="79349" cy="87067"/>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8" name="Google Shape;778;p9"/>
            <p:cNvSpPr/>
            <p:nvPr/>
          </p:nvSpPr>
          <p:spPr>
            <a:xfrm>
              <a:off x="521692" y="3052113"/>
              <a:ext cx="46075" cy="99444"/>
            </a:xfrm>
            <a:custGeom>
              <a:avLst/>
              <a:gdLst/>
              <a:ahLst/>
              <a:cxnLst/>
              <a:rect l="l" t="t" r="r" b="b"/>
              <a:pathLst>
                <a:path w="5669" h="12228"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3"/>
                  </a:lnTo>
                  <a:lnTo>
                    <a:pt x="578" y="11231"/>
                  </a:lnTo>
                  <a:lnTo>
                    <a:pt x="893" y="11546"/>
                  </a:lnTo>
                  <a:lnTo>
                    <a:pt x="1260" y="11808"/>
                  </a:lnTo>
                  <a:lnTo>
                    <a:pt x="1680" y="12018"/>
                  </a:lnTo>
                  <a:lnTo>
                    <a:pt x="2205" y="12175"/>
                  </a:lnTo>
                  <a:lnTo>
                    <a:pt x="2835" y="12228"/>
                  </a:lnTo>
                  <a:lnTo>
                    <a:pt x="3569" y="12175"/>
                  </a:lnTo>
                  <a:lnTo>
                    <a:pt x="4147" y="12018"/>
                  </a:lnTo>
                  <a:lnTo>
                    <a:pt x="4619" y="11808"/>
                  </a:lnTo>
                  <a:lnTo>
                    <a:pt x="4934" y="11546"/>
                  </a:lnTo>
                  <a:lnTo>
                    <a:pt x="5196" y="11231"/>
                  </a:lnTo>
                  <a:lnTo>
                    <a:pt x="5354" y="10916"/>
                  </a:lnTo>
                  <a:lnTo>
                    <a:pt x="5459" y="10601"/>
                  </a:lnTo>
                  <a:lnTo>
                    <a:pt x="5511" y="10339"/>
                  </a:lnTo>
                  <a:lnTo>
                    <a:pt x="5563" y="9971"/>
                  </a:lnTo>
                  <a:lnTo>
                    <a:pt x="5616" y="9551"/>
                  </a:lnTo>
                  <a:lnTo>
                    <a:pt x="5668" y="7872"/>
                  </a:lnTo>
                  <a:lnTo>
                    <a:pt x="4251" y="7872"/>
                  </a:lnTo>
                  <a:lnTo>
                    <a:pt x="4251" y="9289"/>
                  </a:lnTo>
                  <a:lnTo>
                    <a:pt x="4199" y="9866"/>
                  </a:lnTo>
                  <a:lnTo>
                    <a:pt x="4147" y="10129"/>
                  </a:lnTo>
                  <a:lnTo>
                    <a:pt x="4042" y="10286"/>
                  </a:lnTo>
                  <a:lnTo>
                    <a:pt x="3937" y="10496"/>
                  </a:lnTo>
                  <a:lnTo>
                    <a:pt x="3779" y="10654"/>
                  </a:lnTo>
                  <a:lnTo>
                    <a:pt x="3569" y="10811"/>
                  </a:lnTo>
                  <a:lnTo>
                    <a:pt x="3307" y="10916"/>
                  </a:lnTo>
                  <a:lnTo>
                    <a:pt x="2940" y="10968"/>
                  </a:lnTo>
                  <a:lnTo>
                    <a:pt x="2572" y="10916"/>
                  </a:lnTo>
                  <a:lnTo>
                    <a:pt x="2257" y="10811"/>
                  </a:lnTo>
                  <a:lnTo>
                    <a:pt x="1995" y="10706"/>
                  </a:lnTo>
                  <a:lnTo>
                    <a:pt x="1837" y="10496"/>
                  </a:lnTo>
                  <a:lnTo>
                    <a:pt x="1732" y="10339"/>
                  </a:lnTo>
                  <a:lnTo>
                    <a:pt x="1628" y="10129"/>
                  </a:lnTo>
                  <a:lnTo>
                    <a:pt x="1575" y="9866"/>
                  </a:lnTo>
                  <a:lnTo>
                    <a:pt x="1523" y="9184"/>
                  </a:lnTo>
                  <a:lnTo>
                    <a:pt x="1470" y="8187"/>
                  </a:lnTo>
                  <a:lnTo>
                    <a:pt x="1470" y="6298"/>
                  </a:lnTo>
                  <a:lnTo>
                    <a:pt x="1470" y="4461"/>
                  </a:lnTo>
                  <a:lnTo>
                    <a:pt x="1523" y="3516"/>
                  </a:lnTo>
                  <a:lnTo>
                    <a:pt x="1575" y="2729"/>
                  </a:lnTo>
                  <a:lnTo>
                    <a:pt x="1628" y="2309"/>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099"/>
                  </a:lnTo>
                  <a:lnTo>
                    <a:pt x="4199" y="2414"/>
                  </a:lnTo>
                  <a:lnTo>
                    <a:pt x="4199" y="3044"/>
                  </a:lnTo>
                  <a:lnTo>
                    <a:pt x="4199" y="3936"/>
                  </a:lnTo>
                  <a:lnTo>
                    <a:pt x="5563" y="3936"/>
                  </a:lnTo>
                  <a:lnTo>
                    <a:pt x="5563" y="2677"/>
                  </a:lnTo>
                  <a:lnTo>
                    <a:pt x="5563" y="2152"/>
                  </a:lnTo>
                  <a:lnTo>
                    <a:pt x="5459" y="1732"/>
                  </a:lnTo>
                  <a:lnTo>
                    <a:pt x="5301" y="1260"/>
                  </a:lnTo>
                  <a:lnTo>
                    <a:pt x="5091" y="892"/>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79" name="Google Shape;779;p9"/>
            <p:cNvSpPr/>
            <p:nvPr/>
          </p:nvSpPr>
          <p:spPr>
            <a:xfrm>
              <a:off x="577568" y="3053821"/>
              <a:ext cx="46497" cy="96460"/>
            </a:xfrm>
            <a:custGeom>
              <a:avLst/>
              <a:gdLst/>
              <a:ahLst/>
              <a:cxnLst/>
              <a:rect l="l" t="t" r="r" b="b"/>
              <a:pathLst>
                <a:path w="5721" h="11861" extrusionOk="0">
                  <a:moveTo>
                    <a:pt x="2415" y="1365"/>
                  </a:moveTo>
                  <a:lnTo>
                    <a:pt x="3044" y="1417"/>
                  </a:lnTo>
                  <a:lnTo>
                    <a:pt x="3412" y="1470"/>
                  </a:lnTo>
                  <a:lnTo>
                    <a:pt x="3726" y="1627"/>
                  </a:lnTo>
                  <a:lnTo>
                    <a:pt x="3884" y="1784"/>
                  </a:lnTo>
                  <a:lnTo>
                    <a:pt x="4041" y="1942"/>
                  </a:lnTo>
                  <a:lnTo>
                    <a:pt x="4146" y="2152"/>
                  </a:lnTo>
                  <a:lnTo>
                    <a:pt x="4199" y="2414"/>
                  </a:lnTo>
                  <a:lnTo>
                    <a:pt x="4251" y="3044"/>
                  </a:lnTo>
                  <a:lnTo>
                    <a:pt x="4304" y="3936"/>
                  </a:lnTo>
                  <a:lnTo>
                    <a:pt x="4304" y="6560"/>
                  </a:lnTo>
                  <a:lnTo>
                    <a:pt x="4304" y="8029"/>
                  </a:lnTo>
                  <a:lnTo>
                    <a:pt x="4251" y="8817"/>
                  </a:lnTo>
                  <a:lnTo>
                    <a:pt x="4199" y="9394"/>
                  </a:lnTo>
                  <a:lnTo>
                    <a:pt x="4094" y="9761"/>
                  </a:lnTo>
                  <a:lnTo>
                    <a:pt x="3989" y="10024"/>
                  </a:lnTo>
                  <a:lnTo>
                    <a:pt x="3831" y="10234"/>
                  </a:lnTo>
                  <a:lnTo>
                    <a:pt x="3622" y="10391"/>
                  </a:lnTo>
                  <a:lnTo>
                    <a:pt x="3359" y="10444"/>
                  </a:lnTo>
                  <a:lnTo>
                    <a:pt x="3044" y="10496"/>
                  </a:lnTo>
                  <a:lnTo>
                    <a:pt x="2415" y="10548"/>
                  </a:lnTo>
                  <a:lnTo>
                    <a:pt x="1470" y="10548"/>
                  </a:lnTo>
                  <a:lnTo>
                    <a:pt x="1470" y="1365"/>
                  </a:lnTo>
                  <a:close/>
                  <a:moveTo>
                    <a:pt x="0" y="0"/>
                  </a:moveTo>
                  <a:lnTo>
                    <a:pt x="0" y="11860"/>
                  </a:lnTo>
                  <a:lnTo>
                    <a:pt x="3097" y="11860"/>
                  </a:lnTo>
                  <a:lnTo>
                    <a:pt x="3517" y="11808"/>
                  </a:lnTo>
                  <a:lnTo>
                    <a:pt x="3936" y="11703"/>
                  </a:lnTo>
                  <a:lnTo>
                    <a:pt x="4304" y="11598"/>
                  </a:lnTo>
                  <a:lnTo>
                    <a:pt x="4671" y="11388"/>
                  </a:lnTo>
                  <a:lnTo>
                    <a:pt x="4986" y="11126"/>
                  </a:lnTo>
                  <a:lnTo>
                    <a:pt x="5248" y="10758"/>
                  </a:lnTo>
                  <a:lnTo>
                    <a:pt x="5353" y="10496"/>
                  </a:lnTo>
                  <a:lnTo>
                    <a:pt x="5511" y="10234"/>
                  </a:lnTo>
                  <a:lnTo>
                    <a:pt x="5616" y="9604"/>
                  </a:lnTo>
                  <a:lnTo>
                    <a:pt x="5668" y="8869"/>
                  </a:lnTo>
                  <a:lnTo>
                    <a:pt x="5721" y="8082"/>
                  </a:lnTo>
                  <a:lnTo>
                    <a:pt x="5721" y="5091"/>
                  </a:lnTo>
                  <a:lnTo>
                    <a:pt x="5721" y="3306"/>
                  </a:lnTo>
                  <a:lnTo>
                    <a:pt x="5668" y="2152"/>
                  </a:lnTo>
                  <a:lnTo>
                    <a:pt x="5563" y="1784"/>
                  </a:lnTo>
                  <a:lnTo>
                    <a:pt x="5458" y="1417"/>
                  </a:lnTo>
                  <a:lnTo>
                    <a:pt x="5301" y="1155"/>
                  </a:lnTo>
                  <a:lnTo>
                    <a:pt x="5143" y="892"/>
                  </a:lnTo>
                  <a:lnTo>
                    <a:pt x="4881" y="577"/>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80" name="Google Shape;780;p9"/>
            <p:cNvSpPr/>
            <p:nvPr/>
          </p:nvSpPr>
          <p:spPr>
            <a:xfrm>
              <a:off x="631738" y="3052113"/>
              <a:ext cx="46928" cy="99444"/>
            </a:xfrm>
            <a:custGeom>
              <a:avLst/>
              <a:gdLst/>
              <a:ahLst/>
              <a:cxnLst/>
              <a:rect l="l" t="t" r="r" b="b"/>
              <a:pathLst>
                <a:path w="5774" h="12228"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6"/>
                  </a:lnTo>
                  <a:lnTo>
                    <a:pt x="420" y="3884"/>
                  </a:lnTo>
                  <a:lnTo>
                    <a:pt x="525" y="4251"/>
                  </a:lnTo>
                  <a:lnTo>
                    <a:pt x="735" y="4566"/>
                  </a:lnTo>
                  <a:lnTo>
                    <a:pt x="945" y="4933"/>
                  </a:lnTo>
                  <a:lnTo>
                    <a:pt x="1260" y="5301"/>
                  </a:lnTo>
                  <a:lnTo>
                    <a:pt x="1627" y="5720"/>
                  </a:lnTo>
                  <a:lnTo>
                    <a:pt x="3254" y="7400"/>
                  </a:lnTo>
                  <a:lnTo>
                    <a:pt x="3726" y="7872"/>
                  </a:lnTo>
                  <a:lnTo>
                    <a:pt x="4041" y="8344"/>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8"/>
                  </a:lnTo>
                  <a:lnTo>
                    <a:pt x="2414" y="10916"/>
                  </a:lnTo>
                  <a:lnTo>
                    <a:pt x="2100" y="10758"/>
                  </a:lnTo>
                  <a:lnTo>
                    <a:pt x="1837" y="10601"/>
                  </a:lnTo>
                  <a:lnTo>
                    <a:pt x="1680" y="10391"/>
                  </a:lnTo>
                  <a:lnTo>
                    <a:pt x="1522" y="10129"/>
                  </a:lnTo>
                  <a:lnTo>
                    <a:pt x="1470" y="9919"/>
                  </a:lnTo>
                  <a:lnTo>
                    <a:pt x="1417" y="9551"/>
                  </a:lnTo>
                  <a:lnTo>
                    <a:pt x="1417" y="7977"/>
                  </a:lnTo>
                  <a:lnTo>
                    <a:pt x="0" y="7977"/>
                  </a:lnTo>
                  <a:lnTo>
                    <a:pt x="0" y="9289"/>
                  </a:lnTo>
                  <a:lnTo>
                    <a:pt x="53" y="9919"/>
                  </a:lnTo>
                  <a:lnTo>
                    <a:pt x="105" y="10234"/>
                  </a:lnTo>
                  <a:lnTo>
                    <a:pt x="210" y="10549"/>
                  </a:lnTo>
                  <a:lnTo>
                    <a:pt x="315" y="10863"/>
                  </a:lnTo>
                  <a:lnTo>
                    <a:pt x="473" y="11126"/>
                  </a:lnTo>
                  <a:lnTo>
                    <a:pt x="683" y="11388"/>
                  </a:lnTo>
                  <a:lnTo>
                    <a:pt x="945" y="11651"/>
                  </a:lnTo>
                  <a:lnTo>
                    <a:pt x="1155" y="11808"/>
                  </a:lnTo>
                  <a:lnTo>
                    <a:pt x="1575" y="12018"/>
                  </a:lnTo>
                  <a:lnTo>
                    <a:pt x="2152" y="12175"/>
                  </a:lnTo>
                  <a:lnTo>
                    <a:pt x="2519" y="12228"/>
                  </a:lnTo>
                  <a:lnTo>
                    <a:pt x="2887" y="12228"/>
                  </a:lnTo>
                  <a:lnTo>
                    <a:pt x="3307" y="12175"/>
                  </a:lnTo>
                  <a:lnTo>
                    <a:pt x="3726" y="12123"/>
                  </a:lnTo>
                  <a:lnTo>
                    <a:pt x="4199" y="11966"/>
                  </a:lnTo>
                  <a:lnTo>
                    <a:pt x="4671" y="11756"/>
                  </a:lnTo>
                  <a:lnTo>
                    <a:pt x="4881" y="11598"/>
                  </a:lnTo>
                  <a:lnTo>
                    <a:pt x="5091" y="11388"/>
                  </a:lnTo>
                  <a:lnTo>
                    <a:pt x="5301" y="11178"/>
                  </a:lnTo>
                  <a:lnTo>
                    <a:pt x="5458" y="10863"/>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8"/>
                  </a:lnTo>
                  <a:lnTo>
                    <a:pt x="2362" y="4251"/>
                  </a:lnTo>
                  <a:lnTo>
                    <a:pt x="1995" y="3726"/>
                  </a:lnTo>
                  <a:lnTo>
                    <a:pt x="1890" y="3516"/>
                  </a:lnTo>
                  <a:lnTo>
                    <a:pt x="1785" y="3254"/>
                  </a:lnTo>
                  <a:lnTo>
                    <a:pt x="1732" y="2992"/>
                  </a:lnTo>
                  <a:lnTo>
                    <a:pt x="1732" y="2677"/>
                  </a:lnTo>
                  <a:lnTo>
                    <a:pt x="1732" y="2309"/>
                  </a:lnTo>
                  <a:lnTo>
                    <a:pt x="1785" y="2099"/>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4"/>
                  </a:lnTo>
                  <a:lnTo>
                    <a:pt x="4199" y="2204"/>
                  </a:lnTo>
                  <a:lnTo>
                    <a:pt x="4199" y="2624"/>
                  </a:lnTo>
                  <a:lnTo>
                    <a:pt x="4251" y="3674"/>
                  </a:lnTo>
                  <a:lnTo>
                    <a:pt x="5563" y="3674"/>
                  </a:lnTo>
                  <a:lnTo>
                    <a:pt x="5563" y="2624"/>
                  </a:lnTo>
                  <a:lnTo>
                    <a:pt x="5511" y="1890"/>
                  </a:lnTo>
                  <a:lnTo>
                    <a:pt x="5406" y="1417"/>
                  </a:lnTo>
                  <a:lnTo>
                    <a:pt x="5196" y="997"/>
                  </a:lnTo>
                  <a:lnTo>
                    <a:pt x="4986" y="682"/>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81" name="Google Shape;781;p9"/>
            <p:cNvSpPr/>
            <p:nvPr/>
          </p:nvSpPr>
          <p:spPr>
            <a:xfrm>
              <a:off x="520838" y="3171612"/>
              <a:ext cx="46928" cy="99452"/>
            </a:xfrm>
            <a:custGeom>
              <a:avLst/>
              <a:gdLst/>
              <a:ahLst/>
              <a:cxnLst/>
              <a:rect l="l" t="t" r="r" b="b"/>
              <a:pathLst>
                <a:path w="5774" h="12229" extrusionOk="0">
                  <a:moveTo>
                    <a:pt x="3045" y="0"/>
                  </a:moveTo>
                  <a:lnTo>
                    <a:pt x="2572" y="53"/>
                  </a:lnTo>
                  <a:lnTo>
                    <a:pt x="2152" y="105"/>
                  </a:lnTo>
                  <a:lnTo>
                    <a:pt x="1785" y="210"/>
                  </a:lnTo>
                  <a:lnTo>
                    <a:pt x="1470" y="368"/>
                  </a:lnTo>
                  <a:lnTo>
                    <a:pt x="1208" y="525"/>
                  </a:lnTo>
                  <a:lnTo>
                    <a:pt x="998" y="735"/>
                  </a:lnTo>
                  <a:lnTo>
                    <a:pt x="788" y="945"/>
                  </a:lnTo>
                  <a:lnTo>
                    <a:pt x="630" y="1155"/>
                  </a:lnTo>
                  <a:lnTo>
                    <a:pt x="473" y="1627"/>
                  </a:lnTo>
                  <a:lnTo>
                    <a:pt x="368" y="2047"/>
                  </a:lnTo>
                  <a:lnTo>
                    <a:pt x="316" y="2467"/>
                  </a:lnTo>
                  <a:lnTo>
                    <a:pt x="316" y="2782"/>
                  </a:lnTo>
                  <a:lnTo>
                    <a:pt x="316" y="3149"/>
                  </a:lnTo>
                  <a:lnTo>
                    <a:pt x="368" y="3517"/>
                  </a:lnTo>
                  <a:lnTo>
                    <a:pt x="421" y="3884"/>
                  </a:lnTo>
                  <a:lnTo>
                    <a:pt x="578" y="4251"/>
                  </a:lnTo>
                  <a:lnTo>
                    <a:pt x="735" y="4566"/>
                  </a:lnTo>
                  <a:lnTo>
                    <a:pt x="998" y="4933"/>
                  </a:lnTo>
                  <a:lnTo>
                    <a:pt x="1260" y="5301"/>
                  </a:lnTo>
                  <a:lnTo>
                    <a:pt x="1680" y="5721"/>
                  </a:lnTo>
                  <a:lnTo>
                    <a:pt x="3254" y="7400"/>
                  </a:lnTo>
                  <a:lnTo>
                    <a:pt x="3727" y="7872"/>
                  </a:lnTo>
                  <a:lnTo>
                    <a:pt x="4094" y="8345"/>
                  </a:lnTo>
                  <a:lnTo>
                    <a:pt x="4199" y="8607"/>
                  </a:lnTo>
                  <a:lnTo>
                    <a:pt x="4304" y="8869"/>
                  </a:lnTo>
                  <a:lnTo>
                    <a:pt x="4356" y="9132"/>
                  </a:lnTo>
                  <a:lnTo>
                    <a:pt x="4356" y="9499"/>
                  </a:lnTo>
                  <a:lnTo>
                    <a:pt x="4304" y="9919"/>
                  </a:lnTo>
                  <a:lnTo>
                    <a:pt x="4199" y="10234"/>
                  </a:lnTo>
                  <a:lnTo>
                    <a:pt x="4042" y="10496"/>
                  </a:lnTo>
                  <a:lnTo>
                    <a:pt x="3779" y="10706"/>
                  </a:lnTo>
                  <a:lnTo>
                    <a:pt x="3569" y="10811"/>
                  </a:lnTo>
                  <a:lnTo>
                    <a:pt x="3307" y="10916"/>
                  </a:lnTo>
                  <a:lnTo>
                    <a:pt x="2887" y="10969"/>
                  </a:lnTo>
                  <a:lnTo>
                    <a:pt x="2415" y="10916"/>
                  </a:lnTo>
                  <a:lnTo>
                    <a:pt x="2100" y="10759"/>
                  </a:lnTo>
                  <a:lnTo>
                    <a:pt x="1837" y="10601"/>
                  </a:lnTo>
                  <a:lnTo>
                    <a:pt x="1680" y="10391"/>
                  </a:lnTo>
                  <a:lnTo>
                    <a:pt x="1575" y="10129"/>
                  </a:lnTo>
                  <a:lnTo>
                    <a:pt x="1470" y="9919"/>
                  </a:lnTo>
                  <a:lnTo>
                    <a:pt x="1470" y="9552"/>
                  </a:lnTo>
                  <a:lnTo>
                    <a:pt x="1418" y="7977"/>
                  </a:lnTo>
                  <a:lnTo>
                    <a:pt x="1" y="7977"/>
                  </a:lnTo>
                  <a:lnTo>
                    <a:pt x="1" y="9289"/>
                  </a:lnTo>
                  <a:lnTo>
                    <a:pt x="53" y="9919"/>
                  </a:lnTo>
                  <a:lnTo>
                    <a:pt x="106" y="10234"/>
                  </a:lnTo>
                  <a:lnTo>
                    <a:pt x="211" y="10549"/>
                  </a:lnTo>
                  <a:lnTo>
                    <a:pt x="316" y="10864"/>
                  </a:lnTo>
                  <a:lnTo>
                    <a:pt x="473" y="11126"/>
                  </a:lnTo>
                  <a:lnTo>
                    <a:pt x="683" y="11388"/>
                  </a:lnTo>
                  <a:lnTo>
                    <a:pt x="945" y="11651"/>
                  </a:lnTo>
                  <a:lnTo>
                    <a:pt x="1208" y="11808"/>
                  </a:lnTo>
                  <a:lnTo>
                    <a:pt x="1575" y="12018"/>
                  </a:lnTo>
                  <a:lnTo>
                    <a:pt x="2152" y="12176"/>
                  </a:lnTo>
                  <a:lnTo>
                    <a:pt x="2520" y="12228"/>
                  </a:lnTo>
                  <a:lnTo>
                    <a:pt x="2940" y="12228"/>
                  </a:lnTo>
                  <a:lnTo>
                    <a:pt x="3307" y="12176"/>
                  </a:lnTo>
                  <a:lnTo>
                    <a:pt x="3727" y="12123"/>
                  </a:lnTo>
                  <a:lnTo>
                    <a:pt x="4199" y="11966"/>
                  </a:lnTo>
                  <a:lnTo>
                    <a:pt x="4671" y="11756"/>
                  </a:lnTo>
                  <a:lnTo>
                    <a:pt x="4934" y="11598"/>
                  </a:lnTo>
                  <a:lnTo>
                    <a:pt x="5144" y="11388"/>
                  </a:lnTo>
                  <a:lnTo>
                    <a:pt x="5301" y="11178"/>
                  </a:lnTo>
                  <a:lnTo>
                    <a:pt x="5459" y="10864"/>
                  </a:lnTo>
                  <a:lnTo>
                    <a:pt x="5616" y="10601"/>
                  </a:lnTo>
                  <a:lnTo>
                    <a:pt x="5721" y="10234"/>
                  </a:lnTo>
                  <a:lnTo>
                    <a:pt x="5773" y="9814"/>
                  </a:lnTo>
                  <a:lnTo>
                    <a:pt x="5773" y="9394"/>
                  </a:lnTo>
                  <a:lnTo>
                    <a:pt x="5773" y="8922"/>
                  </a:lnTo>
                  <a:lnTo>
                    <a:pt x="5721" y="8502"/>
                  </a:lnTo>
                  <a:lnTo>
                    <a:pt x="5616" y="8082"/>
                  </a:lnTo>
                  <a:lnTo>
                    <a:pt x="5459" y="7767"/>
                  </a:lnTo>
                  <a:lnTo>
                    <a:pt x="5249" y="7400"/>
                  </a:lnTo>
                  <a:lnTo>
                    <a:pt x="5039" y="7085"/>
                  </a:lnTo>
                  <a:lnTo>
                    <a:pt x="4409" y="6350"/>
                  </a:lnTo>
                  <a:lnTo>
                    <a:pt x="2887" y="4829"/>
                  </a:lnTo>
                  <a:lnTo>
                    <a:pt x="2362" y="4251"/>
                  </a:lnTo>
                  <a:lnTo>
                    <a:pt x="1995" y="3726"/>
                  </a:lnTo>
                  <a:lnTo>
                    <a:pt x="1890" y="3517"/>
                  </a:lnTo>
                  <a:lnTo>
                    <a:pt x="1785" y="3254"/>
                  </a:lnTo>
                  <a:lnTo>
                    <a:pt x="1733" y="2992"/>
                  </a:lnTo>
                  <a:lnTo>
                    <a:pt x="1733" y="2677"/>
                  </a:lnTo>
                  <a:lnTo>
                    <a:pt x="1733" y="2310"/>
                  </a:lnTo>
                  <a:lnTo>
                    <a:pt x="1785" y="2100"/>
                  </a:lnTo>
                  <a:lnTo>
                    <a:pt x="1890" y="1837"/>
                  </a:lnTo>
                  <a:lnTo>
                    <a:pt x="2047" y="1627"/>
                  </a:lnTo>
                  <a:lnTo>
                    <a:pt x="2257" y="1417"/>
                  </a:lnTo>
                  <a:lnTo>
                    <a:pt x="2572" y="1312"/>
                  </a:lnTo>
                  <a:lnTo>
                    <a:pt x="2992" y="1260"/>
                  </a:lnTo>
                  <a:lnTo>
                    <a:pt x="3307" y="1312"/>
                  </a:lnTo>
                  <a:lnTo>
                    <a:pt x="3622" y="1365"/>
                  </a:lnTo>
                  <a:lnTo>
                    <a:pt x="3832" y="1522"/>
                  </a:lnTo>
                  <a:lnTo>
                    <a:pt x="3989" y="1680"/>
                  </a:lnTo>
                  <a:lnTo>
                    <a:pt x="4094" y="1837"/>
                  </a:lnTo>
                  <a:lnTo>
                    <a:pt x="4147" y="1995"/>
                  </a:lnTo>
                  <a:lnTo>
                    <a:pt x="4199" y="2205"/>
                  </a:lnTo>
                  <a:lnTo>
                    <a:pt x="4252" y="2624"/>
                  </a:lnTo>
                  <a:lnTo>
                    <a:pt x="4252" y="3674"/>
                  </a:lnTo>
                  <a:lnTo>
                    <a:pt x="5564" y="3674"/>
                  </a:lnTo>
                  <a:lnTo>
                    <a:pt x="5564" y="2624"/>
                  </a:lnTo>
                  <a:lnTo>
                    <a:pt x="5511" y="1890"/>
                  </a:lnTo>
                  <a:lnTo>
                    <a:pt x="5406" y="1417"/>
                  </a:lnTo>
                  <a:lnTo>
                    <a:pt x="5249" y="998"/>
                  </a:lnTo>
                  <a:lnTo>
                    <a:pt x="4986" y="683"/>
                  </a:lnTo>
                  <a:lnTo>
                    <a:pt x="4724" y="473"/>
                  </a:lnTo>
                  <a:lnTo>
                    <a:pt x="4461" y="315"/>
                  </a:lnTo>
                  <a:lnTo>
                    <a:pt x="4147" y="158"/>
                  </a:lnTo>
                  <a:lnTo>
                    <a:pt x="3884" y="105"/>
                  </a:lnTo>
                  <a:lnTo>
                    <a:pt x="3569" y="53"/>
                  </a:lnTo>
                  <a:lnTo>
                    <a:pt x="304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82" name="Google Shape;782;p9"/>
            <p:cNvSpPr/>
            <p:nvPr/>
          </p:nvSpPr>
          <p:spPr>
            <a:xfrm>
              <a:off x="575861" y="3172889"/>
              <a:ext cx="46075" cy="96891"/>
            </a:xfrm>
            <a:custGeom>
              <a:avLst/>
              <a:gdLst/>
              <a:ahLst/>
              <a:cxnLst/>
              <a:rect l="l" t="t" r="r" b="b"/>
              <a:pathLst>
                <a:path w="5669" h="11914" extrusionOk="0">
                  <a:moveTo>
                    <a:pt x="1" y="1"/>
                  </a:moveTo>
                  <a:lnTo>
                    <a:pt x="1" y="11914"/>
                  </a:lnTo>
                  <a:lnTo>
                    <a:pt x="1470" y="11914"/>
                  </a:lnTo>
                  <a:lnTo>
                    <a:pt x="1260" y="1628"/>
                  </a:lnTo>
                  <a:lnTo>
                    <a:pt x="3569" y="11914"/>
                  </a:lnTo>
                  <a:lnTo>
                    <a:pt x="5668" y="11914"/>
                  </a:lnTo>
                  <a:lnTo>
                    <a:pt x="5668"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83" name="Google Shape;783;p9"/>
            <p:cNvSpPr/>
            <p:nvPr/>
          </p:nvSpPr>
          <p:spPr>
            <a:xfrm>
              <a:off x="631307" y="3171612"/>
              <a:ext cx="46075" cy="99452"/>
            </a:xfrm>
            <a:custGeom>
              <a:avLst/>
              <a:gdLst/>
              <a:ahLst/>
              <a:cxnLst/>
              <a:rect l="l" t="t" r="r" b="b"/>
              <a:pathLst>
                <a:path w="5669" h="12229" extrusionOk="0">
                  <a:moveTo>
                    <a:pt x="2992" y="0"/>
                  </a:moveTo>
                  <a:lnTo>
                    <a:pt x="2520" y="53"/>
                  </a:lnTo>
                  <a:lnTo>
                    <a:pt x="2153" y="105"/>
                  </a:lnTo>
                  <a:lnTo>
                    <a:pt x="1838" y="158"/>
                  </a:lnTo>
                  <a:lnTo>
                    <a:pt x="1523" y="263"/>
                  </a:lnTo>
                  <a:lnTo>
                    <a:pt x="1260" y="420"/>
                  </a:lnTo>
                  <a:lnTo>
                    <a:pt x="1050" y="578"/>
                  </a:lnTo>
                  <a:lnTo>
                    <a:pt x="683" y="945"/>
                  </a:lnTo>
                  <a:lnTo>
                    <a:pt x="421"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4" y="9971"/>
                  </a:lnTo>
                  <a:lnTo>
                    <a:pt x="5616" y="9552"/>
                  </a:lnTo>
                  <a:lnTo>
                    <a:pt x="5669" y="7872"/>
                  </a:lnTo>
                  <a:lnTo>
                    <a:pt x="4252" y="7872"/>
                  </a:lnTo>
                  <a:lnTo>
                    <a:pt x="4252"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8" y="10496"/>
                  </a:lnTo>
                  <a:lnTo>
                    <a:pt x="1733"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8" y="1837"/>
                  </a:lnTo>
                  <a:lnTo>
                    <a:pt x="1995" y="1575"/>
                  </a:lnTo>
                  <a:lnTo>
                    <a:pt x="2205" y="1417"/>
                  </a:lnTo>
                  <a:lnTo>
                    <a:pt x="2572" y="1312"/>
                  </a:lnTo>
                  <a:lnTo>
                    <a:pt x="2992" y="1260"/>
                  </a:lnTo>
                  <a:lnTo>
                    <a:pt x="3360" y="1312"/>
                  </a:lnTo>
                  <a:lnTo>
                    <a:pt x="3674" y="1417"/>
                  </a:lnTo>
                  <a:lnTo>
                    <a:pt x="3884" y="1627"/>
                  </a:lnTo>
                  <a:lnTo>
                    <a:pt x="4042" y="1837"/>
                  </a:lnTo>
                  <a:lnTo>
                    <a:pt x="4147" y="2100"/>
                  </a:lnTo>
                  <a:lnTo>
                    <a:pt x="4199" y="2414"/>
                  </a:lnTo>
                  <a:lnTo>
                    <a:pt x="4199" y="3044"/>
                  </a:lnTo>
                  <a:lnTo>
                    <a:pt x="4199" y="3936"/>
                  </a:lnTo>
                  <a:lnTo>
                    <a:pt x="5564" y="3936"/>
                  </a:lnTo>
                  <a:lnTo>
                    <a:pt x="5564" y="2677"/>
                  </a:lnTo>
                  <a:lnTo>
                    <a:pt x="5564" y="2152"/>
                  </a:lnTo>
                  <a:lnTo>
                    <a:pt x="5459" y="1732"/>
                  </a:lnTo>
                  <a:lnTo>
                    <a:pt x="5301" y="1260"/>
                  </a:lnTo>
                  <a:lnTo>
                    <a:pt x="5091" y="893"/>
                  </a:lnTo>
                  <a:lnTo>
                    <a:pt x="4776" y="630"/>
                  </a:lnTo>
                  <a:lnTo>
                    <a:pt x="4462" y="368"/>
                  </a:lnTo>
                  <a:lnTo>
                    <a:pt x="4094" y="210"/>
                  </a:lnTo>
                  <a:lnTo>
                    <a:pt x="3727" y="105"/>
                  </a:lnTo>
                  <a:lnTo>
                    <a:pt x="3360"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sp>
          <p:nvSpPr>
            <p:cNvPr id="784" name="Google Shape;784;p9"/>
            <p:cNvSpPr/>
            <p:nvPr/>
          </p:nvSpPr>
          <p:spPr>
            <a:xfrm>
              <a:off x="277298" y="2872865"/>
              <a:ext cx="450841" cy="450687"/>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1"/>
                </a:solidFill>
              </a:endParaRPr>
            </a:p>
          </p:txBody>
        </p:sp>
      </p:grpSp>
      <p:grpSp>
        <p:nvGrpSpPr>
          <p:cNvPr id="785" name="Google Shape;785;p9"/>
          <p:cNvGrpSpPr/>
          <p:nvPr/>
        </p:nvGrpSpPr>
        <p:grpSpPr>
          <a:xfrm>
            <a:off x="7941498" y="4793372"/>
            <a:ext cx="729760" cy="173505"/>
            <a:chOff x="7941498" y="4793372"/>
            <a:chExt cx="729760" cy="173505"/>
          </a:xfrm>
        </p:grpSpPr>
        <p:sp>
          <p:nvSpPr>
            <p:cNvPr id="786" name="Google Shape;786;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 name="Google Shape;804;p9"/>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5" name="Google Shape;805;p9"/>
          <p:cNvGrpSpPr/>
          <p:nvPr/>
        </p:nvGrpSpPr>
        <p:grpSpPr>
          <a:xfrm>
            <a:off x="7941498" y="4793372"/>
            <a:ext cx="729760" cy="173505"/>
            <a:chOff x="7941498" y="4793372"/>
            <a:chExt cx="729760" cy="173505"/>
          </a:xfrm>
        </p:grpSpPr>
        <p:sp>
          <p:nvSpPr>
            <p:cNvPr id="806" name="Google Shape;806;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9"/>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9"/>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9"/>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9"/>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9"/>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9"/>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9"/>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9"/>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9"/>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 name="Google Shape;824;p9"/>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000_Branding Slide_Manitoba_FR">
  <p:cSld name="TITLE_1_15_1_1_1_1">
    <p:spTree>
      <p:nvGrpSpPr>
        <p:cNvPr id="1" name="Shape 825"/>
        <p:cNvGrpSpPr/>
        <p:nvPr/>
      </p:nvGrpSpPr>
      <p:grpSpPr>
        <a:xfrm>
          <a:off x="0" y="0"/>
          <a:ext cx="0" cy="0"/>
          <a:chOff x="0" y="0"/>
          <a:chExt cx="0" cy="0"/>
        </a:xfrm>
      </p:grpSpPr>
      <p:pic>
        <p:nvPicPr>
          <p:cNvPr id="826" name="Google Shape;826;p10"/>
          <p:cNvPicPr preferRelativeResize="0"/>
          <p:nvPr/>
        </p:nvPicPr>
        <p:blipFill rotWithShape="1">
          <a:blip r:embed="rId2">
            <a:alphaModFix/>
          </a:blip>
          <a:srcRect/>
          <a:stretch/>
        </p:blipFill>
        <p:spPr>
          <a:xfrm>
            <a:off x="0" y="13"/>
            <a:ext cx="9144000" cy="5143476"/>
          </a:xfrm>
          <a:prstGeom prst="rect">
            <a:avLst/>
          </a:prstGeom>
          <a:noFill/>
          <a:ln>
            <a:noFill/>
          </a:ln>
        </p:spPr>
      </p:pic>
      <p:sp>
        <p:nvSpPr>
          <p:cNvPr id="827" name="Google Shape;827;p10"/>
          <p:cNvSpPr/>
          <p:nvPr/>
        </p:nvSpPr>
        <p:spPr>
          <a:xfrm>
            <a:off x="-9527" y="733424"/>
            <a:ext cx="5689997" cy="1868131"/>
          </a:xfrm>
          <a:custGeom>
            <a:avLst/>
            <a:gdLst/>
            <a:ahLst/>
            <a:cxnLst/>
            <a:rect l="l" t="t" r="r" b="b"/>
            <a:pathLst>
              <a:path w="285750" h="93817" extrusionOk="0">
                <a:moveTo>
                  <a:pt x="0" y="0"/>
                </a:moveTo>
                <a:lnTo>
                  <a:pt x="0" y="93817"/>
                </a:lnTo>
                <a:lnTo>
                  <a:pt x="285750" y="93817"/>
                </a:lnTo>
                <a:lnTo>
                  <a:pt x="285750" y="0"/>
                </a:lnTo>
                <a:close/>
              </a:path>
            </a:pathLst>
          </a:custGeom>
          <a:solidFill>
            <a:srgbClr val="600101">
              <a:alpha val="810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10"/>
          <p:cNvSpPr txBox="1"/>
          <p:nvPr/>
        </p:nvSpPr>
        <p:spPr>
          <a:xfrm>
            <a:off x="152400" y="4403825"/>
            <a:ext cx="6505500" cy="184500"/>
          </a:xfrm>
          <a:prstGeom prst="rect">
            <a:avLst/>
          </a:prstGeom>
          <a:noFill/>
          <a:ln>
            <a:noFill/>
          </a:ln>
        </p:spPr>
        <p:txBody>
          <a:bodyPr spcFirstLastPara="1" wrap="square" lIns="0" tIns="0" rIns="0" bIns="0" anchor="ctr" anchorCtr="0">
            <a:noAutofit/>
          </a:bodyPr>
          <a:lstStyle/>
          <a:p>
            <a:pPr marL="0" lvl="0" indent="0" algn="l" rtl="0">
              <a:lnSpc>
                <a:spcPct val="115000"/>
              </a:lnSpc>
              <a:spcBef>
                <a:spcPts val="0"/>
              </a:spcBef>
              <a:spcAft>
                <a:spcPts val="0"/>
              </a:spcAft>
              <a:buClr>
                <a:schemeClr val="dk1"/>
              </a:buClr>
              <a:buSzPts val="1100"/>
              <a:buFont typeface="Arial"/>
              <a:buNone/>
            </a:pPr>
            <a:r>
              <a:rPr lang="en" sz="900">
                <a:solidFill>
                  <a:srgbClr val="FFFFFF"/>
                </a:solidFill>
              </a:rPr>
              <a:t>Manitoba Canada - Photo : </a:t>
            </a:r>
            <a:r>
              <a:rPr lang="en" sz="900">
                <a:solidFill>
                  <a:schemeClr val="lt1"/>
                </a:solidFill>
              </a:rPr>
              <a:t>Unspalsh</a:t>
            </a:r>
            <a:endParaRPr sz="900">
              <a:solidFill>
                <a:srgbClr val="FFFFFF"/>
              </a:solidFill>
            </a:endParaRPr>
          </a:p>
        </p:txBody>
      </p:sp>
      <p:sp>
        <p:nvSpPr>
          <p:cNvPr id="829" name="Google Shape;829;p10"/>
          <p:cNvSpPr/>
          <p:nvPr/>
        </p:nvSpPr>
        <p:spPr>
          <a:xfrm>
            <a:off x="5680473" y="737125"/>
            <a:ext cx="295037" cy="1868131"/>
          </a:xfrm>
          <a:custGeom>
            <a:avLst/>
            <a:gdLst/>
            <a:ahLst/>
            <a:cxnLst/>
            <a:rect l="l" t="t" r="r" b="b"/>
            <a:pathLst>
              <a:path w="285750" h="93817" extrusionOk="0">
                <a:moveTo>
                  <a:pt x="0" y="0"/>
                </a:moveTo>
                <a:lnTo>
                  <a:pt x="0" y="93817"/>
                </a:lnTo>
                <a:lnTo>
                  <a:pt x="285750" y="93817"/>
                </a:lnTo>
                <a:lnTo>
                  <a:pt x="28575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 name="Google Shape;830;p10"/>
          <p:cNvGrpSpPr/>
          <p:nvPr/>
        </p:nvGrpSpPr>
        <p:grpSpPr>
          <a:xfrm>
            <a:off x="429700" y="1254487"/>
            <a:ext cx="4858710" cy="923133"/>
            <a:chOff x="277295" y="3594869"/>
            <a:chExt cx="2318861" cy="440573"/>
          </a:xfrm>
        </p:grpSpPr>
        <p:sp>
          <p:nvSpPr>
            <p:cNvPr id="831" name="Google Shape;831;p10"/>
            <p:cNvSpPr/>
            <p:nvPr/>
          </p:nvSpPr>
          <p:spPr>
            <a:xfrm>
              <a:off x="837311" y="3632417"/>
              <a:ext cx="71128" cy="146860"/>
            </a:xfrm>
            <a:custGeom>
              <a:avLst/>
              <a:gdLst/>
              <a:ahLst/>
              <a:cxnLst/>
              <a:rect l="l" t="t" r="r" b="b"/>
              <a:pathLst>
                <a:path w="8765" h="18473" extrusionOk="0">
                  <a:moveTo>
                    <a:pt x="4619" y="0"/>
                  </a:moveTo>
                  <a:lnTo>
                    <a:pt x="3884" y="53"/>
                  </a:lnTo>
                  <a:lnTo>
                    <a:pt x="3254" y="158"/>
                  </a:lnTo>
                  <a:lnTo>
                    <a:pt x="2677" y="315"/>
                  </a:lnTo>
                  <a:lnTo>
                    <a:pt x="2204" y="525"/>
                  </a:lnTo>
                  <a:lnTo>
                    <a:pt x="1785" y="787"/>
                  </a:lnTo>
                  <a:lnTo>
                    <a:pt x="1470" y="1102"/>
                  </a:lnTo>
                  <a:lnTo>
                    <a:pt x="1207" y="1417"/>
                  </a:lnTo>
                  <a:lnTo>
                    <a:pt x="945" y="1732"/>
                  </a:lnTo>
                  <a:lnTo>
                    <a:pt x="788" y="2099"/>
                  </a:lnTo>
                  <a:lnTo>
                    <a:pt x="683" y="2467"/>
                  </a:lnTo>
                  <a:lnTo>
                    <a:pt x="525" y="3149"/>
                  </a:lnTo>
                  <a:lnTo>
                    <a:pt x="473" y="3726"/>
                  </a:lnTo>
                  <a:lnTo>
                    <a:pt x="420" y="4198"/>
                  </a:lnTo>
                  <a:lnTo>
                    <a:pt x="473" y="4776"/>
                  </a:lnTo>
                  <a:lnTo>
                    <a:pt x="525" y="5353"/>
                  </a:lnTo>
                  <a:lnTo>
                    <a:pt x="630" y="5878"/>
                  </a:lnTo>
                  <a:lnTo>
                    <a:pt x="840" y="6403"/>
                  </a:lnTo>
                  <a:lnTo>
                    <a:pt x="1102" y="6927"/>
                  </a:lnTo>
                  <a:lnTo>
                    <a:pt x="1470" y="7452"/>
                  </a:lnTo>
                  <a:lnTo>
                    <a:pt x="1942" y="8029"/>
                  </a:lnTo>
                  <a:lnTo>
                    <a:pt x="2519" y="8659"/>
                  </a:lnTo>
                  <a:lnTo>
                    <a:pt x="4933" y="11178"/>
                  </a:lnTo>
                  <a:lnTo>
                    <a:pt x="5616" y="11913"/>
                  </a:lnTo>
                  <a:lnTo>
                    <a:pt x="5930" y="12228"/>
                  </a:lnTo>
                  <a:lnTo>
                    <a:pt x="6140" y="12595"/>
                  </a:lnTo>
                  <a:lnTo>
                    <a:pt x="6350" y="12962"/>
                  </a:lnTo>
                  <a:lnTo>
                    <a:pt x="6455" y="13382"/>
                  </a:lnTo>
                  <a:lnTo>
                    <a:pt x="6560" y="13855"/>
                  </a:lnTo>
                  <a:lnTo>
                    <a:pt x="6613" y="14327"/>
                  </a:lnTo>
                  <a:lnTo>
                    <a:pt x="6560" y="14694"/>
                  </a:lnTo>
                  <a:lnTo>
                    <a:pt x="6508" y="15009"/>
                  </a:lnTo>
                  <a:lnTo>
                    <a:pt x="6455" y="15272"/>
                  </a:lnTo>
                  <a:lnTo>
                    <a:pt x="6350" y="15534"/>
                  </a:lnTo>
                  <a:lnTo>
                    <a:pt x="6193" y="15744"/>
                  </a:lnTo>
                  <a:lnTo>
                    <a:pt x="6088" y="15901"/>
                  </a:lnTo>
                  <a:lnTo>
                    <a:pt x="5721" y="16164"/>
                  </a:lnTo>
                  <a:lnTo>
                    <a:pt x="5353" y="16374"/>
                  </a:lnTo>
                  <a:lnTo>
                    <a:pt x="4986" y="16479"/>
                  </a:lnTo>
                  <a:lnTo>
                    <a:pt x="4619" y="16531"/>
                  </a:lnTo>
                  <a:lnTo>
                    <a:pt x="4356" y="16584"/>
                  </a:lnTo>
                  <a:lnTo>
                    <a:pt x="3989" y="16531"/>
                  </a:lnTo>
                  <a:lnTo>
                    <a:pt x="3674" y="16479"/>
                  </a:lnTo>
                  <a:lnTo>
                    <a:pt x="3411" y="16426"/>
                  </a:lnTo>
                  <a:lnTo>
                    <a:pt x="3149" y="16321"/>
                  </a:lnTo>
                  <a:lnTo>
                    <a:pt x="2939" y="16164"/>
                  </a:lnTo>
                  <a:lnTo>
                    <a:pt x="2782" y="16006"/>
                  </a:lnTo>
                  <a:lnTo>
                    <a:pt x="2519" y="15691"/>
                  </a:lnTo>
                  <a:lnTo>
                    <a:pt x="2362" y="15324"/>
                  </a:lnTo>
                  <a:lnTo>
                    <a:pt x="2257" y="14957"/>
                  </a:lnTo>
                  <a:lnTo>
                    <a:pt x="2152" y="14432"/>
                  </a:lnTo>
                  <a:lnTo>
                    <a:pt x="2152" y="13802"/>
                  </a:lnTo>
                  <a:lnTo>
                    <a:pt x="2152" y="12018"/>
                  </a:lnTo>
                  <a:lnTo>
                    <a:pt x="0" y="12018"/>
                  </a:lnTo>
                  <a:lnTo>
                    <a:pt x="0" y="14012"/>
                  </a:lnTo>
                  <a:lnTo>
                    <a:pt x="0" y="14537"/>
                  </a:lnTo>
                  <a:lnTo>
                    <a:pt x="53" y="15009"/>
                  </a:lnTo>
                  <a:lnTo>
                    <a:pt x="158" y="15481"/>
                  </a:lnTo>
                  <a:lnTo>
                    <a:pt x="263" y="15954"/>
                  </a:lnTo>
                  <a:lnTo>
                    <a:pt x="473" y="16426"/>
                  </a:lnTo>
                  <a:lnTo>
                    <a:pt x="683" y="16846"/>
                  </a:lnTo>
                  <a:lnTo>
                    <a:pt x="997" y="17213"/>
                  </a:lnTo>
                  <a:lnTo>
                    <a:pt x="1417" y="17581"/>
                  </a:lnTo>
                  <a:lnTo>
                    <a:pt x="1785" y="17843"/>
                  </a:lnTo>
                  <a:lnTo>
                    <a:pt x="2047" y="18000"/>
                  </a:lnTo>
                  <a:lnTo>
                    <a:pt x="2414" y="18158"/>
                  </a:lnTo>
                  <a:lnTo>
                    <a:pt x="2782" y="18263"/>
                  </a:lnTo>
                  <a:lnTo>
                    <a:pt x="3254" y="18368"/>
                  </a:lnTo>
                  <a:lnTo>
                    <a:pt x="3779" y="18473"/>
                  </a:lnTo>
                  <a:lnTo>
                    <a:pt x="4986" y="18473"/>
                  </a:lnTo>
                  <a:lnTo>
                    <a:pt x="5668" y="18368"/>
                  </a:lnTo>
                  <a:lnTo>
                    <a:pt x="6350" y="18105"/>
                  </a:lnTo>
                  <a:lnTo>
                    <a:pt x="6718" y="17948"/>
                  </a:lnTo>
                  <a:lnTo>
                    <a:pt x="7085" y="17738"/>
                  </a:lnTo>
                  <a:lnTo>
                    <a:pt x="7400" y="17528"/>
                  </a:lnTo>
                  <a:lnTo>
                    <a:pt x="7715" y="17213"/>
                  </a:lnTo>
                  <a:lnTo>
                    <a:pt x="8030" y="16846"/>
                  </a:lnTo>
                  <a:lnTo>
                    <a:pt x="8240" y="16479"/>
                  </a:lnTo>
                  <a:lnTo>
                    <a:pt x="8450" y="16006"/>
                  </a:lnTo>
                  <a:lnTo>
                    <a:pt x="8607" y="15481"/>
                  </a:lnTo>
                  <a:lnTo>
                    <a:pt x="8712" y="14852"/>
                  </a:lnTo>
                  <a:lnTo>
                    <a:pt x="8764" y="14170"/>
                  </a:lnTo>
                  <a:lnTo>
                    <a:pt x="8712" y="13487"/>
                  </a:lnTo>
                  <a:lnTo>
                    <a:pt x="8607" y="12805"/>
                  </a:lnTo>
                  <a:lnTo>
                    <a:pt x="8450" y="12280"/>
                  </a:lnTo>
                  <a:lnTo>
                    <a:pt x="8240" y="11755"/>
                  </a:lnTo>
                  <a:lnTo>
                    <a:pt x="7925" y="11231"/>
                  </a:lnTo>
                  <a:lnTo>
                    <a:pt x="7557" y="10706"/>
                  </a:lnTo>
                  <a:lnTo>
                    <a:pt x="7138" y="10181"/>
                  </a:lnTo>
                  <a:lnTo>
                    <a:pt x="6613" y="9656"/>
                  </a:lnTo>
                  <a:lnTo>
                    <a:pt x="4356" y="7295"/>
                  </a:lnTo>
                  <a:lnTo>
                    <a:pt x="3569" y="6403"/>
                  </a:lnTo>
                  <a:lnTo>
                    <a:pt x="3254" y="6035"/>
                  </a:lnTo>
                  <a:lnTo>
                    <a:pt x="2992" y="5668"/>
                  </a:lnTo>
                  <a:lnTo>
                    <a:pt x="2834" y="5301"/>
                  </a:lnTo>
                  <a:lnTo>
                    <a:pt x="2677" y="4933"/>
                  </a:lnTo>
                  <a:lnTo>
                    <a:pt x="2624" y="4513"/>
                  </a:lnTo>
                  <a:lnTo>
                    <a:pt x="2624" y="4041"/>
                  </a:lnTo>
                  <a:lnTo>
                    <a:pt x="2624" y="3516"/>
                  </a:lnTo>
                  <a:lnTo>
                    <a:pt x="2677" y="3149"/>
                  </a:lnTo>
                  <a:lnTo>
                    <a:pt x="2834" y="2782"/>
                  </a:lnTo>
                  <a:lnTo>
                    <a:pt x="3044" y="2467"/>
                  </a:lnTo>
                  <a:lnTo>
                    <a:pt x="3202" y="2309"/>
                  </a:lnTo>
                  <a:lnTo>
                    <a:pt x="3411" y="2204"/>
                  </a:lnTo>
                  <a:lnTo>
                    <a:pt x="3621" y="2047"/>
                  </a:lnTo>
                  <a:lnTo>
                    <a:pt x="3884" y="1994"/>
                  </a:lnTo>
                  <a:lnTo>
                    <a:pt x="4146" y="1942"/>
                  </a:lnTo>
                  <a:lnTo>
                    <a:pt x="5038" y="1942"/>
                  </a:lnTo>
                  <a:lnTo>
                    <a:pt x="5406" y="2099"/>
                  </a:lnTo>
                  <a:lnTo>
                    <a:pt x="5773" y="2309"/>
                  </a:lnTo>
                  <a:lnTo>
                    <a:pt x="5983" y="2519"/>
                  </a:lnTo>
                  <a:lnTo>
                    <a:pt x="6140" y="2782"/>
                  </a:lnTo>
                  <a:lnTo>
                    <a:pt x="6245" y="2991"/>
                  </a:lnTo>
                  <a:lnTo>
                    <a:pt x="6350" y="3359"/>
                  </a:lnTo>
                  <a:lnTo>
                    <a:pt x="6403" y="3936"/>
                  </a:lnTo>
                  <a:lnTo>
                    <a:pt x="6455" y="5563"/>
                  </a:lnTo>
                  <a:lnTo>
                    <a:pt x="8397" y="5563"/>
                  </a:lnTo>
                  <a:lnTo>
                    <a:pt x="8397" y="3936"/>
                  </a:lnTo>
                  <a:lnTo>
                    <a:pt x="8345" y="2834"/>
                  </a:lnTo>
                  <a:lnTo>
                    <a:pt x="8292" y="2467"/>
                  </a:lnTo>
                  <a:lnTo>
                    <a:pt x="8187" y="2099"/>
                  </a:lnTo>
                  <a:lnTo>
                    <a:pt x="8030" y="1784"/>
                  </a:lnTo>
                  <a:lnTo>
                    <a:pt x="7872" y="1470"/>
                  </a:lnTo>
                  <a:lnTo>
                    <a:pt x="7557" y="1050"/>
                  </a:lnTo>
                  <a:lnTo>
                    <a:pt x="7138" y="682"/>
                  </a:lnTo>
                  <a:lnTo>
                    <a:pt x="6718" y="420"/>
                  </a:lnTo>
                  <a:lnTo>
                    <a:pt x="6298" y="263"/>
                  </a:lnTo>
                  <a:lnTo>
                    <a:pt x="5826" y="105"/>
                  </a:lnTo>
                  <a:lnTo>
                    <a:pt x="5406" y="53"/>
                  </a:lnTo>
                  <a:lnTo>
                    <a:pt x="46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10"/>
            <p:cNvSpPr/>
            <p:nvPr/>
          </p:nvSpPr>
          <p:spPr>
            <a:xfrm>
              <a:off x="920782" y="3674552"/>
              <a:ext cx="58347" cy="104725"/>
            </a:xfrm>
            <a:custGeom>
              <a:avLst/>
              <a:gdLst/>
              <a:ahLst/>
              <a:cxnLst/>
              <a:rect l="l" t="t" r="r" b="b"/>
              <a:pathLst>
                <a:path w="7190" h="13173" extrusionOk="0">
                  <a:moveTo>
                    <a:pt x="3989" y="1575"/>
                  </a:moveTo>
                  <a:lnTo>
                    <a:pt x="4199" y="1627"/>
                  </a:lnTo>
                  <a:lnTo>
                    <a:pt x="4409" y="1732"/>
                  </a:lnTo>
                  <a:lnTo>
                    <a:pt x="4566" y="1837"/>
                  </a:lnTo>
                  <a:lnTo>
                    <a:pt x="4881" y="2100"/>
                  </a:lnTo>
                  <a:lnTo>
                    <a:pt x="5038" y="2415"/>
                  </a:lnTo>
                  <a:lnTo>
                    <a:pt x="5143" y="2782"/>
                  </a:lnTo>
                  <a:lnTo>
                    <a:pt x="5248" y="3149"/>
                  </a:lnTo>
                  <a:lnTo>
                    <a:pt x="5248" y="3779"/>
                  </a:lnTo>
                  <a:lnTo>
                    <a:pt x="5248" y="5353"/>
                  </a:lnTo>
                  <a:lnTo>
                    <a:pt x="2047" y="5353"/>
                  </a:lnTo>
                  <a:lnTo>
                    <a:pt x="2099" y="3464"/>
                  </a:lnTo>
                  <a:lnTo>
                    <a:pt x="2152" y="2992"/>
                  </a:lnTo>
                  <a:lnTo>
                    <a:pt x="2204" y="2624"/>
                  </a:lnTo>
                  <a:lnTo>
                    <a:pt x="2362" y="2310"/>
                  </a:lnTo>
                  <a:lnTo>
                    <a:pt x="2467" y="2100"/>
                  </a:lnTo>
                  <a:lnTo>
                    <a:pt x="2624" y="1942"/>
                  </a:lnTo>
                  <a:lnTo>
                    <a:pt x="2782" y="1785"/>
                  </a:lnTo>
                  <a:lnTo>
                    <a:pt x="3044" y="1680"/>
                  </a:lnTo>
                  <a:lnTo>
                    <a:pt x="3359" y="1575"/>
                  </a:lnTo>
                  <a:close/>
                  <a:moveTo>
                    <a:pt x="3516" y="1"/>
                  </a:moveTo>
                  <a:lnTo>
                    <a:pt x="2939" y="53"/>
                  </a:lnTo>
                  <a:lnTo>
                    <a:pt x="2414" y="158"/>
                  </a:lnTo>
                  <a:lnTo>
                    <a:pt x="1994" y="263"/>
                  </a:lnTo>
                  <a:lnTo>
                    <a:pt x="1575" y="473"/>
                  </a:lnTo>
                  <a:lnTo>
                    <a:pt x="1260" y="683"/>
                  </a:lnTo>
                  <a:lnTo>
                    <a:pt x="945" y="945"/>
                  </a:lnTo>
                  <a:lnTo>
                    <a:pt x="735" y="1260"/>
                  </a:lnTo>
                  <a:lnTo>
                    <a:pt x="525" y="1627"/>
                  </a:lnTo>
                  <a:lnTo>
                    <a:pt x="368" y="1995"/>
                  </a:lnTo>
                  <a:lnTo>
                    <a:pt x="263" y="2362"/>
                  </a:lnTo>
                  <a:lnTo>
                    <a:pt x="105" y="3254"/>
                  </a:lnTo>
                  <a:lnTo>
                    <a:pt x="53" y="4199"/>
                  </a:lnTo>
                  <a:lnTo>
                    <a:pt x="0" y="5248"/>
                  </a:lnTo>
                  <a:lnTo>
                    <a:pt x="53" y="8240"/>
                  </a:lnTo>
                  <a:lnTo>
                    <a:pt x="105" y="9919"/>
                  </a:lnTo>
                  <a:lnTo>
                    <a:pt x="158" y="10391"/>
                  </a:lnTo>
                  <a:lnTo>
                    <a:pt x="210" y="10706"/>
                  </a:lnTo>
                  <a:lnTo>
                    <a:pt x="368" y="11179"/>
                  </a:lnTo>
                  <a:lnTo>
                    <a:pt x="473" y="11546"/>
                  </a:lnTo>
                  <a:lnTo>
                    <a:pt x="683" y="11808"/>
                  </a:lnTo>
                  <a:lnTo>
                    <a:pt x="840" y="12071"/>
                  </a:lnTo>
                  <a:lnTo>
                    <a:pt x="1050" y="12281"/>
                  </a:lnTo>
                  <a:lnTo>
                    <a:pt x="1470" y="12648"/>
                  </a:lnTo>
                  <a:lnTo>
                    <a:pt x="1942" y="12858"/>
                  </a:lnTo>
                  <a:lnTo>
                    <a:pt x="2414" y="13015"/>
                  </a:lnTo>
                  <a:lnTo>
                    <a:pt x="2887" y="13120"/>
                  </a:lnTo>
                  <a:lnTo>
                    <a:pt x="3569" y="13173"/>
                  </a:lnTo>
                  <a:lnTo>
                    <a:pt x="4304" y="13120"/>
                  </a:lnTo>
                  <a:lnTo>
                    <a:pt x="4723"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7" y="10129"/>
                  </a:lnTo>
                  <a:lnTo>
                    <a:pt x="7190" y="8974"/>
                  </a:lnTo>
                  <a:lnTo>
                    <a:pt x="5301" y="8974"/>
                  </a:lnTo>
                  <a:lnTo>
                    <a:pt x="5301" y="9447"/>
                  </a:lnTo>
                  <a:lnTo>
                    <a:pt x="5248" y="9919"/>
                  </a:lnTo>
                  <a:lnTo>
                    <a:pt x="5196" y="10339"/>
                  </a:lnTo>
                  <a:lnTo>
                    <a:pt x="5038" y="10759"/>
                  </a:lnTo>
                  <a:lnTo>
                    <a:pt x="4828" y="11074"/>
                  </a:lnTo>
                  <a:lnTo>
                    <a:pt x="4566" y="11336"/>
                  </a:lnTo>
                  <a:lnTo>
                    <a:pt x="4409" y="11389"/>
                  </a:lnTo>
                  <a:lnTo>
                    <a:pt x="4199" y="11493"/>
                  </a:lnTo>
                  <a:lnTo>
                    <a:pt x="3674" y="11546"/>
                  </a:lnTo>
                  <a:lnTo>
                    <a:pt x="3464" y="11493"/>
                  </a:lnTo>
                  <a:lnTo>
                    <a:pt x="3202" y="11493"/>
                  </a:lnTo>
                  <a:lnTo>
                    <a:pt x="2834" y="11336"/>
                  </a:lnTo>
                  <a:lnTo>
                    <a:pt x="2572" y="11074"/>
                  </a:lnTo>
                  <a:lnTo>
                    <a:pt x="2362" y="10811"/>
                  </a:lnTo>
                  <a:lnTo>
                    <a:pt x="2257" y="10496"/>
                  </a:lnTo>
                  <a:lnTo>
                    <a:pt x="2152" y="10234"/>
                  </a:lnTo>
                  <a:lnTo>
                    <a:pt x="2099" y="9709"/>
                  </a:lnTo>
                  <a:lnTo>
                    <a:pt x="2047" y="8555"/>
                  </a:lnTo>
                  <a:lnTo>
                    <a:pt x="2047" y="6980"/>
                  </a:lnTo>
                  <a:lnTo>
                    <a:pt x="7190" y="6980"/>
                  </a:lnTo>
                  <a:lnTo>
                    <a:pt x="7137" y="3936"/>
                  </a:lnTo>
                  <a:lnTo>
                    <a:pt x="7137" y="3254"/>
                  </a:lnTo>
                  <a:lnTo>
                    <a:pt x="7085" y="2782"/>
                  </a:lnTo>
                  <a:lnTo>
                    <a:pt x="6980" y="2310"/>
                  </a:lnTo>
                  <a:lnTo>
                    <a:pt x="6823" y="1890"/>
                  </a:lnTo>
                  <a:lnTo>
                    <a:pt x="6665" y="1522"/>
                  </a:lnTo>
                  <a:lnTo>
                    <a:pt x="6455" y="1208"/>
                  </a:lnTo>
                  <a:lnTo>
                    <a:pt x="6245"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10"/>
            <p:cNvSpPr/>
            <p:nvPr/>
          </p:nvSpPr>
          <p:spPr>
            <a:xfrm>
              <a:off x="995310" y="3674552"/>
              <a:ext cx="43870" cy="102642"/>
            </a:xfrm>
            <a:custGeom>
              <a:avLst/>
              <a:gdLst/>
              <a:ahLst/>
              <a:cxnLst/>
              <a:rect l="l" t="t" r="r" b="b"/>
              <a:pathLst>
                <a:path w="5406" h="12911" extrusionOk="0">
                  <a:moveTo>
                    <a:pt x="5038" y="1"/>
                  </a:moveTo>
                  <a:lnTo>
                    <a:pt x="4671" y="53"/>
                  </a:lnTo>
                  <a:lnTo>
                    <a:pt x="4303" y="105"/>
                  </a:lnTo>
                  <a:lnTo>
                    <a:pt x="4041" y="210"/>
                  </a:lnTo>
                  <a:lnTo>
                    <a:pt x="3726" y="368"/>
                  </a:lnTo>
                  <a:lnTo>
                    <a:pt x="3464" y="525"/>
                  </a:lnTo>
                  <a:lnTo>
                    <a:pt x="3044" y="893"/>
                  </a:lnTo>
                  <a:lnTo>
                    <a:pt x="2677" y="1313"/>
                  </a:lnTo>
                  <a:lnTo>
                    <a:pt x="2414" y="1785"/>
                  </a:lnTo>
                  <a:lnTo>
                    <a:pt x="1994" y="2624"/>
                  </a:lnTo>
                  <a:lnTo>
                    <a:pt x="1994" y="210"/>
                  </a:lnTo>
                  <a:lnTo>
                    <a:pt x="0" y="210"/>
                  </a:lnTo>
                  <a:lnTo>
                    <a:pt x="0" y="12910"/>
                  </a:lnTo>
                  <a:lnTo>
                    <a:pt x="2099" y="12910"/>
                  </a:lnTo>
                  <a:lnTo>
                    <a:pt x="2099" y="6875"/>
                  </a:lnTo>
                  <a:lnTo>
                    <a:pt x="2152" y="5353"/>
                  </a:lnTo>
                  <a:lnTo>
                    <a:pt x="2257" y="4356"/>
                  </a:lnTo>
                  <a:lnTo>
                    <a:pt x="2309" y="3989"/>
                  </a:lnTo>
                  <a:lnTo>
                    <a:pt x="2414" y="3674"/>
                  </a:lnTo>
                  <a:lnTo>
                    <a:pt x="2519" y="3412"/>
                  </a:lnTo>
                  <a:lnTo>
                    <a:pt x="2677" y="3149"/>
                  </a:lnTo>
                  <a:lnTo>
                    <a:pt x="2939" y="2834"/>
                  </a:lnTo>
                  <a:lnTo>
                    <a:pt x="3254" y="2572"/>
                  </a:lnTo>
                  <a:lnTo>
                    <a:pt x="3621" y="2362"/>
                  </a:lnTo>
                  <a:lnTo>
                    <a:pt x="3936" y="2257"/>
                  </a:lnTo>
                  <a:lnTo>
                    <a:pt x="4303" y="2205"/>
                  </a:lnTo>
                  <a:lnTo>
                    <a:pt x="4671" y="2152"/>
                  </a:lnTo>
                  <a:lnTo>
                    <a:pt x="5406" y="2152"/>
                  </a:lnTo>
                  <a:lnTo>
                    <a:pt x="540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10"/>
            <p:cNvSpPr/>
            <p:nvPr/>
          </p:nvSpPr>
          <p:spPr>
            <a:xfrm>
              <a:off x="1046410" y="3676222"/>
              <a:ext cx="64319" cy="100973"/>
            </a:xfrm>
            <a:custGeom>
              <a:avLst/>
              <a:gdLst/>
              <a:ahLst/>
              <a:cxnLst/>
              <a:rect l="l" t="t" r="r" b="b"/>
              <a:pathLst>
                <a:path w="7926" h="12701" extrusionOk="0">
                  <a:moveTo>
                    <a:pt x="1" y="0"/>
                  </a:moveTo>
                  <a:lnTo>
                    <a:pt x="2730" y="12700"/>
                  </a:lnTo>
                  <a:lnTo>
                    <a:pt x="5039" y="12700"/>
                  </a:lnTo>
                  <a:lnTo>
                    <a:pt x="7925" y="0"/>
                  </a:lnTo>
                  <a:lnTo>
                    <a:pt x="5721"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10"/>
            <p:cNvSpPr/>
            <p:nvPr/>
          </p:nvSpPr>
          <p:spPr>
            <a:xfrm>
              <a:off x="112008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10"/>
            <p:cNvSpPr/>
            <p:nvPr/>
          </p:nvSpPr>
          <p:spPr>
            <a:xfrm>
              <a:off x="1152879" y="3674552"/>
              <a:ext cx="58355" cy="104725"/>
            </a:xfrm>
            <a:custGeom>
              <a:avLst/>
              <a:gdLst/>
              <a:ahLst/>
              <a:cxnLst/>
              <a:rect l="l" t="t" r="r" b="b"/>
              <a:pathLst>
                <a:path w="7191" h="13173" extrusionOk="0">
                  <a:moveTo>
                    <a:pt x="3097" y="1"/>
                  </a:moveTo>
                  <a:lnTo>
                    <a:pt x="2520"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1" y="5301"/>
                  </a:lnTo>
                  <a:lnTo>
                    <a:pt x="1" y="6875"/>
                  </a:lnTo>
                  <a:lnTo>
                    <a:pt x="1" y="8292"/>
                  </a:lnTo>
                  <a:lnTo>
                    <a:pt x="53" y="9499"/>
                  </a:lnTo>
                  <a:lnTo>
                    <a:pt x="158" y="10444"/>
                  </a:lnTo>
                  <a:lnTo>
                    <a:pt x="315" y="11126"/>
                  </a:lnTo>
                  <a:lnTo>
                    <a:pt x="473" y="11651"/>
                  </a:lnTo>
                  <a:lnTo>
                    <a:pt x="735" y="12071"/>
                  </a:lnTo>
                  <a:lnTo>
                    <a:pt x="1103" y="12438"/>
                  </a:lnTo>
                  <a:lnTo>
                    <a:pt x="1470" y="12700"/>
                  </a:lnTo>
                  <a:lnTo>
                    <a:pt x="1942" y="12910"/>
                  </a:lnTo>
                  <a:lnTo>
                    <a:pt x="2415" y="13068"/>
                  </a:lnTo>
                  <a:lnTo>
                    <a:pt x="2939" y="13120"/>
                  </a:lnTo>
                  <a:lnTo>
                    <a:pt x="3517" y="13173"/>
                  </a:lnTo>
                  <a:lnTo>
                    <a:pt x="4146" y="13120"/>
                  </a:lnTo>
                  <a:lnTo>
                    <a:pt x="4724" y="13015"/>
                  </a:lnTo>
                  <a:lnTo>
                    <a:pt x="5248" y="12910"/>
                  </a:lnTo>
                  <a:lnTo>
                    <a:pt x="5668" y="12700"/>
                  </a:lnTo>
                  <a:lnTo>
                    <a:pt x="5983" y="12491"/>
                  </a:lnTo>
                  <a:lnTo>
                    <a:pt x="6298" y="12176"/>
                  </a:lnTo>
                  <a:lnTo>
                    <a:pt x="6560" y="11861"/>
                  </a:lnTo>
                  <a:lnTo>
                    <a:pt x="6718" y="11546"/>
                  </a:lnTo>
                  <a:lnTo>
                    <a:pt x="6875" y="11179"/>
                  </a:lnTo>
                  <a:lnTo>
                    <a:pt x="6980" y="10759"/>
                  </a:lnTo>
                  <a:lnTo>
                    <a:pt x="7138" y="9972"/>
                  </a:lnTo>
                  <a:lnTo>
                    <a:pt x="7190" y="9079"/>
                  </a:lnTo>
                  <a:lnTo>
                    <a:pt x="7190" y="8187"/>
                  </a:lnTo>
                  <a:lnTo>
                    <a:pt x="5248" y="8187"/>
                  </a:lnTo>
                  <a:lnTo>
                    <a:pt x="5248" y="8974"/>
                  </a:lnTo>
                  <a:lnTo>
                    <a:pt x="5248" y="9604"/>
                  </a:lnTo>
                  <a:lnTo>
                    <a:pt x="5143" y="10181"/>
                  </a:lnTo>
                  <a:lnTo>
                    <a:pt x="5039" y="10654"/>
                  </a:lnTo>
                  <a:lnTo>
                    <a:pt x="4829"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520" y="11126"/>
                  </a:lnTo>
                  <a:lnTo>
                    <a:pt x="2310" y="10811"/>
                  </a:lnTo>
                  <a:lnTo>
                    <a:pt x="2205" y="10496"/>
                  </a:lnTo>
                  <a:lnTo>
                    <a:pt x="2100"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2" y="1575"/>
                  </a:lnTo>
                  <a:lnTo>
                    <a:pt x="3674" y="1522"/>
                  </a:lnTo>
                  <a:lnTo>
                    <a:pt x="4199" y="1575"/>
                  </a:lnTo>
                  <a:lnTo>
                    <a:pt x="4409" y="1680"/>
                  </a:lnTo>
                  <a:lnTo>
                    <a:pt x="4619" y="1732"/>
                  </a:lnTo>
                  <a:lnTo>
                    <a:pt x="4724" y="1890"/>
                  </a:lnTo>
                  <a:lnTo>
                    <a:pt x="4881" y="1995"/>
                  </a:lnTo>
                  <a:lnTo>
                    <a:pt x="5091" y="2362"/>
                  </a:lnTo>
                  <a:lnTo>
                    <a:pt x="5196" y="2834"/>
                  </a:lnTo>
                  <a:lnTo>
                    <a:pt x="5248" y="3412"/>
                  </a:lnTo>
                  <a:lnTo>
                    <a:pt x="5248" y="4829"/>
                  </a:lnTo>
                  <a:lnTo>
                    <a:pt x="7190" y="4829"/>
                  </a:lnTo>
                  <a:lnTo>
                    <a:pt x="7190" y="3884"/>
                  </a:lnTo>
                  <a:lnTo>
                    <a:pt x="7138" y="2992"/>
                  </a:lnTo>
                  <a:lnTo>
                    <a:pt x="7033" y="2205"/>
                  </a:lnTo>
                  <a:lnTo>
                    <a:pt x="6928" y="1837"/>
                  </a:lnTo>
                  <a:lnTo>
                    <a:pt x="6770" y="1470"/>
                  </a:lnTo>
                  <a:lnTo>
                    <a:pt x="6560" y="1155"/>
                  </a:lnTo>
                  <a:lnTo>
                    <a:pt x="6351"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10"/>
            <p:cNvSpPr/>
            <p:nvPr/>
          </p:nvSpPr>
          <p:spPr>
            <a:xfrm>
              <a:off x="1225703" y="3674552"/>
              <a:ext cx="58355" cy="104725"/>
            </a:xfrm>
            <a:custGeom>
              <a:avLst/>
              <a:gdLst/>
              <a:ahLst/>
              <a:cxnLst/>
              <a:rect l="l" t="t" r="r" b="b"/>
              <a:pathLst>
                <a:path w="7191" h="13173" extrusionOk="0">
                  <a:moveTo>
                    <a:pt x="3936" y="1575"/>
                  </a:moveTo>
                  <a:lnTo>
                    <a:pt x="4199" y="1627"/>
                  </a:lnTo>
                  <a:lnTo>
                    <a:pt x="4409" y="1732"/>
                  </a:lnTo>
                  <a:lnTo>
                    <a:pt x="4566" y="1837"/>
                  </a:lnTo>
                  <a:lnTo>
                    <a:pt x="4829" y="2100"/>
                  </a:lnTo>
                  <a:lnTo>
                    <a:pt x="5039" y="2415"/>
                  </a:lnTo>
                  <a:lnTo>
                    <a:pt x="5143" y="2782"/>
                  </a:lnTo>
                  <a:lnTo>
                    <a:pt x="5196" y="3149"/>
                  </a:lnTo>
                  <a:lnTo>
                    <a:pt x="5248" y="3779"/>
                  </a:lnTo>
                  <a:lnTo>
                    <a:pt x="5248" y="5353"/>
                  </a:lnTo>
                  <a:lnTo>
                    <a:pt x="2047" y="5353"/>
                  </a:lnTo>
                  <a:lnTo>
                    <a:pt x="2100" y="3464"/>
                  </a:lnTo>
                  <a:lnTo>
                    <a:pt x="2100" y="2992"/>
                  </a:lnTo>
                  <a:lnTo>
                    <a:pt x="2205" y="2624"/>
                  </a:lnTo>
                  <a:lnTo>
                    <a:pt x="2362" y="2310"/>
                  </a:lnTo>
                  <a:lnTo>
                    <a:pt x="2467" y="2100"/>
                  </a:lnTo>
                  <a:lnTo>
                    <a:pt x="2624" y="1942"/>
                  </a:lnTo>
                  <a:lnTo>
                    <a:pt x="2782" y="1785"/>
                  </a:lnTo>
                  <a:lnTo>
                    <a:pt x="3044" y="1680"/>
                  </a:lnTo>
                  <a:lnTo>
                    <a:pt x="3307" y="1575"/>
                  </a:lnTo>
                  <a:close/>
                  <a:moveTo>
                    <a:pt x="3517" y="1"/>
                  </a:moveTo>
                  <a:lnTo>
                    <a:pt x="2939" y="53"/>
                  </a:lnTo>
                  <a:lnTo>
                    <a:pt x="2415" y="158"/>
                  </a:lnTo>
                  <a:lnTo>
                    <a:pt x="1942" y="263"/>
                  </a:lnTo>
                  <a:lnTo>
                    <a:pt x="1575" y="473"/>
                  </a:lnTo>
                  <a:lnTo>
                    <a:pt x="1260" y="683"/>
                  </a:lnTo>
                  <a:lnTo>
                    <a:pt x="945" y="945"/>
                  </a:lnTo>
                  <a:lnTo>
                    <a:pt x="735" y="1260"/>
                  </a:lnTo>
                  <a:lnTo>
                    <a:pt x="525" y="1627"/>
                  </a:lnTo>
                  <a:lnTo>
                    <a:pt x="368" y="1995"/>
                  </a:lnTo>
                  <a:lnTo>
                    <a:pt x="263" y="2362"/>
                  </a:lnTo>
                  <a:lnTo>
                    <a:pt x="105" y="3254"/>
                  </a:lnTo>
                  <a:lnTo>
                    <a:pt x="0" y="4199"/>
                  </a:lnTo>
                  <a:lnTo>
                    <a:pt x="0" y="5248"/>
                  </a:lnTo>
                  <a:lnTo>
                    <a:pt x="0" y="8240"/>
                  </a:lnTo>
                  <a:lnTo>
                    <a:pt x="105" y="9919"/>
                  </a:lnTo>
                  <a:lnTo>
                    <a:pt x="105" y="10391"/>
                  </a:lnTo>
                  <a:lnTo>
                    <a:pt x="210" y="10706"/>
                  </a:lnTo>
                  <a:lnTo>
                    <a:pt x="315" y="11179"/>
                  </a:lnTo>
                  <a:lnTo>
                    <a:pt x="473" y="11546"/>
                  </a:lnTo>
                  <a:lnTo>
                    <a:pt x="630" y="11808"/>
                  </a:lnTo>
                  <a:lnTo>
                    <a:pt x="840" y="12071"/>
                  </a:lnTo>
                  <a:lnTo>
                    <a:pt x="1050" y="12281"/>
                  </a:lnTo>
                  <a:lnTo>
                    <a:pt x="1470" y="12648"/>
                  </a:lnTo>
                  <a:lnTo>
                    <a:pt x="1942" y="12858"/>
                  </a:lnTo>
                  <a:lnTo>
                    <a:pt x="2415" y="13015"/>
                  </a:lnTo>
                  <a:lnTo>
                    <a:pt x="2834" y="13120"/>
                  </a:lnTo>
                  <a:lnTo>
                    <a:pt x="3569" y="13173"/>
                  </a:lnTo>
                  <a:lnTo>
                    <a:pt x="4251" y="13120"/>
                  </a:lnTo>
                  <a:lnTo>
                    <a:pt x="4724" y="13068"/>
                  </a:lnTo>
                  <a:lnTo>
                    <a:pt x="5248" y="12910"/>
                  </a:lnTo>
                  <a:lnTo>
                    <a:pt x="5721" y="12648"/>
                  </a:lnTo>
                  <a:lnTo>
                    <a:pt x="5983" y="12491"/>
                  </a:lnTo>
                  <a:lnTo>
                    <a:pt x="6193" y="12281"/>
                  </a:lnTo>
                  <a:lnTo>
                    <a:pt x="6403" y="12071"/>
                  </a:lnTo>
                  <a:lnTo>
                    <a:pt x="6613" y="11808"/>
                  </a:lnTo>
                  <a:lnTo>
                    <a:pt x="6770" y="11493"/>
                  </a:lnTo>
                  <a:lnTo>
                    <a:pt x="6928" y="11126"/>
                  </a:lnTo>
                  <a:lnTo>
                    <a:pt x="7085" y="10654"/>
                  </a:lnTo>
                  <a:lnTo>
                    <a:pt x="7138" y="10129"/>
                  </a:lnTo>
                  <a:lnTo>
                    <a:pt x="7190" y="8974"/>
                  </a:lnTo>
                  <a:lnTo>
                    <a:pt x="5301" y="8974"/>
                  </a:lnTo>
                  <a:lnTo>
                    <a:pt x="5301" y="9447"/>
                  </a:lnTo>
                  <a:lnTo>
                    <a:pt x="5248" y="9919"/>
                  </a:lnTo>
                  <a:lnTo>
                    <a:pt x="5143" y="10339"/>
                  </a:lnTo>
                  <a:lnTo>
                    <a:pt x="5039" y="10759"/>
                  </a:lnTo>
                  <a:lnTo>
                    <a:pt x="4829" y="11074"/>
                  </a:lnTo>
                  <a:lnTo>
                    <a:pt x="4566" y="11336"/>
                  </a:lnTo>
                  <a:lnTo>
                    <a:pt x="4356" y="11389"/>
                  </a:lnTo>
                  <a:lnTo>
                    <a:pt x="4199" y="11493"/>
                  </a:lnTo>
                  <a:lnTo>
                    <a:pt x="3674" y="11546"/>
                  </a:lnTo>
                  <a:lnTo>
                    <a:pt x="3412" y="11493"/>
                  </a:lnTo>
                  <a:lnTo>
                    <a:pt x="3202" y="11493"/>
                  </a:lnTo>
                  <a:lnTo>
                    <a:pt x="2834" y="11336"/>
                  </a:lnTo>
                  <a:lnTo>
                    <a:pt x="2572" y="11074"/>
                  </a:lnTo>
                  <a:lnTo>
                    <a:pt x="2362" y="10811"/>
                  </a:lnTo>
                  <a:lnTo>
                    <a:pt x="2257" y="10496"/>
                  </a:lnTo>
                  <a:lnTo>
                    <a:pt x="2152" y="10234"/>
                  </a:lnTo>
                  <a:lnTo>
                    <a:pt x="2100" y="9709"/>
                  </a:lnTo>
                  <a:lnTo>
                    <a:pt x="2047" y="8555"/>
                  </a:lnTo>
                  <a:lnTo>
                    <a:pt x="2047" y="6980"/>
                  </a:lnTo>
                  <a:lnTo>
                    <a:pt x="7190" y="6980"/>
                  </a:lnTo>
                  <a:lnTo>
                    <a:pt x="7138" y="3936"/>
                  </a:lnTo>
                  <a:lnTo>
                    <a:pt x="7138" y="3254"/>
                  </a:lnTo>
                  <a:lnTo>
                    <a:pt x="7085" y="2782"/>
                  </a:lnTo>
                  <a:lnTo>
                    <a:pt x="6980" y="2310"/>
                  </a:lnTo>
                  <a:lnTo>
                    <a:pt x="6823" y="1890"/>
                  </a:lnTo>
                  <a:lnTo>
                    <a:pt x="6665" y="1522"/>
                  </a:lnTo>
                  <a:lnTo>
                    <a:pt x="6455" y="1208"/>
                  </a:lnTo>
                  <a:lnTo>
                    <a:pt x="6246" y="945"/>
                  </a:lnTo>
                  <a:lnTo>
                    <a:pt x="5983" y="683"/>
                  </a:lnTo>
                  <a:lnTo>
                    <a:pt x="5721" y="525"/>
                  </a:lnTo>
                  <a:lnTo>
                    <a:pt x="5458" y="368"/>
                  </a:lnTo>
                  <a:lnTo>
                    <a:pt x="4881" y="158"/>
                  </a:lnTo>
                  <a:lnTo>
                    <a:pt x="4356" y="53"/>
                  </a:lnTo>
                  <a:lnTo>
                    <a:pt x="38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10"/>
            <p:cNvSpPr/>
            <p:nvPr/>
          </p:nvSpPr>
          <p:spPr>
            <a:xfrm>
              <a:off x="1347501" y="3674552"/>
              <a:ext cx="59207" cy="102642"/>
            </a:xfrm>
            <a:custGeom>
              <a:avLst/>
              <a:gdLst/>
              <a:ahLst/>
              <a:cxnLst/>
              <a:rect l="l" t="t" r="r" b="b"/>
              <a:pathLst>
                <a:path w="7296" h="12911" extrusionOk="0">
                  <a:moveTo>
                    <a:pt x="4671" y="1"/>
                  </a:moveTo>
                  <a:lnTo>
                    <a:pt x="4094" y="53"/>
                  </a:lnTo>
                  <a:lnTo>
                    <a:pt x="3622" y="158"/>
                  </a:lnTo>
                  <a:lnTo>
                    <a:pt x="3202" y="315"/>
                  </a:lnTo>
                  <a:lnTo>
                    <a:pt x="2834" y="525"/>
                  </a:lnTo>
                  <a:lnTo>
                    <a:pt x="2572" y="735"/>
                  </a:lnTo>
                  <a:lnTo>
                    <a:pt x="2310" y="998"/>
                  </a:lnTo>
                  <a:lnTo>
                    <a:pt x="1942" y="1417"/>
                  </a:lnTo>
                  <a:lnTo>
                    <a:pt x="1942" y="210"/>
                  </a:lnTo>
                  <a:lnTo>
                    <a:pt x="1" y="210"/>
                  </a:lnTo>
                  <a:lnTo>
                    <a:pt x="1" y="12910"/>
                  </a:lnTo>
                  <a:lnTo>
                    <a:pt x="2047" y="12910"/>
                  </a:lnTo>
                  <a:lnTo>
                    <a:pt x="2047" y="4724"/>
                  </a:lnTo>
                  <a:lnTo>
                    <a:pt x="2047" y="3622"/>
                  </a:lnTo>
                  <a:lnTo>
                    <a:pt x="2152" y="3097"/>
                  </a:lnTo>
                  <a:lnTo>
                    <a:pt x="2257" y="2624"/>
                  </a:lnTo>
                  <a:lnTo>
                    <a:pt x="2467" y="2205"/>
                  </a:lnTo>
                  <a:lnTo>
                    <a:pt x="2572" y="2047"/>
                  </a:lnTo>
                  <a:lnTo>
                    <a:pt x="2730" y="1890"/>
                  </a:lnTo>
                  <a:lnTo>
                    <a:pt x="2939" y="1785"/>
                  </a:lnTo>
                  <a:lnTo>
                    <a:pt x="3202" y="1680"/>
                  </a:lnTo>
                  <a:lnTo>
                    <a:pt x="3464" y="1627"/>
                  </a:lnTo>
                  <a:lnTo>
                    <a:pt x="3727" y="1575"/>
                  </a:lnTo>
                  <a:lnTo>
                    <a:pt x="3989" y="1627"/>
                  </a:lnTo>
                  <a:lnTo>
                    <a:pt x="4251" y="1627"/>
                  </a:lnTo>
                  <a:lnTo>
                    <a:pt x="4409" y="1732"/>
                  </a:lnTo>
                  <a:lnTo>
                    <a:pt x="4619" y="1837"/>
                  </a:lnTo>
                  <a:lnTo>
                    <a:pt x="4776" y="1942"/>
                  </a:lnTo>
                  <a:lnTo>
                    <a:pt x="4881" y="2100"/>
                  </a:lnTo>
                  <a:lnTo>
                    <a:pt x="5039" y="2415"/>
                  </a:lnTo>
                  <a:lnTo>
                    <a:pt x="5144" y="2887"/>
                  </a:lnTo>
                  <a:lnTo>
                    <a:pt x="5196" y="3412"/>
                  </a:lnTo>
                  <a:lnTo>
                    <a:pt x="5249" y="4619"/>
                  </a:lnTo>
                  <a:lnTo>
                    <a:pt x="5249" y="12910"/>
                  </a:lnTo>
                  <a:lnTo>
                    <a:pt x="7295" y="12910"/>
                  </a:lnTo>
                  <a:lnTo>
                    <a:pt x="7295" y="3989"/>
                  </a:lnTo>
                  <a:lnTo>
                    <a:pt x="7295" y="3307"/>
                  </a:lnTo>
                  <a:lnTo>
                    <a:pt x="7243" y="2624"/>
                  </a:lnTo>
                  <a:lnTo>
                    <a:pt x="7138" y="1942"/>
                  </a:lnTo>
                  <a:lnTo>
                    <a:pt x="7085" y="1627"/>
                  </a:lnTo>
                  <a:lnTo>
                    <a:pt x="6980" y="1313"/>
                  </a:lnTo>
                  <a:lnTo>
                    <a:pt x="6823" y="1050"/>
                  </a:lnTo>
                  <a:lnTo>
                    <a:pt x="6665" y="788"/>
                  </a:lnTo>
                  <a:lnTo>
                    <a:pt x="6456" y="578"/>
                  </a:lnTo>
                  <a:lnTo>
                    <a:pt x="6193" y="368"/>
                  </a:lnTo>
                  <a:lnTo>
                    <a:pt x="5878" y="210"/>
                  </a:lnTo>
                  <a:lnTo>
                    <a:pt x="5511" y="105"/>
                  </a:lnTo>
                  <a:lnTo>
                    <a:pt x="5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10"/>
            <p:cNvSpPr/>
            <p:nvPr/>
          </p:nvSpPr>
          <p:spPr>
            <a:xfrm>
              <a:off x="1425007" y="3676222"/>
              <a:ext cx="58777" cy="103056"/>
            </a:xfrm>
            <a:custGeom>
              <a:avLst/>
              <a:gdLst/>
              <a:ahLst/>
              <a:cxnLst/>
              <a:rect l="l" t="t" r="r" b="b"/>
              <a:pathLst>
                <a:path w="7243" h="12963" extrusionOk="0">
                  <a:moveTo>
                    <a:pt x="1" y="0"/>
                  </a:moveTo>
                  <a:lnTo>
                    <a:pt x="1" y="8030"/>
                  </a:lnTo>
                  <a:lnTo>
                    <a:pt x="1" y="9447"/>
                  </a:lnTo>
                  <a:lnTo>
                    <a:pt x="53" y="10496"/>
                  </a:lnTo>
                  <a:lnTo>
                    <a:pt x="158" y="10916"/>
                  </a:lnTo>
                  <a:lnTo>
                    <a:pt x="263" y="11283"/>
                  </a:lnTo>
                  <a:lnTo>
                    <a:pt x="368" y="11651"/>
                  </a:lnTo>
                  <a:lnTo>
                    <a:pt x="578" y="11966"/>
                  </a:lnTo>
                  <a:lnTo>
                    <a:pt x="893" y="12333"/>
                  </a:lnTo>
                  <a:lnTo>
                    <a:pt x="1103" y="12490"/>
                  </a:lnTo>
                  <a:lnTo>
                    <a:pt x="1313" y="12648"/>
                  </a:lnTo>
                  <a:lnTo>
                    <a:pt x="1575" y="12753"/>
                  </a:lnTo>
                  <a:lnTo>
                    <a:pt x="1890" y="12858"/>
                  </a:lnTo>
                  <a:lnTo>
                    <a:pt x="2257" y="12910"/>
                  </a:lnTo>
                  <a:lnTo>
                    <a:pt x="2625" y="12963"/>
                  </a:lnTo>
                  <a:lnTo>
                    <a:pt x="3150" y="12910"/>
                  </a:lnTo>
                  <a:lnTo>
                    <a:pt x="3674" y="12805"/>
                  </a:lnTo>
                  <a:lnTo>
                    <a:pt x="4042" y="12648"/>
                  </a:lnTo>
                  <a:lnTo>
                    <a:pt x="4409" y="12438"/>
                  </a:lnTo>
                  <a:lnTo>
                    <a:pt x="4724" y="12228"/>
                  </a:lnTo>
                  <a:lnTo>
                    <a:pt x="4934" y="11966"/>
                  </a:lnTo>
                  <a:lnTo>
                    <a:pt x="5301" y="11546"/>
                  </a:lnTo>
                  <a:lnTo>
                    <a:pt x="5301" y="12700"/>
                  </a:lnTo>
                  <a:lnTo>
                    <a:pt x="7243" y="12700"/>
                  </a:lnTo>
                  <a:lnTo>
                    <a:pt x="7243" y="0"/>
                  </a:lnTo>
                  <a:lnTo>
                    <a:pt x="5249" y="0"/>
                  </a:lnTo>
                  <a:lnTo>
                    <a:pt x="5249" y="8345"/>
                  </a:lnTo>
                  <a:lnTo>
                    <a:pt x="5249" y="9342"/>
                  </a:lnTo>
                  <a:lnTo>
                    <a:pt x="5196" y="9867"/>
                  </a:lnTo>
                  <a:lnTo>
                    <a:pt x="5039" y="10339"/>
                  </a:lnTo>
                  <a:lnTo>
                    <a:pt x="4829" y="10811"/>
                  </a:lnTo>
                  <a:lnTo>
                    <a:pt x="4671" y="10969"/>
                  </a:lnTo>
                  <a:lnTo>
                    <a:pt x="4514" y="11126"/>
                  </a:lnTo>
                  <a:lnTo>
                    <a:pt x="4304" y="11231"/>
                  </a:lnTo>
                  <a:lnTo>
                    <a:pt x="4094" y="11336"/>
                  </a:lnTo>
                  <a:lnTo>
                    <a:pt x="3832" y="11388"/>
                  </a:lnTo>
                  <a:lnTo>
                    <a:pt x="3517" y="11441"/>
                  </a:lnTo>
                  <a:lnTo>
                    <a:pt x="3255" y="11388"/>
                  </a:lnTo>
                  <a:lnTo>
                    <a:pt x="3045" y="11336"/>
                  </a:lnTo>
                  <a:lnTo>
                    <a:pt x="2835" y="11283"/>
                  </a:lnTo>
                  <a:lnTo>
                    <a:pt x="2677" y="11179"/>
                  </a:lnTo>
                  <a:lnTo>
                    <a:pt x="2415" y="10969"/>
                  </a:lnTo>
                  <a:lnTo>
                    <a:pt x="2257" y="10706"/>
                  </a:lnTo>
                  <a:lnTo>
                    <a:pt x="2152" y="10391"/>
                  </a:lnTo>
                  <a:lnTo>
                    <a:pt x="2048" y="10076"/>
                  </a:lnTo>
                  <a:lnTo>
                    <a:pt x="2048" y="9552"/>
                  </a:lnTo>
                  <a:lnTo>
                    <a:pt x="1995" y="8345"/>
                  </a:lnTo>
                  <a:lnTo>
                    <a:pt x="19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10"/>
            <p:cNvSpPr/>
            <p:nvPr/>
          </p:nvSpPr>
          <p:spPr>
            <a:xfrm>
              <a:off x="1502092" y="3674552"/>
              <a:ext cx="102217" cy="102642"/>
            </a:xfrm>
            <a:custGeom>
              <a:avLst/>
              <a:gdLst/>
              <a:ahLst/>
              <a:cxnLst/>
              <a:rect l="l" t="t" r="r" b="b"/>
              <a:pathLst>
                <a:path w="12596" h="12911" extrusionOk="0">
                  <a:moveTo>
                    <a:pt x="4619" y="1"/>
                  </a:moveTo>
                  <a:lnTo>
                    <a:pt x="4094" y="53"/>
                  </a:lnTo>
                  <a:lnTo>
                    <a:pt x="3569" y="158"/>
                  </a:lnTo>
                  <a:lnTo>
                    <a:pt x="3202" y="315"/>
                  </a:lnTo>
                  <a:lnTo>
                    <a:pt x="2834" y="578"/>
                  </a:lnTo>
                  <a:lnTo>
                    <a:pt x="2520" y="788"/>
                  </a:lnTo>
                  <a:lnTo>
                    <a:pt x="2257" y="1050"/>
                  </a:lnTo>
                  <a:lnTo>
                    <a:pt x="1890" y="1470"/>
                  </a:lnTo>
                  <a:lnTo>
                    <a:pt x="1890" y="210"/>
                  </a:lnTo>
                  <a:lnTo>
                    <a:pt x="1" y="210"/>
                  </a:lnTo>
                  <a:lnTo>
                    <a:pt x="1" y="12910"/>
                  </a:lnTo>
                  <a:lnTo>
                    <a:pt x="2047" y="12910"/>
                  </a:lnTo>
                  <a:lnTo>
                    <a:pt x="2047" y="4619"/>
                  </a:lnTo>
                  <a:lnTo>
                    <a:pt x="2047" y="3517"/>
                  </a:lnTo>
                  <a:lnTo>
                    <a:pt x="2100" y="3044"/>
                  </a:lnTo>
                  <a:lnTo>
                    <a:pt x="2257" y="2572"/>
                  </a:lnTo>
                  <a:lnTo>
                    <a:pt x="2415" y="2152"/>
                  </a:lnTo>
                  <a:lnTo>
                    <a:pt x="2572" y="1995"/>
                  </a:lnTo>
                  <a:lnTo>
                    <a:pt x="2730" y="1837"/>
                  </a:lnTo>
                  <a:lnTo>
                    <a:pt x="2939" y="1732"/>
                  </a:lnTo>
                  <a:lnTo>
                    <a:pt x="3149" y="1627"/>
                  </a:lnTo>
                  <a:lnTo>
                    <a:pt x="3412" y="1575"/>
                  </a:lnTo>
                  <a:lnTo>
                    <a:pt x="3989" y="1575"/>
                  </a:lnTo>
                  <a:lnTo>
                    <a:pt x="4199" y="1627"/>
                  </a:lnTo>
                  <a:lnTo>
                    <a:pt x="4409" y="1680"/>
                  </a:lnTo>
                  <a:lnTo>
                    <a:pt x="4619" y="1785"/>
                  </a:lnTo>
                  <a:lnTo>
                    <a:pt x="4776" y="1942"/>
                  </a:lnTo>
                  <a:lnTo>
                    <a:pt x="4881" y="2100"/>
                  </a:lnTo>
                  <a:lnTo>
                    <a:pt x="5091" y="2467"/>
                  </a:lnTo>
                  <a:lnTo>
                    <a:pt x="5196" y="2887"/>
                  </a:lnTo>
                  <a:lnTo>
                    <a:pt x="5249" y="3412"/>
                  </a:lnTo>
                  <a:lnTo>
                    <a:pt x="5249" y="4619"/>
                  </a:lnTo>
                  <a:lnTo>
                    <a:pt x="5249" y="12910"/>
                  </a:lnTo>
                  <a:lnTo>
                    <a:pt x="7295" y="12910"/>
                  </a:lnTo>
                  <a:lnTo>
                    <a:pt x="7295" y="4619"/>
                  </a:lnTo>
                  <a:lnTo>
                    <a:pt x="7348" y="3569"/>
                  </a:lnTo>
                  <a:lnTo>
                    <a:pt x="7400" y="3044"/>
                  </a:lnTo>
                  <a:lnTo>
                    <a:pt x="7505" y="2572"/>
                  </a:lnTo>
                  <a:lnTo>
                    <a:pt x="7715" y="2152"/>
                  </a:lnTo>
                  <a:lnTo>
                    <a:pt x="7872" y="1995"/>
                  </a:lnTo>
                  <a:lnTo>
                    <a:pt x="8030" y="1837"/>
                  </a:lnTo>
                  <a:lnTo>
                    <a:pt x="8187" y="1732"/>
                  </a:lnTo>
                  <a:lnTo>
                    <a:pt x="8397" y="1627"/>
                  </a:lnTo>
                  <a:lnTo>
                    <a:pt x="8660" y="1575"/>
                  </a:lnTo>
                  <a:lnTo>
                    <a:pt x="9237" y="1575"/>
                  </a:lnTo>
                  <a:lnTo>
                    <a:pt x="9499" y="1680"/>
                  </a:lnTo>
                  <a:lnTo>
                    <a:pt x="9709" y="1785"/>
                  </a:lnTo>
                  <a:lnTo>
                    <a:pt x="9919" y="1890"/>
                  </a:lnTo>
                  <a:lnTo>
                    <a:pt x="10077" y="2047"/>
                  </a:lnTo>
                  <a:lnTo>
                    <a:pt x="10234" y="2257"/>
                  </a:lnTo>
                  <a:lnTo>
                    <a:pt x="10444" y="2624"/>
                  </a:lnTo>
                  <a:lnTo>
                    <a:pt x="10496" y="2939"/>
                  </a:lnTo>
                  <a:lnTo>
                    <a:pt x="10496" y="3359"/>
                  </a:lnTo>
                  <a:lnTo>
                    <a:pt x="10549" y="4619"/>
                  </a:lnTo>
                  <a:lnTo>
                    <a:pt x="10549" y="12910"/>
                  </a:lnTo>
                  <a:lnTo>
                    <a:pt x="12596" y="12910"/>
                  </a:lnTo>
                  <a:lnTo>
                    <a:pt x="12596" y="4619"/>
                  </a:lnTo>
                  <a:lnTo>
                    <a:pt x="12596" y="3307"/>
                  </a:lnTo>
                  <a:lnTo>
                    <a:pt x="12543" y="2729"/>
                  </a:lnTo>
                  <a:lnTo>
                    <a:pt x="12491" y="2257"/>
                  </a:lnTo>
                  <a:lnTo>
                    <a:pt x="12386" y="1837"/>
                  </a:lnTo>
                  <a:lnTo>
                    <a:pt x="12228" y="1470"/>
                  </a:lnTo>
                  <a:lnTo>
                    <a:pt x="12018" y="1103"/>
                  </a:lnTo>
                  <a:lnTo>
                    <a:pt x="11756" y="788"/>
                  </a:lnTo>
                  <a:lnTo>
                    <a:pt x="11441" y="525"/>
                  </a:lnTo>
                  <a:lnTo>
                    <a:pt x="11126" y="315"/>
                  </a:lnTo>
                  <a:lnTo>
                    <a:pt x="10811" y="210"/>
                  </a:lnTo>
                  <a:lnTo>
                    <a:pt x="10549" y="105"/>
                  </a:lnTo>
                  <a:lnTo>
                    <a:pt x="10077" y="1"/>
                  </a:lnTo>
                  <a:lnTo>
                    <a:pt x="9762" y="1"/>
                  </a:lnTo>
                  <a:lnTo>
                    <a:pt x="9237" y="53"/>
                  </a:lnTo>
                  <a:lnTo>
                    <a:pt x="8765" y="158"/>
                  </a:lnTo>
                  <a:lnTo>
                    <a:pt x="8345" y="315"/>
                  </a:lnTo>
                  <a:lnTo>
                    <a:pt x="8030" y="525"/>
                  </a:lnTo>
                  <a:lnTo>
                    <a:pt x="7715" y="788"/>
                  </a:lnTo>
                  <a:lnTo>
                    <a:pt x="7505" y="1050"/>
                  </a:lnTo>
                  <a:lnTo>
                    <a:pt x="7138" y="1470"/>
                  </a:lnTo>
                  <a:lnTo>
                    <a:pt x="6823" y="1050"/>
                  </a:lnTo>
                  <a:lnTo>
                    <a:pt x="6613" y="788"/>
                  </a:lnTo>
                  <a:lnTo>
                    <a:pt x="6403" y="578"/>
                  </a:lnTo>
                  <a:lnTo>
                    <a:pt x="6036" y="315"/>
                  </a:lnTo>
                  <a:lnTo>
                    <a:pt x="5668" y="158"/>
                  </a:lnTo>
                  <a:lnTo>
                    <a:pt x="519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10"/>
            <p:cNvSpPr/>
            <p:nvPr/>
          </p:nvSpPr>
          <p:spPr>
            <a:xfrm>
              <a:off x="1620482" y="3641591"/>
              <a:ext cx="58355" cy="137686"/>
            </a:xfrm>
            <a:custGeom>
              <a:avLst/>
              <a:gdLst/>
              <a:ahLst/>
              <a:cxnLst/>
              <a:rect l="l" t="t" r="r" b="b"/>
              <a:pathLst>
                <a:path w="7191" h="17319" extrusionOk="0">
                  <a:moveTo>
                    <a:pt x="3832" y="1"/>
                  </a:moveTo>
                  <a:lnTo>
                    <a:pt x="2520" y="2782"/>
                  </a:lnTo>
                  <a:lnTo>
                    <a:pt x="4147" y="2782"/>
                  </a:lnTo>
                  <a:lnTo>
                    <a:pt x="6613" y="1"/>
                  </a:lnTo>
                  <a:close/>
                  <a:moveTo>
                    <a:pt x="3989" y="5721"/>
                  </a:moveTo>
                  <a:lnTo>
                    <a:pt x="4199" y="5773"/>
                  </a:lnTo>
                  <a:lnTo>
                    <a:pt x="4409" y="5878"/>
                  </a:lnTo>
                  <a:lnTo>
                    <a:pt x="4567" y="5983"/>
                  </a:lnTo>
                  <a:lnTo>
                    <a:pt x="4881" y="6246"/>
                  </a:lnTo>
                  <a:lnTo>
                    <a:pt x="5039" y="6561"/>
                  </a:lnTo>
                  <a:lnTo>
                    <a:pt x="5196" y="6928"/>
                  </a:lnTo>
                  <a:lnTo>
                    <a:pt x="5249" y="7295"/>
                  </a:lnTo>
                  <a:lnTo>
                    <a:pt x="5301" y="7925"/>
                  </a:lnTo>
                  <a:lnTo>
                    <a:pt x="5301" y="9499"/>
                  </a:lnTo>
                  <a:lnTo>
                    <a:pt x="2100" y="9499"/>
                  </a:lnTo>
                  <a:lnTo>
                    <a:pt x="2100" y="7610"/>
                  </a:lnTo>
                  <a:lnTo>
                    <a:pt x="2152" y="7138"/>
                  </a:lnTo>
                  <a:lnTo>
                    <a:pt x="2205" y="6770"/>
                  </a:lnTo>
                  <a:lnTo>
                    <a:pt x="2362" y="6456"/>
                  </a:lnTo>
                  <a:lnTo>
                    <a:pt x="2467" y="6246"/>
                  </a:lnTo>
                  <a:lnTo>
                    <a:pt x="2625" y="6088"/>
                  </a:lnTo>
                  <a:lnTo>
                    <a:pt x="2835" y="5931"/>
                  </a:lnTo>
                  <a:lnTo>
                    <a:pt x="3045" y="5826"/>
                  </a:lnTo>
                  <a:lnTo>
                    <a:pt x="3360" y="5721"/>
                  </a:lnTo>
                  <a:close/>
                  <a:moveTo>
                    <a:pt x="3517" y="4147"/>
                  </a:moveTo>
                  <a:lnTo>
                    <a:pt x="2940" y="4199"/>
                  </a:lnTo>
                  <a:lnTo>
                    <a:pt x="2415" y="4304"/>
                  </a:lnTo>
                  <a:lnTo>
                    <a:pt x="1995" y="4409"/>
                  </a:lnTo>
                  <a:lnTo>
                    <a:pt x="1575" y="4619"/>
                  </a:lnTo>
                  <a:lnTo>
                    <a:pt x="1260" y="4829"/>
                  </a:lnTo>
                  <a:lnTo>
                    <a:pt x="998" y="5091"/>
                  </a:lnTo>
                  <a:lnTo>
                    <a:pt x="736" y="5406"/>
                  </a:lnTo>
                  <a:lnTo>
                    <a:pt x="526" y="5773"/>
                  </a:lnTo>
                  <a:lnTo>
                    <a:pt x="368" y="6141"/>
                  </a:lnTo>
                  <a:lnTo>
                    <a:pt x="263" y="6508"/>
                  </a:lnTo>
                  <a:lnTo>
                    <a:pt x="106" y="7400"/>
                  </a:lnTo>
                  <a:lnTo>
                    <a:pt x="53" y="8345"/>
                  </a:lnTo>
                  <a:lnTo>
                    <a:pt x="1" y="9394"/>
                  </a:lnTo>
                  <a:lnTo>
                    <a:pt x="53" y="12386"/>
                  </a:lnTo>
                  <a:lnTo>
                    <a:pt x="106" y="14065"/>
                  </a:lnTo>
                  <a:lnTo>
                    <a:pt x="158" y="14537"/>
                  </a:lnTo>
                  <a:lnTo>
                    <a:pt x="211" y="14852"/>
                  </a:lnTo>
                  <a:lnTo>
                    <a:pt x="368" y="15325"/>
                  </a:lnTo>
                  <a:lnTo>
                    <a:pt x="526" y="15692"/>
                  </a:lnTo>
                  <a:lnTo>
                    <a:pt x="683" y="15954"/>
                  </a:lnTo>
                  <a:lnTo>
                    <a:pt x="841" y="16217"/>
                  </a:lnTo>
                  <a:lnTo>
                    <a:pt x="1050" y="16427"/>
                  </a:lnTo>
                  <a:lnTo>
                    <a:pt x="1523" y="16794"/>
                  </a:lnTo>
                  <a:lnTo>
                    <a:pt x="1943" y="17004"/>
                  </a:lnTo>
                  <a:lnTo>
                    <a:pt x="2415" y="17161"/>
                  </a:lnTo>
                  <a:lnTo>
                    <a:pt x="2887" y="17266"/>
                  </a:lnTo>
                  <a:lnTo>
                    <a:pt x="3622" y="17319"/>
                  </a:lnTo>
                  <a:lnTo>
                    <a:pt x="4304" y="17266"/>
                  </a:lnTo>
                  <a:lnTo>
                    <a:pt x="4724" y="17214"/>
                  </a:lnTo>
                  <a:lnTo>
                    <a:pt x="5249" y="17056"/>
                  </a:lnTo>
                  <a:lnTo>
                    <a:pt x="5721" y="16794"/>
                  </a:lnTo>
                  <a:lnTo>
                    <a:pt x="5983" y="16637"/>
                  </a:lnTo>
                  <a:lnTo>
                    <a:pt x="6193" y="16427"/>
                  </a:lnTo>
                  <a:lnTo>
                    <a:pt x="6403" y="16217"/>
                  </a:lnTo>
                  <a:lnTo>
                    <a:pt x="6613" y="15954"/>
                  </a:lnTo>
                  <a:lnTo>
                    <a:pt x="6823" y="15639"/>
                  </a:lnTo>
                  <a:lnTo>
                    <a:pt x="6981" y="15272"/>
                  </a:lnTo>
                  <a:lnTo>
                    <a:pt x="7086" y="14800"/>
                  </a:lnTo>
                  <a:lnTo>
                    <a:pt x="7138" y="14275"/>
                  </a:lnTo>
                  <a:lnTo>
                    <a:pt x="7191" y="13120"/>
                  </a:lnTo>
                  <a:lnTo>
                    <a:pt x="5301" y="13120"/>
                  </a:lnTo>
                  <a:lnTo>
                    <a:pt x="5301" y="13593"/>
                  </a:lnTo>
                  <a:lnTo>
                    <a:pt x="5249" y="14065"/>
                  </a:lnTo>
                  <a:lnTo>
                    <a:pt x="5196" y="14485"/>
                  </a:lnTo>
                  <a:lnTo>
                    <a:pt x="5039" y="14905"/>
                  </a:lnTo>
                  <a:lnTo>
                    <a:pt x="4881" y="15220"/>
                  </a:lnTo>
                  <a:lnTo>
                    <a:pt x="4567" y="15482"/>
                  </a:lnTo>
                  <a:lnTo>
                    <a:pt x="4409" y="15535"/>
                  </a:lnTo>
                  <a:lnTo>
                    <a:pt x="4199" y="15639"/>
                  </a:lnTo>
                  <a:lnTo>
                    <a:pt x="3727" y="15692"/>
                  </a:lnTo>
                  <a:lnTo>
                    <a:pt x="3464" y="15639"/>
                  </a:lnTo>
                  <a:lnTo>
                    <a:pt x="3202" y="15639"/>
                  </a:lnTo>
                  <a:lnTo>
                    <a:pt x="2835" y="15482"/>
                  </a:lnTo>
                  <a:lnTo>
                    <a:pt x="2572" y="15220"/>
                  </a:lnTo>
                  <a:lnTo>
                    <a:pt x="2362" y="14957"/>
                  </a:lnTo>
                  <a:lnTo>
                    <a:pt x="2257" y="14642"/>
                  </a:lnTo>
                  <a:lnTo>
                    <a:pt x="2152" y="14380"/>
                  </a:lnTo>
                  <a:lnTo>
                    <a:pt x="2100" y="13855"/>
                  </a:lnTo>
                  <a:lnTo>
                    <a:pt x="2048" y="12701"/>
                  </a:lnTo>
                  <a:lnTo>
                    <a:pt x="2100" y="11126"/>
                  </a:lnTo>
                  <a:lnTo>
                    <a:pt x="7191" y="11126"/>
                  </a:lnTo>
                  <a:lnTo>
                    <a:pt x="7191" y="8082"/>
                  </a:lnTo>
                  <a:lnTo>
                    <a:pt x="7138" y="7400"/>
                  </a:lnTo>
                  <a:lnTo>
                    <a:pt x="7086" y="6928"/>
                  </a:lnTo>
                  <a:lnTo>
                    <a:pt x="6981" y="6456"/>
                  </a:lnTo>
                  <a:lnTo>
                    <a:pt x="6823" y="6036"/>
                  </a:lnTo>
                  <a:lnTo>
                    <a:pt x="6666" y="5668"/>
                  </a:lnTo>
                  <a:lnTo>
                    <a:pt x="6456" y="5354"/>
                  </a:lnTo>
                  <a:lnTo>
                    <a:pt x="6246" y="5091"/>
                  </a:lnTo>
                  <a:lnTo>
                    <a:pt x="5983" y="4829"/>
                  </a:lnTo>
                  <a:lnTo>
                    <a:pt x="5721" y="4671"/>
                  </a:lnTo>
                  <a:lnTo>
                    <a:pt x="5459" y="4514"/>
                  </a:lnTo>
                  <a:lnTo>
                    <a:pt x="4881" y="4304"/>
                  </a:lnTo>
                  <a:lnTo>
                    <a:pt x="4357" y="4199"/>
                  </a:lnTo>
                  <a:lnTo>
                    <a:pt x="3884" y="4147"/>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10"/>
            <p:cNvSpPr/>
            <p:nvPr/>
          </p:nvSpPr>
          <p:spPr>
            <a:xfrm>
              <a:off x="1695440" y="3674552"/>
              <a:ext cx="43448" cy="102642"/>
            </a:xfrm>
            <a:custGeom>
              <a:avLst/>
              <a:gdLst/>
              <a:ahLst/>
              <a:cxnLst/>
              <a:rect l="l" t="t" r="r" b="b"/>
              <a:pathLst>
                <a:path w="5354" h="12911" extrusionOk="0">
                  <a:moveTo>
                    <a:pt x="4986" y="1"/>
                  </a:moveTo>
                  <a:lnTo>
                    <a:pt x="4618" y="53"/>
                  </a:lnTo>
                  <a:lnTo>
                    <a:pt x="4251" y="105"/>
                  </a:lnTo>
                  <a:lnTo>
                    <a:pt x="3989" y="210"/>
                  </a:lnTo>
                  <a:lnTo>
                    <a:pt x="3674" y="368"/>
                  </a:lnTo>
                  <a:lnTo>
                    <a:pt x="3464" y="525"/>
                  </a:lnTo>
                  <a:lnTo>
                    <a:pt x="2992" y="893"/>
                  </a:lnTo>
                  <a:lnTo>
                    <a:pt x="2624" y="1313"/>
                  </a:lnTo>
                  <a:lnTo>
                    <a:pt x="2362" y="1785"/>
                  </a:lnTo>
                  <a:lnTo>
                    <a:pt x="1942" y="2624"/>
                  </a:lnTo>
                  <a:lnTo>
                    <a:pt x="1942" y="210"/>
                  </a:lnTo>
                  <a:lnTo>
                    <a:pt x="0" y="210"/>
                  </a:lnTo>
                  <a:lnTo>
                    <a:pt x="0" y="12910"/>
                  </a:lnTo>
                  <a:lnTo>
                    <a:pt x="2047" y="12910"/>
                  </a:lnTo>
                  <a:lnTo>
                    <a:pt x="2047" y="6875"/>
                  </a:lnTo>
                  <a:lnTo>
                    <a:pt x="2099" y="5353"/>
                  </a:lnTo>
                  <a:lnTo>
                    <a:pt x="2204" y="4356"/>
                  </a:lnTo>
                  <a:lnTo>
                    <a:pt x="2257" y="3989"/>
                  </a:lnTo>
                  <a:lnTo>
                    <a:pt x="2362" y="3674"/>
                  </a:lnTo>
                  <a:lnTo>
                    <a:pt x="2467" y="3412"/>
                  </a:lnTo>
                  <a:lnTo>
                    <a:pt x="2624" y="3149"/>
                  </a:lnTo>
                  <a:lnTo>
                    <a:pt x="2887" y="2834"/>
                  </a:lnTo>
                  <a:lnTo>
                    <a:pt x="3201" y="2572"/>
                  </a:lnTo>
                  <a:lnTo>
                    <a:pt x="3569" y="2362"/>
                  </a:lnTo>
                  <a:lnTo>
                    <a:pt x="3936" y="2257"/>
                  </a:lnTo>
                  <a:lnTo>
                    <a:pt x="4304" y="2205"/>
                  </a:lnTo>
                  <a:lnTo>
                    <a:pt x="4671" y="2152"/>
                  </a:lnTo>
                  <a:lnTo>
                    <a:pt x="5353" y="2152"/>
                  </a:lnTo>
                  <a:lnTo>
                    <a:pt x="53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10"/>
            <p:cNvSpPr/>
            <p:nvPr/>
          </p:nvSpPr>
          <p:spPr>
            <a:xfrm>
              <a:off x="1746970" y="3637839"/>
              <a:ext cx="16189" cy="139356"/>
            </a:xfrm>
            <a:custGeom>
              <a:avLst/>
              <a:gdLst/>
              <a:ahLst/>
              <a:cxnLst/>
              <a:rect l="l" t="t" r="r" b="b"/>
              <a:pathLst>
                <a:path w="1995" h="17529" extrusionOk="0">
                  <a:moveTo>
                    <a:pt x="0" y="0"/>
                  </a:moveTo>
                  <a:lnTo>
                    <a:pt x="0" y="2624"/>
                  </a:lnTo>
                  <a:lnTo>
                    <a:pt x="1994" y="2624"/>
                  </a:lnTo>
                  <a:lnTo>
                    <a:pt x="1994" y="0"/>
                  </a:lnTo>
                  <a:close/>
                  <a:moveTo>
                    <a:pt x="0" y="4828"/>
                  </a:moveTo>
                  <a:lnTo>
                    <a:pt x="0" y="17528"/>
                  </a:lnTo>
                  <a:lnTo>
                    <a:pt x="1994" y="17528"/>
                  </a:lnTo>
                  <a:lnTo>
                    <a:pt x="1994"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10"/>
            <p:cNvSpPr/>
            <p:nvPr/>
          </p:nvSpPr>
          <p:spPr>
            <a:xfrm>
              <a:off x="1779763" y="3674552"/>
              <a:ext cx="60481" cy="134768"/>
            </a:xfrm>
            <a:custGeom>
              <a:avLst/>
              <a:gdLst/>
              <a:ahLst/>
              <a:cxnLst/>
              <a:rect l="l" t="t" r="r" b="b"/>
              <a:pathLst>
                <a:path w="7453" h="16952" extrusionOk="0">
                  <a:moveTo>
                    <a:pt x="3936" y="1627"/>
                  </a:moveTo>
                  <a:lnTo>
                    <a:pt x="4146" y="1680"/>
                  </a:lnTo>
                  <a:lnTo>
                    <a:pt x="4408" y="1785"/>
                  </a:lnTo>
                  <a:lnTo>
                    <a:pt x="4566" y="1837"/>
                  </a:lnTo>
                  <a:lnTo>
                    <a:pt x="4881" y="2100"/>
                  </a:lnTo>
                  <a:lnTo>
                    <a:pt x="5091" y="2415"/>
                  </a:lnTo>
                  <a:lnTo>
                    <a:pt x="5248" y="2729"/>
                  </a:lnTo>
                  <a:lnTo>
                    <a:pt x="5301" y="3044"/>
                  </a:lnTo>
                  <a:lnTo>
                    <a:pt x="5405" y="3569"/>
                  </a:lnTo>
                  <a:lnTo>
                    <a:pt x="5458" y="5039"/>
                  </a:lnTo>
                  <a:lnTo>
                    <a:pt x="5510" y="6508"/>
                  </a:lnTo>
                  <a:lnTo>
                    <a:pt x="5458" y="8660"/>
                  </a:lnTo>
                  <a:lnTo>
                    <a:pt x="5405" y="9499"/>
                  </a:lnTo>
                  <a:lnTo>
                    <a:pt x="5248" y="10234"/>
                  </a:lnTo>
                  <a:lnTo>
                    <a:pt x="5143" y="10549"/>
                  </a:lnTo>
                  <a:lnTo>
                    <a:pt x="5038" y="10811"/>
                  </a:lnTo>
                  <a:lnTo>
                    <a:pt x="4881" y="11021"/>
                  </a:lnTo>
                  <a:lnTo>
                    <a:pt x="4723" y="11231"/>
                  </a:lnTo>
                  <a:lnTo>
                    <a:pt x="4513" y="11336"/>
                  </a:lnTo>
                  <a:lnTo>
                    <a:pt x="4251" y="11441"/>
                  </a:lnTo>
                  <a:lnTo>
                    <a:pt x="3989" y="11546"/>
                  </a:lnTo>
                  <a:lnTo>
                    <a:pt x="3359" y="11546"/>
                  </a:lnTo>
                  <a:lnTo>
                    <a:pt x="3149" y="11493"/>
                  </a:lnTo>
                  <a:lnTo>
                    <a:pt x="2939" y="11389"/>
                  </a:lnTo>
                  <a:lnTo>
                    <a:pt x="2729" y="11284"/>
                  </a:lnTo>
                  <a:lnTo>
                    <a:pt x="2572" y="11126"/>
                  </a:lnTo>
                  <a:lnTo>
                    <a:pt x="2467" y="10916"/>
                  </a:lnTo>
                  <a:lnTo>
                    <a:pt x="2362" y="10706"/>
                  </a:lnTo>
                  <a:lnTo>
                    <a:pt x="2257" y="10444"/>
                  </a:lnTo>
                  <a:lnTo>
                    <a:pt x="2152" y="9762"/>
                  </a:lnTo>
                  <a:lnTo>
                    <a:pt x="2099" y="8974"/>
                  </a:lnTo>
                  <a:lnTo>
                    <a:pt x="2099" y="6823"/>
                  </a:lnTo>
                  <a:lnTo>
                    <a:pt x="2099" y="4881"/>
                  </a:lnTo>
                  <a:lnTo>
                    <a:pt x="2152" y="3359"/>
                  </a:lnTo>
                  <a:lnTo>
                    <a:pt x="2204" y="2887"/>
                  </a:lnTo>
                  <a:lnTo>
                    <a:pt x="2257" y="2572"/>
                  </a:lnTo>
                  <a:lnTo>
                    <a:pt x="2414" y="2310"/>
                  </a:lnTo>
                  <a:lnTo>
                    <a:pt x="2572" y="2047"/>
                  </a:lnTo>
                  <a:lnTo>
                    <a:pt x="2834" y="1837"/>
                  </a:lnTo>
                  <a:lnTo>
                    <a:pt x="3201" y="1680"/>
                  </a:lnTo>
                  <a:lnTo>
                    <a:pt x="3621" y="1627"/>
                  </a:lnTo>
                  <a:close/>
                  <a:moveTo>
                    <a:pt x="2991" y="1"/>
                  </a:moveTo>
                  <a:lnTo>
                    <a:pt x="2519" y="53"/>
                  </a:lnTo>
                  <a:lnTo>
                    <a:pt x="2047" y="158"/>
                  </a:lnTo>
                  <a:lnTo>
                    <a:pt x="1627" y="368"/>
                  </a:lnTo>
                  <a:lnTo>
                    <a:pt x="1207" y="630"/>
                  </a:lnTo>
                  <a:lnTo>
                    <a:pt x="892" y="945"/>
                  </a:lnTo>
                  <a:lnTo>
                    <a:pt x="577" y="1365"/>
                  </a:lnTo>
                  <a:lnTo>
                    <a:pt x="315" y="1837"/>
                  </a:lnTo>
                  <a:lnTo>
                    <a:pt x="158" y="2415"/>
                  </a:lnTo>
                  <a:lnTo>
                    <a:pt x="53" y="3307"/>
                  </a:lnTo>
                  <a:lnTo>
                    <a:pt x="0" y="4514"/>
                  </a:lnTo>
                  <a:lnTo>
                    <a:pt x="0" y="6770"/>
                  </a:lnTo>
                  <a:lnTo>
                    <a:pt x="0" y="8817"/>
                  </a:lnTo>
                  <a:lnTo>
                    <a:pt x="53" y="9919"/>
                  </a:lnTo>
                  <a:lnTo>
                    <a:pt x="158" y="10706"/>
                  </a:lnTo>
                  <a:lnTo>
                    <a:pt x="315" y="11231"/>
                  </a:lnTo>
                  <a:lnTo>
                    <a:pt x="472" y="11651"/>
                  </a:lnTo>
                  <a:lnTo>
                    <a:pt x="735" y="12071"/>
                  </a:lnTo>
                  <a:lnTo>
                    <a:pt x="1050" y="12438"/>
                  </a:lnTo>
                  <a:lnTo>
                    <a:pt x="1470" y="12753"/>
                  </a:lnTo>
                  <a:lnTo>
                    <a:pt x="1889" y="12963"/>
                  </a:lnTo>
                  <a:lnTo>
                    <a:pt x="2362" y="13120"/>
                  </a:lnTo>
                  <a:lnTo>
                    <a:pt x="2939" y="13173"/>
                  </a:lnTo>
                  <a:lnTo>
                    <a:pt x="3464" y="13120"/>
                  </a:lnTo>
                  <a:lnTo>
                    <a:pt x="3989" y="12963"/>
                  </a:lnTo>
                  <a:lnTo>
                    <a:pt x="4356" y="12805"/>
                  </a:lnTo>
                  <a:lnTo>
                    <a:pt x="4723" y="12543"/>
                  </a:lnTo>
                  <a:lnTo>
                    <a:pt x="4986" y="12281"/>
                  </a:lnTo>
                  <a:lnTo>
                    <a:pt x="5196" y="12071"/>
                  </a:lnTo>
                  <a:lnTo>
                    <a:pt x="5458" y="11651"/>
                  </a:lnTo>
                  <a:lnTo>
                    <a:pt x="5458" y="16951"/>
                  </a:lnTo>
                  <a:lnTo>
                    <a:pt x="7452" y="16951"/>
                  </a:lnTo>
                  <a:lnTo>
                    <a:pt x="7452" y="210"/>
                  </a:lnTo>
                  <a:lnTo>
                    <a:pt x="5510" y="210"/>
                  </a:lnTo>
                  <a:lnTo>
                    <a:pt x="5510" y="1575"/>
                  </a:lnTo>
                  <a:lnTo>
                    <a:pt x="5196" y="1103"/>
                  </a:lnTo>
                  <a:lnTo>
                    <a:pt x="4986" y="840"/>
                  </a:lnTo>
                  <a:lnTo>
                    <a:pt x="4723" y="578"/>
                  </a:lnTo>
                  <a:lnTo>
                    <a:pt x="4356" y="315"/>
                  </a:lnTo>
                  <a:lnTo>
                    <a:pt x="3989" y="158"/>
                  </a:lnTo>
                  <a:lnTo>
                    <a:pt x="3516" y="53"/>
                  </a:lnTo>
                  <a:lnTo>
                    <a:pt x="29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10"/>
            <p:cNvSpPr/>
            <p:nvPr/>
          </p:nvSpPr>
          <p:spPr>
            <a:xfrm>
              <a:off x="1858543" y="3676222"/>
              <a:ext cx="59207" cy="103056"/>
            </a:xfrm>
            <a:custGeom>
              <a:avLst/>
              <a:gdLst/>
              <a:ahLst/>
              <a:cxnLst/>
              <a:rect l="l" t="t" r="r" b="b"/>
              <a:pathLst>
                <a:path w="7296" h="12963" extrusionOk="0">
                  <a:moveTo>
                    <a:pt x="1" y="0"/>
                  </a:moveTo>
                  <a:lnTo>
                    <a:pt x="1" y="8030"/>
                  </a:lnTo>
                  <a:lnTo>
                    <a:pt x="1" y="9447"/>
                  </a:lnTo>
                  <a:lnTo>
                    <a:pt x="106" y="10496"/>
                  </a:lnTo>
                  <a:lnTo>
                    <a:pt x="158" y="10916"/>
                  </a:lnTo>
                  <a:lnTo>
                    <a:pt x="263" y="11283"/>
                  </a:lnTo>
                  <a:lnTo>
                    <a:pt x="421" y="11651"/>
                  </a:lnTo>
                  <a:lnTo>
                    <a:pt x="578" y="11966"/>
                  </a:lnTo>
                  <a:lnTo>
                    <a:pt x="893" y="12333"/>
                  </a:lnTo>
                  <a:lnTo>
                    <a:pt x="1103" y="12490"/>
                  </a:lnTo>
                  <a:lnTo>
                    <a:pt x="1313" y="12648"/>
                  </a:lnTo>
                  <a:lnTo>
                    <a:pt x="1628" y="12753"/>
                  </a:lnTo>
                  <a:lnTo>
                    <a:pt x="1890" y="12858"/>
                  </a:lnTo>
                  <a:lnTo>
                    <a:pt x="2257" y="12910"/>
                  </a:lnTo>
                  <a:lnTo>
                    <a:pt x="2625" y="12963"/>
                  </a:lnTo>
                  <a:lnTo>
                    <a:pt x="3202" y="12910"/>
                  </a:lnTo>
                  <a:lnTo>
                    <a:pt x="3674" y="12805"/>
                  </a:lnTo>
                  <a:lnTo>
                    <a:pt x="4094" y="12648"/>
                  </a:lnTo>
                  <a:lnTo>
                    <a:pt x="4409" y="12438"/>
                  </a:lnTo>
                  <a:lnTo>
                    <a:pt x="4724" y="12228"/>
                  </a:lnTo>
                  <a:lnTo>
                    <a:pt x="4934" y="11966"/>
                  </a:lnTo>
                  <a:lnTo>
                    <a:pt x="5354" y="11546"/>
                  </a:lnTo>
                  <a:lnTo>
                    <a:pt x="5354" y="12700"/>
                  </a:lnTo>
                  <a:lnTo>
                    <a:pt x="7295" y="12700"/>
                  </a:lnTo>
                  <a:lnTo>
                    <a:pt x="7295" y="0"/>
                  </a:lnTo>
                  <a:lnTo>
                    <a:pt x="5301" y="0"/>
                  </a:lnTo>
                  <a:lnTo>
                    <a:pt x="5301" y="8345"/>
                  </a:lnTo>
                  <a:lnTo>
                    <a:pt x="5249" y="9342"/>
                  </a:lnTo>
                  <a:lnTo>
                    <a:pt x="5196" y="9867"/>
                  </a:lnTo>
                  <a:lnTo>
                    <a:pt x="5039" y="10339"/>
                  </a:lnTo>
                  <a:lnTo>
                    <a:pt x="4829" y="10811"/>
                  </a:lnTo>
                  <a:lnTo>
                    <a:pt x="4724" y="10969"/>
                  </a:lnTo>
                  <a:lnTo>
                    <a:pt x="4514" y="11126"/>
                  </a:lnTo>
                  <a:lnTo>
                    <a:pt x="4357" y="11231"/>
                  </a:lnTo>
                  <a:lnTo>
                    <a:pt x="4094" y="11336"/>
                  </a:lnTo>
                  <a:lnTo>
                    <a:pt x="3832" y="11388"/>
                  </a:lnTo>
                  <a:lnTo>
                    <a:pt x="3517" y="11441"/>
                  </a:lnTo>
                  <a:lnTo>
                    <a:pt x="3255" y="11388"/>
                  </a:lnTo>
                  <a:lnTo>
                    <a:pt x="3045" y="11336"/>
                  </a:lnTo>
                  <a:lnTo>
                    <a:pt x="2887" y="11283"/>
                  </a:lnTo>
                  <a:lnTo>
                    <a:pt x="2677" y="11179"/>
                  </a:lnTo>
                  <a:lnTo>
                    <a:pt x="2415" y="10969"/>
                  </a:lnTo>
                  <a:lnTo>
                    <a:pt x="2257" y="10706"/>
                  </a:lnTo>
                  <a:lnTo>
                    <a:pt x="2152" y="10391"/>
                  </a:lnTo>
                  <a:lnTo>
                    <a:pt x="2100" y="10076"/>
                  </a:lnTo>
                  <a:lnTo>
                    <a:pt x="2047" y="9552"/>
                  </a:lnTo>
                  <a:lnTo>
                    <a:pt x="2047" y="8345"/>
                  </a:lnTo>
                  <a:lnTo>
                    <a:pt x="204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10"/>
            <p:cNvSpPr/>
            <p:nvPr/>
          </p:nvSpPr>
          <p:spPr>
            <a:xfrm>
              <a:off x="1934354" y="3674552"/>
              <a:ext cx="57925" cy="104725"/>
            </a:xfrm>
            <a:custGeom>
              <a:avLst/>
              <a:gdLst/>
              <a:ahLst/>
              <a:cxnLst/>
              <a:rect l="l" t="t" r="r" b="b"/>
              <a:pathLst>
                <a:path w="7138" h="13173" extrusionOk="0">
                  <a:moveTo>
                    <a:pt x="3936" y="1575"/>
                  </a:moveTo>
                  <a:lnTo>
                    <a:pt x="4146" y="1627"/>
                  </a:lnTo>
                  <a:lnTo>
                    <a:pt x="4356" y="1732"/>
                  </a:lnTo>
                  <a:lnTo>
                    <a:pt x="4566" y="1837"/>
                  </a:lnTo>
                  <a:lnTo>
                    <a:pt x="4828" y="2100"/>
                  </a:lnTo>
                  <a:lnTo>
                    <a:pt x="4986" y="2415"/>
                  </a:lnTo>
                  <a:lnTo>
                    <a:pt x="5143" y="2782"/>
                  </a:lnTo>
                  <a:lnTo>
                    <a:pt x="5196" y="3149"/>
                  </a:lnTo>
                  <a:lnTo>
                    <a:pt x="5248" y="3779"/>
                  </a:lnTo>
                  <a:lnTo>
                    <a:pt x="5248" y="5353"/>
                  </a:lnTo>
                  <a:lnTo>
                    <a:pt x="2047" y="5353"/>
                  </a:lnTo>
                  <a:lnTo>
                    <a:pt x="2047" y="3464"/>
                  </a:lnTo>
                  <a:lnTo>
                    <a:pt x="2099" y="2992"/>
                  </a:lnTo>
                  <a:lnTo>
                    <a:pt x="2204" y="2624"/>
                  </a:lnTo>
                  <a:lnTo>
                    <a:pt x="2309" y="2310"/>
                  </a:lnTo>
                  <a:lnTo>
                    <a:pt x="2414" y="2100"/>
                  </a:lnTo>
                  <a:lnTo>
                    <a:pt x="2572" y="1942"/>
                  </a:lnTo>
                  <a:lnTo>
                    <a:pt x="2782" y="1785"/>
                  </a:lnTo>
                  <a:lnTo>
                    <a:pt x="2991" y="1680"/>
                  </a:lnTo>
                  <a:lnTo>
                    <a:pt x="3306" y="1575"/>
                  </a:lnTo>
                  <a:close/>
                  <a:moveTo>
                    <a:pt x="3464" y="1"/>
                  </a:moveTo>
                  <a:lnTo>
                    <a:pt x="2886" y="53"/>
                  </a:lnTo>
                  <a:lnTo>
                    <a:pt x="2414" y="158"/>
                  </a:lnTo>
                  <a:lnTo>
                    <a:pt x="1942" y="263"/>
                  </a:lnTo>
                  <a:lnTo>
                    <a:pt x="1574" y="473"/>
                  </a:lnTo>
                  <a:lnTo>
                    <a:pt x="1207" y="683"/>
                  </a:lnTo>
                  <a:lnTo>
                    <a:pt x="945" y="945"/>
                  </a:lnTo>
                  <a:lnTo>
                    <a:pt x="682" y="1260"/>
                  </a:lnTo>
                  <a:lnTo>
                    <a:pt x="525" y="1627"/>
                  </a:lnTo>
                  <a:lnTo>
                    <a:pt x="367" y="1995"/>
                  </a:lnTo>
                  <a:lnTo>
                    <a:pt x="210" y="2362"/>
                  </a:lnTo>
                  <a:lnTo>
                    <a:pt x="53" y="3254"/>
                  </a:lnTo>
                  <a:lnTo>
                    <a:pt x="0" y="4199"/>
                  </a:lnTo>
                  <a:lnTo>
                    <a:pt x="0" y="5248"/>
                  </a:lnTo>
                  <a:lnTo>
                    <a:pt x="0" y="8240"/>
                  </a:lnTo>
                  <a:lnTo>
                    <a:pt x="53" y="9919"/>
                  </a:lnTo>
                  <a:lnTo>
                    <a:pt x="105" y="10391"/>
                  </a:lnTo>
                  <a:lnTo>
                    <a:pt x="158" y="10706"/>
                  </a:lnTo>
                  <a:lnTo>
                    <a:pt x="315" y="11179"/>
                  </a:lnTo>
                  <a:lnTo>
                    <a:pt x="472" y="11546"/>
                  </a:lnTo>
                  <a:lnTo>
                    <a:pt x="630" y="11808"/>
                  </a:lnTo>
                  <a:lnTo>
                    <a:pt x="840" y="12071"/>
                  </a:lnTo>
                  <a:lnTo>
                    <a:pt x="997" y="12281"/>
                  </a:lnTo>
                  <a:lnTo>
                    <a:pt x="1470" y="12648"/>
                  </a:lnTo>
                  <a:lnTo>
                    <a:pt x="1942" y="12858"/>
                  </a:lnTo>
                  <a:lnTo>
                    <a:pt x="2414" y="13015"/>
                  </a:lnTo>
                  <a:lnTo>
                    <a:pt x="2834" y="13120"/>
                  </a:lnTo>
                  <a:lnTo>
                    <a:pt x="3569" y="13173"/>
                  </a:lnTo>
                  <a:lnTo>
                    <a:pt x="4251" y="13120"/>
                  </a:lnTo>
                  <a:lnTo>
                    <a:pt x="4723" y="13068"/>
                  </a:lnTo>
                  <a:lnTo>
                    <a:pt x="5196" y="12910"/>
                  </a:lnTo>
                  <a:lnTo>
                    <a:pt x="5668" y="12648"/>
                  </a:lnTo>
                  <a:lnTo>
                    <a:pt x="5930" y="12491"/>
                  </a:lnTo>
                  <a:lnTo>
                    <a:pt x="6140" y="12281"/>
                  </a:lnTo>
                  <a:lnTo>
                    <a:pt x="6403" y="12071"/>
                  </a:lnTo>
                  <a:lnTo>
                    <a:pt x="6560" y="11808"/>
                  </a:lnTo>
                  <a:lnTo>
                    <a:pt x="6770" y="11493"/>
                  </a:lnTo>
                  <a:lnTo>
                    <a:pt x="6927" y="11126"/>
                  </a:lnTo>
                  <a:lnTo>
                    <a:pt x="7032" y="10654"/>
                  </a:lnTo>
                  <a:lnTo>
                    <a:pt x="7085" y="10129"/>
                  </a:lnTo>
                  <a:lnTo>
                    <a:pt x="7137" y="8974"/>
                  </a:lnTo>
                  <a:lnTo>
                    <a:pt x="5248" y="8974"/>
                  </a:lnTo>
                  <a:lnTo>
                    <a:pt x="5248" y="9447"/>
                  </a:lnTo>
                  <a:lnTo>
                    <a:pt x="5196" y="9919"/>
                  </a:lnTo>
                  <a:lnTo>
                    <a:pt x="5143" y="10339"/>
                  </a:lnTo>
                  <a:lnTo>
                    <a:pt x="4986" y="10759"/>
                  </a:lnTo>
                  <a:lnTo>
                    <a:pt x="4828" y="11074"/>
                  </a:lnTo>
                  <a:lnTo>
                    <a:pt x="4513" y="11336"/>
                  </a:lnTo>
                  <a:lnTo>
                    <a:pt x="4356" y="11389"/>
                  </a:lnTo>
                  <a:lnTo>
                    <a:pt x="4146" y="11493"/>
                  </a:lnTo>
                  <a:lnTo>
                    <a:pt x="3674" y="11546"/>
                  </a:lnTo>
                  <a:lnTo>
                    <a:pt x="3411" y="11493"/>
                  </a:lnTo>
                  <a:lnTo>
                    <a:pt x="3201" y="11493"/>
                  </a:lnTo>
                  <a:lnTo>
                    <a:pt x="2782" y="11336"/>
                  </a:lnTo>
                  <a:lnTo>
                    <a:pt x="2519" y="11074"/>
                  </a:lnTo>
                  <a:lnTo>
                    <a:pt x="2309" y="10811"/>
                  </a:lnTo>
                  <a:lnTo>
                    <a:pt x="2204" y="10496"/>
                  </a:lnTo>
                  <a:lnTo>
                    <a:pt x="2152" y="10234"/>
                  </a:lnTo>
                  <a:lnTo>
                    <a:pt x="2047" y="9709"/>
                  </a:lnTo>
                  <a:lnTo>
                    <a:pt x="2047" y="8555"/>
                  </a:lnTo>
                  <a:lnTo>
                    <a:pt x="2047" y="6980"/>
                  </a:lnTo>
                  <a:lnTo>
                    <a:pt x="7137" y="6980"/>
                  </a:lnTo>
                  <a:lnTo>
                    <a:pt x="7137" y="3936"/>
                  </a:lnTo>
                  <a:lnTo>
                    <a:pt x="7085" y="3254"/>
                  </a:lnTo>
                  <a:lnTo>
                    <a:pt x="7032" y="2782"/>
                  </a:lnTo>
                  <a:lnTo>
                    <a:pt x="6927" y="2310"/>
                  </a:lnTo>
                  <a:lnTo>
                    <a:pt x="6822" y="1890"/>
                  </a:lnTo>
                  <a:lnTo>
                    <a:pt x="6613" y="1522"/>
                  </a:lnTo>
                  <a:lnTo>
                    <a:pt x="6403" y="1208"/>
                  </a:lnTo>
                  <a:lnTo>
                    <a:pt x="6193" y="945"/>
                  </a:lnTo>
                  <a:lnTo>
                    <a:pt x="5930" y="683"/>
                  </a:lnTo>
                  <a:lnTo>
                    <a:pt x="5668" y="525"/>
                  </a:lnTo>
                  <a:lnTo>
                    <a:pt x="5405" y="368"/>
                  </a:lnTo>
                  <a:lnTo>
                    <a:pt x="4881" y="158"/>
                  </a:lnTo>
                  <a:lnTo>
                    <a:pt x="4303"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10"/>
            <p:cNvSpPr/>
            <p:nvPr/>
          </p:nvSpPr>
          <p:spPr>
            <a:xfrm>
              <a:off x="2054447" y="3674552"/>
              <a:ext cx="58347" cy="104725"/>
            </a:xfrm>
            <a:custGeom>
              <a:avLst/>
              <a:gdLst/>
              <a:ahLst/>
              <a:cxnLst/>
              <a:rect l="l" t="t" r="r" b="b"/>
              <a:pathLst>
                <a:path w="7190" h="13173" extrusionOk="0">
                  <a:moveTo>
                    <a:pt x="3097" y="1"/>
                  </a:moveTo>
                  <a:lnTo>
                    <a:pt x="2519" y="105"/>
                  </a:lnTo>
                  <a:lnTo>
                    <a:pt x="2047" y="263"/>
                  </a:lnTo>
                  <a:lnTo>
                    <a:pt x="1627" y="420"/>
                  </a:lnTo>
                  <a:lnTo>
                    <a:pt x="1260" y="683"/>
                  </a:lnTo>
                  <a:lnTo>
                    <a:pt x="945" y="998"/>
                  </a:lnTo>
                  <a:lnTo>
                    <a:pt x="683" y="1313"/>
                  </a:lnTo>
                  <a:lnTo>
                    <a:pt x="525" y="1732"/>
                  </a:lnTo>
                  <a:lnTo>
                    <a:pt x="315" y="2205"/>
                  </a:lnTo>
                  <a:lnTo>
                    <a:pt x="210" y="2729"/>
                  </a:lnTo>
                  <a:lnTo>
                    <a:pt x="105" y="3254"/>
                  </a:lnTo>
                  <a:lnTo>
                    <a:pt x="53" y="3884"/>
                  </a:lnTo>
                  <a:lnTo>
                    <a:pt x="0" y="5301"/>
                  </a:lnTo>
                  <a:lnTo>
                    <a:pt x="0" y="6875"/>
                  </a:lnTo>
                  <a:lnTo>
                    <a:pt x="0" y="8292"/>
                  </a:lnTo>
                  <a:lnTo>
                    <a:pt x="53" y="9499"/>
                  </a:lnTo>
                  <a:lnTo>
                    <a:pt x="158" y="10444"/>
                  </a:lnTo>
                  <a:lnTo>
                    <a:pt x="315" y="11126"/>
                  </a:lnTo>
                  <a:lnTo>
                    <a:pt x="473" y="11651"/>
                  </a:lnTo>
                  <a:lnTo>
                    <a:pt x="735" y="12071"/>
                  </a:lnTo>
                  <a:lnTo>
                    <a:pt x="1102" y="12438"/>
                  </a:lnTo>
                  <a:lnTo>
                    <a:pt x="1470" y="12700"/>
                  </a:lnTo>
                  <a:lnTo>
                    <a:pt x="1942" y="12910"/>
                  </a:lnTo>
                  <a:lnTo>
                    <a:pt x="2414" y="13068"/>
                  </a:lnTo>
                  <a:lnTo>
                    <a:pt x="2939" y="13120"/>
                  </a:lnTo>
                  <a:lnTo>
                    <a:pt x="3516" y="13173"/>
                  </a:lnTo>
                  <a:lnTo>
                    <a:pt x="4146" y="13120"/>
                  </a:lnTo>
                  <a:lnTo>
                    <a:pt x="4723" y="13015"/>
                  </a:lnTo>
                  <a:lnTo>
                    <a:pt x="5248" y="12910"/>
                  </a:lnTo>
                  <a:lnTo>
                    <a:pt x="5668" y="12700"/>
                  </a:lnTo>
                  <a:lnTo>
                    <a:pt x="5983" y="12491"/>
                  </a:lnTo>
                  <a:lnTo>
                    <a:pt x="6298" y="12176"/>
                  </a:lnTo>
                  <a:lnTo>
                    <a:pt x="6560" y="11861"/>
                  </a:lnTo>
                  <a:lnTo>
                    <a:pt x="6718" y="11546"/>
                  </a:lnTo>
                  <a:lnTo>
                    <a:pt x="6875" y="11179"/>
                  </a:lnTo>
                  <a:lnTo>
                    <a:pt x="6980" y="10759"/>
                  </a:lnTo>
                  <a:lnTo>
                    <a:pt x="7137" y="9972"/>
                  </a:lnTo>
                  <a:lnTo>
                    <a:pt x="7190" y="9079"/>
                  </a:lnTo>
                  <a:lnTo>
                    <a:pt x="7190" y="8187"/>
                  </a:lnTo>
                  <a:lnTo>
                    <a:pt x="5248" y="8187"/>
                  </a:lnTo>
                  <a:lnTo>
                    <a:pt x="5248" y="8974"/>
                  </a:lnTo>
                  <a:lnTo>
                    <a:pt x="5248" y="9604"/>
                  </a:lnTo>
                  <a:lnTo>
                    <a:pt x="5143" y="10181"/>
                  </a:lnTo>
                  <a:lnTo>
                    <a:pt x="5038" y="10654"/>
                  </a:lnTo>
                  <a:lnTo>
                    <a:pt x="4828" y="11074"/>
                  </a:lnTo>
                  <a:lnTo>
                    <a:pt x="4671" y="11179"/>
                  </a:lnTo>
                  <a:lnTo>
                    <a:pt x="4514" y="11336"/>
                  </a:lnTo>
                  <a:lnTo>
                    <a:pt x="4356" y="11441"/>
                  </a:lnTo>
                  <a:lnTo>
                    <a:pt x="4146" y="11493"/>
                  </a:lnTo>
                  <a:lnTo>
                    <a:pt x="3884" y="11546"/>
                  </a:lnTo>
                  <a:lnTo>
                    <a:pt x="3359" y="11546"/>
                  </a:lnTo>
                  <a:lnTo>
                    <a:pt x="3149" y="11493"/>
                  </a:lnTo>
                  <a:lnTo>
                    <a:pt x="2939" y="11441"/>
                  </a:lnTo>
                  <a:lnTo>
                    <a:pt x="2782" y="11336"/>
                  </a:lnTo>
                  <a:lnTo>
                    <a:pt x="2467" y="11126"/>
                  </a:lnTo>
                  <a:lnTo>
                    <a:pt x="2309" y="10811"/>
                  </a:lnTo>
                  <a:lnTo>
                    <a:pt x="2204" y="10496"/>
                  </a:lnTo>
                  <a:lnTo>
                    <a:pt x="2099" y="10181"/>
                  </a:lnTo>
                  <a:lnTo>
                    <a:pt x="2047" y="9604"/>
                  </a:lnTo>
                  <a:lnTo>
                    <a:pt x="2047" y="6193"/>
                  </a:lnTo>
                  <a:lnTo>
                    <a:pt x="2047" y="3989"/>
                  </a:lnTo>
                  <a:lnTo>
                    <a:pt x="2152" y="3149"/>
                  </a:lnTo>
                  <a:lnTo>
                    <a:pt x="2257" y="2520"/>
                  </a:lnTo>
                  <a:lnTo>
                    <a:pt x="2362" y="2310"/>
                  </a:lnTo>
                  <a:lnTo>
                    <a:pt x="2467" y="2100"/>
                  </a:lnTo>
                  <a:lnTo>
                    <a:pt x="2572" y="1890"/>
                  </a:lnTo>
                  <a:lnTo>
                    <a:pt x="2729" y="1785"/>
                  </a:lnTo>
                  <a:lnTo>
                    <a:pt x="2939" y="1680"/>
                  </a:lnTo>
                  <a:lnTo>
                    <a:pt x="3149" y="1575"/>
                  </a:lnTo>
                  <a:lnTo>
                    <a:pt x="3411" y="1575"/>
                  </a:lnTo>
                  <a:lnTo>
                    <a:pt x="3674" y="1522"/>
                  </a:lnTo>
                  <a:lnTo>
                    <a:pt x="4199" y="1575"/>
                  </a:lnTo>
                  <a:lnTo>
                    <a:pt x="4409" y="1680"/>
                  </a:lnTo>
                  <a:lnTo>
                    <a:pt x="4618" y="1732"/>
                  </a:lnTo>
                  <a:lnTo>
                    <a:pt x="4723" y="1890"/>
                  </a:lnTo>
                  <a:lnTo>
                    <a:pt x="4881" y="1995"/>
                  </a:lnTo>
                  <a:lnTo>
                    <a:pt x="5091" y="2362"/>
                  </a:lnTo>
                  <a:lnTo>
                    <a:pt x="5196" y="2834"/>
                  </a:lnTo>
                  <a:lnTo>
                    <a:pt x="5248" y="3412"/>
                  </a:lnTo>
                  <a:lnTo>
                    <a:pt x="5248" y="4829"/>
                  </a:lnTo>
                  <a:lnTo>
                    <a:pt x="7190" y="4829"/>
                  </a:lnTo>
                  <a:lnTo>
                    <a:pt x="7190" y="3884"/>
                  </a:lnTo>
                  <a:lnTo>
                    <a:pt x="7137" y="2992"/>
                  </a:lnTo>
                  <a:lnTo>
                    <a:pt x="7033" y="2205"/>
                  </a:lnTo>
                  <a:lnTo>
                    <a:pt x="6928" y="1837"/>
                  </a:lnTo>
                  <a:lnTo>
                    <a:pt x="6770" y="1470"/>
                  </a:lnTo>
                  <a:lnTo>
                    <a:pt x="6560" y="1155"/>
                  </a:lnTo>
                  <a:lnTo>
                    <a:pt x="6350" y="840"/>
                  </a:lnTo>
                  <a:lnTo>
                    <a:pt x="6088" y="630"/>
                  </a:lnTo>
                  <a:lnTo>
                    <a:pt x="5721" y="420"/>
                  </a:lnTo>
                  <a:lnTo>
                    <a:pt x="5353" y="210"/>
                  </a:lnTo>
                  <a:lnTo>
                    <a:pt x="4881" y="105"/>
                  </a:lnTo>
                  <a:lnTo>
                    <a:pt x="43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10"/>
            <p:cNvSpPr/>
            <p:nvPr/>
          </p:nvSpPr>
          <p:spPr>
            <a:xfrm>
              <a:off x="2123863" y="3674552"/>
              <a:ext cx="64741" cy="104725"/>
            </a:xfrm>
            <a:custGeom>
              <a:avLst/>
              <a:gdLst/>
              <a:ahLst/>
              <a:cxnLst/>
              <a:rect l="l" t="t" r="r" b="b"/>
              <a:pathLst>
                <a:path w="7978" h="13173" extrusionOk="0">
                  <a:moveTo>
                    <a:pt x="5353" y="5668"/>
                  </a:moveTo>
                  <a:lnTo>
                    <a:pt x="5353" y="8817"/>
                  </a:lnTo>
                  <a:lnTo>
                    <a:pt x="5301" y="9552"/>
                  </a:lnTo>
                  <a:lnTo>
                    <a:pt x="5301" y="9919"/>
                  </a:lnTo>
                  <a:lnTo>
                    <a:pt x="5196" y="10234"/>
                  </a:lnTo>
                  <a:lnTo>
                    <a:pt x="5143" y="10549"/>
                  </a:lnTo>
                  <a:lnTo>
                    <a:pt x="4986" y="10811"/>
                  </a:lnTo>
                  <a:lnTo>
                    <a:pt x="4776" y="11074"/>
                  </a:lnTo>
                  <a:lnTo>
                    <a:pt x="4514" y="11284"/>
                  </a:lnTo>
                  <a:lnTo>
                    <a:pt x="4304" y="11441"/>
                  </a:lnTo>
                  <a:lnTo>
                    <a:pt x="3989"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047" y="9762"/>
                  </a:lnTo>
                  <a:lnTo>
                    <a:pt x="2100" y="9289"/>
                  </a:lnTo>
                  <a:lnTo>
                    <a:pt x="2205" y="8817"/>
                  </a:lnTo>
                  <a:lnTo>
                    <a:pt x="2362" y="8450"/>
                  </a:lnTo>
                  <a:lnTo>
                    <a:pt x="2519" y="8135"/>
                  </a:lnTo>
                  <a:lnTo>
                    <a:pt x="2782" y="7820"/>
                  </a:lnTo>
                  <a:lnTo>
                    <a:pt x="3044" y="7558"/>
                  </a:lnTo>
                  <a:lnTo>
                    <a:pt x="3674" y="7033"/>
                  </a:lnTo>
                  <a:lnTo>
                    <a:pt x="4671" y="6298"/>
                  </a:lnTo>
                  <a:lnTo>
                    <a:pt x="5353" y="5668"/>
                  </a:lnTo>
                  <a:close/>
                  <a:moveTo>
                    <a:pt x="3359" y="1"/>
                  </a:moveTo>
                  <a:lnTo>
                    <a:pt x="2887"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4" y="1995"/>
                  </a:lnTo>
                  <a:lnTo>
                    <a:pt x="2939"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2"/>
                  </a:lnTo>
                  <a:lnTo>
                    <a:pt x="4671" y="4461"/>
                  </a:lnTo>
                  <a:lnTo>
                    <a:pt x="4094" y="4934"/>
                  </a:lnTo>
                  <a:lnTo>
                    <a:pt x="2152" y="6246"/>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10" y="11441"/>
                  </a:lnTo>
                  <a:lnTo>
                    <a:pt x="368" y="11808"/>
                  </a:lnTo>
                  <a:lnTo>
                    <a:pt x="630" y="12176"/>
                  </a:lnTo>
                  <a:lnTo>
                    <a:pt x="945" y="12491"/>
                  </a:lnTo>
                  <a:lnTo>
                    <a:pt x="1312" y="12753"/>
                  </a:lnTo>
                  <a:lnTo>
                    <a:pt x="1680" y="12963"/>
                  </a:lnTo>
                  <a:lnTo>
                    <a:pt x="2047" y="13068"/>
                  </a:lnTo>
                  <a:lnTo>
                    <a:pt x="2414" y="13120"/>
                  </a:lnTo>
                  <a:lnTo>
                    <a:pt x="2887" y="13173"/>
                  </a:lnTo>
                  <a:lnTo>
                    <a:pt x="3464" y="13120"/>
                  </a:lnTo>
                  <a:lnTo>
                    <a:pt x="3936" y="12963"/>
                  </a:lnTo>
                  <a:lnTo>
                    <a:pt x="4356" y="12753"/>
                  </a:lnTo>
                  <a:lnTo>
                    <a:pt x="4724" y="12491"/>
                  </a:lnTo>
                  <a:lnTo>
                    <a:pt x="4986" y="12176"/>
                  </a:lnTo>
                  <a:lnTo>
                    <a:pt x="5196" y="11913"/>
                  </a:lnTo>
                  <a:lnTo>
                    <a:pt x="5458" y="11389"/>
                  </a:lnTo>
                  <a:lnTo>
                    <a:pt x="5458" y="12910"/>
                  </a:lnTo>
                  <a:lnTo>
                    <a:pt x="7977" y="12910"/>
                  </a:lnTo>
                  <a:lnTo>
                    <a:pt x="7767" y="12753"/>
                  </a:lnTo>
                  <a:lnTo>
                    <a:pt x="7662" y="12596"/>
                  </a:lnTo>
                  <a:lnTo>
                    <a:pt x="7557" y="12386"/>
                  </a:lnTo>
                  <a:lnTo>
                    <a:pt x="7452" y="12176"/>
                  </a:lnTo>
                  <a:lnTo>
                    <a:pt x="7400" y="11861"/>
                  </a:lnTo>
                  <a:lnTo>
                    <a:pt x="7400" y="11441"/>
                  </a:lnTo>
                  <a:lnTo>
                    <a:pt x="7348" y="10234"/>
                  </a:lnTo>
                  <a:lnTo>
                    <a:pt x="7348" y="4146"/>
                  </a:lnTo>
                  <a:lnTo>
                    <a:pt x="7348" y="3044"/>
                  </a:lnTo>
                  <a:lnTo>
                    <a:pt x="7295" y="2572"/>
                  </a:lnTo>
                  <a:lnTo>
                    <a:pt x="7243" y="2205"/>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10"/>
            <p:cNvSpPr/>
            <p:nvPr/>
          </p:nvSpPr>
          <p:spPr>
            <a:xfrm>
              <a:off x="2201800" y="3674552"/>
              <a:ext cx="59199" cy="102642"/>
            </a:xfrm>
            <a:custGeom>
              <a:avLst/>
              <a:gdLst/>
              <a:ahLst/>
              <a:cxnLst/>
              <a:rect l="l" t="t" r="r" b="b"/>
              <a:pathLst>
                <a:path w="7295" h="12911" extrusionOk="0">
                  <a:moveTo>
                    <a:pt x="4671" y="1"/>
                  </a:moveTo>
                  <a:lnTo>
                    <a:pt x="4094" y="53"/>
                  </a:lnTo>
                  <a:lnTo>
                    <a:pt x="3621" y="158"/>
                  </a:lnTo>
                  <a:lnTo>
                    <a:pt x="3201" y="315"/>
                  </a:lnTo>
                  <a:lnTo>
                    <a:pt x="2887" y="525"/>
                  </a:lnTo>
                  <a:lnTo>
                    <a:pt x="2572" y="735"/>
                  </a:lnTo>
                  <a:lnTo>
                    <a:pt x="2309" y="998"/>
                  </a:lnTo>
                  <a:lnTo>
                    <a:pt x="1942" y="1417"/>
                  </a:lnTo>
                  <a:lnTo>
                    <a:pt x="1942" y="210"/>
                  </a:lnTo>
                  <a:lnTo>
                    <a:pt x="0" y="210"/>
                  </a:lnTo>
                  <a:lnTo>
                    <a:pt x="0" y="12910"/>
                  </a:lnTo>
                  <a:lnTo>
                    <a:pt x="2047" y="12910"/>
                  </a:lnTo>
                  <a:lnTo>
                    <a:pt x="2047" y="4724"/>
                  </a:lnTo>
                  <a:lnTo>
                    <a:pt x="2047" y="3622"/>
                  </a:lnTo>
                  <a:lnTo>
                    <a:pt x="2152" y="3097"/>
                  </a:lnTo>
                  <a:lnTo>
                    <a:pt x="2257" y="2624"/>
                  </a:lnTo>
                  <a:lnTo>
                    <a:pt x="2467" y="2205"/>
                  </a:lnTo>
                  <a:lnTo>
                    <a:pt x="2572" y="2047"/>
                  </a:lnTo>
                  <a:lnTo>
                    <a:pt x="2782" y="1890"/>
                  </a:lnTo>
                  <a:lnTo>
                    <a:pt x="2939" y="1785"/>
                  </a:lnTo>
                  <a:lnTo>
                    <a:pt x="3201" y="1680"/>
                  </a:lnTo>
                  <a:lnTo>
                    <a:pt x="3464" y="1627"/>
                  </a:lnTo>
                  <a:lnTo>
                    <a:pt x="3726" y="1575"/>
                  </a:lnTo>
                  <a:lnTo>
                    <a:pt x="3989" y="1627"/>
                  </a:lnTo>
                  <a:lnTo>
                    <a:pt x="4251" y="1627"/>
                  </a:lnTo>
                  <a:lnTo>
                    <a:pt x="4461" y="1732"/>
                  </a:lnTo>
                  <a:lnTo>
                    <a:pt x="4618" y="1837"/>
                  </a:lnTo>
                  <a:lnTo>
                    <a:pt x="4776" y="1942"/>
                  </a:lnTo>
                  <a:lnTo>
                    <a:pt x="4881" y="2100"/>
                  </a:lnTo>
                  <a:lnTo>
                    <a:pt x="5038" y="2415"/>
                  </a:lnTo>
                  <a:lnTo>
                    <a:pt x="5143" y="2887"/>
                  </a:lnTo>
                  <a:lnTo>
                    <a:pt x="5196" y="3412"/>
                  </a:lnTo>
                  <a:lnTo>
                    <a:pt x="5248" y="4619"/>
                  </a:lnTo>
                  <a:lnTo>
                    <a:pt x="5248" y="12910"/>
                  </a:lnTo>
                  <a:lnTo>
                    <a:pt x="7295" y="12910"/>
                  </a:lnTo>
                  <a:lnTo>
                    <a:pt x="7295" y="3989"/>
                  </a:lnTo>
                  <a:lnTo>
                    <a:pt x="7295" y="3307"/>
                  </a:lnTo>
                  <a:lnTo>
                    <a:pt x="7242" y="2624"/>
                  </a:lnTo>
                  <a:lnTo>
                    <a:pt x="7137" y="1942"/>
                  </a:lnTo>
                  <a:lnTo>
                    <a:pt x="7085" y="1627"/>
                  </a:lnTo>
                  <a:lnTo>
                    <a:pt x="6980" y="1313"/>
                  </a:lnTo>
                  <a:lnTo>
                    <a:pt x="6822" y="1050"/>
                  </a:lnTo>
                  <a:lnTo>
                    <a:pt x="6665" y="788"/>
                  </a:lnTo>
                  <a:lnTo>
                    <a:pt x="6455" y="578"/>
                  </a:lnTo>
                  <a:lnTo>
                    <a:pt x="6193" y="368"/>
                  </a:lnTo>
                  <a:lnTo>
                    <a:pt x="5878" y="210"/>
                  </a:lnTo>
                  <a:lnTo>
                    <a:pt x="5510" y="105"/>
                  </a:lnTo>
                  <a:lnTo>
                    <a:pt x="5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10"/>
            <p:cNvSpPr/>
            <p:nvPr/>
          </p:nvSpPr>
          <p:spPr>
            <a:xfrm>
              <a:off x="2274193" y="3674552"/>
              <a:ext cx="64741" cy="104725"/>
            </a:xfrm>
            <a:custGeom>
              <a:avLst/>
              <a:gdLst/>
              <a:ahLst/>
              <a:cxnLst/>
              <a:rect l="l" t="t" r="r" b="b"/>
              <a:pathLst>
                <a:path w="7978" h="13173" extrusionOk="0">
                  <a:moveTo>
                    <a:pt x="5354" y="5668"/>
                  </a:moveTo>
                  <a:lnTo>
                    <a:pt x="5354" y="8817"/>
                  </a:lnTo>
                  <a:lnTo>
                    <a:pt x="5301" y="9552"/>
                  </a:lnTo>
                  <a:lnTo>
                    <a:pt x="5301" y="9919"/>
                  </a:lnTo>
                  <a:lnTo>
                    <a:pt x="5196" y="10234"/>
                  </a:lnTo>
                  <a:lnTo>
                    <a:pt x="5091" y="10549"/>
                  </a:lnTo>
                  <a:lnTo>
                    <a:pt x="4986" y="10811"/>
                  </a:lnTo>
                  <a:lnTo>
                    <a:pt x="4776" y="11074"/>
                  </a:lnTo>
                  <a:lnTo>
                    <a:pt x="4514" y="11284"/>
                  </a:lnTo>
                  <a:lnTo>
                    <a:pt x="4251" y="11441"/>
                  </a:lnTo>
                  <a:lnTo>
                    <a:pt x="3989" y="11546"/>
                  </a:lnTo>
                  <a:lnTo>
                    <a:pt x="3727" y="11651"/>
                  </a:lnTo>
                  <a:lnTo>
                    <a:pt x="3202" y="11651"/>
                  </a:lnTo>
                  <a:lnTo>
                    <a:pt x="2992" y="11598"/>
                  </a:lnTo>
                  <a:lnTo>
                    <a:pt x="2782" y="11546"/>
                  </a:lnTo>
                  <a:lnTo>
                    <a:pt x="2625" y="11441"/>
                  </a:lnTo>
                  <a:lnTo>
                    <a:pt x="2415" y="11231"/>
                  </a:lnTo>
                  <a:lnTo>
                    <a:pt x="2257" y="10916"/>
                  </a:lnTo>
                  <a:lnTo>
                    <a:pt x="2152" y="10601"/>
                  </a:lnTo>
                  <a:lnTo>
                    <a:pt x="2100" y="10286"/>
                  </a:lnTo>
                  <a:lnTo>
                    <a:pt x="2047" y="9762"/>
                  </a:lnTo>
                  <a:lnTo>
                    <a:pt x="2100" y="9289"/>
                  </a:lnTo>
                  <a:lnTo>
                    <a:pt x="2205" y="8817"/>
                  </a:lnTo>
                  <a:lnTo>
                    <a:pt x="2310" y="8450"/>
                  </a:lnTo>
                  <a:lnTo>
                    <a:pt x="2520" y="8135"/>
                  </a:lnTo>
                  <a:lnTo>
                    <a:pt x="2782" y="7820"/>
                  </a:lnTo>
                  <a:lnTo>
                    <a:pt x="3044" y="7558"/>
                  </a:lnTo>
                  <a:lnTo>
                    <a:pt x="3674" y="7033"/>
                  </a:lnTo>
                  <a:lnTo>
                    <a:pt x="4671" y="6298"/>
                  </a:lnTo>
                  <a:lnTo>
                    <a:pt x="5354" y="5668"/>
                  </a:lnTo>
                  <a:close/>
                  <a:moveTo>
                    <a:pt x="3307" y="1"/>
                  </a:moveTo>
                  <a:lnTo>
                    <a:pt x="2835" y="105"/>
                  </a:lnTo>
                  <a:lnTo>
                    <a:pt x="2362" y="210"/>
                  </a:lnTo>
                  <a:lnTo>
                    <a:pt x="1837" y="473"/>
                  </a:lnTo>
                  <a:lnTo>
                    <a:pt x="1575" y="578"/>
                  </a:lnTo>
                  <a:lnTo>
                    <a:pt x="1365" y="788"/>
                  </a:lnTo>
                  <a:lnTo>
                    <a:pt x="1155" y="998"/>
                  </a:lnTo>
                  <a:lnTo>
                    <a:pt x="945" y="1260"/>
                  </a:lnTo>
                  <a:lnTo>
                    <a:pt x="788" y="1522"/>
                  </a:lnTo>
                  <a:lnTo>
                    <a:pt x="630" y="1837"/>
                  </a:lnTo>
                  <a:lnTo>
                    <a:pt x="525" y="2415"/>
                  </a:lnTo>
                  <a:lnTo>
                    <a:pt x="473" y="3149"/>
                  </a:lnTo>
                  <a:lnTo>
                    <a:pt x="473" y="4409"/>
                  </a:lnTo>
                  <a:lnTo>
                    <a:pt x="2310" y="4409"/>
                  </a:lnTo>
                  <a:lnTo>
                    <a:pt x="2257" y="3464"/>
                  </a:lnTo>
                  <a:lnTo>
                    <a:pt x="2310" y="2834"/>
                  </a:lnTo>
                  <a:lnTo>
                    <a:pt x="2362" y="2520"/>
                  </a:lnTo>
                  <a:lnTo>
                    <a:pt x="2467" y="2257"/>
                  </a:lnTo>
                  <a:lnTo>
                    <a:pt x="2625" y="1995"/>
                  </a:lnTo>
                  <a:lnTo>
                    <a:pt x="2887" y="1785"/>
                  </a:lnTo>
                  <a:lnTo>
                    <a:pt x="3307" y="1680"/>
                  </a:lnTo>
                  <a:lnTo>
                    <a:pt x="3779" y="1627"/>
                  </a:lnTo>
                  <a:lnTo>
                    <a:pt x="4304" y="1680"/>
                  </a:lnTo>
                  <a:lnTo>
                    <a:pt x="4514" y="1732"/>
                  </a:lnTo>
                  <a:lnTo>
                    <a:pt x="4671" y="1837"/>
                  </a:lnTo>
                  <a:lnTo>
                    <a:pt x="4986" y="2047"/>
                  </a:lnTo>
                  <a:lnTo>
                    <a:pt x="5144" y="2362"/>
                  </a:lnTo>
                  <a:lnTo>
                    <a:pt x="5249" y="2677"/>
                  </a:lnTo>
                  <a:lnTo>
                    <a:pt x="5301" y="3044"/>
                  </a:lnTo>
                  <a:lnTo>
                    <a:pt x="5354" y="3832"/>
                  </a:lnTo>
                  <a:lnTo>
                    <a:pt x="4671" y="4461"/>
                  </a:lnTo>
                  <a:lnTo>
                    <a:pt x="4042" y="4934"/>
                  </a:lnTo>
                  <a:lnTo>
                    <a:pt x="2152" y="6246"/>
                  </a:lnTo>
                  <a:lnTo>
                    <a:pt x="1680" y="6613"/>
                  </a:lnTo>
                  <a:lnTo>
                    <a:pt x="1260" y="6928"/>
                  </a:lnTo>
                  <a:lnTo>
                    <a:pt x="893" y="7295"/>
                  </a:lnTo>
                  <a:lnTo>
                    <a:pt x="578" y="7662"/>
                  </a:lnTo>
                  <a:lnTo>
                    <a:pt x="316" y="8082"/>
                  </a:lnTo>
                  <a:lnTo>
                    <a:pt x="158" y="8607"/>
                  </a:lnTo>
                  <a:lnTo>
                    <a:pt x="53" y="9184"/>
                  </a:lnTo>
                  <a:lnTo>
                    <a:pt x="1" y="9919"/>
                  </a:lnTo>
                  <a:lnTo>
                    <a:pt x="53" y="10654"/>
                  </a:lnTo>
                  <a:lnTo>
                    <a:pt x="106" y="11021"/>
                  </a:lnTo>
                  <a:lnTo>
                    <a:pt x="211" y="11441"/>
                  </a:lnTo>
                  <a:lnTo>
                    <a:pt x="368" y="11808"/>
                  </a:lnTo>
                  <a:lnTo>
                    <a:pt x="630" y="12176"/>
                  </a:lnTo>
                  <a:lnTo>
                    <a:pt x="945" y="12491"/>
                  </a:lnTo>
                  <a:lnTo>
                    <a:pt x="1313" y="12753"/>
                  </a:lnTo>
                  <a:lnTo>
                    <a:pt x="1680" y="12963"/>
                  </a:lnTo>
                  <a:lnTo>
                    <a:pt x="2047" y="13068"/>
                  </a:lnTo>
                  <a:lnTo>
                    <a:pt x="2415" y="13120"/>
                  </a:lnTo>
                  <a:lnTo>
                    <a:pt x="2835" y="13173"/>
                  </a:lnTo>
                  <a:lnTo>
                    <a:pt x="3464" y="13120"/>
                  </a:lnTo>
                  <a:lnTo>
                    <a:pt x="3937" y="12963"/>
                  </a:lnTo>
                  <a:lnTo>
                    <a:pt x="4356" y="12753"/>
                  </a:lnTo>
                  <a:lnTo>
                    <a:pt x="4724" y="12491"/>
                  </a:lnTo>
                  <a:lnTo>
                    <a:pt x="4986" y="12176"/>
                  </a:lnTo>
                  <a:lnTo>
                    <a:pt x="5196" y="11913"/>
                  </a:lnTo>
                  <a:lnTo>
                    <a:pt x="5458" y="11389"/>
                  </a:lnTo>
                  <a:lnTo>
                    <a:pt x="5458" y="12910"/>
                  </a:lnTo>
                  <a:lnTo>
                    <a:pt x="7977" y="12910"/>
                  </a:lnTo>
                  <a:lnTo>
                    <a:pt x="7768" y="12753"/>
                  </a:lnTo>
                  <a:lnTo>
                    <a:pt x="7663" y="12596"/>
                  </a:lnTo>
                  <a:lnTo>
                    <a:pt x="7505" y="12386"/>
                  </a:lnTo>
                  <a:lnTo>
                    <a:pt x="7453" y="12176"/>
                  </a:lnTo>
                  <a:lnTo>
                    <a:pt x="7400" y="11861"/>
                  </a:lnTo>
                  <a:lnTo>
                    <a:pt x="7348" y="11441"/>
                  </a:lnTo>
                  <a:lnTo>
                    <a:pt x="7348" y="10234"/>
                  </a:lnTo>
                  <a:lnTo>
                    <a:pt x="7348" y="4146"/>
                  </a:lnTo>
                  <a:lnTo>
                    <a:pt x="7348" y="3044"/>
                  </a:lnTo>
                  <a:lnTo>
                    <a:pt x="7295" y="2572"/>
                  </a:lnTo>
                  <a:lnTo>
                    <a:pt x="7243" y="2205"/>
                  </a:lnTo>
                  <a:lnTo>
                    <a:pt x="7138" y="1837"/>
                  </a:lnTo>
                  <a:lnTo>
                    <a:pt x="7033" y="1522"/>
                  </a:lnTo>
                  <a:lnTo>
                    <a:pt x="6823" y="1260"/>
                  </a:lnTo>
                  <a:lnTo>
                    <a:pt x="6561" y="945"/>
                  </a:lnTo>
                  <a:lnTo>
                    <a:pt x="6298" y="683"/>
                  </a:lnTo>
                  <a:lnTo>
                    <a:pt x="5983" y="473"/>
                  </a:lnTo>
                  <a:lnTo>
                    <a:pt x="5668" y="315"/>
                  </a:lnTo>
                  <a:lnTo>
                    <a:pt x="5354" y="158"/>
                  </a:lnTo>
                  <a:lnTo>
                    <a:pt x="5039" y="105"/>
                  </a:lnTo>
                  <a:lnTo>
                    <a:pt x="4671" y="53"/>
                  </a:lnTo>
                  <a:lnTo>
                    <a:pt x="398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10"/>
            <p:cNvSpPr/>
            <p:nvPr/>
          </p:nvSpPr>
          <p:spPr>
            <a:xfrm>
              <a:off x="2350426" y="3634921"/>
              <a:ext cx="60903" cy="144356"/>
            </a:xfrm>
            <a:custGeom>
              <a:avLst/>
              <a:gdLst/>
              <a:ahLst/>
              <a:cxnLst/>
              <a:rect l="l" t="t" r="r" b="b"/>
              <a:pathLst>
                <a:path w="7505" h="18158" extrusionOk="0">
                  <a:moveTo>
                    <a:pt x="3726" y="6560"/>
                  </a:moveTo>
                  <a:lnTo>
                    <a:pt x="4041" y="6612"/>
                  </a:lnTo>
                  <a:lnTo>
                    <a:pt x="4304" y="6665"/>
                  </a:lnTo>
                  <a:lnTo>
                    <a:pt x="4566" y="6770"/>
                  </a:lnTo>
                  <a:lnTo>
                    <a:pt x="4776" y="6927"/>
                  </a:lnTo>
                  <a:lnTo>
                    <a:pt x="4933" y="7137"/>
                  </a:lnTo>
                  <a:lnTo>
                    <a:pt x="5091" y="7347"/>
                  </a:lnTo>
                  <a:lnTo>
                    <a:pt x="5196" y="7662"/>
                  </a:lnTo>
                  <a:lnTo>
                    <a:pt x="5301" y="7977"/>
                  </a:lnTo>
                  <a:lnTo>
                    <a:pt x="5458" y="8659"/>
                  </a:lnTo>
                  <a:lnTo>
                    <a:pt x="5511" y="9551"/>
                  </a:lnTo>
                  <a:lnTo>
                    <a:pt x="5511" y="10496"/>
                  </a:lnTo>
                  <a:lnTo>
                    <a:pt x="5511" y="11598"/>
                  </a:lnTo>
                  <a:lnTo>
                    <a:pt x="5458" y="13750"/>
                  </a:lnTo>
                  <a:lnTo>
                    <a:pt x="5353" y="14589"/>
                  </a:lnTo>
                  <a:lnTo>
                    <a:pt x="5248" y="15271"/>
                  </a:lnTo>
                  <a:lnTo>
                    <a:pt x="5143" y="15586"/>
                  </a:lnTo>
                  <a:lnTo>
                    <a:pt x="5038" y="15849"/>
                  </a:lnTo>
                  <a:lnTo>
                    <a:pt x="4881" y="16059"/>
                  </a:lnTo>
                  <a:lnTo>
                    <a:pt x="4724" y="16216"/>
                  </a:lnTo>
                  <a:lnTo>
                    <a:pt x="4514" y="16374"/>
                  </a:lnTo>
                  <a:lnTo>
                    <a:pt x="4304" y="16478"/>
                  </a:lnTo>
                  <a:lnTo>
                    <a:pt x="4041" y="16531"/>
                  </a:lnTo>
                  <a:lnTo>
                    <a:pt x="3464" y="16531"/>
                  </a:lnTo>
                  <a:lnTo>
                    <a:pt x="3202" y="16478"/>
                  </a:lnTo>
                  <a:lnTo>
                    <a:pt x="2992" y="16426"/>
                  </a:lnTo>
                  <a:lnTo>
                    <a:pt x="2834" y="16321"/>
                  </a:lnTo>
                  <a:lnTo>
                    <a:pt x="2572" y="16059"/>
                  </a:lnTo>
                  <a:lnTo>
                    <a:pt x="2362" y="15744"/>
                  </a:lnTo>
                  <a:lnTo>
                    <a:pt x="2257" y="15429"/>
                  </a:lnTo>
                  <a:lnTo>
                    <a:pt x="2152" y="15114"/>
                  </a:lnTo>
                  <a:lnTo>
                    <a:pt x="2100" y="14589"/>
                  </a:lnTo>
                  <a:lnTo>
                    <a:pt x="2047" y="13487"/>
                  </a:lnTo>
                  <a:lnTo>
                    <a:pt x="2047" y="12595"/>
                  </a:lnTo>
                  <a:lnTo>
                    <a:pt x="2047" y="10601"/>
                  </a:lnTo>
                  <a:lnTo>
                    <a:pt x="2100" y="9131"/>
                  </a:lnTo>
                  <a:lnTo>
                    <a:pt x="2152" y="8292"/>
                  </a:lnTo>
                  <a:lnTo>
                    <a:pt x="2205" y="7872"/>
                  </a:lnTo>
                  <a:lnTo>
                    <a:pt x="2362" y="7505"/>
                  </a:lnTo>
                  <a:lnTo>
                    <a:pt x="2572" y="7137"/>
                  </a:lnTo>
                  <a:lnTo>
                    <a:pt x="2677" y="6980"/>
                  </a:lnTo>
                  <a:lnTo>
                    <a:pt x="2834" y="6822"/>
                  </a:lnTo>
                  <a:lnTo>
                    <a:pt x="2992" y="6717"/>
                  </a:lnTo>
                  <a:lnTo>
                    <a:pt x="3202" y="6665"/>
                  </a:lnTo>
                  <a:lnTo>
                    <a:pt x="3464" y="6612"/>
                  </a:lnTo>
                  <a:lnTo>
                    <a:pt x="3726" y="6560"/>
                  </a:lnTo>
                  <a:close/>
                  <a:moveTo>
                    <a:pt x="5458" y="0"/>
                  </a:moveTo>
                  <a:lnTo>
                    <a:pt x="5458" y="6245"/>
                  </a:lnTo>
                  <a:lnTo>
                    <a:pt x="5143" y="5825"/>
                  </a:lnTo>
                  <a:lnTo>
                    <a:pt x="4933" y="5615"/>
                  </a:lnTo>
                  <a:lnTo>
                    <a:pt x="4671" y="5405"/>
                  </a:lnTo>
                  <a:lnTo>
                    <a:pt x="4356" y="5248"/>
                  </a:lnTo>
                  <a:lnTo>
                    <a:pt x="3989" y="5090"/>
                  </a:lnTo>
                  <a:lnTo>
                    <a:pt x="3517" y="5038"/>
                  </a:lnTo>
                  <a:lnTo>
                    <a:pt x="3044" y="4986"/>
                  </a:lnTo>
                  <a:lnTo>
                    <a:pt x="2519" y="5038"/>
                  </a:lnTo>
                  <a:lnTo>
                    <a:pt x="2047" y="5143"/>
                  </a:lnTo>
                  <a:lnTo>
                    <a:pt x="1627" y="5353"/>
                  </a:lnTo>
                  <a:lnTo>
                    <a:pt x="1260" y="5563"/>
                  </a:lnTo>
                  <a:lnTo>
                    <a:pt x="945" y="5878"/>
                  </a:lnTo>
                  <a:lnTo>
                    <a:pt x="683" y="6245"/>
                  </a:lnTo>
                  <a:lnTo>
                    <a:pt x="473" y="6665"/>
                  </a:lnTo>
                  <a:lnTo>
                    <a:pt x="315" y="7085"/>
                  </a:lnTo>
                  <a:lnTo>
                    <a:pt x="210" y="7505"/>
                  </a:lnTo>
                  <a:lnTo>
                    <a:pt x="158" y="8029"/>
                  </a:lnTo>
                  <a:lnTo>
                    <a:pt x="53" y="9289"/>
                  </a:lnTo>
                  <a:lnTo>
                    <a:pt x="0" y="10548"/>
                  </a:lnTo>
                  <a:lnTo>
                    <a:pt x="0" y="11650"/>
                  </a:lnTo>
                  <a:lnTo>
                    <a:pt x="0" y="12962"/>
                  </a:lnTo>
                  <a:lnTo>
                    <a:pt x="53" y="14117"/>
                  </a:lnTo>
                  <a:lnTo>
                    <a:pt x="158" y="15166"/>
                  </a:lnTo>
                  <a:lnTo>
                    <a:pt x="315" y="16006"/>
                  </a:lnTo>
                  <a:lnTo>
                    <a:pt x="420" y="16426"/>
                  </a:lnTo>
                  <a:lnTo>
                    <a:pt x="578" y="16741"/>
                  </a:lnTo>
                  <a:lnTo>
                    <a:pt x="735" y="17056"/>
                  </a:lnTo>
                  <a:lnTo>
                    <a:pt x="945" y="17318"/>
                  </a:lnTo>
                  <a:lnTo>
                    <a:pt x="1207" y="17581"/>
                  </a:lnTo>
                  <a:lnTo>
                    <a:pt x="1470" y="17738"/>
                  </a:lnTo>
                  <a:lnTo>
                    <a:pt x="1785" y="17895"/>
                  </a:lnTo>
                  <a:lnTo>
                    <a:pt x="2152" y="18053"/>
                  </a:lnTo>
                  <a:lnTo>
                    <a:pt x="2519" y="18105"/>
                  </a:lnTo>
                  <a:lnTo>
                    <a:pt x="2939" y="18158"/>
                  </a:lnTo>
                  <a:lnTo>
                    <a:pt x="3517" y="18105"/>
                  </a:lnTo>
                  <a:lnTo>
                    <a:pt x="4041" y="17948"/>
                  </a:lnTo>
                  <a:lnTo>
                    <a:pt x="4461" y="17790"/>
                  </a:lnTo>
                  <a:lnTo>
                    <a:pt x="4829" y="17528"/>
                  </a:lnTo>
                  <a:lnTo>
                    <a:pt x="5091" y="17266"/>
                  </a:lnTo>
                  <a:lnTo>
                    <a:pt x="5301" y="17003"/>
                  </a:lnTo>
                  <a:lnTo>
                    <a:pt x="5616" y="16583"/>
                  </a:lnTo>
                  <a:lnTo>
                    <a:pt x="5616" y="17895"/>
                  </a:lnTo>
                  <a:lnTo>
                    <a:pt x="7505" y="17895"/>
                  </a:lnTo>
                  <a:lnTo>
                    <a:pt x="75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10"/>
            <p:cNvSpPr/>
            <p:nvPr/>
          </p:nvSpPr>
          <p:spPr>
            <a:xfrm>
              <a:off x="2429636" y="3637839"/>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10"/>
            <p:cNvSpPr/>
            <p:nvPr/>
          </p:nvSpPr>
          <p:spPr>
            <a:xfrm>
              <a:off x="2462429" y="3674552"/>
              <a:ext cx="57925" cy="104725"/>
            </a:xfrm>
            <a:custGeom>
              <a:avLst/>
              <a:gdLst/>
              <a:ahLst/>
              <a:cxnLst/>
              <a:rect l="l" t="t" r="r" b="b"/>
              <a:pathLst>
                <a:path w="7138" h="13173" extrusionOk="0">
                  <a:moveTo>
                    <a:pt x="3936" y="1575"/>
                  </a:moveTo>
                  <a:lnTo>
                    <a:pt x="4146" y="1627"/>
                  </a:lnTo>
                  <a:lnTo>
                    <a:pt x="4356" y="1732"/>
                  </a:lnTo>
                  <a:lnTo>
                    <a:pt x="4566" y="1837"/>
                  </a:lnTo>
                  <a:lnTo>
                    <a:pt x="4829" y="2100"/>
                  </a:lnTo>
                  <a:lnTo>
                    <a:pt x="4986" y="2415"/>
                  </a:lnTo>
                  <a:lnTo>
                    <a:pt x="5143" y="2782"/>
                  </a:lnTo>
                  <a:lnTo>
                    <a:pt x="5196" y="3149"/>
                  </a:lnTo>
                  <a:lnTo>
                    <a:pt x="5248" y="3779"/>
                  </a:lnTo>
                  <a:lnTo>
                    <a:pt x="5248" y="5353"/>
                  </a:lnTo>
                  <a:lnTo>
                    <a:pt x="2047" y="5353"/>
                  </a:lnTo>
                  <a:lnTo>
                    <a:pt x="2047" y="3464"/>
                  </a:lnTo>
                  <a:lnTo>
                    <a:pt x="2100" y="2992"/>
                  </a:lnTo>
                  <a:lnTo>
                    <a:pt x="2205" y="2624"/>
                  </a:lnTo>
                  <a:lnTo>
                    <a:pt x="2310" y="2310"/>
                  </a:lnTo>
                  <a:lnTo>
                    <a:pt x="2415" y="2100"/>
                  </a:lnTo>
                  <a:lnTo>
                    <a:pt x="2572" y="1942"/>
                  </a:lnTo>
                  <a:lnTo>
                    <a:pt x="2782" y="1785"/>
                  </a:lnTo>
                  <a:lnTo>
                    <a:pt x="2992" y="1680"/>
                  </a:lnTo>
                  <a:lnTo>
                    <a:pt x="3307" y="1575"/>
                  </a:lnTo>
                  <a:close/>
                  <a:moveTo>
                    <a:pt x="3464" y="1"/>
                  </a:moveTo>
                  <a:lnTo>
                    <a:pt x="2887" y="53"/>
                  </a:lnTo>
                  <a:lnTo>
                    <a:pt x="2415" y="158"/>
                  </a:lnTo>
                  <a:lnTo>
                    <a:pt x="1942" y="263"/>
                  </a:lnTo>
                  <a:lnTo>
                    <a:pt x="1575" y="473"/>
                  </a:lnTo>
                  <a:lnTo>
                    <a:pt x="1208" y="683"/>
                  </a:lnTo>
                  <a:lnTo>
                    <a:pt x="945" y="945"/>
                  </a:lnTo>
                  <a:lnTo>
                    <a:pt x="683" y="1260"/>
                  </a:lnTo>
                  <a:lnTo>
                    <a:pt x="525" y="1627"/>
                  </a:lnTo>
                  <a:lnTo>
                    <a:pt x="368" y="1995"/>
                  </a:lnTo>
                  <a:lnTo>
                    <a:pt x="210" y="2362"/>
                  </a:lnTo>
                  <a:lnTo>
                    <a:pt x="53" y="3254"/>
                  </a:lnTo>
                  <a:lnTo>
                    <a:pt x="1" y="4199"/>
                  </a:lnTo>
                  <a:lnTo>
                    <a:pt x="1" y="5248"/>
                  </a:lnTo>
                  <a:lnTo>
                    <a:pt x="1" y="8240"/>
                  </a:lnTo>
                  <a:lnTo>
                    <a:pt x="53" y="9919"/>
                  </a:lnTo>
                  <a:lnTo>
                    <a:pt x="105" y="10391"/>
                  </a:lnTo>
                  <a:lnTo>
                    <a:pt x="158" y="10706"/>
                  </a:lnTo>
                  <a:lnTo>
                    <a:pt x="315" y="11179"/>
                  </a:lnTo>
                  <a:lnTo>
                    <a:pt x="473" y="11546"/>
                  </a:lnTo>
                  <a:lnTo>
                    <a:pt x="630" y="11808"/>
                  </a:lnTo>
                  <a:lnTo>
                    <a:pt x="788" y="12071"/>
                  </a:lnTo>
                  <a:lnTo>
                    <a:pt x="998" y="12281"/>
                  </a:lnTo>
                  <a:lnTo>
                    <a:pt x="1470" y="12648"/>
                  </a:lnTo>
                  <a:lnTo>
                    <a:pt x="1942" y="12858"/>
                  </a:lnTo>
                  <a:lnTo>
                    <a:pt x="2362" y="13015"/>
                  </a:lnTo>
                  <a:lnTo>
                    <a:pt x="2834" y="13120"/>
                  </a:lnTo>
                  <a:lnTo>
                    <a:pt x="3569" y="13173"/>
                  </a:lnTo>
                  <a:lnTo>
                    <a:pt x="4251" y="13120"/>
                  </a:lnTo>
                  <a:lnTo>
                    <a:pt x="4724" y="13068"/>
                  </a:lnTo>
                  <a:lnTo>
                    <a:pt x="5196" y="12910"/>
                  </a:lnTo>
                  <a:lnTo>
                    <a:pt x="5668" y="12648"/>
                  </a:lnTo>
                  <a:lnTo>
                    <a:pt x="5931" y="12491"/>
                  </a:lnTo>
                  <a:lnTo>
                    <a:pt x="6141" y="12281"/>
                  </a:lnTo>
                  <a:lnTo>
                    <a:pt x="6403" y="12071"/>
                  </a:lnTo>
                  <a:lnTo>
                    <a:pt x="6560" y="11808"/>
                  </a:lnTo>
                  <a:lnTo>
                    <a:pt x="6770" y="11493"/>
                  </a:lnTo>
                  <a:lnTo>
                    <a:pt x="6928" y="11126"/>
                  </a:lnTo>
                  <a:lnTo>
                    <a:pt x="7033" y="10654"/>
                  </a:lnTo>
                  <a:lnTo>
                    <a:pt x="7085" y="10129"/>
                  </a:lnTo>
                  <a:lnTo>
                    <a:pt x="7138" y="8974"/>
                  </a:lnTo>
                  <a:lnTo>
                    <a:pt x="5248" y="8974"/>
                  </a:lnTo>
                  <a:lnTo>
                    <a:pt x="5248" y="9447"/>
                  </a:lnTo>
                  <a:lnTo>
                    <a:pt x="5196" y="9919"/>
                  </a:lnTo>
                  <a:lnTo>
                    <a:pt x="5143" y="10339"/>
                  </a:lnTo>
                  <a:lnTo>
                    <a:pt x="4986" y="10759"/>
                  </a:lnTo>
                  <a:lnTo>
                    <a:pt x="4829" y="11074"/>
                  </a:lnTo>
                  <a:lnTo>
                    <a:pt x="4514" y="11336"/>
                  </a:lnTo>
                  <a:lnTo>
                    <a:pt x="4356" y="11389"/>
                  </a:lnTo>
                  <a:lnTo>
                    <a:pt x="4146" y="11493"/>
                  </a:lnTo>
                  <a:lnTo>
                    <a:pt x="3674" y="11546"/>
                  </a:lnTo>
                  <a:lnTo>
                    <a:pt x="3412" y="11493"/>
                  </a:lnTo>
                  <a:lnTo>
                    <a:pt x="3202" y="11493"/>
                  </a:lnTo>
                  <a:lnTo>
                    <a:pt x="2782" y="11336"/>
                  </a:lnTo>
                  <a:lnTo>
                    <a:pt x="2520" y="11074"/>
                  </a:lnTo>
                  <a:lnTo>
                    <a:pt x="2310" y="10811"/>
                  </a:lnTo>
                  <a:lnTo>
                    <a:pt x="2205" y="10496"/>
                  </a:lnTo>
                  <a:lnTo>
                    <a:pt x="2152" y="10234"/>
                  </a:lnTo>
                  <a:lnTo>
                    <a:pt x="2047" y="9709"/>
                  </a:lnTo>
                  <a:lnTo>
                    <a:pt x="2047" y="8555"/>
                  </a:lnTo>
                  <a:lnTo>
                    <a:pt x="2047" y="6980"/>
                  </a:lnTo>
                  <a:lnTo>
                    <a:pt x="7138" y="6980"/>
                  </a:lnTo>
                  <a:lnTo>
                    <a:pt x="7138" y="3936"/>
                  </a:lnTo>
                  <a:lnTo>
                    <a:pt x="7085" y="3254"/>
                  </a:lnTo>
                  <a:lnTo>
                    <a:pt x="7033" y="2782"/>
                  </a:lnTo>
                  <a:lnTo>
                    <a:pt x="6928" y="2310"/>
                  </a:lnTo>
                  <a:lnTo>
                    <a:pt x="6823" y="1890"/>
                  </a:lnTo>
                  <a:lnTo>
                    <a:pt x="6613" y="1522"/>
                  </a:lnTo>
                  <a:lnTo>
                    <a:pt x="6403" y="1208"/>
                  </a:lnTo>
                  <a:lnTo>
                    <a:pt x="6193" y="945"/>
                  </a:lnTo>
                  <a:lnTo>
                    <a:pt x="5931" y="683"/>
                  </a:lnTo>
                  <a:lnTo>
                    <a:pt x="5668" y="525"/>
                  </a:lnTo>
                  <a:lnTo>
                    <a:pt x="5406" y="368"/>
                  </a:lnTo>
                  <a:lnTo>
                    <a:pt x="4881" y="158"/>
                  </a:lnTo>
                  <a:lnTo>
                    <a:pt x="4304" y="53"/>
                  </a:lnTo>
                  <a:lnTo>
                    <a:pt x="38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10"/>
            <p:cNvSpPr/>
            <p:nvPr/>
          </p:nvSpPr>
          <p:spPr>
            <a:xfrm>
              <a:off x="2536957" y="3674552"/>
              <a:ext cx="59199" cy="102642"/>
            </a:xfrm>
            <a:custGeom>
              <a:avLst/>
              <a:gdLst/>
              <a:ahLst/>
              <a:cxnLst/>
              <a:rect l="l" t="t" r="r" b="b"/>
              <a:pathLst>
                <a:path w="7295" h="12911" extrusionOk="0">
                  <a:moveTo>
                    <a:pt x="4619" y="1"/>
                  </a:moveTo>
                  <a:lnTo>
                    <a:pt x="4094" y="53"/>
                  </a:lnTo>
                  <a:lnTo>
                    <a:pt x="3621" y="158"/>
                  </a:lnTo>
                  <a:lnTo>
                    <a:pt x="3202" y="315"/>
                  </a:lnTo>
                  <a:lnTo>
                    <a:pt x="2834" y="525"/>
                  </a:lnTo>
                  <a:lnTo>
                    <a:pt x="2519" y="735"/>
                  </a:lnTo>
                  <a:lnTo>
                    <a:pt x="2309" y="998"/>
                  </a:lnTo>
                  <a:lnTo>
                    <a:pt x="1942" y="1417"/>
                  </a:lnTo>
                  <a:lnTo>
                    <a:pt x="1942" y="210"/>
                  </a:lnTo>
                  <a:lnTo>
                    <a:pt x="0" y="210"/>
                  </a:lnTo>
                  <a:lnTo>
                    <a:pt x="0" y="12910"/>
                  </a:lnTo>
                  <a:lnTo>
                    <a:pt x="1995" y="12910"/>
                  </a:lnTo>
                  <a:lnTo>
                    <a:pt x="1995" y="4724"/>
                  </a:lnTo>
                  <a:lnTo>
                    <a:pt x="2047" y="3622"/>
                  </a:lnTo>
                  <a:lnTo>
                    <a:pt x="2100" y="3097"/>
                  </a:lnTo>
                  <a:lnTo>
                    <a:pt x="2205" y="2624"/>
                  </a:lnTo>
                  <a:lnTo>
                    <a:pt x="2414" y="2205"/>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8" y="2100"/>
                  </a:lnTo>
                  <a:lnTo>
                    <a:pt x="5038" y="2415"/>
                  </a:lnTo>
                  <a:lnTo>
                    <a:pt x="5143" y="2887"/>
                  </a:lnTo>
                  <a:lnTo>
                    <a:pt x="5196" y="3412"/>
                  </a:lnTo>
                  <a:lnTo>
                    <a:pt x="5196" y="4619"/>
                  </a:lnTo>
                  <a:lnTo>
                    <a:pt x="5196" y="12910"/>
                  </a:lnTo>
                  <a:lnTo>
                    <a:pt x="7295" y="12910"/>
                  </a:lnTo>
                  <a:lnTo>
                    <a:pt x="7295" y="3989"/>
                  </a:lnTo>
                  <a:lnTo>
                    <a:pt x="7295" y="3307"/>
                  </a:lnTo>
                  <a:lnTo>
                    <a:pt x="7243" y="2624"/>
                  </a:lnTo>
                  <a:lnTo>
                    <a:pt x="7138" y="1942"/>
                  </a:lnTo>
                  <a:lnTo>
                    <a:pt x="7033" y="1627"/>
                  </a:lnTo>
                  <a:lnTo>
                    <a:pt x="6928" y="1313"/>
                  </a:lnTo>
                  <a:lnTo>
                    <a:pt x="6823" y="1050"/>
                  </a:lnTo>
                  <a:lnTo>
                    <a:pt x="6613" y="788"/>
                  </a:lnTo>
                  <a:lnTo>
                    <a:pt x="6403" y="578"/>
                  </a:lnTo>
                  <a:lnTo>
                    <a:pt x="6140" y="368"/>
                  </a:lnTo>
                  <a:lnTo>
                    <a:pt x="5878" y="210"/>
                  </a:lnTo>
                  <a:lnTo>
                    <a:pt x="5511" y="105"/>
                  </a:lnTo>
                  <a:lnTo>
                    <a:pt x="509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10"/>
            <p:cNvSpPr/>
            <p:nvPr/>
          </p:nvSpPr>
          <p:spPr>
            <a:xfrm>
              <a:off x="840719" y="3837678"/>
              <a:ext cx="69424" cy="146868"/>
            </a:xfrm>
            <a:custGeom>
              <a:avLst/>
              <a:gdLst/>
              <a:ahLst/>
              <a:cxnLst/>
              <a:rect l="l" t="t" r="r" b="b"/>
              <a:pathLst>
                <a:path w="8555" h="18474" extrusionOk="0">
                  <a:moveTo>
                    <a:pt x="4513" y="1"/>
                  </a:moveTo>
                  <a:lnTo>
                    <a:pt x="3884" y="53"/>
                  </a:lnTo>
                  <a:lnTo>
                    <a:pt x="3306" y="106"/>
                  </a:lnTo>
                  <a:lnTo>
                    <a:pt x="2782" y="263"/>
                  </a:lnTo>
                  <a:lnTo>
                    <a:pt x="2309" y="421"/>
                  </a:lnTo>
                  <a:lnTo>
                    <a:pt x="1942" y="631"/>
                  </a:lnTo>
                  <a:lnTo>
                    <a:pt x="1575" y="893"/>
                  </a:lnTo>
                  <a:lnTo>
                    <a:pt x="1312" y="1155"/>
                  </a:lnTo>
                  <a:lnTo>
                    <a:pt x="1050" y="1418"/>
                  </a:lnTo>
                  <a:lnTo>
                    <a:pt x="840" y="1680"/>
                  </a:lnTo>
                  <a:lnTo>
                    <a:pt x="682" y="1995"/>
                  </a:lnTo>
                  <a:lnTo>
                    <a:pt x="420" y="2520"/>
                  </a:lnTo>
                  <a:lnTo>
                    <a:pt x="315" y="3045"/>
                  </a:lnTo>
                  <a:lnTo>
                    <a:pt x="210" y="3412"/>
                  </a:lnTo>
                  <a:lnTo>
                    <a:pt x="158" y="3989"/>
                  </a:lnTo>
                  <a:lnTo>
                    <a:pt x="53" y="4934"/>
                  </a:lnTo>
                  <a:lnTo>
                    <a:pt x="53" y="6613"/>
                  </a:lnTo>
                  <a:lnTo>
                    <a:pt x="0" y="9447"/>
                  </a:lnTo>
                  <a:lnTo>
                    <a:pt x="53" y="12176"/>
                  </a:lnTo>
                  <a:lnTo>
                    <a:pt x="105" y="13803"/>
                  </a:lnTo>
                  <a:lnTo>
                    <a:pt x="158" y="14695"/>
                  </a:lnTo>
                  <a:lnTo>
                    <a:pt x="210" y="15220"/>
                  </a:lnTo>
                  <a:lnTo>
                    <a:pt x="368" y="15797"/>
                  </a:lnTo>
                  <a:lnTo>
                    <a:pt x="577" y="16427"/>
                  </a:lnTo>
                  <a:lnTo>
                    <a:pt x="892" y="16952"/>
                  </a:lnTo>
                  <a:lnTo>
                    <a:pt x="1102" y="17214"/>
                  </a:lnTo>
                  <a:lnTo>
                    <a:pt x="1365" y="17476"/>
                  </a:lnTo>
                  <a:lnTo>
                    <a:pt x="1627" y="17686"/>
                  </a:lnTo>
                  <a:lnTo>
                    <a:pt x="1889" y="17896"/>
                  </a:lnTo>
                  <a:lnTo>
                    <a:pt x="2204" y="18054"/>
                  </a:lnTo>
                  <a:lnTo>
                    <a:pt x="2572" y="18211"/>
                  </a:lnTo>
                  <a:lnTo>
                    <a:pt x="2939" y="18316"/>
                  </a:lnTo>
                  <a:lnTo>
                    <a:pt x="3411" y="18421"/>
                  </a:lnTo>
                  <a:lnTo>
                    <a:pt x="3831" y="18474"/>
                  </a:lnTo>
                  <a:lnTo>
                    <a:pt x="4933" y="18474"/>
                  </a:lnTo>
                  <a:lnTo>
                    <a:pt x="5458" y="18421"/>
                  </a:lnTo>
                  <a:lnTo>
                    <a:pt x="5878" y="18316"/>
                  </a:lnTo>
                  <a:lnTo>
                    <a:pt x="6298" y="18159"/>
                  </a:lnTo>
                  <a:lnTo>
                    <a:pt x="6665" y="18054"/>
                  </a:lnTo>
                  <a:lnTo>
                    <a:pt x="6980" y="17844"/>
                  </a:lnTo>
                  <a:lnTo>
                    <a:pt x="7242" y="17634"/>
                  </a:lnTo>
                  <a:lnTo>
                    <a:pt x="7505" y="17424"/>
                  </a:lnTo>
                  <a:lnTo>
                    <a:pt x="7662" y="17214"/>
                  </a:lnTo>
                  <a:lnTo>
                    <a:pt x="7872" y="17004"/>
                  </a:lnTo>
                  <a:lnTo>
                    <a:pt x="8082" y="16532"/>
                  </a:lnTo>
                  <a:lnTo>
                    <a:pt x="8292" y="16060"/>
                  </a:lnTo>
                  <a:lnTo>
                    <a:pt x="8397" y="15640"/>
                  </a:lnTo>
                  <a:lnTo>
                    <a:pt x="8449" y="15115"/>
                  </a:lnTo>
                  <a:lnTo>
                    <a:pt x="8502" y="14433"/>
                  </a:lnTo>
                  <a:lnTo>
                    <a:pt x="8554" y="11914"/>
                  </a:lnTo>
                  <a:lnTo>
                    <a:pt x="6455" y="11914"/>
                  </a:lnTo>
                  <a:lnTo>
                    <a:pt x="6455" y="14013"/>
                  </a:lnTo>
                  <a:lnTo>
                    <a:pt x="6455" y="14538"/>
                  </a:lnTo>
                  <a:lnTo>
                    <a:pt x="6350" y="14905"/>
                  </a:lnTo>
                  <a:lnTo>
                    <a:pt x="6245" y="15325"/>
                  </a:lnTo>
                  <a:lnTo>
                    <a:pt x="6140" y="15587"/>
                  </a:lnTo>
                  <a:lnTo>
                    <a:pt x="5983" y="15850"/>
                  </a:lnTo>
                  <a:lnTo>
                    <a:pt x="5773" y="16164"/>
                  </a:lnTo>
                  <a:lnTo>
                    <a:pt x="5406" y="16374"/>
                  </a:lnTo>
                  <a:lnTo>
                    <a:pt x="4986" y="16532"/>
                  </a:lnTo>
                  <a:lnTo>
                    <a:pt x="4776" y="16584"/>
                  </a:lnTo>
                  <a:lnTo>
                    <a:pt x="4146" y="16584"/>
                  </a:lnTo>
                  <a:lnTo>
                    <a:pt x="3884" y="16532"/>
                  </a:lnTo>
                  <a:lnTo>
                    <a:pt x="3411" y="16374"/>
                  </a:lnTo>
                  <a:lnTo>
                    <a:pt x="3044" y="16164"/>
                  </a:lnTo>
                  <a:lnTo>
                    <a:pt x="2782" y="15902"/>
                  </a:lnTo>
                  <a:lnTo>
                    <a:pt x="2624" y="15587"/>
                  </a:lnTo>
                  <a:lnTo>
                    <a:pt x="2519" y="15325"/>
                  </a:lnTo>
                  <a:lnTo>
                    <a:pt x="2362" y="14905"/>
                  </a:lnTo>
                  <a:lnTo>
                    <a:pt x="2309" y="13908"/>
                  </a:lnTo>
                  <a:lnTo>
                    <a:pt x="2257" y="12333"/>
                  </a:lnTo>
                  <a:lnTo>
                    <a:pt x="2257" y="9500"/>
                  </a:lnTo>
                  <a:lnTo>
                    <a:pt x="2257" y="6771"/>
                  </a:lnTo>
                  <a:lnTo>
                    <a:pt x="2309" y="5301"/>
                  </a:lnTo>
                  <a:lnTo>
                    <a:pt x="2362" y="4094"/>
                  </a:lnTo>
                  <a:lnTo>
                    <a:pt x="2467" y="3465"/>
                  </a:lnTo>
                  <a:lnTo>
                    <a:pt x="2572" y="3097"/>
                  </a:lnTo>
                  <a:lnTo>
                    <a:pt x="2782" y="2730"/>
                  </a:lnTo>
                  <a:lnTo>
                    <a:pt x="3044" y="2415"/>
                  </a:lnTo>
                  <a:lnTo>
                    <a:pt x="3201" y="2257"/>
                  </a:lnTo>
                  <a:lnTo>
                    <a:pt x="3411" y="2153"/>
                  </a:lnTo>
                  <a:lnTo>
                    <a:pt x="3621" y="2048"/>
                  </a:lnTo>
                  <a:lnTo>
                    <a:pt x="3884" y="1943"/>
                  </a:lnTo>
                  <a:lnTo>
                    <a:pt x="4199" y="1890"/>
                  </a:lnTo>
                  <a:lnTo>
                    <a:pt x="4828" y="1890"/>
                  </a:lnTo>
                  <a:lnTo>
                    <a:pt x="5143" y="1943"/>
                  </a:lnTo>
                  <a:lnTo>
                    <a:pt x="5353" y="2048"/>
                  </a:lnTo>
                  <a:lnTo>
                    <a:pt x="5563" y="2153"/>
                  </a:lnTo>
                  <a:lnTo>
                    <a:pt x="5773" y="2257"/>
                  </a:lnTo>
                  <a:lnTo>
                    <a:pt x="5930" y="2415"/>
                  </a:lnTo>
                  <a:lnTo>
                    <a:pt x="6140" y="2782"/>
                  </a:lnTo>
                  <a:lnTo>
                    <a:pt x="6245" y="3202"/>
                  </a:lnTo>
                  <a:lnTo>
                    <a:pt x="6350" y="3674"/>
                  </a:lnTo>
                  <a:lnTo>
                    <a:pt x="6350" y="4567"/>
                  </a:lnTo>
                  <a:lnTo>
                    <a:pt x="6350" y="5931"/>
                  </a:lnTo>
                  <a:lnTo>
                    <a:pt x="8449" y="5931"/>
                  </a:lnTo>
                  <a:lnTo>
                    <a:pt x="8449" y="4934"/>
                  </a:lnTo>
                  <a:lnTo>
                    <a:pt x="8449" y="4042"/>
                  </a:lnTo>
                  <a:lnTo>
                    <a:pt x="8397" y="3307"/>
                  </a:lnTo>
                  <a:lnTo>
                    <a:pt x="8292" y="2625"/>
                  </a:lnTo>
                  <a:lnTo>
                    <a:pt x="8187" y="2257"/>
                  </a:lnTo>
                  <a:lnTo>
                    <a:pt x="8030" y="1943"/>
                  </a:lnTo>
                  <a:lnTo>
                    <a:pt x="7872" y="1628"/>
                  </a:lnTo>
                  <a:lnTo>
                    <a:pt x="7715" y="1365"/>
                  </a:lnTo>
                  <a:lnTo>
                    <a:pt x="7505" y="1155"/>
                  </a:lnTo>
                  <a:lnTo>
                    <a:pt x="7295" y="946"/>
                  </a:lnTo>
                  <a:lnTo>
                    <a:pt x="6770" y="578"/>
                  </a:lnTo>
                  <a:lnTo>
                    <a:pt x="6245" y="316"/>
                  </a:lnTo>
                  <a:lnTo>
                    <a:pt x="5668" y="158"/>
                  </a:lnTo>
                  <a:lnTo>
                    <a:pt x="5091" y="53"/>
                  </a:lnTo>
                  <a:lnTo>
                    <a:pt x="451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10"/>
            <p:cNvSpPr/>
            <p:nvPr/>
          </p:nvSpPr>
          <p:spPr>
            <a:xfrm>
              <a:off x="922056" y="3879821"/>
              <a:ext cx="64319" cy="104725"/>
            </a:xfrm>
            <a:custGeom>
              <a:avLst/>
              <a:gdLst/>
              <a:ahLst/>
              <a:cxnLst/>
              <a:rect l="l" t="t" r="r" b="b"/>
              <a:pathLst>
                <a:path w="7926" h="13173" extrusionOk="0">
                  <a:moveTo>
                    <a:pt x="5301" y="5668"/>
                  </a:moveTo>
                  <a:lnTo>
                    <a:pt x="5301" y="8817"/>
                  </a:lnTo>
                  <a:lnTo>
                    <a:pt x="5301" y="9551"/>
                  </a:lnTo>
                  <a:lnTo>
                    <a:pt x="5249" y="9919"/>
                  </a:lnTo>
                  <a:lnTo>
                    <a:pt x="5196" y="10234"/>
                  </a:lnTo>
                  <a:lnTo>
                    <a:pt x="5091" y="10549"/>
                  </a:lnTo>
                  <a:lnTo>
                    <a:pt x="4934" y="10811"/>
                  </a:lnTo>
                  <a:lnTo>
                    <a:pt x="4776" y="11073"/>
                  </a:lnTo>
                  <a:lnTo>
                    <a:pt x="4514" y="11283"/>
                  </a:lnTo>
                  <a:lnTo>
                    <a:pt x="4252" y="11441"/>
                  </a:lnTo>
                  <a:lnTo>
                    <a:pt x="3989" y="11546"/>
                  </a:lnTo>
                  <a:lnTo>
                    <a:pt x="3674" y="11651"/>
                  </a:lnTo>
                  <a:lnTo>
                    <a:pt x="3149" y="11651"/>
                  </a:lnTo>
                  <a:lnTo>
                    <a:pt x="2940" y="11598"/>
                  </a:lnTo>
                  <a:lnTo>
                    <a:pt x="2782" y="11546"/>
                  </a:lnTo>
                  <a:lnTo>
                    <a:pt x="2625" y="11441"/>
                  </a:lnTo>
                  <a:lnTo>
                    <a:pt x="2362" y="11231"/>
                  </a:lnTo>
                  <a:lnTo>
                    <a:pt x="2205" y="10916"/>
                  </a:lnTo>
                  <a:lnTo>
                    <a:pt x="2100" y="10601"/>
                  </a:lnTo>
                  <a:lnTo>
                    <a:pt x="2047" y="10286"/>
                  </a:lnTo>
                  <a:lnTo>
                    <a:pt x="2047" y="9761"/>
                  </a:lnTo>
                  <a:lnTo>
                    <a:pt x="2047" y="9289"/>
                  </a:lnTo>
                  <a:lnTo>
                    <a:pt x="2152" y="8817"/>
                  </a:lnTo>
                  <a:lnTo>
                    <a:pt x="2310" y="8449"/>
                  </a:lnTo>
                  <a:lnTo>
                    <a:pt x="2520" y="8135"/>
                  </a:lnTo>
                  <a:lnTo>
                    <a:pt x="2730" y="7820"/>
                  </a:lnTo>
                  <a:lnTo>
                    <a:pt x="2992" y="7557"/>
                  </a:lnTo>
                  <a:lnTo>
                    <a:pt x="3622" y="7032"/>
                  </a:lnTo>
                  <a:lnTo>
                    <a:pt x="4619" y="6298"/>
                  </a:lnTo>
                  <a:lnTo>
                    <a:pt x="5301" y="5668"/>
                  </a:lnTo>
                  <a:close/>
                  <a:moveTo>
                    <a:pt x="3307" y="0"/>
                  </a:moveTo>
                  <a:lnTo>
                    <a:pt x="2835" y="105"/>
                  </a:lnTo>
                  <a:lnTo>
                    <a:pt x="2310" y="210"/>
                  </a:lnTo>
                  <a:lnTo>
                    <a:pt x="1785" y="473"/>
                  </a:lnTo>
                  <a:lnTo>
                    <a:pt x="1575" y="578"/>
                  </a:lnTo>
                  <a:lnTo>
                    <a:pt x="1313" y="787"/>
                  </a:lnTo>
                  <a:lnTo>
                    <a:pt x="1103" y="997"/>
                  </a:lnTo>
                  <a:lnTo>
                    <a:pt x="945" y="1260"/>
                  </a:lnTo>
                  <a:lnTo>
                    <a:pt x="735" y="1522"/>
                  </a:lnTo>
                  <a:lnTo>
                    <a:pt x="630" y="1837"/>
                  </a:lnTo>
                  <a:lnTo>
                    <a:pt x="526" y="2414"/>
                  </a:lnTo>
                  <a:lnTo>
                    <a:pt x="421" y="3149"/>
                  </a:lnTo>
                  <a:lnTo>
                    <a:pt x="421" y="4409"/>
                  </a:lnTo>
                  <a:lnTo>
                    <a:pt x="2310" y="4409"/>
                  </a:lnTo>
                  <a:lnTo>
                    <a:pt x="2257" y="3464"/>
                  </a:lnTo>
                  <a:lnTo>
                    <a:pt x="2257" y="2834"/>
                  </a:lnTo>
                  <a:lnTo>
                    <a:pt x="2310" y="2519"/>
                  </a:lnTo>
                  <a:lnTo>
                    <a:pt x="2415" y="2257"/>
                  </a:lnTo>
                  <a:lnTo>
                    <a:pt x="2625" y="1994"/>
                  </a:lnTo>
                  <a:lnTo>
                    <a:pt x="2887" y="1785"/>
                  </a:lnTo>
                  <a:lnTo>
                    <a:pt x="3254" y="1680"/>
                  </a:lnTo>
                  <a:lnTo>
                    <a:pt x="3779" y="1627"/>
                  </a:lnTo>
                  <a:lnTo>
                    <a:pt x="4304" y="1680"/>
                  </a:lnTo>
                  <a:lnTo>
                    <a:pt x="4461" y="1732"/>
                  </a:lnTo>
                  <a:lnTo>
                    <a:pt x="4671" y="1837"/>
                  </a:lnTo>
                  <a:lnTo>
                    <a:pt x="4934" y="2047"/>
                  </a:lnTo>
                  <a:lnTo>
                    <a:pt x="5144" y="2362"/>
                  </a:lnTo>
                  <a:lnTo>
                    <a:pt x="5249" y="2677"/>
                  </a:lnTo>
                  <a:lnTo>
                    <a:pt x="5301" y="3044"/>
                  </a:lnTo>
                  <a:lnTo>
                    <a:pt x="5301" y="3831"/>
                  </a:lnTo>
                  <a:lnTo>
                    <a:pt x="4619" y="4461"/>
                  </a:lnTo>
                  <a:lnTo>
                    <a:pt x="4042" y="4933"/>
                  </a:lnTo>
                  <a:lnTo>
                    <a:pt x="2100" y="6245"/>
                  </a:lnTo>
                  <a:lnTo>
                    <a:pt x="1628" y="6613"/>
                  </a:lnTo>
                  <a:lnTo>
                    <a:pt x="1208" y="6928"/>
                  </a:lnTo>
                  <a:lnTo>
                    <a:pt x="840" y="7295"/>
                  </a:lnTo>
                  <a:lnTo>
                    <a:pt x="578" y="7662"/>
                  </a:lnTo>
                  <a:lnTo>
                    <a:pt x="316" y="8082"/>
                  </a:lnTo>
                  <a:lnTo>
                    <a:pt x="106" y="8607"/>
                  </a:lnTo>
                  <a:lnTo>
                    <a:pt x="1" y="9184"/>
                  </a:lnTo>
                  <a:lnTo>
                    <a:pt x="1" y="9919"/>
                  </a:lnTo>
                  <a:lnTo>
                    <a:pt x="1" y="10654"/>
                  </a:lnTo>
                  <a:lnTo>
                    <a:pt x="106" y="11021"/>
                  </a:lnTo>
                  <a:lnTo>
                    <a:pt x="211" y="11441"/>
                  </a:lnTo>
                  <a:lnTo>
                    <a:pt x="368" y="11808"/>
                  </a:lnTo>
                  <a:lnTo>
                    <a:pt x="578" y="12175"/>
                  </a:lnTo>
                  <a:lnTo>
                    <a:pt x="893" y="12490"/>
                  </a:lnTo>
                  <a:lnTo>
                    <a:pt x="1313" y="12753"/>
                  </a:lnTo>
                  <a:lnTo>
                    <a:pt x="1628" y="12963"/>
                  </a:lnTo>
                  <a:lnTo>
                    <a:pt x="1995" y="13068"/>
                  </a:lnTo>
                  <a:lnTo>
                    <a:pt x="2415" y="13120"/>
                  </a:lnTo>
                  <a:lnTo>
                    <a:pt x="2835" y="13173"/>
                  </a:lnTo>
                  <a:lnTo>
                    <a:pt x="3412" y="13120"/>
                  </a:lnTo>
                  <a:lnTo>
                    <a:pt x="3937" y="12963"/>
                  </a:lnTo>
                  <a:lnTo>
                    <a:pt x="4357" y="12753"/>
                  </a:lnTo>
                  <a:lnTo>
                    <a:pt x="4671" y="12490"/>
                  </a:lnTo>
                  <a:lnTo>
                    <a:pt x="4934" y="12175"/>
                  </a:lnTo>
                  <a:lnTo>
                    <a:pt x="5144" y="11913"/>
                  </a:lnTo>
                  <a:lnTo>
                    <a:pt x="5459" y="11388"/>
                  </a:lnTo>
                  <a:lnTo>
                    <a:pt x="5459" y="12910"/>
                  </a:lnTo>
                  <a:lnTo>
                    <a:pt x="7925" y="12910"/>
                  </a:lnTo>
                  <a:lnTo>
                    <a:pt x="7768" y="12753"/>
                  </a:lnTo>
                  <a:lnTo>
                    <a:pt x="7610" y="12595"/>
                  </a:lnTo>
                  <a:lnTo>
                    <a:pt x="7505" y="12385"/>
                  </a:lnTo>
                  <a:lnTo>
                    <a:pt x="7453" y="12175"/>
                  </a:lnTo>
                  <a:lnTo>
                    <a:pt x="7400" y="11861"/>
                  </a:lnTo>
                  <a:lnTo>
                    <a:pt x="7348" y="11441"/>
                  </a:lnTo>
                  <a:lnTo>
                    <a:pt x="7348" y="10234"/>
                  </a:lnTo>
                  <a:lnTo>
                    <a:pt x="7348" y="4146"/>
                  </a:lnTo>
                  <a:lnTo>
                    <a:pt x="7295" y="3044"/>
                  </a:lnTo>
                  <a:lnTo>
                    <a:pt x="7295" y="2572"/>
                  </a:lnTo>
                  <a:lnTo>
                    <a:pt x="7243" y="2204"/>
                  </a:lnTo>
                  <a:lnTo>
                    <a:pt x="7138" y="1837"/>
                  </a:lnTo>
                  <a:lnTo>
                    <a:pt x="6980" y="1522"/>
                  </a:lnTo>
                  <a:lnTo>
                    <a:pt x="6771" y="1260"/>
                  </a:lnTo>
                  <a:lnTo>
                    <a:pt x="6561" y="945"/>
                  </a:lnTo>
                  <a:lnTo>
                    <a:pt x="6246" y="683"/>
                  </a:lnTo>
                  <a:lnTo>
                    <a:pt x="5931" y="473"/>
                  </a:lnTo>
                  <a:lnTo>
                    <a:pt x="5616" y="315"/>
                  </a:lnTo>
                  <a:lnTo>
                    <a:pt x="5301" y="158"/>
                  </a:lnTo>
                  <a:lnTo>
                    <a:pt x="4986"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10"/>
            <p:cNvSpPr/>
            <p:nvPr/>
          </p:nvSpPr>
          <p:spPr>
            <a:xfrm>
              <a:off x="999992" y="3879821"/>
              <a:ext cx="59207" cy="102642"/>
            </a:xfrm>
            <a:custGeom>
              <a:avLst/>
              <a:gdLst/>
              <a:ahLst/>
              <a:cxnLst/>
              <a:rect l="l" t="t" r="r" b="b"/>
              <a:pathLst>
                <a:path w="7296" h="12911" extrusionOk="0">
                  <a:moveTo>
                    <a:pt x="4619" y="0"/>
                  </a:moveTo>
                  <a:lnTo>
                    <a:pt x="4094" y="53"/>
                  </a:lnTo>
                  <a:lnTo>
                    <a:pt x="3622" y="158"/>
                  </a:lnTo>
                  <a:lnTo>
                    <a:pt x="3202" y="315"/>
                  </a:lnTo>
                  <a:lnTo>
                    <a:pt x="2834" y="525"/>
                  </a:lnTo>
                  <a:lnTo>
                    <a:pt x="2519" y="735"/>
                  </a:lnTo>
                  <a:lnTo>
                    <a:pt x="2257" y="997"/>
                  </a:lnTo>
                  <a:lnTo>
                    <a:pt x="1890" y="1417"/>
                  </a:lnTo>
                  <a:lnTo>
                    <a:pt x="1890" y="210"/>
                  </a:lnTo>
                  <a:lnTo>
                    <a:pt x="0" y="210"/>
                  </a:lnTo>
                  <a:lnTo>
                    <a:pt x="0" y="12910"/>
                  </a:lnTo>
                  <a:lnTo>
                    <a:pt x="1995" y="12910"/>
                  </a:lnTo>
                  <a:lnTo>
                    <a:pt x="1995" y="4723"/>
                  </a:lnTo>
                  <a:lnTo>
                    <a:pt x="2047" y="3621"/>
                  </a:lnTo>
                  <a:lnTo>
                    <a:pt x="2100" y="3097"/>
                  </a:lnTo>
                  <a:lnTo>
                    <a:pt x="2205" y="2624"/>
                  </a:lnTo>
                  <a:lnTo>
                    <a:pt x="2414" y="2204"/>
                  </a:lnTo>
                  <a:lnTo>
                    <a:pt x="2572" y="2047"/>
                  </a:lnTo>
                  <a:lnTo>
                    <a:pt x="2729" y="1890"/>
                  </a:lnTo>
                  <a:lnTo>
                    <a:pt x="2939" y="1785"/>
                  </a:lnTo>
                  <a:lnTo>
                    <a:pt x="3149" y="1680"/>
                  </a:lnTo>
                  <a:lnTo>
                    <a:pt x="3412" y="1627"/>
                  </a:lnTo>
                  <a:lnTo>
                    <a:pt x="3726" y="1575"/>
                  </a:lnTo>
                  <a:lnTo>
                    <a:pt x="3989" y="1627"/>
                  </a:lnTo>
                  <a:lnTo>
                    <a:pt x="4199" y="1627"/>
                  </a:lnTo>
                  <a:lnTo>
                    <a:pt x="4409" y="1732"/>
                  </a:lnTo>
                  <a:lnTo>
                    <a:pt x="4566" y="1837"/>
                  </a:lnTo>
                  <a:lnTo>
                    <a:pt x="4724" y="1942"/>
                  </a:lnTo>
                  <a:lnTo>
                    <a:pt x="4829" y="2099"/>
                  </a:lnTo>
                  <a:lnTo>
                    <a:pt x="5038" y="2414"/>
                  </a:lnTo>
                  <a:lnTo>
                    <a:pt x="5143" y="2887"/>
                  </a:lnTo>
                  <a:lnTo>
                    <a:pt x="5196" y="3411"/>
                  </a:lnTo>
                  <a:lnTo>
                    <a:pt x="5196" y="4618"/>
                  </a:lnTo>
                  <a:lnTo>
                    <a:pt x="5196" y="12910"/>
                  </a:lnTo>
                  <a:lnTo>
                    <a:pt x="7295" y="12910"/>
                  </a:lnTo>
                  <a:lnTo>
                    <a:pt x="7295" y="3989"/>
                  </a:lnTo>
                  <a:lnTo>
                    <a:pt x="7243" y="3306"/>
                  </a:lnTo>
                  <a:lnTo>
                    <a:pt x="7243" y="2624"/>
                  </a:lnTo>
                  <a:lnTo>
                    <a:pt x="7138" y="1942"/>
                  </a:lnTo>
                  <a:lnTo>
                    <a:pt x="7033" y="1627"/>
                  </a:lnTo>
                  <a:lnTo>
                    <a:pt x="6928" y="1312"/>
                  </a:lnTo>
                  <a:lnTo>
                    <a:pt x="6823" y="1050"/>
                  </a:lnTo>
                  <a:lnTo>
                    <a:pt x="6613" y="787"/>
                  </a:lnTo>
                  <a:lnTo>
                    <a:pt x="6403" y="578"/>
                  </a:lnTo>
                  <a:lnTo>
                    <a:pt x="6141" y="368"/>
                  </a:lnTo>
                  <a:lnTo>
                    <a:pt x="5878" y="210"/>
                  </a:lnTo>
                  <a:lnTo>
                    <a:pt x="5511" y="105"/>
                  </a:lnTo>
                  <a:lnTo>
                    <a:pt x="50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10"/>
            <p:cNvSpPr/>
            <p:nvPr/>
          </p:nvSpPr>
          <p:spPr>
            <a:xfrm>
              <a:off x="1071964" y="3879821"/>
              <a:ext cx="64741" cy="104725"/>
            </a:xfrm>
            <a:custGeom>
              <a:avLst/>
              <a:gdLst/>
              <a:ahLst/>
              <a:cxnLst/>
              <a:rect l="l" t="t" r="r" b="b"/>
              <a:pathLst>
                <a:path w="7978" h="13173" extrusionOk="0">
                  <a:moveTo>
                    <a:pt x="5353" y="5668"/>
                  </a:moveTo>
                  <a:lnTo>
                    <a:pt x="5353" y="8817"/>
                  </a:lnTo>
                  <a:lnTo>
                    <a:pt x="5353" y="9551"/>
                  </a:lnTo>
                  <a:lnTo>
                    <a:pt x="5301" y="9919"/>
                  </a:lnTo>
                  <a:lnTo>
                    <a:pt x="5248" y="10234"/>
                  </a:lnTo>
                  <a:lnTo>
                    <a:pt x="5143" y="10549"/>
                  </a:lnTo>
                  <a:lnTo>
                    <a:pt x="4986" y="10811"/>
                  </a:lnTo>
                  <a:lnTo>
                    <a:pt x="4776" y="11073"/>
                  </a:lnTo>
                  <a:lnTo>
                    <a:pt x="4566" y="11283"/>
                  </a:lnTo>
                  <a:lnTo>
                    <a:pt x="4304" y="11441"/>
                  </a:lnTo>
                  <a:lnTo>
                    <a:pt x="4041" y="11546"/>
                  </a:lnTo>
                  <a:lnTo>
                    <a:pt x="3726" y="11651"/>
                  </a:lnTo>
                  <a:lnTo>
                    <a:pt x="3202" y="11651"/>
                  </a:lnTo>
                  <a:lnTo>
                    <a:pt x="2992" y="11598"/>
                  </a:lnTo>
                  <a:lnTo>
                    <a:pt x="2834" y="11546"/>
                  </a:lnTo>
                  <a:lnTo>
                    <a:pt x="2677" y="11441"/>
                  </a:lnTo>
                  <a:lnTo>
                    <a:pt x="2414" y="11231"/>
                  </a:lnTo>
                  <a:lnTo>
                    <a:pt x="2257" y="10916"/>
                  </a:lnTo>
                  <a:lnTo>
                    <a:pt x="2152" y="10601"/>
                  </a:lnTo>
                  <a:lnTo>
                    <a:pt x="2100" y="10286"/>
                  </a:lnTo>
                  <a:lnTo>
                    <a:pt x="2100" y="9761"/>
                  </a:lnTo>
                  <a:lnTo>
                    <a:pt x="2100" y="9289"/>
                  </a:lnTo>
                  <a:lnTo>
                    <a:pt x="2205" y="8817"/>
                  </a:lnTo>
                  <a:lnTo>
                    <a:pt x="2362" y="8449"/>
                  </a:lnTo>
                  <a:lnTo>
                    <a:pt x="2519" y="8135"/>
                  </a:lnTo>
                  <a:lnTo>
                    <a:pt x="2782" y="7820"/>
                  </a:lnTo>
                  <a:lnTo>
                    <a:pt x="3044" y="7557"/>
                  </a:lnTo>
                  <a:lnTo>
                    <a:pt x="3674" y="7032"/>
                  </a:lnTo>
                  <a:lnTo>
                    <a:pt x="4671" y="6298"/>
                  </a:lnTo>
                  <a:lnTo>
                    <a:pt x="5353" y="5668"/>
                  </a:lnTo>
                  <a:close/>
                  <a:moveTo>
                    <a:pt x="3359" y="0"/>
                  </a:moveTo>
                  <a:lnTo>
                    <a:pt x="2887" y="105"/>
                  </a:lnTo>
                  <a:lnTo>
                    <a:pt x="2362" y="210"/>
                  </a:lnTo>
                  <a:lnTo>
                    <a:pt x="1837" y="473"/>
                  </a:lnTo>
                  <a:lnTo>
                    <a:pt x="1627" y="578"/>
                  </a:lnTo>
                  <a:lnTo>
                    <a:pt x="1365" y="787"/>
                  </a:lnTo>
                  <a:lnTo>
                    <a:pt x="1155" y="997"/>
                  </a:lnTo>
                  <a:lnTo>
                    <a:pt x="945" y="1260"/>
                  </a:lnTo>
                  <a:lnTo>
                    <a:pt x="788" y="1522"/>
                  </a:lnTo>
                  <a:lnTo>
                    <a:pt x="683" y="1837"/>
                  </a:lnTo>
                  <a:lnTo>
                    <a:pt x="525" y="2414"/>
                  </a:lnTo>
                  <a:lnTo>
                    <a:pt x="473" y="3149"/>
                  </a:lnTo>
                  <a:lnTo>
                    <a:pt x="473" y="4409"/>
                  </a:lnTo>
                  <a:lnTo>
                    <a:pt x="2362" y="4409"/>
                  </a:lnTo>
                  <a:lnTo>
                    <a:pt x="2310" y="3464"/>
                  </a:lnTo>
                  <a:lnTo>
                    <a:pt x="2310" y="2834"/>
                  </a:lnTo>
                  <a:lnTo>
                    <a:pt x="2362" y="2519"/>
                  </a:lnTo>
                  <a:lnTo>
                    <a:pt x="2467" y="2257"/>
                  </a:lnTo>
                  <a:lnTo>
                    <a:pt x="2677" y="1994"/>
                  </a:lnTo>
                  <a:lnTo>
                    <a:pt x="2939" y="1785"/>
                  </a:lnTo>
                  <a:lnTo>
                    <a:pt x="3307" y="1680"/>
                  </a:lnTo>
                  <a:lnTo>
                    <a:pt x="3831" y="1627"/>
                  </a:lnTo>
                  <a:lnTo>
                    <a:pt x="4304" y="1680"/>
                  </a:lnTo>
                  <a:lnTo>
                    <a:pt x="4514" y="1732"/>
                  </a:lnTo>
                  <a:lnTo>
                    <a:pt x="4724" y="1837"/>
                  </a:lnTo>
                  <a:lnTo>
                    <a:pt x="4986" y="2047"/>
                  </a:lnTo>
                  <a:lnTo>
                    <a:pt x="5143" y="2362"/>
                  </a:lnTo>
                  <a:lnTo>
                    <a:pt x="5301" y="2677"/>
                  </a:lnTo>
                  <a:lnTo>
                    <a:pt x="5353" y="3044"/>
                  </a:lnTo>
                  <a:lnTo>
                    <a:pt x="5353" y="3831"/>
                  </a:lnTo>
                  <a:lnTo>
                    <a:pt x="4671" y="4461"/>
                  </a:lnTo>
                  <a:lnTo>
                    <a:pt x="4094" y="4933"/>
                  </a:lnTo>
                  <a:lnTo>
                    <a:pt x="2152" y="6245"/>
                  </a:lnTo>
                  <a:lnTo>
                    <a:pt x="1680" y="6613"/>
                  </a:lnTo>
                  <a:lnTo>
                    <a:pt x="1260" y="6928"/>
                  </a:lnTo>
                  <a:lnTo>
                    <a:pt x="893" y="7295"/>
                  </a:lnTo>
                  <a:lnTo>
                    <a:pt x="578" y="7662"/>
                  </a:lnTo>
                  <a:lnTo>
                    <a:pt x="368" y="8082"/>
                  </a:lnTo>
                  <a:lnTo>
                    <a:pt x="158" y="8607"/>
                  </a:lnTo>
                  <a:lnTo>
                    <a:pt x="53" y="9184"/>
                  </a:lnTo>
                  <a:lnTo>
                    <a:pt x="0" y="9919"/>
                  </a:lnTo>
                  <a:lnTo>
                    <a:pt x="53" y="10654"/>
                  </a:lnTo>
                  <a:lnTo>
                    <a:pt x="105" y="11021"/>
                  </a:lnTo>
                  <a:lnTo>
                    <a:pt x="263" y="11441"/>
                  </a:lnTo>
                  <a:lnTo>
                    <a:pt x="420" y="11808"/>
                  </a:lnTo>
                  <a:lnTo>
                    <a:pt x="630" y="12175"/>
                  </a:lnTo>
                  <a:lnTo>
                    <a:pt x="945" y="12490"/>
                  </a:lnTo>
                  <a:lnTo>
                    <a:pt x="1365" y="12753"/>
                  </a:lnTo>
                  <a:lnTo>
                    <a:pt x="1680" y="12963"/>
                  </a:lnTo>
                  <a:lnTo>
                    <a:pt x="2047" y="13068"/>
                  </a:lnTo>
                  <a:lnTo>
                    <a:pt x="2467" y="13120"/>
                  </a:lnTo>
                  <a:lnTo>
                    <a:pt x="2887" y="13173"/>
                  </a:lnTo>
                  <a:lnTo>
                    <a:pt x="3464" y="13120"/>
                  </a:lnTo>
                  <a:lnTo>
                    <a:pt x="3989" y="12963"/>
                  </a:lnTo>
                  <a:lnTo>
                    <a:pt x="4409" y="12753"/>
                  </a:lnTo>
                  <a:lnTo>
                    <a:pt x="4724" y="12490"/>
                  </a:lnTo>
                  <a:lnTo>
                    <a:pt x="4986" y="12175"/>
                  </a:lnTo>
                  <a:lnTo>
                    <a:pt x="5196" y="11913"/>
                  </a:lnTo>
                  <a:lnTo>
                    <a:pt x="5511" y="11388"/>
                  </a:lnTo>
                  <a:lnTo>
                    <a:pt x="5511" y="12910"/>
                  </a:lnTo>
                  <a:lnTo>
                    <a:pt x="7977" y="12910"/>
                  </a:lnTo>
                  <a:lnTo>
                    <a:pt x="7820" y="12753"/>
                  </a:lnTo>
                  <a:lnTo>
                    <a:pt x="7662" y="12595"/>
                  </a:lnTo>
                  <a:lnTo>
                    <a:pt x="7557" y="12385"/>
                  </a:lnTo>
                  <a:lnTo>
                    <a:pt x="7453" y="12175"/>
                  </a:lnTo>
                  <a:lnTo>
                    <a:pt x="7400" y="11861"/>
                  </a:lnTo>
                  <a:lnTo>
                    <a:pt x="7400" y="11441"/>
                  </a:lnTo>
                  <a:lnTo>
                    <a:pt x="7348" y="10234"/>
                  </a:lnTo>
                  <a:lnTo>
                    <a:pt x="7348" y="4146"/>
                  </a:lnTo>
                  <a:lnTo>
                    <a:pt x="7348" y="3044"/>
                  </a:lnTo>
                  <a:lnTo>
                    <a:pt x="7348" y="2572"/>
                  </a:lnTo>
                  <a:lnTo>
                    <a:pt x="7243" y="2204"/>
                  </a:lnTo>
                  <a:lnTo>
                    <a:pt x="7190" y="1837"/>
                  </a:lnTo>
                  <a:lnTo>
                    <a:pt x="7033" y="1522"/>
                  </a:lnTo>
                  <a:lnTo>
                    <a:pt x="6823" y="1260"/>
                  </a:lnTo>
                  <a:lnTo>
                    <a:pt x="6560" y="945"/>
                  </a:lnTo>
                  <a:lnTo>
                    <a:pt x="6298" y="683"/>
                  </a:lnTo>
                  <a:lnTo>
                    <a:pt x="5983" y="473"/>
                  </a:lnTo>
                  <a:lnTo>
                    <a:pt x="5668" y="315"/>
                  </a:lnTo>
                  <a:lnTo>
                    <a:pt x="5353" y="158"/>
                  </a:lnTo>
                  <a:lnTo>
                    <a:pt x="5038"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10"/>
            <p:cNvSpPr/>
            <p:nvPr/>
          </p:nvSpPr>
          <p:spPr>
            <a:xfrm>
              <a:off x="1148619" y="3840182"/>
              <a:ext cx="60481" cy="144364"/>
            </a:xfrm>
            <a:custGeom>
              <a:avLst/>
              <a:gdLst/>
              <a:ahLst/>
              <a:cxnLst/>
              <a:rect l="l" t="t" r="r" b="b"/>
              <a:pathLst>
                <a:path w="7453" h="18159" extrusionOk="0">
                  <a:moveTo>
                    <a:pt x="3674" y="6561"/>
                  </a:moveTo>
                  <a:lnTo>
                    <a:pt x="3989" y="6613"/>
                  </a:lnTo>
                  <a:lnTo>
                    <a:pt x="4304" y="6666"/>
                  </a:lnTo>
                  <a:lnTo>
                    <a:pt x="4514" y="6771"/>
                  </a:lnTo>
                  <a:lnTo>
                    <a:pt x="4724" y="6928"/>
                  </a:lnTo>
                  <a:lnTo>
                    <a:pt x="4934" y="7138"/>
                  </a:lnTo>
                  <a:lnTo>
                    <a:pt x="5091" y="7348"/>
                  </a:lnTo>
                  <a:lnTo>
                    <a:pt x="5196" y="7663"/>
                  </a:lnTo>
                  <a:lnTo>
                    <a:pt x="5301" y="7978"/>
                  </a:lnTo>
                  <a:lnTo>
                    <a:pt x="5406" y="8660"/>
                  </a:lnTo>
                  <a:lnTo>
                    <a:pt x="5459" y="9552"/>
                  </a:lnTo>
                  <a:lnTo>
                    <a:pt x="5459" y="10497"/>
                  </a:lnTo>
                  <a:lnTo>
                    <a:pt x="5459" y="11599"/>
                  </a:lnTo>
                  <a:lnTo>
                    <a:pt x="5406" y="13750"/>
                  </a:lnTo>
                  <a:lnTo>
                    <a:pt x="5354" y="14590"/>
                  </a:lnTo>
                  <a:lnTo>
                    <a:pt x="5196" y="15272"/>
                  </a:lnTo>
                  <a:lnTo>
                    <a:pt x="5091" y="15587"/>
                  </a:lnTo>
                  <a:lnTo>
                    <a:pt x="4986" y="15849"/>
                  </a:lnTo>
                  <a:lnTo>
                    <a:pt x="4829" y="16059"/>
                  </a:lnTo>
                  <a:lnTo>
                    <a:pt x="4671" y="16217"/>
                  </a:lnTo>
                  <a:lnTo>
                    <a:pt x="4461" y="16374"/>
                  </a:lnTo>
                  <a:lnTo>
                    <a:pt x="4252" y="16479"/>
                  </a:lnTo>
                  <a:lnTo>
                    <a:pt x="3989" y="16532"/>
                  </a:lnTo>
                  <a:lnTo>
                    <a:pt x="3412" y="16532"/>
                  </a:lnTo>
                  <a:lnTo>
                    <a:pt x="3202" y="16479"/>
                  </a:lnTo>
                  <a:lnTo>
                    <a:pt x="2992" y="16427"/>
                  </a:lnTo>
                  <a:lnTo>
                    <a:pt x="2782" y="16322"/>
                  </a:lnTo>
                  <a:lnTo>
                    <a:pt x="2520" y="16059"/>
                  </a:lnTo>
                  <a:lnTo>
                    <a:pt x="2310" y="15745"/>
                  </a:lnTo>
                  <a:lnTo>
                    <a:pt x="2205" y="15430"/>
                  </a:lnTo>
                  <a:lnTo>
                    <a:pt x="2100" y="15115"/>
                  </a:lnTo>
                  <a:lnTo>
                    <a:pt x="2047" y="14590"/>
                  </a:lnTo>
                  <a:lnTo>
                    <a:pt x="1995" y="13488"/>
                  </a:lnTo>
                  <a:lnTo>
                    <a:pt x="1995" y="12596"/>
                  </a:lnTo>
                  <a:lnTo>
                    <a:pt x="1995" y="10602"/>
                  </a:lnTo>
                  <a:lnTo>
                    <a:pt x="2047" y="9132"/>
                  </a:lnTo>
                  <a:lnTo>
                    <a:pt x="2100" y="8292"/>
                  </a:lnTo>
                  <a:lnTo>
                    <a:pt x="2205" y="7873"/>
                  </a:lnTo>
                  <a:lnTo>
                    <a:pt x="2310" y="7505"/>
                  </a:lnTo>
                  <a:lnTo>
                    <a:pt x="2520" y="7138"/>
                  </a:lnTo>
                  <a:lnTo>
                    <a:pt x="2625" y="6980"/>
                  </a:lnTo>
                  <a:lnTo>
                    <a:pt x="2782" y="6823"/>
                  </a:lnTo>
                  <a:lnTo>
                    <a:pt x="2992" y="6718"/>
                  </a:lnTo>
                  <a:lnTo>
                    <a:pt x="3202" y="6666"/>
                  </a:lnTo>
                  <a:lnTo>
                    <a:pt x="3412" y="6613"/>
                  </a:lnTo>
                  <a:lnTo>
                    <a:pt x="3674" y="6561"/>
                  </a:lnTo>
                  <a:close/>
                  <a:moveTo>
                    <a:pt x="5406" y="1"/>
                  </a:moveTo>
                  <a:lnTo>
                    <a:pt x="5406" y="6246"/>
                  </a:lnTo>
                  <a:lnTo>
                    <a:pt x="5091" y="5826"/>
                  </a:lnTo>
                  <a:lnTo>
                    <a:pt x="4881" y="5616"/>
                  </a:lnTo>
                  <a:lnTo>
                    <a:pt x="4619" y="5406"/>
                  </a:lnTo>
                  <a:lnTo>
                    <a:pt x="4304" y="5249"/>
                  </a:lnTo>
                  <a:lnTo>
                    <a:pt x="3937" y="5091"/>
                  </a:lnTo>
                  <a:lnTo>
                    <a:pt x="3517" y="5039"/>
                  </a:lnTo>
                  <a:lnTo>
                    <a:pt x="2992" y="4986"/>
                  </a:lnTo>
                  <a:lnTo>
                    <a:pt x="2520" y="5039"/>
                  </a:lnTo>
                  <a:lnTo>
                    <a:pt x="2047" y="5144"/>
                  </a:lnTo>
                  <a:lnTo>
                    <a:pt x="1628" y="5354"/>
                  </a:lnTo>
                  <a:lnTo>
                    <a:pt x="1260" y="5564"/>
                  </a:lnTo>
                  <a:lnTo>
                    <a:pt x="945" y="5878"/>
                  </a:lnTo>
                  <a:lnTo>
                    <a:pt x="683" y="6246"/>
                  </a:lnTo>
                  <a:lnTo>
                    <a:pt x="421" y="6666"/>
                  </a:lnTo>
                  <a:lnTo>
                    <a:pt x="263" y="7085"/>
                  </a:lnTo>
                  <a:lnTo>
                    <a:pt x="158" y="7505"/>
                  </a:lnTo>
                  <a:lnTo>
                    <a:pt x="106" y="8030"/>
                  </a:lnTo>
                  <a:lnTo>
                    <a:pt x="1" y="9290"/>
                  </a:lnTo>
                  <a:lnTo>
                    <a:pt x="1" y="10549"/>
                  </a:lnTo>
                  <a:lnTo>
                    <a:pt x="1" y="11651"/>
                  </a:lnTo>
                  <a:lnTo>
                    <a:pt x="1" y="12963"/>
                  </a:lnTo>
                  <a:lnTo>
                    <a:pt x="1" y="14118"/>
                  </a:lnTo>
                  <a:lnTo>
                    <a:pt x="106" y="15167"/>
                  </a:lnTo>
                  <a:lnTo>
                    <a:pt x="263" y="16007"/>
                  </a:lnTo>
                  <a:lnTo>
                    <a:pt x="368" y="16427"/>
                  </a:lnTo>
                  <a:lnTo>
                    <a:pt x="526" y="16742"/>
                  </a:lnTo>
                  <a:lnTo>
                    <a:pt x="683" y="17056"/>
                  </a:lnTo>
                  <a:lnTo>
                    <a:pt x="893" y="17319"/>
                  </a:lnTo>
                  <a:lnTo>
                    <a:pt x="1155" y="17581"/>
                  </a:lnTo>
                  <a:lnTo>
                    <a:pt x="1418" y="17739"/>
                  </a:lnTo>
                  <a:lnTo>
                    <a:pt x="1733" y="17896"/>
                  </a:lnTo>
                  <a:lnTo>
                    <a:pt x="2100" y="18054"/>
                  </a:lnTo>
                  <a:lnTo>
                    <a:pt x="2520" y="18106"/>
                  </a:lnTo>
                  <a:lnTo>
                    <a:pt x="2887" y="18159"/>
                  </a:lnTo>
                  <a:lnTo>
                    <a:pt x="3517" y="18106"/>
                  </a:lnTo>
                  <a:lnTo>
                    <a:pt x="3989" y="17949"/>
                  </a:lnTo>
                  <a:lnTo>
                    <a:pt x="4409" y="17791"/>
                  </a:lnTo>
                  <a:lnTo>
                    <a:pt x="4776" y="17529"/>
                  </a:lnTo>
                  <a:lnTo>
                    <a:pt x="5039" y="17266"/>
                  </a:lnTo>
                  <a:lnTo>
                    <a:pt x="5249" y="17004"/>
                  </a:lnTo>
                  <a:lnTo>
                    <a:pt x="5564" y="16584"/>
                  </a:lnTo>
                  <a:lnTo>
                    <a:pt x="5564" y="17896"/>
                  </a:lnTo>
                  <a:lnTo>
                    <a:pt x="7453" y="17896"/>
                  </a:lnTo>
                  <a:lnTo>
                    <a:pt x="74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10"/>
            <p:cNvSpPr/>
            <p:nvPr/>
          </p:nvSpPr>
          <p:spPr>
            <a:xfrm>
              <a:off x="1227407"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10"/>
            <p:cNvSpPr/>
            <p:nvPr/>
          </p:nvSpPr>
          <p:spPr>
            <a:xfrm>
              <a:off x="1256792" y="3879821"/>
              <a:ext cx="64741" cy="104725"/>
            </a:xfrm>
            <a:custGeom>
              <a:avLst/>
              <a:gdLst/>
              <a:ahLst/>
              <a:cxnLst/>
              <a:rect l="l" t="t" r="r" b="b"/>
              <a:pathLst>
                <a:path w="7978" h="13173" extrusionOk="0">
                  <a:moveTo>
                    <a:pt x="5353" y="5668"/>
                  </a:moveTo>
                  <a:lnTo>
                    <a:pt x="5353" y="8817"/>
                  </a:lnTo>
                  <a:lnTo>
                    <a:pt x="5301" y="9551"/>
                  </a:lnTo>
                  <a:lnTo>
                    <a:pt x="5301" y="9919"/>
                  </a:lnTo>
                  <a:lnTo>
                    <a:pt x="5196" y="10234"/>
                  </a:lnTo>
                  <a:lnTo>
                    <a:pt x="5091" y="10549"/>
                  </a:lnTo>
                  <a:lnTo>
                    <a:pt x="4986" y="10811"/>
                  </a:lnTo>
                  <a:lnTo>
                    <a:pt x="4776" y="11073"/>
                  </a:lnTo>
                  <a:lnTo>
                    <a:pt x="4514" y="11283"/>
                  </a:lnTo>
                  <a:lnTo>
                    <a:pt x="4251" y="11441"/>
                  </a:lnTo>
                  <a:lnTo>
                    <a:pt x="3989" y="11546"/>
                  </a:lnTo>
                  <a:lnTo>
                    <a:pt x="3727" y="11651"/>
                  </a:lnTo>
                  <a:lnTo>
                    <a:pt x="3202" y="11651"/>
                  </a:lnTo>
                  <a:lnTo>
                    <a:pt x="2992" y="11598"/>
                  </a:lnTo>
                  <a:lnTo>
                    <a:pt x="2782" y="11546"/>
                  </a:lnTo>
                  <a:lnTo>
                    <a:pt x="2624" y="11441"/>
                  </a:lnTo>
                  <a:lnTo>
                    <a:pt x="2415" y="11231"/>
                  </a:lnTo>
                  <a:lnTo>
                    <a:pt x="2257" y="10916"/>
                  </a:lnTo>
                  <a:lnTo>
                    <a:pt x="2152" y="10601"/>
                  </a:lnTo>
                  <a:lnTo>
                    <a:pt x="2100" y="10286"/>
                  </a:lnTo>
                  <a:lnTo>
                    <a:pt x="2047" y="9761"/>
                  </a:lnTo>
                  <a:lnTo>
                    <a:pt x="2100" y="9289"/>
                  </a:lnTo>
                  <a:lnTo>
                    <a:pt x="2205" y="8817"/>
                  </a:lnTo>
                  <a:lnTo>
                    <a:pt x="2310" y="8449"/>
                  </a:lnTo>
                  <a:lnTo>
                    <a:pt x="2519" y="8135"/>
                  </a:lnTo>
                  <a:lnTo>
                    <a:pt x="2782" y="7820"/>
                  </a:lnTo>
                  <a:lnTo>
                    <a:pt x="3044" y="7557"/>
                  </a:lnTo>
                  <a:lnTo>
                    <a:pt x="3674" y="7032"/>
                  </a:lnTo>
                  <a:lnTo>
                    <a:pt x="4671" y="6298"/>
                  </a:lnTo>
                  <a:lnTo>
                    <a:pt x="5353" y="5668"/>
                  </a:lnTo>
                  <a:close/>
                  <a:moveTo>
                    <a:pt x="3307" y="0"/>
                  </a:moveTo>
                  <a:lnTo>
                    <a:pt x="2834" y="105"/>
                  </a:lnTo>
                  <a:lnTo>
                    <a:pt x="2362" y="210"/>
                  </a:lnTo>
                  <a:lnTo>
                    <a:pt x="1837" y="473"/>
                  </a:lnTo>
                  <a:lnTo>
                    <a:pt x="1575" y="578"/>
                  </a:lnTo>
                  <a:lnTo>
                    <a:pt x="1365" y="787"/>
                  </a:lnTo>
                  <a:lnTo>
                    <a:pt x="1155" y="997"/>
                  </a:lnTo>
                  <a:lnTo>
                    <a:pt x="945" y="1260"/>
                  </a:lnTo>
                  <a:lnTo>
                    <a:pt x="788" y="1522"/>
                  </a:lnTo>
                  <a:lnTo>
                    <a:pt x="630" y="1837"/>
                  </a:lnTo>
                  <a:lnTo>
                    <a:pt x="525" y="2414"/>
                  </a:lnTo>
                  <a:lnTo>
                    <a:pt x="473" y="3149"/>
                  </a:lnTo>
                  <a:lnTo>
                    <a:pt x="473" y="4409"/>
                  </a:lnTo>
                  <a:lnTo>
                    <a:pt x="2310" y="4409"/>
                  </a:lnTo>
                  <a:lnTo>
                    <a:pt x="2257" y="3464"/>
                  </a:lnTo>
                  <a:lnTo>
                    <a:pt x="2310" y="2834"/>
                  </a:lnTo>
                  <a:lnTo>
                    <a:pt x="2362" y="2519"/>
                  </a:lnTo>
                  <a:lnTo>
                    <a:pt x="2467" y="2257"/>
                  </a:lnTo>
                  <a:lnTo>
                    <a:pt x="2624" y="1994"/>
                  </a:lnTo>
                  <a:lnTo>
                    <a:pt x="2887" y="1785"/>
                  </a:lnTo>
                  <a:lnTo>
                    <a:pt x="3307" y="1680"/>
                  </a:lnTo>
                  <a:lnTo>
                    <a:pt x="3779" y="1627"/>
                  </a:lnTo>
                  <a:lnTo>
                    <a:pt x="4304" y="1680"/>
                  </a:lnTo>
                  <a:lnTo>
                    <a:pt x="4514" y="1732"/>
                  </a:lnTo>
                  <a:lnTo>
                    <a:pt x="4671" y="1837"/>
                  </a:lnTo>
                  <a:lnTo>
                    <a:pt x="4986" y="2047"/>
                  </a:lnTo>
                  <a:lnTo>
                    <a:pt x="5143" y="2362"/>
                  </a:lnTo>
                  <a:lnTo>
                    <a:pt x="5248" y="2677"/>
                  </a:lnTo>
                  <a:lnTo>
                    <a:pt x="5301" y="3044"/>
                  </a:lnTo>
                  <a:lnTo>
                    <a:pt x="5353" y="3831"/>
                  </a:lnTo>
                  <a:lnTo>
                    <a:pt x="4671" y="4461"/>
                  </a:lnTo>
                  <a:lnTo>
                    <a:pt x="4041" y="4933"/>
                  </a:lnTo>
                  <a:lnTo>
                    <a:pt x="2152" y="6245"/>
                  </a:lnTo>
                  <a:lnTo>
                    <a:pt x="1680" y="6613"/>
                  </a:lnTo>
                  <a:lnTo>
                    <a:pt x="1260" y="6928"/>
                  </a:lnTo>
                  <a:lnTo>
                    <a:pt x="893" y="7295"/>
                  </a:lnTo>
                  <a:lnTo>
                    <a:pt x="578" y="7662"/>
                  </a:lnTo>
                  <a:lnTo>
                    <a:pt x="315" y="8082"/>
                  </a:lnTo>
                  <a:lnTo>
                    <a:pt x="158" y="8607"/>
                  </a:lnTo>
                  <a:lnTo>
                    <a:pt x="53" y="9184"/>
                  </a:lnTo>
                  <a:lnTo>
                    <a:pt x="0" y="9919"/>
                  </a:lnTo>
                  <a:lnTo>
                    <a:pt x="53" y="10654"/>
                  </a:lnTo>
                  <a:lnTo>
                    <a:pt x="105" y="11021"/>
                  </a:lnTo>
                  <a:lnTo>
                    <a:pt x="210" y="11441"/>
                  </a:lnTo>
                  <a:lnTo>
                    <a:pt x="368" y="11808"/>
                  </a:lnTo>
                  <a:lnTo>
                    <a:pt x="630" y="12175"/>
                  </a:lnTo>
                  <a:lnTo>
                    <a:pt x="945" y="12490"/>
                  </a:lnTo>
                  <a:lnTo>
                    <a:pt x="1312" y="12753"/>
                  </a:lnTo>
                  <a:lnTo>
                    <a:pt x="1680" y="12963"/>
                  </a:lnTo>
                  <a:lnTo>
                    <a:pt x="2047" y="13068"/>
                  </a:lnTo>
                  <a:lnTo>
                    <a:pt x="2415" y="13120"/>
                  </a:lnTo>
                  <a:lnTo>
                    <a:pt x="2834" y="13173"/>
                  </a:lnTo>
                  <a:lnTo>
                    <a:pt x="3464" y="13120"/>
                  </a:lnTo>
                  <a:lnTo>
                    <a:pt x="3936" y="12963"/>
                  </a:lnTo>
                  <a:lnTo>
                    <a:pt x="4356" y="12753"/>
                  </a:lnTo>
                  <a:lnTo>
                    <a:pt x="4724" y="12490"/>
                  </a:lnTo>
                  <a:lnTo>
                    <a:pt x="4986" y="12175"/>
                  </a:lnTo>
                  <a:lnTo>
                    <a:pt x="5196" y="11913"/>
                  </a:lnTo>
                  <a:lnTo>
                    <a:pt x="5458" y="11388"/>
                  </a:lnTo>
                  <a:lnTo>
                    <a:pt x="5458" y="12910"/>
                  </a:lnTo>
                  <a:lnTo>
                    <a:pt x="7977" y="12910"/>
                  </a:lnTo>
                  <a:lnTo>
                    <a:pt x="7767" y="12753"/>
                  </a:lnTo>
                  <a:lnTo>
                    <a:pt x="7662" y="12595"/>
                  </a:lnTo>
                  <a:lnTo>
                    <a:pt x="7505" y="12385"/>
                  </a:lnTo>
                  <a:lnTo>
                    <a:pt x="7453" y="12175"/>
                  </a:lnTo>
                  <a:lnTo>
                    <a:pt x="7400" y="11861"/>
                  </a:lnTo>
                  <a:lnTo>
                    <a:pt x="7348" y="11441"/>
                  </a:lnTo>
                  <a:lnTo>
                    <a:pt x="7348" y="10234"/>
                  </a:lnTo>
                  <a:lnTo>
                    <a:pt x="7348" y="4146"/>
                  </a:lnTo>
                  <a:lnTo>
                    <a:pt x="7348" y="3044"/>
                  </a:lnTo>
                  <a:lnTo>
                    <a:pt x="7295" y="2572"/>
                  </a:lnTo>
                  <a:lnTo>
                    <a:pt x="7243" y="2204"/>
                  </a:lnTo>
                  <a:lnTo>
                    <a:pt x="7138" y="1837"/>
                  </a:lnTo>
                  <a:lnTo>
                    <a:pt x="7033" y="1522"/>
                  </a:lnTo>
                  <a:lnTo>
                    <a:pt x="6823" y="1260"/>
                  </a:lnTo>
                  <a:lnTo>
                    <a:pt x="6560" y="945"/>
                  </a:lnTo>
                  <a:lnTo>
                    <a:pt x="6298" y="683"/>
                  </a:lnTo>
                  <a:lnTo>
                    <a:pt x="5983" y="473"/>
                  </a:lnTo>
                  <a:lnTo>
                    <a:pt x="5668" y="315"/>
                  </a:lnTo>
                  <a:lnTo>
                    <a:pt x="5353" y="158"/>
                  </a:lnTo>
                  <a:lnTo>
                    <a:pt x="5039" y="105"/>
                  </a:lnTo>
                  <a:lnTo>
                    <a:pt x="4671" y="53"/>
                  </a:lnTo>
                  <a:lnTo>
                    <a:pt x="39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10"/>
            <p:cNvSpPr/>
            <p:nvPr/>
          </p:nvSpPr>
          <p:spPr>
            <a:xfrm>
              <a:off x="1334728" y="3879821"/>
              <a:ext cx="59199" cy="102642"/>
            </a:xfrm>
            <a:custGeom>
              <a:avLst/>
              <a:gdLst/>
              <a:ahLst/>
              <a:cxnLst/>
              <a:rect l="l" t="t" r="r" b="b"/>
              <a:pathLst>
                <a:path w="7295" h="12911" extrusionOk="0">
                  <a:moveTo>
                    <a:pt x="4671" y="0"/>
                  </a:moveTo>
                  <a:lnTo>
                    <a:pt x="4094" y="53"/>
                  </a:lnTo>
                  <a:lnTo>
                    <a:pt x="3621" y="158"/>
                  </a:lnTo>
                  <a:lnTo>
                    <a:pt x="3201" y="315"/>
                  </a:lnTo>
                  <a:lnTo>
                    <a:pt x="2834" y="525"/>
                  </a:lnTo>
                  <a:lnTo>
                    <a:pt x="2572" y="735"/>
                  </a:lnTo>
                  <a:lnTo>
                    <a:pt x="2309" y="997"/>
                  </a:lnTo>
                  <a:lnTo>
                    <a:pt x="1942" y="1417"/>
                  </a:lnTo>
                  <a:lnTo>
                    <a:pt x="1942" y="210"/>
                  </a:lnTo>
                  <a:lnTo>
                    <a:pt x="0" y="210"/>
                  </a:lnTo>
                  <a:lnTo>
                    <a:pt x="0" y="12910"/>
                  </a:lnTo>
                  <a:lnTo>
                    <a:pt x="2047" y="12910"/>
                  </a:lnTo>
                  <a:lnTo>
                    <a:pt x="2047" y="4723"/>
                  </a:lnTo>
                  <a:lnTo>
                    <a:pt x="2047" y="3621"/>
                  </a:lnTo>
                  <a:lnTo>
                    <a:pt x="2152" y="3097"/>
                  </a:lnTo>
                  <a:lnTo>
                    <a:pt x="2257" y="2624"/>
                  </a:lnTo>
                  <a:lnTo>
                    <a:pt x="2467" y="2204"/>
                  </a:lnTo>
                  <a:lnTo>
                    <a:pt x="2572" y="2047"/>
                  </a:lnTo>
                  <a:lnTo>
                    <a:pt x="2729" y="1890"/>
                  </a:lnTo>
                  <a:lnTo>
                    <a:pt x="2939" y="1785"/>
                  </a:lnTo>
                  <a:lnTo>
                    <a:pt x="3201" y="1680"/>
                  </a:lnTo>
                  <a:lnTo>
                    <a:pt x="3464" y="1627"/>
                  </a:lnTo>
                  <a:lnTo>
                    <a:pt x="3726" y="1575"/>
                  </a:lnTo>
                  <a:lnTo>
                    <a:pt x="3989" y="1627"/>
                  </a:lnTo>
                  <a:lnTo>
                    <a:pt x="4251" y="1627"/>
                  </a:lnTo>
                  <a:lnTo>
                    <a:pt x="4408" y="1732"/>
                  </a:lnTo>
                  <a:lnTo>
                    <a:pt x="4618" y="1837"/>
                  </a:lnTo>
                  <a:lnTo>
                    <a:pt x="4776" y="1942"/>
                  </a:lnTo>
                  <a:lnTo>
                    <a:pt x="4881" y="2099"/>
                  </a:lnTo>
                  <a:lnTo>
                    <a:pt x="5038" y="2414"/>
                  </a:lnTo>
                  <a:lnTo>
                    <a:pt x="5143" y="2887"/>
                  </a:lnTo>
                  <a:lnTo>
                    <a:pt x="5196" y="3411"/>
                  </a:lnTo>
                  <a:lnTo>
                    <a:pt x="5248" y="4618"/>
                  </a:lnTo>
                  <a:lnTo>
                    <a:pt x="5248" y="12910"/>
                  </a:lnTo>
                  <a:lnTo>
                    <a:pt x="7295" y="12910"/>
                  </a:lnTo>
                  <a:lnTo>
                    <a:pt x="7295" y="3989"/>
                  </a:lnTo>
                  <a:lnTo>
                    <a:pt x="7295" y="3306"/>
                  </a:lnTo>
                  <a:lnTo>
                    <a:pt x="7242" y="2624"/>
                  </a:lnTo>
                  <a:lnTo>
                    <a:pt x="7137" y="1942"/>
                  </a:lnTo>
                  <a:lnTo>
                    <a:pt x="7085" y="1627"/>
                  </a:lnTo>
                  <a:lnTo>
                    <a:pt x="6980" y="1312"/>
                  </a:lnTo>
                  <a:lnTo>
                    <a:pt x="6823" y="1050"/>
                  </a:lnTo>
                  <a:lnTo>
                    <a:pt x="6665" y="787"/>
                  </a:lnTo>
                  <a:lnTo>
                    <a:pt x="6455" y="578"/>
                  </a:lnTo>
                  <a:lnTo>
                    <a:pt x="6193" y="368"/>
                  </a:lnTo>
                  <a:lnTo>
                    <a:pt x="5878" y="210"/>
                  </a:lnTo>
                  <a:lnTo>
                    <a:pt x="5511" y="105"/>
                  </a:lnTo>
                  <a:lnTo>
                    <a:pt x="5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10"/>
            <p:cNvSpPr/>
            <p:nvPr/>
          </p:nvSpPr>
          <p:spPr>
            <a:xfrm>
              <a:off x="1460356" y="3840182"/>
              <a:ext cx="70706" cy="142281"/>
            </a:xfrm>
            <a:custGeom>
              <a:avLst/>
              <a:gdLst/>
              <a:ahLst/>
              <a:cxnLst/>
              <a:rect l="l" t="t" r="r" b="b"/>
              <a:pathLst>
                <a:path w="8713" h="17897" extrusionOk="0">
                  <a:moveTo>
                    <a:pt x="3727" y="2047"/>
                  </a:moveTo>
                  <a:lnTo>
                    <a:pt x="4619" y="2100"/>
                  </a:lnTo>
                  <a:lnTo>
                    <a:pt x="4986" y="2152"/>
                  </a:lnTo>
                  <a:lnTo>
                    <a:pt x="5249" y="2205"/>
                  </a:lnTo>
                  <a:lnTo>
                    <a:pt x="5458" y="2310"/>
                  </a:lnTo>
                  <a:lnTo>
                    <a:pt x="5668" y="2415"/>
                  </a:lnTo>
                  <a:lnTo>
                    <a:pt x="5931" y="2625"/>
                  </a:lnTo>
                  <a:lnTo>
                    <a:pt x="6141" y="2940"/>
                  </a:lnTo>
                  <a:lnTo>
                    <a:pt x="6298" y="3254"/>
                  </a:lnTo>
                  <a:lnTo>
                    <a:pt x="6403" y="3622"/>
                  </a:lnTo>
                  <a:lnTo>
                    <a:pt x="6456" y="4094"/>
                  </a:lnTo>
                  <a:lnTo>
                    <a:pt x="6508" y="4619"/>
                  </a:lnTo>
                  <a:lnTo>
                    <a:pt x="6508" y="5878"/>
                  </a:lnTo>
                  <a:lnTo>
                    <a:pt x="6561" y="9919"/>
                  </a:lnTo>
                  <a:lnTo>
                    <a:pt x="6508" y="12071"/>
                  </a:lnTo>
                  <a:lnTo>
                    <a:pt x="6456" y="13330"/>
                  </a:lnTo>
                  <a:lnTo>
                    <a:pt x="6403" y="14223"/>
                  </a:lnTo>
                  <a:lnTo>
                    <a:pt x="6246" y="14747"/>
                  </a:lnTo>
                  <a:lnTo>
                    <a:pt x="6088" y="15167"/>
                  </a:lnTo>
                  <a:lnTo>
                    <a:pt x="5826" y="15430"/>
                  </a:lnTo>
                  <a:lnTo>
                    <a:pt x="5511" y="15640"/>
                  </a:lnTo>
                  <a:lnTo>
                    <a:pt x="5091" y="15797"/>
                  </a:lnTo>
                  <a:lnTo>
                    <a:pt x="4671" y="15902"/>
                  </a:lnTo>
                  <a:lnTo>
                    <a:pt x="4199" y="15902"/>
                  </a:lnTo>
                  <a:lnTo>
                    <a:pt x="3727" y="15954"/>
                  </a:lnTo>
                  <a:lnTo>
                    <a:pt x="2257" y="15954"/>
                  </a:lnTo>
                  <a:lnTo>
                    <a:pt x="2257" y="2047"/>
                  </a:lnTo>
                  <a:close/>
                  <a:moveTo>
                    <a:pt x="1" y="1"/>
                  </a:moveTo>
                  <a:lnTo>
                    <a:pt x="1" y="17896"/>
                  </a:lnTo>
                  <a:lnTo>
                    <a:pt x="4724" y="17896"/>
                  </a:lnTo>
                  <a:lnTo>
                    <a:pt x="5406" y="17844"/>
                  </a:lnTo>
                  <a:lnTo>
                    <a:pt x="5983" y="17686"/>
                  </a:lnTo>
                  <a:lnTo>
                    <a:pt x="6561" y="17529"/>
                  </a:lnTo>
                  <a:lnTo>
                    <a:pt x="7085" y="17214"/>
                  </a:lnTo>
                  <a:lnTo>
                    <a:pt x="7348" y="17056"/>
                  </a:lnTo>
                  <a:lnTo>
                    <a:pt x="7558" y="16847"/>
                  </a:lnTo>
                  <a:lnTo>
                    <a:pt x="7768" y="16584"/>
                  </a:lnTo>
                  <a:lnTo>
                    <a:pt x="7977" y="16269"/>
                  </a:lnTo>
                  <a:lnTo>
                    <a:pt x="8187" y="15849"/>
                  </a:lnTo>
                  <a:lnTo>
                    <a:pt x="8345" y="15430"/>
                  </a:lnTo>
                  <a:lnTo>
                    <a:pt x="8450" y="15010"/>
                  </a:lnTo>
                  <a:lnTo>
                    <a:pt x="8555" y="14485"/>
                  </a:lnTo>
                  <a:lnTo>
                    <a:pt x="8660" y="13435"/>
                  </a:lnTo>
                  <a:lnTo>
                    <a:pt x="8660" y="12176"/>
                  </a:lnTo>
                  <a:lnTo>
                    <a:pt x="8712" y="9395"/>
                  </a:lnTo>
                  <a:lnTo>
                    <a:pt x="8712" y="7663"/>
                  </a:lnTo>
                  <a:lnTo>
                    <a:pt x="8712" y="4986"/>
                  </a:lnTo>
                  <a:lnTo>
                    <a:pt x="8660" y="3989"/>
                  </a:lnTo>
                  <a:lnTo>
                    <a:pt x="8607" y="3254"/>
                  </a:lnTo>
                  <a:lnTo>
                    <a:pt x="8450" y="2625"/>
                  </a:lnTo>
                  <a:lnTo>
                    <a:pt x="8292" y="2152"/>
                  </a:lnTo>
                  <a:lnTo>
                    <a:pt x="8082" y="1733"/>
                  </a:lnTo>
                  <a:lnTo>
                    <a:pt x="7820" y="1313"/>
                  </a:lnTo>
                  <a:lnTo>
                    <a:pt x="7400" y="893"/>
                  </a:lnTo>
                  <a:lnTo>
                    <a:pt x="6928" y="526"/>
                  </a:lnTo>
                  <a:lnTo>
                    <a:pt x="6403" y="316"/>
                  </a:lnTo>
                  <a:lnTo>
                    <a:pt x="5878" y="158"/>
                  </a:lnTo>
                  <a:lnTo>
                    <a:pt x="5301" y="53"/>
                  </a:lnTo>
                  <a:lnTo>
                    <a:pt x="467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10"/>
            <p:cNvSpPr/>
            <p:nvPr/>
          </p:nvSpPr>
          <p:spPr>
            <a:xfrm>
              <a:off x="154936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10"/>
            <p:cNvSpPr/>
            <p:nvPr/>
          </p:nvSpPr>
          <p:spPr>
            <a:xfrm>
              <a:off x="1581732" y="3879821"/>
              <a:ext cx="61333" cy="136851"/>
            </a:xfrm>
            <a:custGeom>
              <a:avLst/>
              <a:gdLst/>
              <a:ahLst/>
              <a:cxnLst/>
              <a:rect l="l" t="t" r="r" b="b"/>
              <a:pathLst>
                <a:path w="7558" h="17214" extrusionOk="0">
                  <a:moveTo>
                    <a:pt x="3779" y="1417"/>
                  </a:moveTo>
                  <a:lnTo>
                    <a:pt x="4146" y="1470"/>
                  </a:lnTo>
                  <a:lnTo>
                    <a:pt x="4513" y="1575"/>
                  </a:lnTo>
                  <a:lnTo>
                    <a:pt x="4776" y="1785"/>
                  </a:lnTo>
                  <a:lnTo>
                    <a:pt x="5038" y="2047"/>
                  </a:lnTo>
                  <a:lnTo>
                    <a:pt x="5196" y="2309"/>
                  </a:lnTo>
                  <a:lnTo>
                    <a:pt x="5353" y="2677"/>
                  </a:lnTo>
                  <a:lnTo>
                    <a:pt x="5458" y="3097"/>
                  </a:lnTo>
                  <a:lnTo>
                    <a:pt x="5458" y="3516"/>
                  </a:lnTo>
                  <a:lnTo>
                    <a:pt x="5563" y="6770"/>
                  </a:lnTo>
                  <a:lnTo>
                    <a:pt x="5563" y="8397"/>
                  </a:lnTo>
                  <a:lnTo>
                    <a:pt x="5511" y="9237"/>
                  </a:lnTo>
                  <a:lnTo>
                    <a:pt x="5458" y="9919"/>
                  </a:lnTo>
                  <a:lnTo>
                    <a:pt x="5353" y="10234"/>
                  </a:lnTo>
                  <a:lnTo>
                    <a:pt x="5248" y="10549"/>
                  </a:lnTo>
                  <a:lnTo>
                    <a:pt x="5091" y="10811"/>
                  </a:lnTo>
                  <a:lnTo>
                    <a:pt x="4881" y="11021"/>
                  </a:lnTo>
                  <a:lnTo>
                    <a:pt x="4618" y="11231"/>
                  </a:lnTo>
                  <a:lnTo>
                    <a:pt x="4356" y="11336"/>
                  </a:lnTo>
                  <a:lnTo>
                    <a:pt x="4041" y="11441"/>
                  </a:lnTo>
                  <a:lnTo>
                    <a:pt x="3306" y="11441"/>
                  </a:lnTo>
                  <a:lnTo>
                    <a:pt x="2992" y="11336"/>
                  </a:lnTo>
                  <a:lnTo>
                    <a:pt x="2729" y="11178"/>
                  </a:lnTo>
                  <a:lnTo>
                    <a:pt x="2519" y="10968"/>
                  </a:lnTo>
                  <a:lnTo>
                    <a:pt x="2362" y="10706"/>
                  </a:lnTo>
                  <a:lnTo>
                    <a:pt x="2257" y="10391"/>
                  </a:lnTo>
                  <a:lnTo>
                    <a:pt x="2204" y="10076"/>
                  </a:lnTo>
                  <a:lnTo>
                    <a:pt x="2152" y="9709"/>
                  </a:lnTo>
                  <a:lnTo>
                    <a:pt x="2099" y="8817"/>
                  </a:lnTo>
                  <a:lnTo>
                    <a:pt x="2099" y="7610"/>
                  </a:lnTo>
                  <a:lnTo>
                    <a:pt x="2099" y="5301"/>
                  </a:lnTo>
                  <a:lnTo>
                    <a:pt x="2099" y="3831"/>
                  </a:lnTo>
                  <a:lnTo>
                    <a:pt x="2152" y="3202"/>
                  </a:lnTo>
                  <a:lnTo>
                    <a:pt x="2309" y="2624"/>
                  </a:lnTo>
                  <a:lnTo>
                    <a:pt x="2467" y="2152"/>
                  </a:lnTo>
                  <a:lnTo>
                    <a:pt x="2624" y="1942"/>
                  </a:lnTo>
                  <a:lnTo>
                    <a:pt x="2782" y="1785"/>
                  </a:lnTo>
                  <a:lnTo>
                    <a:pt x="2992" y="1627"/>
                  </a:lnTo>
                  <a:lnTo>
                    <a:pt x="3201" y="1522"/>
                  </a:lnTo>
                  <a:lnTo>
                    <a:pt x="3464" y="1470"/>
                  </a:lnTo>
                  <a:lnTo>
                    <a:pt x="3779" y="1417"/>
                  </a:lnTo>
                  <a:close/>
                  <a:moveTo>
                    <a:pt x="2729" y="0"/>
                  </a:moveTo>
                  <a:lnTo>
                    <a:pt x="2362" y="53"/>
                  </a:lnTo>
                  <a:lnTo>
                    <a:pt x="2047" y="158"/>
                  </a:lnTo>
                  <a:lnTo>
                    <a:pt x="1732" y="315"/>
                  </a:lnTo>
                  <a:lnTo>
                    <a:pt x="1470" y="420"/>
                  </a:lnTo>
                  <a:lnTo>
                    <a:pt x="1260" y="630"/>
                  </a:lnTo>
                  <a:lnTo>
                    <a:pt x="840" y="997"/>
                  </a:lnTo>
                  <a:lnTo>
                    <a:pt x="577" y="1417"/>
                  </a:lnTo>
                  <a:lnTo>
                    <a:pt x="420" y="1785"/>
                  </a:lnTo>
                  <a:lnTo>
                    <a:pt x="315" y="2099"/>
                  </a:lnTo>
                  <a:lnTo>
                    <a:pt x="263" y="2362"/>
                  </a:lnTo>
                  <a:lnTo>
                    <a:pt x="105" y="2992"/>
                  </a:lnTo>
                  <a:lnTo>
                    <a:pt x="53" y="3831"/>
                  </a:lnTo>
                  <a:lnTo>
                    <a:pt x="53" y="4881"/>
                  </a:lnTo>
                  <a:lnTo>
                    <a:pt x="0" y="6298"/>
                  </a:lnTo>
                  <a:lnTo>
                    <a:pt x="0" y="8292"/>
                  </a:lnTo>
                  <a:lnTo>
                    <a:pt x="53" y="9656"/>
                  </a:lnTo>
                  <a:lnTo>
                    <a:pt x="158" y="10601"/>
                  </a:lnTo>
                  <a:lnTo>
                    <a:pt x="263" y="10968"/>
                  </a:lnTo>
                  <a:lnTo>
                    <a:pt x="368" y="11336"/>
                  </a:lnTo>
                  <a:lnTo>
                    <a:pt x="577" y="11756"/>
                  </a:lnTo>
                  <a:lnTo>
                    <a:pt x="840" y="12123"/>
                  </a:lnTo>
                  <a:lnTo>
                    <a:pt x="1155" y="12438"/>
                  </a:lnTo>
                  <a:lnTo>
                    <a:pt x="1522" y="12648"/>
                  </a:lnTo>
                  <a:lnTo>
                    <a:pt x="1837" y="12805"/>
                  </a:lnTo>
                  <a:lnTo>
                    <a:pt x="2204" y="12910"/>
                  </a:lnTo>
                  <a:lnTo>
                    <a:pt x="2572" y="12963"/>
                  </a:lnTo>
                  <a:lnTo>
                    <a:pt x="2939" y="13015"/>
                  </a:lnTo>
                  <a:lnTo>
                    <a:pt x="3306" y="12963"/>
                  </a:lnTo>
                  <a:lnTo>
                    <a:pt x="3674" y="12910"/>
                  </a:lnTo>
                  <a:lnTo>
                    <a:pt x="3989" y="12805"/>
                  </a:lnTo>
                  <a:lnTo>
                    <a:pt x="4304" y="12648"/>
                  </a:lnTo>
                  <a:lnTo>
                    <a:pt x="4671" y="12490"/>
                  </a:lnTo>
                  <a:lnTo>
                    <a:pt x="4933" y="12228"/>
                  </a:lnTo>
                  <a:lnTo>
                    <a:pt x="5248" y="11966"/>
                  </a:lnTo>
                  <a:lnTo>
                    <a:pt x="5511" y="11598"/>
                  </a:lnTo>
                  <a:lnTo>
                    <a:pt x="5511" y="13068"/>
                  </a:lnTo>
                  <a:lnTo>
                    <a:pt x="5458" y="13960"/>
                  </a:lnTo>
                  <a:lnTo>
                    <a:pt x="5406" y="14380"/>
                  </a:lnTo>
                  <a:lnTo>
                    <a:pt x="5301" y="14747"/>
                  </a:lnTo>
                  <a:lnTo>
                    <a:pt x="5091" y="15114"/>
                  </a:lnTo>
                  <a:lnTo>
                    <a:pt x="4933" y="15219"/>
                  </a:lnTo>
                  <a:lnTo>
                    <a:pt x="4776" y="15377"/>
                  </a:lnTo>
                  <a:lnTo>
                    <a:pt x="4566" y="15482"/>
                  </a:lnTo>
                  <a:lnTo>
                    <a:pt x="4304" y="15534"/>
                  </a:lnTo>
                  <a:lnTo>
                    <a:pt x="4041" y="15587"/>
                  </a:lnTo>
                  <a:lnTo>
                    <a:pt x="3726" y="15587"/>
                  </a:lnTo>
                  <a:lnTo>
                    <a:pt x="3201" y="15534"/>
                  </a:lnTo>
                  <a:lnTo>
                    <a:pt x="2782" y="15429"/>
                  </a:lnTo>
                  <a:lnTo>
                    <a:pt x="2467" y="15219"/>
                  </a:lnTo>
                  <a:lnTo>
                    <a:pt x="2257" y="14957"/>
                  </a:lnTo>
                  <a:lnTo>
                    <a:pt x="2099" y="14694"/>
                  </a:lnTo>
                  <a:lnTo>
                    <a:pt x="2047" y="14432"/>
                  </a:lnTo>
                  <a:lnTo>
                    <a:pt x="1994" y="13960"/>
                  </a:lnTo>
                  <a:lnTo>
                    <a:pt x="158" y="13960"/>
                  </a:lnTo>
                  <a:lnTo>
                    <a:pt x="158" y="14380"/>
                  </a:lnTo>
                  <a:lnTo>
                    <a:pt x="210" y="14799"/>
                  </a:lnTo>
                  <a:lnTo>
                    <a:pt x="315" y="15219"/>
                  </a:lnTo>
                  <a:lnTo>
                    <a:pt x="473" y="15534"/>
                  </a:lnTo>
                  <a:lnTo>
                    <a:pt x="630" y="15849"/>
                  </a:lnTo>
                  <a:lnTo>
                    <a:pt x="840" y="16111"/>
                  </a:lnTo>
                  <a:lnTo>
                    <a:pt x="1050" y="16321"/>
                  </a:lnTo>
                  <a:lnTo>
                    <a:pt x="1312" y="16531"/>
                  </a:lnTo>
                  <a:lnTo>
                    <a:pt x="1575" y="16689"/>
                  </a:lnTo>
                  <a:lnTo>
                    <a:pt x="1837" y="16846"/>
                  </a:lnTo>
                  <a:lnTo>
                    <a:pt x="2414" y="17056"/>
                  </a:lnTo>
                  <a:lnTo>
                    <a:pt x="3044" y="17161"/>
                  </a:lnTo>
                  <a:lnTo>
                    <a:pt x="3621" y="17213"/>
                  </a:lnTo>
                  <a:lnTo>
                    <a:pt x="4041" y="17161"/>
                  </a:lnTo>
                  <a:lnTo>
                    <a:pt x="4566" y="17108"/>
                  </a:lnTo>
                  <a:lnTo>
                    <a:pt x="5091" y="17004"/>
                  </a:lnTo>
                  <a:lnTo>
                    <a:pt x="5668" y="16846"/>
                  </a:lnTo>
                  <a:lnTo>
                    <a:pt x="6193" y="16584"/>
                  </a:lnTo>
                  <a:lnTo>
                    <a:pt x="6455" y="16374"/>
                  </a:lnTo>
                  <a:lnTo>
                    <a:pt x="6665" y="16216"/>
                  </a:lnTo>
                  <a:lnTo>
                    <a:pt x="6875" y="15954"/>
                  </a:lnTo>
                  <a:lnTo>
                    <a:pt x="7032" y="15692"/>
                  </a:lnTo>
                  <a:lnTo>
                    <a:pt x="7190" y="15429"/>
                  </a:lnTo>
                  <a:lnTo>
                    <a:pt x="7347" y="15114"/>
                  </a:lnTo>
                  <a:lnTo>
                    <a:pt x="7452" y="14589"/>
                  </a:lnTo>
                  <a:lnTo>
                    <a:pt x="7557" y="14012"/>
                  </a:lnTo>
                  <a:lnTo>
                    <a:pt x="7557" y="13278"/>
                  </a:lnTo>
                  <a:lnTo>
                    <a:pt x="7557" y="12280"/>
                  </a:lnTo>
                  <a:lnTo>
                    <a:pt x="7557" y="210"/>
                  </a:lnTo>
                  <a:lnTo>
                    <a:pt x="5668" y="210"/>
                  </a:lnTo>
                  <a:lnTo>
                    <a:pt x="5668" y="1365"/>
                  </a:lnTo>
                  <a:lnTo>
                    <a:pt x="5406" y="945"/>
                  </a:lnTo>
                  <a:lnTo>
                    <a:pt x="5196" y="735"/>
                  </a:lnTo>
                  <a:lnTo>
                    <a:pt x="4933" y="525"/>
                  </a:lnTo>
                  <a:lnTo>
                    <a:pt x="4618" y="315"/>
                  </a:lnTo>
                  <a:lnTo>
                    <a:pt x="4199" y="158"/>
                  </a:lnTo>
                  <a:lnTo>
                    <a:pt x="3726" y="53"/>
                  </a:lnTo>
                  <a:lnTo>
                    <a:pt x="314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10"/>
            <p:cNvSpPr/>
            <p:nvPr/>
          </p:nvSpPr>
          <p:spPr>
            <a:xfrm>
              <a:off x="1660943" y="3843108"/>
              <a:ext cx="16189" cy="139356"/>
            </a:xfrm>
            <a:custGeom>
              <a:avLst/>
              <a:gdLst/>
              <a:ahLst/>
              <a:cxnLst/>
              <a:rect l="l" t="t" r="r" b="b"/>
              <a:pathLst>
                <a:path w="1995" h="17529" extrusionOk="0">
                  <a:moveTo>
                    <a:pt x="0" y="0"/>
                  </a:moveTo>
                  <a:lnTo>
                    <a:pt x="0" y="2624"/>
                  </a:lnTo>
                  <a:lnTo>
                    <a:pt x="1995" y="2624"/>
                  </a:lnTo>
                  <a:lnTo>
                    <a:pt x="1995" y="0"/>
                  </a:lnTo>
                  <a:close/>
                  <a:moveTo>
                    <a:pt x="0" y="4828"/>
                  </a:moveTo>
                  <a:lnTo>
                    <a:pt x="0"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10"/>
            <p:cNvSpPr/>
            <p:nvPr/>
          </p:nvSpPr>
          <p:spPr>
            <a:xfrm>
              <a:off x="1687771" y="3854373"/>
              <a:ext cx="44300" cy="130173"/>
            </a:xfrm>
            <a:custGeom>
              <a:avLst/>
              <a:gdLst/>
              <a:ahLst/>
              <a:cxnLst/>
              <a:rect l="l" t="t" r="r" b="b"/>
              <a:pathLst>
                <a:path w="5459" h="16374" extrusionOk="0">
                  <a:moveTo>
                    <a:pt x="1575" y="0"/>
                  </a:moveTo>
                  <a:lnTo>
                    <a:pt x="1575" y="3411"/>
                  </a:lnTo>
                  <a:lnTo>
                    <a:pt x="1" y="3411"/>
                  </a:lnTo>
                  <a:lnTo>
                    <a:pt x="1" y="4933"/>
                  </a:lnTo>
                  <a:lnTo>
                    <a:pt x="1522" y="4933"/>
                  </a:lnTo>
                  <a:lnTo>
                    <a:pt x="1522" y="11965"/>
                  </a:lnTo>
                  <a:lnTo>
                    <a:pt x="1522" y="13382"/>
                  </a:lnTo>
                  <a:lnTo>
                    <a:pt x="1522" y="14222"/>
                  </a:lnTo>
                  <a:lnTo>
                    <a:pt x="1627" y="14747"/>
                  </a:lnTo>
                  <a:lnTo>
                    <a:pt x="1785" y="15167"/>
                  </a:lnTo>
                  <a:lnTo>
                    <a:pt x="1890" y="15376"/>
                  </a:lnTo>
                  <a:lnTo>
                    <a:pt x="2047" y="15586"/>
                  </a:lnTo>
                  <a:lnTo>
                    <a:pt x="2205" y="15796"/>
                  </a:lnTo>
                  <a:lnTo>
                    <a:pt x="2467" y="15954"/>
                  </a:lnTo>
                  <a:lnTo>
                    <a:pt x="2834" y="16111"/>
                  </a:lnTo>
                  <a:lnTo>
                    <a:pt x="3254" y="16269"/>
                  </a:lnTo>
                  <a:lnTo>
                    <a:pt x="3727" y="16321"/>
                  </a:lnTo>
                  <a:lnTo>
                    <a:pt x="4356" y="16374"/>
                  </a:lnTo>
                  <a:lnTo>
                    <a:pt x="4986" y="16321"/>
                  </a:lnTo>
                  <a:lnTo>
                    <a:pt x="5458" y="16216"/>
                  </a:lnTo>
                  <a:lnTo>
                    <a:pt x="5458" y="14537"/>
                  </a:lnTo>
                  <a:lnTo>
                    <a:pt x="5144" y="14642"/>
                  </a:lnTo>
                  <a:lnTo>
                    <a:pt x="4776" y="14642"/>
                  </a:lnTo>
                  <a:lnTo>
                    <a:pt x="4409" y="14589"/>
                  </a:lnTo>
                  <a:lnTo>
                    <a:pt x="4094" y="14537"/>
                  </a:lnTo>
                  <a:lnTo>
                    <a:pt x="3884" y="14327"/>
                  </a:lnTo>
                  <a:lnTo>
                    <a:pt x="3779" y="14169"/>
                  </a:lnTo>
                  <a:lnTo>
                    <a:pt x="3674" y="13907"/>
                  </a:lnTo>
                  <a:lnTo>
                    <a:pt x="3622" y="13645"/>
                  </a:lnTo>
                  <a:lnTo>
                    <a:pt x="3569" y="13015"/>
                  </a:lnTo>
                  <a:lnTo>
                    <a:pt x="3569" y="4933"/>
                  </a:lnTo>
                  <a:lnTo>
                    <a:pt x="5458" y="4933"/>
                  </a:lnTo>
                  <a:lnTo>
                    <a:pt x="5458" y="3411"/>
                  </a:lnTo>
                  <a:lnTo>
                    <a:pt x="3569" y="3411"/>
                  </a:lnTo>
                  <a:lnTo>
                    <a:pt x="356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10"/>
            <p:cNvSpPr/>
            <p:nvPr/>
          </p:nvSpPr>
          <p:spPr>
            <a:xfrm>
              <a:off x="1739731" y="3879821"/>
              <a:ext cx="64733" cy="104725"/>
            </a:xfrm>
            <a:custGeom>
              <a:avLst/>
              <a:gdLst/>
              <a:ahLst/>
              <a:cxnLst/>
              <a:rect l="l" t="t" r="r" b="b"/>
              <a:pathLst>
                <a:path w="7977" h="13173" extrusionOk="0">
                  <a:moveTo>
                    <a:pt x="5353" y="5668"/>
                  </a:moveTo>
                  <a:lnTo>
                    <a:pt x="5353" y="8817"/>
                  </a:lnTo>
                  <a:lnTo>
                    <a:pt x="5300" y="9551"/>
                  </a:lnTo>
                  <a:lnTo>
                    <a:pt x="5248" y="9919"/>
                  </a:lnTo>
                  <a:lnTo>
                    <a:pt x="5196" y="10234"/>
                  </a:lnTo>
                  <a:lnTo>
                    <a:pt x="5091" y="10549"/>
                  </a:lnTo>
                  <a:lnTo>
                    <a:pt x="4986" y="10811"/>
                  </a:lnTo>
                  <a:lnTo>
                    <a:pt x="4776" y="11073"/>
                  </a:lnTo>
                  <a:lnTo>
                    <a:pt x="4513" y="11283"/>
                  </a:lnTo>
                  <a:lnTo>
                    <a:pt x="4251" y="11441"/>
                  </a:lnTo>
                  <a:lnTo>
                    <a:pt x="3988" y="11546"/>
                  </a:lnTo>
                  <a:lnTo>
                    <a:pt x="3726" y="11651"/>
                  </a:lnTo>
                  <a:lnTo>
                    <a:pt x="3201" y="11651"/>
                  </a:lnTo>
                  <a:lnTo>
                    <a:pt x="2991" y="11598"/>
                  </a:lnTo>
                  <a:lnTo>
                    <a:pt x="2781" y="11546"/>
                  </a:lnTo>
                  <a:lnTo>
                    <a:pt x="2624" y="11441"/>
                  </a:lnTo>
                  <a:lnTo>
                    <a:pt x="2414" y="11231"/>
                  </a:lnTo>
                  <a:lnTo>
                    <a:pt x="2204" y="10916"/>
                  </a:lnTo>
                  <a:lnTo>
                    <a:pt x="2152" y="10601"/>
                  </a:lnTo>
                  <a:lnTo>
                    <a:pt x="2099" y="10286"/>
                  </a:lnTo>
                  <a:lnTo>
                    <a:pt x="2047" y="9761"/>
                  </a:lnTo>
                  <a:lnTo>
                    <a:pt x="2099" y="9289"/>
                  </a:lnTo>
                  <a:lnTo>
                    <a:pt x="2204" y="8817"/>
                  </a:lnTo>
                  <a:lnTo>
                    <a:pt x="2309" y="8449"/>
                  </a:lnTo>
                  <a:lnTo>
                    <a:pt x="2519" y="8135"/>
                  </a:lnTo>
                  <a:lnTo>
                    <a:pt x="2729" y="7820"/>
                  </a:lnTo>
                  <a:lnTo>
                    <a:pt x="3044" y="7557"/>
                  </a:lnTo>
                  <a:lnTo>
                    <a:pt x="3674" y="7032"/>
                  </a:lnTo>
                  <a:lnTo>
                    <a:pt x="4671" y="6298"/>
                  </a:lnTo>
                  <a:lnTo>
                    <a:pt x="5353" y="5668"/>
                  </a:lnTo>
                  <a:close/>
                  <a:moveTo>
                    <a:pt x="3306" y="0"/>
                  </a:moveTo>
                  <a:lnTo>
                    <a:pt x="2834" y="105"/>
                  </a:lnTo>
                  <a:lnTo>
                    <a:pt x="2362" y="210"/>
                  </a:lnTo>
                  <a:lnTo>
                    <a:pt x="1837" y="473"/>
                  </a:lnTo>
                  <a:lnTo>
                    <a:pt x="1574" y="578"/>
                  </a:lnTo>
                  <a:lnTo>
                    <a:pt x="1365" y="787"/>
                  </a:lnTo>
                  <a:lnTo>
                    <a:pt x="1155" y="997"/>
                  </a:lnTo>
                  <a:lnTo>
                    <a:pt x="945" y="1260"/>
                  </a:lnTo>
                  <a:lnTo>
                    <a:pt x="787" y="1522"/>
                  </a:lnTo>
                  <a:lnTo>
                    <a:pt x="630" y="1837"/>
                  </a:lnTo>
                  <a:lnTo>
                    <a:pt x="525" y="2414"/>
                  </a:lnTo>
                  <a:lnTo>
                    <a:pt x="472" y="3149"/>
                  </a:lnTo>
                  <a:lnTo>
                    <a:pt x="472" y="4409"/>
                  </a:lnTo>
                  <a:lnTo>
                    <a:pt x="2309" y="4409"/>
                  </a:lnTo>
                  <a:lnTo>
                    <a:pt x="2257" y="3464"/>
                  </a:lnTo>
                  <a:lnTo>
                    <a:pt x="2309" y="2834"/>
                  </a:lnTo>
                  <a:lnTo>
                    <a:pt x="2362" y="2519"/>
                  </a:lnTo>
                  <a:lnTo>
                    <a:pt x="2467" y="2257"/>
                  </a:lnTo>
                  <a:lnTo>
                    <a:pt x="2624" y="1994"/>
                  </a:lnTo>
                  <a:lnTo>
                    <a:pt x="2886" y="1785"/>
                  </a:lnTo>
                  <a:lnTo>
                    <a:pt x="3306" y="1680"/>
                  </a:lnTo>
                  <a:lnTo>
                    <a:pt x="3779" y="1627"/>
                  </a:lnTo>
                  <a:lnTo>
                    <a:pt x="4303" y="1680"/>
                  </a:lnTo>
                  <a:lnTo>
                    <a:pt x="4513" y="1732"/>
                  </a:lnTo>
                  <a:lnTo>
                    <a:pt x="4671" y="1837"/>
                  </a:lnTo>
                  <a:lnTo>
                    <a:pt x="4933" y="2047"/>
                  </a:lnTo>
                  <a:lnTo>
                    <a:pt x="5143" y="2362"/>
                  </a:lnTo>
                  <a:lnTo>
                    <a:pt x="5248" y="2677"/>
                  </a:lnTo>
                  <a:lnTo>
                    <a:pt x="5300" y="3044"/>
                  </a:lnTo>
                  <a:lnTo>
                    <a:pt x="5353" y="3831"/>
                  </a:lnTo>
                  <a:lnTo>
                    <a:pt x="4671" y="4461"/>
                  </a:lnTo>
                  <a:lnTo>
                    <a:pt x="4041" y="4933"/>
                  </a:lnTo>
                  <a:lnTo>
                    <a:pt x="2152" y="6245"/>
                  </a:lnTo>
                  <a:lnTo>
                    <a:pt x="1679" y="6613"/>
                  </a:lnTo>
                  <a:lnTo>
                    <a:pt x="1260" y="6928"/>
                  </a:lnTo>
                  <a:lnTo>
                    <a:pt x="892" y="7295"/>
                  </a:lnTo>
                  <a:lnTo>
                    <a:pt x="577" y="7662"/>
                  </a:lnTo>
                  <a:lnTo>
                    <a:pt x="315" y="8082"/>
                  </a:lnTo>
                  <a:lnTo>
                    <a:pt x="157" y="8607"/>
                  </a:lnTo>
                  <a:lnTo>
                    <a:pt x="53" y="9184"/>
                  </a:lnTo>
                  <a:lnTo>
                    <a:pt x="0" y="9919"/>
                  </a:lnTo>
                  <a:lnTo>
                    <a:pt x="53" y="10654"/>
                  </a:lnTo>
                  <a:lnTo>
                    <a:pt x="105" y="11021"/>
                  </a:lnTo>
                  <a:lnTo>
                    <a:pt x="210" y="11441"/>
                  </a:lnTo>
                  <a:lnTo>
                    <a:pt x="367" y="11808"/>
                  </a:lnTo>
                  <a:lnTo>
                    <a:pt x="630" y="12175"/>
                  </a:lnTo>
                  <a:lnTo>
                    <a:pt x="945" y="12490"/>
                  </a:lnTo>
                  <a:lnTo>
                    <a:pt x="1312" y="12753"/>
                  </a:lnTo>
                  <a:lnTo>
                    <a:pt x="1679" y="12963"/>
                  </a:lnTo>
                  <a:lnTo>
                    <a:pt x="2047" y="13068"/>
                  </a:lnTo>
                  <a:lnTo>
                    <a:pt x="2414" y="13120"/>
                  </a:lnTo>
                  <a:lnTo>
                    <a:pt x="2834" y="13173"/>
                  </a:lnTo>
                  <a:lnTo>
                    <a:pt x="3464" y="13120"/>
                  </a:lnTo>
                  <a:lnTo>
                    <a:pt x="3936" y="12963"/>
                  </a:lnTo>
                  <a:lnTo>
                    <a:pt x="4356" y="12753"/>
                  </a:lnTo>
                  <a:lnTo>
                    <a:pt x="4671" y="12490"/>
                  </a:lnTo>
                  <a:lnTo>
                    <a:pt x="4986" y="12175"/>
                  </a:lnTo>
                  <a:lnTo>
                    <a:pt x="5196" y="11913"/>
                  </a:lnTo>
                  <a:lnTo>
                    <a:pt x="5458" y="11388"/>
                  </a:lnTo>
                  <a:lnTo>
                    <a:pt x="5458" y="12910"/>
                  </a:lnTo>
                  <a:lnTo>
                    <a:pt x="7977" y="12910"/>
                  </a:lnTo>
                  <a:lnTo>
                    <a:pt x="7767" y="12753"/>
                  </a:lnTo>
                  <a:lnTo>
                    <a:pt x="7610" y="12595"/>
                  </a:lnTo>
                  <a:lnTo>
                    <a:pt x="7505" y="12385"/>
                  </a:lnTo>
                  <a:lnTo>
                    <a:pt x="7452" y="12175"/>
                  </a:lnTo>
                  <a:lnTo>
                    <a:pt x="7400" y="11861"/>
                  </a:lnTo>
                  <a:lnTo>
                    <a:pt x="7347" y="11441"/>
                  </a:lnTo>
                  <a:lnTo>
                    <a:pt x="7347" y="10234"/>
                  </a:lnTo>
                  <a:lnTo>
                    <a:pt x="7347" y="4146"/>
                  </a:lnTo>
                  <a:lnTo>
                    <a:pt x="7347" y="3044"/>
                  </a:lnTo>
                  <a:lnTo>
                    <a:pt x="7295" y="2572"/>
                  </a:lnTo>
                  <a:lnTo>
                    <a:pt x="7242" y="2204"/>
                  </a:lnTo>
                  <a:lnTo>
                    <a:pt x="7137" y="1837"/>
                  </a:lnTo>
                  <a:lnTo>
                    <a:pt x="7032" y="1522"/>
                  </a:lnTo>
                  <a:lnTo>
                    <a:pt x="6822" y="1260"/>
                  </a:lnTo>
                  <a:lnTo>
                    <a:pt x="6560" y="945"/>
                  </a:lnTo>
                  <a:lnTo>
                    <a:pt x="6245" y="683"/>
                  </a:lnTo>
                  <a:lnTo>
                    <a:pt x="5983" y="473"/>
                  </a:lnTo>
                  <a:lnTo>
                    <a:pt x="5668" y="315"/>
                  </a:lnTo>
                  <a:lnTo>
                    <a:pt x="5353" y="158"/>
                  </a:lnTo>
                  <a:lnTo>
                    <a:pt x="4986" y="105"/>
                  </a:lnTo>
                  <a:lnTo>
                    <a:pt x="4671" y="53"/>
                  </a:lnTo>
                  <a:lnTo>
                    <a:pt x="398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10"/>
            <p:cNvSpPr/>
            <p:nvPr/>
          </p:nvSpPr>
          <p:spPr>
            <a:xfrm>
              <a:off x="1817238" y="3840182"/>
              <a:ext cx="17042" cy="142281"/>
            </a:xfrm>
            <a:custGeom>
              <a:avLst/>
              <a:gdLst/>
              <a:ahLst/>
              <a:cxnLst/>
              <a:rect l="l" t="t" r="r" b="b"/>
              <a:pathLst>
                <a:path w="2100" h="17897" extrusionOk="0">
                  <a:moveTo>
                    <a:pt x="0" y="1"/>
                  </a:moveTo>
                  <a:lnTo>
                    <a:pt x="0" y="17896"/>
                  </a:lnTo>
                  <a:lnTo>
                    <a:pt x="2099" y="17896"/>
                  </a:lnTo>
                  <a:lnTo>
                    <a:pt x="209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10"/>
            <p:cNvSpPr/>
            <p:nvPr/>
          </p:nvSpPr>
          <p:spPr>
            <a:xfrm>
              <a:off x="1895596" y="3837678"/>
              <a:ext cx="71128" cy="146868"/>
            </a:xfrm>
            <a:custGeom>
              <a:avLst/>
              <a:gdLst/>
              <a:ahLst/>
              <a:cxnLst/>
              <a:rect l="l" t="t" r="r" b="b"/>
              <a:pathLst>
                <a:path w="8765" h="18474" extrusionOk="0">
                  <a:moveTo>
                    <a:pt x="4619" y="1"/>
                  </a:moveTo>
                  <a:lnTo>
                    <a:pt x="3884" y="53"/>
                  </a:lnTo>
                  <a:lnTo>
                    <a:pt x="3254" y="158"/>
                  </a:lnTo>
                  <a:lnTo>
                    <a:pt x="2677" y="316"/>
                  </a:lnTo>
                  <a:lnTo>
                    <a:pt x="2205" y="526"/>
                  </a:lnTo>
                  <a:lnTo>
                    <a:pt x="1785" y="788"/>
                  </a:lnTo>
                  <a:lnTo>
                    <a:pt x="1470" y="1103"/>
                  </a:lnTo>
                  <a:lnTo>
                    <a:pt x="1208" y="1418"/>
                  </a:lnTo>
                  <a:lnTo>
                    <a:pt x="998" y="1733"/>
                  </a:lnTo>
                  <a:lnTo>
                    <a:pt x="788" y="2100"/>
                  </a:lnTo>
                  <a:lnTo>
                    <a:pt x="683" y="2467"/>
                  </a:lnTo>
                  <a:lnTo>
                    <a:pt x="525" y="3150"/>
                  </a:lnTo>
                  <a:lnTo>
                    <a:pt x="473" y="3727"/>
                  </a:lnTo>
                  <a:lnTo>
                    <a:pt x="473" y="4199"/>
                  </a:lnTo>
                  <a:lnTo>
                    <a:pt x="473" y="4776"/>
                  </a:lnTo>
                  <a:lnTo>
                    <a:pt x="525" y="5354"/>
                  </a:lnTo>
                  <a:lnTo>
                    <a:pt x="630" y="5879"/>
                  </a:lnTo>
                  <a:lnTo>
                    <a:pt x="840" y="6403"/>
                  </a:lnTo>
                  <a:lnTo>
                    <a:pt x="1103" y="6928"/>
                  </a:lnTo>
                  <a:lnTo>
                    <a:pt x="1470" y="7453"/>
                  </a:lnTo>
                  <a:lnTo>
                    <a:pt x="1942" y="8030"/>
                  </a:lnTo>
                  <a:lnTo>
                    <a:pt x="2520" y="8660"/>
                  </a:lnTo>
                  <a:lnTo>
                    <a:pt x="4934" y="11179"/>
                  </a:lnTo>
                  <a:lnTo>
                    <a:pt x="5616" y="11914"/>
                  </a:lnTo>
                  <a:lnTo>
                    <a:pt x="5931" y="12229"/>
                  </a:lnTo>
                  <a:lnTo>
                    <a:pt x="6141" y="12596"/>
                  </a:lnTo>
                  <a:lnTo>
                    <a:pt x="6350" y="12963"/>
                  </a:lnTo>
                  <a:lnTo>
                    <a:pt x="6508" y="13383"/>
                  </a:lnTo>
                  <a:lnTo>
                    <a:pt x="6560" y="13855"/>
                  </a:lnTo>
                  <a:lnTo>
                    <a:pt x="6613" y="14328"/>
                  </a:lnTo>
                  <a:lnTo>
                    <a:pt x="6560" y="14695"/>
                  </a:lnTo>
                  <a:lnTo>
                    <a:pt x="6508" y="15010"/>
                  </a:lnTo>
                  <a:lnTo>
                    <a:pt x="6455" y="15272"/>
                  </a:lnTo>
                  <a:lnTo>
                    <a:pt x="6350" y="15535"/>
                  </a:lnTo>
                  <a:lnTo>
                    <a:pt x="6193" y="15745"/>
                  </a:lnTo>
                  <a:lnTo>
                    <a:pt x="6088" y="15902"/>
                  </a:lnTo>
                  <a:lnTo>
                    <a:pt x="5721" y="16164"/>
                  </a:lnTo>
                  <a:lnTo>
                    <a:pt x="5353" y="16374"/>
                  </a:lnTo>
                  <a:lnTo>
                    <a:pt x="4986" y="16479"/>
                  </a:lnTo>
                  <a:lnTo>
                    <a:pt x="4619" y="16532"/>
                  </a:lnTo>
                  <a:lnTo>
                    <a:pt x="4356" y="16584"/>
                  </a:lnTo>
                  <a:lnTo>
                    <a:pt x="3989" y="16532"/>
                  </a:lnTo>
                  <a:lnTo>
                    <a:pt x="3674" y="16479"/>
                  </a:lnTo>
                  <a:lnTo>
                    <a:pt x="3412" y="16427"/>
                  </a:lnTo>
                  <a:lnTo>
                    <a:pt x="3149" y="16322"/>
                  </a:lnTo>
                  <a:lnTo>
                    <a:pt x="2939" y="16164"/>
                  </a:lnTo>
                  <a:lnTo>
                    <a:pt x="2782" y="16007"/>
                  </a:lnTo>
                  <a:lnTo>
                    <a:pt x="2520" y="15692"/>
                  </a:lnTo>
                  <a:lnTo>
                    <a:pt x="2362" y="15325"/>
                  </a:lnTo>
                  <a:lnTo>
                    <a:pt x="2257" y="14957"/>
                  </a:lnTo>
                  <a:lnTo>
                    <a:pt x="2205" y="14433"/>
                  </a:lnTo>
                  <a:lnTo>
                    <a:pt x="2152" y="13803"/>
                  </a:lnTo>
                  <a:lnTo>
                    <a:pt x="2152" y="12019"/>
                  </a:lnTo>
                  <a:lnTo>
                    <a:pt x="0" y="12019"/>
                  </a:lnTo>
                  <a:lnTo>
                    <a:pt x="0" y="14013"/>
                  </a:lnTo>
                  <a:lnTo>
                    <a:pt x="53" y="14538"/>
                  </a:lnTo>
                  <a:lnTo>
                    <a:pt x="53" y="15010"/>
                  </a:lnTo>
                  <a:lnTo>
                    <a:pt x="158" y="15482"/>
                  </a:lnTo>
                  <a:lnTo>
                    <a:pt x="315" y="15955"/>
                  </a:lnTo>
                  <a:lnTo>
                    <a:pt x="473" y="16427"/>
                  </a:lnTo>
                  <a:lnTo>
                    <a:pt x="735" y="16847"/>
                  </a:lnTo>
                  <a:lnTo>
                    <a:pt x="1050" y="17214"/>
                  </a:lnTo>
                  <a:lnTo>
                    <a:pt x="1417" y="17581"/>
                  </a:lnTo>
                  <a:lnTo>
                    <a:pt x="1785" y="17844"/>
                  </a:lnTo>
                  <a:lnTo>
                    <a:pt x="2047" y="18001"/>
                  </a:lnTo>
                  <a:lnTo>
                    <a:pt x="2415" y="18159"/>
                  </a:lnTo>
                  <a:lnTo>
                    <a:pt x="2782" y="18264"/>
                  </a:lnTo>
                  <a:lnTo>
                    <a:pt x="3254" y="18369"/>
                  </a:lnTo>
                  <a:lnTo>
                    <a:pt x="3779" y="18474"/>
                  </a:lnTo>
                  <a:lnTo>
                    <a:pt x="4986" y="18474"/>
                  </a:lnTo>
                  <a:lnTo>
                    <a:pt x="5668" y="18369"/>
                  </a:lnTo>
                  <a:lnTo>
                    <a:pt x="6403" y="18106"/>
                  </a:lnTo>
                  <a:lnTo>
                    <a:pt x="6718" y="17949"/>
                  </a:lnTo>
                  <a:lnTo>
                    <a:pt x="7085" y="17739"/>
                  </a:lnTo>
                  <a:lnTo>
                    <a:pt x="7453" y="17529"/>
                  </a:lnTo>
                  <a:lnTo>
                    <a:pt x="7715" y="17214"/>
                  </a:lnTo>
                  <a:lnTo>
                    <a:pt x="8030" y="16847"/>
                  </a:lnTo>
                  <a:lnTo>
                    <a:pt x="8292" y="16479"/>
                  </a:lnTo>
                  <a:lnTo>
                    <a:pt x="8450" y="16007"/>
                  </a:lnTo>
                  <a:lnTo>
                    <a:pt x="8607" y="15482"/>
                  </a:lnTo>
                  <a:lnTo>
                    <a:pt x="8712" y="14852"/>
                  </a:lnTo>
                  <a:lnTo>
                    <a:pt x="8765" y="14170"/>
                  </a:lnTo>
                  <a:lnTo>
                    <a:pt x="8712" y="13488"/>
                  </a:lnTo>
                  <a:lnTo>
                    <a:pt x="8607" y="12806"/>
                  </a:lnTo>
                  <a:lnTo>
                    <a:pt x="8450" y="12281"/>
                  </a:lnTo>
                  <a:lnTo>
                    <a:pt x="8240" y="11756"/>
                  </a:lnTo>
                  <a:lnTo>
                    <a:pt x="7925" y="11231"/>
                  </a:lnTo>
                  <a:lnTo>
                    <a:pt x="7558" y="10707"/>
                  </a:lnTo>
                  <a:lnTo>
                    <a:pt x="7138" y="10182"/>
                  </a:lnTo>
                  <a:lnTo>
                    <a:pt x="6613" y="9657"/>
                  </a:lnTo>
                  <a:lnTo>
                    <a:pt x="4356" y="7295"/>
                  </a:lnTo>
                  <a:lnTo>
                    <a:pt x="3569" y="6403"/>
                  </a:lnTo>
                  <a:lnTo>
                    <a:pt x="3254" y="6036"/>
                  </a:lnTo>
                  <a:lnTo>
                    <a:pt x="2992" y="5669"/>
                  </a:lnTo>
                  <a:lnTo>
                    <a:pt x="2834" y="5301"/>
                  </a:lnTo>
                  <a:lnTo>
                    <a:pt x="2729" y="4934"/>
                  </a:lnTo>
                  <a:lnTo>
                    <a:pt x="2624" y="4514"/>
                  </a:lnTo>
                  <a:lnTo>
                    <a:pt x="2624" y="4042"/>
                  </a:lnTo>
                  <a:lnTo>
                    <a:pt x="2624" y="3517"/>
                  </a:lnTo>
                  <a:lnTo>
                    <a:pt x="2729" y="3150"/>
                  </a:lnTo>
                  <a:lnTo>
                    <a:pt x="2834" y="2782"/>
                  </a:lnTo>
                  <a:lnTo>
                    <a:pt x="3097" y="2467"/>
                  </a:lnTo>
                  <a:lnTo>
                    <a:pt x="3202" y="2310"/>
                  </a:lnTo>
                  <a:lnTo>
                    <a:pt x="3412" y="2205"/>
                  </a:lnTo>
                  <a:lnTo>
                    <a:pt x="3622" y="2048"/>
                  </a:lnTo>
                  <a:lnTo>
                    <a:pt x="3884" y="1995"/>
                  </a:lnTo>
                  <a:lnTo>
                    <a:pt x="4146" y="1943"/>
                  </a:lnTo>
                  <a:lnTo>
                    <a:pt x="5039" y="1943"/>
                  </a:lnTo>
                  <a:lnTo>
                    <a:pt x="5458" y="2100"/>
                  </a:lnTo>
                  <a:lnTo>
                    <a:pt x="5773" y="2310"/>
                  </a:lnTo>
                  <a:lnTo>
                    <a:pt x="5983" y="2520"/>
                  </a:lnTo>
                  <a:lnTo>
                    <a:pt x="6141" y="2782"/>
                  </a:lnTo>
                  <a:lnTo>
                    <a:pt x="6246" y="2992"/>
                  </a:lnTo>
                  <a:lnTo>
                    <a:pt x="6350" y="3360"/>
                  </a:lnTo>
                  <a:lnTo>
                    <a:pt x="6403" y="3937"/>
                  </a:lnTo>
                  <a:lnTo>
                    <a:pt x="6455" y="5564"/>
                  </a:lnTo>
                  <a:lnTo>
                    <a:pt x="8397" y="5564"/>
                  </a:lnTo>
                  <a:lnTo>
                    <a:pt x="8397" y="3937"/>
                  </a:lnTo>
                  <a:lnTo>
                    <a:pt x="8345" y="2835"/>
                  </a:lnTo>
                  <a:lnTo>
                    <a:pt x="8292" y="2467"/>
                  </a:lnTo>
                  <a:lnTo>
                    <a:pt x="8187" y="2100"/>
                  </a:lnTo>
                  <a:lnTo>
                    <a:pt x="8082" y="1785"/>
                  </a:lnTo>
                  <a:lnTo>
                    <a:pt x="7872" y="1470"/>
                  </a:lnTo>
                  <a:lnTo>
                    <a:pt x="7558" y="1050"/>
                  </a:lnTo>
                  <a:lnTo>
                    <a:pt x="7190" y="683"/>
                  </a:lnTo>
                  <a:lnTo>
                    <a:pt x="6718" y="421"/>
                  </a:lnTo>
                  <a:lnTo>
                    <a:pt x="6298" y="263"/>
                  </a:lnTo>
                  <a:lnTo>
                    <a:pt x="5826" y="106"/>
                  </a:lnTo>
                  <a:lnTo>
                    <a:pt x="5406" y="53"/>
                  </a:lnTo>
                  <a:lnTo>
                    <a:pt x="46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10"/>
            <p:cNvSpPr/>
            <p:nvPr/>
          </p:nvSpPr>
          <p:spPr>
            <a:xfrm>
              <a:off x="1979067"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8" y="2414"/>
                  </a:lnTo>
                  <a:lnTo>
                    <a:pt x="5196" y="2782"/>
                  </a:lnTo>
                  <a:lnTo>
                    <a:pt x="5248" y="3149"/>
                  </a:lnTo>
                  <a:lnTo>
                    <a:pt x="5301" y="3779"/>
                  </a:lnTo>
                  <a:lnTo>
                    <a:pt x="5301" y="5353"/>
                  </a:lnTo>
                  <a:lnTo>
                    <a:pt x="2100" y="5353"/>
                  </a:lnTo>
                  <a:lnTo>
                    <a:pt x="2100" y="3464"/>
                  </a:lnTo>
                  <a:lnTo>
                    <a:pt x="2152" y="2992"/>
                  </a:lnTo>
                  <a:lnTo>
                    <a:pt x="2257" y="2624"/>
                  </a:lnTo>
                  <a:lnTo>
                    <a:pt x="2362" y="2309"/>
                  </a:lnTo>
                  <a:lnTo>
                    <a:pt x="2467" y="2099"/>
                  </a:lnTo>
                  <a:lnTo>
                    <a:pt x="2624" y="1942"/>
                  </a:lnTo>
                  <a:lnTo>
                    <a:pt x="2834" y="1785"/>
                  </a:lnTo>
                  <a:lnTo>
                    <a:pt x="3044" y="1680"/>
                  </a:lnTo>
                  <a:lnTo>
                    <a:pt x="3359" y="1575"/>
                  </a:lnTo>
                  <a:close/>
                  <a:moveTo>
                    <a:pt x="3517" y="0"/>
                  </a:moveTo>
                  <a:lnTo>
                    <a:pt x="2939" y="53"/>
                  </a:lnTo>
                  <a:lnTo>
                    <a:pt x="2414" y="158"/>
                  </a:lnTo>
                  <a:lnTo>
                    <a:pt x="1995" y="263"/>
                  </a:lnTo>
                  <a:lnTo>
                    <a:pt x="1575" y="473"/>
                  </a:lnTo>
                  <a:lnTo>
                    <a:pt x="1260" y="683"/>
                  </a:lnTo>
                  <a:lnTo>
                    <a:pt x="998" y="945"/>
                  </a:lnTo>
                  <a:lnTo>
                    <a:pt x="735" y="1260"/>
                  </a:lnTo>
                  <a:lnTo>
                    <a:pt x="525" y="1627"/>
                  </a:lnTo>
                  <a:lnTo>
                    <a:pt x="368" y="1994"/>
                  </a:lnTo>
                  <a:lnTo>
                    <a:pt x="263" y="2362"/>
                  </a:lnTo>
                  <a:lnTo>
                    <a:pt x="105" y="3254"/>
                  </a:lnTo>
                  <a:lnTo>
                    <a:pt x="53" y="4199"/>
                  </a:lnTo>
                  <a:lnTo>
                    <a:pt x="0" y="5248"/>
                  </a:lnTo>
                  <a:lnTo>
                    <a:pt x="53" y="8240"/>
                  </a:lnTo>
                  <a:lnTo>
                    <a:pt x="105" y="9919"/>
                  </a:lnTo>
                  <a:lnTo>
                    <a:pt x="158" y="10391"/>
                  </a:lnTo>
                  <a:lnTo>
                    <a:pt x="210" y="10706"/>
                  </a:lnTo>
                  <a:lnTo>
                    <a:pt x="368" y="11178"/>
                  </a:lnTo>
                  <a:lnTo>
                    <a:pt x="525" y="11546"/>
                  </a:lnTo>
                  <a:lnTo>
                    <a:pt x="683" y="11808"/>
                  </a:lnTo>
                  <a:lnTo>
                    <a:pt x="840" y="12070"/>
                  </a:lnTo>
                  <a:lnTo>
                    <a:pt x="1050" y="12280"/>
                  </a:lnTo>
                  <a:lnTo>
                    <a:pt x="1522" y="12648"/>
                  </a:lnTo>
                  <a:lnTo>
                    <a:pt x="1942" y="12858"/>
                  </a:lnTo>
                  <a:lnTo>
                    <a:pt x="2414" y="13015"/>
                  </a:lnTo>
                  <a:lnTo>
                    <a:pt x="2887" y="13120"/>
                  </a:lnTo>
                  <a:lnTo>
                    <a:pt x="3622" y="13173"/>
                  </a:lnTo>
                  <a:lnTo>
                    <a:pt x="4304" y="13120"/>
                  </a:lnTo>
                  <a:lnTo>
                    <a:pt x="4724" y="13068"/>
                  </a:lnTo>
                  <a:lnTo>
                    <a:pt x="5248" y="12910"/>
                  </a:lnTo>
                  <a:lnTo>
                    <a:pt x="5721" y="12648"/>
                  </a:lnTo>
                  <a:lnTo>
                    <a:pt x="5983" y="12490"/>
                  </a:lnTo>
                  <a:lnTo>
                    <a:pt x="6193" y="12280"/>
                  </a:lnTo>
                  <a:lnTo>
                    <a:pt x="6403" y="12070"/>
                  </a:lnTo>
                  <a:lnTo>
                    <a:pt x="6613" y="11808"/>
                  </a:lnTo>
                  <a:lnTo>
                    <a:pt x="6823" y="11493"/>
                  </a:lnTo>
                  <a:lnTo>
                    <a:pt x="6980" y="11126"/>
                  </a:lnTo>
                  <a:lnTo>
                    <a:pt x="7085" y="10654"/>
                  </a:lnTo>
                  <a:lnTo>
                    <a:pt x="7138" y="10129"/>
                  </a:lnTo>
                  <a:lnTo>
                    <a:pt x="7190" y="8974"/>
                  </a:lnTo>
                  <a:lnTo>
                    <a:pt x="5301" y="8974"/>
                  </a:lnTo>
                  <a:lnTo>
                    <a:pt x="5301" y="9447"/>
                  </a:lnTo>
                  <a:lnTo>
                    <a:pt x="5248" y="9919"/>
                  </a:lnTo>
                  <a:lnTo>
                    <a:pt x="5196" y="10339"/>
                  </a:lnTo>
                  <a:lnTo>
                    <a:pt x="5038" y="10759"/>
                  </a:lnTo>
                  <a:lnTo>
                    <a:pt x="4881" y="11073"/>
                  </a:lnTo>
                  <a:lnTo>
                    <a:pt x="4566" y="11336"/>
                  </a:lnTo>
                  <a:lnTo>
                    <a:pt x="4409" y="11388"/>
                  </a:lnTo>
                  <a:lnTo>
                    <a:pt x="4199" y="11493"/>
                  </a:lnTo>
                  <a:lnTo>
                    <a:pt x="3726" y="11546"/>
                  </a:lnTo>
                  <a:lnTo>
                    <a:pt x="3464" y="11493"/>
                  </a:lnTo>
                  <a:lnTo>
                    <a:pt x="3202" y="11493"/>
                  </a:lnTo>
                  <a:lnTo>
                    <a:pt x="2834" y="11336"/>
                  </a:lnTo>
                  <a:lnTo>
                    <a:pt x="2572" y="11073"/>
                  </a:lnTo>
                  <a:lnTo>
                    <a:pt x="2362" y="10811"/>
                  </a:lnTo>
                  <a:lnTo>
                    <a:pt x="2257" y="10496"/>
                  </a:lnTo>
                  <a:lnTo>
                    <a:pt x="2152" y="10234"/>
                  </a:lnTo>
                  <a:lnTo>
                    <a:pt x="2100" y="9709"/>
                  </a:lnTo>
                  <a:lnTo>
                    <a:pt x="2047" y="8554"/>
                  </a:lnTo>
                  <a:lnTo>
                    <a:pt x="2100" y="6980"/>
                  </a:lnTo>
                  <a:lnTo>
                    <a:pt x="7190" y="6980"/>
                  </a:lnTo>
                  <a:lnTo>
                    <a:pt x="7190" y="3936"/>
                  </a:lnTo>
                  <a:lnTo>
                    <a:pt x="7138" y="3254"/>
                  </a:lnTo>
                  <a:lnTo>
                    <a:pt x="7085" y="2782"/>
                  </a:lnTo>
                  <a:lnTo>
                    <a:pt x="6980" y="2309"/>
                  </a:lnTo>
                  <a:lnTo>
                    <a:pt x="6823" y="1890"/>
                  </a:lnTo>
                  <a:lnTo>
                    <a:pt x="6665" y="1522"/>
                  </a:lnTo>
                  <a:lnTo>
                    <a:pt x="6455" y="1207"/>
                  </a:lnTo>
                  <a:lnTo>
                    <a:pt x="6245" y="945"/>
                  </a:lnTo>
                  <a:lnTo>
                    <a:pt x="5983" y="683"/>
                  </a:lnTo>
                  <a:lnTo>
                    <a:pt x="5721" y="525"/>
                  </a:lnTo>
                  <a:lnTo>
                    <a:pt x="5458"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10"/>
            <p:cNvSpPr/>
            <p:nvPr/>
          </p:nvSpPr>
          <p:spPr>
            <a:xfrm>
              <a:off x="2054017" y="3879821"/>
              <a:ext cx="43448" cy="102642"/>
            </a:xfrm>
            <a:custGeom>
              <a:avLst/>
              <a:gdLst/>
              <a:ahLst/>
              <a:cxnLst/>
              <a:rect l="l" t="t" r="r" b="b"/>
              <a:pathLst>
                <a:path w="5354" h="12911" extrusionOk="0">
                  <a:moveTo>
                    <a:pt x="4986" y="0"/>
                  </a:moveTo>
                  <a:lnTo>
                    <a:pt x="4619" y="53"/>
                  </a:lnTo>
                  <a:lnTo>
                    <a:pt x="4252" y="105"/>
                  </a:lnTo>
                  <a:lnTo>
                    <a:pt x="3989" y="210"/>
                  </a:lnTo>
                  <a:lnTo>
                    <a:pt x="3674" y="368"/>
                  </a:lnTo>
                  <a:lnTo>
                    <a:pt x="3464" y="525"/>
                  </a:lnTo>
                  <a:lnTo>
                    <a:pt x="2992" y="892"/>
                  </a:lnTo>
                  <a:lnTo>
                    <a:pt x="2625" y="1312"/>
                  </a:lnTo>
                  <a:lnTo>
                    <a:pt x="2362" y="1785"/>
                  </a:lnTo>
                  <a:lnTo>
                    <a:pt x="1943" y="2624"/>
                  </a:lnTo>
                  <a:lnTo>
                    <a:pt x="1943" y="210"/>
                  </a:lnTo>
                  <a:lnTo>
                    <a:pt x="1" y="210"/>
                  </a:lnTo>
                  <a:lnTo>
                    <a:pt x="1" y="12910"/>
                  </a:lnTo>
                  <a:lnTo>
                    <a:pt x="2048" y="12910"/>
                  </a:lnTo>
                  <a:lnTo>
                    <a:pt x="2048" y="6875"/>
                  </a:lnTo>
                  <a:lnTo>
                    <a:pt x="2100" y="5353"/>
                  </a:lnTo>
                  <a:lnTo>
                    <a:pt x="2205" y="4356"/>
                  </a:lnTo>
                  <a:lnTo>
                    <a:pt x="2257" y="3989"/>
                  </a:lnTo>
                  <a:lnTo>
                    <a:pt x="2362" y="3674"/>
                  </a:lnTo>
                  <a:lnTo>
                    <a:pt x="2467" y="3411"/>
                  </a:lnTo>
                  <a:lnTo>
                    <a:pt x="2625" y="3149"/>
                  </a:lnTo>
                  <a:lnTo>
                    <a:pt x="2887" y="2834"/>
                  </a:lnTo>
                  <a:lnTo>
                    <a:pt x="3202" y="2572"/>
                  </a:lnTo>
                  <a:lnTo>
                    <a:pt x="3569" y="2362"/>
                  </a:lnTo>
                  <a:lnTo>
                    <a:pt x="3937" y="2257"/>
                  </a:lnTo>
                  <a:lnTo>
                    <a:pt x="4304" y="2204"/>
                  </a:lnTo>
                  <a:lnTo>
                    <a:pt x="4671" y="2152"/>
                  </a:lnTo>
                  <a:lnTo>
                    <a:pt x="5354" y="2152"/>
                  </a:lnTo>
                  <a:lnTo>
                    <a:pt x="535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10"/>
            <p:cNvSpPr/>
            <p:nvPr/>
          </p:nvSpPr>
          <p:spPr>
            <a:xfrm>
              <a:off x="2104695" y="3881491"/>
              <a:ext cx="64319" cy="100973"/>
            </a:xfrm>
            <a:custGeom>
              <a:avLst/>
              <a:gdLst/>
              <a:ahLst/>
              <a:cxnLst/>
              <a:rect l="l" t="t" r="r" b="b"/>
              <a:pathLst>
                <a:path w="7926" h="12701" extrusionOk="0">
                  <a:moveTo>
                    <a:pt x="1" y="0"/>
                  </a:moveTo>
                  <a:lnTo>
                    <a:pt x="2730" y="12700"/>
                  </a:lnTo>
                  <a:lnTo>
                    <a:pt x="5039" y="12700"/>
                  </a:lnTo>
                  <a:lnTo>
                    <a:pt x="7925" y="0"/>
                  </a:lnTo>
                  <a:lnTo>
                    <a:pt x="5774" y="0"/>
                  </a:lnTo>
                  <a:lnTo>
                    <a:pt x="3884" y="10391"/>
                  </a:lnTo>
                  <a:lnTo>
                    <a:pt x="220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10"/>
            <p:cNvSpPr/>
            <p:nvPr/>
          </p:nvSpPr>
          <p:spPr>
            <a:xfrm>
              <a:off x="2178372" y="3843108"/>
              <a:ext cx="16189" cy="139356"/>
            </a:xfrm>
            <a:custGeom>
              <a:avLst/>
              <a:gdLst/>
              <a:ahLst/>
              <a:cxnLst/>
              <a:rect l="l" t="t" r="r" b="b"/>
              <a:pathLst>
                <a:path w="1995" h="17529" extrusionOk="0">
                  <a:moveTo>
                    <a:pt x="1" y="0"/>
                  </a:moveTo>
                  <a:lnTo>
                    <a:pt x="1" y="2624"/>
                  </a:lnTo>
                  <a:lnTo>
                    <a:pt x="1995" y="2624"/>
                  </a:lnTo>
                  <a:lnTo>
                    <a:pt x="1995" y="0"/>
                  </a:lnTo>
                  <a:close/>
                  <a:moveTo>
                    <a:pt x="1" y="4828"/>
                  </a:moveTo>
                  <a:lnTo>
                    <a:pt x="1" y="17528"/>
                  </a:lnTo>
                  <a:lnTo>
                    <a:pt x="1995" y="17528"/>
                  </a:lnTo>
                  <a:lnTo>
                    <a:pt x="1995" y="4828"/>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10"/>
            <p:cNvSpPr/>
            <p:nvPr/>
          </p:nvSpPr>
          <p:spPr>
            <a:xfrm>
              <a:off x="2211164" y="3879821"/>
              <a:ext cx="58355" cy="104725"/>
            </a:xfrm>
            <a:custGeom>
              <a:avLst/>
              <a:gdLst/>
              <a:ahLst/>
              <a:cxnLst/>
              <a:rect l="l" t="t" r="r" b="b"/>
              <a:pathLst>
                <a:path w="7191" h="13173" extrusionOk="0">
                  <a:moveTo>
                    <a:pt x="3097" y="0"/>
                  </a:moveTo>
                  <a:lnTo>
                    <a:pt x="2520" y="105"/>
                  </a:lnTo>
                  <a:lnTo>
                    <a:pt x="2047" y="263"/>
                  </a:lnTo>
                  <a:lnTo>
                    <a:pt x="1628" y="420"/>
                  </a:lnTo>
                  <a:lnTo>
                    <a:pt x="1260" y="683"/>
                  </a:lnTo>
                  <a:lnTo>
                    <a:pt x="945" y="997"/>
                  </a:lnTo>
                  <a:lnTo>
                    <a:pt x="735" y="1312"/>
                  </a:lnTo>
                  <a:lnTo>
                    <a:pt x="525" y="1732"/>
                  </a:lnTo>
                  <a:lnTo>
                    <a:pt x="368" y="2204"/>
                  </a:lnTo>
                  <a:lnTo>
                    <a:pt x="211" y="2729"/>
                  </a:lnTo>
                  <a:lnTo>
                    <a:pt x="158" y="3254"/>
                  </a:lnTo>
                  <a:lnTo>
                    <a:pt x="53" y="3884"/>
                  </a:lnTo>
                  <a:lnTo>
                    <a:pt x="1" y="5301"/>
                  </a:lnTo>
                  <a:lnTo>
                    <a:pt x="1" y="6875"/>
                  </a:lnTo>
                  <a:lnTo>
                    <a:pt x="1" y="8292"/>
                  </a:lnTo>
                  <a:lnTo>
                    <a:pt x="53" y="9499"/>
                  </a:lnTo>
                  <a:lnTo>
                    <a:pt x="158" y="10444"/>
                  </a:lnTo>
                  <a:lnTo>
                    <a:pt x="316" y="11126"/>
                  </a:lnTo>
                  <a:lnTo>
                    <a:pt x="473" y="11651"/>
                  </a:lnTo>
                  <a:lnTo>
                    <a:pt x="788" y="12070"/>
                  </a:lnTo>
                  <a:lnTo>
                    <a:pt x="1103" y="12438"/>
                  </a:lnTo>
                  <a:lnTo>
                    <a:pt x="1470" y="12700"/>
                  </a:lnTo>
                  <a:lnTo>
                    <a:pt x="1942" y="12910"/>
                  </a:lnTo>
                  <a:lnTo>
                    <a:pt x="2415" y="13068"/>
                  </a:lnTo>
                  <a:lnTo>
                    <a:pt x="2940" y="13120"/>
                  </a:lnTo>
                  <a:lnTo>
                    <a:pt x="3517" y="13173"/>
                  </a:lnTo>
                  <a:lnTo>
                    <a:pt x="4199" y="13120"/>
                  </a:lnTo>
                  <a:lnTo>
                    <a:pt x="4724" y="13015"/>
                  </a:lnTo>
                  <a:lnTo>
                    <a:pt x="5249" y="12910"/>
                  </a:lnTo>
                  <a:lnTo>
                    <a:pt x="5668" y="12700"/>
                  </a:lnTo>
                  <a:lnTo>
                    <a:pt x="6036" y="12490"/>
                  </a:lnTo>
                  <a:lnTo>
                    <a:pt x="6298" y="12175"/>
                  </a:lnTo>
                  <a:lnTo>
                    <a:pt x="6561" y="11861"/>
                  </a:lnTo>
                  <a:lnTo>
                    <a:pt x="6771" y="11546"/>
                  </a:lnTo>
                  <a:lnTo>
                    <a:pt x="6875" y="11178"/>
                  </a:lnTo>
                  <a:lnTo>
                    <a:pt x="7033" y="10759"/>
                  </a:lnTo>
                  <a:lnTo>
                    <a:pt x="7138" y="9971"/>
                  </a:lnTo>
                  <a:lnTo>
                    <a:pt x="7190" y="9079"/>
                  </a:lnTo>
                  <a:lnTo>
                    <a:pt x="7190" y="8187"/>
                  </a:lnTo>
                  <a:lnTo>
                    <a:pt x="5301" y="8187"/>
                  </a:lnTo>
                  <a:lnTo>
                    <a:pt x="5249" y="8974"/>
                  </a:lnTo>
                  <a:lnTo>
                    <a:pt x="5249" y="9604"/>
                  </a:lnTo>
                  <a:lnTo>
                    <a:pt x="5144" y="10181"/>
                  </a:lnTo>
                  <a:lnTo>
                    <a:pt x="5039" y="10654"/>
                  </a:lnTo>
                  <a:lnTo>
                    <a:pt x="4829" y="11073"/>
                  </a:lnTo>
                  <a:lnTo>
                    <a:pt x="4671" y="11178"/>
                  </a:lnTo>
                  <a:lnTo>
                    <a:pt x="4514" y="11336"/>
                  </a:lnTo>
                  <a:lnTo>
                    <a:pt x="4356" y="11441"/>
                  </a:lnTo>
                  <a:lnTo>
                    <a:pt x="4147" y="11493"/>
                  </a:lnTo>
                  <a:lnTo>
                    <a:pt x="3937" y="11546"/>
                  </a:lnTo>
                  <a:lnTo>
                    <a:pt x="3412" y="11546"/>
                  </a:lnTo>
                  <a:lnTo>
                    <a:pt x="3149" y="11493"/>
                  </a:lnTo>
                  <a:lnTo>
                    <a:pt x="2940" y="11441"/>
                  </a:lnTo>
                  <a:lnTo>
                    <a:pt x="2782" y="11336"/>
                  </a:lnTo>
                  <a:lnTo>
                    <a:pt x="2520" y="11126"/>
                  </a:lnTo>
                  <a:lnTo>
                    <a:pt x="2310" y="10811"/>
                  </a:lnTo>
                  <a:lnTo>
                    <a:pt x="2205" y="10496"/>
                  </a:lnTo>
                  <a:lnTo>
                    <a:pt x="2100" y="10181"/>
                  </a:lnTo>
                  <a:lnTo>
                    <a:pt x="2100" y="9604"/>
                  </a:lnTo>
                  <a:lnTo>
                    <a:pt x="2047" y="6193"/>
                  </a:lnTo>
                  <a:lnTo>
                    <a:pt x="2100" y="3989"/>
                  </a:lnTo>
                  <a:lnTo>
                    <a:pt x="2152" y="3149"/>
                  </a:lnTo>
                  <a:lnTo>
                    <a:pt x="2257" y="2519"/>
                  </a:lnTo>
                  <a:lnTo>
                    <a:pt x="2362" y="2309"/>
                  </a:lnTo>
                  <a:lnTo>
                    <a:pt x="2467" y="2099"/>
                  </a:lnTo>
                  <a:lnTo>
                    <a:pt x="2572" y="1890"/>
                  </a:lnTo>
                  <a:lnTo>
                    <a:pt x="2730" y="1785"/>
                  </a:lnTo>
                  <a:lnTo>
                    <a:pt x="2940" y="1680"/>
                  </a:lnTo>
                  <a:lnTo>
                    <a:pt x="3149" y="1575"/>
                  </a:lnTo>
                  <a:lnTo>
                    <a:pt x="3412" y="1575"/>
                  </a:lnTo>
                  <a:lnTo>
                    <a:pt x="3674" y="1522"/>
                  </a:lnTo>
                  <a:lnTo>
                    <a:pt x="4199" y="1575"/>
                  </a:lnTo>
                  <a:lnTo>
                    <a:pt x="4409" y="1680"/>
                  </a:lnTo>
                  <a:lnTo>
                    <a:pt x="4619" y="1732"/>
                  </a:lnTo>
                  <a:lnTo>
                    <a:pt x="4776" y="1890"/>
                  </a:lnTo>
                  <a:lnTo>
                    <a:pt x="4881" y="1994"/>
                  </a:lnTo>
                  <a:lnTo>
                    <a:pt x="5091" y="2362"/>
                  </a:lnTo>
                  <a:lnTo>
                    <a:pt x="5196" y="2834"/>
                  </a:lnTo>
                  <a:lnTo>
                    <a:pt x="5249" y="3411"/>
                  </a:lnTo>
                  <a:lnTo>
                    <a:pt x="5301" y="4828"/>
                  </a:lnTo>
                  <a:lnTo>
                    <a:pt x="7190" y="4828"/>
                  </a:lnTo>
                  <a:lnTo>
                    <a:pt x="7190" y="3884"/>
                  </a:lnTo>
                  <a:lnTo>
                    <a:pt x="7138" y="2992"/>
                  </a:lnTo>
                  <a:lnTo>
                    <a:pt x="7033" y="2204"/>
                  </a:lnTo>
                  <a:lnTo>
                    <a:pt x="6928" y="1837"/>
                  </a:lnTo>
                  <a:lnTo>
                    <a:pt x="6771" y="1470"/>
                  </a:lnTo>
                  <a:lnTo>
                    <a:pt x="6613" y="1155"/>
                  </a:lnTo>
                  <a:lnTo>
                    <a:pt x="6351" y="840"/>
                  </a:lnTo>
                  <a:lnTo>
                    <a:pt x="6088" y="630"/>
                  </a:lnTo>
                  <a:lnTo>
                    <a:pt x="5721" y="420"/>
                  </a:lnTo>
                  <a:lnTo>
                    <a:pt x="5354" y="210"/>
                  </a:lnTo>
                  <a:lnTo>
                    <a:pt x="4881" y="105"/>
                  </a:lnTo>
                  <a:lnTo>
                    <a:pt x="43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10"/>
            <p:cNvSpPr/>
            <p:nvPr/>
          </p:nvSpPr>
          <p:spPr>
            <a:xfrm>
              <a:off x="2283988" y="3879821"/>
              <a:ext cx="58355" cy="104725"/>
            </a:xfrm>
            <a:custGeom>
              <a:avLst/>
              <a:gdLst/>
              <a:ahLst/>
              <a:cxnLst/>
              <a:rect l="l" t="t" r="r" b="b"/>
              <a:pathLst>
                <a:path w="7191" h="13173" extrusionOk="0">
                  <a:moveTo>
                    <a:pt x="3989" y="1575"/>
                  </a:moveTo>
                  <a:lnTo>
                    <a:pt x="4199" y="1627"/>
                  </a:lnTo>
                  <a:lnTo>
                    <a:pt x="4409" y="1732"/>
                  </a:lnTo>
                  <a:lnTo>
                    <a:pt x="4566" y="1837"/>
                  </a:lnTo>
                  <a:lnTo>
                    <a:pt x="4881" y="2099"/>
                  </a:lnTo>
                  <a:lnTo>
                    <a:pt x="5039" y="2414"/>
                  </a:lnTo>
                  <a:lnTo>
                    <a:pt x="5144" y="2782"/>
                  </a:lnTo>
                  <a:lnTo>
                    <a:pt x="5249" y="3149"/>
                  </a:lnTo>
                  <a:lnTo>
                    <a:pt x="5249" y="3779"/>
                  </a:lnTo>
                  <a:lnTo>
                    <a:pt x="5249" y="5353"/>
                  </a:lnTo>
                  <a:lnTo>
                    <a:pt x="2047" y="5353"/>
                  </a:lnTo>
                  <a:lnTo>
                    <a:pt x="2100" y="3464"/>
                  </a:lnTo>
                  <a:lnTo>
                    <a:pt x="2152" y="2992"/>
                  </a:lnTo>
                  <a:lnTo>
                    <a:pt x="2205" y="2624"/>
                  </a:lnTo>
                  <a:lnTo>
                    <a:pt x="2362" y="2309"/>
                  </a:lnTo>
                  <a:lnTo>
                    <a:pt x="2467" y="2099"/>
                  </a:lnTo>
                  <a:lnTo>
                    <a:pt x="2625" y="1942"/>
                  </a:lnTo>
                  <a:lnTo>
                    <a:pt x="2782" y="1785"/>
                  </a:lnTo>
                  <a:lnTo>
                    <a:pt x="3044" y="1680"/>
                  </a:lnTo>
                  <a:lnTo>
                    <a:pt x="3359" y="1575"/>
                  </a:lnTo>
                  <a:close/>
                  <a:moveTo>
                    <a:pt x="3517" y="0"/>
                  </a:moveTo>
                  <a:lnTo>
                    <a:pt x="2939" y="53"/>
                  </a:lnTo>
                  <a:lnTo>
                    <a:pt x="2415" y="158"/>
                  </a:lnTo>
                  <a:lnTo>
                    <a:pt x="1995" y="263"/>
                  </a:lnTo>
                  <a:lnTo>
                    <a:pt x="1575" y="473"/>
                  </a:lnTo>
                  <a:lnTo>
                    <a:pt x="1260" y="683"/>
                  </a:lnTo>
                  <a:lnTo>
                    <a:pt x="945" y="945"/>
                  </a:lnTo>
                  <a:lnTo>
                    <a:pt x="735" y="1260"/>
                  </a:lnTo>
                  <a:lnTo>
                    <a:pt x="525" y="1627"/>
                  </a:lnTo>
                  <a:lnTo>
                    <a:pt x="368" y="1994"/>
                  </a:lnTo>
                  <a:lnTo>
                    <a:pt x="263" y="2362"/>
                  </a:lnTo>
                  <a:lnTo>
                    <a:pt x="106" y="3254"/>
                  </a:lnTo>
                  <a:lnTo>
                    <a:pt x="53" y="4199"/>
                  </a:lnTo>
                  <a:lnTo>
                    <a:pt x="1" y="5248"/>
                  </a:lnTo>
                  <a:lnTo>
                    <a:pt x="53" y="8240"/>
                  </a:lnTo>
                  <a:lnTo>
                    <a:pt x="106" y="9919"/>
                  </a:lnTo>
                  <a:lnTo>
                    <a:pt x="158" y="10391"/>
                  </a:lnTo>
                  <a:lnTo>
                    <a:pt x="211" y="10706"/>
                  </a:lnTo>
                  <a:lnTo>
                    <a:pt x="368" y="11178"/>
                  </a:lnTo>
                  <a:lnTo>
                    <a:pt x="473" y="11546"/>
                  </a:lnTo>
                  <a:lnTo>
                    <a:pt x="683" y="11808"/>
                  </a:lnTo>
                  <a:lnTo>
                    <a:pt x="840" y="12070"/>
                  </a:lnTo>
                  <a:lnTo>
                    <a:pt x="1050" y="12280"/>
                  </a:lnTo>
                  <a:lnTo>
                    <a:pt x="1470" y="12648"/>
                  </a:lnTo>
                  <a:lnTo>
                    <a:pt x="1942" y="12858"/>
                  </a:lnTo>
                  <a:lnTo>
                    <a:pt x="2415" y="13015"/>
                  </a:lnTo>
                  <a:lnTo>
                    <a:pt x="2887" y="13120"/>
                  </a:lnTo>
                  <a:lnTo>
                    <a:pt x="3569" y="13173"/>
                  </a:lnTo>
                  <a:lnTo>
                    <a:pt x="4304" y="13120"/>
                  </a:lnTo>
                  <a:lnTo>
                    <a:pt x="4724" y="13068"/>
                  </a:lnTo>
                  <a:lnTo>
                    <a:pt x="5249" y="12910"/>
                  </a:lnTo>
                  <a:lnTo>
                    <a:pt x="5721" y="12648"/>
                  </a:lnTo>
                  <a:lnTo>
                    <a:pt x="5983" y="12490"/>
                  </a:lnTo>
                  <a:lnTo>
                    <a:pt x="6193" y="12280"/>
                  </a:lnTo>
                  <a:lnTo>
                    <a:pt x="6403" y="12070"/>
                  </a:lnTo>
                  <a:lnTo>
                    <a:pt x="6613" y="11808"/>
                  </a:lnTo>
                  <a:lnTo>
                    <a:pt x="6770" y="11493"/>
                  </a:lnTo>
                  <a:lnTo>
                    <a:pt x="6928" y="11126"/>
                  </a:lnTo>
                  <a:lnTo>
                    <a:pt x="7085" y="10654"/>
                  </a:lnTo>
                  <a:lnTo>
                    <a:pt x="7138" y="10129"/>
                  </a:lnTo>
                  <a:lnTo>
                    <a:pt x="7190" y="8974"/>
                  </a:lnTo>
                  <a:lnTo>
                    <a:pt x="5301" y="8974"/>
                  </a:lnTo>
                  <a:lnTo>
                    <a:pt x="5301" y="9447"/>
                  </a:lnTo>
                  <a:lnTo>
                    <a:pt x="5249" y="9919"/>
                  </a:lnTo>
                  <a:lnTo>
                    <a:pt x="5196" y="10339"/>
                  </a:lnTo>
                  <a:lnTo>
                    <a:pt x="5039" y="10759"/>
                  </a:lnTo>
                  <a:lnTo>
                    <a:pt x="4829" y="11073"/>
                  </a:lnTo>
                  <a:lnTo>
                    <a:pt x="4566" y="11336"/>
                  </a:lnTo>
                  <a:lnTo>
                    <a:pt x="4409" y="11388"/>
                  </a:lnTo>
                  <a:lnTo>
                    <a:pt x="4199" y="11493"/>
                  </a:lnTo>
                  <a:lnTo>
                    <a:pt x="3674" y="11546"/>
                  </a:lnTo>
                  <a:lnTo>
                    <a:pt x="3464" y="11493"/>
                  </a:lnTo>
                  <a:lnTo>
                    <a:pt x="3202" y="11493"/>
                  </a:lnTo>
                  <a:lnTo>
                    <a:pt x="2835" y="11336"/>
                  </a:lnTo>
                  <a:lnTo>
                    <a:pt x="2572" y="11073"/>
                  </a:lnTo>
                  <a:lnTo>
                    <a:pt x="2362" y="10811"/>
                  </a:lnTo>
                  <a:lnTo>
                    <a:pt x="2257" y="10496"/>
                  </a:lnTo>
                  <a:lnTo>
                    <a:pt x="2152" y="10234"/>
                  </a:lnTo>
                  <a:lnTo>
                    <a:pt x="2100" y="9709"/>
                  </a:lnTo>
                  <a:lnTo>
                    <a:pt x="2047" y="8554"/>
                  </a:lnTo>
                  <a:lnTo>
                    <a:pt x="2047" y="6980"/>
                  </a:lnTo>
                  <a:lnTo>
                    <a:pt x="7190" y="6980"/>
                  </a:lnTo>
                  <a:lnTo>
                    <a:pt x="7138" y="3936"/>
                  </a:lnTo>
                  <a:lnTo>
                    <a:pt x="7138" y="3254"/>
                  </a:lnTo>
                  <a:lnTo>
                    <a:pt x="7085" y="2782"/>
                  </a:lnTo>
                  <a:lnTo>
                    <a:pt x="6980" y="2309"/>
                  </a:lnTo>
                  <a:lnTo>
                    <a:pt x="6823" y="1890"/>
                  </a:lnTo>
                  <a:lnTo>
                    <a:pt x="6666" y="1522"/>
                  </a:lnTo>
                  <a:lnTo>
                    <a:pt x="6456" y="1207"/>
                  </a:lnTo>
                  <a:lnTo>
                    <a:pt x="6246" y="945"/>
                  </a:lnTo>
                  <a:lnTo>
                    <a:pt x="5983" y="683"/>
                  </a:lnTo>
                  <a:lnTo>
                    <a:pt x="5721" y="525"/>
                  </a:lnTo>
                  <a:lnTo>
                    <a:pt x="5459" y="368"/>
                  </a:lnTo>
                  <a:lnTo>
                    <a:pt x="4881" y="158"/>
                  </a:lnTo>
                  <a:lnTo>
                    <a:pt x="4356" y="53"/>
                  </a:lnTo>
                  <a:lnTo>
                    <a:pt x="38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10"/>
            <p:cNvSpPr/>
            <p:nvPr/>
          </p:nvSpPr>
          <p:spPr>
            <a:xfrm>
              <a:off x="283251" y="3600704"/>
              <a:ext cx="438226" cy="428903"/>
            </a:xfrm>
            <a:custGeom>
              <a:avLst/>
              <a:gdLst/>
              <a:ahLst/>
              <a:cxnLst/>
              <a:rect l="l" t="t" r="r" b="b"/>
              <a:pathLst>
                <a:path w="54002" h="53950" extrusionOk="0">
                  <a:moveTo>
                    <a:pt x="1" y="1"/>
                  </a:moveTo>
                  <a:lnTo>
                    <a:pt x="1" y="53949"/>
                  </a:lnTo>
                  <a:lnTo>
                    <a:pt x="54002" y="53949"/>
                  </a:lnTo>
                  <a:lnTo>
                    <a:pt x="5400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10"/>
            <p:cNvSpPr/>
            <p:nvPr/>
          </p:nvSpPr>
          <p:spPr>
            <a:xfrm>
              <a:off x="597967" y="3634921"/>
              <a:ext cx="79227" cy="85113"/>
            </a:xfrm>
            <a:custGeom>
              <a:avLst/>
              <a:gdLst/>
              <a:ahLst/>
              <a:cxnLst/>
              <a:rect l="l" t="t" r="r" b="b"/>
              <a:pathLst>
                <a:path w="9763" h="10706" extrusionOk="0">
                  <a:moveTo>
                    <a:pt x="4882" y="0"/>
                  </a:moveTo>
                  <a:lnTo>
                    <a:pt x="4042" y="1732"/>
                  </a:lnTo>
                  <a:lnTo>
                    <a:pt x="3989" y="1784"/>
                  </a:lnTo>
                  <a:lnTo>
                    <a:pt x="3884" y="1837"/>
                  </a:lnTo>
                  <a:lnTo>
                    <a:pt x="3779" y="1837"/>
                  </a:lnTo>
                  <a:lnTo>
                    <a:pt x="3674" y="1784"/>
                  </a:lnTo>
                  <a:lnTo>
                    <a:pt x="2887" y="1312"/>
                  </a:lnTo>
                  <a:lnTo>
                    <a:pt x="3412" y="3883"/>
                  </a:lnTo>
                  <a:lnTo>
                    <a:pt x="3412" y="4093"/>
                  </a:lnTo>
                  <a:lnTo>
                    <a:pt x="3307" y="4198"/>
                  </a:lnTo>
                  <a:lnTo>
                    <a:pt x="3202" y="4198"/>
                  </a:lnTo>
                  <a:lnTo>
                    <a:pt x="3045" y="4093"/>
                  </a:lnTo>
                  <a:lnTo>
                    <a:pt x="1943" y="2886"/>
                  </a:lnTo>
                  <a:lnTo>
                    <a:pt x="1628" y="3516"/>
                  </a:lnTo>
                  <a:lnTo>
                    <a:pt x="1575" y="3621"/>
                  </a:lnTo>
                  <a:lnTo>
                    <a:pt x="1523" y="3674"/>
                  </a:lnTo>
                  <a:lnTo>
                    <a:pt x="1365" y="3726"/>
                  </a:lnTo>
                  <a:lnTo>
                    <a:pt x="1155" y="3674"/>
                  </a:lnTo>
                  <a:lnTo>
                    <a:pt x="53" y="3464"/>
                  </a:lnTo>
                  <a:lnTo>
                    <a:pt x="526" y="4828"/>
                  </a:lnTo>
                  <a:lnTo>
                    <a:pt x="526" y="5090"/>
                  </a:lnTo>
                  <a:lnTo>
                    <a:pt x="526" y="5195"/>
                  </a:lnTo>
                  <a:lnTo>
                    <a:pt x="421" y="5248"/>
                  </a:lnTo>
                  <a:lnTo>
                    <a:pt x="1" y="5510"/>
                  </a:lnTo>
                  <a:lnTo>
                    <a:pt x="2310" y="7347"/>
                  </a:lnTo>
                  <a:lnTo>
                    <a:pt x="2415" y="7505"/>
                  </a:lnTo>
                  <a:lnTo>
                    <a:pt x="2467" y="7609"/>
                  </a:lnTo>
                  <a:lnTo>
                    <a:pt x="2415" y="7767"/>
                  </a:lnTo>
                  <a:lnTo>
                    <a:pt x="2363" y="7924"/>
                  </a:lnTo>
                  <a:lnTo>
                    <a:pt x="2153" y="8554"/>
                  </a:lnTo>
                  <a:lnTo>
                    <a:pt x="4042" y="8187"/>
                  </a:lnTo>
                  <a:lnTo>
                    <a:pt x="4357" y="8134"/>
                  </a:lnTo>
                  <a:lnTo>
                    <a:pt x="4514" y="8134"/>
                  </a:lnTo>
                  <a:lnTo>
                    <a:pt x="4619" y="8187"/>
                  </a:lnTo>
                  <a:lnTo>
                    <a:pt x="4672" y="8344"/>
                  </a:lnTo>
                  <a:lnTo>
                    <a:pt x="4567" y="10706"/>
                  </a:lnTo>
                  <a:lnTo>
                    <a:pt x="5196" y="10706"/>
                  </a:lnTo>
                  <a:lnTo>
                    <a:pt x="5091" y="8344"/>
                  </a:lnTo>
                  <a:lnTo>
                    <a:pt x="5144" y="8187"/>
                  </a:lnTo>
                  <a:lnTo>
                    <a:pt x="5249" y="8134"/>
                  </a:lnTo>
                  <a:lnTo>
                    <a:pt x="5459" y="8134"/>
                  </a:lnTo>
                  <a:lnTo>
                    <a:pt x="5721" y="8187"/>
                  </a:lnTo>
                  <a:lnTo>
                    <a:pt x="7663" y="8554"/>
                  </a:lnTo>
                  <a:lnTo>
                    <a:pt x="7401" y="7924"/>
                  </a:lnTo>
                  <a:lnTo>
                    <a:pt x="7348" y="7767"/>
                  </a:lnTo>
                  <a:lnTo>
                    <a:pt x="7348" y="7609"/>
                  </a:lnTo>
                  <a:lnTo>
                    <a:pt x="7348" y="7505"/>
                  </a:lnTo>
                  <a:lnTo>
                    <a:pt x="7453" y="7347"/>
                  </a:lnTo>
                  <a:lnTo>
                    <a:pt x="9762" y="5510"/>
                  </a:lnTo>
                  <a:lnTo>
                    <a:pt x="9342" y="5248"/>
                  </a:lnTo>
                  <a:lnTo>
                    <a:pt x="9237" y="5195"/>
                  </a:lnTo>
                  <a:lnTo>
                    <a:pt x="9237" y="5090"/>
                  </a:lnTo>
                  <a:lnTo>
                    <a:pt x="9290" y="4828"/>
                  </a:lnTo>
                  <a:lnTo>
                    <a:pt x="9710" y="3464"/>
                  </a:lnTo>
                  <a:lnTo>
                    <a:pt x="9710" y="3464"/>
                  </a:lnTo>
                  <a:lnTo>
                    <a:pt x="8608" y="3674"/>
                  </a:lnTo>
                  <a:lnTo>
                    <a:pt x="8398" y="3726"/>
                  </a:lnTo>
                  <a:lnTo>
                    <a:pt x="8293" y="3674"/>
                  </a:lnTo>
                  <a:lnTo>
                    <a:pt x="8188" y="3621"/>
                  </a:lnTo>
                  <a:lnTo>
                    <a:pt x="8135" y="3516"/>
                  </a:lnTo>
                  <a:lnTo>
                    <a:pt x="7820" y="2886"/>
                  </a:lnTo>
                  <a:lnTo>
                    <a:pt x="6718" y="4093"/>
                  </a:lnTo>
                  <a:lnTo>
                    <a:pt x="6613" y="4198"/>
                  </a:lnTo>
                  <a:lnTo>
                    <a:pt x="6456" y="4198"/>
                  </a:lnTo>
                  <a:lnTo>
                    <a:pt x="6351" y="4093"/>
                  </a:lnTo>
                  <a:lnTo>
                    <a:pt x="6351" y="3883"/>
                  </a:lnTo>
                  <a:lnTo>
                    <a:pt x="6876" y="1312"/>
                  </a:lnTo>
                  <a:lnTo>
                    <a:pt x="6089" y="1784"/>
                  </a:lnTo>
                  <a:lnTo>
                    <a:pt x="5984" y="1837"/>
                  </a:lnTo>
                  <a:lnTo>
                    <a:pt x="5879" y="1837"/>
                  </a:lnTo>
                  <a:lnTo>
                    <a:pt x="5826" y="1784"/>
                  </a:lnTo>
                  <a:lnTo>
                    <a:pt x="5721" y="1732"/>
                  </a:lnTo>
                  <a:lnTo>
                    <a:pt x="48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10"/>
            <p:cNvSpPr/>
            <p:nvPr/>
          </p:nvSpPr>
          <p:spPr>
            <a:xfrm>
              <a:off x="277295" y="3594869"/>
              <a:ext cx="450147" cy="440573"/>
            </a:xfrm>
            <a:custGeom>
              <a:avLst/>
              <a:gdLst/>
              <a:ahLst/>
              <a:cxnLst/>
              <a:rect l="l" t="t" r="r" b="b"/>
              <a:pathLst>
                <a:path w="55471" h="55418" extrusionOk="0">
                  <a:moveTo>
                    <a:pt x="54001" y="1469"/>
                  </a:moveTo>
                  <a:lnTo>
                    <a:pt x="54001" y="53949"/>
                  </a:lnTo>
                  <a:lnTo>
                    <a:pt x="1469" y="53949"/>
                  </a:lnTo>
                  <a:lnTo>
                    <a:pt x="1469" y="1469"/>
                  </a:lnTo>
                  <a:close/>
                  <a:moveTo>
                    <a:pt x="0" y="0"/>
                  </a:moveTo>
                  <a:lnTo>
                    <a:pt x="0" y="55418"/>
                  </a:lnTo>
                  <a:lnTo>
                    <a:pt x="55471" y="55418"/>
                  </a:lnTo>
                  <a:lnTo>
                    <a:pt x="5547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10"/>
            <p:cNvSpPr/>
            <p:nvPr/>
          </p:nvSpPr>
          <p:spPr>
            <a:xfrm>
              <a:off x="521313" y="3886912"/>
              <a:ext cx="46004" cy="97221"/>
            </a:xfrm>
            <a:custGeom>
              <a:avLst/>
              <a:gdLst/>
              <a:ahLst/>
              <a:cxnLst/>
              <a:rect l="l" t="t" r="r" b="b"/>
              <a:pathLst>
                <a:path w="5669" h="12229" extrusionOk="0">
                  <a:moveTo>
                    <a:pt x="2992" y="0"/>
                  </a:moveTo>
                  <a:lnTo>
                    <a:pt x="2520" y="53"/>
                  </a:lnTo>
                  <a:lnTo>
                    <a:pt x="2152" y="105"/>
                  </a:lnTo>
                  <a:lnTo>
                    <a:pt x="1837" y="158"/>
                  </a:lnTo>
                  <a:lnTo>
                    <a:pt x="1523" y="263"/>
                  </a:lnTo>
                  <a:lnTo>
                    <a:pt x="1260" y="420"/>
                  </a:lnTo>
                  <a:lnTo>
                    <a:pt x="1050" y="578"/>
                  </a:lnTo>
                  <a:lnTo>
                    <a:pt x="683" y="945"/>
                  </a:lnTo>
                  <a:lnTo>
                    <a:pt x="420" y="1312"/>
                  </a:lnTo>
                  <a:lnTo>
                    <a:pt x="263" y="1680"/>
                  </a:lnTo>
                  <a:lnTo>
                    <a:pt x="158" y="2257"/>
                  </a:lnTo>
                  <a:lnTo>
                    <a:pt x="106" y="2677"/>
                  </a:lnTo>
                  <a:lnTo>
                    <a:pt x="53" y="3254"/>
                  </a:lnTo>
                  <a:lnTo>
                    <a:pt x="1" y="6245"/>
                  </a:lnTo>
                  <a:lnTo>
                    <a:pt x="53" y="9132"/>
                  </a:lnTo>
                  <a:lnTo>
                    <a:pt x="106" y="9709"/>
                  </a:lnTo>
                  <a:lnTo>
                    <a:pt x="106" y="10076"/>
                  </a:lnTo>
                  <a:lnTo>
                    <a:pt x="211" y="10444"/>
                  </a:lnTo>
                  <a:lnTo>
                    <a:pt x="368" y="10864"/>
                  </a:lnTo>
                  <a:lnTo>
                    <a:pt x="578" y="11231"/>
                  </a:lnTo>
                  <a:lnTo>
                    <a:pt x="893" y="11546"/>
                  </a:lnTo>
                  <a:lnTo>
                    <a:pt x="1260" y="11808"/>
                  </a:lnTo>
                  <a:lnTo>
                    <a:pt x="1680" y="12018"/>
                  </a:lnTo>
                  <a:lnTo>
                    <a:pt x="2205" y="12176"/>
                  </a:lnTo>
                  <a:lnTo>
                    <a:pt x="2835" y="12228"/>
                  </a:lnTo>
                  <a:lnTo>
                    <a:pt x="3569" y="12176"/>
                  </a:lnTo>
                  <a:lnTo>
                    <a:pt x="4147" y="12018"/>
                  </a:lnTo>
                  <a:lnTo>
                    <a:pt x="4619" y="11808"/>
                  </a:lnTo>
                  <a:lnTo>
                    <a:pt x="4934" y="11546"/>
                  </a:lnTo>
                  <a:lnTo>
                    <a:pt x="5196" y="11231"/>
                  </a:lnTo>
                  <a:lnTo>
                    <a:pt x="5354" y="10916"/>
                  </a:lnTo>
                  <a:lnTo>
                    <a:pt x="5459" y="10601"/>
                  </a:lnTo>
                  <a:lnTo>
                    <a:pt x="5511" y="10339"/>
                  </a:lnTo>
                  <a:lnTo>
                    <a:pt x="5563" y="9971"/>
                  </a:lnTo>
                  <a:lnTo>
                    <a:pt x="5616" y="9552"/>
                  </a:lnTo>
                  <a:lnTo>
                    <a:pt x="5668" y="7872"/>
                  </a:lnTo>
                  <a:lnTo>
                    <a:pt x="4251" y="7872"/>
                  </a:lnTo>
                  <a:lnTo>
                    <a:pt x="4251" y="9289"/>
                  </a:lnTo>
                  <a:lnTo>
                    <a:pt x="4199" y="9867"/>
                  </a:lnTo>
                  <a:lnTo>
                    <a:pt x="4147" y="10129"/>
                  </a:lnTo>
                  <a:lnTo>
                    <a:pt x="4042" y="10286"/>
                  </a:lnTo>
                  <a:lnTo>
                    <a:pt x="3937" y="10496"/>
                  </a:lnTo>
                  <a:lnTo>
                    <a:pt x="3779" y="10654"/>
                  </a:lnTo>
                  <a:lnTo>
                    <a:pt x="3569" y="10811"/>
                  </a:lnTo>
                  <a:lnTo>
                    <a:pt x="3307" y="10916"/>
                  </a:lnTo>
                  <a:lnTo>
                    <a:pt x="2940" y="10969"/>
                  </a:lnTo>
                  <a:lnTo>
                    <a:pt x="2572" y="10916"/>
                  </a:lnTo>
                  <a:lnTo>
                    <a:pt x="2257" y="10811"/>
                  </a:lnTo>
                  <a:lnTo>
                    <a:pt x="1995" y="10706"/>
                  </a:lnTo>
                  <a:lnTo>
                    <a:pt x="1837" y="10496"/>
                  </a:lnTo>
                  <a:lnTo>
                    <a:pt x="1732" y="10339"/>
                  </a:lnTo>
                  <a:lnTo>
                    <a:pt x="1628" y="10129"/>
                  </a:lnTo>
                  <a:lnTo>
                    <a:pt x="1575" y="9867"/>
                  </a:lnTo>
                  <a:lnTo>
                    <a:pt x="1523" y="9184"/>
                  </a:lnTo>
                  <a:lnTo>
                    <a:pt x="1470" y="8187"/>
                  </a:lnTo>
                  <a:lnTo>
                    <a:pt x="1470" y="6298"/>
                  </a:lnTo>
                  <a:lnTo>
                    <a:pt x="1470" y="4461"/>
                  </a:lnTo>
                  <a:lnTo>
                    <a:pt x="1523" y="3517"/>
                  </a:lnTo>
                  <a:lnTo>
                    <a:pt x="1575" y="2729"/>
                  </a:lnTo>
                  <a:lnTo>
                    <a:pt x="1628" y="2310"/>
                  </a:lnTo>
                  <a:lnTo>
                    <a:pt x="1680" y="2047"/>
                  </a:lnTo>
                  <a:lnTo>
                    <a:pt x="1837" y="1837"/>
                  </a:lnTo>
                  <a:lnTo>
                    <a:pt x="1995" y="1575"/>
                  </a:lnTo>
                  <a:lnTo>
                    <a:pt x="2205" y="1417"/>
                  </a:lnTo>
                  <a:lnTo>
                    <a:pt x="2572" y="1312"/>
                  </a:lnTo>
                  <a:lnTo>
                    <a:pt x="2992" y="1260"/>
                  </a:lnTo>
                  <a:lnTo>
                    <a:pt x="3359" y="1312"/>
                  </a:lnTo>
                  <a:lnTo>
                    <a:pt x="3674" y="1417"/>
                  </a:lnTo>
                  <a:lnTo>
                    <a:pt x="3884" y="1627"/>
                  </a:lnTo>
                  <a:lnTo>
                    <a:pt x="4042" y="1837"/>
                  </a:lnTo>
                  <a:lnTo>
                    <a:pt x="4147" y="2100"/>
                  </a:lnTo>
                  <a:lnTo>
                    <a:pt x="4199" y="2414"/>
                  </a:lnTo>
                  <a:lnTo>
                    <a:pt x="4199" y="3044"/>
                  </a:lnTo>
                  <a:lnTo>
                    <a:pt x="4199" y="3936"/>
                  </a:lnTo>
                  <a:lnTo>
                    <a:pt x="5563" y="3936"/>
                  </a:lnTo>
                  <a:lnTo>
                    <a:pt x="5563" y="2677"/>
                  </a:lnTo>
                  <a:lnTo>
                    <a:pt x="5563" y="2152"/>
                  </a:lnTo>
                  <a:lnTo>
                    <a:pt x="5459" y="1732"/>
                  </a:lnTo>
                  <a:lnTo>
                    <a:pt x="5301" y="1260"/>
                  </a:lnTo>
                  <a:lnTo>
                    <a:pt x="5091" y="893"/>
                  </a:lnTo>
                  <a:lnTo>
                    <a:pt x="4776" y="630"/>
                  </a:lnTo>
                  <a:lnTo>
                    <a:pt x="4461" y="368"/>
                  </a:lnTo>
                  <a:lnTo>
                    <a:pt x="4094" y="210"/>
                  </a:lnTo>
                  <a:lnTo>
                    <a:pt x="3727" y="105"/>
                  </a:lnTo>
                  <a:lnTo>
                    <a:pt x="3359" y="53"/>
                  </a:lnTo>
                  <a:lnTo>
                    <a:pt x="299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10"/>
            <p:cNvSpPr/>
            <p:nvPr/>
          </p:nvSpPr>
          <p:spPr>
            <a:xfrm>
              <a:off x="577104" y="3888582"/>
              <a:ext cx="46426" cy="94295"/>
            </a:xfrm>
            <a:custGeom>
              <a:avLst/>
              <a:gdLst/>
              <a:ahLst/>
              <a:cxnLst/>
              <a:rect l="l" t="t" r="r" b="b"/>
              <a:pathLst>
                <a:path w="5721" h="11861" extrusionOk="0">
                  <a:moveTo>
                    <a:pt x="2415" y="1365"/>
                  </a:moveTo>
                  <a:lnTo>
                    <a:pt x="3044" y="1417"/>
                  </a:lnTo>
                  <a:lnTo>
                    <a:pt x="3412" y="1470"/>
                  </a:lnTo>
                  <a:lnTo>
                    <a:pt x="3726" y="1627"/>
                  </a:lnTo>
                  <a:lnTo>
                    <a:pt x="3884" y="1785"/>
                  </a:lnTo>
                  <a:lnTo>
                    <a:pt x="4041" y="1942"/>
                  </a:lnTo>
                  <a:lnTo>
                    <a:pt x="4146" y="2152"/>
                  </a:lnTo>
                  <a:lnTo>
                    <a:pt x="4199" y="2414"/>
                  </a:lnTo>
                  <a:lnTo>
                    <a:pt x="4251" y="3044"/>
                  </a:lnTo>
                  <a:lnTo>
                    <a:pt x="4304" y="3936"/>
                  </a:lnTo>
                  <a:lnTo>
                    <a:pt x="4304" y="6560"/>
                  </a:lnTo>
                  <a:lnTo>
                    <a:pt x="4304" y="8030"/>
                  </a:lnTo>
                  <a:lnTo>
                    <a:pt x="4251" y="8817"/>
                  </a:lnTo>
                  <a:lnTo>
                    <a:pt x="4199" y="9394"/>
                  </a:lnTo>
                  <a:lnTo>
                    <a:pt x="4094" y="9761"/>
                  </a:lnTo>
                  <a:lnTo>
                    <a:pt x="3989" y="10024"/>
                  </a:lnTo>
                  <a:lnTo>
                    <a:pt x="3831" y="10234"/>
                  </a:lnTo>
                  <a:lnTo>
                    <a:pt x="3622" y="10391"/>
                  </a:lnTo>
                  <a:lnTo>
                    <a:pt x="3359" y="10444"/>
                  </a:lnTo>
                  <a:lnTo>
                    <a:pt x="3044" y="10496"/>
                  </a:lnTo>
                  <a:lnTo>
                    <a:pt x="2415" y="10549"/>
                  </a:lnTo>
                  <a:lnTo>
                    <a:pt x="1470" y="10549"/>
                  </a:lnTo>
                  <a:lnTo>
                    <a:pt x="1470" y="1365"/>
                  </a:lnTo>
                  <a:close/>
                  <a:moveTo>
                    <a:pt x="0" y="0"/>
                  </a:moveTo>
                  <a:lnTo>
                    <a:pt x="0" y="11861"/>
                  </a:lnTo>
                  <a:lnTo>
                    <a:pt x="3097" y="11861"/>
                  </a:lnTo>
                  <a:lnTo>
                    <a:pt x="3517" y="11808"/>
                  </a:lnTo>
                  <a:lnTo>
                    <a:pt x="3936" y="11703"/>
                  </a:lnTo>
                  <a:lnTo>
                    <a:pt x="4304" y="11598"/>
                  </a:lnTo>
                  <a:lnTo>
                    <a:pt x="4671" y="11388"/>
                  </a:lnTo>
                  <a:lnTo>
                    <a:pt x="4986" y="11126"/>
                  </a:lnTo>
                  <a:lnTo>
                    <a:pt x="5248" y="10759"/>
                  </a:lnTo>
                  <a:lnTo>
                    <a:pt x="5353" y="10496"/>
                  </a:lnTo>
                  <a:lnTo>
                    <a:pt x="5511" y="10234"/>
                  </a:lnTo>
                  <a:lnTo>
                    <a:pt x="5616" y="9604"/>
                  </a:lnTo>
                  <a:lnTo>
                    <a:pt x="5668" y="8869"/>
                  </a:lnTo>
                  <a:lnTo>
                    <a:pt x="5721" y="8082"/>
                  </a:lnTo>
                  <a:lnTo>
                    <a:pt x="5721" y="5091"/>
                  </a:lnTo>
                  <a:lnTo>
                    <a:pt x="5721" y="3307"/>
                  </a:lnTo>
                  <a:lnTo>
                    <a:pt x="5668" y="2152"/>
                  </a:lnTo>
                  <a:lnTo>
                    <a:pt x="5563" y="1785"/>
                  </a:lnTo>
                  <a:lnTo>
                    <a:pt x="5458" y="1417"/>
                  </a:lnTo>
                  <a:lnTo>
                    <a:pt x="5301" y="1155"/>
                  </a:lnTo>
                  <a:lnTo>
                    <a:pt x="5143" y="892"/>
                  </a:lnTo>
                  <a:lnTo>
                    <a:pt x="4881" y="578"/>
                  </a:lnTo>
                  <a:lnTo>
                    <a:pt x="4566" y="368"/>
                  </a:lnTo>
                  <a:lnTo>
                    <a:pt x="4199" y="210"/>
                  </a:lnTo>
                  <a:lnTo>
                    <a:pt x="3831" y="105"/>
                  </a:lnTo>
                  <a:lnTo>
                    <a:pt x="3464"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10"/>
            <p:cNvSpPr/>
            <p:nvPr/>
          </p:nvSpPr>
          <p:spPr>
            <a:xfrm>
              <a:off x="631190" y="3886912"/>
              <a:ext cx="46856" cy="97221"/>
            </a:xfrm>
            <a:custGeom>
              <a:avLst/>
              <a:gdLst/>
              <a:ahLst/>
              <a:cxnLst/>
              <a:rect l="l" t="t" r="r" b="b"/>
              <a:pathLst>
                <a:path w="5774" h="12229" extrusionOk="0">
                  <a:moveTo>
                    <a:pt x="3044" y="0"/>
                  </a:moveTo>
                  <a:lnTo>
                    <a:pt x="2572" y="53"/>
                  </a:lnTo>
                  <a:lnTo>
                    <a:pt x="2152" y="105"/>
                  </a:lnTo>
                  <a:lnTo>
                    <a:pt x="1785" y="210"/>
                  </a:lnTo>
                  <a:lnTo>
                    <a:pt x="1470" y="368"/>
                  </a:lnTo>
                  <a:lnTo>
                    <a:pt x="1207" y="525"/>
                  </a:lnTo>
                  <a:lnTo>
                    <a:pt x="945" y="735"/>
                  </a:lnTo>
                  <a:lnTo>
                    <a:pt x="788" y="945"/>
                  </a:lnTo>
                  <a:lnTo>
                    <a:pt x="630" y="1155"/>
                  </a:lnTo>
                  <a:lnTo>
                    <a:pt x="420" y="1627"/>
                  </a:lnTo>
                  <a:lnTo>
                    <a:pt x="315" y="2047"/>
                  </a:lnTo>
                  <a:lnTo>
                    <a:pt x="315" y="2467"/>
                  </a:lnTo>
                  <a:lnTo>
                    <a:pt x="315" y="2782"/>
                  </a:lnTo>
                  <a:lnTo>
                    <a:pt x="315" y="3149"/>
                  </a:lnTo>
                  <a:lnTo>
                    <a:pt x="368" y="3517"/>
                  </a:lnTo>
                  <a:lnTo>
                    <a:pt x="420" y="3884"/>
                  </a:lnTo>
                  <a:lnTo>
                    <a:pt x="525" y="4251"/>
                  </a:lnTo>
                  <a:lnTo>
                    <a:pt x="735" y="4566"/>
                  </a:lnTo>
                  <a:lnTo>
                    <a:pt x="945" y="4933"/>
                  </a:lnTo>
                  <a:lnTo>
                    <a:pt x="1260" y="5301"/>
                  </a:lnTo>
                  <a:lnTo>
                    <a:pt x="1627" y="5721"/>
                  </a:lnTo>
                  <a:lnTo>
                    <a:pt x="3254" y="7400"/>
                  </a:lnTo>
                  <a:lnTo>
                    <a:pt x="3726" y="7872"/>
                  </a:lnTo>
                  <a:lnTo>
                    <a:pt x="4041" y="8345"/>
                  </a:lnTo>
                  <a:lnTo>
                    <a:pt x="4199" y="8607"/>
                  </a:lnTo>
                  <a:lnTo>
                    <a:pt x="4304" y="8869"/>
                  </a:lnTo>
                  <a:lnTo>
                    <a:pt x="4356" y="9132"/>
                  </a:lnTo>
                  <a:lnTo>
                    <a:pt x="4356" y="9499"/>
                  </a:lnTo>
                  <a:lnTo>
                    <a:pt x="4304" y="9919"/>
                  </a:lnTo>
                  <a:lnTo>
                    <a:pt x="4199" y="10234"/>
                  </a:lnTo>
                  <a:lnTo>
                    <a:pt x="3989" y="10496"/>
                  </a:lnTo>
                  <a:lnTo>
                    <a:pt x="3779" y="10706"/>
                  </a:lnTo>
                  <a:lnTo>
                    <a:pt x="3516" y="10811"/>
                  </a:lnTo>
                  <a:lnTo>
                    <a:pt x="3307" y="10916"/>
                  </a:lnTo>
                  <a:lnTo>
                    <a:pt x="2887" y="10969"/>
                  </a:lnTo>
                  <a:lnTo>
                    <a:pt x="2414" y="10916"/>
                  </a:lnTo>
                  <a:lnTo>
                    <a:pt x="2100" y="10759"/>
                  </a:lnTo>
                  <a:lnTo>
                    <a:pt x="1837" y="10601"/>
                  </a:lnTo>
                  <a:lnTo>
                    <a:pt x="1680" y="10391"/>
                  </a:lnTo>
                  <a:lnTo>
                    <a:pt x="1522" y="10129"/>
                  </a:lnTo>
                  <a:lnTo>
                    <a:pt x="1470" y="9919"/>
                  </a:lnTo>
                  <a:lnTo>
                    <a:pt x="1417" y="9552"/>
                  </a:lnTo>
                  <a:lnTo>
                    <a:pt x="1417" y="7977"/>
                  </a:lnTo>
                  <a:lnTo>
                    <a:pt x="0" y="7977"/>
                  </a:lnTo>
                  <a:lnTo>
                    <a:pt x="0" y="9289"/>
                  </a:lnTo>
                  <a:lnTo>
                    <a:pt x="53" y="9919"/>
                  </a:lnTo>
                  <a:lnTo>
                    <a:pt x="105" y="10234"/>
                  </a:lnTo>
                  <a:lnTo>
                    <a:pt x="210" y="10549"/>
                  </a:lnTo>
                  <a:lnTo>
                    <a:pt x="315" y="10864"/>
                  </a:lnTo>
                  <a:lnTo>
                    <a:pt x="473" y="11126"/>
                  </a:lnTo>
                  <a:lnTo>
                    <a:pt x="683" y="11388"/>
                  </a:lnTo>
                  <a:lnTo>
                    <a:pt x="945" y="11651"/>
                  </a:lnTo>
                  <a:lnTo>
                    <a:pt x="1155" y="11808"/>
                  </a:lnTo>
                  <a:lnTo>
                    <a:pt x="1575" y="12018"/>
                  </a:lnTo>
                  <a:lnTo>
                    <a:pt x="2152" y="12176"/>
                  </a:lnTo>
                  <a:lnTo>
                    <a:pt x="2519" y="12228"/>
                  </a:lnTo>
                  <a:lnTo>
                    <a:pt x="2887" y="12228"/>
                  </a:lnTo>
                  <a:lnTo>
                    <a:pt x="3307" y="12176"/>
                  </a:lnTo>
                  <a:lnTo>
                    <a:pt x="3726" y="12123"/>
                  </a:lnTo>
                  <a:lnTo>
                    <a:pt x="4199" y="11966"/>
                  </a:lnTo>
                  <a:lnTo>
                    <a:pt x="4671" y="11756"/>
                  </a:lnTo>
                  <a:lnTo>
                    <a:pt x="4881" y="11598"/>
                  </a:lnTo>
                  <a:lnTo>
                    <a:pt x="5091" y="11388"/>
                  </a:lnTo>
                  <a:lnTo>
                    <a:pt x="5301" y="11178"/>
                  </a:lnTo>
                  <a:lnTo>
                    <a:pt x="5458" y="10864"/>
                  </a:lnTo>
                  <a:lnTo>
                    <a:pt x="5616" y="10601"/>
                  </a:lnTo>
                  <a:lnTo>
                    <a:pt x="5721" y="10234"/>
                  </a:lnTo>
                  <a:lnTo>
                    <a:pt x="5773" y="9814"/>
                  </a:lnTo>
                  <a:lnTo>
                    <a:pt x="5773" y="9394"/>
                  </a:lnTo>
                  <a:lnTo>
                    <a:pt x="5773" y="8922"/>
                  </a:lnTo>
                  <a:lnTo>
                    <a:pt x="5721" y="8502"/>
                  </a:lnTo>
                  <a:lnTo>
                    <a:pt x="5616" y="8082"/>
                  </a:lnTo>
                  <a:lnTo>
                    <a:pt x="5458" y="7767"/>
                  </a:lnTo>
                  <a:lnTo>
                    <a:pt x="5248" y="7400"/>
                  </a:lnTo>
                  <a:lnTo>
                    <a:pt x="4986" y="7085"/>
                  </a:lnTo>
                  <a:lnTo>
                    <a:pt x="4356" y="6350"/>
                  </a:lnTo>
                  <a:lnTo>
                    <a:pt x="2887" y="4829"/>
                  </a:lnTo>
                  <a:lnTo>
                    <a:pt x="2362" y="4251"/>
                  </a:lnTo>
                  <a:lnTo>
                    <a:pt x="1995" y="3726"/>
                  </a:lnTo>
                  <a:lnTo>
                    <a:pt x="1890" y="3517"/>
                  </a:lnTo>
                  <a:lnTo>
                    <a:pt x="1785" y="3254"/>
                  </a:lnTo>
                  <a:lnTo>
                    <a:pt x="1732" y="2992"/>
                  </a:lnTo>
                  <a:lnTo>
                    <a:pt x="1732" y="2677"/>
                  </a:lnTo>
                  <a:lnTo>
                    <a:pt x="1732" y="2310"/>
                  </a:lnTo>
                  <a:lnTo>
                    <a:pt x="1785" y="2100"/>
                  </a:lnTo>
                  <a:lnTo>
                    <a:pt x="1890" y="1837"/>
                  </a:lnTo>
                  <a:lnTo>
                    <a:pt x="2047" y="1627"/>
                  </a:lnTo>
                  <a:lnTo>
                    <a:pt x="2257" y="1417"/>
                  </a:lnTo>
                  <a:lnTo>
                    <a:pt x="2572" y="1312"/>
                  </a:lnTo>
                  <a:lnTo>
                    <a:pt x="2939" y="1260"/>
                  </a:lnTo>
                  <a:lnTo>
                    <a:pt x="3307" y="1312"/>
                  </a:lnTo>
                  <a:lnTo>
                    <a:pt x="3569" y="1365"/>
                  </a:lnTo>
                  <a:lnTo>
                    <a:pt x="3779" y="1522"/>
                  </a:lnTo>
                  <a:lnTo>
                    <a:pt x="3936" y="1680"/>
                  </a:lnTo>
                  <a:lnTo>
                    <a:pt x="4041" y="1837"/>
                  </a:lnTo>
                  <a:lnTo>
                    <a:pt x="4146" y="1995"/>
                  </a:lnTo>
                  <a:lnTo>
                    <a:pt x="4199" y="2205"/>
                  </a:lnTo>
                  <a:lnTo>
                    <a:pt x="4199" y="2624"/>
                  </a:lnTo>
                  <a:lnTo>
                    <a:pt x="4251" y="3674"/>
                  </a:lnTo>
                  <a:lnTo>
                    <a:pt x="5563" y="3674"/>
                  </a:lnTo>
                  <a:lnTo>
                    <a:pt x="5563" y="2624"/>
                  </a:lnTo>
                  <a:lnTo>
                    <a:pt x="5511" y="1890"/>
                  </a:lnTo>
                  <a:lnTo>
                    <a:pt x="5406" y="1417"/>
                  </a:lnTo>
                  <a:lnTo>
                    <a:pt x="5196" y="998"/>
                  </a:lnTo>
                  <a:lnTo>
                    <a:pt x="4986" y="683"/>
                  </a:lnTo>
                  <a:lnTo>
                    <a:pt x="4723" y="473"/>
                  </a:lnTo>
                  <a:lnTo>
                    <a:pt x="4461" y="315"/>
                  </a:lnTo>
                  <a:lnTo>
                    <a:pt x="4146" y="158"/>
                  </a:lnTo>
                  <a:lnTo>
                    <a:pt x="3831"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10"/>
            <p:cNvSpPr/>
            <p:nvPr/>
          </p:nvSpPr>
          <p:spPr>
            <a:xfrm>
              <a:off x="522165" y="3770095"/>
              <a:ext cx="46856" cy="97213"/>
            </a:xfrm>
            <a:custGeom>
              <a:avLst/>
              <a:gdLst/>
              <a:ahLst/>
              <a:cxnLst/>
              <a:rect l="l" t="t" r="r" b="b"/>
              <a:pathLst>
                <a:path w="5774" h="12228" extrusionOk="0">
                  <a:moveTo>
                    <a:pt x="3044" y="0"/>
                  </a:moveTo>
                  <a:lnTo>
                    <a:pt x="2572" y="53"/>
                  </a:lnTo>
                  <a:lnTo>
                    <a:pt x="2152" y="105"/>
                  </a:lnTo>
                  <a:lnTo>
                    <a:pt x="1785" y="210"/>
                  </a:lnTo>
                  <a:lnTo>
                    <a:pt x="1470" y="368"/>
                  </a:lnTo>
                  <a:lnTo>
                    <a:pt x="1155" y="525"/>
                  </a:lnTo>
                  <a:lnTo>
                    <a:pt x="945" y="735"/>
                  </a:lnTo>
                  <a:lnTo>
                    <a:pt x="788" y="945"/>
                  </a:lnTo>
                  <a:lnTo>
                    <a:pt x="630" y="1155"/>
                  </a:lnTo>
                  <a:lnTo>
                    <a:pt x="420" y="1627"/>
                  </a:lnTo>
                  <a:lnTo>
                    <a:pt x="315" y="2047"/>
                  </a:lnTo>
                  <a:lnTo>
                    <a:pt x="315" y="2467"/>
                  </a:lnTo>
                  <a:lnTo>
                    <a:pt x="263" y="2782"/>
                  </a:lnTo>
                  <a:lnTo>
                    <a:pt x="315" y="3149"/>
                  </a:lnTo>
                  <a:lnTo>
                    <a:pt x="315" y="3516"/>
                  </a:lnTo>
                  <a:lnTo>
                    <a:pt x="420" y="3884"/>
                  </a:lnTo>
                  <a:lnTo>
                    <a:pt x="525" y="4251"/>
                  </a:lnTo>
                  <a:lnTo>
                    <a:pt x="735" y="4566"/>
                  </a:lnTo>
                  <a:lnTo>
                    <a:pt x="945" y="4933"/>
                  </a:lnTo>
                  <a:lnTo>
                    <a:pt x="1260" y="5301"/>
                  </a:lnTo>
                  <a:lnTo>
                    <a:pt x="1627" y="5720"/>
                  </a:lnTo>
                  <a:lnTo>
                    <a:pt x="3254" y="7400"/>
                  </a:lnTo>
                  <a:lnTo>
                    <a:pt x="3727" y="7872"/>
                  </a:lnTo>
                  <a:lnTo>
                    <a:pt x="4042" y="8344"/>
                  </a:lnTo>
                  <a:lnTo>
                    <a:pt x="4199" y="8607"/>
                  </a:lnTo>
                  <a:lnTo>
                    <a:pt x="4251" y="8869"/>
                  </a:lnTo>
                  <a:lnTo>
                    <a:pt x="4356" y="9132"/>
                  </a:lnTo>
                  <a:lnTo>
                    <a:pt x="4356" y="9499"/>
                  </a:lnTo>
                  <a:lnTo>
                    <a:pt x="4304" y="9919"/>
                  </a:lnTo>
                  <a:lnTo>
                    <a:pt x="4199" y="10234"/>
                  </a:lnTo>
                  <a:lnTo>
                    <a:pt x="3989" y="10496"/>
                  </a:lnTo>
                  <a:lnTo>
                    <a:pt x="3779" y="10706"/>
                  </a:lnTo>
                  <a:lnTo>
                    <a:pt x="3517" y="10811"/>
                  </a:lnTo>
                  <a:lnTo>
                    <a:pt x="3307" y="10916"/>
                  </a:lnTo>
                  <a:lnTo>
                    <a:pt x="2835" y="10968"/>
                  </a:lnTo>
                  <a:lnTo>
                    <a:pt x="2415" y="10916"/>
                  </a:lnTo>
                  <a:lnTo>
                    <a:pt x="2100" y="10758"/>
                  </a:lnTo>
                  <a:lnTo>
                    <a:pt x="1837" y="10601"/>
                  </a:lnTo>
                  <a:lnTo>
                    <a:pt x="1680" y="10391"/>
                  </a:lnTo>
                  <a:lnTo>
                    <a:pt x="1523" y="10129"/>
                  </a:lnTo>
                  <a:lnTo>
                    <a:pt x="1470" y="9919"/>
                  </a:lnTo>
                  <a:lnTo>
                    <a:pt x="1418" y="9551"/>
                  </a:lnTo>
                  <a:lnTo>
                    <a:pt x="1418" y="7977"/>
                  </a:lnTo>
                  <a:lnTo>
                    <a:pt x="1" y="7977"/>
                  </a:lnTo>
                  <a:lnTo>
                    <a:pt x="1" y="9289"/>
                  </a:lnTo>
                  <a:lnTo>
                    <a:pt x="53" y="9919"/>
                  </a:lnTo>
                  <a:lnTo>
                    <a:pt x="106" y="10234"/>
                  </a:lnTo>
                  <a:lnTo>
                    <a:pt x="158" y="10549"/>
                  </a:lnTo>
                  <a:lnTo>
                    <a:pt x="315" y="10863"/>
                  </a:lnTo>
                  <a:lnTo>
                    <a:pt x="473" y="11126"/>
                  </a:lnTo>
                  <a:lnTo>
                    <a:pt x="683" y="11388"/>
                  </a:lnTo>
                  <a:lnTo>
                    <a:pt x="945" y="11651"/>
                  </a:lnTo>
                  <a:lnTo>
                    <a:pt x="1155" y="11808"/>
                  </a:lnTo>
                  <a:lnTo>
                    <a:pt x="1575" y="12018"/>
                  </a:lnTo>
                  <a:lnTo>
                    <a:pt x="2152" y="12175"/>
                  </a:lnTo>
                  <a:lnTo>
                    <a:pt x="2520" y="12228"/>
                  </a:lnTo>
                  <a:lnTo>
                    <a:pt x="2887" y="12228"/>
                  </a:lnTo>
                  <a:lnTo>
                    <a:pt x="3307" y="12175"/>
                  </a:lnTo>
                  <a:lnTo>
                    <a:pt x="3727" y="12123"/>
                  </a:lnTo>
                  <a:lnTo>
                    <a:pt x="4199" y="11966"/>
                  </a:lnTo>
                  <a:lnTo>
                    <a:pt x="4671" y="11756"/>
                  </a:lnTo>
                  <a:lnTo>
                    <a:pt x="4881" y="11598"/>
                  </a:lnTo>
                  <a:lnTo>
                    <a:pt x="5091" y="11388"/>
                  </a:lnTo>
                  <a:lnTo>
                    <a:pt x="5301" y="11178"/>
                  </a:lnTo>
                  <a:lnTo>
                    <a:pt x="5458" y="10863"/>
                  </a:lnTo>
                  <a:lnTo>
                    <a:pt x="5563" y="10601"/>
                  </a:lnTo>
                  <a:lnTo>
                    <a:pt x="5668" y="10234"/>
                  </a:lnTo>
                  <a:lnTo>
                    <a:pt x="5773" y="9814"/>
                  </a:lnTo>
                  <a:lnTo>
                    <a:pt x="5773" y="9394"/>
                  </a:lnTo>
                  <a:lnTo>
                    <a:pt x="5773" y="8922"/>
                  </a:lnTo>
                  <a:lnTo>
                    <a:pt x="5668" y="8502"/>
                  </a:lnTo>
                  <a:lnTo>
                    <a:pt x="5563" y="8082"/>
                  </a:lnTo>
                  <a:lnTo>
                    <a:pt x="5458" y="7767"/>
                  </a:lnTo>
                  <a:lnTo>
                    <a:pt x="5249" y="7400"/>
                  </a:lnTo>
                  <a:lnTo>
                    <a:pt x="4986" y="7085"/>
                  </a:lnTo>
                  <a:lnTo>
                    <a:pt x="4356" y="6350"/>
                  </a:lnTo>
                  <a:lnTo>
                    <a:pt x="2887" y="4828"/>
                  </a:lnTo>
                  <a:lnTo>
                    <a:pt x="2362" y="4251"/>
                  </a:lnTo>
                  <a:lnTo>
                    <a:pt x="1995" y="3726"/>
                  </a:lnTo>
                  <a:lnTo>
                    <a:pt x="1837" y="3516"/>
                  </a:lnTo>
                  <a:lnTo>
                    <a:pt x="1785" y="3254"/>
                  </a:lnTo>
                  <a:lnTo>
                    <a:pt x="1732" y="2992"/>
                  </a:lnTo>
                  <a:lnTo>
                    <a:pt x="1732" y="2677"/>
                  </a:lnTo>
                  <a:lnTo>
                    <a:pt x="1732" y="2309"/>
                  </a:lnTo>
                  <a:lnTo>
                    <a:pt x="1785" y="2099"/>
                  </a:lnTo>
                  <a:lnTo>
                    <a:pt x="1890" y="1837"/>
                  </a:lnTo>
                  <a:lnTo>
                    <a:pt x="1995" y="1627"/>
                  </a:lnTo>
                  <a:lnTo>
                    <a:pt x="2257" y="1417"/>
                  </a:lnTo>
                  <a:lnTo>
                    <a:pt x="2520" y="1312"/>
                  </a:lnTo>
                  <a:lnTo>
                    <a:pt x="2939" y="1260"/>
                  </a:lnTo>
                  <a:lnTo>
                    <a:pt x="3307" y="1312"/>
                  </a:lnTo>
                  <a:lnTo>
                    <a:pt x="3569" y="1365"/>
                  </a:lnTo>
                  <a:lnTo>
                    <a:pt x="3779" y="1522"/>
                  </a:lnTo>
                  <a:lnTo>
                    <a:pt x="3937" y="1680"/>
                  </a:lnTo>
                  <a:lnTo>
                    <a:pt x="4042" y="1837"/>
                  </a:lnTo>
                  <a:lnTo>
                    <a:pt x="4146" y="1994"/>
                  </a:lnTo>
                  <a:lnTo>
                    <a:pt x="4199" y="2204"/>
                  </a:lnTo>
                  <a:lnTo>
                    <a:pt x="4199" y="2624"/>
                  </a:lnTo>
                  <a:lnTo>
                    <a:pt x="4251" y="3674"/>
                  </a:lnTo>
                  <a:lnTo>
                    <a:pt x="5563" y="3674"/>
                  </a:lnTo>
                  <a:lnTo>
                    <a:pt x="5511" y="2624"/>
                  </a:lnTo>
                  <a:lnTo>
                    <a:pt x="5511" y="1890"/>
                  </a:lnTo>
                  <a:lnTo>
                    <a:pt x="5406" y="1417"/>
                  </a:lnTo>
                  <a:lnTo>
                    <a:pt x="5196" y="997"/>
                  </a:lnTo>
                  <a:lnTo>
                    <a:pt x="4986" y="682"/>
                  </a:lnTo>
                  <a:lnTo>
                    <a:pt x="4724" y="473"/>
                  </a:lnTo>
                  <a:lnTo>
                    <a:pt x="4461" y="315"/>
                  </a:lnTo>
                  <a:lnTo>
                    <a:pt x="4146" y="158"/>
                  </a:lnTo>
                  <a:lnTo>
                    <a:pt x="3832" y="105"/>
                  </a:lnTo>
                  <a:lnTo>
                    <a:pt x="3569" y="53"/>
                  </a:lnTo>
                  <a:lnTo>
                    <a:pt x="304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10"/>
            <p:cNvSpPr/>
            <p:nvPr/>
          </p:nvSpPr>
          <p:spPr>
            <a:xfrm>
              <a:off x="577104" y="3771343"/>
              <a:ext cx="45574" cy="94716"/>
            </a:xfrm>
            <a:custGeom>
              <a:avLst/>
              <a:gdLst/>
              <a:ahLst/>
              <a:cxnLst/>
              <a:rect l="l" t="t" r="r" b="b"/>
              <a:pathLst>
                <a:path w="5616" h="11914" extrusionOk="0">
                  <a:moveTo>
                    <a:pt x="0" y="1"/>
                  </a:moveTo>
                  <a:lnTo>
                    <a:pt x="0" y="11913"/>
                  </a:lnTo>
                  <a:lnTo>
                    <a:pt x="1417" y="11913"/>
                  </a:lnTo>
                  <a:lnTo>
                    <a:pt x="1207" y="1628"/>
                  </a:lnTo>
                  <a:lnTo>
                    <a:pt x="3569" y="11913"/>
                  </a:lnTo>
                  <a:lnTo>
                    <a:pt x="5616" y="11913"/>
                  </a:lnTo>
                  <a:lnTo>
                    <a:pt x="5616" y="1"/>
                  </a:lnTo>
                  <a:lnTo>
                    <a:pt x="4199" y="1"/>
                  </a:lnTo>
                  <a:lnTo>
                    <a:pt x="4409" y="10392"/>
                  </a:lnTo>
                  <a:lnTo>
                    <a:pt x="1995"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10"/>
            <p:cNvSpPr/>
            <p:nvPr/>
          </p:nvSpPr>
          <p:spPr>
            <a:xfrm>
              <a:off x="632464" y="3770095"/>
              <a:ext cx="45582" cy="97213"/>
            </a:xfrm>
            <a:custGeom>
              <a:avLst/>
              <a:gdLst/>
              <a:ahLst/>
              <a:cxnLst/>
              <a:rect l="l" t="t" r="r" b="b"/>
              <a:pathLst>
                <a:path w="5617" h="12228" extrusionOk="0">
                  <a:moveTo>
                    <a:pt x="2940" y="0"/>
                  </a:moveTo>
                  <a:lnTo>
                    <a:pt x="2520" y="53"/>
                  </a:lnTo>
                  <a:lnTo>
                    <a:pt x="2152" y="105"/>
                  </a:lnTo>
                  <a:lnTo>
                    <a:pt x="1785" y="158"/>
                  </a:lnTo>
                  <a:lnTo>
                    <a:pt x="1523" y="263"/>
                  </a:lnTo>
                  <a:lnTo>
                    <a:pt x="1260" y="420"/>
                  </a:lnTo>
                  <a:lnTo>
                    <a:pt x="998" y="578"/>
                  </a:lnTo>
                  <a:lnTo>
                    <a:pt x="683" y="945"/>
                  </a:lnTo>
                  <a:lnTo>
                    <a:pt x="421" y="1312"/>
                  </a:lnTo>
                  <a:lnTo>
                    <a:pt x="263" y="1680"/>
                  </a:lnTo>
                  <a:lnTo>
                    <a:pt x="106" y="2257"/>
                  </a:lnTo>
                  <a:lnTo>
                    <a:pt x="53" y="2677"/>
                  </a:lnTo>
                  <a:lnTo>
                    <a:pt x="1" y="3254"/>
                  </a:lnTo>
                  <a:lnTo>
                    <a:pt x="1" y="6245"/>
                  </a:lnTo>
                  <a:lnTo>
                    <a:pt x="1" y="9132"/>
                  </a:lnTo>
                  <a:lnTo>
                    <a:pt x="53" y="9709"/>
                  </a:lnTo>
                  <a:lnTo>
                    <a:pt x="106" y="10076"/>
                  </a:lnTo>
                  <a:lnTo>
                    <a:pt x="211" y="10444"/>
                  </a:lnTo>
                  <a:lnTo>
                    <a:pt x="368" y="10863"/>
                  </a:lnTo>
                  <a:lnTo>
                    <a:pt x="578" y="11231"/>
                  </a:lnTo>
                  <a:lnTo>
                    <a:pt x="840" y="11546"/>
                  </a:lnTo>
                  <a:lnTo>
                    <a:pt x="1208" y="11808"/>
                  </a:lnTo>
                  <a:lnTo>
                    <a:pt x="1680" y="12018"/>
                  </a:lnTo>
                  <a:lnTo>
                    <a:pt x="2205" y="12175"/>
                  </a:lnTo>
                  <a:lnTo>
                    <a:pt x="2835" y="12228"/>
                  </a:lnTo>
                  <a:lnTo>
                    <a:pt x="3569" y="12175"/>
                  </a:lnTo>
                  <a:lnTo>
                    <a:pt x="4147" y="12018"/>
                  </a:lnTo>
                  <a:lnTo>
                    <a:pt x="4566" y="11808"/>
                  </a:lnTo>
                  <a:lnTo>
                    <a:pt x="4934" y="11546"/>
                  </a:lnTo>
                  <a:lnTo>
                    <a:pt x="5144" y="11231"/>
                  </a:lnTo>
                  <a:lnTo>
                    <a:pt x="5354" y="10916"/>
                  </a:lnTo>
                  <a:lnTo>
                    <a:pt x="5459" y="10601"/>
                  </a:lnTo>
                  <a:lnTo>
                    <a:pt x="5511" y="10339"/>
                  </a:lnTo>
                  <a:lnTo>
                    <a:pt x="5564" y="9971"/>
                  </a:lnTo>
                  <a:lnTo>
                    <a:pt x="5616" y="9551"/>
                  </a:lnTo>
                  <a:lnTo>
                    <a:pt x="5616" y="7872"/>
                  </a:lnTo>
                  <a:lnTo>
                    <a:pt x="4252" y="7872"/>
                  </a:lnTo>
                  <a:lnTo>
                    <a:pt x="4252" y="9289"/>
                  </a:lnTo>
                  <a:lnTo>
                    <a:pt x="4199" y="9866"/>
                  </a:lnTo>
                  <a:lnTo>
                    <a:pt x="4094" y="10129"/>
                  </a:lnTo>
                  <a:lnTo>
                    <a:pt x="4042" y="10286"/>
                  </a:lnTo>
                  <a:lnTo>
                    <a:pt x="3937" y="10496"/>
                  </a:lnTo>
                  <a:lnTo>
                    <a:pt x="3779" y="10654"/>
                  </a:lnTo>
                  <a:lnTo>
                    <a:pt x="3569" y="10811"/>
                  </a:lnTo>
                  <a:lnTo>
                    <a:pt x="3254" y="10916"/>
                  </a:lnTo>
                  <a:lnTo>
                    <a:pt x="2940" y="10968"/>
                  </a:lnTo>
                  <a:lnTo>
                    <a:pt x="2520" y="10916"/>
                  </a:lnTo>
                  <a:lnTo>
                    <a:pt x="2205" y="10811"/>
                  </a:lnTo>
                  <a:lnTo>
                    <a:pt x="1995" y="10706"/>
                  </a:lnTo>
                  <a:lnTo>
                    <a:pt x="1838" y="10496"/>
                  </a:lnTo>
                  <a:lnTo>
                    <a:pt x="1680" y="10339"/>
                  </a:lnTo>
                  <a:lnTo>
                    <a:pt x="1628" y="10129"/>
                  </a:lnTo>
                  <a:lnTo>
                    <a:pt x="1523" y="9866"/>
                  </a:lnTo>
                  <a:lnTo>
                    <a:pt x="1523" y="9184"/>
                  </a:lnTo>
                  <a:lnTo>
                    <a:pt x="1470" y="8187"/>
                  </a:lnTo>
                  <a:lnTo>
                    <a:pt x="1470" y="6298"/>
                  </a:lnTo>
                  <a:lnTo>
                    <a:pt x="1470" y="4461"/>
                  </a:lnTo>
                  <a:lnTo>
                    <a:pt x="1470" y="3516"/>
                  </a:lnTo>
                  <a:lnTo>
                    <a:pt x="1523" y="2729"/>
                  </a:lnTo>
                  <a:lnTo>
                    <a:pt x="1628" y="2309"/>
                  </a:lnTo>
                  <a:lnTo>
                    <a:pt x="1680" y="2047"/>
                  </a:lnTo>
                  <a:lnTo>
                    <a:pt x="1785" y="1837"/>
                  </a:lnTo>
                  <a:lnTo>
                    <a:pt x="1995" y="1575"/>
                  </a:lnTo>
                  <a:lnTo>
                    <a:pt x="2205" y="1417"/>
                  </a:lnTo>
                  <a:lnTo>
                    <a:pt x="2520" y="1312"/>
                  </a:lnTo>
                  <a:lnTo>
                    <a:pt x="2940" y="1260"/>
                  </a:lnTo>
                  <a:lnTo>
                    <a:pt x="3359" y="1312"/>
                  </a:lnTo>
                  <a:lnTo>
                    <a:pt x="3674" y="1417"/>
                  </a:lnTo>
                  <a:lnTo>
                    <a:pt x="3884" y="1627"/>
                  </a:lnTo>
                  <a:lnTo>
                    <a:pt x="4042" y="1837"/>
                  </a:lnTo>
                  <a:lnTo>
                    <a:pt x="4094" y="2099"/>
                  </a:lnTo>
                  <a:lnTo>
                    <a:pt x="4147" y="2414"/>
                  </a:lnTo>
                  <a:lnTo>
                    <a:pt x="4199" y="3044"/>
                  </a:lnTo>
                  <a:lnTo>
                    <a:pt x="4199" y="3936"/>
                  </a:lnTo>
                  <a:lnTo>
                    <a:pt x="5564" y="3936"/>
                  </a:lnTo>
                  <a:lnTo>
                    <a:pt x="5564" y="2677"/>
                  </a:lnTo>
                  <a:lnTo>
                    <a:pt x="5511" y="2152"/>
                  </a:lnTo>
                  <a:lnTo>
                    <a:pt x="5459" y="1732"/>
                  </a:lnTo>
                  <a:lnTo>
                    <a:pt x="5301" y="1260"/>
                  </a:lnTo>
                  <a:lnTo>
                    <a:pt x="5039" y="892"/>
                  </a:lnTo>
                  <a:lnTo>
                    <a:pt x="4776" y="630"/>
                  </a:lnTo>
                  <a:lnTo>
                    <a:pt x="4462" y="368"/>
                  </a:lnTo>
                  <a:lnTo>
                    <a:pt x="4094" y="210"/>
                  </a:lnTo>
                  <a:lnTo>
                    <a:pt x="3727" y="105"/>
                  </a:lnTo>
                  <a:lnTo>
                    <a:pt x="3307" y="53"/>
                  </a:lnTo>
                  <a:lnTo>
                    <a:pt x="29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10"/>
          <p:cNvGrpSpPr/>
          <p:nvPr/>
        </p:nvGrpSpPr>
        <p:grpSpPr>
          <a:xfrm>
            <a:off x="7941498" y="4793372"/>
            <a:ext cx="729760" cy="173505"/>
            <a:chOff x="7941498" y="4793372"/>
            <a:chExt cx="729760" cy="173505"/>
          </a:xfrm>
        </p:grpSpPr>
        <p:sp>
          <p:nvSpPr>
            <p:cNvPr id="887" name="Google Shape;887;p1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1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1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1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1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1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1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1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1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1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1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1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1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1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1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1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1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1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 name="Google Shape;905;p10"/>
          <p:cNvSpPr/>
          <p:nvPr/>
        </p:nvSpPr>
        <p:spPr>
          <a:xfrm>
            <a:off x="-6" y="4673534"/>
            <a:ext cx="9144000" cy="469966"/>
          </a:xfrm>
          <a:custGeom>
            <a:avLst/>
            <a:gdLst/>
            <a:ahLst/>
            <a:cxnLst/>
            <a:rect l="l" t="t" r="r" b="b"/>
            <a:pathLst>
              <a:path w="285750" h="14773" extrusionOk="0">
                <a:moveTo>
                  <a:pt x="0" y="0"/>
                </a:moveTo>
                <a:lnTo>
                  <a:pt x="0" y="14773"/>
                </a:lnTo>
                <a:lnTo>
                  <a:pt x="285750" y="14773"/>
                </a:lnTo>
                <a:lnTo>
                  <a:pt x="285750" y="0"/>
                </a:lnTo>
                <a:close/>
              </a:path>
            </a:pathLst>
          </a:custGeom>
          <a:solidFill>
            <a:srgbClr val="F5F5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 name="Google Shape;906;p10"/>
          <p:cNvGrpSpPr/>
          <p:nvPr/>
        </p:nvGrpSpPr>
        <p:grpSpPr>
          <a:xfrm>
            <a:off x="7941498" y="4793372"/>
            <a:ext cx="729760" cy="173505"/>
            <a:chOff x="7941498" y="4793372"/>
            <a:chExt cx="729760" cy="173505"/>
          </a:xfrm>
        </p:grpSpPr>
        <p:sp>
          <p:nvSpPr>
            <p:cNvPr id="907" name="Google Shape;907;p1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1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1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1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1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1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1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1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1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10"/>
            <p:cNvSpPr/>
            <p:nvPr/>
          </p:nvSpPr>
          <p:spPr>
            <a:xfrm>
              <a:off x="8639514"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10"/>
            <p:cNvSpPr/>
            <p:nvPr/>
          </p:nvSpPr>
          <p:spPr>
            <a:xfrm>
              <a:off x="8591898" y="4799671"/>
              <a:ext cx="41280" cy="44188"/>
            </a:xfrm>
            <a:custGeom>
              <a:avLst/>
              <a:gdLst/>
              <a:ahLst/>
              <a:cxnLst/>
              <a:rect l="l" t="t" r="r" b="b"/>
              <a:pathLst>
                <a:path w="1290" h="1389" extrusionOk="0">
                  <a:moveTo>
                    <a:pt x="596" y="1"/>
                  </a:moveTo>
                  <a:lnTo>
                    <a:pt x="497" y="199"/>
                  </a:lnTo>
                  <a:lnTo>
                    <a:pt x="298" y="199"/>
                  </a:lnTo>
                  <a:lnTo>
                    <a:pt x="398" y="497"/>
                  </a:lnTo>
                  <a:lnTo>
                    <a:pt x="398" y="596"/>
                  </a:lnTo>
                  <a:lnTo>
                    <a:pt x="199" y="398"/>
                  </a:lnTo>
                  <a:lnTo>
                    <a:pt x="199" y="497"/>
                  </a:lnTo>
                  <a:lnTo>
                    <a:pt x="1" y="497"/>
                  </a:lnTo>
                  <a:lnTo>
                    <a:pt x="1" y="596"/>
                  </a:lnTo>
                  <a:lnTo>
                    <a:pt x="1" y="695"/>
                  </a:lnTo>
                  <a:lnTo>
                    <a:pt x="298" y="992"/>
                  </a:lnTo>
                  <a:lnTo>
                    <a:pt x="298" y="1092"/>
                  </a:lnTo>
                  <a:lnTo>
                    <a:pt x="199" y="1191"/>
                  </a:lnTo>
                  <a:lnTo>
                    <a:pt x="497" y="1092"/>
                  </a:lnTo>
                  <a:lnTo>
                    <a:pt x="596" y="1092"/>
                  </a:lnTo>
                  <a:lnTo>
                    <a:pt x="596" y="1389"/>
                  </a:lnTo>
                  <a:lnTo>
                    <a:pt x="695" y="1389"/>
                  </a:lnTo>
                  <a:lnTo>
                    <a:pt x="695" y="1092"/>
                  </a:lnTo>
                  <a:lnTo>
                    <a:pt x="992" y="1191"/>
                  </a:lnTo>
                  <a:lnTo>
                    <a:pt x="992" y="1092"/>
                  </a:lnTo>
                  <a:lnTo>
                    <a:pt x="992" y="992"/>
                  </a:lnTo>
                  <a:lnTo>
                    <a:pt x="1290" y="695"/>
                  </a:lnTo>
                  <a:lnTo>
                    <a:pt x="1191" y="695"/>
                  </a:lnTo>
                  <a:lnTo>
                    <a:pt x="1191" y="596"/>
                  </a:lnTo>
                  <a:lnTo>
                    <a:pt x="1290" y="497"/>
                  </a:lnTo>
                  <a:lnTo>
                    <a:pt x="1092" y="497"/>
                  </a:lnTo>
                  <a:lnTo>
                    <a:pt x="992" y="398"/>
                  </a:lnTo>
                  <a:lnTo>
                    <a:pt x="893" y="596"/>
                  </a:lnTo>
                  <a:lnTo>
                    <a:pt x="794" y="596"/>
                  </a:lnTo>
                  <a:lnTo>
                    <a:pt x="794" y="497"/>
                  </a:lnTo>
                  <a:lnTo>
                    <a:pt x="893" y="199"/>
                  </a:lnTo>
                  <a:lnTo>
                    <a:pt x="695" y="199"/>
                  </a:lnTo>
                  <a:lnTo>
                    <a:pt x="596"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10"/>
            <p:cNvSpPr/>
            <p:nvPr/>
          </p:nvSpPr>
          <p:spPr>
            <a:xfrm>
              <a:off x="8557018" y="4793372"/>
              <a:ext cx="28576" cy="56817"/>
            </a:xfrm>
            <a:custGeom>
              <a:avLst/>
              <a:gdLst/>
              <a:ahLst/>
              <a:cxnLst/>
              <a:rect l="l" t="t" r="r" b="b"/>
              <a:pathLst>
                <a:path w="893" h="1786" extrusionOk="0">
                  <a:moveTo>
                    <a:pt x="0" y="1"/>
                  </a:moveTo>
                  <a:lnTo>
                    <a:pt x="0" y="1785"/>
                  </a:lnTo>
                  <a:lnTo>
                    <a:pt x="893" y="1785"/>
                  </a:lnTo>
                  <a:lnTo>
                    <a:pt x="893" y="1"/>
                  </a:lnTo>
                  <a:close/>
                </a:path>
              </a:pathLst>
            </a:custGeom>
            <a:solidFill>
              <a:srgbClr val="EB2E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10"/>
            <p:cNvSpPr/>
            <p:nvPr/>
          </p:nvSpPr>
          <p:spPr>
            <a:xfrm>
              <a:off x="8563354"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686" y="1488"/>
                  </a:lnTo>
                  <a:lnTo>
                    <a:pt x="1686" y="1488"/>
                  </a:lnTo>
                  <a:lnTo>
                    <a:pt x="1190" y="1686"/>
                  </a:lnTo>
                  <a:lnTo>
                    <a:pt x="794" y="1686"/>
                  </a:lnTo>
                  <a:lnTo>
                    <a:pt x="794" y="1686"/>
                  </a:lnTo>
                  <a:lnTo>
                    <a:pt x="595" y="1785"/>
                  </a:lnTo>
                  <a:lnTo>
                    <a:pt x="298" y="1884"/>
                  </a:lnTo>
                  <a:lnTo>
                    <a:pt x="100" y="2182"/>
                  </a:lnTo>
                  <a:lnTo>
                    <a:pt x="1" y="2380"/>
                  </a:lnTo>
                  <a:lnTo>
                    <a:pt x="1" y="2578"/>
                  </a:lnTo>
                  <a:lnTo>
                    <a:pt x="1" y="2578"/>
                  </a:lnTo>
                  <a:lnTo>
                    <a:pt x="1" y="2777"/>
                  </a:lnTo>
                  <a:lnTo>
                    <a:pt x="100" y="2975"/>
                  </a:lnTo>
                  <a:lnTo>
                    <a:pt x="397" y="3272"/>
                  </a:lnTo>
                  <a:lnTo>
                    <a:pt x="794" y="3372"/>
                  </a:lnTo>
                  <a:lnTo>
                    <a:pt x="1091" y="3471"/>
                  </a:lnTo>
                  <a:lnTo>
                    <a:pt x="1091" y="3471"/>
                  </a:lnTo>
                  <a:lnTo>
                    <a:pt x="1389" y="3372"/>
                  </a:lnTo>
                  <a:lnTo>
                    <a:pt x="1587" y="3372"/>
                  </a:lnTo>
                  <a:lnTo>
                    <a:pt x="1884" y="3173"/>
                  </a:lnTo>
                  <a:lnTo>
                    <a:pt x="1884" y="3173"/>
                  </a:lnTo>
                  <a:lnTo>
                    <a:pt x="1984" y="3074"/>
                  </a:lnTo>
                  <a:lnTo>
                    <a:pt x="1984" y="3173"/>
                  </a:lnTo>
                  <a:lnTo>
                    <a:pt x="1984" y="3173"/>
                  </a:lnTo>
                  <a:lnTo>
                    <a:pt x="2281" y="3372"/>
                  </a:lnTo>
                  <a:lnTo>
                    <a:pt x="2479" y="3372"/>
                  </a:lnTo>
                  <a:lnTo>
                    <a:pt x="2777" y="3471"/>
                  </a:lnTo>
                  <a:lnTo>
                    <a:pt x="2777" y="3471"/>
                  </a:lnTo>
                  <a:lnTo>
                    <a:pt x="3074" y="3372"/>
                  </a:lnTo>
                  <a:lnTo>
                    <a:pt x="3273" y="3272"/>
                  </a:lnTo>
                  <a:lnTo>
                    <a:pt x="3372" y="3173"/>
                  </a:lnTo>
                  <a:lnTo>
                    <a:pt x="3372" y="3173"/>
                  </a:lnTo>
                  <a:lnTo>
                    <a:pt x="3372" y="3074"/>
                  </a:lnTo>
                  <a:lnTo>
                    <a:pt x="3273" y="3074"/>
                  </a:lnTo>
                  <a:lnTo>
                    <a:pt x="3273" y="3074"/>
                  </a:lnTo>
                  <a:lnTo>
                    <a:pt x="3173" y="3173"/>
                  </a:lnTo>
                  <a:lnTo>
                    <a:pt x="2975" y="3272"/>
                  </a:lnTo>
                  <a:lnTo>
                    <a:pt x="2975" y="3272"/>
                  </a:lnTo>
                  <a:lnTo>
                    <a:pt x="2876" y="3272"/>
                  </a:lnTo>
                  <a:lnTo>
                    <a:pt x="2777" y="3173"/>
                  </a:lnTo>
                  <a:lnTo>
                    <a:pt x="2678" y="2975"/>
                  </a:lnTo>
                  <a:lnTo>
                    <a:pt x="2678" y="2479"/>
                  </a:lnTo>
                  <a:lnTo>
                    <a:pt x="2678" y="2479"/>
                  </a:lnTo>
                  <a:lnTo>
                    <a:pt x="2678" y="893"/>
                  </a:lnTo>
                  <a:lnTo>
                    <a:pt x="2678" y="893"/>
                  </a:lnTo>
                  <a:lnTo>
                    <a:pt x="2578" y="496"/>
                  </a:lnTo>
                  <a:lnTo>
                    <a:pt x="2281" y="298"/>
                  </a:lnTo>
                  <a:lnTo>
                    <a:pt x="1884" y="100"/>
                  </a:lnTo>
                  <a:lnTo>
                    <a:pt x="1290" y="1"/>
                  </a:lnTo>
                  <a:lnTo>
                    <a:pt x="1290" y="1"/>
                  </a:lnTo>
                  <a:lnTo>
                    <a:pt x="595" y="100"/>
                  </a:lnTo>
                  <a:lnTo>
                    <a:pt x="298" y="298"/>
                  </a:lnTo>
                  <a:lnTo>
                    <a:pt x="199" y="496"/>
                  </a:lnTo>
                  <a:lnTo>
                    <a:pt x="199" y="695"/>
                  </a:lnTo>
                  <a:lnTo>
                    <a:pt x="199" y="695"/>
                  </a:lnTo>
                  <a:lnTo>
                    <a:pt x="199" y="893"/>
                  </a:lnTo>
                  <a:lnTo>
                    <a:pt x="298" y="893"/>
                  </a:lnTo>
                  <a:lnTo>
                    <a:pt x="496" y="992"/>
                  </a:lnTo>
                  <a:lnTo>
                    <a:pt x="496" y="992"/>
                  </a:lnTo>
                  <a:lnTo>
                    <a:pt x="695" y="893"/>
                  </a:lnTo>
                  <a:lnTo>
                    <a:pt x="794" y="794"/>
                  </a:lnTo>
                  <a:lnTo>
                    <a:pt x="893" y="595"/>
                  </a:lnTo>
                  <a:lnTo>
                    <a:pt x="893" y="595"/>
                  </a:lnTo>
                  <a:lnTo>
                    <a:pt x="893" y="298"/>
                  </a:lnTo>
                  <a:lnTo>
                    <a:pt x="1091" y="199"/>
                  </a:lnTo>
                  <a:lnTo>
                    <a:pt x="1290" y="199"/>
                  </a:lnTo>
                  <a:lnTo>
                    <a:pt x="1290"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785" y="2975"/>
                  </a:lnTo>
                  <a:lnTo>
                    <a:pt x="1587" y="3173"/>
                  </a:lnTo>
                  <a:lnTo>
                    <a:pt x="1290" y="3272"/>
                  </a:lnTo>
                  <a:lnTo>
                    <a:pt x="1290" y="3272"/>
                  </a:lnTo>
                  <a:lnTo>
                    <a:pt x="992" y="3173"/>
                  </a:lnTo>
                  <a:lnTo>
                    <a:pt x="893" y="3074"/>
                  </a:lnTo>
                  <a:lnTo>
                    <a:pt x="794" y="2876"/>
                  </a:lnTo>
                  <a:lnTo>
                    <a:pt x="695" y="2678"/>
                  </a:lnTo>
                  <a:lnTo>
                    <a:pt x="695" y="2678"/>
                  </a:lnTo>
                  <a:lnTo>
                    <a:pt x="794" y="2281"/>
                  </a:lnTo>
                  <a:lnTo>
                    <a:pt x="992" y="2083"/>
                  </a:lnTo>
                  <a:lnTo>
                    <a:pt x="1290" y="1884"/>
                  </a:lnTo>
                  <a:lnTo>
                    <a:pt x="1290"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10"/>
            <p:cNvSpPr/>
            <p:nvPr/>
          </p:nvSpPr>
          <p:spPr>
            <a:xfrm>
              <a:off x="8436442" y="4796521"/>
              <a:ext cx="123776" cy="170356"/>
            </a:xfrm>
            <a:custGeom>
              <a:avLst/>
              <a:gdLst/>
              <a:ahLst/>
              <a:cxnLst/>
              <a:rect l="l" t="t" r="r" b="b"/>
              <a:pathLst>
                <a:path w="3868" h="5355" extrusionOk="0">
                  <a:moveTo>
                    <a:pt x="3372" y="100"/>
                  </a:moveTo>
                  <a:lnTo>
                    <a:pt x="3372" y="100"/>
                  </a:lnTo>
                  <a:lnTo>
                    <a:pt x="3273" y="1"/>
                  </a:lnTo>
                  <a:lnTo>
                    <a:pt x="3173" y="1"/>
                  </a:lnTo>
                  <a:lnTo>
                    <a:pt x="3173" y="1"/>
                  </a:lnTo>
                  <a:lnTo>
                    <a:pt x="1984" y="1"/>
                  </a:lnTo>
                  <a:lnTo>
                    <a:pt x="1984" y="1"/>
                  </a:lnTo>
                  <a:lnTo>
                    <a:pt x="1984" y="100"/>
                  </a:lnTo>
                  <a:lnTo>
                    <a:pt x="1984" y="100"/>
                  </a:lnTo>
                  <a:lnTo>
                    <a:pt x="1984" y="100"/>
                  </a:lnTo>
                  <a:lnTo>
                    <a:pt x="2182" y="100"/>
                  </a:lnTo>
                  <a:lnTo>
                    <a:pt x="2380" y="199"/>
                  </a:lnTo>
                  <a:lnTo>
                    <a:pt x="2578" y="497"/>
                  </a:lnTo>
                  <a:lnTo>
                    <a:pt x="2678" y="992"/>
                  </a:lnTo>
                  <a:lnTo>
                    <a:pt x="2678" y="992"/>
                  </a:lnTo>
                  <a:lnTo>
                    <a:pt x="2678" y="2083"/>
                  </a:lnTo>
                  <a:lnTo>
                    <a:pt x="2678" y="2083"/>
                  </a:lnTo>
                  <a:lnTo>
                    <a:pt x="2678" y="2281"/>
                  </a:lnTo>
                  <a:lnTo>
                    <a:pt x="2678" y="2281"/>
                  </a:lnTo>
                  <a:lnTo>
                    <a:pt x="2578" y="2182"/>
                  </a:lnTo>
                  <a:lnTo>
                    <a:pt x="2578" y="2182"/>
                  </a:lnTo>
                  <a:lnTo>
                    <a:pt x="2281" y="2083"/>
                  </a:lnTo>
                  <a:lnTo>
                    <a:pt x="1984" y="1984"/>
                  </a:lnTo>
                  <a:lnTo>
                    <a:pt x="1686" y="1885"/>
                  </a:lnTo>
                  <a:lnTo>
                    <a:pt x="1686" y="1885"/>
                  </a:lnTo>
                  <a:lnTo>
                    <a:pt x="1091" y="1984"/>
                  </a:lnTo>
                  <a:lnTo>
                    <a:pt x="496" y="2281"/>
                  </a:lnTo>
                  <a:lnTo>
                    <a:pt x="298" y="2579"/>
                  </a:lnTo>
                  <a:lnTo>
                    <a:pt x="100" y="2876"/>
                  </a:lnTo>
                  <a:lnTo>
                    <a:pt x="1" y="3173"/>
                  </a:lnTo>
                  <a:lnTo>
                    <a:pt x="1" y="3570"/>
                  </a:lnTo>
                  <a:lnTo>
                    <a:pt x="1" y="3570"/>
                  </a:lnTo>
                  <a:lnTo>
                    <a:pt x="1" y="3967"/>
                  </a:lnTo>
                  <a:lnTo>
                    <a:pt x="100" y="4363"/>
                  </a:lnTo>
                  <a:lnTo>
                    <a:pt x="298" y="4661"/>
                  </a:lnTo>
                  <a:lnTo>
                    <a:pt x="496" y="4958"/>
                  </a:lnTo>
                  <a:lnTo>
                    <a:pt x="794" y="5057"/>
                  </a:lnTo>
                  <a:lnTo>
                    <a:pt x="1091" y="5256"/>
                  </a:lnTo>
                  <a:lnTo>
                    <a:pt x="1686" y="5355"/>
                  </a:lnTo>
                  <a:lnTo>
                    <a:pt x="1686" y="5355"/>
                  </a:lnTo>
                  <a:lnTo>
                    <a:pt x="1984" y="5355"/>
                  </a:lnTo>
                  <a:lnTo>
                    <a:pt x="2182" y="5256"/>
                  </a:lnTo>
                  <a:lnTo>
                    <a:pt x="2578" y="5057"/>
                  </a:lnTo>
                  <a:lnTo>
                    <a:pt x="2578" y="5057"/>
                  </a:lnTo>
                  <a:lnTo>
                    <a:pt x="2678" y="5057"/>
                  </a:lnTo>
                  <a:lnTo>
                    <a:pt x="2678" y="5156"/>
                  </a:lnTo>
                  <a:lnTo>
                    <a:pt x="2678" y="5156"/>
                  </a:lnTo>
                  <a:lnTo>
                    <a:pt x="2678" y="5256"/>
                  </a:lnTo>
                  <a:lnTo>
                    <a:pt x="2777" y="5355"/>
                  </a:lnTo>
                  <a:lnTo>
                    <a:pt x="2876" y="5355"/>
                  </a:lnTo>
                  <a:lnTo>
                    <a:pt x="2876" y="5355"/>
                  </a:lnTo>
                  <a:lnTo>
                    <a:pt x="3768" y="5256"/>
                  </a:lnTo>
                  <a:lnTo>
                    <a:pt x="3768" y="5256"/>
                  </a:lnTo>
                  <a:lnTo>
                    <a:pt x="3867" y="5156"/>
                  </a:lnTo>
                  <a:lnTo>
                    <a:pt x="3768" y="5156"/>
                  </a:lnTo>
                  <a:lnTo>
                    <a:pt x="3768" y="5156"/>
                  </a:lnTo>
                  <a:lnTo>
                    <a:pt x="3669" y="5057"/>
                  </a:lnTo>
                  <a:lnTo>
                    <a:pt x="3570" y="4958"/>
                  </a:lnTo>
                  <a:lnTo>
                    <a:pt x="3372" y="4661"/>
                  </a:lnTo>
                  <a:lnTo>
                    <a:pt x="3372" y="3967"/>
                  </a:lnTo>
                  <a:lnTo>
                    <a:pt x="3372" y="3967"/>
                  </a:lnTo>
                  <a:lnTo>
                    <a:pt x="3372" y="100"/>
                  </a:lnTo>
                  <a:lnTo>
                    <a:pt x="3372" y="100"/>
                  </a:lnTo>
                  <a:close/>
                  <a:moveTo>
                    <a:pt x="2678" y="3868"/>
                  </a:moveTo>
                  <a:lnTo>
                    <a:pt x="2678" y="3868"/>
                  </a:lnTo>
                  <a:lnTo>
                    <a:pt x="2578" y="4462"/>
                  </a:lnTo>
                  <a:lnTo>
                    <a:pt x="2380" y="4859"/>
                  </a:lnTo>
                  <a:lnTo>
                    <a:pt x="2083" y="5057"/>
                  </a:lnTo>
                  <a:lnTo>
                    <a:pt x="1785" y="5156"/>
                  </a:lnTo>
                  <a:lnTo>
                    <a:pt x="1785" y="5156"/>
                  </a:lnTo>
                  <a:lnTo>
                    <a:pt x="1587" y="5156"/>
                  </a:lnTo>
                  <a:lnTo>
                    <a:pt x="1389" y="5057"/>
                  </a:lnTo>
                  <a:lnTo>
                    <a:pt x="992" y="4661"/>
                  </a:lnTo>
                  <a:lnTo>
                    <a:pt x="794" y="4165"/>
                  </a:lnTo>
                  <a:lnTo>
                    <a:pt x="794" y="3570"/>
                  </a:lnTo>
                  <a:lnTo>
                    <a:pt x="794" y="3570"/>
                  </a:lnTo>
                  <a:lnTo>
                    <a:pt x="794" y="2975"/>
                  </a:lnTo>
                  <a:lnTo>
                    <a:pt x="1091" y="2479"/>
                  </a:lnTo>
                  <a:lnTo>
                    <a:pt x="1389" y="2182"/>
                  </a:lnTo>
                  <a:lnTo>
                    <a:pt x="1785" y="2083"/>
                  </a:lnTo>
                  <a:lnTo>
                    <a:pt x="1785" y="2083"/>
                  </a:lnTo>
                  <a:lnTo>
                    <a:pt x="2182" y="2182"/>
                  </a:lnTo>
                  <a:lnTo>
                    <a:pt x="2479" y="2479"/>
                  </a:lnTo>
                  <a:lnTo>
                    <a:pt x="2578" y="2975"/>
                  </a:lnTo>
                  <a:lnTo>
                    <a:pt x="2678" y="3669"/>
                  </a:lnTo>
                  <a:lnTo>
                    <a:pt x="2678" y="3669"/>
                  </a:lnTo>
                  <a:lnTo>
                    <a:pt x="2678" y="3868"/>
                  </a:lnTo>
                  <a:lnTo>
                    <a:pt x="2678" y="386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10"/>
            <p:cNvSpPr/>
            <p:nvPr/>
          </p:nvSpPr>
          <p:spPr>
            <a:xfrm>
              <a:off x="8328570" y="4856456"/>
              <a:ext cx="111072" cy="110421"/>
            </a:xfrm>
            <a:custGeom>
              <a:avLst/>
              <a:gdLst/>
              <a:ahLst/>
              <a:cxnLst/>
              <a:rect l="l" t="t" r="r" b="b"/>
              <a:pathLst>
                <a:path w="3471" h="3471" extrusionOk="0">
                  <a:moveTo>
                    <a:pt x="1983" y="1190"/>
                  </a:moveTo>
                  <a:lnTo>
                    <a:pt x="1983" y="1190"/>
                  </a:lnTo>
                  <a:lnTo>
                    <a:pt x="1983" y="1190"/>
                  </a:lnTo>
                  <a:lnTo>
                    <a:pt x="1983" y="1190"/>
                  </a:lnTo>
                  <a:lnTo>
                    <a:pt x="1884" y="1389"/>
                  </a:lnTo>
                  <a:lnTo>
                    <a:pt x="1686" y="1488"/>
                  </a:lnTo>
                  <a:lnTo>
                    <a:pt x="1686" y="1488"/>
                  </a:lnTo>
                  <a:lnTo>
                    <a:pt x="1190" y="1686"/>
                  </a:lnTo>
                  <a:lnTo>
                    <a:pt x="893" y="1686"/>
                  </a:lnTo>
                  <a:lnTo>
                    <a:pt x="893" y="1686"/>
                  </a:lnTo>
                  <a:lnTo>
                    <a:pt x="695" y="1785"/>
                  </a:lnTo>
                  <a:lnTo>
                    <a:pt x="397" y="1884"/>
                  </a:lnTo>
                  <a:lnTo>
                    <a:pt x="100" y="2182"/>
                  </a:lnTo>
                  <a:lnTo>
                    <a:pt x="100" y="2380"/>
                  </a:lnTo>
                  <a:lnTo>
                    <a:pt x="0" y="2578"/>
                  </a:lnTo>
                  <a:lnTo>
                    <a:pt x="0" y="2578"/>
                  </a:lnTo>
                  <a:lnTo>
                    <a:pt x="100" y="2777"/>
                  </a:lnTo>
                  <a:lnTo>
                    <a:pt x="199" y="2975"/>
                  </a:lnTo>
                  <a:lnTo>
                    <a:pt x="397" y="3272"/>
                  </a:lnTo>
                  <a:lnTo>
                    <a:pt x="794" y="3372"/>
                  </a:lnTo>
                  <a:lnTo>
                    <a:pt x="1190" y="3471"/>
                  </a:lnTo>
                  <a:lnTo>
                    <a:pt x="1190" y="3471"/>
                  </a:lnTo>
                  <a:lnTo>
                    <a:pt x="1389" y="3372"/>
                  </a:lnTo>
                  <a:lnTo>
                    <a:pt x="1686" y="3372"/>
                  </a:lnTo>
                  <a:lnTo>
                    <a:pt x="1983" y="3173"/>
                  </a:lnTo>
                  <a:lnTo>
                    <a:pt x="1983" y="3173"/>
                  </a:lnTo>
                  <a:lnTo>
                    <a:pt x="1983" y="3074"/>
                  </a:lnTo>
                  <a:lnTo>
                    <a:pt x="2083" y="3173"/>
                  </a:lnTo>
                  <a:lnTo>
                    <a:pt x="2083" y="3173"/>
                  </a:lnTo>
                  <a:lnTo>
                    <a:pt x="2281" y="3372"/>
                  </a:lnTo>
                  <a:lnTo>
                    <a:pt x="2479" y="3372"/>
                  </a:lnTo>
                  <a:lnTo>
                    <a:pt x="2876" y="3471"/>
                  </a:lnTo>
                  <a:lnTo>
                    <a:pt x="2876" y="3471"/>
                  </a:lnTo>
                  <a:lnTo>
                    <a:pt x="3173" y="3372"/>
                  </a:lnTo>
                  <a:lnTo>
                    <a:pt x="3272" y="3272"/>
                  </a:lnTo>
                  <a:lnTo>
                    <a:pt x="3471" y="3173"/>
                  </a:lnTo>
                  <a:lnTo>
                    <a:pt x="3471" y="3173"/>
                  </a:lnTo>
                  <a:lnTo>
                    <a:pt x="3372" y="3074"/>
                  </a:lnTo>
                  <a:lnTo>
                    <a:pt x="3372" y="3074"/>
                  </a:lnTo>
                  <a:lnTo>
                    <a:pt x="3372" y="3074"/>
                  </a:lnTo>
                  <a:lnTo>
                    <a:pt x="3173" y="3173"/>
                  </a:lnTo>
                  <a:lnTo>
                    <a:pt x="3074" y="3272"/>
                  </a:lnTo>
                  <a:lnTo>
                    <a:pt x="3074" y="3272"/>
                  </a:lnTo>
                  <a:lnTo>
                    <a:pt x="2975" y="3272"/>
                  </a:lnTo>
                  <a:lnTo>
                    <a:pt x="2777" y="3173"/>
                  </a:lnTo>
                  <a:lnTo>
                    <a:pt x="2678" y="2975"/>
                  </a:lnTo>
                  <a:lnTo>
                    <a:pt x="2678" y="2479"/>
                  </a:lnTo>
                  <a:lnTo>
                    <a:pt x="2678" y="2479"/>
                  </a:lnTo>
                  <a:lnTo>
                    <a:pt x="2678" y="893"/>
                  </a:lnTo>
                  <a:lnTo>
                    <a:pt x="2678" y="893"/>
                  </a:lnTo>
                  <a:lnTo>
                    <a:pt x="2578" y="496"/>
                  </a:lnTo>
                  <a:lnTo>
                    <a:pt x="2380" y="298"/>
                  </a:lnTo>
                  <a:lnTo>
                    <a:pt x="1884" y="100"/>
                  </a:lnTo>
                  <a:lnTo>
                    <a:pt x="1289" y="1"/>
                  </a:lnTo>
                  <a:lnTo>
                    <a:pt x="1289" y="1"/>
                  </a:lnTo>
                  <a:lnTo>
                    <a:pt x="695" y="100"/>
                  </a:lnTo>
                  <a:lnTo>
                    <a:pt x="397" y="298"/>
                  </a:lnTo>
                  <a:lnTo>
                    <a:pt x="199" y="496"/>
                  </a:lnTo>
                  <a:lnTo>
                    <a:pt x="199" y="695"/>
                  </a:lnTo>
                  <a:lnTo>
                    <a:pt x="199" y="695"/>
                  </a:lnTo>
                  <a:lnTo>
                    <a:pt x="298" y="893"/>
                  </a:lnTo>
                  <a:lnTo>
                    <a:pt x="397" y="893"/>
                  </a:lnTo>
                  <a:lnTo>
                    <a:pt x="595" y="992"/>
                  </a:lnTo>
                  <a:lnTo>
                    <a:pt x="595" y="992"/>
                  </a:lnTo>
                  <a:lnTo>
                    <a:pt x="695" y="893"/>
                  </a:lnTo>
                  <a:lnTo>
                    <a:pt x="794" y="794"/>
                  </a:lnTo>
                  <a:lnTo>
                    <a:pt x="893" y="595"/>
                  </a:lnTo>
                  <a:lnTo>
                    <a:pt x="893" y="595"/>
                  </a:lnTo>
                  <a:lnTo>
                    <a:pt x="992" y="298"/>
                  </a:lnTo>
                  <a:lnTo>
                    <a:pt x="1091" y="199"/>
                  </a:lnTo>
                  <a:lnTo>
                    <a:pt x="1389" y="199"/>
                  </a:lnTo>
                  <a:lnTo>
                    <a:pt x="1389" y="199"/>
                  </a:lnTo>
                  <a:lnTo>
                    <a:pt x="1587" y="199"/>
                  </a:lnTo>
                  <a:lnTo>
                    <a:pt x="1785" y="397"/>
                  </a:lnTo>
                  <a:lnTo>
                    <a:pt x="1884" y="595"/>
                  </a:lnTo>
                  <a:lnTo>
                    <a:pt x="1983" y="992"/>
                  </a:lnTo>
                  <a:lnTo>
                    <a:pt x="1983" y="992"/>
                  </a:lnTo>
                  <a:lnTo>
                    <a:pt x="1983" y="1091"/>
                  </a:lnTo>
                  <a:lnTo>
                    <a:pt x="1983" y="1091"/>
                  </a:lnTo>
                  <a:lnTo>
                    <a:pt x="1983" y="1190"/>
                  </a:lnTo>
                  <a:lnTo>
                    <a:pt x="1983" y="1190"/>
                  </a:lnTo>
                  <a:close/>
                  <a:moveTo>
                    <a:pt x="1983" y="2380"/>
                  </a:moveTo>
                  <a:lnTo>
                    <a:pt x="1983" y="2380"/>
                  </a:lnTo>
                  <a:lnTo>
                    <a:pt x="1884" y="2678"/>
                  </a:lnTo>
                  <a:lnTo>
                    <a:pt x="1785" y="2975"/>
                  </a:lnTo>
                  <a:lnTo>
                    <a:pt x="1587" y="3173"/>
                  </a:lnTo>
                  <a:lnTo>
                    <a:pt x="1389" y="3272"/>
                  </a:lnTo>
                  <a:lnTo>
                    <a:pt x="1389" y="3272"/>
                  </a:lnTo>
                  <a:lnTo>
                    <a:pt x="1091" y="3173"/>
                  </a:lnTo>
                  <a:lnTo>
                    <a:pt x="893" y="3074"/>
                  </a:lnTo>
                  <a:lnTo>
                    <a:pt x="794" y="2876"/>
                  </a:lnTo>
                  <a:lnTo>
                    <a:pt x="794" y="2678"/>
                  </a:lnTo>
                  <a:lnTo>
                    <a:pt x="794" y="2678"/>
                  </a:lnTo>
                  <a:lnTo>
                    <a:pt x="893" y="2281"/>
                  </a:lnTo>
                  <a:lnTo>
                    <a:pt x="992" y="2083"/>
                  </a:lnTo>
                  <a:lnTo>
                    <a:pt x="1289" y="1884"/>
                  </a:lnTo>
                  <a:lnTo>
                    <a:pt x="1289" y="1884"/>
                  </a:lnTo>
                  <a:lnTo>
                    <a:pt x="1884" y="1587"/>
                  </a:lnTo>
                  <a:lnTo>
                    <a:pt x="1884" y="1587"/>
                  </a:lnTo>
                  <a:lnTo>
                    <a:pt x="1983" y="1587"/>
                  </a:lnTo>
                  <a:lnTo>
                    <a:pt x="1983" y="1587"/>
                  </a:lnTo>
                  <a:lnTo>
                    <a:pt x="1983" y="1587"/>
                  </a:lnTo>
                  <a:lnTo>
                    <a:pt x="1983" y="1587"/>
                  </a:lnTo>
                  <a:lnTo>
                    <a:pt x="1983" y="1686"/>
                  </a:lnTo>
                  <a:lnTo>
                    <a:pt x="1983" y="1686"/>
                  </a:lnTo>
                  <a:lnTo>
                    <a:pt x="1983" y="2380"/>
                  </a:lnTo>
                  <a:lnTo>
                    <a:pt x="1983"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10"/>
            <p:cNvSpPr/>
            <p:nvPr/>
          </p:nvSpPr>
          <p:spPr>
            <a:xfrm>
              <a:off x="8198490" y="4856456"/>
              <a:ext cx="126944" cy="110421"/>
            </a:xfrm>
            <a:custGeom>
              <a:avLst/>
              <a:gdLst/>
              <a:ahLst/>
              <a:cxnLst/>
              <a:rect l="l" t="t" r="r" b="b"/>
              <a:pathLst>
                <a:path w="3967" h="3471" extrusionOk="0">
                  <a:moveTo>
                    <a:pt x="2777" y="2578"/>
                  </a:moveTo>
                  <a:lnTo>
                    <a:pt x="2777" y="2578"/>
                  </a:lnTo>
                  <a:lnTo>
                    <a:pt x="2777" y="2876"/>
                  </a:lnTo>
                  <a:lnTo>
                    <a:pt x="2677" y="3074"/>
                  </a:lnTo>
                  <a:lnTo>
                    <a:pt x="2578" y="3272"/>
                  </a:lnTo>
                  <a:lnTo>
                    <a:pt x="2479" y="3272"/>
                  </a:lnTo>
                  <a:lnTo>
                    <a:pt x="2479" y="3272"/>
                  </a:lnTo>
                  <a:lnTo>
                    <a:pt x="2380" y="3372"/>
                  </a:lnTo>
                  <a:lnTo>
                    <a:pt x="2380" y="3471"/>
                  </a:lnTo>
                  <a:lnTo>
                    <a:pt x="2380" y="3471"/>
                  </a:lnTo>
                  <a:lnTo>
                    <a:pt x="3867" y="3471"/>
                  </a:lnTo>
                  <a:lnTo>
                    <a:pt x="3867" y="3471"/>
                  </a:lnTo>
                  <a:lnTo>
                    <a:pt x="3966" y="3372"/>
                  </a:lnTo>
                  <a:lnTo>
                    <a:pt x="3867" y="3272"/>
                  </a:lnTo>
                  <a:lnTo>
                    <a:pt x="3867" y="3272"/>
                  </a:lnTo>
                  <a:lnTo>
                    <a:pt x="3768" y="3272"/>
                  </a:lnTo>
                  <a:lnTo>
                    <a:pt x="3669" y="3074"/>
                  </a:lnTo>
                  <a:lnTo>
                    <a:pt x="3570" y="2876"/>
                  </a:lnTo>
                  <a:lnTo>
                    <a:pt x="3570" y="2380"/>
                  </a:lnTo>
                  <a:lnTo>
                    <a:pt x="3570" y="1091"/>
                  </a:lnTo>
                  <a:lnTo>
                    <a:pt x="3570" y="1091"/>
                  </a:lnTo>
                  <a:lnTo>
                    <a:pt x="3471" y="794"/>
                  </a:lnTo>
                  <a:lnTo>
                    <a:pt x="3371" y="397"/>
                  </a:lnTo>
                  <a:lnTo>
                    <a:pt x="3272" y="298"/>
                  </a:lnTo>
                  <a:lnTo>
                    <a:pt x="3074" y="100"/>
                  </a:lnTo>
                  <a:lnTo>
                    <a:pt x="2777" y="1"/>
                  </a:lnTo>
                  <a:lnTo>
                    <a:pt x="2380" y="1"/>
                  </a:lnTo>
                  <a:lnTo>
                    <a:pt x="2380" y="1"/>
                  </a:lnTo>
                  <a:lnTo>
                    <a:pt x="1983" y="1"/>
                  </a:lnTo>
                  <a:lnTo>
                    <a:pt x="1587" y="199"/>
                  </a:lnTo>
                  <a:lnTo>
                    <a:pt x="1289" y="298"/>
                  </a:lnTo>
                  <a:lnTo>
                    <a:pt x="1289" y="298"/>
                  </a:lnTo>
                  <a:lnTo>
                    <a:pt x="1289" y="397"/>
                  </a:lnTo>
                  <a:lnTo>
                    <a:pt x="1190" y="298"/>
                  </a:lnTo>
                  <a:lnTo>
                    <a:pt x="1190" y="298"/>
                  </a:lnTo>
                  <a:lnTo>
                    <a:pt x="1190" y="100"/>
                  </a:lnTo>
                  <a:lnTo>
                    <a:pt x="1190" y="100"/>
                  </a:lnTo>
                  <a:lnTo>
                    <a:pt x="1091" y="1"/>
                  </a:lnTo>
                  <a:lnTo>
                    <a:pt x="992" y="1"/>
                  </a:lnTo>
                  <a:lnTo>
                    <a:pt x="992" y="1"/>
                  </a:lnTo>
                  <a:lnTo>
                    <a:pt x="99" y="199"/>
                  </a:lnTo>
                  <a:lnTo>
                    <a:pt x="99" y="199"/>
                  </a:lnTo>
                  <a:lnTo>
                    <a:pt x="0" y="199"/>
                  </a:lnTo>
                  <a:lnTo>
                    <a:pt x="99" y="298"/>
                  </a:lnTo>
                  <a:lnTo>
                    <a:pt x="99" y="298"/>
                  </a:lnTo>
                  <a:lnTo>
                    <a:pt x="199" y="298"/>
                  </a:lnTo>
                  <a:lnTo>
                    <a:pt x="298" y="397"/>
                  </a:lnTo>
                  <a:lnTo>
                    <a:pt x="496" y="595"/>
                  </a:lnTo>
                  <a:lnTo>
                    <a:pt x="496" y="992"/>
                  </a:lnTo>
                  <a:lnTo>
                    <a:pt x="496" y="992"/>
                  </a:lnTo>
                  <a:lnTo>
                    <a:pt x="496" y="2380"/>
                  </a:lnTo>
                  <a:lnTo>
                    <a:pt x="496" y="2380"/>
                  </a:lnTo>
                  <a:lnTo>
                    <a:pt x="496" y="2876"/>
                  </a:lnTo>
                  <a:lnTo>
                    <a:pt x="397" y="3173"/>
                  </a:lnTo>
                  <a:lnTo>
                    <a:pt x="298" y="3272"/>
                  </a:lnTo>
                  <a:lnTo>
                    <a:pt x="199" y="3272"/>
                  </a:lnTo>
                  <a:lnTo>
                    <a:pt x="199" y="3272"/>
                  </a:lnTo>
                  <a:lnTo>
                    <a:pt x="99" y="3372"/>
                  </a:lnTo>
                  <a:lnTo>
                    <a:pt x="199" y="3471"/>
                  </a:lnTo>
                  <a:lnTo>
                    <a:pt x="199" y="3471"/>
                  </a:lnTo>
                  <a:lnTo>
                    <a:pt x="1686" y="3471"/>
                  </a:lnTo>
                  <a:lnTo>
                    <a:pt x="1686" y="3471"/>
                  </a:lnTo>
                  <a:lnTo>
                    <a:pt x="1785" y="3372"/>
                  </a:lnTo>
                  <a:lnTo>
                    <a:pt x="1587" y="3272"/>
                  </a:lnTo>
                  <a:lnTo>
                    <a:pt x="1587" y="3272"/>
                  </a:lnTo>
                  <a:lnTo>
                    <a:pt x="1488" y="3272"/>
                  </a:lnTo>
                  <a:lnTo>
                    <a:pt x="1388" y="3173"/>
                  </a:lnTo>
                  <a:lnTo>
                    <a:pt x="1289" y="2876"/>
                  </a:lnTo>
                  <a:lnTo>
                    <a:pt x="1289" y="2578"/>
                  </a:lnTo>
                  <a:lnTo>
                    <a:pt x="1289" y="2578"/>
                  </a:lnTo>
                  <a:lnTo>
                    <a:pt x="1289" y="1587"/>
                  </a:lnTo>
                  <a:lnTo>
                    <a:pt x="1289" y="1587"/>
                  </a:lnTo>
                  <a:lnTo>
                    <a:pt x="1289" y="1190"/>
                  </a:lnTo>
                  <a:lnTo>
                    <a:pt x="1289" y="794"/>
                  </a:lnTo>
                  <a:lnTo>
                    <a:pt x="1388" y="595"/>
                  </a:lnTo>
                  <a:lnTo>
                    <a:pt x="1587" y="397"/>
                  </a:lnTo>
                  <a:lnTo>
                    <a:pt x="1785" y="298"/>
                  </a:lnTo>
                  <a:lnTo>
                    <a:pt x="2082" y="199"/>
                  </a:lnTo>
                  <a:lnTo>
                    <a:pt x="2082" y="199"/>
                  </a:lnTo>
                  <a:lnTo>
                    <a:pt x="2479" y="298"/>
                  </a:lnTo>
                  <a:lnTo>
                    <a:pt x="2677" y="496"/>
                  </a:lnTo>
                  <a:lnTo>
                    <a:pt x="2777" y="794"/>
                  </a:lnTo>
                  <a:lnTo>
                    <a:pt x="2777" y="1091"/>
                  </a:lnTo>
                  <a:lnTo>
                    <a:pt x="2777" y="257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10"/>
            <p:cNvSpPr/>
            <p:nvPr/>
          </p:nvSpPr>
          <p:spPr>
            <a:xfrm>
              <a:off x="8093786" y="4856456"/>
              <a:ext cx="107904" cy="110421"/>
            </a:xfrm>
            <a:custGeom>
              <a:avLst/>
              <a:gdLst/>
              <a:ahLst/>
              <a:cxnLst/>
              <a:rect l="l" t="t" r="r" b="b"/>
              <a:pathLst>
                <a:path w="3372" h="3471" extrusionOk="0">
                  <a:moveTo>
                    <a:pt x="1884" y="1190"/>
                  </a:moveTo>
                  <a:lnTo>
                    <a:pt x="1884" y="1190"/>
                  </a:lnTo>
                  <a:lnTo>
                    <a:pt x="1884" y="1190"/>
                  </a:lnTo>
                  <a:lnTo>
                    <a:pt x="1884" y="1190"/>
                  </a:lnTo>
                  <a:lnTo>
                    <a:pt x="1785" y="1389"/>
                  </a:lnTo>
                  <a:lnTo>
                    <a:pt x="1587" y="1488"/>
                  </a:lnTo>
                  <a:lnTo>
                    <a:pt x="1587" y="1488"/>
                  </a:lnTo>
                  <a:lnTo>
                    <a:pt x="1190" y="1686"/>
                  </a:lnTo>
                  <a:lnTo>
                    <a:pt x="794" y="1686"/>
                  </a:lnTo>
                  <a:lnTo>
                    <a:pt x="794" y="1686"/>
                  </a:lnTo>
                  <a:lnTo>
                    <a:pt x="595" y="1785"/>
                  </a:lnTo>
                  <a:lnTo>
                    <a:pt x="298" y="1884"/>
                  </a:lnTo>
                  <a:lnTo>
                    <a:pt x="100" y="2182"/>
                  </a:lnTo>
                  <a:lnTo>
                    <a:pt x="0" y="2380"/>
                  </a:lnTo>
                  <a:lnTo>
                    <a:pt x="0" y="2578"/>
                  </a:lnTo>
                  <a:lnTo>
                    <a:pt x="0" y="2578"/>
                  </a:lnTo>
                  <a:lnTo>
                    <a:pt x="0" y="2777"/>
                  </a:lnTo>
                  <a:lnTo>
                    <a:pt x="100" y="2975"/>
                  </a:lnTo>
                  <a:lnTo>
                    <a:pt x="397" y="3272"/>
                  </a:lnTo>
                  <a:lnTo>
                    <a:pt x="694" y="3372"/>
                  </a:lnTo>
                  <a:lnTo>
                    <a:pt x="1091" y="3471"/>
                  </a:lnTo>
                  <a:lnTo>
                    <a:pt x="1091" y="3471"/>
                  </a:lnTo>
                  <a:lnTo>
                    <a:pt x="1388" y="3372"/>
                  </a:lnTo>
                  <a:lnTo>
                    <a:pt x="1587" y="3372"/>
                  </a:lnTo>
                  <a:lnTo>
                    <a:pt x="1884" y="3173"/>
                  </a:lnTo>
                  <a:lnTo>
                    <a:pt x="1884" y="3173"/>
                  </a:lnTo>
                  <a:lnTo>
                    <a:pt x="1983" y="3074"/>
                  </a:lnTo>
                  <a:lnTo>
                    <a:pt x="1983" y="3173"/>
                  </a:lnTo>
                  <a:lnTo>
                    <a:pt x="1983" y="3173"/>
                  </a:lnTo>
                  <a:lnTo>
                    <a:pt x="2182" y="3372"/>
                  </a:lnTo>
                  <a:lnTo>
                    <a:pt x="2479" y="3372"/>
                  </a:lnTo>
                  <a:lnTo>
                    <a:pt x="2777" y="3471"/>
                  </a:lnTo>
                  <a:lnTo>
                    <a:pt x="2777" y="3471"/>
                  </a:lnTo>
                  <a:lnTo>
                    <a:pt x="3074" y="3372"/>
                  </a:lnTo>
                  <a:lnTo>
                    <a:pt x="3272" y="3272"/>
                  </a:lnTo>
                  <a:lnTo>
                    <a:pt x="3371" y="3173"/>
                  </a:lnTo>
                  <a:lnTo>
                    <a:pt x="3371" y="3173"/>
                  </a:lnTo>
                  <a:lnTo>
                    <a:pt x="3371" y="3074"/>
                  </a:lnTo>
                  <a:lnTo>
                    <a:pt x="3272" y="3074"/>
                  </a:lnTo>
                  <a:lnTo>
                    <a:pt x="3272" y="3074"/>
                  </a:lnTo>
                  <a:lnTo>
                    <a:pt x="3173" y="3173"/>
                  </a:lnTo>
                  <a:lnTo>
                    <a:pt x="2975" y="3272"/>
                  </a:lnTo>
                  <a:lnTo>
                    <a:pt x="2975" y="3272"/>
                  </a:lnTo>
                  <a:lnTo>
                    <a:pt x="2876" y="3272"/>
                  </a:lnTo>
                  <a:lnTo>
                    <a:pt x="2777" y="3173"/>
                  </a:lnTo>
                  <a:lnTo>
                    <a:pt x="2677" y="2975"/>
                  </a:lnTo>
                  <a:lnTo>
                    <a:pt x="2578" y="2479"/>
                  </a:lnTo>
                  <a:lnTo>
                    <a:pt x="2578" y="2479"/>
                  </a:lnTo>
                  <a:lnTo>
                    <a:pt x="2578" y="893"/>
                  </a:lnTo>
                  <a:lnTo>
                    <a:pt x="2578" y="893"/>
                  </a:lnTo>
                  <a:lnTo>
                    <a:pt x="2578" y="496"/>
                  </a:lnTo>
                  <a:lnTo>
                    <a:pt x="2281" y="298"/>
                  </a:lnTo>
                  <a:lnTo>
                    <a:pt x="1884" y="100"/>
                  </a:lnTo>
                  <a:lnTo>
                    <a:pt x="1190" y="1"/>
                  </a:lnTo>
                  <a:lnTo>
                    <a:pt x="1190" y="1"/>
                  </a:lnTo>
                  <a:lnTo>
                    <a:pt x="595" y="100"/>
                  </a:lnTo>
                  <a:lnTo>
                    <a:pt x="298" y="298"/>
                  </a:lnTo>
                  <a:lnTo>
                    <a:pt x="199" y="496"/>
                  </a:lnTo>
                  <a:lnTo>
                    <a:pt x="100" y="695"/>
                  </a:lnTo>
                  <a:lnTo>
                    <a:pt x="100" y="695"/>
                  </a:lnTo>
                  <a:lnTo>
                    <a:pt x="199" y="893"/>
                  </a:lnTo>
                  <a:lnTo>
                    <a:pt x="298" y="893"/>
                  </a:lnTo>
                  <a:lnTo>
                    <a:pt x="496" y="992"/>
                  </a:lnTo>
                  <a:lnTo>
                    <a:pt x="496" y="992"/>
                  </a:lnTo>
                  <a:lnTo>
                    <a:pt x="595" y="893"/>
                  </a:lnTo>
                  <a:lnTo>
                    <a:pt x="694" y="794"/>
                  </a:lnTo>
                  <a:lnTo>
                    <a:pt x="794" y="595"/>
                  </a:lnTo>
                  <a:lnTo>
                    <a:pt x="794" y="595"/>
                  </a:lnTo>
                  <a:lnTo>
                    <a:pt x="893" y="298"/>
                  </a:lnTo>
                  <a:lnTo>
                    <a:pt x="1091" y="199"/>
                  </a:lnTo>
                  <a:lnTo>
                    <a:pt x="1289" y="199"/>
                  </a:lnTo>
                  <a:lnTo>
                    <a:pt x="1289" y="199"/>
                  </a:lnTo>
                  <a:lnTo>
                    <a:pt x="1587" y="199"/>
                  </a:lnTo>
                  <a:lnTo>
                    <a:pt x="1785" y="397"/>
                  </a:lnTo>
                  <a:lnTo>
                    <a:pt x="1884" y="595"/>
                  </a:lnTo>
                  <a:lnTo>
                    <a:pt x="1884" y="992"/>
                  </a:lnTo>
                  <a:lnTo>
                    <a:pt x="1884" y="992"/>
                  </a:lnTo>
                  <a:lnTo>
                    <a:pt x="1884" y="1091"/>
                  </a:lnTo>
                  <a:lnTo>
                    <a:pt x="1884" y="1091"/>
                  </a:lnTo>
                  <a:lnTo>
                    <a:pt x="1884" y="1190"/>
                  </a:lnTo>
                  <a:lnTo>
                    <a:pt x="1884" y="1190"/>
                  </a:lnTo>
                  <a:close/>
                  <a:moveTo>
                    <a:pt x="1884" y="2380"/>
                  </a:moveTo>
                  <a:lnTo>
                    <a:pt x="1884" y="2380"/>
                  </a:lnTo>
                  <a:lnTo>
                    <a:pt x="1884" y="2678"/>
                  </a:lnTo>
                  <a:lnTo>
                    <a:pt x="1686" y="2975"/>
                  </a:lnTo>
                  <a:lnTo>
                    <a:pt x="1488" y="3173"/>
                  </a:lnTo>
                  <a:lnTo>
                    <a:pt x="1289" y="3272"/>
                  </a:lnTo>
                  <a:lnTo>
                    <a:pt x="1289" y="3272"/>
                  </a:lnTo>
                  <a:lnTo>
                    <a:pt x="992" y="3173"/>
                  </a:lnTo>
                  <a:lnTo>
                    <a:pt x="794" y="3074"/>
                  </a:lnTo>
                  <a:lnTo>
                    <a:pt x="794" y="2876"/>
                  </a:lnTo>
                  <a:lnTo>
                    <a:pt x="694" y="2678"/>
                  </a:lnTo>
                  <a:lnTo>
                    <a:pt x="694" y="2678"/>
                  </a:lnTo>
                  <a:lnTo>
                    <a:pt x="794" y="2281"/>
                  </a:lnTo>
                  <a:lnTo>
                    <a:pt x="992" y="2083"/>
                  </a:lnTo>
                  <a:lnTo>
                    <a:pt x="1289" y="1884"/>
                  </a:lnTo>
                  <a:lnTo>
                    <a:pt x="1289" y="1884"/>
                  </a:lnTo>
                  <a:lnTo>
                    <a:pt x="1884" y="1587"/>
                  </a:lnTo>
                  <a:lnTo>
                    <a:pt x="1884" y="1587"/>
                  </a:lnTo>
                  <a:lnTo>
                    <a:pt x="1884" y="1587"/>
                  </a:lnTo>
                  <a:lnTo>
                    <a:pt x="1884" y="1587"/>
                  </a:lnTo>
                  <a:lnTo>
                    <a:pt x="1884" y="1587"/>
                  </a:lnTo>
                  <a:lnTo>
                    <a:pt x="1884" y="1587"/>
                  </a:lnTo>
                  <a:lnTo>
                    <a:pt x="1884" y="1686"/>
                  </a:lnTo>
                  <a:lnTo>
                    <a:pt x="1884" y="1686"/>
                  </a:lnTo>
                  <a:lnTo>
                    <a:pt x="1884" y="2380"/>
                  </a:lnTo>
                  <a:lnTo>
                    <a:pt x="1884" y="238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10"/>
            <p:cNvSpPr/>
            <p:nvPr/>
          </p:nvSpPr>
          <p:spPr>
            <a:xfrm>
              <a:off x="7941498" y="4793372"/>
              <a:ext cx="152320" cy="173505"/>
            </a:xfrm>
            <a:custGeom>
              <a:avLst/>
              <a:gdLst/>
              <a:ahLst/>
              <a:cxnLst/>
              <a:rect l="l" t="t" r="r" b="b"/>
              <a:pathLst>
                <a:path w="4760" h="5454" extrusionOk="0">
                  <a:moveTo>
                    <a:pt x="3867" y="298"/>
                  </a:moveTo>
                  <a:lnTo>
                    <a:pt x="3867" y="298"/>
                  </a:lnTo>
                  <a:lnTo>
                    <a:pt x="4065" y="298"/>
                  </a:lnTo>
                  <a:lnTo>
                    <a:pt x="4164" y="298"/>
                  </a:lnTo>
                  <a:lnTo>
                    <a:pt x="4164" y="298"/>
                  </a:lnTo>
                  <a:lnTo>
                    <a:pt x="4164" y="298"/>
                  </a:lnTo>
                  <a:lnTo>
                    <a:pt x="4264" y="199"/>
                  </a:lnTo>
                  <a:lnTo>
                    <a:pt x="4264" y="199"/>
                  </a:lnTo>
                  <a:lnTo>
                    <a:pt x="4264" y="100"/>
                  </a:lnTo>
                  <a:lnTo>
                    <a:pt x="4264" y="100"/>
                  </a:lnTo>
                  <a:lnTo>
                    <a:pt x="4363" y="100"/>
                  </a:lnTo>
                  <a:lnTo>
                    <a:pt x="4462" y="199"/>
                  </a:lnTo>
                  <a:lnTo>
                    <a:pt x="4462" y="199"/>
                  </a:lnTo>
                  <a:lnTo>
                    <a:pt x="4561" y="1785"/>
                  </a:lnTo>
                  <a:lnTo>
                    <a:pt x="4561" y="1785"/>
                  </a:lnTo>
                  <a:lnTo>
                    <a:pt x="4561" y="1884"/>
                  </a:lnTo>
                  <a:lnTo>
                    <a:pt x="4462" y="1884"/>
                  </a:lnTo>
                  <a:lnTo>
                    <a:pt x="4363" y="1884"/>
                  </a:lnTo>
                  <a:lnTo>
                    <a:pt x="4363" y="1785"/>
                  </a:lnTo>
                  <a:lnTo>
                    <a:pt x="4363" y="1785"/>
                  </a:lnTo>
                  <a:lnTo>
                    <a:pt x="4264" y="1488"/>
                  </a:lnTo>
                  <a:lnTo>
                    <a:pt x="3966" y="893"/>
                  </a:lnTo>
                  <a:lnTo>
                    <a:pt x="3768" y="695"/>
                  </a:lnTo>
                  <a:lnTo>
                    <a:pt x="3470" y="397"/>
                  </a:lnTo>
                  <a:lnTo>
                    <a:pt x="3173" y="298"/>
                  </a:lnTo>
                  <a:lnTo>
                    <a:pt x="2776" y="199"/>
                  </a:lnTo>
                  <a:lnTo>
                    <a:pt x="2776" y="199"/>
                  </a:lnTo>
                  <a:lnTo>
                    <a:pt x="2380" y="298"/>
                  </a:lnTo>
                  <a:lnTo>
                    <a:pt x="1983" y="496"/>
                  </a:lnTo>
                  <a:lnTo>
                    <a:pt x="1785" y="695"/>
                  </a:lnTo>
                  <a:lnTo>
                    <a:pt x="1487" y="1091"/>
                  </a:lnTo>
                  <a:lnTo>
                    <a:pt x="1289" y="1488"/>
                  </a:lnTo>
                  <a:lnTo>
                    <a:pt x="1190" y="1884"/>
                  </a:lnTo>
                  <a:lnTo>
                    <a:pt x="1091" y="2479"/>
                  </a:lnTo>
                  <a:lnTo>
                    <a:pt x="1091" y="2975"/>
                  </a:lnTo>
                  <a:lnTo>
                    <a:pt x="1091" y="2975"/>
                  </a:lnTo>
                  <a:lnTo>
                    <a:pt x="1091" y="3471"/>
                  </a:lnTo>
                  <a:lnTo>
                    <a:pt x="1190" y="3967"/>
                  </a:lnTo>
                  <a:lnTo>
                    <a:pt x="1388" y="4363"/>
                  </a:lnTo>
                  <a:lnTo>
                    <a:pt x="1587" y="4661"/>
                  </a:lnTo>
                  <a:lnTo>
                    <a:pt x="1884" y="4859"/>
                  </a:lnTo>
                  <a:lnTo>
                    <a:pt x="2181" y="5057"/>
                  </a:lnTo>
                  <a:lnTo>
                    <a:pt x="2578" y="5156"/>
                  </a:lnTo>
                  <a:lnTo>
                    <a:pt x="2975" y="5255"/>
                  </a:lnTo>
                  <a:lnTo>
                    <a:pt x="2975" y="5255"/>
                  </a:lnTo>
                  <a:lnTo>
                    <a:pt x="3272" y="5156"/>
                  </a:lnTo>
                  <a:lnTo>
                    <a:pt x="3669" y="5057"/>
                  </a:lnTo>
                  <a:lnTo>
                    <a:pt x="3867" y="4859"/>
                  </a:lnTo>
                  <a:lnTo>
                    <a:pt x="4065" y="4661"/>
                  </a:lnTo>
                  <a:lnTo>
                    <a:pt x="4363" y="4264"/>
                  </a:lnTo>
                  <a:lnTo>
                    <a:pt x="4462" y="3867"/>
                  </a:lnTo>
                  <a:lnTo>
                    <a:pt x="4462" y="3867"/>
                  </a:lnTo>
                  <a:lnTo>
                    <a:pt x="4561" y="3768"/>
                  </a:lnTo>
                  <a:lnTo>
                    <a:pt x="4660" y="3669"/>
                  </a:lnTo>
                  <a:lnTo>
                    <a:pt x="4759" y="3768"/>
                  </a:lnTo>
                  <a:lnTo>
                    <a:pt x="4759" y="3867"/>
                  </a:lnTo>
                  <a:lnTo>
                    <a:pt x="4759" y="3867"/>
                  </a:lnTo>
                  <a:lnTo>
                    <a:pt x="4462" y="4462"/>
                  </a:lnTo>
                  <a:lnTo>
                    <a:pt x="4065" y="4958"/>
                  </a:lnTo>
                  <a:lnTo>
                    <a:pt x="3768" y="5156"/>
                  </a:lnTo>
                  <a:lnTo>
                    <a:pt x="3470" y="5355"/>
                  </a:lnTo>
                  <a:lnTo>
                    <a:pt x="3074" y="5454"/>
                  </a:lnTo>
                  <a:lnTo>
                    <a:pt x="2677" y="5454"/>
                  </a:lnTo>
                  <a:lnTo>
                    <a:pt x="2677" y="5454"/>
                  </a:lnTo>
                  <a:lnTo>
                    <a:pt x="2181" y="5454"/>
                  </a:lnTo>
                  <a:lnTo>
                    <a:pt x="1785" y="5355"/>
                  </a:lnTo>
                  <a:lnTo>
                    <a:pt x="1289" y="5057"/>
                  </a:lnTo>
                  <a:lnTo>
                    <a:pt x="893" y="4760"/>
                  </a:lnTo>
                  <a:lnTo>
                    <a:pt x="595" y="4462"/>
                  </a:lnTo>
                  <a:lnTo>
                    <a:pt x="298" y="3967"/>
                  </a:lnTo>
                  <a:lnTo>
                    <a:pt x="99" y="3471"/>
                  </a:lnTo>
                  <a:lnTo>
                    <a:pt x="0" y="2876"/>
                  </a:lnTo>
                  <a:lnTo>
                    <a:pt x="0" y="2876"/>
                  </a:lnTo>
                  <a:lnTo>
                    <a:pt x="99" y="2182"/>
                  </a:lnTo>
                  <a:lnTo>
                    <a:pt x="198" y="1686"/>
                  </a:lnTo>
                  <a:lnTo>
                    <a:pt x="496" y="1190"/>
                  </a:lnTo>
                  <a:lnTo>
                    <a:pt x="893" y="794"/>
                  </a:lnTo>
                  <a:lnTo>
                    <a:pt x="1289" y="496"/>
                  </a:lnTo>
                  <a:lnTo>
                    <a:pt x="1686" y="199"/>
                  </a:lnTo>
                  <a:lnTo>
                    <a:pt x="2181" y="100"/>
                  </a:lnTo>
                  <a:lnTo>
                    <a:pt x="2776" y="1"/>
                  </a:lnTo>
                  <a:lnTo>
                    <a:pt x="2776" y="1"/>
                  </a:lnTo>
                  <a:lnTo>
                    <a:pt x="3173" y="100"/>
                  </a:lnTo>
                  <a:lnTo>
                    <a:pt x="3470" y="100"/>
                  </a:lnTo>
                  <a:lnTo>
                    <a:pt x="3470" y="100"/>
                  </a:lnTo>
                  <a:lnTo>
                    <a:pt x="3867" y="298"/>
                  </a:lnTo>
                  <a:lnTo>
                    <a:pt x="3867" y="29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 name="Google Shape;925;p10"/>
          <p:cNvSpPr txBox="1"/>
          <p:nvPr/>
        </p:nvSpPr>
        <p:spPr>
          <a:xfrm>
            <a:off x="8556775" y="4714875"/>
            <a:ext cx="548700" cy="352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fld id="{00000000-1234-1234-1234-123412341234}" type="slidenum">
              <a:rPr lang="en" sz="1300">
                <a:solidFill>
                  <a:srgbClr val="595959"/>
                </a:solidFill>
                <a:latin typeface="Source Sans Pro"/>
                <a:ea typeface="Source Sans Pro"/>
                <a:cs typeface="Source Sans Pro"/>
                <a:sym typeface="Source Sans Pro"/>
              </a:rPr>
              <a:t>‹#›</a:t>
            </a:fld>
            <a:endParaRPr sz="1300">
              <a:solidFill>
                <a:srgbClr val="595959"/>
              </a:solidFill>
              <a:latin typeface="Source Sans Pro"/>
              <a:ea typeface="Source Sans Pro"/>
              <a:cs typeface="Source Sans Pro"/>
              <a:sym typeface="Source Sans Pro"/>
            </a:endParaRPr>
          </a:p>
        </p:txBody>
      </p:sp>
    </p:spTree>
  </p:cSld>
  <p:clrMapOvr>
    <a:masterClrMapping/>
  </p:clrMapOvr>
  <p:extLst>
    <p:ext uri="{DCECCB84-F9BA-43D5-87BE-67443E8EF086}">
      <p15:sldGuideLst xmlns:p15="http://schemas.microsoft.com/office/powerpoint/2012/main">
        <p15:guide id="1" orient="horz" pos="144">
          <p15:clr>
            <a:srgbClr val="E46962"/>
          </p15:clr>
        </p15:guide>
        <p15:guide id="2" pos="144">
          <p15:clr>
            <a:srgbClr val="E46962"/>
          </p15:clr>
        </p15:guide>
        <p15:guide id="3" orient="horz" pos="2944">
          <p15:clr>
            <a:srgbClr val="E46962"/>
          </p15:clr>
        </p15:guide>
        <p15:guide id="4" pos="5616">
          <p15:clr>
            <a:srgbClr val="E46962"/>
          </p15:clr>
        </p15:guide>
        <p15:guide id="5" orient="horz" pos="2880">
          <p15:clr>
            <a:srgbClr val="E46962"/>
          </p15:clr>
        </p15:guide>
      </p15:sldGuideLst>
    </p:ext>
  </p:extLs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546000"/>
          </a:xfrm>
          <a:prstGeom prst="rect">
            <a:avLst/>
          </a:prstGeom>
          <a:noFill/>
          <a:ln>
            <a:noFill/>
          </a:ln>
        </p:spPr>
        <p:txBody>
          <a:bodyPr spcFirstLastPara="1" wrap="square" lIns="0" tIns="0" rIns="0" bIns="0" anchor="t" anchorCtr="0">
            <a:noAutofit/>
          </a:bodyPr>
          <a:lstStyle>
            <a:lvl1pPr marR="0" lvl="0" algn="ctr" rtl="0">
              <a:lnSpc>
                <a:spcPct val="100000"/>
              </a:lnSpc>
              <a:spcBef>
                <a:spcPts val="0"/>
              </a:spcBef>
              <a:spcAft>
                <a:spcPts val="0"/>
              </a:spcAft>
              <a:buClr>
                <a:schemeClr val="dk1"/>
              </a:buClr>
              <a:buSzPts val="2500"/>
              <a:buNone/>
              <a:defRPr sz="2500" i="0" u="none" strike="noStrike" cap="none">
                <a:solidFill>
                  <a:schemeClr val="dk1"/>
                </a:solidFill>
              </a:defRPr>
            </a:lvl1pPr>
            <a:lvl2pPr marR="0" lvl="1" algn="ctr" rtl="0">
              <a:lnSpc>
                <a:spcPct val="100000"/>
              </a:lnSpc>
              <a:spcBef>
                <a:spcPts val="0"/>
              </a:spcBef>
              <a:spcAft>
                <a:spcPts val="0"/>
              </a:spcAft>
              <a:buClr>
                <a:schemeClr val="dk1"/>
              </a:buClr>
              <a:buSzPts val="2500"/>
              <a:buNone/>
              <a:defRPr sz="2500" i="0" u="none" strike="noStrike" cap="none">
                <a:solidFill>
                  <a:schemeClr val="dk1"/>
                </a:solidFill>
              </a:defRPr>
            </a:lvl2pPr>
            <a:lvl3pPr marR="0" lvl="2" algn="ctr" rtl="0">
              <a:lnSpc>
                <a:spcPct val="100000"/>
              </a:lnSpc>
              <a:spcBef>
                <a:spcPts val="0"/>
              </a:spcBef>
              <a:spcAft>
                <a:spcPts val="0"/>
              </a:spcAft>
              <a:buClr>
                <a:schemeClr val="dk1"/>
              </a:buClr>
              <a:buSzPts val="2500"/>
              <a:buNone/>
              <a:defRPr sz="2500" i="0" u="none" strike="noStrike" cap="none">
                <a:solidFill>
                  <a:schemeClr val="dk1"/>
                </a:solidFill>
              </a:defRPr>
            </a:lvl3pPr>
            <a:lvl4pPr marR="0" lvl="3" algn="ctr" rtl="0">
              <a:lnSpc>
                <a:spcPct val="100000"/>
              </a:lnSpc>
              <a:spcBef>
                <a:spcPts val="0"/>
              </a:spcBef>
              <a:spcAft>
                <a:spcPts val="0"/>
              </a:spcAft>
              <a:buClr>
                <a:schemeClr val="dk1"/>
              </a:buClr>
              <a:buSzPts val="2500"/>
              <a:buNone/>
              <a:defRPr sz="2500" i="0" u="none" strike="noStrike" cap="none">
                <a:solidFill>
                  <a:schemeClr val="dk1"/>
                </a:solidFill>
              </a:defRPr>
            </a:lvl4pPr>
            <a:lvl5pPr marR="0" lvl="4" algn="ctr" rtl="0">
              <a:lnSpc>
                <a:spcPct val="100000"/>
              </a:lnSpc>
              <a:spcBef>
                <a:spcPts val="0"/>
              </a:spcBef>
              <a:spcAft>
                <a:spcPts val="0"/>
              </a:spcAft>
              <a:buClr>
                <a:schemeClr val="dk1"/>
              </a:buClr>
              <a:buSzPts val="2500"/>
              <a:buNone/>
              <a:defRPr sz="2500" i="0" u="none" strike="noStrike" cap="none">
                <a:solidFill>
                  <a:schemeClr val="dk1"/>
                </a:solidFill>
              </a:defRPr>
            </a:lvl5pPr>
            <a:lvl6pPr marR="0" lvl="5" algn="ctr" rtl="0">
              <a:lnSpc>
                <a:spcPct val="100000"/>
              </a:lnSpc>
              <a:spcBef>
                <a:spcPts val="0"/>
              </a:spcBef>
              <a:spcAft>
                <a:spcPts val="0"/>
              </a:spcAft>
              <a:buClr>
                <a:schemeClr val="dk1"/>
              </a:buClr>
              <a:buSzPts val="2500"/>
              <a:buNone/>
              <a:defRPr sz="2500" i="0" u="none" strike="noStrike" cap="none">
                <a:solidFill>
                  <a:schemeClr val="dk1"/>
                </a:solidFill>
              </a:defRPr>
            </a:lvl6pPr>
            <a:lvl7pPr marR="0" lvl="6" algn="ctr" rtl="0">
              <a:lnSpc>
                <a:spcPct val="100000"/>
              </a:lnSpc>
              <a:spcBef>
                <a:spcPts val="0"/>
              </a:spcBef>
              <a:spcAft>
                <a:spcPts val="0"/>
              </a:spcAft>
              <a:buClr>
                <a:schemeClr val="dk1"/>
              </a:buClr>
              <a:buSzPts val="2500"/>
              <a:buNone/>
              <a:defRPr sz="2500" i="0" u="none" strike="noStrike" cap="none">
                <a:solidFill>
                  <a:schemeClr val="dk1"/>
                </a:solidFill>
              </a:defRPr>
            </a:lvl7pPr>
            <a:lvl8pPr marR="0" lvl="7" algn="ctr" rtl="0">
              <a:lnSpc>
                <a:spcPct val="100000"/>
              </a:lnSpc>
              <a:spcBef>
                <a:spcPts val="0"/>
              </a:spcBef>
              <a:spcAft>
                <a:spcPts val="0"/>
              </a:spcAft>
              <a:buClr>
                <a:schemeClr val="dk1"/>
              </a:buClr>
              <a:buSzPts val="2500"/>
              <a:buNone/>
              <a:defRPr sz="2500" i="0" u="none" strike="noStrike" cap="none">
                <a:solidFill>
                  <a:schemeClr val="dk1"/>
                </a:solidFill>
              </a:defRPr>
            </a:lvl8pPr>
            <a:lvl9pPr marR="0" lvl="8" algn="ctr" rtl="0">
              <a:lnSpc>
                <a:spcPct val="100000"/>
              </a:lnSpc>
              <a:spcBef>
                <a:spcPts val="0"/>
              </a:spcBef>
              <a:spcAft>
                <a:spcPts val="0"/>
              </a:spcAft>
              <a:buClr>
                <a:schemeClr val="dk1"/>
              </a:buClr>
              <a:buSzPts val="2500"/>
              <a:buNone/>
              <a:defRPr sz="2500" i="0" u="none" strike="noStrike" cap="none">
                <a:solidFill>
                  <a:schemeClr val="dk1"/>
                </a:solidFill>
              </a:defRPr>
            </a:lvl9pPr>
          </a:lstStyle>
          <a:p>
            <a:endParaRPr/>
          </a:p>
        </p:txBody>
      </p:sp>
      <p:sp>
        <p:nvSpPr>
          <p:cNvPr id="7" name="Google Shape;7;p1"/>
          <p:cNvSpPr txBox="1">
            <a:spLocks noGrp="1"/>
          </p:cNvSpPr>
          <p:nvPr>
            <p:ph type="body" idx="1"/>
          </p:nvPr>
        </p:nvSpPr>
        <p:spPr>
          <a:xfrm>
            <a:off x="713225" y="1183025"/>
            <a:ext cx="7717500" cy="3416400"/>
          </a:xfrm>
          <a:prstGeom prst="rect">
            <a:avLst/>
          </a:prstGeom>
          <a:noFill/>
          <a:ln>
            <a:noFill/>
          </a:ln>
        </p:spPr>
        <p:txBody>
          <a:bodyPr spcFirstLastPara="1" wrap="square" lIns="0" tIns="0" rIns="0" bIns="0" anchor="t" anchorCtr="0">
            <a:noAutofit/>
          </a:bodyPr>
          <a:lstStyle>
            <a:lvl1pPr marL="457200" marR="0" lvl="0" indent="-317500" algn="l" rtl="0">
              <a:lnSpc>
                <a:spcPct val="100000"/>
              </a:lnSpc>
              <a:spcBef>
                <a:spcPts val="0"/>
              </a:spcBef>
              <a:spcAft>
                <a:spcPts val="0"/>
              </a:spcAft>
              <a:buClr>
                <a:schemeClr val="dk1"/>
              </a:buClr>
              <a:buSzPts val="1400"/>
              <a:buChar char="●"/>
              <a:defRPr sz="1400" i="0" u="none" strike="noStrike" cap="none">
                <a:solidFill>
                  <a:schemeClr val="dk1"/>
                </a:solidFill>
              </a:defRPr>
            </a:lvl1pPr>
            <a:lvl2pPr marL="914400" marR="0" lvl="1" indent="-317500" algn="l" rtl="0">
              <a:lnSpc>
                <a:spcPct val="100000"/>
              </a:lnSpc>
              <a:spcBef>
                <a:spcPts val="0"/>
              </a:spcBef>
              <a:spcAft>
                <a:spcPts val="0"/>
              </a:spcAft>
              <a:buClr>
                <a:schemeClr val="dk1"/>
              </a:buClr>
              <a:buSzPts val="1400"/>
              <a:buChar char="○"/>
              <a:defRPr sz="1400" i="0" u="none" strike="noStrike" cap="none">
                <a:solidFill>
                  <a:schemeClr val="dk1"/>
                </a:solidFill>
              </a:defRPr>
            </a:lvl2pPr>
            <a:lvl3pPr marL="1371600" marR="0" lvl="2" indent="-317500" algn="l" rtl="0">
              <a:lnSpc>
                <a:spcPct val="100000"/>
              </a:lnSpc>
              <a:spcBef>
                <a:spcPts val="0"/>
              </a:spcBef>
              <a:spcAft>
                <a:spcPts val="0"/>
              </a:spcAft>
              <a:buClr>
                <a:schemeClr val="dk1"/>
              </a:buClr>
              <a:buSzPts val="1400"/>
              <a:buChar char="■"/>
              <a:defRPr sz="1400" i="0" u="none" strike="noStrike" cap="none">
                <a:solidFill>
                  <a:schemeClr val="dk1"/>
                </a:solidFill>
              </a:defRPr>
            </a:lvl3pPr>
            <a:lvl4pPr marL="1828800" marR="0" lvl="3" indent="-317500" algn="l" rtl="0">
              <a:lnSpc>
                <a:spcPct val="100000"/>
              </a:lnSpc>
              <a:spcBef>
                <a:spcPts val="0"/>
              </a:spcBef>
              <a:spcAft>
                <a:spcPts val="0"/>
              </a:spcAft>
              <a:buClr>
                <a:schemeClr val="dk1"/>
              </a:buClr>
              <a:buSzPts val="1400"/>
              <a:buChar char="●"/>
              <a:defRPr sz="1400" i="0" u="none" strike="noStrike" cap="none">
                <a:solidFill>
                  <a:schemeClr val="dk1"/>
                </a:solidFill>
              </a:defRPr>
            </a:lvl4pPr>
            <a:lvl5pPr marL="2286000" marR="0" lvl="4" indent="-317500" algn="l" rtl="0">
              <a:lnSpc>
                <a:spcPct val="100000"/>
              </a:lnSpc>
              <a:spcBef>
                <a:spcPts val="0"/>
              </a:spcBef>
              <a:spcAft>
                <a:spcPts val="0"/>
              </a:spcAft>
              <a:buClr>
                <a:schemeClr val="dk1"/>
              </a:buClr>
              <a:buSzPts val="1400"/>
              <a:buChar char="○"/>
              <a:defRPr sz="1400" i="0" u="none" strike="noStrike" cap="none">
                <a:solidFill>
                  <a:schemeClr val="dk1"/>
                </a:solidFill>
              </a:defRPr>
            </a:lvl5pPr>
            <a:lvl6pPr marL="2743200" marR="0" lvl="5" indent="-317500" algn="l" rtl="0">
              <a:lnSpc>
                <a:spcPct val="100000"/>
              </a:lnSpc>
              <a:spcBef>
                <a:spcPts val="0"/>
              </a:spcBef>
              <a:spcAft>
                <a:spcPts val="0"/>
              </a:spcAft>
              <a:buClr>
                <a:schemeClr val="dk1"/>
              </a:buClr>
              <a:buSzPts val="1400"/>
              <a:buChar char="■"/>
              <a:defRPr sz="1400" i="0" u="none" strike="noStrike" cap="none">
                <a:solidFill>
                  <a:schemeClr val="dk1"/>
                </a:solidFill>
              </a:defRPr>
            </a:lvl6pPr>
            <a:lvl7pPr marL="3200400" marR="0" lvl="6" indent="-317500" algn="l" rtl="0">
              <a:lnSpc>
                <a:spcPct val="100000"/>
              </a:lnSpc>
              <a:spcBef>
                <a:spcPts val="0"/>
              </a:spcBef>
              <a:spcAft>
                <a:spcPts val="0"/>
              </a:spcAft>
              <a:buClr>
                <a:schemeClr val="dk1"/>
              </a:buClr>
              <a:buSzPts val="1400"/>
              <a:buChar char="●"/>
              <a:defRPr sz="1400" i="0" u="none" strike="noStrike" cap="none">
                <a:solidFill>
                  <a:schemeClr val="dk1"/>
                </a:solidFill>
              </a:defRPr>
            </a:lvl7pPr>
            <a:lvl8pPr marL="3657600" marR="0" lvl="7" indent="-317500" algn="l" rtl="0">
              <a:lnSpc>
                <a:spcPct val="100000"/>
              </a:lnSpc>
              <a:spcBef>
                <a:spcPts val="0"/>
              </a:spcBef>
              <a:spcAft>
                <a:spcPts val="0"/>
              </a:spcAft>
              <a:buClr>
                <a:schemeClr val="dk1"/>
              </a:buClr>
              <a:buSzPts val="1400"/>
              <a:buChar char="○"/>
              <a:defRPr sz="1400" i="0" u="none" strike="noStrike" cap="none">
                <a:solidFill>
                  <a:schemeClr val="dk1"/>
                </a:solidFill>
              </a:defRPr>
            </a:lvl8pPr>
            <a:lvl9pPr marL="4114800" marR="0" lvl="8" indent="-317500" algn="l" rtl="0">
              <a:lnSpc>
                <a:spcPct val="100000"/>
              </a:lnSpc>
              <a:spcBef>
                <a:spcPts val="0"/>
              </a:spcBef>
              <a:spcAft>
                <a:spcPts val="0"/>
              </a:spcAft>
              <a:buClr>
                <a:schemeClr val="dk1"/>
              </a:buClr>
              <a:buSzPts val="1400"/>
              <a:buChar char="■"/>
              <a:defRPr sz="1400" i="0" u="none" strike="noStrike" cap="none">
                <a:solidFill>
                  <a:schemeClr val="dk1"/>
                </a:solidFil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 id="2147483678" r:id="rId31"/>
    <p:sldLayoutId id="2147483679" r:id="rId32"/>
    <p:sldLayoutId id="2147483680" r:id="rId33"/>
    <p:sldLayoutId id="2147483681" r:id="rId34"/>
    <p:sldLayoutId id="2147483682" r:id="rId35"/>
    <p:sldLayoutId id="2147483683" r:id="rId36"/>
    <p:sldLayoutId id="2147483684" r:id="rId37"/>
    <p:sldLayoutId id="2147483685" r:id="rId38"/>
    <p:sldLayoutId id="2147483686" r:id="rId39"/>
    <p:sldLayoutId id="2147483687" r:id="rId40"/>
    <p:sldLayoutId id="2147483688" r:id="rId41"/>
    <p:sldLayoutId id="2147483689" r:id="rId42"/>
    <p:sldLayoutId id="2147483690" r:id="rId43"/>
    <p:sldLayoutId id="2147483691" r:id="rId44"/>
    <p:sldLayoutId id="2147483692" r:id="rId45"/>
    <p:sldLayoutId id="2147483693" r:id="rId46"/>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10.xml.rels><?xml version="1.0" encoding="UTF-8" standalone="yes"?>
<Relationships xmlns="http://schemas.openxmlformats.org/package/2006/relationships"><Relationship Id="rId3" Type="http://schemas.openxmlformats.org/officeDocument/2006/relationships/hyperlink" Target="https://test.canada.ca/wayfinding-orientation-2023/ai/text-citations-trust.html" TargetMode="External"/><Relationship Id="rId2" Type="http://schemas.openxmlformats.org/officeDocument/2006/relationships/notesSlide" Target="../notesSlides/notesSlide10.xml"/><Relationship Id="rId1" Type="http://schemas.openxmlformats.org/officeDocument/2006/relationships/slideLayout" Target="../slideLayouts/slideLayout43.xml"/><Relationship Id="rId6" Type="http://schemas.openxmlformats.org/officeDocument/2006/relationships/image" Target="../media/image40.png"/><Relationship Id="rId5" Type="http://schemas.openxmlformats.org/officeDocument/2006/relationships/image" Target="../media/image39.png"/><Relationship Id="rId4" Type="http://schemas.openxmlformats.org/officeDocument/2006/relationships/image" Target="../media/image38.png"/></Relationships>
</file>

<file path=ppt/slides/_rels/slide11.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11.xml"/><Relationship Id="rId1" Type="http://schemas.openxmlformats.org/officeDocument/2006/relationships/slideLayout" Target="../slideLayouts/slideLayout43.xml"/><Relationship Id="rId4" Type="http://schemas.openxmlformats.org/officeDocument/2006/relationships/image" Target="../media/image42.png"/></Relationships>
</file>

<file path=ppt/slides/_rels/slide12.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notesSlide" Target="../notesSlides/notesSlide12.xml"/><Relationship Id="rId1" Type="http://schemas.openxmlformats.org/officeDocument/2006/relationships/slideLayout" Target="../slideLayouts/slideLayout37.xml"/><Relationship Id="rId5" Type="http://schemas.openxmlformats.org/officeDocument/2006/relationships/hyperlink" Target="https://cdssnc.qualtrics.com/jfe/form/SV_5oIGKn1rxcSeCDI?Q_Language=FR-CA" TargetMode="External"/><Relationship Id="rId4" Type="http://schemas.openxmlformats.org/officeDocument/2006/relationships/hyperlink" Target="https://cdssnc.qualtrics.com/jfe/form/SV_5oIGKn1rxcSeCDI" TargetMode="External"/></Relationships>
</file>

<file path=ppt/slides/_rels/slide2.xml.rels><?xml version="1.0" encoding="UTF-8" standalone="yes"?>
<Relationships xmlns="http://schemas.openxmlformats.org/package/2006/relationships"><Relationship Id="rId3" Type="http://schemas.openxmlformats.org/officeDocument/2006/relationships/hyperlink" Target="https://design.canada.ca/research-summaries/trust.html" TargetMode="External"/><Relationship Id="rId2" Type="http://schemas.openxmlformats.org/officeDocument/2006/relationships/notesSlide" Target="../notesSlides/notesSlide2.xml"/><Relationship Id="rId1" Type="http://schemas.openxmlformats.org/officeDocument/2006/relationships/slideLayout" Target="../slideLayouts/slideLayout34.xml"/><Relationship Id="rId5" Type="http://schemas.openxmlformats.org/officeDocument/2006/relationships/image" Target="../media/image21.png"/><Relationship Id="rId4" Type="http://schemas.openxmlformats.org/officeDocument/2006/relationships/hyperlink" Target="https://docs.google.com/presentation/d/1MrU6tkPjHjM9ocbZ4eRtBcrBj07OdNSsFvUiLY1jdn0/edit?usp=sharing" TargetMode="External"/></Relationships>
</file>

<file path=ppt/slides/_rels/slide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xml"/><Relationship Id="rId1" Type="http://schemas.openxmlformats.org/officeDocument/2006/relationships/slideLayout" Target="../slideLayouts/slideLayout39.xml"/><Relationship Id="rId4" Type="http://schemas.openxmlformats.org/officeDocument/2006/relationships/hyperlink" Target="https://docs.google.com/document/d/1CHqR4nxdu2UikCtlKRF5GAHKsFb26Nq9ixJAcd6rNFQ/edit?usp=sharing" TargetMode="External"/></Relationships>
</file>

<file path=ppt/slides/_rels/slide4.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4.xml"/><Relationship Id="rId1" Type="http://schemas.openxmlformats.org/officeDocument/2006/relationships/slideLayout" Target="../slideLayouts/slideLayout43.xml"/><Relationship Id="rId6" Type="http://schemas.openxmlformats.org/officeDocument/2006/relationships/hyperlink" Target="https://test.canada.ca/wayfinding-orientation-2023/ai/answered.html" TargetMode="External"/><Relationship Id="rId5" Type="http://schemas.openxmlformats.org/officeDocument/2006/relationships/image" Target="../media/image25.png"/><Relationship Id="rId4" Type="http://schemas.openxmlformats.org/officeDocument/2006/relationships/image" Target="../media/image24.png"/></Relationships>
</file>

<file path=ppt/slides/_rels/slide5.xml.rels><?xml version="1.0" encoding="UTF-8" standalone="yes"?>
<Relationships xmlns="http://schemas.openxmlformats.org/package/2006/relationships"><Relationship Id="rId3" Type="http://schemas.openxmlformats.org/officeDocument/2006/relationships/hyperlink" Target="https://test.canada.ca/wayfinding-orientation-2023/ai/overlay-demo.html" TargetMode="External"/><Relationship Id="rId2" Type="http://schemas.openxmlformats.org/officeDocument/2006/relationships/notesSlide" Target="../notesSlides/notesSlide5.xml"/><Relationship Id="rId1" Type="http://schemas.openxmlformats.org/officeDocument/2006/relationships/slideLayout" Target="../slideLayouts/slideLayout43.xml"/><Relationship Id="rId5" Type="http://schemas.openxmlformats.org/officeDocument/2006/relationships/image" Target="../media/image27.gif"/><Relationship Id="rId4" Type="http://schemas.openxmlformats.org/officeDocument/2006/relationships/image" Target="../media/image26.gif"/></Relationships>
</file>

<file path=ppt/slides/_rels/slide6.xml.rels><?xml version="1.0" encoding="UTF-8" standalone="yes"?>
<Relationships xmlns="http://schemas.openxmlformats.org/package/2006/relationships"><Relationship Id="rId3" Type="http://schemas.openxmlformats.org/officeDocument/2006/relationships/image" Target="../media/image28.gif"/><Relationship Id="rId2" Type="http://schemas.openxmlformats.org/officeDocument/2006/relationships/notesSlide" Target="../notesSlides/notesSlide6.xml"/><Relationship Id="rId1" Type="http://schemas.openxmlformats.org/officeDocument/2006/relationships/slideLayout" Target="../slideLayouts/slideLayout43.xml"/><Relationship Id="rId4" Type="http://schemas.openxmlformats.org/officeDocument/2006/relationships/image" Target="../media/image29.gif"/></Relationships>
</file>

<file path=ppt/slides/_rels/slide7.xml.rels><?xml version="1.0" encoding="UTF-8" standalone="yes"?>
<Relationships xmlns="http://schemas.openxmlformats.org/package/2006/relationships"><Relationship Id="rId3" Type="http://schemas.openxmlformats.org/officeDocument/2006/relationships/hyperlink" Target="https://www.canada.ca/en/government/system/digital-government/digital-government-innovations/responsible-use-ai/guide-use-generative-ai.html#toc-4" TargetMode="External"/><Relationship Id="rId2" Type="http://schemas.openxmlformats.org/officeDocument/2006/relationships/notesSlide" Target="../notesSlides/notesSlide7.xml"/><Relationship Id="rId1" Type="http://schemas.openxmlformats.org/officeDocument/2006/relationships/slideLayout" Target="../slideLayouts/slideLayout43.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8.xml"/><Relationship Id="rId1" Type="http://schemas.openxmlformats.org/officeDocument/2006/relationships/slideLayout" Target="../slideLayouts/slideLayout43.xml"/><Relationship Id="rId5" Type="http://schemas.openxmlformats.org/officeDocument/2006/relationships/hyperlink" Target="https://www.canada.ca/en/services/finance.html" TargetMode="External"/><Relationship Id="rId4" Type="http://schemas.openxmlformats.org/officeDocument/2006/relationships/image" Target="../media/image33.png"/></Relationships>
</file>

<file path=ppt/slides/_rels/slide9.xml.rels><?xml version="1.0" encoding="UTF-8" standalone="yes"?>
<Relationships xmlns="http://schemas.openxmlformats.org/package/2006/relationships"><Relationship Id="rId3" Type="http://schemas.openxmlformats.org/officeDocument/2006/relationships/image" Target="../media/image34.png"/><Relationship Id="rId7" Type="http://schemas.openxmlformats.org/officeDocument/2006/relationships/hyperlink" Target="https://www.canada.ca/en/services/finance.html" TargetMode="External"/><Relationship Id="rId2" Type="http://schemas.openxmlformats.org/officeDocument/2006/relationships/notesSlide" Target="../notesSlides/notesSlide9.xml"/><Relationship Id="rId1" Type="http://schemas.openxmlformats.org/officeDocument/2006/relationships/slideLayout" Target="../slideLayouts/slideLayout43.xml"/><Relationship Id="rId6" Type="http://schemas.openxmlformats.org/officeDocument/2006/relationships/image" Target="../media/image37.png"/><Relationship Id="rId5" Type="http://schemas.openxmlformats.org/officeDocument/2006/relationships/image" Target="../media/image36.png"/><Relationship Id="rId4" Type="http://schemas.openxmlformats.org/officeDocument/2006/relationships/image" Target="../media/image35.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388"/>
        <p:cNvGrpSpPr/>
        <p:nvPr/>
      </p:nvGrpSpPr>
      <p:grpSpPr>
        <a:xfrm>
          <a:off x="0" y="0"/>
          <a:ext cx="0" cy="0"/>
          <a:chOff x="0" y="0"/>
          <a:chExt cx="0" cy="0"/>
        </a:xfrm>
      </p:grpSpPr>
      <p:sp>
        <p:nvSpPr>
          <p:cNvPr id="4389" name="Google Shape;4389;p48"/>
          <p:cNvSpPr txBox="1"/>
          <p:nvPr/>
        </p:nvSpPr>
        <p:spPr>
          <a:xfrm>
            <a:off x="367475" y="0"/>
            <a:ext cx="5831700" cy="5541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2400" b="1">
                <a:solidFill>
                  <a:schemeClr val="lt1"/>
                </a:solidFill>
              </a:rPr>
              <a:t>Trust study 2 Design - June 2024</a:t>
            </a:r>
            <a:endParaRPr sz="2400" b="1">
              <a:solidFill>
                <a:schemeClr val="lt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460"/>
        <p:cNvGrpSpPr/>
        <p:nvPr/>
      </p:nvGrpSpPr>
      <p:grpSpPr>
        <a:xfrm>
          <a:off x="0" y="0"/>
          <a:ext cx="0" cy="0"/>
          <a:chOff x="0" y="0"/>
          <a:chExt cx="0" cy="0"/>
        </a:xfrm>
      </p:grpSpPr>
      <p:sp>
        <p:nvSpPr>
          <p:cNvPr id="4461" name="Google Shape;4461;p57"/>
          <p:cNvSpPr txBox="1">
            <a:spLocks noGrp="1"/>
          </p:cNvSpPr>
          <p:nvPr>
            <p:ph type="title"/>
          </p:nvPr>
        </p:nvSpPr>
        <p:spPr>
          <a:xfrm>
            <a:off x="5990050" y="0"/>
            <a:ext cx="3153900" cy="4673400"/>
          </a:xfrm>
          <a:prstGeom prst="rect">
            <a:avLst/>
          </a:prstGeom>
        </p:spPr>
        <p:txBody>
          <a:bodyPr spcFirstLastPara="1" wrap="square" lIns="228600" tIns="0" rIns="0" bIns="0" anchor="ctr" anchorCtr="0">
            <a:noAutofit/>
          </a:bodyPr>
          <a:lstStyle/>
          <a:p>
            <a:pPr marL="0" lvl="0" indent="0" algn="l" rtl="0">
              <a:spcBef>
                <a:spcPts val="0"/>
              </a:spcBef>
              <a:spcAft>
                <a:spcPts val="0"/>
              </a:spcAft>
              <a:buNone/>
            </a:pPr>
            <a:r>
              <a:rPr lang="en" sz="2400"/>
              <a:t>AI text citations</a:t>
            </a:r>
            <a:endParaRPr sz="2400"/>
          </a:p>
          <a:p>
            <a:pPr marL="0" lvl="0" indent="0" algn="l" rtl="0">
              <a:spcBef>
                <a:spcPts val="0"/>
              </a:spcBef>
              <a:spcAft>
                <a:spcPts val="0"/>
              </a:spcAft>
              <a:buNone/>
            </a:pPr>
            <a:endParaRPr sz="1200"/>
          </a:p>
          <a:p>
            <a:pPr marL="0" lvl="0" indent="0" algn="l" rtl="0">
              <a:lnSpc>
                <a:spcPct val="115000"/>
              </a:lnSpc>
              <a:spcBef>
                <a:spcPts val="0"/>
              </a:spcBef>
              <a:spcAft>
                <a:spcPts val="0"/>
              </a:spcAft>
              <a:buNone/>
            </a:pPr>
            <a:r>
              <a:rPr lang="en" sz="1800" b="0"/>
              <a:t>Create guidance for the required transparency about AI use on Canada.ca</a:t>
            </a:r>
            <a:endParaRPr sz="1800" b="0"/>
          </a:p>
          <a:p>
            <a:pPr marL="0" lvl="0" indent="0" algn="l" rtl="0">
              <a:lnSpc>
                <a:spcPct val="115000"/>
              </a:lnSpc>
              <a:spcBef>
                <a:spcPts val="0"/>
              </a:spcBef>
              <a:spcAft>
                <a:spcPts val="0"/>
              </a:spcAft>
              <a:buNone/>
            </a:pPr>
            <a:endParaRPr sz="1800" b="0"/>
          </a:p>
          <a:p>
            <a:pPr marL="0" lvl="0" indent="0" algn="l" rtl="0">
              <a:lnSpc>
                <a:spcPct val="115000"/>
              </a:lnSpc>
              <a:spcBef>
                <a:spcPts val="0"/>
              </a:spcBef>
              <a:spcAft>
                <a:spcPts val="0"/>
              </a:spcAft>
              <a:buNone/>
            </a:pPr>
            <a:r>
              <a:rPr lang="en" sz="1800" b="0"/>
              <a:t>Same model as with images, test which AI citation is most trusted first, then test text with and without the trusted citation</a:t>
            </a:r>
            <a:endParaRPr sz="1800" b="0"/>
          </a:p>
          <a:p>
            <a:pPr marL="0" lvl="0" indent="0" algn="l" rtl="0">
              <a:lnSpc>
                <a:spcPct val="115000"/>
              </a:lnSpc>
              <a:spcBef>
                <a:spcPts val="0"/>
              </a:spcBef>
              <a:spcAft>
                <a:spcPts val="0"/>
              </a:spcAft>
              <a:buNone/>
            </a:pPr>
            <a:endParaRPr sz="1800" b="0"/>
          </a:p>
          <a:p>
            <a:pPr marL="0" lvl="0" indent="0" algn="l" rtl="0">
              <a:lnSpc>
                <a:spcPct val="115000"/>
              </a:lnSpc>
              <a:spcBef>
                <a:spcPts val="0"/>
              </a:spcBef>
              <a:spcAft>
                <a:spcPts val="0"/>
              </a:spcAft>
              <a:buNone/>
            </a:pPr>
            <a:r>
              <a:rPr lang="en" sz="1800" b="0"/>
              <a:t>Citations from TBS AI team</a:t>
            </a:r>
            <a:endParaRPr sz="1800" b="0"/>
          </a:p>
        </p:txBody>
      </p:sp>
      <p:sp>
        <p:nvSpPr>
          <p:cNvPr id="4462" name="Google Shape;4462;p57"/>
          <p:cNvSpPr txBox="1"/>
          <p:nvPr/>
        </p:nvSpPr>
        <p:spPr>
          <a:xfrm>
            <a:off x="1385300" y="4673525"/>
            <a:ext cx="68109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hlink"/>
                </a:solidFill>
                <a:hlinkClick r:id="rId3"/>
              </a:rPr>
              <a:t>https://test.canada.ca/wayfinding-orientation-2023/ai/text-citations-trust.html</a:t>
            </a:r>
            <a:endParaRPr/>
          </a:p>
        </p:txBody>
      </p:sp>
      <p:pic>
        <p:nvPicPr>
          <p:cNvPr id="4463" name="Google Shape;4463;p57" title="text-mo-1-en.png"/>
          <p:cNvPicPr preferRelativeResize="0"/>
          <p:nvPr/>
        </p:nvPicPr>
        <p:blipFill>
          <a:blip r:embed="rId4">
            <a:alphaModFix/>
          </a:blip>
          <a:stretch>
            <a:fillRect/>
          </a:stretch>
        </p:blipFill>
        <p:spPr>
          <a:xfrm>
            <a:off x="152400" y="152400"/>
            <a:ext cx="3325034" cy="4368725"/>
          </a:xfrm>
          <a:prstGeom prst="rect">
            <a:avLst/>
          </a:prstGeom>
          <a:noFill/>
          <a:ln>
            <a:noFill/>
          </a:ln>
          <a:effectLst>
            <a:outerShdw blurRad="57150" dist="19050" dir="5400000" algn="bl" rotWithShape="0">
              <a:srgbClr val="000000">
                <a:alpha val="50000"/>
              </a:srgbClr>
            </a:outerShdw>
          </a:effectLst>
        </p:spPr>
      </p:pic>
      <p:pic>
        <p:nvPicPr>
          <p:cNvPr id="4464" name="Google Shape;4464;p57" title="text-mo-2-en.png"/>
          <p:cNvPicPr preferRelativeResize="0"/>
          <p:nvPr/>
        </p:nvPicPr>
        <p:blipFill>
          <a:blip r:embed="rId5">
            <a:alphaModFix/>
          </a:blip>
          <a:stretch>
            <a:fillRect/>
          </a:stretch>
        </p:blipFill>
        <p:spPr>
          <a:xfrm>
            <a:off x="3629834" y="152400"/>
            <a:ext cx="2207817" cy="2214001"/>
          </a:xfrm>
          <a:prstGeom prst="rect">
            <a:avLst/>
          </a:prstGeom>
          <a:noFill/>
          <a:ln>
            <a:noFill/>
          </a:ln>
          <a:effectLst>
            <a:outerShdw blurRad="57150" dist="19050" dir="5400000" algn="bl" rotWithShape="0">
              <a:srgbClr val="000000">
                <a:alpha val="50000"/>
              </a:srgbClr>
            </a:outerShdw>
          </a:effectLst>
        </p:spPr>
      </p:pic>
      <p:pic>
        <p:nvPicPr>
          <p:cNvPr id="4465" name="Google Shape;4465;p57" title="text-mo-3-en.png"/>
          <p:cNvPicPr preferRelativeResize="0"/>
          <p:nvPr/>
        </p:nvPicPr>
        <p:blipFill>
          <a:blip r:embed="rId6">
            <a:alphaModFix/>
          </a:blip>
          <a:stretch>
            <a:fillRect/>
          </a:stretch>
        </p:blipFill>
        <p:spPr>
          <a:xfrm>
            <a:off x="3629824" y="2518800"/>
            <a:ext cx="2207825" cy="220169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469"/>
        <p:cNvGrpSpPr/>
        <p:nvPr/>
      </p:nvGrpSpPr>
      <p:grpSpPr>
        <a:xfrm>
          <a:off x="0" y="0"/>
          <a:ext cx="0" cy="0"/>
          <a:chOff x="0" y="0"/>
          <a:chExt cx="0" cy="0"/>
        </a:xfrm>
      </p:grpSpPr>
      <p:sp>
        <p:nvSpPr>
          <p:cNvPr id="4470" name="Google Shape;4470;p58"/>
          <p:cNvSpPr txBox="1">
            <a:spLocks noGrp="1"/>
          </p:cNvSpPr>
          <p:nvPr>
            <p:ph type="title"/>
          </p:nvPr>
        </p:nvSpPr>
        <p:spPr>
          <a:xfrm>
            <a:off x="6042300" y="0"/>
            <a:ext cx="3101700" cy="4673400"/>
          </a:xfrm>
          <a:prstGeom prst="rect">
            <a:avLst/>
          </a:prstGeom>
        </p:spPr>
        <p:txBody>
          <a:bodyPr spcFirstLastPara="1" wrap="square" lIns="228600" tIns="0" rIns="0" bIns="0" anchor="ctr" anchorCtr="0">
            <a:noAutofit/>
          </a:bodyPr>
          <a:lstStyle/>
          <a:p>
            <a:pPr marL="0" lvl="0" indent="0" algn="l" rtl="0">
              <a:spcBef>
                <a:spcPts val="0"/>
              </a:spcBef>
              <a:spcAft>
                <a:spcPts val="0"/>
              </a:spcAft>
              <a:buNone/>
            </a:pPr>
            <a:r>
              <a:rPr lang="en"/>
              <a:t>Build on Canada.ca brand elements trust (not an AI question)</a:t>
            </a:r>
            <a:endParaRPr/>
          </a:p>
          <a:p>
            <a:pPr marL="0" lvl="0" indent="0" algn="l" rtl="0">
              <a:spcBef>
                <a:spcPts val="0"/>
              </a:spcBef>
              <a:spcAft>
                <a:spcPts val="0"/>
              </a:spcAft>
              <a:buNone/>
            </a:pPr>
            <a:endParaRPr/>
          </a:p>
          <a:p>
            <a:pPr marL="0" lvl="0" indent="0" algn="l" rtl="0">
              <a:spcBef>
                <a:spcPts val="0"/>
              </a:spcBef>
              <a:spcAft>
                <a:spcPts val="0"/>
              </a:spcAft>
              <a:buNone/>
            </a:pPr>
            <a:r>
              <a:rPr lang="en" b="0"/>
              <a:t>Previous study identified header with FIP flag as core to brand identity</a:t>
            </a:r>
            <a:endParaRPr b="0"/>
          </a:p>
          <a:p>
            <a:pPr marL="0" lvl="0" indent="0" algn="l" rtl="0">
              <a:spcBef>
                <a:spcPts val="0"/>
              </a:spcBef>
              <a:spcAft>
                <a:spcPts val="0"/>
              </a:spcAft>
              <a:buNone/>
            </a:pPr>
            <a:endParaRPr b="0"/>
          </a:p>
          <a:p>
            <a:pPr marL="0" lvl="0" indent="0" algn="l" rtl="0">
              <a:spcBef>
                <a:spcPts val="0"/>
              </a:spcBef>
              <a:spcAft>
                <a:spcPts val="0"/>
              </a:spcAft>
              <a:buNone/>
            </a:pPr>
            <a:r>
              <a:rPr lang="en" b="0"/>
              <a:t>This question will clarify impact of page title and breadcrumbs impact Canada.ca brand identity</a:t>
            </a:r>
            <a:endParaRPr b="0"/>
          </a:p>
        </p:txBody>
      </p:sp>
      <p:pic>
        <p:nvPicPr>
          <p:cNvPr id="4471" name="Google Shape;4471;p58"/>
          <p:cNvPicPr preferRelativeResize="0"/>
          <p:nvPr/>
        </p:nvPicPr>
        <p:blipFill>
          <a:blip r:embed="rId3">
            <a:alphaModFix/>
          </a:blip>
          <a:stretch>
            <a:fillRect/>
          </a:stretch>
        </p:blipFill>
        <p:spPr>
          <a:xfrm>
            <a:off x="0" y="0"/>
            <a:ext cx="2955759" cy="5143499"/>
          </a:xfrm>
          <a:prstGeom prst="rect">
            <a:avLst/>
          </a:prstGeom>
          <a:noFill/>
          <a:ln>
            <a:noFill/>
          </a:ln>
          <a:effectLst>
            <a:outerShdw blurRad="57150" dist="19050" dir="5400000" algn="bl" rotWithShape="0">
              <a:srgbClr val="000000">
                <a:alpha val="50000"/>
              </a:srgbClr>
            </a:outerShdw>
          </a:effectLst>
        </p:spPr>
      </p:pic>
      <p:pic>
        <p:nvPicPr>
          <p:cNvPr id="4472" name="Google Shape;4472;p58"/>
          <p:cNvPicPr preferRelativeResize="0"/>
          <p:nvPr/>
        </p:nvPicPr>
        <p:blipFill>
          <a:blip r:embed="rId4">
            <a:alphaModFix/>
          </a:blip>
          <a:stretch>
            <a:fillRect/>
          </a:stretch>
        </p:blipFill>
        <p:spPr>
          <a:xfrm>
            <a:off x="3024900" y="0"/>
            <a:ext cx="2921362" cy="5083604"/>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476"/>
        <p:cNvGrpSpPr/>
        <p:nvPr/>
      </p:nvGrpSpPr>
      <p:grpSpPr>
        <a:xfrm>
          <a:off x="0" y="0"/>
          <a:ext cx="0" cy="0"/>
          <a:chOff x="0" y="0"/>
          <a:chExt cx="0" cy="0"/>
        </a:xfrm>
      </p:grpSpPr>
      <p:sp>
        <p:nvSpPr>
          <p:cNvPr id="4477" name="Google Shape;4477;p59"/>
          <p:cNvSpPr txBox="1">
            <a:spLocks noGrp="1"/>
          </p:cNvSpPr>
          <p:nvPr>
            <p:ph type="title"/>
          </p:nvPr>
        </p:nvSpPr>
        <p:spPr>
          <a:xfrm>
            <a:off x="4860225" y="645300"/>
            <a:ext cx="3879300" cy="3056700"/>
          </a:xfrm>
          <a:prstGeom prst="rect">
            <a:avLst/>
          </a:prstGeom>
        </p:spPr>
        <p:txBody>
          <a:bodyPr spcFirstLastPara="1" wrap="square" lIns="0" tIns="0" rIns="0" bIns="0" anchor="t" anchorCtr="0">
            <a:normAutofit fontScale="90000"/>
          </a:bodyPr>
          <a:lstStyle/>
          <a:p>
            <a:pPr marL="0" lvl="0" indent="0" algn="l" rtl="0">
              <a:spcBef>
                <a:spcPts val="0"/>
              </a:spcBef>
              <a:spcAft>
                <a:spcPts val="0"/>
              </a:spcAft>
              <a:buNone/>
            </a:pPr>
            <a:r>
              <a:rPr lang="en"/>
              <a:t>Next steps</a:t>
            </a:r>
            <a:endParaRPr sz="2400"/>
          </a:p>
          <a:p>
            <a:pPr marL="457200" lvl="0" indent="-365760" algn="l" rtl="0">
              <a:spcBef>
                <a:spcPts val="0"/>
              </a:spcBef>
              <a:spcAft>
                <a:spcPts val="0"/>
              </a:spcAft>
              <a:buSzPct val="100000"/>
              <a:buChar char="●"/>
            </a:pPr>
            <a:r>
              <a:rPr lang="en" sz="2400"/>
              <a:t>PP setting up invite on Canada.ca pages</a:t>
            </a:r>
            <a:endParaRPr sz="2400"/>
          </a:p>
          <a:p>
            <a:pPr marL="457200" lvl="0" indent="-365760" algn="l" rtl="0">
              <a:spcBef>
                <a:spcPts val="0"/>
              </a:spcBef>
              <a:spcAft>
                <a:spcPts val="0"/>
              </a:spcAft>
              <a:buSzPct val="100000"/>
              <a:buChar char="●"/>
            </a:pPr>
            <a:r>
              <a:rPr lang="en" sz="2400"/>
              <a:t>Study will run until at least 1K Canadian respondents </a:t>
            </a:r>
            <a:endParaRPr sz="2400"/>
          </a:p>
          <a:p>
            <a:pPr marL="457200" lvl="0" indent="-365760" algn="l" rtl="0">
              <a:spcBef>
                <a:spcPts val="0"/>
              </a:spcBef>
              <a:spcAft>
                <a:spcPts val="0"/>
              </a:spcAft>
              <a:buSzPct val="100000"/>
              <a:buChar char="●"/>
            </a:pPr>
            <a:r>
              <a:rPr lang="en" sz="2400"/>
              <a:t>Qualitative sessions with video for insights</a:t>
            </a:r>
            <a:endParaRPr sz="2400"/>
          </a:p>
        </p:txBody>
      </p:sp>
      <p:pic>
        <p:nvPicPr>
          <p:cNvPr id="4478" name="Google Shape;4478;p59"/>
          <p:cNvPicPr preferRelativeResize="0"/>
          <p:nvPr/>
        </p:nvPicPr>
        <p:blipFill>
          <a:blip r:embed="rId3">
            <a:alphaModFix/>
          </a:blip>
          <a:stretch>
            <a:fillRect/>
          </a:stretch>
        </p:blipFill>
        <p:spPr>
          <a:xfrm>
            <a:off x="823858" y="1477150"/>
            <a:ext cx="2769292" cy="1840800"/>
          </a:xfrm>
          <a:prstGeom prst="rect">
            <a:avLst/>
          </a:prstGeom>
          <a:noFill/>
          <a:ln>
            <a:noFill/>
          </a:ln>
        </p:spPr>
      </p:pic>
      <p:sp>
        <p:nvSpPr>
          <p:cNvPr id="4479" name="Google Shape;4479;p59"/>
          <p:cNvSpPr txBox="1"/>
          <p:nvPr/>
        </p:nvSpPr>
        <p:spPr>
          <a:xfrm>
            <a:off x="2124225" y="4673525"/>
            <a:ext cx="5823600" cy="515700"/>
          </a:xfrm>
          <a:prstGeom prst="rect">
            <a:avLst/>
          </a:prstGeom>
          <a:noFill/>
          <a:ln>
            <a:noFill/>
          </a:ln>
        </p:spPr>
        <p:txBody>
          <a:bodyPr spcFirstLastPara="1" wrap="square" lIns="91425" tIns="91425" rIns="91425" bIns="91425" anchor="t" anchorCtr="0">
            <a:spAutoFit/>
          </a:bodyPr>
          <a:lstStyle/>
          <a:p>
            <a:pPr marL="0" lvl="0" indent="0" algn="l" rtl="0">
              <a:lnSpc>
                <a:spcPct val="115000"/>
              </a:lnSpc>
              <a:spcBef>
                <a:spcPts val="0"/>
              </a:spcBef>
              <a:spcAft>
                <a:spcPts val="0"/>
              </a:spcAft>
              <a:buNone/>
            </a:pPr>
            <a:r>
              <a:rPr lang="en" sz="1000" u="sng">
                <a:solidFill>
                  <a:schemeClr val="hlink"/>
                </a:solidFill>
                <a:hlinkClick r:id="rId4"/>
              </a:rPr>
              <a:t>https://cdssnc.qualtrics.com/jfe/form/SV_5oIGKn1rxcSeCDI</a:t>
            </a:r>
            <a:endParaRPr sz="1000" u="sng">
              <a:solidFill>
                <a:schemeClr val="hlink"/>
              </a:solidFill>
            </a:endParaRPr>
          </a:p>
          <a:p>
            <a:pPr marL="0" lvl="0" indent="0" algn="l" rtl="0">
              <a:lnSpc>
                <a:spcPct val="115000"/>
              </a:lnSpc>
              <a:spcBef>
                <a:spcPts val="0"/>
              </a:spcBef>
              <a:spcAft>
                <a:spcPts val="0"/>
              </a:spcAft>
              <a:buNone/>
            </a:pPr>
            <a:r>
              <a:rPr lang="en" sz="1000" u="sng">
                <a:solidFill>
                  <a:schemeClr val="hlink"/>
                </a:solidFill>
                <a:hlinkClick r:id="rId5"/>
              </a:rPr>
              <a:t>https://cdssnc.qualtrics.com/jfe/form/SV_5oIGKn1rxcSeCDI?Q_Language=FR-CA</a:t>
            </a:r>
            <a:endParaRPr sz="1000" u="sng">
              <a:solidFill>
                <a:schemeClr val="hlink"/>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393"/>
        <p:cNvGrpSpPr/>
        <p:nvPr/>
      </p:nvGrpSpPr>
      <p:grpSpPr>
        <a:xfrm>
          <a:off x="0" y="0"/>
          <a:ext cx="0" cy="0"/>
          <a:chOff x="0" y="0"/>
          <a:chExt cx="0" cy="0"/>
        </a:xfrm>
      </p:grpSpPr>
      <p:sp>
        <p:nvSpPr>
          <p:cNvPr id="4394" name="Google Shape;4394;p49"/>
          <p:cNvSpPr txBox="1"/>
          <p:nvPr/>
        </p:nvSpPr>
        <p:spPr>
          <a:xfrm>
            <a:off x="1230425" y="4692100"/>
            <a:ext cx="60813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hlink"/>
                </a:solidFill>
                <a:hlinkClick r:id="rId3"/>
              </a:rPr>
              <a:t>https://design.canada.ca/research-summaries/trust.html</a:t>
            </a:r>
            <a:endParaRPr/>
          </a:p>
          <a:p>
            <a:pPr marL="0" lvl="0" indent="0" algn="l" rtl="0">
              <a:spcBef>
                <a:spcPts val="0"/>
              </a:spcBef>
              <a:spcAft>
                <a:spcPts val="0"/>
              </a:spcAft>
              <a:buNone/>
            </a:pPr>
            <a:endParaRPr/>
          </a:p>
        </p:txBody>
      </p:sp>
      <p:sp>
        <p:nvSpPr>
          <p:cNvPr id="4395" name="Google Shape;4395;p49"/>
          <p:cNvSpPr txBox="1"/>
          <p:nvPr/>
        </p:nvSpPr>
        <p:spPr>
          <a:xfrm>
            <a:off x="5078675" y="0"/>
            <a:ext cx="4065300" cy="4673400"/>
          </a:xfrm>
          <a:prstGeom prst="rect">
            <a:avLst/>
          </a:prstGeom>
          <a:solidFill>
            <a:schemeClr val="accent1"/>
          </a:solid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sz="2400">
              <a:solidFill>
                <a:schemeClr val="lt1"/>
              </a:solidFill>
              <a:latin typeface="Lato"/>
              <a:ea typeface="Lato"/>
              <a:cs typeface="Lato"/>
              <a:sym typeface="Lato"/>
            </a:endParaRPr>
          </a:p>
          <a:p>
            <a:pPr marL="0" lvl="0" indent="0" algn="l" rtl="0">
              <a:spcBef>
                <a:spcPts val="0"/>
              </a:spcBef>
              <a:spcAft>
                <a:spcPts val="0"/>
              </a:spcAft>
              <a:buNone/>
            </a:pPr>
            <a:r>
              <a:rPr lang="en" sz="2400" b="1">
                <a:solidFill>
                  <a:schemeClr val="lt1"/>
                </a:solidFill>
                <a:latin typeface="Lato"/>
                <a:ea typeface="Lato"/>
                <a:cs typeface="Lato"/>
                <a:sym typeface="Lato"/>
              </a:rPr>
              <a:t>Background</a:t>
            </a:r>
            <a:endParaRPr sz="2400" b="1">
              <a:solidFill>
                <a:schemeClr val="lt1"/>
              </a:solidFill>
              <a:latin typeface="Lato"/>
              <a:ea typeface="Lato"/>
              <a:cs typeface="Lato"/>
              <a:sym typeface="Lato"/>
            </a:endParaRPr>
          </a:p>
          <a:p>
            <a:pPr marL="0" lvl="0" indent="0" algn="l" rtl="0">
              <a:spcBef>
                <a:spcPts val="0"/>
              </a:spcBef>
              <a:spcAft>
                <a:spcPts val="0"/>
              </a:spcAft>
              <a:buNone/>
            </a:pPr>
            <a:endParaRPr sz="2400">
              <a:solidFill>
                <a:schemeClr val="lt1"/>
              </a:solidFill>
              <a:latin typeface="Lato"/>
              <a:ea typeface="Lato"/>
              <a:cs typeface="Lato"/>
              <a:sym typeface="Lato"/>
            </a:endParaRPr>
          </a:p>
          <a:p>
            <a:pPr marL="457200" lvl="0" indent="-381000" algn="l" rtl="0">
              <a:spcBef>
                <a:spcPts val="0"/>
              </a:spcBef>
              <a:spcAft>
                <a:spcPts val="0"/>
              </a:spcAft>
              <a:buClr>
                <a:schemeClr val="lt1"/>
              </a:buClr>
              <a:buSzPts val="2400"/>
              <a:buFont typeface="Lato"/>
              <a:buChar char="●"/>
            </a:pPr>
            <a:r>
              <a:rPr lang="en" sz="2400">
                <a:solidFill>
                  <a:schemeClr val="lt1"/>
                </a:solidFill>
                <a:latin typeface="Lato"/>
                <a:ea typeface="Lato"/>
                <a:cs typeface="Lato"/>
                <a:sym typeface="Lato"/>
              </a:rPr>
              <a:t>Trust study 1 ran in 2022 on Canada.ca (</a:t>
            </a:r>
            <a:r>
              <a:rPr lang="en" sz="2400" u="sng">
                <a:solidFill>
                  <a:schemeClr val="hlink"/>
                </a:solidFill>
                <a:latin typeface="Lato"/>
                <a:ea typeface="Lato"/>
                <a:cs typeface="Lato"/>
                <a:sym typeface="Lato"/>
                <a:hlinkClick r:id="rId4"/>
              </a:rPr>
              <a:t>report</a:t>
            </a:r>
            <a:r>
              <a:rPr lang="en" sz="2400">
                <a:solidFill>
                  <a:schemeClr val="lt1"/>
                </a:solidFill>
                <a:latin typeface="Lato"/>
                <a:ea typeface="Lato"/>
                <a:cs typeface="Lato"/>
                <a:sym typeface="Lato"/>
              </a:rPr>
              <a:t>)</a:t>
            </a:r>
            <a:endParaRPr sz="2400">
              <a:solidFill>
                <a:schemeClr val="lt1"/>
              </a:solidFill>
              <a:latin typeface="Lato"/>
              <a:ea typeface="Lato"/>
              <a:cs typeface="Lato"/>
              <a:sym typeface="Lato"/>
            </a:endParaRPr>
          </a:p>
          <a:p>
            <a:pPr marL="457200" lvl="0" indent="-381000" algn="l" rtl="0">
              <a:spcBef>
                <a:spcPts val="0"/>
              </a:spcBef>
              <a:spcAft>
                <a:spcPts val="0"/>
              </a:spcAft>
              <a:buClr>
                <a:schemeClr val="lt1"/>
              </a:buClr>
              <a:buSzPts val="2400"/>
              <a:buFont typeface="Lato"/>
              <a:buChar char="●"/>
            </a:pPr>
            <a:r>
              <a:rPr lang="en" sz="2400">
                <a:solidFill>
                  <a:schemeClr val="lt1"/>
                </a:solidFill>
                <a:latin typeface="Lato"/>
                <a:ea typeface="Lato"/>
                <a:cs typeface="Lato"/>
                <a:sym typeface="Lato"/>
              </a:rPr>
              <a:t>This study uses same successful methodology</a:t>
            </a:r>
            <a:endParaRPr sz="2400">
              <a:solidFill>
                <a:schemeClr val="lt1"/>
              </a:solidFill>
              <a:latin typeface="Lato"/>
              <a:ea typeface="Lato"/>
              <a:cs typeface="Lato"/>
              <a:sym typeface="Lato"/>
            </a:endParaRPr>
          </a:p>
          <a:p>
            <a:pPr marL="457200" lvl="0" indent="-381000" algn="l" rtl="0">
              <a:spcBef>
                <a:spcPts val="0"/>
              </a:spcBef>
              <a:spcAft>
                <a:spcPts val="0"/>
              </a:spcAft>
              <a:buClr>
                <a:schemeClr val="lt1"/>
              </a:buClr>
              <a:buSzPts val="2400"/>
              <a:buFont typeface="Lato"/>
              <a:buChar char="●"/>
            </a:pPr>
            <a:r>
              <a:rPr lang="en" sz="2400">
                <a:solidFill>
                  <a:schemeClr val="lt1"/>
                </a:solidFill>
                <a:latin typeface="Lato"/>
                <a:ea typeface="Lato"/>
                <a:cs typeface="Lato"/>
                <a:sym typeface="Lato"/>
              </a:rPr>
              <a:t>Also same invitation to participate displayed on Canada.ca pages</a:t>
            </a:r>
            <a:endParaRPr sz="2400">
              <a:solidFill>
                <a:schemeClr val="lt1"/>
              </a:solidFill>
              <a:latin typeface="Lato"/>
              <a:ea typeface="Lato"/>
              <a:cs typeface="Lato"/>
              <a:sym typeface="Lato"/>
            </a:endParaRPr>
          </a:p>
        </p:txBody>
      </p:sp>
      <p:pic>
        <p:nvPicPr>
          <p:cNvPr id="4396" name="Google Shape;4396;p49"/>
          <p:cNvPicPr preferRelativeResize="0"/>
          <p:nvPr/>
        </p:nvPicPr>
        <p:blipFill rotWithShape="1">
          <a:blip r:embed="rId5">
            <a:alphaModFix/>
          </a:blip>
          <a:srcRect l="6655" t="8147"/>
          <a:stretch/>
        </p:blipFill>
        <p:spPr>
          <a:xfrm>
            <a:off x="0" y="797550"/>
            <a:ext cx="4962601" cy="3078289"/>
          </a:xfrm>
          <a:prstGeom prst="rect">
            <a:avLst/>
          </a:prstGeom>
          <a:noFill/>
          <a:ln>
            <a:noFill/>
          </a:ln>
          <a:effectLst>
            <a:outerShdw blurRad="57150" dist="19050" dir="5400000" algn="bl" rotWithShape="0">
              <a:srgbClr val="000000">
                <a:alpha val="50000"/>
              </a:srgbClr>
            </a:outerShdw>
          </a:effectLst>
        </p:spPr>
      </p:pic>
      <p:sp>
        <p:nvSpPr>
          <p:cNvPr id="4397" name="Google Shape;4397;p49"/>
          <p:cNvSpPr txBox="1"/>
          <p:nvPr/>
        </p:nvSpPr>
        <p:spPr>
          <a:xfrm>
            <a:off x="116075" y="450325"/>
            <a:ext cx="4415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a:solidFill>
                  <a:schemeClr val="dk1"/>
                </a:solidFill>
              </a:rPr>
              <a:t>Screenshot from 2022 Trust study:</a:t>
            </a:r>
            <a:endParaRPr>
              <a:solidFill>
                <a:schemeClr val="dk1"/>
              </a:solidFil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4401"/>
        <p:cNvGrpSpPr/>
        <p:nvPr/>
      </p:nvGrpSpPr>
      <p:grpSpPr>
        <a:xfrm>
          <a:off x="0" y="0"/>
          <a:ext cx="0" cy="0"/>
          <a:chOff x="0" y="0"/>
          <a:chExt cx="0" cy="0"/>
        </a:xfrm>
      </p:grpSpPr>
      <p:sp>
        <p:nvSpPr>
          <p:cNvPr id="4402" name="Google Shape;4402;p50"/>
          <p:cNvSpPr txBox="1">
            <a:spLocks noGrp="1"/>
          </p:cNvSpPr>
          <p:nvPr>
            <p:ph type="subTitle" idx="1"/>
          </p:nvPr>
        </p:nvSpPr>
        <p:spPr>
          <a:xfrm>
            <a:off x="5401500" y="1654800"/>
            <a:ext cx="3513900" cy="2140200"/>
          </a:xfrm>
          <a:prstGeom prst="rect">
            <a:avLst/>
          </a:prstGeom>
        </p:spPr>
        <p:txBody>
          <a:bodyPr spcFirstLastPara="1" wrap="square" lIns="91425" tIns="91425" rIns="91425" bIns="91425" anchor="t" anchorCtr="0">
            <a:noAutofit/>
          </a:bodyPr>
          <a:lstStyle/>
          <a:p>
            <a:pPr marL="457200" lvl="0" indent="-342900" algn="l" rtl="0">
              <a:spcBef>
                <a:spcPts val="0"/>
              </a:spcBef>
              <a:spcAft>
                <a:spcPts val="0"/>
              </a:spcAft>
              <a:buSzPts val="1800"/>
              <a:buChar char="●"/>
            </a:pPr>
            <a:r>
              <a:rPr lang="en" sz="1800"/>
              <a:t>AI is set to impact Canada.ca in many ways - from ChatGPT answers, to search, to design of integrated AI applications   </a:t>
            </a:r>
            <a:endParaRPr sz="1800"/>
          </a:p>
          <a:p>
            <a:pPr marL="457200" lvl="0" indent="-342900" algn="l" rtl="0">
              <a:spcBef>
                <a:spcPts val="0"/>
              </a:spcBef>
              <a:spcAft>
                <a:spcPts val="0"/>
              </a:spcAft>
              <a:buSzPts val="1800"/>
              <a:buChar char="●"/>
            </a:pPr>
            <a:r>
              <a:rPr lang="en" sz="1800"/>
              <a:t>Study will support DTO’s collaborative working guidance on AI applications on Canada.ca and TBS AI policies </a:t>
            </a:r>
            <a:endParaRPr sz="1800"/>
          </a:p>
          <a:p>
            <a:pPr marL="0" lvl="0" indent="0" algn="l" rtl="0">
              <a:spcBef>
                <a:spcPts val="0"/>
              </a:spcBef>
              <a:spcAft>
                <a:spcPts val="0"/>
              </a:spcAft>
              <a:buNone/>
            </a:pPr>
            <a:endParaRPr sz="1800"/>
          </a:p>
          <a:p>
            <a:pPr marL="0" lvl="0" indent="0" algn="l" rtl="0">
              <a:spcBef>
                <a:spcPts val="0"/>
              </a:spcBef>
              <a:spcAft>
                <a:spcPts val="0"/>
              </a:spcAft>
              <a:buNone/>
            </a:pPr>
            <a:endParaRPr sz="1800"/>
          </a:p>
        </p:txBody>
      </p:sp>
      <p:sp>
        <p:nvSpPr>
          <p:cNvPr id="4403" name="Google Shape;4403;p50"/>
          <p:cNvSpPr txBox="1">
            <a:spLocks noGrp="1"/>
          </p:cNvSpPr>
          <p:nvPr>
            <p:ph type="title"/>
          </p:nvPr>
        </p:nvSpPr>
        <p:spPr>
          <a:xfrm>
            <a:off x="5463900" y="228600"/>
            <a:ext cx="3513900" cy="1426200"/>
          </a:xfrm>
          <a:prstGeom prst="rect">
            <a:avLst/>
          </a:prstGeom>
        </p:spPr>
        <p:txBody>
          <a:bodyPr spcFirstLastPara="1" wrap="square" lIns="91425" tIns="91425" rIns="91425" bIns="91425" anchor="b" anchorCtr="0">
            <a:normAutofit fontScale="90000"/>
          </a:bodyPr>
          <a:lstStyle/>
          <a:p>
            <a:pPr marL="0" lvl="0" indent="0" algn="l" rtl="0">
              <a:spcBef>
                <a:spcPts val="0"/>
              </a:spcBef>
              <a:spcAft>
                <a:spcPts val="0"/>
              </a:spcAft>
              <a:buNone/>
            </a:pPr>
            <a:r>
              <a:rPr lang="en"/>
              <a:t>Purpose: Ensure Canada.ca brand retains trusted status in AI age</a:t>
            </a:r>
            <a:endParaRPr/>
          </a:p>
        </p:txBody>
      </p:sp>
      <p:sp>
        <p:nvSpPr>
          <p:cNvPr id="4404" name="Google Shape;4404;p50"/>
          <p:cNvSpPr>
            <a:spLocks noGrp="1"/>
          </p:cNvSpPr>
          <p:nvPr>
            <p:ph type="pic" idx="2"/>
          </p:nvPr>
        </p:nvSpPr>
        <p:spPr>
          <a:xfrm>
            <a:off x="562729" y="714012"/>
            <a:ext cx="3799200" cy="2140200"/>
          </a:xfrm>
          <a:prstGeom prst="rect">
            <a:avLst/>
          </a:prstGeom>
        </p:spPr>
        <p:txBody>
          <a:bodyPr/>
          <a:lstStyle/>
          <a:p>
            <a:endParaRPr lang="en-CA"/>
          </a:p>
        </p:txBody>
      </p:sp>
      <p:pic>
        <p:nvPicPr>
          <p:cNvPr id="4405" name="Google Shape;4405;p50"/>
          <p:cNvPicPr preferRelativeResize="0"/>
          <p:nvPr/>
        </p:nvPicPr>
        <p:blipFill>
          <a:blip r:embed="rId3">
            <a:alphaModFix/>
          </a:blip>
          <a:stretch>
            <a:fillRect/>
          </a:stretch>
        </p:blipFill>
        <p:spPr>
          <a:xfrm>
            <a:off x="423863" y="713999"/>
            <a:ext cx="4076923" cy="2140201"/>
          </a:xfrm>
          <a:prstGeom prst="rect">
            <a:avLst/>
          </a:prstGeom>
          <a:noFill/>
          <a:ln>
            <a:noFill/>
          </a:ln>
        </p:spPr>
      </p:pic>
      <p:sp>
        <p:nvSpPr>
          <p:cNvPr id="4406" name="Google Shape;4406;p50"/>
          <p:cNvSpPr txBox="1"/>
          <p:nvPr/>
        </p:nvSpPr>
        <p:spPr>
          <a:xfrm>
            <a:off x="1461675" y="4673525"/>
            <a:ext cx="65241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hlink"/>
                </a:solidFill>
                <a:hlinkClick r:id="rId4"/>
              </a:rPr>
              <a:t>UX Guidance for AI applications on Canada.ca </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410"/>
        <p:cNvGrpSpPr/>
        <p:nvPr/>
      </p:nvGrpSpPr>
      <p:grpSpPr>
        <a:xfrm>
          <a:off x="0" y="0"/>
          <a:ext cx="0" cy="0"/>
          <a:chOff x="0" y="0"/>
          <a:chExt cx="0" cy="0"/>
        </a:xfrm>
      </p:grpSpPr>
      <p:sp>
        <p:nvSpPr>
          <p:cNvPr id="4411" name="Google Shape;4411;p51"/>
          <p:cNvSpPr txBox="1">
            <a:spLocks noGrp="1"/>
          </p:cNvSpPr>
          <p:nvPr>
            <p:ph type="title"/>
          </p:nvPr>
        </p:nvSpPr>
        <p:spPr>
          <a:xfrm>
            <a:off x="7110125" y="0"/>
            <a:ext cx="2034000" cy="4673400"/>
          </a:xfrm>
          <a:prstGeom prst="rect">
            <a:avLst/>
          </a:prstGeom>
        </p:spPr>
        <p:txBody>
          <a:bodyPr spcFirstLastPara="1" wrap="square" lIns="228600" tIns="0" rIns="0" bIns="0" anchor="ctr" anchorCtr="0">
            <a:noAutofit/>
          </a:bodyPr>
          <a:lstStyle/>
          <a:p>
            <a:pPr marL="0" lvl="0" indent="0" algn="l" rtl="0">
              <a:spcBef>
                <a:spcPts val="0"/>
              </a:spcBef>
              <a:spcAft>
                <a:spcPts val="0"/>
              </a:spcAft>
              <a:buNone/>
            </a:pPr>
            <a:r>
              <a:rPr lang="en" sz="1800"/>
              <a:t>AI Chat application (full page) </a:t>
            </a:r>
            <a:endParaRPr sz="1800"/>
          </a:p>
          <a:p>
            <a:pPr marL="0" lvl="0" indent="0" algn="l" rtl="0">
              <a:spcBef>
                <a:spcPts val="0"/>
              </a:spcBef>
              <a:spcAft>
                <a:spcPts val="0"/>
              </a:spcAft>
              <a:buNone/>
            </a:pPr>
            <a:r>
              <a:rPr lang="en" sz="1800"/>
              <a:t>on Canada.ca vs Google AI overview or Bing Copilot AI - knowing which is most trusted helps us move faster if necessary</a:t>
            </a:r>
            <a:endParaRPr sz="1800"/>
          </a:p>
          <a:p>
            <a:pPr marL="914400" lvl="0" indent="0" algn="l" rtl="0">
              <a:lnSpc>
                <a:spcPct val="115000"/>
              </a:lnSpc>
              <a:spcBef>
                <a:spcPts val="0"/>
              </a:spcBef>
              <a:spcAft>
                <a:spcPts val="0"/>
              </a:spcAft>
              <a:buNone/>
            </a:pPr>
            <a:endParaRPr sz="1200"/>
          </a:p>
        </p:txBody>
      </p:sp>
      <p:pic>
        <p:nvPicPr>
          <p:cNvPr id="4412" name="Google Shape;4412;p51" title="AI-mo-google-en.png"/>
          <p:cNvPicPr preferRelativeResize="0"/>
          <p:nvPr/>
        </p:nvPicPr>
        <p:blipFill>
          <a:blip r:embed="rId3">
            <a:alphaModFix/>
          </a:blip>
          <a:stretch>
            <a:fillRect/>
          </a:stretch>
        </p:blipFill>
        <p:spPr>
          <a:xfrm>
            <a:off x="0" y="0"/>
            <a:ext cx="2357450" cy="4785975"/>
          </a:xfrm>
          <a:prstGeom prst="rect">
            <a:avLst/>
          </a:prstGeom>
          <a:noFill/>
          <a:ln>
            <a:noFill/>
          </a:ln>
          <a:effectLst>
            <a:outerShdw blurRad="57150" dist="19050" dir="5400000" algn="bl" rotWithShape="0">
              <a:srgbClr val="000000">
                <a:alpha val="50000"/>
              </a:srgbClr>
            </a:outerShdw>
          </a:effectLst>
        </p:spPr>
      </p:pic>
      <p:pic>
        <p:nvPicPr>
          <p:cNvPr id="4413" name="Google Shape;4413;p51" title="AI-mo-bing-en.png"/>
          <p:cNvPicPr preferRelativeResize="0"/>
          <p:nvPr/>
        </p:nvPicPr>
        <p:blipFill>
          <a:blip r:embed="rId4">
            <a:alphaModFix/>
          </a:blip>
          <a:stretch>
            <a:fillRect/>
          </a:stretch>
        </p:blipFill>
        <p:spPr>
          <a:xfrm>
            <a:off x="2535825" y="152400"/>
            <a:ext cx="2122612" cy="4615935"/>
          </a:xfrm>
          <a:prstGeom prst="rect">
            <a:avLst/>
          </a:prstGeom>
          <a:noFill/>
          <a:ln>
            <a:noFill/>
          </a:ln>
          <a:effectLst>
            <a:outerShdw blurRad="57150" dist="19050" dir="5400000" algn="bl" rotWithShape="0">
              <a:srgbClr val="000000">
                <a:alpha val="50000"/>
              </a:srgbClr>
            </a:outerShdw>
          </a:effectLst>
        </p:spPr>
      </p:pic>
      <p:pic>
        <p:nvPicPr>
          <p:cNvPr id="4414" name="Google Shape;4414;p51" title="AI-mo-canada-en.png"/>
          <p:cNvPicPr preferRelativeResize="0"/>
          <p:nvPr/>
        </p:nvPicPr>
        <p:blipFill>
          <a:blip r:embed="rId5">
            <a:alphaModFix/>
          </a:blip>
          <a:stretch>
            <a:fillRect/>
          </a:stretch>
        </p:blipFill>
        <p:spPr>
          <a:xfrm>
            <a:off x="4838200" y="0"/>
            <a:ext cx="2204659" cy="4785976"/>
          </a:xfrm>
          <a:prstGeom prst="rect">
            <a:avLst/>
          </a:prstGeom>
          <a:noFill/>
          <a:ln>
            <a:noFill/>
          </a:ln>
          <a:effectLst>
            <a:outerShdw blurRad="57150" dist="19050" dir="5400000" algn="bl" rotWithShape="0">
              <a:srgbClr val="000000">
                <a:alpha val="50000"/>
              </a:srgbClr>
            </a:outerShdw>
          </a:effectLst>
        </p:spPr>
      </p:pic>
      <p:sp>
        <p:nvSpPr>
          <p:cNvPr id="4415" name="Google Shape;4415;p51"/>
          <p:cNvSpPr txBox="1"/>
          <p:nvPr/>
        </p:nvSpPr>
        <p:spPr>
          <a:xfrm>
            <a:off x="4838200" y="4881775"/>
            <a:ext cx="4041000" cy="3387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u="sng">
                <a:solidFill>
                  <a:schemeClr val="hlink"/>
                </a:solidFill>
                <a:hlinkClick r:id="rId6"/>
              </a:rPr>
              <a:t>https://test.canada.ca/wayfinding-orientation-2023/ai/answered.html</a:t>
            </a:r>
            <a:endParaRPr sz="100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419"/>
        <p:cNvGrpSpPr/>
        <p:nvPr/>
      </p:nvGrpSpPr>
      <p:grpSpPr>
        <a:xfrm>
          <a:off x="0" y="0"/>
          <a:ext cx="0" cy="0"/>
          <a:chOff x="0" y="0"/>
          <a:chExt cx="0" cy="0"/>
        </a:xfrm>
      </p:grpSpPr>
      <p:sp>
        <p:nvSpPr>
          <p:cNvPr id="4420" name="Google Shape;4420;p52"/>
          <p:cNvSpPr txBox="1">
            <a:spLocks noGrp="1"/>
          </p:cNvSpPr>
          <p:nvPr>
            <p:ph type="title"/>
          </p:nvPr>
        </p:nvSpPr>
        <p:spPr>
          <a:xfrm>
            <a:off x="6042300" y="0"/>
            <a:ext cx="3101700" cy="4673400"/>
          </a:xfrm>
          <a:prstGeom prst="rect">
            <a:avLst/>
          </a:prstGeom>
        </p:spPr>
        <p:txBody>
          <a:bodyPr spcFirstLastPara="1" wrap="square" lIns="228600" tIns="0" rIns="0" bIns="0" anchor="ctr" anchorCtr="0">
            <a:noAutofit/>
          </a:bodyPr>
          <a:lstStyle/>
          <a:p>
            <a:pPr marL="0" lvl="0" indent="0" algn="l" rtl="0">
              <a:spcBef>
                <a:spcPts val="0"/>
              </a:spcBef>
              <a:spcAft>
                <a:spcPts val="0"/>
              </a:spcAft>
              <a:buNone/>
            </a:pPr>
            <a:r>
              <a:rPr lang="en" sz="1800"/>
              <a:t>AI Chat launch via </a:t>
            </a:r>
            <a:endParaRPr sz="1800"/>
          </a:p>
          <a:p>
            <a:pPr marL="0" lvl="0" indent="0" algn="l" rtl="0">
              <a:spcBef>
                <a:spcPts val="0"/>
              </a:spcBef>
              <a:spcAft>
                <a:spcPts val="0"/>
              </a:spcAft>
              <a:buNone/>
            </a:pPr>
            <a:r>
              <a:rPr lang="en" sz="1800"/>
              <a:t>bottom of page overlay vs chatbot button</a:t>
            </a:r>
            <a:endParaRPr sz="1800"/>
          </a:p>
          <a:p>
            <a:pPr marL="0" lvl="0" indent="0" algn="l" rtl="0">
              <a:spcBef>
                <a:spcPts val="0"/>
              </a:spcBef>
              <a:spcAft>
                <a:spcPts val="0"/>
              </a:spcAft>
              <a:buNone/>
            </a:pPr>
            <a:endParaRPr sz="1200"/>
          </a:p>
          <a:p>
            <a:pPr marL="0" lvl="0" indent="0" algn="l" rtl="0">
              <a:lnSpc>
                <a:spcPct val="115000"/>
              </a:lnSpc>
              <a:spcBef>
                <a:spcPts val="0"/>
              </a:spcBef>
              <a:spcAft>
                <a:spcPts val="0"/>
              </a:spcAft>
              <a:buClr>
                <a:schemeClr val="dk1"/>
              </a:buClr>
              <a:buSzPts val="1100"/>
              <a:buFont typeface="Arial"/>
              <a:buNone/>
            </a:pPr>
            <a:r>
              <a:rPr lang="en" sz="1200" b="0"/>
              <a:t>Most people have interacted with chat applications but would not be willing to use them for accessing government services. … </a:t>
            </a:r>
            <a:r>
              <a:rPr lang="en" sz="1200" i="1"/>
              <a:t>While a truly interactive AI chat application could be a game changer, expectations are low, and the difference between “new” chat applications and the old style will need to be made clear.</a:t>
            </a:r>
            <a:endParaRPr sz="1200" i="1"/>
          </a:p>
          <a:p>
            <a:pPr marL="457200" lvl="0" indent="-304800" algn="l" rtl="0">
              <a:lnSpc>
                <a:spcPct val="115000"/>
              </a:lnSpc>
              <a:spcBef>
                <a:spcPts val="0"/>
              </a:spcBef>
              <a:spcAft>
                <a:spcPts val="0"/>
              </a:spcAft>
              <a:buClr>
                <a:schemeClr val="lt1"/>
              </a:buClr>
              <a:buSzPts val="1200"/>
              <a:buChar char="-"/>
            </a:pPr>
            <a:r>
              <a:rPr lang="en" sz="1200" b="0"/>
              <a:t>Citizens First 2023 National Report,Institute for Citizen-Centred Service</a:t>
            </a:r>
            <a:endParaRPr sz="1200" b="0"/>
          </a:p>
          <a:p>
            <a:pPr marL="0" lvl="0" indent="0" algn="l" rtl="0">
              <a:lnSpc>
                <a:spcPct val="115000"/>
              </a:lnSpc>
              <a:spcBef>
                <a:spcPts val="0"/>
              </a:spcBef>
              <a:spcAft>
                <a:spcPts val="0"/>
              </a:spcAft>
              <a:buNone/>
            </a:pPr>
            <a:endParaRPr sz="1200" b="0"/>
          </a:p>
          <a:p>
            <a:pPr marL="0" lvl="0" indent="0" algn="l" rtl="0">
              <a:lnSpc>
                <a:spcPct val="115000"/>
              </a:lnSpc>
              <a:spcBef>
                <a:spcPts val="0"/>
              </a:spcBef>
              <a:spcAft>
                <a:spcPts val="0"/>
              </a:spcAft>
              <a:buNone/>
            </a:pPr>
            <a:r>
              <a:rPr lang="en" sz="1200"/>
              <a:t>Helps us decide if overlay is different enough from existing chatbot buttons</a:t>
            </a:r>
            <a:endParaRPr sz="1200"/>
          </a:p>
        </p:txBody>
      </p:sp>
      <p:sp>
        <p:nvSpPr>
          <p:cNvPr id="4421" name="Google Shape;4421;p52"/>
          <p:cNvSpPr txBox="1"/>
          <p:nvPr/>
        </p:nvSpPr>
        <p:spPr>
          <a:xfrm>
            <a:off x="1564850" y="4673400"/>
            <a:ext cx="6041400" cy="4002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hlink"/>
                </a:solidFill>
                <a:hlinkClick r:id="rId3"/>
              </a:rPr>
              <a:t>https://test.canada.ca/wayfinding-orientation-2023/ai/overlay-demo.html</a:t>
            </a:r>
            <a:endParaRPr/>
          </a:p>
        </p:txBody>
      </p:sp>
      <p:pic>
        <p:nvPicPr>
          <p:cNvPr id="4422" name="Google Shape;4422;p52"/>
          <p:cNvPicPr preferRelativeResize="0"/>
          <p:nvPr/>
        </p:nvPicPr>
        <p:blipFill>
          <a:blip r:embed="rId4">
            <a:alphaModFix/>
          </a:blip>
          <a:stretch>
            <a:fillRect/>
          </a:stretch>
        </p:blipFill>
        <p:spPr>
          <a:xfrm>
            <a:off x="3156924" y="100749"/>
            <a:ext cx="2684500" cy="3332925"/>
          </a:xfrm>
          <a:prstGeom prst="rect">
            <a:avLst/>
          </a:prstGeom>
          <a:noFill/>
          <a:ln>
            <a:noFill/>
          </a:ln>
          <a:effectLst>
            <a:outerShdw blurRad="57150" dist="19050" dir="5400000" algn="bl" rotWithShape="0">
              <a:srgbClr val="000000">
                <a:alpha val="50000"/>
              </a:srgbClr>
            </a:outerShdw>
          </a:effectLst>
        </p:spPr>
      </p:pic>
      <p:pic>
        <p:nvPicPr>
          <p:cNvPr id="4423" name="Google Shape;4423;p52"/>
          <p:cNvPicPr preferRelativeResize="0"/>
          <p:nvPr/>
        </p:nvPicPr>
        <p:blipFill>
          <a:blip r:embed="rId5">
            <a:alphaModFix/>
          </a:blip>
          <a:stretch>
            <a:fillRect/>
          </a:stretch>
        </p:blipFill>
        <p:spPr>
          <a:xfrm>
            <a:off x="152400" y="152400"/>
            <a:ext cx="2852124" cy="3255849"/>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427"/>
        <p:cNvGrpSpPr/>
        <p:nvPr/>
      </p:nvGrpSpPr>
      <p:grpSpPr>
        <a:xfrm>
          <a:off x="0" y="0"/>
          <a:ext cx="0" cy="0"/>
          <a:chOff x="0" y="0"/>
          <a:chExt cx="0" cy="0"/>
        </a:xfrm>
      </p:grpSpPr>
      <p:sp>
        <p:nvSpPr>
          <p:cNvPr id="4428" name="Google Shape;4428;p53"/>
          <p:cNvSpPr txBox="1">
            <a:spLocks noGrp="1"/>
          </p:cNvSpPr>
          <p:nvPr>
            <p:ph type="title"/>
          </p:nvPr>
        </p:nvSpPr>
        <p:spPr>
          <a:xfrm>
            <a:off x="6691100" y="0"/>
            <a:ext cx="2452800" cy="4673400"/>
          </a:xfrm>
          <a:prstGeom prst="rect">
            <a:avLst/>
          </a:prstGeom>
        </p:spPr>
        <p:txBody>
          <a:bodyPr spcFirstLastPara="1" wrap="square" lIns="228600" tIns="0" rIns="0" bIns="0" anchor="ctr" anchorCtr="0">
            <a:noAutofit/>
          </a:bodyPr>
          <a:lstStyle/>
          <a:p>
            <a:pPr marL="0" lvl="0" indent="0" algn="l" rtl="0">
              <a:spcBef>
                <a:spcPts val="0"/>
              </a:spcBef>
              <a:spcAft>
                <a:spcPts val="0"/>
              </a:spcAft>
              <a:buNone/>
            </a:pPr>
            <a:r>
              <a:rPr lang="en" sz="1800"/>
              <a:t>AI Chat application </a:t>
            </a:r>
            <a:endParaRPr sz="1800"/>
          </a:p>
          <a:p>
            <a:pPr marL="0" lvl="0" indent="0" algn="l" rtl="0">
              <a:spcBef>
                <a:spcPts val="0"/>
              </a:spcBef>
              <a:spcAft>
                <a:spcPts val="0"/>
              </a:spcAft>
              <a:buNone/>
            </a:pPr>
            <a:r>
              <a:rPr lang="en" sz="1800"/>
              <a:t>terms of use Agree button vs available to view</a:t>
            </a:r>
            <a:endParaRPr sz="1800"/>
          </a:p>
          <a:p>
            <a:pPr marL="0" lvl="0" indent="0" algn="l" rtl="0">
              <a:spcBef>
                <a:spcPts val="0"/>
              </a:spcBef>
              <a:spcAft>
                <a:spcPts val="0"/>
              </a:spcAft>
              <a:buNone/>
            </a:pPr>
            <a:endParaRPr sz="1200"/>
          </a:p>
          <a:p>
            <a:pPr marL="0" lvl="0" indent="0" algn="l" rtl="0">
              <a:lnSpc>
                <a:spcPct val="115000"/>
              </a:lnSpc>
              <a:spcBef>
                <a:spcPts val="0"/>
              </a:spcBef>
              <a:spcAft>
                <a:spcPts val="0"/>
              </a:spcAft>
              <a:buNone/>
            </a:pPr>
            <a:r>
              <a:rPr lang="en" sz="1200" b="0"/>
              <a:t>One of the GC AI chat applications that has launched has an extensive disclaimer and requires the user to Agree before using the application. An alternative approach is to make the terms of use available on the page to those who wish to view them.  </a:t>
            </a:r>
            <a:br>
              <a:rPr lang="en" sz="1200" b="0"/>
            </a:br>
            <a:r>
              <a:rPr lang="en" sz="1200" b="0"/>
              <a:t>This will help teams understand the impact of the decision to use a long disclaimer. </a:t>
            </a:r>
            <a:endParaRPr sz="1200"/>
          </a:p>
        </p:txBody>
      </p:sp>
      <p:pic>
        <p:nvPicPr>
          <p:cNvPr id="4429" name="Google Shape;4429;p53"/>
          <p:cNvPicPr preferRelativeResize="0"/>
          <p:nvPr/>
        </p:nvPicPr>
        <p:blipFill>
          <a:blip r:embed="rId3">
            <a:alphaModFix/>
          </a:blip>
          <a:stretch>
            <a:fillRect/>
          </a:stretch>
        </p:blipFill>
        <p:spPr>
          <a:xfrm>
            <a:off x="3232450" y="228600"/>
            <a:ext cx="3101700" cy="2773130"/>
          </a:xfrm>
          <a:prstGeom prst="rect">
            <a:avLst/>
          </a:prstGeom>
          <a:noFill/>
          <a:ln>
            <a:noFill/>
          </a:ln>
          <a:effectLst>
            <a:outerShdw blurRad="57150" dist="19050" dir="5400000" algn="bl" rotWithShape="0">
              <a:srgbClr val="000000">
                <a:alpha val="50000"/>
              </a:srgbClr>
            </a:outerShdw>
          </a:effectLst>
        </p:spPr>
      </p:pic>
      <p:pic>
        <p:nvPicPr>
          <p:cNvPr id="4430" name="Google Shape;4430;p53"/>
          <p:cNvPicPr preferRelativeResize="0"/>
          <p:nvPr/>
        </p:nvPicPr>
        <p:blipFill>
          <a:blip r:embed="rId4">
            <a:alphaModFix/>
          </a:blip>
          <a:stretch>
            <a:fillRect/>
          </a:stretch>
        </p:blipFill>
        <p:spPr>
          <a:xfrm>
            <a:off x="89375" y="279700"/>
            <a:ext cx="2990399" cy="267092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434"/>
        <p:cNvGrpSpPr/>
        <p:nvPr/>
      </p:nvGrpSpPr>
      <p:grpSpPr>
        <a:xfrm>
          <a:off x="0" y="0"/>
          <a:ext cx="0" cy="0"/>
          <a:chOff x="0" y="0"/>
          <a:chExt cx="0" cy="0"/>
        </a:xfrm>
      </p:grpSpPr>
      <p:sp>
        <p:nvSpPr>
          <p:cNvPr id="4435" name="Google Shape;4435;p54"/>
          <p:cNvSpPr txBox="1">
            <a:spLocks noGrp="1"/>
          </p:cNvSpPr>
          <p:nvPr>
            <p:ph type="title"/>
          </p:nvPr>
        </p:nvSpPr>
        <p:spPr>
          <a:xfrm>
            <a:off x="5990050" y="0"/>
            <a:ext cx="3153900" cy="4673400"/>
          </a:xfrm>
          <a:prstGeom prst="rect">
            <a:avLst/>
          </a:prstGeom>
        </p:spPr>
        <p:txBody>
          <a:bodyPr spcFirstLastPara="1" wrap="square" lIns="228600" tIns="0" rIns="0" bIns="0" anchor="ctr" anchorCtr="0">
            <a:noAutofit/>
          </a:bodyPr>
          <a:lstStyle/>
          <a:p>
            <a:pPr marL="0" lvl="0" indent="0" algn="l" rtl="0">
              <a:spcBef>
                <a:spcPts val="0"/>
              </a:spcBef>
              <a:spcAft>
                <a:spcPts val="0"/>
              </a:spcAft>
              <a:buNone/>
            </a:pPr>
            <a:r>
              <a:rPr lang="en" sz="2400"/>
              <a:t>AI Image citations</a:t>
            </a:r>
            <a:endParaRPr sz="2400"/>
          </a:p>
          <a:p>
            <a:pPr marL="0" lvl="0" indent="0" algn="l" rtl="0">
              <a:spcBef>
                <a:spcPts val="0"/>
              </a:spcBef>
              <a:spcAft>
                <a:spcPts val="0"/>
              </a:spcAft>
              <a:buNone/>
            </a:pPr>
            <a:endParaRPr sz="1200"/>
          </a:p>
          <a:p>
            <a:pPr marL="0" lvl="0" indent="0" algn="l" rtl="0">
              <a:lnSpc>
                <a:spcPct val="115000"/>
              </a:lnSpc>
              <a:spcBef>
                <a:spcPts val="0"/>
              </a:spcBef>
              <a:spcAft>
                <a:spcPts val="0"/>
              </a:spcAft>
              <a:buNone/>
            </a:pPr>
            <a:r>
              <a:rPr lang="en" sz="1800" b="0"/>
              <a:t>Create guidance for the required transparency about AI use on Canada.ca</a:t>
            </a:r>
            <a:endParaRPr sz="1800" b="0"/>
          </a:p>
          <a:p>
            <a:pPr marL="0" lvl="0" indent="0" algn="l" rtl="0">
              <a:lnSpc>
                <a:spcPct val="115000"/>
              </a:lnSpc>
              <a:spcBef>
                <a:spcPts val="0"/>
              </a:spcBef>
              <a:spcAft>
                <a:spcPts val="0"/>
              </a:spcAft>
              <a:buNone/>
            </a:pPr>
            <a:endParaRPr sz="1800" b="0"/>
          </a:p>
          <a:p>
            <a:pPr marL="0" lvl="0" indent="0" algn="l" rtl="0">
              <a:lnSpc>
                <a:spcPct val="115000"/>
              </a:lnSpc>
              <a:spcBef>
                <a:spcPts val="0"/>
              </a:spcBef>
              <a:spcAft>
                <a:spcPts val="0"/>
              </a:spcAft>
              <a:buNone/>
            </a:pPr>
            <a:r>
              <a:rPr lang="en" sz="1800" b="0" i="1"/>
              <a:t>“Notify users that they are interacting with generative AI” - </a:t>
            </a:r>
            <a:r>
              <a:rPr lang="en" sz="1800" b="0" u="sng">
                <a:solidFill>
                  <a:schemeClr val="hlink"/>
                </a:solidFill>
                <a:hlinkClick r:id="rId3"/>
              </a:rPr>
              <a:t>Guide on the use of generative artificial intelligence - Canada.ca</a:t>
            </a:r>
            <a:endParaRPr sz="1800"/>
          </a:p>
          <a:p>
            <a:pPr marL="0" lvl="0" indent="0" algn="l" rtl="0">
              <a:lnSpc>
                <a:spcPct val="115000"/>
              </a:lnSpc>
              <a:spcBef>
                <a:spcPts val="0"/>
              </a:spcBef>
              <a:spcAft>
                <a:spcPts val="0"/>
              </a:spcAft>
              <a:buNone/>
            </a:pPr>
            <a:endParaRPr sz="1800"/>
          </a:p>
          <a:p>
            <a:pPr marL="0" lvl="0" indent="0" algn="l" rtl="0">
              <a:lnSpc>
                <a:spcPct val="115000"/>
              </a:lnSpc>
              <a:spcBef>
                <a:spcPts val="0"/>
              </a:spcBef>
              <a:spcAft>
                <a:spcPts val="0"/>
              </a:spcAft>
              <a:buNone/>
            </a:pPr>
            <a:r>
              <a:rPr lang="en" sz="1800" b="0"/>
              <a:t>-Created with TBS AI team</a:t>
            </a:r>
            <a:endParaRPr sz="1800" b="0"/>
          </a:p>
        </p:txBody>
      </p:sp>
      <p:pic>
        <p:nvPicPr>
          <p:cNvPr id="4436" name="Google Shape;4436;p54" title="house-1-mo-en.png"/>
          <p:cNvPicPr preferRelativeResize="0"/>
          <p:nvPr/>
        </p:nvPicPr>
        <p:blipFill>
          <a:blip r:embed="rId4">
            <a:alphaModFix/>
          </a:blip>
          <a:stretch>
            <a:fillRect/>
          </a:stretch>
        </p:blipFill>
        <p:spPr>
          <a:xfrm>
            <a:off x="0" y="2571750"/>
            <a:ext cx="2670826" cy="2592908"/>
          </a:xfrm>
          <a:prstGeom prst="rect">
            <a:avLst/>
          </a:prstGeom>
          <a:noFill/>
          <a:ln>
            <a:noFill/>
          </a:ln>
          <a:effectLst>
            <a:outerShdw blurRad="57150" dist="19050" dir="5400000" algn="bl" rotWithShape="0">
              <a:srgbClr val="000000">
                <a:alpha val="50000"/>
              </a:srgbClr>
            </a:outerShdw>
          </a:effectLst>
        </p:spPr>
      </p:pic>
      <p:pic>
        <p:nvPicPr>
          <p:cNvPr id="4437" name="Google Shape;4437;p54" title="house-2-mo-fr.png"/>
          <p:cNvPicPr preferRelativeResize="0"/>
          <p:nvPr/>
        </p:nvPicPr>
        <p:blipFill>
          <a:blip r:embed="rId5">
            <a:alphaModFix/>
          </a:blip>
          <a:stretch>
            <a:fillRect/>
          </a:stretch>
        </p:blipFill>
        <p:spPr>
          <a:xfrm>
            <a:off x="2670825" y="2259100"/>
            <a:ext cx="2992850" cy="2905550"/>
          </a:xfrm>
          <a:prstGeom prst="rect">
            <a:avLst/>
          </a:prstGeom>
          <a:noFill/>
          <a:ln>
            <a:noFill/>
          </a:ln>
          <a:effectLst>
            <a:outerShdw blurRad="57150" dist="19050" dir="5400000" algn="bl" rotWithShape="0">
              <a:srgbClr val="000000">
                <a:alpha val="50000"/>
              </a:srgbClr>
            </a:outerShdw>
          </a:effectLst>
        </p:spPr>
      </p:pic>
      <p:pic>
        <p:nvPicPr>
          <p:cNvPr id="4438" name="Google Shape;4438;p54" title="house-3-mo-en.png"/>
          <p:cNvPicPr preferRelativeResize="0"/>
          <p:nvPr/>
        </p:nvPicPr>
        <p:blipFill>
          <a:blip r:embed="rId6">
            <a:alphaModFix/>
          </a:blip>
          <a:stretch>
            <a:fillRect/>
          </a:stretch>
        </p:blipFill>
        <p:spPr>
          <a:xfrm>
            <a:off x="0" y="0"/>
            <a:ext cx="2992850" cy="2905545"/>
          </a:xfrm>
          <a:prstGeom prst="rect">
            <a:avLst/>
          </a:prstGeom>
          <a:noFill/>
          <a:ln>
            <a:noFill/>
          </a:ln>
          <a:effectLst>
            <a:outerShdw blurRad="57150" dist="19050" dir="5400000" algn="bl" rotWithShape="0">
              <a:srgbClr val="000000">
                <a:alpha val="50000"/>
              </a:srgbClr>
            </a:outerShdw>
          </a:effectLst>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442"/>
        <p:cNvGrpSpPr/>
        <p:nvPr/>
      </p:nvGrpSpPr>
      <p:grpSpPr>
        <a:xfrm>
          <a:off x="0" y="0"/>
          <a:ext cx="0" cy="0"/>
          <a:chOff x="0" y="0"/>
          <a:chExt cx="0" cy="0"/>
        </a:xfrm>
      </p:grpSpPr>
      <p:sp>
        <p:nvSpPr>
          <p:cNvPr id="4443" name="Google Shape;4443;p55"/>
          <p:cNvSpPr txBox="1">
            <a:spLocks noGrp="1"/>
          </p:cNvSpPr>
          <p:nvPr>
            <p:ph type="title"/>
          </p:nvPr>
        </p:nvSpPr>
        <p:spPr>
          <a:xfrm>
            <a:off x="5990050" y="0"/>
            <a:ext cx="3153900" cy="4673400"/>
          </a:xfrm>
          <a:prstGeom prst="rect">
            <a:avLst/>
          </a:prstGeom>
        </p:spPr>
        <p:txBody>
          <a:bodyPr spcFirstLastPara="1" wrap="square" lIns="228600" tIns="0" rIns="0" bIns="0" anchor="ctr" anchorCtr="0">
            <a:noAutofit/>
          </a:bodyPr>
          <a:lstStyle/>
          <a:p>
            <a:pPr marL="0" lvl="0" indent="0" algn="l" rtl="0">
              <a:spcBef>
                <a:spcPts val="0"/>
              </a:spcBef>
              <a:spcAft>
                <a:spcPts val="0"/>
              </a:spcAft>
              <a:buNone/>
            </a:pPr>
            <a:r>
              <a:rPr lang="en" sz="2400"/>
              <a:t>Trust of AI images</a:t>
            </a:r>
            <a:endParaRPr sz="2400"/>
          </a:p>
          <a:p>
            <a:pPr marL="0" lvl="0" indent="0" algn="l" rtl="0">
              <a:spcBef>
                <a:spcPts val="0"/>
              </a:spcBef>
              <a:spcAft>
                <a:spcPts val="0"/>
              </a:spcAft>
              <a:buNone/>
            </a:pPr>
            <a:endParaRPr sz="1200"/>
          </a:p>
          <a:p>
            <a:pPr marL="0" lvl="0" indent="0" algn="l" rtl="0">
              <a:lnSpc>
                <a:spcPct val="115000"/>
              </a:lnSpc>
              <a:spcBef>
                <a:spcPts val="0"/>
              </a:spcBef>
              <a:spcAft>
                <a:spcPts val="0"/>
              </a:spcAft>
              <a:buNone/>
            </a:pPr>
            <a:r>
              <a:rPr lang="en" sz="1800" b="0"/>
              <a:t>Understand the impact on Trust of using AI images</a:t>
            </a:r>
            <a:br>
              <a:rPr lang="en" sz="1800" b="0"/>
            </a:br>
            <a:r>
              <a:rPr lang="en" sz="1800" b="0"/>
              <a:t>Follow-on question has:</a:t>
            </a:r>
            <a:endParaRPr sz="1800" b="0"/>
          </a:p>
          <a:p>
            <a:pPr marL="457200" lvl="0" indent="-342900" algn="l" rtl="0">
              <a:lnSpc>
                <a:spcPct val="115000"/>
              </a:lnSpc>
              <a:spcBef>
                <a:spcPts val="0"/>
              </a:spcBef>
              <a:spcAft>
                <a:spcPts val="0"/>
              </a:spcAft>
              <a:buSzPts val="1800"/>
              <a:buChar char="●"/>
            </a:pPr>
            <a:r>
              <a:rPr lang="en" sz="1800" b="0"/>
              <a:t>Image from live site without any AI citation</a:t>
            </a:r>
            <a:endParaRPr sz="1800" b="0"/>
          </a:p>
          <a:p>
            <a:pPr marL="457200" lvl="0" indent="-342900" algn="l" rtl="0">
              <a:lnSpc>
                <a:spcPct val="115000"/>
              </a:lnSpc>
              <a:spcBef>
                <a:spcPts val="0"/>
              </a:spcBef>
              <a:spcAft>
                <a:spcPts val="0"/>
              </a:spcAft>
              <a:buSzPts val="1800"/>
              <a:buChar char="●"/>
            </a:pPr>
            <a:r>
              <a:rPr lang="en" sz="1800" b="0"/>
              <a:t>Image with the AI citation they selected in the previous question </a:t>
            </a:r>
            <a:endParaRPr sz="1800" b="0"/>
          </a:p>
        </p:txBody>
      </p:sp>
      <p:pic>
        <p:nvPicPr>
          <p:cNvPr id="4444" name="Google Shape;4444;p55" title="house-3-mo-en.png"/>
          <p:cNvPicPr preferRelativeResize="0"/>
          <p:nvPr/>
        </p:nvPicPr>
        <p:blipFill>
          <a:blip r:embed="rId3">
            <a:alphaModFix/>
          </a:blip>
          <a:stretch>
            <a:fillRect/>
          </a:stretch>
        </p:blipFill>
        <p:spPr>
          <a:xfrm>
            <a:off x="2952575" y="702762"/>
            <a:ext cx="2908000" cy="2823150"/>
          </a:xfrm>
          <a:prstGeom prst="rect">
            <a:avLst/>
          </a:prstGeom>
          <a:noFill/>
          <a:ln>
            <a:noFill/>
          </a:ln>
          <a:effectLst>
            <a:outerShdw blurRad="57150" dist="19050" dir="5400000" algn="bl" rotWithShape="0">
              <a:srgbClr val="000000">
                <a:alpha val="50000"/>
              </a:srgbClr>
            </a:outerShdw>
          </a:effectLst>
        </p:spPr>
      </p:pic>
      <p:pic>
        <p:nvPicPr>
          <p:cNvPr id="4445" name="Google Shape;4445;p55" title="house-mo-en.png"/>
          <p:cNvPicPr preferRelativeResize="0"/>
          <p:nvPr/>
        </p:nvPicPr>
        <p:blipFill>
          <a:blip r:embed="rId4">
            <a:alphaModFix/>
          </a:blip>
          <a:stretch>
            <a:fillRect/>
          </a:stretch>
        </p:blipFill>
        <p:spPr>
          <a:xfrm>
            <a:off x="0" y="743950"/>
            <a:ext cx="2823100" cy="2740773"/>
          </a:xfrm>
          <a:prstGeom prst="rect">
            <a:avLst/>
          </a:prstGeom>
          <a:noFill/>
          <a:ln w="28575" cap="flat" cmpd="sng">
            <a:solidFill>
              <a:srgbClr val="FF9900"/>
            </a:solidFill>
            <a:prstDash val="solid"/>
            <a:round/>
            <a:headEnd type="none" w="sm" len="sm"/>
            <a:tailEnd type="none" w="sm" len="sm"/>
          </a:ln>
          <a:effectLst>
            <a:outerShdw blurRad="57150" dist="19050" dir="5400000" algn="bl" rotWithShape="0">
              <a:srgbClr val="000000">
                <a:alpha val="50000"/>
              </a:srgbClr>
            </a:outerShdw>
          </a:effectLst>
        </p:spPr>
      </p:pic>
      <p:sp>
        <p:nvSpPr>
          <p:cNvPr id="4446" name="Google Shape;4446;p55"/>
          <p:cNvSpPr txBox="1"/>
          <p:nvPr/>
        </p:nvSpPr>
        <p:spPr>
          <a:xfrm>
            <a:off x="1744425" y="4673400"/>
            <a:ext cx="4938300" cy="615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u="sng">
                <a:solidFill>
                  <a:schemeClr val="hlink"/>
                </a:solidFill>
                <a:hlinkClick r:id="rId5"/>
              </a:rPr>
              <a:t>https://www.canada.ca/en/services/finance.html</a:t>
            </a:r>
            <a:endParaRPr/>
          </a:p>
          <a:p>
            <a:pPr marL="0" lvl="0" indent="0" algn="l" rtl="0">
              <a:spcBef>
                <a:spcPts val="0"/>
              </a:spcBef>
              <a:spcAft>
                <a:spcPts val="0"/>
              </a:spcAft>
              <a:buNone/>
            </a:pPr>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450"/>
        <p:cNvGrpSpPr/>
        <p:nvPr/>
      </p:nvGrpSpPr>
      <p:grpSpPr>
        <a:xfrm>
          <a:off x="0" y="0"/>
          <a:ext cx="0" cy="0"/>
          <a:chOff x="0" y="0"/>
          <a:chExt cx="0" cy="0"/>
        </a:xfrm>
      </p:grpSpPr>
      <p:pic>
        <p:nvPicPr>
          <p:cNvPr id="4451" name="Google Shape;4451;p56"/>
          <p:cNvPicPr preferRelativeResize="0"/>
          <p:nvPr/>
        </p:nvPicPr>
        <p:blipFill>
          <a:blip r:embed="rId3">
            <a:alphaModFix/>
          </a:blip>
          <a:stretch>
            <a:fillRect/>
          </a:stretch>
        </p:blipFill>
        <p:spPr>
          <a:xfrm>
            <a:off x="3369675" y="2455125"/>
            <a:ext cx="2846100" cy="2549600"/>
          </a:xfrm>
          <a:prstGeom prst="rect">
            <a:avLst/>
          </a:prstGeom>
          <a:noFill/>
          <a:ln>
            <a:noFill/>
          </a:ln>
        </p:spPr>
      </p:pic>
      <p:sp>
        <p:nvSpPr>
          <p:cNvPr id="4452" name="Google Shape;4452;p56"/>
          <p:cNvSpPr txBox="1">
            <a:spLocks noGrp="1"/>
          </p:cNvSpPr>
          <p:nvPr>
            <p:ph type="title"/>
          </p:nvPr>
        </p:nvSpPr>
        <p:spPr>
          <a:xfrm>
            <a:off x="6297900" y="-76200"/>
            <a:ext cx="2846100" cy="4673400"/>
          </a:xfrm>
          <a:prstGeom prst="rect">
            <a:avLst/>
          </a:prstGeom>
        </p:spPr>
        <p:txBody>
          <a:bodyPr spcFirstLastPara="1" wrap="square" lIns="228600" tIns="0" rIns="0" bIns="0" anchor="ctr" anchorCtr="0">
            <a:noAutofit/>
          </a:bodyPr>
          <a:lstStyle/>
          <a:p>
            <a:pPr marL="0" lvl="0" indent="0" algn="l" rtl="0">
              <a:spcBef>
                <a:spcPts val="0"/>
              </a:spcBef>
              <a:spcAft>
                <a:spcPts val="0"/>
              </a:spcAft>
              <a:buNone/>
            </a:pPr>
            <a:r>
              <a:rPr lang="en" sz="2400"/>
              <a:t>Trust of AI images in promotions</a:t>
            </a:r>
            <a:endParaRPr sz="2400"/>
          </a:p>
          <a:p>
            <a:pPr marL="0" lvl="0" indent="0" algn="l" rtl="0">
              <a:spcBef>
                <a:spcPts val="0"/>
              </a:spcBef>
              <a:spcAft>
                <a:spcPts val="0"/>
              </a:spcAft>
              <a:buNone/>
            </a:pPr>
            <a:endParaRPr sz="1200"/>
          </a:p>
          <a:p>
            <a:pPr marL="457200" lvl="0" indent="-342900" algn="l" rtl="0">
              <a:lnSpc>
                <a:spcPct val="115000"/>
              </a:lnSpc>
              <a:spcBef>
                <a:spcPts val="0"/>
              </a:spcBef>
              <a:spcAft>
                <a:spcPts val="0"/>
              </a:spcAft>
              <a:buSzPts val="1800"/>
              <a:buChar char="●"/>
            </a:pPr>
            <a:r>
              <a:rPr lang="en" sz="1800" b="0"/>
              <a:t>Same model of 2 questions, first with different AI citations, followed by question chosen citation and image with no citation </a:t>
            </a:r>
            <a:endParaRPr sz="1800" b="0"/>
          </a:p>
          <a:p>
            <a:pPr marL="457200" lvl="0" indent="-342900" algn="l" rtl="0">
              <a:lnSpc>
                <a:spcPct val="115000"/>
              </a:lnSpc>
              <a:spcBef>
                <a:spcPts val="0"/>
              </a:spcBef>
              <a:spcAft>
                <a:spcPts val="0"/>
              </a:spcAft>
              <a:buSzPts val="1800"/>
              <a:buChar char="●"/>
            </a:pPr>
            <a:r>
              <a:rPr lang="en" sz="1800" b="0"/>
              <a:t>this question features a fairly normal image </a:t>
            </a:r>
            <a:endParaRPr sz="1800" b="0"/>
          </a:p>
        </p:txBody>
      </p:sp>
      <p:pic>
        <p:nvPicPr>
          <p:cNvPr id="4453" name="Google Shape;4453;p56" title="face-1-mo-en.png"/>
          <p:cNvPicPr preferRelativeResize="0"/>
          <p:nvPr/>
        </p:nvPicPr>
        <p:blipFill>
          <a:blip r:embed="rId4">
            <a:alphaModFix/>
          </a:blip>
          <a:stretch>
            <a:fillRect/>
          </a:stretch>
        </p:blipFill>
        <p:spPr>
          <a:xfrm>
            <a:off x="0" y="2392838"/>
            <a:ext cx="3075725" cy="2754062"/>
          </a:xfrm>
          <a:prstGeom prst="rect">
            <a:avLst/>
          </a:prstGeom>
          <a:noFill/>
          <a:ln>
            <a:noFill/>
          </a:ln>
          <a:effectLst>
            <a:outerShdw blurRad="57150" dist="19050" dir="5400000" algn="bl" rotWithShape="0">
              <a:srgbClr val="000000">
                <a:alpha val="50000"/>
              </a:srgbClr>
            </a:outerShdw>
          </a:effectLst>
        </p:spPr>
      </p:pic>
      <p:pic>
        <p:nvPicPr>
          <p:cNvPr id="4454" name="Google Shape;4454;p56" title="face-3-mo-en.png"/>
          <p:cNvPicPr preferRelativeResize="0"/>
          <p:nvPr/>
        </p:nvPicPr>
        <p:blipFill>
          <a:blip r:embed="rId5">
            <a:alphaModFix/>
          </a:blip>
          <a:stretch>
            <a:fillRect/>
          </a:stretch>
        </p:blipFill>
        <p:spPr>
          <a:xfrm>
            <a:off x="3376649" y="-4"/>
            <a:ext cx="3000289" cy="2686535"/>
          </a:xfrm>
          <a:prstGeom prst="rect">
            <a:avLst/>
          </a:prstGeom>
          <a:noFill/>
          <a:ln>
            <a:noFill/>
          </a:ln>
          <a:effectLst>
            <a:outerShdw blurRad="57150" dist="19050" dir="5400000" algn="bl" rotWithShape="0">
              <a:srgbClr val="000000">
                <a:alpha val="50000"/>
              </a:srgbClr>
            </a:outerShdw>
          </a:effectLst>
        </p:spPr>
      </p:pic>
      <p:pic>
        <p:nvPicPr>
          <p:cNvPr id="4455" name="Google Shape;4455;p56" title="face-mo-en.png"/>
          <p:cNvPicPr preferRelativeResize="0"/>
          <p:nvPr/>
        </p:nvPicPr>
        <p:blipFill>
          <a:blip r:embed="rId6">
            <a:alphaModFix/>
          </a:blip>
          <a:stretch>
            <a:fillRect/>
          </a:stretch>
        </p:blipFill>
        <p:spPr>
          <a:xfrm>
            <a:off x="75425" y="0"/>
            <a:ext cx="3000300" cy="2687793"/>
          </a:xfrm>
          <a:prstGeom prst="rect">
            <a:avLst/>
          </a:prstGeom>
          <a:noFill/>
          <a:ln w="28575" cap="flat" cmpd="sng">
            <a:solidFill>
              <a:schemeClr val="accent6"/>
            </a:solidFill>
            <a:prstDash val="solid"/>
            <a:round/>
            <a:headEnd type="none" w="sm" len="sm"/>
            <a:tailEnd type="none" w="sm" len="sm"/>
          </a:ln>
          <a:effectLst>
            <a:outerShdw blurRad="57150" dist="19050" dir="5400000" algn="bl" rotWithShape="0">
              <a:srgbClr val="000000">
                <a:alpha val="50000"/>
              </a:srgbClr>
            </a:outerShdw>
          </a:effectLst>
        </p:spPr>
      </p:pic>
      <p:sp>
        <p:nvSpPr>
          <p:cNvPr id="4456" name="Google Shape;4456;p56"/>
          <p:cNvSpPr txBox="1"/>
          <p:nvPr/>
        </p:nvSpPr>
        <p:spPr>
          <a:xfrm>
            <a:off x="6376950" y="4673400"/>
            <a:ext cx="1813500" cy="492600"/>
          </a:xfrm>
          <a:prstGeom prst="rect">
            <a:avLst/>
          </a:prstGeom>
          <a:noFill/>
          <a:ln>
            <a:noFill/>
          </a:ln>
        </p:spPr>
        <p:txBody>
          <a:bodyPr spcFirstLastPara="1" wrap="square" lIns="91425" tIns="91425" rIns="91425" bIns="91425" anchor="t" anchorCtr="0">
            <a:spAutoFit/>
          </a:bodyPr>
          <a:lstStyle/>
          <a:p>
            <a:pPr marL="0" lvl="0" indent="0" algn="l" rtl="0">
              <a:spcBef>
                <a:spcPts val="0"/>
              </a:spcBef>
              <a:spcAft>
                <a:spcPts val="0"/>
              </a:spcAft>
              <a:buNone/>
            </a:pPr>
            <a:r>
              <a:rPr lang="en" sz="1000" u="sng">
                <a:solidFill>
                  <a:schemeClr val="hlink"/>
                </a:solidFill>
                <a:hlinkClick r:id="rId7"/>
              </a:rPr>
              <a:t>https://www.canada.ca/en/services/finance.html</a:t>
            </a:r>
            <a:endParaRPr sz="1000"/>
          </a:p>
        </p:txBody>
      </p:sp>
    </p:spTree>
  </p:cSld>
  <p:clrMapOvr>
    <a:masterClrMapping/>
  </p:clrMapOvr>
</p:sld>
</file>

<file path=ppt/theme/theme1.xml><?xml version="1.0" encoding="utf-8"?>
<a:theme xmlns:a="http://schemas.openxmlformats.org/drawingml/2006/main" name="CDS_2024">
  <a:themeElements>
    <a:clrScheme name="Simple Light">
      <a:dk1>
        <a:srgbClr val="000000"/>
      </a:dk1>
      <a:lt1>
        <a:srgbClr val="FFFFFF"/>
      </a:lt1>
      <a:dk2>
        <a:srgbClr val="595959"/>
      </a:dk2>
      <a:lt2>
        <a:srgbClr val="F9F9F9"/>
      </a:lt2>
      <a:accent1>
        <a:srgbClr val="294162"/>
      </a:accent1>
      <a:accent2>
        <a:srgbClr val="5BAAD7"/>
      </a:accent2>
      <a:accent3>
        <a:srgbClr val="8CD0F2"/>
      </a:accent3>
      <a:accent4>
        <a:srgbClr val="AF2024"/>
      </a:accent4>
      <a:accent5>
        <a:srgbClr val="F27921"/>
      </a:accent5>
      <a:accent6>
        <a:srgbClr val="F9B717"/>
      </a:accent6>
      <a:hlink>
        <a:srgbClr val="4A86E8"/>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662</Words>
  <Application>Microsoft Office PowerPoint</Application>
  <PresentationFormat>On-screen Show (16:9)</PresentationFormat>
  <Paragraphs>65</Paragraphs>
  <Slides>12</Slides>
  <Notes>12</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12</vt:i4>
      </vt:variant>
    </vt:vector>
  </HeadingPairs>
  <TitlesOfParts>
    <vt:vector size="16" baseType="lpstr">
      <vt:lpstr>Lato</vt:lpstr>
      <vt:lpstr>Arial</vt:lpstr>
      <vt:lpstr>Source Sans Pro</vt:lpstr>
      <vt:lpstr>CDS_2024</vt:lpstr>
      <vt:lpstr>PowerPoint Presentation</vt:lpstr>
      <vt:lpstr>PowerPoint Presentation</vt:lpstr>
      <vt:lpstr>Purpose: Ensure Canada.ca brand retains trusted status in AI age</vt:lpstr>
      <vt:lpstr>AI Chat application (full page)  on Canada.ca vs Google AI overview or Bing Copilot AI - knowing which is most trusted helps us move faster if necessary </vt:lpstr>
      <vt:lpstr>AI Chat launch via  bottom of page overlay vs chatbot button  Most people have interacted with chat applications but would not be willing to use them for accessing government services. … While a truly interactive AI chat application could be a game changer, expectations are low, and the difference between “new” chat applications and the old style will need to be made clear. Citizens First 2023 National Report,Institute for Citizen-Centred Service  Helps us decide if overlay is different enough from existing chatbot buttons</vt:lpstr>
      <vt:lpstr>AI Chat application  terms of use Agree button vs available to view  One of the GC AI chat applications that has launched has an extensive disclaimer and requires the user to Agree before using the application. An alternative approach is to make the terms of use available on the page to those who wish to view them.   This will help teams understand the impact of the decision to use a long disclaimer. </vt:lpstr>
      <vt:lpstr>AI Image citations  Create guidance for the required transparency about AI use on Canada.ca  “Notify users that they are interacting with generative AI” - Guide on the use of generative artificial intelligence - Canada.ca  -Created with TBS AI team</vt:lpstr>
      <vt:lpstr>Trust of AI images  Understand the impact on Trust of using AI images Follow-on question has: Image from live site without any AI citation Image with the AI citation they selected in the previous question </vt:lpstr>
      <vt:lpstr>Trust of AI images in promotions  Same model of 2 questions, first with different AI citations, followed by question chosen citation and image with no citation  this question features a fairly normal image </vt:lpstr>
      <vt:lpstr>AI text citations  Create guidance for the required transparency about AI use on Canada.ca  Same model as with images, test which AI citation is most trusted first, then test text with and without the trusted citation  Citations from TBS AI team</vt:lpstr>
      <vt:lpstr>Build on Canada.ca brand elements trust (not an AI question)  Previous study identified header with FIP flag as core to brand identity  This question will clarify impact of page title and breadcrumbs impact Canada.ca brand identity</vt:lpstr>
      <vt:lpstr>Next steps PP setting up invite on Canada.ca pages Study will run until at least 1K Canadian respondents  Qualitative sessions with video for insights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Rob Boudreau</cp:lastModifiedBy>
  <cp:revision>1</cp:revision>
  <dcterms:modified xsi:type="dcterms:W3CDTF">2024-06-21T17:16:58Z</dcterms:modified>
</cp:coreProperties>
</file>