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278" r:id="rId3"/>
    <p:sldId id="264" r:id="rId4"/>
    <p:sldId id="261" r:id="rId5"/>
    <p:sldId id="279" r:id="rId6"/>
    <p:sldId id="281" r:id="rId7"/>
    <p:sldId id="275" r:id="rId8"/>
    <p:sldId id="268" r:id="rId9"/>
    <p:sldId id="282" r:id="rId10"/>
    <p:sldId id="276" r:id="rId11"/>
    <p:sldId id="267" r:id="rId12"/>
    <p:sldId id="273" r:id="rId13"/>
    <p:sldId id="25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DC5E1D-C2F4-46EB-B5C5-0B7B4C49E4C0}" v="23" dt="2022-07-15T19:08:10.516"/>
    <p1510:client id="{04F276A6-AE20-46EC-8F78-C2CBDEC4559B}" v="100" dt="2022-08-02T13:11:21.725"/>
    <p1510:client id="{083A8862-C758-4648-9AC2-1A9F10EDA5EE}" v="206" dt="2022-07-18T12:11:32.113"/>
    <p1510:client id="{0A745C88-BFDC-4FFB-A48E-D66CC24B8866}" v="3" dt="2022-08-02T13:56:19.572"/>
    <p1510:client id="{15DD866C-CC4C-CAF1-0F82-DBBD8E20BF4A}" v="1270" dt="2022-07-15T21:34:29.549"/>
    <p1510:client id="{170EE738-CE50-4C37-A5CB-3C6A6FAF481F}" v="4" dt="2022-08-02T14:47:02.334"/>
    <p1510:client id="{1805FAAE-906C-497D-94EB-FD71001A758D}" v="59" dt="2022-07-28T15:58:59.605"/>
    <p1510:client id="{1E2200FE-8B9E-4377-9F4E-59B7BE49765F}" v="73" dt="2022-07-27T14:32:20.023"/>
    <p1510:client id="{29C430E2-FC22-4ED7-B72B-8A22699D0255}" v="81" dt="2022-07-20T13:23:36.580"/>
    <p1510:client id="{335939DE-3908-40C4-8925-91B604BD32E6}" v="7" dt="2022-07-28T15:41:48.579"/>
    <p1510:client id="{44363755-2A1F-4CF2-A49E-9AE3343B63DC}" v="35" dt="2022-08-02T12:18:20.144"/>
    <p1510:client id="{455DAAC6-6281-4866-B400-90B5B9697E2B}" v="33" dt="2022-07-15T17:40:04.817"/>
    <p1510:client id="{48C672D6-4A1D-4D2A-849D-FF4EC42021AA}" v="62" dt="2022-07-22T15:30:49.510"/>
    <p1510:client id="{4FBDA846-A1B7-45DB-B9F3-2C5C7E19FD8C}" v="2" dt="2022-07-27T14:20:43.516"/>
    <p1510:client id="{5656C57F-4C1C-4A46-B8D2-1DB491C37827}" v="128" dt="2022-07-29T13:58:50.863"/>
    <p1510:client id="{656B822E-8D78-48C9-BC7C-3152649A00E9}" v="42" dt="2022-07-17T04:02:55.927"/>
    <p1510:client id="{72F7FB0A-C6BC-421A-94FB-5F399FB310A1}" v="2" dt="2022-07-28T14:42:52.475"/>
    <p1510:client id="{7AC85F92-90DE-5F2B-BB9E-0E8367B258AE}" v="19" dt="2022-07-26T18:59:52.562"/>
    <p1510:client id="{7C7199E4-6DE0-4D78-8160-92F69591309E}" v="75" dt="2022-07-19T12:07:32.010"/>
    <p1510:client id="{7D550626-E183-4C20-9366-9CEE70239490}" v="116" dt="2022-07-19T11:30:51.964"/>
    <p1510:client id="{7F4368AD-7FF9-48F5-9B54-6E8108C19029}" v="3" dt="2022-07-28T14:50:24.043"/>
    <p1510:client id="{82209001-4DC5-4567-8E6D-DDA73E79A040}" v="232" dt="2022-07-15T16:32:02.742"/>
    <p1510:client id="{84BED480-EFC2-422B-ADC8-A3E2B6082BE1}" v="98" dt="2022-08-02T00:17:40.406"/>
    <p1510:client id="{8B816466-2499-40CF-A971-D99190656A3D}" v="187" dt="2022-07-17T04:20:38.085"/>
    <p1510:client id="{8F2268E4-3C38-4EE4-A76B-49289A2DAE07}" v="10" dt="2022-07-19T13:41:26.163"/>
    <p1510:client id="{906AF9A2-ADB3-2CC5-634A-EC98152B7DF1}" v="25" dt="2022-07-19T13:52:52.896"/>
    <p1510:client id="{92F630AB-4648-4A0C-A14E-0A8B91364F64}" v="887" dt="2022-07-27T15:03:34.296"/>
    <p1510:client id="{992261D0-7887-4500-A209-6EFF6E1F9A31}" v="138" dt="2022-07-25T19:59:07.087"/>
    <p1510:client id="{9CEE5900-2561-49BC-90DB-DF9B3537FBF0}" v="65" dt="2022-08-02T13:10:01.024"/>
    <p1510:client id="{A699E2EE-9BCE-4A30-9DBF-9E30576F3567}" v="1105" dt="2022-07-15T16:21:28.987"/>
    <p1510:client id="{A9063571-D1FC-4171-AB33-E3BF8029824D}" v="76" dt="2022-07-17T02:37:41.096"/>
    <p1510:client id="{AABCA3ED-CACE-4ED8-9602-BC6E49D32FDD}" v="26" dt="2022-07-27T17:57:49.443"/>
    <p1510:client id="{B2A7B32D-E090-4C6E-9942-6590A57FEBFE}" v="166" dt="2022-07-22T15:55:26.432"/>
    <p1510:client id="{C1731307-4AB1-46C7-BD6F-F0B56642BC46}" v="1" dt="2022-07-27T14:23:57.122"/>
    <p1510:client id="{CC39C5C4-B7DD-459E-A37E-1962BAA0BA5C}" v="14" dt="2022-07-15T18:53:23.566"/>
    <p1510:client id="{CCB70128-4F81-4922-8DA3-43B47848C12E}" v="81" dt="2022-07-28T15:48:20.940"/>
    <p1510:client id="{E66F4FC9-78E1-43CD-9D98-9848BA91A326}" v="23" dt="2022-07-27T20:53:14.085"/>
    <p1510:client id="{ECBF96D6-3C0A-446E-922A-5A7E457D435F}" v="1" dt="2022-07-27T15:45:53.587"/>
    <p1510:client id="{F03D0852-6D47-47B1-9B12-E7EBF2BD1C72}" v="3" dt="2022-08-02T13:52:33.028"/>
    <p1510:client id="{F0404312-FC0E-4568-B717-83CB2C7E798E}" v="45" dt="2022-07-17T02:26:20.891"/>
    <p1510:client id="{F9B10838-0090-48A2-8E94-4996773C0B12}" v="68" dt="2022-07-15T17:18:33.9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h, Mahrukh (StatCan)" userId="S::mahrukh.shah@statcan.gc.ca::c0d1750d-04a3-4915-9336-b2111de076f1" providerId="AD" clId="Web-{D27DA34C-6191-42B8-B70B-1FBC3D718120}"/>
    <pc:docChg chg="modSld">
      <pc:chgData name="Shah, Mahrukh (StatCan)" userId="S::mahrukh.shah@statcan.gc.ca::c0d1750d-04a3-4915-9336-b2111de076f1" providerId="AD" clId="Web-{D27DA34C-6191-42B8-B70B-1FBC3D718120}" dt="2022-07-12T12:33:50.713" v="159" actId="20577"/>
      <pc:docMkLst>
        <pc:docMk/>
      </pc:docMkLst>
      <pc:sldChg chg="addSp delSp modSp">
        <pc:chgData name="Shah, Mahrukh (StatCan)" userId="S::mahrukh.shah@statcan.gc.ca::c0d1750d-04a3-4915-9336-b2111de076f1" providerId="AD" clId="Web-{D27DA34C-6191-42B8-B70B-1FBC3D718120}" dt="2022-07-12T12:33:50.713" v="159" actId="20577"/>
        <pc:sldMkLst>
          <pc:docMk/>
          <pc:sldMk cId="2214532260" sldId="264"/>
        </pc:sldMkLst>
        <pc:spChg chg="mod">
          <ac:chgData name="Shah, Mahrukh (StatCan)" userId="S::mahrukh.shah@statcan.gc.ca::c0d1750d-04a3-4915-9336-b2111de076f1" providerId="AD" clId="Web-{D27DA34C-6191-42B8-B70B-1FBC3D718120}" dt="2022-07-12T12:33:50.713" v="159" actId="20577"/>
          <ac:spMkLst>
            <pc:docMk/>
            <pc:sldMk cId="2214532260" sldId="264"/>
            <ac:spMk id="8" creationId="{CDC39B5E-6AC2-B7B6-5A3D-AC0EC3D42654}"/>
          </ac:spMkLst>
        </pc:spChg>
        <pc:picChg chg="add del mod">
          <ac:chgData name="Shah, Mahrukh (StatCan)" userId="S::mahrukh.shah@statcan.gc.ca::c0d1750d-04a3-4915-9336-b2111de076f1" providerId="AD" clId="Web-{D27DA34C-6191-42B8-B70B-1FBC3D718120}" dt="2022-07-12T12:26:41.720" v="10" actId="1076"/>
          <ac:picMkLst>
            <pc:docMk/>
            <pc:sldMk cId="2214532260" sldId="264"/>
            <ac:picMk id="10" creationId="{49707515-D95D-BE4B-2F0F-D21876629AC8}"/>
          </ac:picMkLst>
        </pc:picChg>
      </pc:sldChg>
    </pc:docChg>
  </pc:docChgLst>
  <pc:docChgLst>
    <pc:chgData name="Guo, Ruting (StatCan)" userId="S::ruting.guo@statcan.gc.ca::37d74887-7802-4404-b0bd-d935e740b6de" providerId="AD" clId="Web-{335939DE-3908-40C4-8925-91B604BD32E6}"/>
    <pc:docChg chg="modSld">
      <pc:chgData name="Guo, Ruting (StatCan)" userId="S::ruting.guo@statcan.gc.ca::37d74887-7802-4404-b0bd-d935e740b6de" providerId="AD" clId="Web-{335939DE-3908-40C4-8925-91B604BD32E6}" dt="2022-07-28T15:41:48.579" v="6" actId="1076"/>
      <pc:docMkLst>
        <pc:docMk/>
      </pc:docMkLst>
      <pc:sldChg chg="modSp">
        <pc:chgData name="Guo, Ruting (StatCan)" userId="S::ruting.guo@statcan.gc.ca::37d74887-7802-4404-b0bd-d935e740b6de" providerId="AD" clId="Web-{335939DE-3908-40C4-8925-91B604BD32E6}" dt="2022-07-28T15:41:48.579" v="6" actId="1076"/>
        <pc:sldMkLst>
          <pc:docMk/>
          <pc:sldMk cId="2214532260" sldId="264"/>
        </pc:sldMkLst>
        <pc:spChg chg="mod">
          <ac:chgData name="Guo, Ruting (StatCan)" userId="S::ruting.guo@statcan.gc.ca::37d74887-7802-4404-b0bd-d935e740b6de" providerId="AD" clId="Web-{335939DE-3908-40C4-8925-91B604BD32E6}" dt="2022-07-28T15:41:35.298" v="5" actId="1076"/>
          <ac:spMkLst>
            <pc:docMk/>
            <pc:sldMk cId="2214532260" sldId="264"/>
            <ac:spMk id="2" creationId="{00000000-0000-0000-0000-000000000000}"/>
          </ac:spMkLst>
        </pc:spChg>
        <pc:picChg chg="mod">
          <ac:chgData name="Guo, Ruting (StatCan)" userId="S::ruting.guo@statcan.gc.ca::37d74887-7802-4404-b0bd-d935e740b6de" providerId="AD" clId="Web-{335939DE-3908-40C4-8925-91B604BD32E6}" dt="2022-07-28T15:41:48.579" v="6" actId="1076"/>
          <ac:picMkLst>
            <pc:docMk/>
            <pc:sldMk cId="2214532260" sldId="264"/>
            <ac:picMk id="10" creationId="{49707515-D95D-BE4B-2F0F-D21876629AC8}"/>
          </ac:picMkLst>
        </pc:picChg>
      </pc:sldChg>
    </pc:docChg>
  </pc:docChgLst>
  <pc:docChgLst>
    <pc:chgData name="Guo, Ruting (StatCan)" userId="S::ruting.guo@statcan.gc.ca::37d74887-7802-4404-b0bd-d935e740b6de" providerId="AD" clId="Web-{CCB70128-4F81-4922-8DA3-43B47848C12E}"/>
    <pc:docChg chg="modSld">
      <pc:chgData name="Guo, Ruting (StatCan)" userId="S::ruting.guo@statcan.gc.ca::37d74887-7802-4404-b0bd-d935e740b6de" providerId="AD" clId="Web-{CCB70128-4F81-4922-8DA3-43B47848C12E}" dt="2022-07-28T15:48:20.940" v="84" actId="20577"/>
      <pc:docMkLst>
        <pc:docMk/>
      </pc:docMkLst>
      <pc:sldChg chg="modSp">
        <pc:chgData name="Guo, Ruting (StatCan)" userId="S::ruting.guo@statcan.gc.ca::37d74887-7802-4404-b0bd-d935e740b6de" providerId="AD" clId="Web-{CCB70128-4F81-4922-8DA3-43B47848C12E}" dt="2022-07-28T15:48:20.940" v="84" actId="20577"/>
        <pc:sldMkLst>
          <pc:docMk/>
          <pc:sldMk cId="2214532260" sldId="264"/>
        </pc:sldMkLst>
        <pc:spChg chg="mod">
          <ac:chgData name="Guo, Ruting (StatCan)" userId="S::ruting.guo@statcan.gc.ca::37d74887-7802-4404-b0bd-d935e740b6de" providerId="AD" clId="Web-{CCB70128-4F81-4922-8DA3-43B47848C12E}" dt="2022-07-28T15:44:46.297" v="0" actId="20577"/>
          <ac:spMkLst>
            <pc:docMk/>
            <pc:sldMk cId="2214532260" sldId="264"/>
            <ac:spMk id="2" creationId="{00000000-0000-0000-0000-000000000000}"/>
          </ac:spMkLst>
        </pc:spChg>
        <pc:spChg chg="mod">
          <ac:chgData name="Guo, Ruting (StatCan)" userId="S::ruting.guo@statcan.gc.ca::37d74887-7802-4404-b0bd-d935e740b6de" providerId="AD" clId="Web-{CCB70128-4F81-4922-8DA3-43B47848C12E}" dt="2022-07-28T15:48:02.815" v="81" actId="20577"/>
          <ac:spMkLst>
            <pc:docMk/>
            <pc:sldMk cId="2214532260" sldId="264"/>
            <ac:spMk id="3" creationId="{2FA000A1-9A4E-488B-A67B-33BEF7BADC8E}"/>
          </ac:spMkLst>
        </pc:spChg>
        <pc:spChg chg="mod">
          <ac:chgData name="Guo, Ruting (StatCan)" userId="S::ruting.guo@statcan.gc.ca::37d74887-7802-4404-b0bd-d935e740b6de" providerId="AD" clId="Web-{CCB70128-4F81-4922-8DA3-43B47848C12E}" dt="2022-07-28T15:48:20.940" v="84" actId="20577"/>
          <ac:spMkLst>
            <pc:docMk/>
            <pc:sldMk cId="2214532260" sldId="264"/>
            <ac:spMk id="5" creationId="{55BDA605-349A-400C-9109-B5A8D2F3BCEA}"/>
          </ac:spMkLst>
        </pc:spChg>
      </pc:sldChg>
    </pc:docChg>
  </pc:docChgLst>
  <pc:docChgLst>
    <pc:chgData name="Shah, Mahrukh (StatCan)" userId="S::mahrukh.shah@statcan.gc.ca::c0d1750d-04a3-4915-9336-b2111de076f1" providerId="AD" clId="Web-{5656C57F-4C1C-4A46-B8D2-1DB491C37827}"/>
    <pc:docChg chg="modSld">
      <pc:chgData name="Shah, Mahrukh (StatCan)" userId="S::mahrukh.shah@statcan.gc.ca::c0d1750d-04a3-4915-9336-b2111de076f1" providerId="AD" clId="Web-{5656C57F-4C1C-4A46-B8D2-1DB491C37827}" dt="2022-07-29T13:58:50.863" v="124" actId="1076"/>
      <pc:docMkLst>
        <pc:docMk/>
      </pc:docMkLst>
      <pc:sldChg chg="modSp">
        <pc:chgData name="Shah, Mahrukh (StatCan)" userId="S::mahrukh.shah@statcan.gc.ca::c0d1750d-04a3-4915-9336-b2111de076f1" providerId="AD" clId="Web-{5656C57F-4C1C-4A46-B8D2-1DB491C37827}" dt="2022-07-29T13:58:50.863" v="124" actId="1076"/>
        <pc:sldMkLst>
          <pc:docMk/>
          <pc:sldMk cId="3668178397" sldId="261"/>
        </pc:sldMkLst>
        <pc:spChg chg="mod">
          <ac:chgData name="Shah, Mahrukh (StatCan)" userId="S::mahrukh.shah@statcan.gc.ca::c0d1750d-04a3-4915-9336-b2111de076f1" providerId="AD" clId="Web-{5656C57F-4C1C-4A46-B8D2-1DB491C37827}" dt="2022-07-29T13:58:42.628" v="122" actId="14100"/>
          <ac:spMkLst>
            <pc:docMk/>
            <pc:sldMk cId="3668178397" sldId="261"/>
            <ac:spMk id="10" creationId="{45B5D455-6BA7-402F-54A3-18FFE8DE8426}"/>
          </ac:spMkLst>
        </pc:spChg>
        <pc:spChg chg="mod">
          <ac:chgData name="Shah, Mahrukh (StatCan)" userId="S::mahrukh.shah@statcan.gc.ca::c0d1750d-04a3-4915-9336-b2111de076f1" providerId="AD" clId="Web-{5656C57F-4C1C-4A46-B8D2-1DB491C37827}" dt="2022-07-29T13:58:50.863" v="124" actId="1076"/>
          <ac:spMkLst>
            <pc:docMk/>
            <pc:sldMk cId="3668178397" sldId="261"/>
            <ac:spMk id="11" creationId="{D6202E4A-8CED-BE1B-1C0A-CABEE471CD56}"/>
          </ac:spMkLst>
        </pc:spChg>
        <pc:spChg chg="mod">
          <ac:chgData name="Shah, Mahrukh (StatCan)" userId="S::mahrukh.shah@statcan.gc.ca::c0d1750d-04a3-4915-9336-b2111de076f1" providerId="AD" clId="Web-{5656C57F-4C1C-4A46-B8D2-1DB491C37827}" dt="2022-07-29T13:58:24.378" v="120" actId="20577"/>
          <ac:spMkLst>
            <pc:docMk/>
            <pc:sldMk cId="3668178397" sldId="261"/>
            <ac:spMk id="12" creationId="{27D80FE4-C061-4244-2D63-0BBE626BE66C}"/>
          </ac:spMkLst>
        </pc:spChg>
      </pc:sldChg>
      <pc:sldChg chg="addSp delSp modSp">
        <pc:chgData name="Shah, Mahrukh (StatCan)" userId="S::mahrukh.shah@statcan.gc.ca::c0d1750d-04a3-4915-9336-b2111de076f1" providerId="AD" clId="Web-{5656C57F-4C1C-4A46-B8D2-1DB491C37827}" dt="2022-07-29T13:53:47.905" v="109" actId="1076"/>
        <pc:sldMkLst>
          <pc:docMk/>
          <pc:sldMk cId="2214532260" sldId="264"/>
        </pc:sldMkLst>
        <pc:spChg chg="mod">
          <ac:chgData name="Shah, Mahrukh (StatCan)" userId="S::mahrukh.shah@statcan.gc.ca::c0d1750d-04a3-4915-9336-b2111de076f1" providerId="AD" clId="Web-{5656C57F-4C1C-4A46-B8D2-1DB491C37827}" dt="2022-07-29T13:53:47.905" v="109" actId="1076"/>
          <ac:spMkLst>
            <pc:docMk/>
            <pc:sldMk cId="2214532260" sldId="264"/>
            <ac:spMk id="3" creationId="{2FA000A1-9A4E-488B-A67B-33BEF7BADC8E}"/>
          </ac:spMkLst>
        </pc:spChg>
        <pc:spChg chg="del mod">
          <ac:chgData name="Shah, Mahrukh (StatCan)" userId="S::mahrukh.shah@statcan.gc.ca::c0d1750d-04a3-4915-9336-b2111de076f1" providerId="AD" clId="Web-{5656C57F-4C1C-4A46-B8D2-1DB491C37827}" dt="2022-07-29T13:50:50.808" v="71"/>
          <ac:spMkLst>
            <pc:docMk/>
            <pc:sldMk cId="2214532260" sldId="264"/>
            <ac:spMk id="5" creationId="{55BDA605-349A-400C-9109-B5A8D2F3BCEA}"/>
          </ac:spMkLst>
        </pc:spChg>
        <pc:spChg chg="mod">
          <ac:chgData name="Shah, Mahrukh (StatCan)" userId="S::mahrukh.shah@statcan.gc.ca::c0d1750d-04a3-4915-9336-b2111de076f1" providerId="AD" clId="Web-{5656C57F-4C1C-4A46-B8D2-1DB491C37827}" dt="2022-07-29T13:51:57.434" v="88" actId="20577"/>
          <ac:spMkLst>
            <pc:docMk/>
            <pc:sldMk cId="2214532260" sldId="264"/>
            <ac:spMk id="8" creationId="{CDC39B5E-6AC2-B7B6-5A3D-AC0EC3D42654}"/>
          </ac:spMkLst>
        </pc:spChg>
        <pc:spChg chg="add mod">
          <ac:chgData name="Shah, Mahrukh (StatCan)" userId="S::mahrukh.shah@statcan.gc.ca::c0d1750d-04a3-4915-9336-b2111de076f1" providerId="AD" clId="Web-{5656C57F-4C1C-4A46-B8D2-1DB491C37827}" dt="2022-07-29T13:51:34.465" v="80" actId="1076"/>
          <ac:spMkLst>
            <pc:docMk/>
            <pc:sldMk cId="2214532260" sldId="264"/>
            <ac:spMk id="11" creationId="{D05A0E9C-45E3-2CF4-B66F-06C4CF0956D0}"/>
          </ac:spMkLst>
        </pc:spChg>
        <pc:spChg chg="add mod">
          <ac:chgData name="Shah, Mahrukh (StatCan)" userId="S::mahrukh.shah@statcan.gc.ca::c0d1750d-04a3-4915-9336-b2111de076f1" providerId="AD" clId="Web-{5656C57F-4C1C-4A46-B8D2-1DB491C37827}" dt="2022-07-29T13:52:32.122" v="90" actId="1076"/>
          <ac:spMkLst>
            <pc:docMk/>
            <pc:sldMk cId="2214532260" sldId="264"/>
            <ac:spMk id="13" creationId="{43705BFE-0A0D-A2EB-F333-FD5EC325EC78}"/>
          </ac:spMkLst>
        </pc:spChg>
        <pc:spChg chg="add mod">
          <ac:chgData name="Shah, Mahrukh (StatCan)" userId="S::mahrukh.shah@statcan.gc.ca::c0d1750d-04a3-4915-9336-b2111de076f1" providerId="AD" clId="Web-{5656C57F-4C1C-4A46-B8D2-1DB491C37827}" dt="2022-07-29T13:51:23.465" v="77" actId="1076"/>
          <ac:spMkLst>
            <pc:docMk/>
            <pc:sldMk cId="2214532260" sldId="264"/>
            <ac:spMk id="15" creationId="{3BE53014-F42A-F165-026F-2C95FA66D300}"/>
          </ac:spMkLst>
        </pc:spChg>
        <pc:spChg chg="add mod">
          <ac:chgData name="Shah, Mahrukh (StatCan)" userId="S::mahrukh.shah@statcan.gc.ca::c0d1750d-04a3-4915-9336-b2111de076f1" providerId="AD" clId="Web-{5656C57F-4C1C-4A46-B8D2-1DB491C37827}" dt="2022-07-29T13:51:27.543" v="78" actId="1076"/>
          <ac:spMkLst>
            <pc:docMk/>
            <pc:sldMk cId="2214532260" sldId="264"/>
            <ac:spMk id="16" creationId="{981A13AB-E6B5-65F6-A0BF-06127F6A4CD1}"/>
          </ac:spMkLst>
        </pc:spChg>
        <pc:picChg chg="mod">
          <ac:chgData name="Shah, Mahrukh (StatCan)" userId="S::mahrukh.shah@statcan.gc.ca::c0d1750d-04a3-4915-9336-b2111de076f1" providerId="AD" clId="Web-{5656C57F-4C1C-4A46-B8D2-1DB491C37827}" dt="2022-07-29T13:52:37.747" v="91" actId="1076"/>
          <ac:picMkLst>
            <pc:docMk/>
            <pc:sldMk cId="2214532260" sldId="264"/>
            <ac:picMk id="7" creationId="{3E2EE5E5-6073-4698-8FF3-23CB1C72D8A7}"/>
          </ac:picMkLst>
        </pc:picChg>
        <pc:picChg chg="mod">
          <ac:chgData name="Shah, Mahrukh (StatCan)" userId="S::mahrukh.shah@statcan.gc.ca::c0d1750d-04a3-4915-9336-b2111de076f1" providerId="AD" clId="Web-{5656C57F-4C1C-4A46-B8D2-1DB491C37827}" dt="2022-07-29T13:51:30.621" v="79" actId="1076"/>
          <ac:picMkLst>
            <pc:docMk/>
            <pc:sldMk cId="2214532260" sldId="264"/>
            <ac:picMk id="9" creationId="{52E51C07-E0EE-F34D-2C2D-E489BDAB7266}"/>
          </ac:picMkLst>
        </pc:picChg>
        <pc:picChg chg="mod">
          <ac:chgData name="Shah, Mahrukh (StatCan)" userId="S::mahrukh.shah@statcan.gc.ca::c0d1750d-04a3-4915-9336-b2111de076f1" providerId="AD" clId="Web-{5656C57F-4C1C-4A46-B8D2-1DB491C37827}" dt="2022-07-29T13:51:39.527" v="81" actId="1076"/>
          <ac:picMkLst>
            <pc:docMk/>
            <pc:sldMk cId="2214532260" sldId="264"/>
            <ac:picMk id="10" creationId="{49707515-D95D-BE4B-2F0F-D21876629AC8}"/>
          </ac:picMkLst>
        </pc:picChg>
      </pc:sldChg>
    </pc:docChg>
  </pc:docChgLst>
  <pc:docChgLst>
    <pc:chgData name="Pineros, Sara (StatCan)" userId="S::sara.pineros@statcan.gc.ca::9dba8dcc-5b2e-43dd-98fd-e614ae5a0fd0" providerId="AD" clId="Web-{4FBDA846-A1B7-45DB-B9F3-2C5C7E19FD8C}"/>
    <pc:docChg chg="modSld">
      <pc:chgData name="Pineros, Sara (StatCan)" userId="S::sara.pineros@statcan.gc.ca::9dba8dcc-5b2e-43dd-98fd-e614ae5a0fd0" providerId="AD" clId="Web-{4FBDA846-A1B7-45DB-B9F3-2C5C7E19FD8C}" dt="2022-07-27T14:20:57.485" v="12"/>
      <pc:docMkLst>
        <pc:docMk/>
      </pc:docMkLst>
      <pc:sldChg chg="modSp modNotes">
        <pc:chgData name="Pineros, Sara (StatCan)" userId="S::sara.pineros@statcan.gc.ca::9dba8dcc-5b2e-43dd-98fd-e614ae5a0fd0" providerId="AD" clId="Web-{4FBDA846-A1B7-45DB-B9F3-2C5C7E19FD8C}" dt="2022-07-27T14:20:57.485" v="12"/>
        <pc:sldMkLst>
          <pc:docMk/>
          <pc:sldMk cId="3709211155" sldId="267"/>
        </pc:sldMkLst>
        <pc:graphicFrameChg chg="mod">
          <ac:chgData name="Pineros, Sara (StatCan)" userId="S::sara.pineros@statcan.gc.ca::9dba8dcc-5b2e-43dd-98fd-e614ae5a0fd0" providerId="AD" clId="Web-{4FBDA846-A1B7-45DB-B9F3-2C5C7E19FD8C}" dt="2022-07-27T14:20:20.032" v="5" actId="1076"/>
          <ac:graphicFrameMkLst>
            <pc:docMk/>
            <pc:sldMk cId="3709211155" sldId="267"/>
            <ac:graphicFrameMk id="3" creationId="{CF323C24-625B-E88E-8FB8-4497200303B4}"/>
          </ac:graphicFrameMkLst>
        </pc:graphicFrameChg>
      </pc:sldChg>
    </pc:docChg>
  </pc:docChgLst>
  <pc:docChgLst>
    <pc:chgData name="Hu, Zheren (StatCan)" userId="S::zheren.hu@statcan.gc.ca::05272b8c-f368-4f3b-ac41-00d8ce26a3cc" providerId="AD" clId="Web-{82209001-4DC5-4567-8E6D-DDA73E79A040}"/>
    <pc:docChg chg="delSld modSld">
      <pc:chgData name="Hu, Zheren (StatCan)" userId="S::zheren.hu@statcan.gc.ca::05272b8c-f368-4f3b-ac41-00d8ce26a3cc" providerId="AD" clId="Web-{82209001-4DC5-4567-8E6D-DDA73E79A040}" dt="2022-07-15T16:32:02.742" v="186" actId="20577"/>
      <pc:docMkLst>
        <pc:docMk/>
      </pc:docMkLst>
      <pc:sldChg chg="del">
        <pc:chgData name="Hu, Zheren (StatCan)" userId="S::zheren.hu@statcan.gc.ca::05272b8c-f368-4f3b-ac41-00d8ce26a3cc" providerId="AD" clId="Web-{82209001-4DC5-4567-8E6D-DDA73E79A040}" dt="2022-07-15T16:26:41.127" v="152"/>
        <pc:sldMkLst>
          <pc:docMk/>
          <pc:sldMk cId="4090545" sldId="269"/>
        </pc:sldMkLst>
      </pc:sldChg>
      <pc:sldChg chg="modSp">
        <pc:chgData name="Hu, Zheren (StatCan)" userId="S::zheren.hu@statcan.gc.ca::05272b8c-f368-4f3b-ac41-00d8ce26a3cc" providerId="AD" clId="Web-{82209001-4DC5-4567-8E6D-DDA73E79A040}" dt="2022-07-15T16:32:02.742" v="186" actId="20577"/>
        <pc:sldMkLst>
          <pc:docMk/>
          <pc:sldMk cId="151678279" sldId="281"/>
        </pc:sldMkLst>
        <pc:spChg chg="mod">
          <ac:chgData name="Hu, Zheren (StatCan)" userId="S::zheren.hu@statcan.gc.ca::05272b8c-f368-4f3b-ac41-00d8ce26a3cc" providerId="AD" clId="Web-{82209001-4DC5-4567-8E6D-DDA73E79A040}" dt="2022-07-15T16:26:57.565" v="154" actId="20577"/>
          <ac:spMkLst>
            <pc:docMk/>
            <pc:sldMk cId="151678279" sldId="281"/>
            <ac:spMk id="7" creationId="{AB588F3D-D951-5D8E-1327-57F054BB951B}"/>
          </ac:spMkLst>
        </pc:spChg>
        <pc:spChg chg="mod">
          <ac:chgData name="Hu, Zheren (StatCan)" userId="S::zheren.hu@statcan.gc.ca::05272b8c-f368-4f3b-ac41-00d8ce26a3cc" providerId="AD" clId="Web-{82209001-4DC5-4567-8E6D-DDA73E79A040}" dt="2022-07-15T16:32:02.742" v="186" actId="20577"/>
          <ac:spMkLst>
            <pc:docMk/>
            <pc:sldMk cId="151678279" sldId="281"/>
            <ac:spMk id="11" creationId="{2D78E609-9082-CE2F-9582-81B966FC4E28}"/>
          </ac:spMkLst>
        </pc:spChg>
        <pc:graphicFrameChg chg="mod modGraphic">
          <ac:chgData name="Hu, Zheren (StatCan)" userId="S::zheren.hu@statcan.gc.ca::05272b8c-f368-4f3b-ac41-00d8ce26a3cc" providerId="AD" clId="Web-{82209001-4DC5-4567-8E6D-DDA73E79A040}" dt="2022-07-15T16:26:31.580" v="151"/>
          <ac:graphicFrameMkLst>
            <pc:docMk/>
            <pc:sldMk cId="151678279" sldId="281"/>
            <ac:graphicFrameMk id="5" creationId="{C97E4F06-06BD-98CE-032E-B4DEA13342DC}"/>
          </ac:graphicFrameMkLst>
        </pc:graphicFrameChg>
      </pc:sldChg>
    </pc:docChg>
  </pc:docChgLst>
  <pc:docChgLst>
    <pc:chgData name="Nash, Elizabeth (StatCan)" userId="S::elizabeth.nash@statcan.gc.ca::69e83108-66d0-4396-9f3b-df53ab2dd661" providerId="AD" clId="Web-{D7D44F42-18A1-4E40-AD95-A7AE60918EC4}"/>
    <pc:docChg chg="modSld">
      <pc:chgData name="Nash, Elizabeth (StatCan)" userId="S::elizabeth.nash@statcan.gc.ca::69e83108-66d0-4396-9f3b-df53ab2dd661" providerId="AD" clId="Web-{D7D44F42-18A1-4E40-AD95-A7AE60918EC4}" dt="2022-07-11T15:12:04.141" v="7"/>
      <pc:docMkLst>
        <pc:docMk/>
      </pc:docMkLst>
      <pc:sldChg chg="modSp">
        <pc:chgData name="Nash, Elizabeth (StatCan)" userId="S::elizabeth.nash@statcan.gc.ca::69e83108-66d0-4396-9f3b-df53ab2dd661" providerId="AD" clId="Web-{D7D44F42-18A1-4E40-AD95-A7AE60918EC4}" dt="2022-07-11T15:12:04.141" v="7"/>
        <pc:sldMkLst>
          <pc:docMk/>
          <pc:sldMk cId="3588828232" sldId="268"/>
        </pc:sldMkLst>
        <pc:graphicFrameChg chg="mod modGraphic">
          <ac:chgData name="Nash, Elizabeth (StatCan)" userId="S::elizabeth.nash@statcan.gc.ca::69e83108-66d0-4396-9f3b-df53ab2dd661" providerId="AD" clId="Web-{D7D44F42-18A1-4E40-AD95-A7AE60918EC4}" dt="2022-07-11T15:12:04.141" v="7"/>
          <ac:graphicFrameMkLst>
            <pc:docMk/>
            <pc:sldMk cId="3588828232" sldId="268"/>
            <ac:graphicFrameMk id="6" creationId="{4F72CE05-CF12-91B5-4B4C-C92B717CF94A}"/>
          </ac:graphicFrameMkLst>
        </pc:graphicFrameChg>
      </pc:sldChg>
    </pc:docChg>
  </pc:docChgLst>
  <pc:docChgLst>
    <pc:chgData name="Bader, Danielle (StatCan)" userId="S::danielle.bader@statcan.gc.ca::f3c62d19-658e-4ae1-aa8e-cb5d94d62cee" providerId="AD" clId="Web-{F9B10838-0090-48A2-8E94-4996773C0B12}"/>
    <pc:docChg chg="modSld">
      <pc:chgData name="Bader, Danielle (StatCan)" userId="S::danielle.bader@statcan.gc.ca::f3c62d19-658e-4ae1-aa8e-cb5d94d62cee" providerId="AD" clId="Web-{F9B10838-0090-48A2-8E94-4996773C0B12}" dt="2022-07-15T17:18:33.908" v="64" actId="1076"/>
      <pc:docMkLst>
        <pc:docMk/>
      </pc:docMkLst>
      <pc:sldChg chg="addSp delSp modSp">
        <pc:chgData name="Bader, Danielle (StatCan)" userId="S::danielle.bader@statcan.gc.ca::f3c62d19-658e-4ae1-aa8e-cb5d94d62cee" providerId="AD" clId="Web-{F9B10838-0090-48A2-8E94-4996773C0B12}" dt="2022-07-15T17:18:33.908" v="64" actId="1076"/>
        <pc:sldMkLst>
          <pc:docMk/>
          <pc:sldMk cId="3809222614" sldId="275"/>
        </pc:sldMkLst>
        <pc:spChg chg="mod">
          <ac:chgData name="Bader, Danielle (StatCan)" userId="S::danielle.bader@statcan.gc.ca::f3c62d19-658e-4ae1-aa8e-cb5d94d62cee" providerId="AD" clId="Web-{F9B10838-0090-48A2-8E94-4996773C0B12}" dt="2022-07-15T17:11:50.341" v="44" actId="1076"/>
          <ac:spMkLst>
            <pc:docMk/>
            <pc:sldMk cId="3809222614" sldId="275"/>
            <ac:spMk id="2" creationId="{00000000-0000-0000-0000-000000000000}"/>
          </ac:spMkLst>
        </pc:spChg>
        <pc:graphicFrameChg chg="mod modGraphic">
          <ac:chgData name="Bader, Danielle (StatCan)" userId="S::danielle.bader@statcan.gc.ca::f3c62d19-658e-4ae1-aa8e-cb5d94d62cee" providerId="AD" clId="Web-{F9B10838-0090-48A2-8E94-4996773C0B12}" dt="2022-07-15T17:11:26.966" v="43"/>
          <ac:graphicFrameMkLst>
            <pc:docMk/>
            <pc:sldMk cId="3809222614" sldId="275"/>
            <ac:graphicFrameMk id="15" creationId="{AEB6D329-D3C7-7740-3843-5E925DE6E01A}"/>
          </ac:graphicFrameMkLst>
        </pc:graphicFrameChg>
        <pc:picChg chg="add del mod">
          <ac:chgData name="Bader, Danielle (StatCan)" userId="S::danielle.bader@statcan.gc.ca::f3c62d19-658e-4ae1-aa8e-cb5d94d62cee" providerId="AD" clId="Web-{F9B10838-0090-48A2-8E94-4996773C0B12}" dt="2022-07-15T17:04:41.852" v="13"/>
          <ac:picMkLst>
            <pc:docMk/>
            <pc:sldMk cId="3809222614" sldId="275"/>
            <ac:picMk id="12" creationId="{20C3D17B-510E-9EFD-5898-998FD6D81C5F}"/>
          </ac:picMkLst>
        </pc:picChg>
        <pc:picChg chg="add del mod">
          <ac:chgData name="Bader, Danielle (StatCan)" userId="S::danielle.bader@statcan.gc.ca::f3c62d19-658e-4ae1-aa8e-cb5d94d62cee" providerId="AD" clId="Web-{F9B10838-0090-48A2-8E94-4996773C0B12}" dt="2022-07-15T17:06:44.306" v="25"/>
          <ac:picMkLst>
            <pc:docMk/>
            <pc:sldMk cId="3809222614" sldId="275"/>
            <ac:picMk id="23" creationId="{EA5812FE-E118-A95F-5FB1-5F0E5DAE734C}"/>
          </ac:picMkLst>
        </pc:picChg>
        <pc:picChg chg="mod">
          <ac:chgData name="Bader, Danielle (StatCan)" userId="S::danielle.bader@statcan.gc.ca::f3c62d19-658e-4ae1-aa8e-cb5d94d62cee" providerId="AD" clId="Web-{F9B10838-0090-48A2-8E94-4996773C0B12}" dt="2022-07-15T17:18:33.908" v="64" actId="1076"/>
          <ac:picMkLst>
            <pc:docMk/>
            <pc:sldMk cId="3809222614" sldId="275"/>
            <ac:picMk id="31" creationId="{F8C66D60-899A-5BC0-4DCF-F43A5639BAEF}"/>
          </ac:picMkLst>
        </pc:picChg>
        <pc:picChg chg="add mod">
          <ac:chgData name="Bader, Danielle (StatCan)" userId="S::danielle.bader@statcan.gc.ca::f3c62d19-658e-4ae1-aa8e-cb5d94d62cee" providerId="AD" clId="Web-{F9B10838-0090-48A2-8E94-4996773C0B12}" dt="2022-07-15T17:18:26.033" v="62" actId="1076"/>
          <ac:picMkLst>
            <pc:docMk/>
            <pc:sldMk cId="3809222614" sldId="275"/>
            <ac:picMk id="52" creationId="{9818D73F-4F65-346D-D6A8-15208520ED63}"/>
          </ac:picMkLst>
        </pc:picChg>
        <pc:picChg chg="add del mod">
          <ac:chgData name="Bader, Danielle (StatCan)" userId="S::danielle.bader@statcan.gc.ca::f3c62d19-658e-4ae1-aa8e-cb5d94d62cee" providerId="AD" clId="Web-{F9B10838-0090-48A2-8E94-4996773C0B12}" dt="2022-07-15T17:17:39.283" v="61"/>
          <ac:picMkLst>
            <pc:docMk/>
            <pc:sldMk cId="3809222614" sldId="275"/>
            <ac:picMk id="134" creationId="{F119A1A9-77A0-CA03-9F8B-46AB7A54A036}"/>
          </ac:picMkLst>
        </pc:picChg>
      </pc:sldChg>
    </pc:docChg>
  </pc:docChgLst>
  <pc:docChgLst>
    <pc:chgData name="Bader, Danielle (StatCan)" userId="S::danielle.bader@statcan.gc.ca::f3c62d19-658e-4ae1-aa8e-cb5d94d62cee" providerId="AD" clId="Web-{C0A2F70A-2F7E-4E41-BE61-6E68DF210722}"/>
    <pc:docChg chg="modSld">
      <pc:chgData name="Bader, Danielle (StatCan)" userId="S::danielle.bader@statcan.gc.ca::f3c62d19-658e-4ae1-aa8e-cb5d94d62cee" providerId="AD" clId="Web-{C0A2F70A-2F7E-4E41-BE61-6E68DF210722}" dt="2022-07-08T19:32:01.497" v="28" actId="20577"/>
      <pc:docMkLst>
        <pc:docMk/>
      </pc:docMkLst>
      <pc:sldChg chg="modSp addAnim delAnim modAnim">
        <pc:chgData name="Bader, Danielle (StatCan)" userId="S::danielle.bader@statcan.gc.ca::f3c62d19-658e-4ae1-aa8e-cb5d94d62cee" providerId="AD" clId="Web-{C0A2F70A-2F7E-4E41-BE61-6E68DF210722}" dt="2022-07-08T19:32:01.497" v="28" actId="20577"/>
        <pc:sldMkLst>
          <pc:docMk/>
          <pc:sldMk cId="3809222614" sldId="275"/>
        </pc:sldMkLst>
        <pc:graphicFrameChg chg="modGraphic">
          <ac:chgData name="Bader, Danielle (StatCan)" userId="S::danielle.bader@statcan.gc.ca::f3c62d19-658e-4ae1-aa8e-cb5d94d62cee" providerId="AD" clId="Web-{C0A2F70A-2F7E-4E41-BE61-6E68DF210722}" dt="2022-07-08T19:32:01.497" v="28" actId="20577"/>
          <ac:graphicFrameMkLst>
            <pc:docMk/>
            <pc:sldMk cId="3809222614" sldId="275"/>
            <ac:graphicFrameMk id="15" creationId="{AEB6D329-D3C7-7740-3843-5E925DE6E01A}"/>
          </ac:graphicFrameMkLst>
        </pc:graphicFrameChg>
      </pc:sldChg>
    </pc:docChg>
  </pc:docChgLst>
  <pc:docChgLst>
    <pc:chgData name="Guo, Ruting (StatCan)" userId="S::ruting.guo@statcan.gc.ca::37d74887-7802-4404-b0bd-d935e740b6de" providerId="AD" clId="Web-{EBCA109D-0A5F-40F1-8945-2C7666D52647}"/>
    <pc:docChg chg="modSld">
      <pc:chgData name="Guo, Ruting (StatCan)" userId="S::ruting.guo@statcan.gc.ca::37d74887-7802-4404-b0bd-d935e740b6de" providerId="AD" clId="Web-{EBCA109D-0A5F-40F1-8945-2C7666D52647}" dt="2022-07-26T17:34:08.855" v="10"/>
      <pc:docMkLst>
        <pc:docMk/>
      </pc:docMkLst>
      <pc:sldChg chg="modNotes">
        <pc:chgData name="Guo, Ruting (StatCan)" userId="S::ruting.guo@statcan.gc.ca::37d74887-7802-4404-b0bd-d935e740b6de" providerId="AD" clId="Web-{EBCA109D-0A5F-40F1-8945-2C7666D52647}" dt="2022-07-26T17:34:08.855" v="10"/>
        <pc:sldMkLst>
          <pc:docMk/>
          <pc:sldMk cId="2048856254" sldId="259"/>
        </pc:sldMkLst>
      </pc:sldChg>
      <pc:sldChg chg="modNotes">
        <pc:chgData name="Guo, Ruting (StatCan)" userId="S::ruting.guo@statcan.gc.ca::37d74887-7802-4404-b0bd-d935e740b6de" providerId="AD" clId="Web-{EBCA109D-0A5F-40F1-8945-2C7666D52647}" dt="2022-07-26T17:33:26.682" v="1"/>
        <pc:sldMkLst>
          <pc:docMk/>
          <pc:sldMk cId="3668178397" sldId="261"/>
        </pc:sldMkLst>
      </pc:sldChg>
      <pc:sldChg chg="modNotes">
        <pc:chgData name="Guo, Ruting (StatCan)" userId="S::ruting.guo@statcan.gc.ca::37d74887-7802-4404-b0bd-d935e740b6de" providerId="AD" clId="Web-{EBCA109D-0A5F-40F1-8945-2C7666D52647}" dt="2022-07-26T17:33:22.682" v="0"/>
        <pc:sldMkLst>
          <pc:docMk/>
          <pc:sldMk cId="2214532260" sldId="264"/>
        </pc:sldMkLst>
      </pc:sldChg>
      <pc:sldChg chg="modNotes">
        <pc:chgData name="Guo, Ruting (StatCan)" userId="S::ruting.guo@statcan.gc.ca::37d74887-7802-4404-b0bd-d935e740b6de" providerId="AD" clId="Web-{EBCA109D-0A5F-40F1-8945-2C7666D52647}" dt="2022-07-26T17:34:01.604" v="8"/>
        <pc:sldMkLst>
          <pc:docMk/>
          <pc:sldMk cId="3709211155" sldId="267"/>
        </pc:sldMkLst>
      </pc:sldChg>
      <pc:sldChg chg="modNotes">
        <pc:chgData name="Guo, Ruting (StatCan)" userId="S::ruting.guo@statcan.gc.ca::37d74887-7802-4404-b0bd-d935e740b6de" providerId="AD" clId="Web-{EBCA109D-0A5F-40F1-8945-2C7666D52647}" dt="2022-07-26T17:33:49.776" v="5"/>
        <pc:sldMkLst>
          <pc:docMk/>
          <pc:sldMk cId="3588828232" sldId="268"/>
        </pc:sldMkLst>
      </pc:sldChg>
      <pc:sldChg chg="modNotes">
        <pc:chgData name="Guo, Ruting (StatCan)" userId="S::ruting.guo@statcan.gc.ca::37d74887-7802-4404-b0bd-d935e740b6de" providerId="AD" clId="Web-{EBCA109D-0A5F-40F1-8945-2C7666D52647}" dt="2022-07-26T17:33:45.682" v="4"/>
        <pc:sldMkLst>
          <pc:docMk/>
          <pc:sldMk cId="815635832" sldId="270"/>
        </pc:sldMkLst>
      </pc:sldChg>
      <pc:sldChg chg="modNotes">
        <pc:chgData name="Guo, Ruting (StatCan)" userId="S::ruting.guo@statcan.gc.ca::37d74887-7802-4404-b0bd-d935e740b6de" providerId="AD" clId="Web-{EBCA109D-0A5F-40F1-8945-2C7666D52647}" dt="2022-07-26T17:34:05.714" v="9"/>
        <pc:sldMkLst>
          <pc:docMk/>
          <pc:sldMk cId="3404835854" sldId="273"/>
        </pc:sldMkLst>
      </pc:sldChg>
      <pc:sldChg chg="modNotes">
        <pc:chgData name="Guo, Ruting (StatCan)" userId="S::ruting.guo@statcan.gc.ca::37d74887-7802-4404-b0bd-d935e740b6de" providerId="AD" clId="Web-{EBCA109D-0A5F-40F1-8945-2C7666D52647}" dt="2022-07-26T17:33:41.870" v="3"/>
        <pc:sldMkLst>
          <pc:docMk/>
          <pc:sldMk cId="3809222614" sldId="275"/>
        </pc:sldMkLst>
      </pc:sldChg>
      <pc:sldChg chg="modNotes">
        <pc:chgData name="Guo, Ruting (StatCan)" userId="S::ruting.guo@statcan.gc.ca::37d74887-7802-4404-b0bd-d935e740b6de" providerId="AD" clId="Web-{EBCA109D-0A5F-40F1-8945-2C7666D52647}" dt="2022-07-26T17:33:57.589" v="7"/>
        <pc:sldMkLst>
          <pc:docMk/>
          <pc:sldMk cId="1237501476" sldId="276"/>
        </pc:sldMkLst>
      </pc:sldChg>
      <pc:sldChg chg="modNotes">
        <pc:chgData name="Guo, Ruting (StatCan)" userId="S::ruting.guo@statcan.gc.ca::37d74887-7802-4404-b0bd-d935e740b6de" providerId="AD" clId="Web-{EBCA109D-0A5F-40F1-8945-2C7666D52647}" dt="2022-07-26T17:33:28.995" v="2"/>
        <pc:sldMkLst>
          <pc:docMk/>
          <pc:sldMk cId="720853651" sldId="279"/>
        </pc:sldMkLst>
      </pc:sldChg>
      <pc:sldChg chg="modNotes">
        <pc:chgData name="Guo, Ruting (StatCan)" userId="S::ruting.guo@statcan.gc.ca::37d74887-7802-4404-b0bd-d935e740b6de" providerId="AD" clId="Web-{EBCA109D-0A5F-40F1-8945-2C7666D52647}" dt="2022-07-26T17:33:54.370" v="6"/>
        <pc:sldMkLst>
          <pc:docMk/>
          <pc:sldMk cId="1499305573" sldId="282"/>
        </pc:sldMkLst>
      </pc:sldChg>
    </pc:docChg>
  </pc:docChgLst>
  <pc:docChgLst>
    <pc:chgData name="McMahon, Amy - CPHD/CDSP" userId="S::amy.mcmahon@statcan.gc.ca::36faf1db-2e96-4c0f-abcf-29903b19d979" providerId="AD" clId="Web-{206FC1D2-0215-4F75-8371-967642CB9856}"/>
    <pc:docChg chg="addSld modSld">
      <pc:chgData name="McMahon, Amy - CPHD/CDSP" userId="S::amy.mcmahon@statcan.gc.ca::36faf1db-2e96-4c0f-abcf-29903b19d979" providerId="AD" clId="Web-{206FC1D2-0215-4F75-8371-967642CB9856}" dt="2022-07-05T17:27:53.059" v="20" actId="20577"/>
      <pc:docMkLst>
        <pc:docMk/>
      </pc:docMkLst>
      <pc:sldChg chg="modSp">
        <pc:chgData name="McMahon, Amy - CPHD/CDSP" userId="S::amy.mcmahon@statcan.gc.ca::36faf1db-2e96-4c0f-abcf-29903b19d979" providerId="AD" clId="Web-{206FC1D2-0215-4F75-8371-967642CB9856}" dt="2022-07-05T17:25:57.572" v="10" actId="20577"/>
        <pc:sldMkLst>
          <pc:docMk/>
          <pc:sldMk cId="3668178397" sldId="261"/>
        </pc:sldMkLst>
        <pc:spChg chg="mod">
          <ac:chgData name="McMahon, Amy - CPHD/CDSP" userId="S::amy.mcmahon@statcan.gc.ca::36faf1db-2e96-4c0f-abcf-29903b19d979" providerId="AD" clId="Web-{206FC1D2-0215-4F75-8371-967642CB9856}" dt="2022-07-05T17:25:57.572" v="10" actId="20577"/>
          <ac:spMkLst>
            <pc:docMk/>
            <pc:sldMk cId="3668178397" sldId="261"/>
            <ac:spMk id="3" creationId="{2FA000A1-9A4E-488B-A67B-33BEF7BADC8E}"/>
          </ac:spMkLst>
        </pc:spChg>
      </pc:sldChg>
      <pc:sldChg chg="modSp add replId">
        <pc:chgData name="McMahon, Amy - CPHD/CDSP" userId="S::amy.mcmahon@statcan.gc.ca::36faf1db-2e96-4c0f-abcf-29903b19d979" providerId="AD" clId="Web-{206FC1D2-0215-4F75-8371-967642CB9856}" dt="2022-07-05T17:27:53.059" v="20" actId="20577"/>
        <pc:sldMkLst>
          <pc:docMk/>
          <pc:sldMk cId="815635832" sldId="270"/>
        </pc:sldMkLst>
        <pc:spChg chg="mod">
          <ac:chgData name="McMahon, Amy - CPHD/CDSP" userId="S::amy.mcmahon@statcan.gc.ca::36faf1db-2e96-4c0f-abcf-29903b19d979" providerId="AD" clId="Web-{206FC1D2-0215-4F75-8371-967642CB9856}" dt="2022-07-05T17:27:53.059" v="20" actId="20577"/>
          <ac:spMkLst>
            <pc:docMk/>
            <pc:sldMk cId="815635832" sldId="270"/>
            <ac:spMk id="2" creationId="{00000000-0000-0000-0000-000000000000}"/>
          </ac:spMkLst>
        </pc:spChg>
      </pc:sldChg>
    </pc:docChg>
  </pc:docChgLst>
  <pc:docChgLst>
    <pc:chgData name="Shah, Mahrukh (StatCan)" userId="S::mahrukh.shah@statcan.gc.ca::c0d1750d-04a3-4915-9336-b2111de076f1" providerId="AD" clId="Web-{956F6D3D-7285-4524-8C7B-C36DE646A573}"/>
    <pc:docChg chg="modSld">
      <pc:chgData name="Shah, Mahrukh (StatCan)" userId="S::mahrukh.shah@statcan.gc.ca::c0d1750d-04a3-4915-9336-b2111de076f1" providerId="AD" clId="Web-{956F6D3D-7285-4524-8C7B-C36DE646A573}" dt="2022-07-12T13:24:41.960" v="3" actId="1076"/>
      <pc:docMkLst>
        <pc:docMk/>
      </pc:docMkLst>
      <pc:sldChg chg="modSp">
        <pc:chgData name="Shah, Mahrukh (StatCan)" userId="S::mahrukh.shah@statcan.gc.ca::c0d1750d-04a3-4915-9336-b2111de076f1" providerId="AD" clId="Web-{956F6D3D-7285-4524-8C7B-C36DE646A573}" dt="2022-07-12T13:24:41.960" v="3" actId="1076"/>
        <pc:sldMkLst>
          <pc:docMk/>
          <pc:sldMk cId="2214532260" sldId="264"/>
        </pc:sldMkLst>
        <pc:picChg chg="mod">
          <ac:chgData name="Shah, Mahrukh (StatCan)" userId="S::mahrukh.shah@statcan.gc.ca::c0d1750d-04a3-4915-9336-b2111de076f1" providerId="AD" clId="Web-{956F6D3D-7285-4524-8C7B-C36DE646A573}" dt="2022-07-12T13:24:41.960" v="3" actId="1076"/>
          <ac:picMkLst>
            <pc:docMk/>
            <pc:sldMk cId="2214532260" sldId="264"/>
            <ac:picMk id="10" creationId="{49707515-D95D-BE4B-2F0F-D21876629AC8}"/>
          </ac:picMkLst>
        </pc:picChg>
      </pc:sldChg>
    </pc:docChg>
  </pc:docChgLst>
  <pc:docChgLst>
    <pc:chgData name="Pineros, Sara (StatCan)" userId="S::sara.pineros@statcan.gc.ca::9dba8dcc-5b2e-43dd-98fd-e614ae5a0fd0" providerId="AD" clId="Web-{9CEE5900-2561-49BC-90DB-DF9B3537FBF0}"/>
    <pc:docChg chg="modSld">
      <pc:chgData name="Pineros, Sara (StatCan)" userId="S::sara.pineros@statcan.gc.ca::9dba8dcc-5b2e-43dd-98fd-e614ae5a0fd0" providerId="AD" clId="Web-{9CEE5900-2561-49BC-90DB-DF9B3537FBF0}" dt="2022-08-02T13:10:01.024" v="35" actId="20577"/>
      <pc:docMkLst>
        <pc:docMk/>
      </pc:docMkLst>
      <pc:sldChg chg="addSp modSp">
        <pc:chgData name="Pineros, Sara (StatCan)" userId="S::sara.pineros@statcan.gc.ca::9dba8dcc-5b2e-43dd-98fd-e614ae5a0fd0" providerId="AD" clId="Web-{9CEE5900-2561-49BC-90DB-DF9B3537FBF0}" dt="2022-08-02T13:10:01.024" v="35" actId="20577"/>
        <pc:sldMkLst>
          <pc:docMk/>
          <pc:sldMk cId="3709211155" sldId="267"/>
        </pc:sldMkLst>
        <pc:spChg chg="add mod">
          <ac:chgData name="Pineros, Sara (StatCan)" userId="S::sara.pineros@statcan.gc.ca::9dba8dcc-5b2e-43dd-98fd-e614ae5a0fd0" providerId="AD" clId="Web-{9CEE5900-2561-49BC-90DB-DF9B3537FBF0}" dt="2022-08-02T13:10:01.024" v="35" actId="20577"/>
          <ac:spMkLst>
            <pc:docMk/>
            <pc:sldMk cId="3709211155" sldId="267"/>
            <ac:spMk id="14" creationId="{8C0FC8D0-9F30-7B80-B15E-3C8ED4E88C39}"/>
          </ac:spMkLst>
        </pc:spChg>
      </pc:sldChg>
    </pc:docChg>
  </pc:docChgLst>
  <pc:docChgLst>
    <pc:chgData name="Pineros, Sara (StatCan)" userId="S::sara.pineros@statcan.gc.ca::9dba8dcc-5b2e-43dd-98fd-e614ae5a0fd0" providerId="AD" clId="Web-{04F276A6-AE20-46EC-8F78-C2CBDEC4559B}"/>
    <pc:docChg chg="modSld">
      <pc:chgData name="Pineros, Sara (StatCan)" userId="S::sara.pineros@statcan.gc.ca::9dba8dcc-5b2e-43dd-98fd-e614ae5a0fd0" providerId="AD" clId="Web-{04F276A6-AE20-46EC-8F78-C2CBDEC4559B}" dt="2022-08-02T13:11:21.725" v="53" actId="1076"/>
      <pc:docMkLst>
        <pc:docMk/>
      </pc:docMkLst>
      <pc:sldChg chg="modSp">
        <pc:chgData name="Pineros, Sara (StatCan)" userId="S::sara.pineros@statcan.gc.ca::9dba8dcc-5b2e-43dd-98fd-e614ae5a0fd0" providerId="AD" clId="Web-{04F276A6-AE20-46EC-8F78-C2CBDEC4559B}" dt="2022-08-02T13:11:21.725" v="53" actId="1076"/>
        <pc:sldMkLst>
          <pc:docMk/>
          <pc:sldMk cId="3709211155" sldId="267"/>
        </pc:sldMkLst>
        <pc:spChg chg="mod">
          <ac:chgData name="Pineros, Sara (StatCan)" userId="S::sara.pineros@statcan.gc.ca::9dba8dcc-5b2e-43dd-98fd-e614ae5a0fd0" providerId="AD" clId="Web-{04F276A6-AE20-46EC-8F78-C2CBDEC4559B}" dt="2022-08-02T13:11:21.725" v="53" actId="1076"/>
          <ac:spMkLst>
            <pc:docMk/>
            <pc:sldMk cId="3709211155" sldId="267"/>
            <ac:spMk id="14" creationId="{8C0FC8D0-9F30-7B80-B15E-3C8ED4E88C39}"/>
          </ac:spMkLst>
        </pc:spChg>
      </pc:sldChg>
    </pc:docChg>
  </pc:docChgLst>
  <pc:docChgLst>
    <pc:chgData name="Guo, Ruting (StatCan)" userId="S::ruting.guo@statcan.gc.ca::37d74887-7802-4404-b0bd-d935e740b6de" providerId="AD" clId="Web-{48C672D6-4A1D-4D2A-849D-FF4EC42021AA}"/>
    <pc:docChg chg="modSld">
      <pc:chgData name="Guo, Ruting (StatCan)" userId="S::ruting.guo@statcan.gc.ca::37d74887-7802-4404-b0bd-d935e740b6de" providerId="AD" clId="Web-{48C672D6-4A1D-4D2A-849D-FF4EC42021AA}" dt="2022-07-22T15:30:49.432" v="38" actId="1076"/>
      <pc:docMkLst>
        <pc:docMk/>
      </pc:docMkLst>
      <pc:sldChg chg="addSp delSp modSp">
        <pc:chgData name="Guo, Ruting (StatCan)" userId="S::ruting.guo@statcan.gc.ca::37d74887-7802-4404-b0bd-d935e740b6de" providerId="AD" clId="Web-{48C672D6-4A1D-4D2A-849D-FF4EC42021AA}" dt="2022-07-22T15:30:49.432" v="38" actId="1076"/>
        <pc:sldMkLst>
          <pc:docMk/>
          <pc:sldMk cId="3668178397" sldId="261"/>
        </pc:sldMkLst>
        <pc:spChg chg="mod">
          <ac:chgData name="Guo, Ruting (StatCan)" userId="S::ruting.guo@statcan.gc.ca::37d74887-7802-4404-b0bd-d935e740b6de" providerId="AD" clId="Web-{48C672D6-4A1D-4D2A-849D-FF4EC42021AA}" dt="2022-07-22T15:30:42.964" v="33" actId="14100"/>
          <ac:spMkLst>
            <pc:docMk/>
            <pc:sldMk cId="3668178397" sldId="261"/>
            <ac:spMk id="4" creationId="{91CC8106-4228-854A-9209-5B1815506FEC}"/>
          </ac:spMkLst>
        </pc:spChg>
        <pc:spChg chg="mod">
          <ac:chgData name="Guo, Ruting (StatCan)" userId="S::ruting.guo@statcan.gc.ca::37d74887-7802-4404-b0bd-d935e740b6de" providerId="AD" clId="Web-{48C672D6-4A1D-4D2A-849D-FF4EC42021AA}" dt="2022-07-22T15:30:34.870" v="32" actId="14100"/>
          <ac:spMkLst>
            <pc:docMk/>
            <pc:sldMk cId="3668178397" sldId="261"/>
            <ac:spMk id="6" creationId="{DF7A681D-D683-404D-FAB8-D86A87EB554B}"/>
          </ac:spMkLst>
        </pc:spChg>
        <pc:spChg chg="mod">
          <ac:chgData name="Guo, Ruting (StatCan)" userId="S::ruting.guo@statcan.gc.ca::37d74887-7802-4404-b0bd-d935e740b6de" providerId="AD" clId="Web-{48C672D6-4A1D-4D2A-849D-FF4EC42021AA}" dt="2022-07-22T15:27:03.437" v="13" actId="14100"/>
          <ac:spMkLst>
            <pc:docMk/>
            <pc:sldMk cId="3668178397" sldId="261"/>
            <ac:spMk id="7" creationId="{447F5B75-8217-DC77-E879-3F69F7E0722B}"/>
          </ac:spMkLst>
        </pc:spChg>
        <pc:spChg chg="del">
          <ac:chgData name="Guo, Ruting (StatCan)" userId="S::ruting.guo@statcan.gc.ca::37d74887-7802-4404-b0bd-d935e740b6de" providerId="AD" clId="Web-{48C672D6-4A1D-4D2A-849D-FF4EC42021AA}" dt="2022-07-22T15:26:19.391" v="1"/>
          <ac:spMkLst>
            <pc:docMk/>
            <pc:sldMk cId="3668178397" sldId="261"/>
            <ac:spMk id="8" creationId="{745AE817-C56B-B4B2-83E2-2FBC5D6C3AB4}"/>
          </ac:spMkLst>
        </pc:spChg>
        <pc:spChg chg="del mod">
          <ac:chgData name="Guo, Ruting (StatCan)" userId="S::ruting.guo@statcan.gc.ca::37d74887-7802-4404-b0bd-d935e740b6de" providerId="AD" clId="Web-{48C672D6-4A1D-4D2A-849D-FF4EC42021AA}" dt="2022-07-22T15:26:23.266" v="4"/>
          <ac:spMkLst>
            <pc:docMk/>
            <pc:sldMk cId="3668178397" sldId="261"/>
            <ac:spMk id="9" creationId="{339F761A-0CC0-D1FB-817A-953FDC6E6871}"/>
          </ac:spMkLst>
        </pc:spChg>
        <pc:spChg chg="mod">
          <ac:chgData name="Guo, Ruting (StatCan)" userId="S::ruting.guo@statcan.gc.ca::37d74887-7802-4404-b0bd-d935e740b6de" providerId="AD" clId="Web-{48C672D6-4A1D-4D2A-849D-FF4EC42021AA}" dt="2022-07-22T15:26:35.688" v="6" actId="1076"/>
          <ac:spMkLst>
            <pc:docMk/>
            <pc:sldMk cId="3668178397" sldId="261"/>
            <ac:spMk id="10" creationId="{45B5D455-6BA7-402F-54A3-18FFE8DE8426}"/>
          </ac:spMkLst>
        </pc:spChg>
        <pc:spChg chg="mod">
          <ac:chgData name="Guo, Ruting (StatCan)" userId="S::ruting.guo@statcan.gc.ca::37d74887-7802-4404-b0bd-d935e740b6de" providerId="AD" clId="Web-{48C672D6-4A1D-4D2A-849D-FF4EC42021AA}" dt="2022-07-22T15:26:31.063" v="5" actId="1076"/>
          <ac:spMkLst>
            <pc:docMk/>
            <pc:sldMk cId="3668178397" sldId="261"/>
            <ac:spMk id="11" creationId="{D6202E4A-8CED-BE1B-1C0A-CABEE471CD56}"/>
          </ac:spMkLst>
        </pc:spChg>
        <pc:spChg chg="mod">
          <ac:chgData name="Guo, Ruting (StatCan)" userId="S::ruting.guo@statcan.gc.ca::37d74887-7802-4404-b0bd-d935e740b6de" providerId="AD" clId="Web-{48C672D6-4A1D-4D2A-849D-FF4EC42021AA}" dt="2022-07-22T15:26:46.937" v="7" actId="1076"/>
          <ac:spMkLst>
            <pc:docMk/>
            <pc:sldMk cId="3668178397" sldId="261"/>
            <ac:spMk id="12" creationId="{27D80FE4-C061-4244-2D63-0BBE626BE66C}"/>
          </ac:spMkLst>
        </pc:spChg>
        <pc:spChg chg="add del mod">
          <ac:chgData name="Guo, Ruting (StatCan)" userId="S::ruting.guo@statcan.gc.ca::37d74887-7802-4404-b0bd-d935e740b6de" providerId="AD" clId="Web-{48C672D6-4A1D-4D2A-849D-FF4EC42021AA}" dt="2022-07-22T15:30:32.308" v="31"/>
          <ac:spMkLst>
            <pc:docMk/>
            <pc:sldMk cId="3668178397" sldId="261"/>
            <ac:spMk id="13" creationId="{F1F65774-C572-7755-EA3E-B912ABBAABCE}"/>
          </ac:spMkLst>
        </pc:spChg>
        <pc:spChg chg="add mod">
          <ac:chgData name="Guo, Ruting (StatCan)" userId="S::ruting.guo@statcan.gc.ca::37d74887-7802-4404-b0bd-d935e740b6de" providerId="AD" clId="Web-{48C672D6-4A1D-4D2A-849D-FF4EC42021AA}" dt="2022-07-22T15:30:08.261" v="18"/>
          <ac:spMkLst>
            <pc:docMk/>
            <pc:sldMk cId="3668178397" sldId="261"/>
            <ac:spMk id="14" creationId="{1391ACD1-DD35-9D98-7C56-94FA4C880057}"/>
          </ac:spMkLst>
        </pc:spChg>
        <pc:spChg chg="add mod">
          <ac:chgData name="Guo, Ruting (StatCan)" userId="S::ruting.guo@statcan.gc.ca::37d74887-7802-4404-b0bd-d935e740b6de" providerId="AD" clId="Web-{48C672D6-4A1D-4D2A-849D-FF4EC42021AA}" dt="2022-07-22T15:30:49.432" v="38" actId="1076"/>
          <ac:spMkLst>
            <pc:docMk/>
            <pc:sldMk cId="3668178397" sldId="261"/>
            <ac:spMk id="15" creationId="{3D6463EC-83C1-561C-1B28-3BE2AF39775E}"/>
          </ac:spMkLst>
        </pc:spChg>
        <pc:picChg chg="mod">
          <ac:chgData name="Guo, Ruting (StatCan)" userId="S::ruting.guo@statcan.gc.ca::37d74887-7802-4404-b0bd-d935e740b6de" providerId="AD" clId="Web-{48C672D6-4A1D-4D2A-849D-FF4EC42021AA}" dt="2022-07-22T15:26:51.250" v="8" actId="1076"/>
          <ac:picMkLst>
            <pc:docMk/>
            <pc:sldMk cId="3668178397" sldId="261"/>
            <ac:picMk id="3" creationId="{8276F08A-CD59-863E-8762-AD5959E85F6E}"/>
          </ac:picMkLst>
        </pc:picChg>
      </pc:sldChg>
    </pc:docChg>
  </pc:docChgLst>
  <pc:docChgLst>
    <pc:chgData name="Nash, Elizabeth (StatCan)" userId="S::elizabeth.nash@statcan.gc.ca::69e83108-66d0-4396-9f3b-df53ab2dd661" providerId="AD" clId="Web-{A01A1429-C4C1-4EB6-A863-3924D4399DDC}"/>
    <pc:docChg chg="modSld">
      <pc:chgData name="Nash, Elizabeth (StatCan)" userId="S::elizabeth.nash@statcan.gc.ca::69e83108-66d0-4396-9f3b-df53ab2dd661" providerId="AD" clId="Web-{A01A1429-C4C1-4EB6-A863-3924D4399DDC}" dt="2022-07-08T13:56:33.944" v="99" actId="1076"/>
      <pc:docMkLst>
        <pc:docMk/>
      </pc:docMkLst>
      <pc:sldChg chg="modSp">
        <pc:chgData name="Nash, Elizabeth (StatCan)" userId="S::elizabeth.nash@statcan.gc.ca::69e83108-66d0-4396-9f3b-df53ab2dd661" providerId="AD" clId="Web-{A01A1429-C4C1-4EB6-A863-3924D4399DDC}" dt="2022-07-08T13:56:33.944" v="99" actId="1076"/>
        <pc:sldMkLst>
          <pc:docMk/>
          <pc:sldMk cId="3588828232" sldId="268"/>
        </pc:sldMkLst>
        <pc:spChg chg="mod">
          <ac:chgData name="Nash, Elizabeth (StatCan)" userId="S::elizabeth.nash@statcan.gc.ca::69e83108-66d0-4396-9f3b-df53ab2dd661" providerId="AD" clId="Web-{A01A1429-C4C1-4EB6-A863-3924D4399DDC}" dt="2022-07-08T13:55:03.646" v="77" actId="1076"/>
          <ac:spMkLst>
            <pc:docMk/>
            <pc:sldMk cId="3588828232" sldId="268"/>
            <ac:spMk id="11" creationId="{2D78E609-9082-CE2F-9582-81B966FC4E28}"/>
          </ac:spMkLst>
        </pc:spChg>
        <pc:graphicFrameChg chg="mod modGraphic">
          <ac:chgData name="Nash, Elizabeth (StatCan)" userId="S::elizabeth.nash@statcan.gc.ca::69e83108-66d0-4396-9f3b-df53ab2dd661" providerId="AD" clId="Web-{A01A1429-C4C1-4EB6-A863-3924D4399DDC}" dt="2022-07-08T13:56:01.272" v="97"/>
          <ac:graphicFrameMkLst>
            <pc:docMk/>
            <pc:sldMk cId="3588828232" sldId="268"/>
            <ac:graphicFrameMk id="6" creationId="{4F72CE05-CF12-91B5-4B4C-C92B717CF94A}"/>
          </ac:graphicFrameMkLst>
        </pc:graphicFrameChg>
        <pc:picChg chg="mod">
          <ac:chgData name="Nash, Elizabeth (StatCan)" userId="S::elizabeth.nash@statcan.gc.ca::69e83108-66d0-4396-9f3b-df53ab2dd661" providerId="AD" clId="Web-{A01A1429-C4C1-4EB6-A863-3924D4399DDC}" dt="2022-07-08T13:56:30.100" v="98" actId="1076"/>
          <ac:picMkLst>
            <pc:docMk/>
            <pc:sldMk cId="3588828232" sldId="268"/>
            <ac:picMk id="8" creationId="{20A80E7C-72DD-EF0F-DAD6-01B7C3362E12}"/>
          </ac:picMkLst>
        </pc:picChg>
        <pc:picChg chg="mod">
          <ac:chgData name="Nash, Elizabeth (StatCan)" userId="S::elizabeth.nash@statcan.gc.ca::69e83108-66d0-4396-9f3b-df53ab2dd661" providerId="AD" clId="Web-{A01A1429-C4C1-4EB6-A863-3924D4399DDC}" dt="2022-07-08T13:56:33.944" v="99" actId="1076"/>
          <ac:picMkLst>
            <pc:docMk/>
            <pc:sldMk cId="3588828232" sldId="268"/>
            <ac:picMk id="12" creationId="{7E889DE2-2C0F-5B1C-8599-2C96284228A0}"/>
          </ac:picMkLst>
        </pc:picChg>
      </pc:sldChg>
    </pc:docChg>
  </pc:docChgLst>
  <pc:docChgLst>
    <pc:chgData name="Pineros, Sara (StatCan)" userId="S::sara.pineros@statcan.gc.ca::9dba8dcc-5b2e-43dd-98fd-e614ae5a0fd0" providerId="AD" clId="Web-{AABCA3ED-CACE-4ED8-9602-BC6E49D32FDD}"/>
    <pc:docChg chg="modSld">
      <pc:chgData name="Pineros, Sara (StatCan)" userId="S::sara.pineros@statcan.gc.ca::9dba8dcc-5b2e-43dd-98fd-e614ae5a0fd0" providerId="AD" clId="Web-{AABCA3ED-CACE-4ED8-9602-BC6E49D32FDD}" dt="2022-07-27T17:57:48.381" v="14"/>
      <pc:docMkLst>
        <pc:docMk/>
      </pc:docMkLst>
      <pc:sldChg chg="modSp">
        <pc:chgData name="Pineros, Sara (StatCan)" userId="S::sara.pineros@statcan.gc.ca::9dba8dcc-5b2e-43dd-98fd-e614ae5a0fd0" providerId="AD" clId="Web-{AABCA3ED-CACE-4ED8-9602-BC6E49D32FDD}" dt="2022-07-27T17:57:48.381" v="14"/>
        <pc:sldMkLst>
          <pc:docMk/>
          <pc:sldMk cId="3709211155" sldId="267"/>
        </pc:sldMkLst>
        <pc:spChg chg="mod">
          <ac:chgData name="Pineros, Sara (StatCan)" userId="S::sara.pineros@statcan.gc.ca::9dba8dcc-5b2e-43dd-98fd-e614ae5a0fd0" providerId="AD" clId="Web-{AABCA3ED-CACE-4ED8-9602-BC6E49D32FDD}" dt="2022-07-27T17:57:20.788" v="7" actId="20577"/>
          <ac:spMkLst>
            <pc:docMk/>
            <pc:sldMk cId="3709211155" sldId="267"/>
            <ac:spMk id="8" creationId="{274309E8-341E-4E69-992C-B2E50DAF6BDF}"/>
          </ac:spMkLst>
        </pc:spChg>
        <pc:spChg chg="mod">
          <ac:chgData name="Pineros, Sara (StatCan)" userId="S::sara.pineros@statcan.gc.ca::9dba8dcc-5b2e-43dd-98fd-e614ae5a0fd0" providerId="AD" clId="Web-{AABCA3ED-CACE-4ED8-9602-BC6E49D32FDD}" dt="2022-07-27T17:57:29.881" v="9" actId="20577"/>
          <ac:spMkLst>
            <pc:docMk/>
            <pc:sldMk cId="3709211155" sldId="267"/>
            <ac:spMk id="9" creationId="{8B475830-3D64-03E8-8C99-F3C72D6536EE}"/>
          </ac:spMkLst>
        </pc:spChg>
        <pc:spChg chg="mod">
          <ac:chgData name="Pineros, Sara (StatCan)" userId="S::sara.pineros@statcan.gc.ca::9dba8dcc-5b2e-43dd-98fd-e614ae5a0fd0" providerId="AD" clId="Web-{AABCA3ED-CACE-4ED8-9602-BC6E49D32FDD}" dt="2022-07-27T17:57:48.381" v="14"/>
          <ac:spMkLst>
            <pc:docMk/>
            <pc:sldMk cId="3709211155" sldId="267"/>
            <ac:spMk id="10" creationId="{05FE2528-4B6C-12BF-8EF8-730EB508E641}"/>
          </ac:spMkLst>
        </pc:spChg>
        <pc:spChg chg="mod">
          <ac:chgData name="Pineros, Sara (StatCan)" userId="S::sara.pineros@statcan.gc.ca::9dba8dcc-5b2e-43dd-98fd-e614ae5a0fd0" providerId="AD" clId="Web-{AABCA3ED-CACE-4ED8-9602-BC6E49D32FDD}" dt="2022-07-27T17:57:06.741" v="2"/>
          <ac:spMkLst>
            <pc:docMk/>
            <pc:sldMk cId="3709211155" sldId="267"/>
            <ac:spMk id="11" creationId="{791FC96A-7A76-F380-DB0A-9B25E7E80921}"/>
          </ac:spMkLst>
        </pc:spChg>
        <pc:spChg chg="mod">
          <ac:chgData name="Pineros, Sara (StatCan)" userId="S::sara.pineros@statcan.gc.ca::9dba8dcc-5b2e-43dd-98fd-e614ae5a0fd0" providerId="AD" clId="Web-{AABCA3ED-CACE-4ED8-9602-BC6E49D32FDD}" dt="2022-07-27T17:57:10.132" v="4" actId="20577"/>
          <ac:spMkLst>
            <pc:docMk/>
            <pc:sldMk cId="3709211155" sldId="267"/>
            <ac:spMk id="12" creationId="{844E3853-DDA4-AA0D-ED75-2A1622B8B394}"/>
          </ac:spMkLst>
        </pc:spChg>
      </pc:sldChg>
    </pc:docChg>
  </pc:docChgLst>
  <pc:docChgLst>
    <pc:chgData name="Bader, Danielle (StatCan)" userId="S::danielle.bader@statcan.gc.ca::f3c62d19-658e-4ae1-aa8e-cb5d94d62cee" providerId="AD" clId="Web-{F03D0852-6D47-47B1-9B12-E7EBF2BD1C72}"/>
    <pc:docChg chg="modSld">
      <pc:chgData name="Bader, Danielle (StatCan)" userId="S::danielle.bader@statcan.gc.ca::f3c62d19-658e-4ae1-aa8e-cb5d94d62cee" providerId="AD" clId="Web-{F03D0852-6D47-47B1-9B12-E7EBF2BD1C72}" dt="2022-08-02T13:52:33.028" v="2" actId="1076"/>
      <pc:docMkLst>
        <pc:docMk/>
      </pc:docMkLst>
      <pc:sldChg chg="modSp">
        <pc:chgData name="Bader, Danielle (StatCan)" userId="S::danielle.bader@statcan.gc.ca::f3c62d19-658e-4ae1-aa8e-cb5d94d62cee" providerId="AD" clId="Web-{F03D0852-6D47-47B1-9B12-E7EBF2BD1C72}" dt="2022-08-02T13:52:33.028" v="2" actId="1076"/>
        <pc:sldMkLst>
          <pc:docMk/>
          <pc:sldMk cId="2214532260" sldId="264"/>
        </pc:sldMkLst>
        <pc:spChg chg="mod">
          <ac:chgData name="Bader, Danielle (StatCan)" userId="S::danielle.bader@statcan.gc.ca::f3c62d19-658e-4ae1-aa8e-cb5d94d62cee" providerId="AD" clId="Web-{F03D0852-6D47-47B1-9B12-E7EBF2BD1C72}" dt="2022-08-02T13:52:19.684" v="0" actId="1076"/>
          <ac:spMkLst>
            <pc:docMk/>
            <pc:sldMk cId="2214532260" sldId="264"/>
            <ac:spMk id="16" creationId="{981A13AB-E6B5-65F6-A0BF-06127F6A4CD1}"/>
          </ac:spMkLst>
        </pc:spChg>
        <pc:picChg chg="mod">
          <ac:chgData name="Bader, Danielle (StatCan)" userId="S::danielle.bader@statcan.gc.ca::f3c62d19-658e-4ae1-aa8e-cb5d94d62cee" providerId="AD" clId="Web-{F03D0852-6D47-47B1-9B12-E7EBF2BD1C72}" dt="2022-08-02T13:52:33.028" v="2" actId="1076"/>
          <ac:picMkLst>
            <pc:docMk/>
            <pc:sldMk cId="2214532260" sldId="264"/>
            <ac:picMk id="9" creationId="{52E51C07-E0EE-F34D-2C2D-E489BDAB7266}"/>
          </ac:picMkLst>
        </pc:picChg>
      </pc:sldChg>
    </pc:docChg>
  </pc:docChgLst>
  <pc:docChgLst>
    <pc:chgData name="Nash, Elizabeth - CSDS/CNSD" userId="S::elizabeth.nash@statcan.gc.ca::69e83108-66d0-4396-9f3b-df53ab2dd661" providerId="AD" clId="Web-{73A6B5C3-C175-4D84-A170-93F4A968380B}"/>
    <pc:docChg chg="modSld">
      <pc:chgData name="Nash, Elizabeth - CSDS/CNSD" userId="S::elizabeth.nash@statcan.gc.ca::69e83108-66d0-4396-9f3b-df53ab2dd661" providerId="AD" clId="Web-{73A6B5C3-C175-4D84-A170-93F4A968380B}" dt="2022-07-07T12:57:11.507" v="3"/>
      <pc:docMkLst>
        <pc:docMk/>
      </pc:docMkLst>
      <pc:sldChg chg="modSp">
        <pc:chgData name="Nash, Elizabeth - CSDS/CNSD" userId="S::elizabeth.nash@statcan.gc.ca::69e83108-66d0-4396-9f3b-df53ab2dd661" providerId="AD" clId="Web-{73A6B5C3-C175-4D84-A170-93F4A968380B}" dt="2022-07-07T12:57:11.507" v="3"/>
        <pc:sldMkLst>
          <pc:docMk/>
          <pc:sldMk cId="3588828232" sldId="268"/>
        </pc:sldMkLst>
        <pc:graphicFrameChg chg="mod modGraphic">
          <ac:chgData name="Nash, Elizabeth - CSDS/CNSD" userId="S::elizabeth.nash@statcan.gc.ca::69e83108-66d0-4396-9f3b-df53ab2dd661" providerId="AD" clId="Web-{73A6B5C3-C175-4D84-A170-93F4A968380B}" dt="2022-07-07T12:57:11.507" v="3"/>
          <ac:graphicFrameMkLst>
            <pc:docMk/>
            <pc:sldMk cId="3588828232" sldId="268"/>
            <ac:graphicFrameMk id="6" creationId="{4F72CE05-CF12-91B5-4B4C-C92B717CF94A}"/>
          </ac:graphicFrameMkLst>
        </pc:graphicFrameChg>
      </pc:sldChg>
    </pc:docChg>
  </pc:docChgLst>
  <pc:docChgLst>
    <pc:chgData name="Nash, Elizabeth (StatCan)" userId="S::elizabeth.nash@statcan.gc.ca::69e83108-66d0-4396-9f3b-df53ab2dd661" providerId="AD" clId="Web-{864763ED-1EC7-47BD-8D22-2A2F45CAD350}"/>
    <pc:docChg chg="modSld">
      <pc:chgData name="Nash, Elizabeth (StatCan)" userId="S::elizabeth.nash@statcan.gc.ca::69e83108-66d0-4396-9f3b-df53ab2dd661" providerId="AD" clId="Web-{864763ED-1EC7-47BD-8D22-2A2F45CAD350}" dt="2022-07-12T14:54:14.302" v="23"/>
      <pc:docMkLst>
        <pc:docMk/>
      </pc:docMkLst>
      <pc:sldChg chg="modSp">
        <pc:chgData name="Nash, Elizabeth (StatCan)" userId="S::elizabeth.nash@statcan.gc.ca::69e83108-66d0-4396-9f3b-df53ab2dd661" providerId="AD" clId="Web-{864763ED-1EC7-47BD-8D22-2A2F45CAD350}" dt="2022-07-12T14:54:14.302" v="23"/>
        <pc:sldMkLst>
          <pc:docMk/>
          <pc:sldMk cId="3588828232" sldId="268"/>
        </pc:sldMkLst>
        <pc:graphicFrameChg chg="mod modGraphic">
          <ac:chgData name="Nash, Elizabeth (StatCan)" userId="S::elizabeth.nash@statcan.gc.ca::69e83108-66d0-4396-9f3b-df53ab2dd661" providerId="AD" clId="Web-{864763ED-1EC7-47BD-8D22-2A2F45CAD350}" dt="2022-07-12T14:54:14.302" v="23"/>
          <ac:graphicFrameMkLst>
            <pc:docMk/>
            <pc:sldMk cId="3588828232" sldId="268"/>
            <ac:graphicFrameMk id="6" creationId="{4F72CE05-CF12-91B5-4B4C-C92B717CF94A}"/>
          </ac:graphicFrameMkLst>
        </pc:graphicFrameChg>
      </pc:sldChg>
    </pc:docChg>
  </pc:docChgLst>
  <pc:docChgLst>
    <pc:chgData name="Guo, Ruting (StatCan)" userId="S::ruting.guo@statcan.gc.ca::37d74887-7802-4404-b0bd-d935e740b6de" providerId="AD" clId="Web-{430EB75F-8030-436D-8FDF-3F0EDD102A3A}"/>
    <pc:docChg chg="modSld">
      <pc:chgData name="Guo, Ruting (StatCan)" userId="S::ruting.guo@statcan.gc.ca::37d74887-7802-4404-b0bd-d935e740b6de" providerId="AD" clId="Web-{430EB75F-8030-436D-8FDF-3F0EDD102A3A}" dt="2022-07-12T12:19:28.264" v="63" actId="1076"/>
      <pc:docMkLst>
        <pc:docMk/>
      </pc:docMkLst>
      <pc:sldChg chg="addSp modSp">
        <pc:chgData name="Guo, Ruting (StatCan)" userId="S::ruting.guo@statcan.gc.ca::37d74887-7802-4404-b0bd-d935e740b6de" providerId="AD" clId="Web-{430EB75F-8030-436D-8FDF-3F0EDD102A3A}" dt="2022-07-12T12:15:21.902" v="58" actId="20577"/>
        <pc:sldMkLst>
          <pc:docMk/>
          <pc:sldMk cId="3668178397" sldId="261"/>
        </pc:sldMkLst>
        <pc:spChg chg="mod">
          <ac:chgData name="Guo, Ruting (StatCan)" userId="S::ruting.guo@statcan.gc.ca::37d74887-7802-4404-b0bd-d935e740b6de" providerId="AD" clId="Web-{430EB75F-8030-436D-8FDF-3F0EDD102A3A}" dt="2022-07-12T12:09:32.883" v="26" actId="1076"/>
          <ac:spMkLst>
            <pc:docMk/>
            <pc:sldMk cId="3668178397" sldId="261"/>
            <ac:spMk id="6" creationId="{DF7A681D-D683-404D-FAB8-D86A87EB554B}"/>
          </ac:spMkLst>
        </pc:spChg>
        <pc:spChg chg="mod">
          <ac:chgData name="Guo, Ruting (StatCan)" userId="S::ruting.guo@statcan.gc.ca::37d74887-7802-4404-b0bd-d935e740b6de" providerId="AD" clId="Web-{430EB75F-8030-436D-8FDF-3F0EDD102A3A}" dt="2022-07-12T12:13:40.823" v="40" actId="20577"/>
          <ac:spMkLst>
            <pc:docMk/>
            <pc:sldMk cId="3668178397" sldId="261"/>
            <ac:spMk id="7" creationId="{447F5B75-8217-DC77-E879-3F69F7E0722B}"/>
          </ac:spMkLst>
        </pc:spChg>
        <pc:spChg chg="mod">
          <ac:chgData name="Guo, Ruting (StatCan)" userId="S::ruting.guo@statcan.gc.ca::37d74887-7802-4404-b0bd-d935e740b6de" providerId="AD" clId="Web-{430EB75F-8030-436D-8FDF-3F0EDD102A3A}" dt="2022-07-12T12:09:13.148" v="23" actId="14100"/>
          <ac:spMkLst>
            <pc:docMk/>
            <pc:sldMk cId="3668178397" sldId="261"/>
            <ac:spMk id="8" creationId="{745AE817-C56B-B4B2-83E2-2FBC5D6C3AB4}"/>
          </ac:spMkLst>
        </pc:spChg>
        <pc:spChg chg="add mod">
          <ac:chgData name="Guo, Ruting (StatCan)" userId="S::ruting.guo@statcan.gc.ca::37d74887-7802-4404-b0bd-d935e740b6de" providerId="AD" clId="Web-{430EB75F-8030-436D-8FDF-3F0EDD102A3A}" dt="2022-07-12T12:15:21.902" v="58" actId="20577"/>
          <ac:spMkLst>
            <pc:docMk/>
            <pc:sldMk cId="3668178397" sldId="261"/>
            <ac:spMk id="9" creationId="{339F761A-0CC0-D1FB-817A-953FDC6E6871}"/>
          </ac:spMkLst>
        </pc:spChg>
        <pc:picChg chg="add mod">
          <ac:chgData name="Guo, Ruting (StatCan)" userId="S::ruting.guo@statcan.gc.ca::37d74887-7802-4404-b0bd-d935e740b6de" providerId="AD" clId="Web-{430EB75F-8030-436D-8FDF-3F0EDD102A3A}" dt="2022-07-12T12:15:02.230" v="50" actId="1076"/>
          <ac:picMkLst>
            <pc:docMk/>
            <pc:sldMk cId="3668178397" sldId="261"/>
            <ac:picMk id="3" creationId="{8276F08A-CD59-863E-8762-AD5959E85F6E}"/>
          </ac:picMkLst>
        </pc:picChg>
      </pc:sldChg>
      <pc:sldChg chg="modSp">
        <pc:chgData name="Guo, Ruting (StatCan)" userId="S::ruting.guo@statcan.gc.ca::37d74887-7802-4404-b0bd-d935e740b6de" providerId="AD" clId="Web-{430EB75F-8030-436D-8FDF-3F0EDD102A3A}" dt="2022-07-12T12:19:28.264" v="63" actId="1076"/>
        <pc:sldMkLst>
          <pc:docMk/>
          <pc:sldMk cId="720853651" sldId="279"/>
        </pc:sldMkLst>
        <pc:spChg chg="mod">
          <ac:chgData name="Guo, Ruting (StatCan)" userId="S::ruting.guo@statcan.gc.ca::37d74887-7802-4404-b0bd-d935e740b6de" providerId="AD" clId="Web-{430EB75F-8030-436D-8FDF-3F0EDD102A3A}" dt="2022-07-12T12:19:23.827" v="62" actId="14100"/>
          <ac:spMkLst>
            <pc:docMk/>
            <pc:sldMk cId="720853651" sldId="279"/>
            <ac:spMk id="11" creationId="{77A408F1-F0D4-14D4-2F09-C4717131C2CA}"/>
          </ac:spMkLst>
        </pc:spChg>
        <pc:spChg chg="mod">
          <ac:chgData name="Guo, Ruting (StatCan)" userId="S::ruting.guo@statcan.gc.ca::37d74887-7802-4404-b0bd-d935e740b6de" providerId="AD" clId="Web-{430EB75F-8030-436D-8FDF-3F0EDD102A3A}" dt="2022-07-12T12:19:28.264" v="63" actId="1076"/>
          <ac:spMkLst>
            <pc:docMk/>
            <pc:sldMk cId="720853651" sldId="279"/>
            <ac:spMk id="20" creationId="{0713E109-BC1A-8855-CAAC-FBF4583C2E32}"/>
          </ac:spMkLst>
        </pc:spChg>
        <pc:spChg chg="mod">
          <ac:chgData name="Guo, Ruting (StatCan)" userId="S::ruting.guo@statcan.gc.ca::37d74887-7802-4404-b0bd-d935e740b6de" providerId="AD" clId="Web-{430EB75F-8030-436D-8FDF-3F0EDD102A3A}" dt="2022-07-12T12:19:16.858" v="60" actId="1076"/>
          <ac:spMkLst>
            <pc:docMk/>
            <pc:sldMk cId="720853651" sldId="279"/>
            <ac:spMk id="23" creationId="{28E2BB85-14DE-4722-0F1F-66F08E9DF309}"/>
          </ac:spMkLst>
        </pc:spChg>
        <pc:picChg chg="mod">
          <ac:chgData name="Guo, Ruting (StatCan)" userId="S::ruting.guo@statcan.gc.ca::37d74887-7802-4404-b0bd-d935e740b6de" providerId="AD" clId="Web-{430EB75F-8030-436D-8FDF-3F0EDD102A3A}" dt="2022-07-12T12:19:08.811" v="59" actId="1076"/>
          <ac:picMkLst>
            <pc:docMk/>
            <pc:sldMk cId="720853651" sldId="279"/>
            <ac:picMk id="24" creationId="{FB67E6BE-8B84-A3F2-43A9-33211528B721}"/>
          </ac:picMkLst>
        </pc:picChg>
      </pc:sldChg>
    </pc:docChg>
  </pc:docChgLst>
  <pc:docChgLst>
    <pc:chgData name="Guo, Ruting (StatCan)" userId="S::ruting.guo@statcan.gc.ca::37d74887-7802-4404-b0bd-d935e740b6de" providerId="AD" clId="Web-{7F4368AD-7FF9-48F5-9B54-6E8108C19029}"/>
    <pc:docChg chg="modSld">
      <pc:chgData name="Guo, Ruting (StatCan)" userId="S::ruting.guo@statcan.gc.ca::37d74887-7802-4404-b0bd-d935e740b6de" providerId="AD" clId="Web-{7F4368AD-7FF9-48F5-9B54-6E8108C19029}" dt="2022-07-28T14:50:24.043" v="3" actId="20577"/>
      <pc:docMkLst>
        <pc:docMk/>
      </pc:docMkLst>
      <pc:sldChg chg="modSp">
        <pc:chgData name="Guo, Ruting (StatCan)" userId="S::ruting.guo@statcan.gc.ca::37d74887-7802-4404-b0bd-d935e740b6de" providerId="AD" clId="Web-{7F4368AD-7FF9-48F5-9B54-6E8108C19029}" dt="2022-07-28T14:49:58.747" v="1" actId="20577"/>
        <pc:sldMkLst>
          <pc:docMk/>
          <pc:sldMk cId="3668178397" sldId="261"/>
        </pc:sldMkLst>
        <pc:spChg chg="mod">
          <ac:chgData name="Guo, Ruting (StatCan)" userId="S::ruting.guo@statcan.gc.ca::37d74887-7802-4404-b0bd-d935e740b6de" providerId="AD" clId="Web-{7F4368AD-7FF9-48F5-9B54-6E8108C19029}" dt="2022-07-28T14:49:58.747" v="1" actId="20577"/>
          <ac:spMkLst>
            <pc:docMk/>
            <pc:sldMk cId="3668178397" sldId="261"/>
            <ac:spMk id="2" creationId="{00000000-0000-0000-0000-000000000000}"/>
          </ac:spMkLst>
        </pc:spChg>
      </pc:sldChg>
      <pc:sldChg chg="modSp">
        <pc:chgData name="Guo, Ruting (StatCan)" userId="S::ruting.guo@statcan.gc.ca::37d74887-7802-4404-b0bd-d935e740b6de" providerId="AD" clId="Web-{7F4368AD-7FF9-48F5-9B54-6E8108C19029}" dt="2022-07-28T14:50:24.043" v="3" actId="20577"/>
        <pc:sldMkLst>
          <pc:docMk/>
          <pc:sldMk cId="720853651" sldId="279"/>
        </pc:sldMkLst>
        <pc:spChg chg="mod">
          <ac:chgData name="Guo, Ruting (StatCan)" userId="S::ruting.guo@statcan.gc.ca::37d74887-7802-4404-b0bd-d935e740b6de" providerId="AD" clId="Web-{7F4368AD-7FF9-48F5-9B54-6E8108C19029}" dt="2022-07-28T14:50:24.043" v="3" actId="20577"/>
          <ac:spMkLst>
            <pc:docMk/>
            <pc:sldMk cId="720853651" sldId="279"/>
            <ac:spMk id="2" creationId="{00000000-0000-0000-0000-000000000000}"/>
          </ac:spMkLst>
        </pc:spChg>
      </pc:sldChg>
    </pc:docChg>
  </pc:docChgLst>
  <pc:docChgLst>
    <pc:chgData name="Shah, Mahrukh (StatCan)" userId="S::mahrukh.shah@statcan.gc.ca::c0d1750d-04a3-4915-9336-b2111de076f1" providerId="AD" clId="Web-{001D97CB-FA9B-4521-B9B4-A426DD0A9AB4}"/>
    <pc:docChg chg="modSld">
      <pc:chgData name="Shah, Mahrukh (StatCan)" userId="S::mahrukh.shah@statcan.gc.ca::c0d1750d-04a3-4915-9336-b2111de076f1" providerId="AD" clId="Web-{001D97CB-FA9B-4521-B9B4-A426DD0A9AB4}" dt="2022-07-12T12:43:11.483" v="48" actId="14100"/>
      <pc:docMkLst>
        <pc:docMk/>
      </pc:docMkLst>
      <pc:sldChg chg="modSp">
        <pc:chgData name="Shah, Mahrukh (StatCan)" userId="S::mahrukh.shah@statcan.gc.ca::c0d1750d-04a3-4915-9336-b2111de076f1" providerId="AD" clId="Web-{001D97CB-FA9B-4521-B9B4-A426DD0A9AB4}" dt="2022-07-12T12:43:11.483" v="48" actId="14100"/>
        <pc:sldMkLst>
          <pc:docMk/>
          <pc:sldMk cId="2048856254" sldId="259"/>
        </pc:sldMkLst>
        <pc:spChg chg="mod">
          <ac:chgData name="Shah, Mahrukh (StatCan)" userId="S::mahrukh.shah@statcan.gc.ca::c0d1750d-04a3-4915-9336-b2111de076f1" providerId="AD" clId="Web-{001D97CB-FA9B-4521-B9B4-A426DD0A9AB4}" dt="2022-07-12T12:43:11.483" v="48" actId="14100"/>
          <ac:spMkLst>
            <pc:docMk/>
            <pc:sldMk cId="2048856254" sldId="259"/>
            <ac:spMk id="3" creationId="{2FA000A1-9A4E-488B-A67B-33BEF7BADC8E}"/>
          </ac:spMkLst>
        </pc:spChg>
      </pc:sldChg>
      <pc:sldChg chg="modSp">
        <pc:chgData name="Shah, Mahrukh (StatCan)" userId="S::mahrukh.shah@statcan.gc.ca::c0d1750d-04a3-4915-9336-b2111de076f1" providerId="AD" clId="Web-{001D97CB-FA9B-4521-B9B4-A426DD0A9AB4}" dt="2022-07-12T12:42:13.609" v="45" actId="1076"/>
        <pc:sldMkLst>
          <pc:docMk/>
          <pc:sldMk cId="2214532260" sldId="264"/>
        </pc:sldMkLst>
        <pc:spChg chg="mod">
          <ac:chgData name="Shah, Mahrukh (StatCan)" userId="S::mahrukh.shah@statcan.gc.ca::c0d1750d-04a3-4915-9336-b2111de076f1" providerId="AD" clId="Web-{001D97CB-FA9B-4521-B9B4-A426DD0A9AB4}" dt="2022-07-12T12:41:49.688" v="42" actId="1076"/>
          <ac:spMkLst>
            <pc:docMk/>
            <pc:sldMk cId="2214532260" sldId="264"/>
            <ac:spMk id="5" creationId="{55BDA605-349A-400C-9109-B5A8D2F3BCEA}"/>
          </ac:spMkLst>
        </pc:spChg>
        <pc:spChg chg="mod">
          <ac:chgData name="Shah, Mahrukh (StatCan)" userId="S::mahrukh.shah@statcan.gc.ca::c0d1750d-04a3-4915-9336-b2111de076f1" providerId="AD" clId="Web-{001D97CB-FA9B-4521-B9B4-A426DD0A9AB4}" dt="2022-07-12T12:42:06.922" v="44" actId="1076"/>
          <ac:spMkLst>
            <pc:docMk/>
            <pc:sldMk cId="2214532260" sldId="264"/>
            <ac:spMk id="8" creationId="{CDC39B5E-6AC2-B7B6-5A3D-AC0EC3D42654}"/>
          </ac:spMkLst>
        </pc:spChg>
        <pc:picChg chg="mod">
          <ac:chgData name="Shah, Mahrukh (StatCan)" userId="S::mahrukh.shah@statcan.gc.ca::c0d1750d-04a3-4915-9336-b2111de076f1" providerId="AD" clId="Web-{001D97CB-FA9B-4521-B9B4-A426DD0A9AB4}" dt="2022-07-12T12:42:13.609" v="45" actId="1076"/>
          <ac:picMkLst>
            <pc:docMk/>
            <pc:sldMk cId="2214532260" sldId="264"/>
            <ac:picMk id="10" creationId="{49707515-D95D-BE4B-2F0F-D21876629AC8}"/>
          </ac:picMkLst>
        </pc:picChg>
      </pc:sldChg>
    </pc:docChg>
  </pc:docChgLst>
  <pc:docChgLst>
    <pc:chgData name="Guo, Ruting (StatCan)" userId="S::ruting.guo@statcan.gc.ca::37d74887-7802-4404-b0bd-d935e740b6de" providerId="AD" clId="Web-{656B822E-8D78-48C9-BC7C-3152649A00E9}"/>
    <pc:docChg chg="modSld">
      <pc:chgData name="Guo, Ruting (StatCan)" userId="S::ruting.guo@statcan.gc.ca::37d74887-7802-4404-b0bd-d935e740b6de" providerId="AD" clId="Web-{656B822E-8D78-48C9-BC7C-3152649A00E9}" dt="2022-07-17T04:02:55.927" v="30" actId="14100"/>
      <pc:docMkLst>
        <pc:docMk/>
      </pc:docMkLst>
      <pc:sldChg chg="addSp modSp">
        <pc:chgData name="Guo, Ruting (StatCan)" userId="S::ruting.guo@statcan.gc.ca::37d74887-7802-4404-b0bd-d935e740b6de" providerId="AD" clId="Web-{656B822E-8D78-48C9-BC7C-3152649A00E9}" dt="2022-07-17T04:02:55.927" v="30" actId="14100"/>
        <pc:sldMkLst>
          <pc:docMk/>
          <pc:sldMk cId="3668178397" sldId="261"/>
        </pc:sldMkLst>
        <pc:spChg chg="mod">
          <ac:chgData name="Guo, Ruting (StatCan)" userId="S::ruting.guo@statcan.gc.ca::37d74887-7802-4404-b0bd-d935e740b6de" providerId="AD" clId="Web-{656B822E-8D78-48C9-BC7C-3152649A00E9}" dt="2022-07-17T04:00:34.686" v="1" actId="20577"/>
          <ac:spMkLst>
            <pc:docMk/>
            <pc:sldMk cId="3668178397" sldId="261"/>
            <ac:spMk id="4" creationId="{91CC8106-4228-854A-9209-5B1815506FEC}"/>
          </ac:spMkLst>
        </pc:spChg>
        <pc:spChg chg="add mod">
          <ac:chgData name="Guo, Ruting (StatCan)" userId="S::ruting.guo@statcan.gc.ca::37d74887-7802-4404-b0bd-d935e740b6de" providerId="AD" clId="Web-{656B822E-8D78-48C9-BC7C-3152649A00E9}" dt="2022-07-17T04:00:48.987" v="4" actId="14100"/>
          <ac:spMkLst>
            <pc:docMk/>
            <pc:sldMk cId="3668178397" sldId="261"/>
            <ac:spMk id="10" creationId="{45B5D455-6BA7-402F-54A3-18FFE8DE8426}"/>
          </ac:spMkLst>
        </pc:spChg>
        <pc:spChg chg="add mod">
          <ac:chgData name="Guo, Ruting (StatCan)" userId="S::ruting.guo@statcan.gc.ca::37d74887-7802-4404-b0bd-d935e740b6de" providerId="AD" clId="Web-{656B822E-8D78-48C9-BC7C-3152649A00E9}" dt="2022-07-17T04:02:41.130" v="24" actId="14100"/>
          <ac:spMkLst>
            <pc:docMk/>
            <pc:sldMk cId="3668178397" sldId="261"/>
            <ac:spMk id="11" creationId="{D6202E4A-8CED-BE1B-1C0A-CABEE471CD56}"/>
          </ac:spMkLst>
        </pc:spChg>
        <pc:spChg chg="add mod">
          <ac:chgData name="Guo, Ruting (StatCan)" userId="S::ruting.guo@statcan.gc.ca::37d74887-7802-4404-b0bd-d935e740b6de" providerId="AD" clId="Web-{656B822E-8D78-48C9-BC7C-3152649A00E9}" dt="2022-07-17T04:02:55.927" v="30" actId="14100"/>
          <ac:spMkLst>
            <pc:docMk/>
            <pc:sldMk cId="3668178397" sldId="261"/>
            <ac:spMk id="12" creationId="{27D80FE4-C061-4244-2D63-0BBE626BE66C}"/>
          </ac:spMkLst>
        </pc:spChg>
      </pc:sldChg>
    </pc:docChg>
  </pc:docChgLst>
  <pc:docChgLst>
    <pc:chgData name="McMahon, Amy - CPHD/CDSP" userId="S::amy.mcmahon@statcan.gc.ca::36faf1db-2e96-4c0f-abcf-29903b19d979" providerId="AD" clId="Web-{679B1BC1-4FB7-47DD-BBA9-2CF4338F2A41}"/>
    <pc:docChg chg="modSld">
      <pc:chgData name="McMahon, Amy - CPHD/CDSP" userId="S::amy.mcmahon@statcan.gc.ca::36faf1db-2e96-4c0f-abcf-29903b19d979" providerId="AD" clId="Web-{679B1BC1-4FB7-47DD-BBA9-2CF4338F2A41}" dt="2022-07-05T17:32:38.444" v="267" actId="20577"/>
      <pc:docMkLst>
        <pc:docMk/>
      </pc:docMkLst>
      <pc:sldChg chg="modSp">
        <pc:chgData name="McMahon, Amy - CPHD/CDSP" userId="S::amy.mcmahon@statcan.gc.ca::36faf1db-2e96-4c0f-abcf-29903b19d979" providerId="AD" clId="Web-{679B1BC1-4FB7-47DD-BBA9-2CF4338F2A41}" dt="2022-07-05T17:32:38.444" v="267" actId="20577"/>
        <pc:sldMkLst>
          <pc:docMk/>
          <pc:sldMk cId="815635832" sldId="270"/>
        </pc:sldMkLst>
        <pc:graphicFrameChg chg="modGraphic">
          <ac:chgData name="McMahon, Amy - CPHD/CDSP" userId="S::amy.mcmahon@statcan.gc.ca::36faf1db-2e96-4c0f-abcf-29903b19d979" providerId="AD" clId="Web-{679B1BC1-4FB7-47DD-BBA9-2CF4338F2A41}" dt="2022-07-05T17:32:38.444" v="267" actId="20577"/>
          <ac:graphicFrameMkLst>
            <pc:docMk/>
            <pc:sldMk cId="815635832" sldId="270"/>
            <ac:graphicFrameMk id="9" creationId="{91A7E566-42D7-4F69-9FEE-62D71671DBC8}"/>
          </ac:graphicFrameMkLst>
        </pc:graphicFrameChg>
      </pc:sldChg>
    </pc:docChg>
  </pc:docChgLst>
  <pc:docChgLst>
    <pc:chgData name="McMahon, Amy - CPHD/CDSP" userId="S::amy.mcmahon@statcan.gc.ca::36faf1db-2e96-4c0f-abcf-29903b19d979" providerId="AD" clId="Web-{25A03797-4B0A-4F15-A5D0-BA0E9D50F549}"/>
    <pc:docChg chg="modSld">
      <pc:chgData name="McMahon, Amy - CPHD/CDSP" userId="S::amy.mcmahon@statcan.gc.ca::36faf1db-2e96-4c0f-abcf-29903b19d979" providerId="AD" clId="Web-{25A03797-4B0A-4F15-A5D0-BA0E9D50F549}" dt="2022-07-06T13:27:53.229" v="704" actId="20577"/>
      <pc:docMkLst>
        <pc:docMk/>
      </pc:docMkLst>
      <pc:sldChg chg="addSp delSp modSp">
        <pc:chgData name="McMahon, Amy - CPHD/CDSP" userId="S::amy.mcmahon@statcan.gc.ca::36faf1db-2e96-4c0f-abcf-29903b19d979" providerId="AD" clId="Web-{25A03797-4B0A-4F15-A5D0-BA0E9D50F549}" dt="2022-07-06T13:27:53.229" v="704" actId="20577"/>
        <pc:sldMkLst>
          <pc:docMk/>
          <pc:sldMk cId="815635832" sldId="270"/>
        </pc:sldMkLst>
        <pc:spChg chg="mod">
          <ac:chgData name="McMahon, Amy - CPHD/CDSP" userId="S::amy.mcmahon@statcan.gc.ca::36faf1db-2e96-4c0f-abcf-29903b19d979" providerId="AD" clId="Web-{25A03797-4B0A-4F15-A5D0-BA0E9D50F549}" dt="2022-07-06T13:14:56.972" v="294" actId="1076"/>
          <ac:spMkLst>
            <pc:docMk/>
            <pc:sldMk cId="815635832" sldId="270"/>
            <ac:spMk id="2" creationId="{00000000-0000-0000-0000-000000000000}"/>
          </ac:spMkLst>
        </pc:spChg>
        <pc:spChg chg="add mod">
          <ac:chgData name="McMahon, Amy - CPHD/CDSP" userId="S::amy.mcmahon@statcan.gc.ca::36faf1db-2e96-4c0f-abcf-29903b19d979" providerId="AD" clId="Web-{25A03797-4B0A-4F15-A5D0-BA0E9D50F549}" dt="2022-07-06T13:27:42.542" v="696" actId="20577"/>
          <ac:spMkLst>
            <pc:docMk/>
            <pc:sldMk cId="815635832" sldId="270"/>
            <ac:spMk id="94" creationId="{C55AE882-29B0-CC04-BC19-89AB040069A7}"/>
          </ac:spMkLst>
        </pc:spChg>
        <pc:spChg chg="add mod ord">
          <ac:chgData name="McMahon, Amy - CPHD/CDSP" userId="S::amy.mcmahon@statcan.gc.ca::36faf1db-2e96-4c0f-abcf-29903b19d979" providerId="AD" clId="Web-{25A03797-4B0A-4F15-A5D0-BA0E9D50F549}" dt="2022-07-06T13:14:46.518" v="292" actId="14100"/>
          <ac:spMkLst>
            <pc:docMk/>
            <pc:sldMk cId="815635832" sldId="270"/>
            <ac:spMk id="95" creationId="{3410B05F-EBE1-F524-E45E-FAC84DB5AC4D}"/>
          </ac:spMkLst>
        </pc:spChg>
        <pc:spChg chg="add mod">
          <ac:chgData name="McMahon, Amy - CPHD/CDSP" userId="S::amy.mcmahon@statcan.gc.ca::36faf1db-2e96-4c0f-abcf-29903b19d979" providerId="AD" clId="Web-{25A03797-4B0A-4F15-A5D0-BA0E9D50F549}" dt="2022-07-06T13:26:35.729" v="687" actId="1076"/>
          <ac:spMkLst>
            <pc:docMk/>
            <pc:sldMk cId="815635832" sldId="270"/>
            <ac:spMk id="97" creationId="{2109E65C-1E48-913F-75FB-DCBE57534594}"/>
          </ac:spMkLst>
        </pc:spChg>
        <pc:spChg chg="add mod">
          <ac:chgData name="McMahon, Amy - CPHD/CDSP" userId="S::amy.mcmahon@statcan.gc.ca::36faf1db-2e96-4c0f-abcf-29903b19d979" providerId="AD" clId="Web-{25A03797-4B0A-4F15-A5D0-BA0E9D50F549}" dt="2022-07-06T13:27:53.229" v="704" actId="20577"/>
          <ac:spMkLst>
            <pc:docMk/>
            <pc:sldMk cId="815635832" sldId="270"/>
            <ac:spMk id="98" creationId="{727DCC06-370D-3F4D-C0D1-125753B045F7}"/>
          </ac:spMkLst>
        </pc:spChg>
        <pc:graphicFrameChg chg="del mod">
          <ac:chgData name="McMahon, Amy - CPHD/CDSP" userId="S::amy.mcmahon@statcan.gc.ca::36faf1db-2e96-4c0f-abcf-29903b19d979" providerId="AD" clId="Web-{25A03797-4B0A-4F15-A5D0-BA0E9D50F549}" dt="2022-07-06T13:09:55.875" v="237"/>
          <ac:graphicFrameMkLst>
            <pc:docMk/>
            <pc:sldMk cId="815635832" sldId="270"/>
            <ac:graphicFrameMk id="9" creationId="{91A7E566-42D7-4F69-9FEE-62D71671DBC8}"/>
          </ac:graphicFrameMkLst>
        </pc:graphicFrameChg>
        <pc:picChg chg="add mod modCrop">
          <ac:chgData name="McMahon, Amy - CPHD/CDSP" userId="S::amy.mcmahon@statcan.gc.ca::36faf1db-2e96-4c0f-abcf-29903b19d979" providerId="AD" clId="Web-{25A03797-4B0A-4F15-A5D0-BA0E9D50F549}" dt="2022-07-06T13:14:51.565" v="293" actId="1076"/>
          <ac:picMkLst>
            <pc:docMk/>
            <pc:sldMk cId="815635832" sldId="270"/>
            <ac:picMk id="26" creationId="{1CC44165-912E-D6F1-AD83-9565D0C708A7}"/>
          </ac:picMkLst>
        </pc:picChg>
      </pc:sldChg>
    </pc:docChg>
  </pc:docChgLst>
  <pc:docChgLst>
    <pc:chgData name="McMahon, Amy - CPHD/CDSP" userId="S::amy.mcmahon@statcan.gc.ca::36faf1db-2e96-4c0f-abcf-29903b19d979" providerId="AD" clId="Web-{4B8E8F0C-0440-4B83-8930-CA1641829AFA}"/>
    <pc:docChg chg="addSld delSld modSld addMainMaster delMainMaster">
      <pc:chgData name="McMahon, Amy - CPHD/CDSP" userId="S::amy.mcmahon@statcan.gc.ca::36faf1db-2e96-4c0f-abcf-29903b19d979" providerId="AD" clId="Web-{4B8E8F0C-0440-4B83-8930-CA1641829AFA}" dt="2022-07-06T14:00:30.005" v="56" actId="1076"/>
      <pc:docMkLst>
        <pc:docMk/>
      </pc:docMkLst>
      <pc:sldChg chg="addSp modSp">
        <pc:chgData name="McMahon, Amy - CPHD/CDSP" userId="S::amy.mcmahon@statcan.gc.ca::36faf1db-2e96-4c0f-abcf-29903b19d979" providerId="AD" clId="Web-{4B8E8F0C-0440-4B83-8930-CA1641829AFA}" dt="2022-07-06T14:00:30.005" v="56" actId="1076"/>
        <pc:sldMkLst>
          <pc:docMk/>
          <pc:sldMk cId="815635832" sldId="270"/>
        </pc:sldMkLst>
        <pc:spChg chg="mod">
          <ac:chgData name="McMahon, Amy - CPHD/CDSP" userId="S::amy.mcmahon@statcan.gc.ca::36faf1db-2e96-4c0f-abcf-29903b19d979" providerId="AD" clId="Web-{4B8E8F0C-0440-4B83-8930-CA1641829AFA}" dt="2022-07-06T14:00:24.177" v="55" actId="1076"/>
          <ac:spMkLst>
            <pc:docMk/>
            <pc:sldMk cId="815635832" sldId="270"/>
            <ac:spMk id="94" creationId="{C55AE882-29B0-CC04-BC19-89AB040069A7}"/>
          </ac:spMkLst>
        </pc:spChg>
        <pc:spChg chg="mod">
          <ac:chgData name="McMahon, Amy - CPHD/CDSP" userId="S::amy.mcmahon@statcan.gc.ca::36faf1db-2e96-4c0f-abcf-29903b19d979" providerId="AD" clId="Web-{4B8E8F0C-0440-4B83-8930-CA1641829AFA}" dt="2022-07-06T14:00:18.364" v="54" actId="1076"/>
          <ac:spMkLst>
            <pc:docMk/>
            <pc:sldMk cId="815635832" sldId="270"/>
            <ac:spMk id="97" creationId="{2109E65C-1E48-913F-75FB-DCBE57534594}"/>
          </ac:spMkLst>
        </pc:spChg>
        <pc:spChg chg="mod">
          <ac:chgData name="McMahon, Amy - CPHD/CDSP" userId="S::amy.mcmahon@statcan.gc.ca::36faf1db-2e96-4c0f-abcf-29903b19d979" providerId="AD" clId="Web-{4B8E8F0C-0440-4B83-8930-CA1641829AFA}" dt="2022-07-06T13:59:35.504" v="31" actId="20577"/>
          <ac:spMkLst>
            <pc:docMk/>
            <pc:sldMk cId="815635832" sldId="270"/>
            <ac:spMk id="98" creationId="{727DCC06-370D-3F4D-C0D1-125753B045F7}"/>
          </ac:spMkLst>
        </pc:spChg>
        <pc:picChg chg="add mod modCrop">
          <ac:chgData name="McMahon, Amy - CPHD/CDSP" userId="S::amy.mcmahon@statcan.gc.ca::36faf1db-2e96-4c0f-abcf-29903b19d979" providerId="AD" clId="Web-{4B8E8F0C-0440-4B83-8930-CA1641829AFA}" dt="2022-07-06T14:00:30.005" v="56" actId="1076"/>
          <ac:picMkLst>
            <pc:docMk/>
            <pc:sldMk cId="815635832" sldId="270"/>
            <ac:picMk id="3" creationId="{E027CAB4-DCAA-93C2-4A66-AEF4EEE51BDD}"/>
          </ac:picMkLst>
        </pc:picChg>
      </pc:sldChg>
    </pc:docChg>
  </pc:docChgLst>
  <pc:docChgLst>
    <pc:chgData name="Fernandes, Johan (StatCan)" userId="S::johan.fernandes@statcan.gc.ca::8f2b882d-f82b-4d89-8d4f-84e87f2aa5ef" providerId="AD" clId="Web-{7AC85F92-90DE-5F2B-BB9E-0E8367B258AE}"/>
    <pc:docChg chg="modSld">
      <pc:chgData name="Fernandes, Johan (StatCan)" userId="S::johan.fernandes@statcan.gc.ca::8f2b882d-f82b-4d89-8d4f-84e87f2aa5ef" providerId="AD" clId="Web-{7AC85F92-90DE-5F2B-BB9E-0E8367B258AE}" dt="2022-07-26T18:59:51.031" v="7"/>
      <pc:docMkLst>
        <pc:docMk/>
      </pc:docMkLst>
      <pc:sldChg chg="modSp">
        <pc:chgData name="Fernandes, Johan (StatCan)" userId="S::johan.fernandes@statcan.gc.ca::8f2b882d-f82b-4d89-8d4f-84e87f2aa5ef" providerId="AD" clId="Web-{7AC85F92-90DE-5F2B-BB9E-0E8367B258AE}" dt="2022-07-26T18:59:51.031" v="7"/>
        <pc:sldMkLst>
          <pc:docMk/>
          <pc:sldMk cId="1499305573" sldId="282"/>
        </pc:sldMkLst>
        <pc:graphicFrameChg chg="mod modGraphic">
          <ac:chgData name="Fernandes, Johan (StatCan)" userId="S::johan.fernandes@statcan.gc.ca::8f2b882d-f82b-4d89-8d4f-84e87f2aa5ef" providerId="AD" clId="Web-{7AC85F92-90DE-5F2B-BB9E-0E8367B258AE}" dt="2022-07-26T18:59:51.031" v="7"/>
          <ac:graphicFrameMkLst>
            <pc:docMk/>
            <pc:sldMk cId="1499305573" sldId="282"/>
            <ac:graphicFrameMk id="17" creationId="{36A69887-551D-310E-79FA-0C43E5E52F03}"/>
          </ac:graphicFrameMkLst>
        </pc:graphicFrameChg>
      </pc:sldChg>
    </pc:docChg>
  </pc:docChgLst>
  <pc:docChgLst>
    <pc:chgData name="Nash, Elizabeth (StatCan)" userId="S::elizabeth.nash@statcan.gc.ca::69e83108-66d0-4396-9f3b-df53ab2dd661" providerId="AD" clId="Web-{952D7982-AF71-4272-B571-60C04CE6E2F4}"/>
    <pc:docChg chg="delSld modSld">
      <pc:chgData name="Nash, Elizabeth (StatCan)" userId="S::elizabeth.nash@statcan.gc.ca::69e83108-66d0-4396-9f3b-df53ab2dd661" providerId="AD" clId="Web-{952D7982-AF71-4272-B571-60C04CE6E2F4}" dt="2022-07-12T14:18:42.256" v="17" actId="20577"/>
      <pc:docMkLst>
        <pc:docMk/>
      </pc:docMkLst>
      <pc:sldChg chg="modSp">
        <pc:chgData name="Nash, Elizabeth (StatCan)" userId="S::elizabeth.nash@statcan.gc.ca::69e83108-66d0-4396-9f3b-df53ab2dd661" providerId="AD" clId="Web-{952D7982-AF71-4272-B571-60C04CE6E2F4}" dt="2022-07-12T14:18:42.256" v="17" actId="20577"/>
        <pc:sldMkLst>
          <pc:docMk/>
          <pc:sldMk cId="2048856254" sldId="259"/>
        </pc:sldMkLst>
        <pc:spChg chg="mod">
          <ac:chgData name="Nash, Elizabeth (StatCan)" userId="S::elizabeth.nash@statcan.gc.ca::69e83108-66d0-4396-9f3b-df53ab2dd661" providerId="AD" clId="Web-{952D7982-AF71-4272-B571-60C04CE6E2F4}" dt="2022-07-12T14:18:42.256" v="17" actId="20577"/>
          <ac:spMkLst>
            <pc:docMk/>
            <pc:sldMk cId="2048856254" sldId="259"/>
            <ac:spMk id="3" creationId="{2FA000A1-9A4E-488B-A67B-33BEF7BADC8E}"/>
          </ac:spMkLst>
        </pc:spChg>
      </pc:sldChg>
    </pc:docChg>
  </pc:docChgLst>
  <pc:docChgLst>
    <pc:chgData name="Bader, Danielle (StatCan)" userId="S::danielle.bader@statcan.gc.ca::f3c62d19-658e-4ae1-aa8e-cb5d94d62cee" providerId="AD" clId="Web-{A68B9133-4897-4A6F-95B4-8B6AFFB9819E}"/>
    <pc:docChg chg="modSld">
      <pc:chgData name="Bader, Danielle (StatCan)" userId="S::danielle.bader@statcan.gc.ca::f3c62d19-658e-4ae1-aa8e-cb5d94d62cee" providerId="AD" clId="Web-{A68B9133-4897-4A6F-95B4-8B6AFFB9819E}" dt="2022-07-12T12:49:14.712" v="43" actId="20577"/>
      <pc:docMkLst>
        <pc:docMk/>
      </pc:docMkLst>
      <pc:sldChg chg="modSp">
        <pc:chgData name="Bader, Danielle (StatCan)" userId="S::danielle.bader@statcan.gc.ca::f3c62d19-658e-4ae1-aa8e-cb5d94d62cee" providerId="AD" clId="Web-{A68B9133-4897-4A6F-95B4-8B6AFFB9819E}" dt="2022-07-12T12:49:14.712" v="43" actId="20577"/>
        <pc:sldMkLst>
          <pc:docMk/>
          <pc:sldMk cId="3809222614" sldId="275"/>
        </pc:sldMkLst>
        <pc:graphicFrameChg chg="modGraphic">
          <ac:chgData name="Bader, Danielle (StatCan)" userId="S::danielle.bader@statcan.gc.ca::f3c62d19-658e-4ae1-aa8e-cb5d94d62cee" providerId="AD" clId="Web-{A68B9133-4897-4A6F-95B4-8B6AFFB9819E}" dt="2022-07-12T12:49:14.712" v="43" actId="20577"/>
          <ac:graphicFrameMkLst>
            <pc:docMk/>
            <pc:sldMk cId="3809222614" sldId="275"/>
            <ac:graphicFrameMk id="15" creationId="{AEB6D329-D3C7-7740-3843-5E925DE6E01A}"/>
          </ac:graphicFrameMkLst>
        </pc:graphicFrameChg>
      </pc:sldChg>
    </pc:docChg>
  </pc:docChgLst>
  <pc:docChgLst>
    <pc:chgData name="Fernandes, Johan (StatCan)" userId="S::johan.fernandes@statcan.gc.ca::8f2b882d-f82b-4d89-8d4f-84e87f2aa5ef" providerId="AD" clId="Web-{F15CCAB2-9112-4B37-803E-BE1AF787C4C9}"/>
    <pc:docChg chg="addSld modSld">
      <pc:chgData name="Fernandes, Johan (StatCan)" userId="S::johan.fernandes@statcan.gc.ca::8f2b882d-f82b-4d89-8d4f-84e87f2aa5ef" providerId="AD" clId="Web-{F15CCAB2-9112-4B37-803E-BE1AF787C4C9}" dt="2022-07-11T16:49:08.596" v="371" actId="20577"/>
      <pc:docMkLst>
        <pc:docMk/>
      </pc:docMkLst>
      <pc:sldChg chg="modSp">
        <pc:chgData name="Fernandes, Johan (StatCan)" userId="S::johan.fernandes@statcan.gc.ca::8f2b882d-f82b-4d89-8d4f-84e87f2aa5ef" providerId="AD" clId="Web-{F15CCAB2-9112-4B37-803E-BE1AF787C4C9}" dt="2022-07-11T16:49:08.596" v="371" actId="20577"/>
        <pc:sldMkLst>
          <pc:docMk/>
          <pc:sldMk cId="2048856254" sldId="259"/>
        </pc:sldMkLst>
        <pc:spChg chg="mod">
          <ac:chgData name="Fernandes, Johan (StatCan)" userId="S::johan.fernandes@statcan.gc.ca::8f2b882d-f82b-4d89-8d4f-84e87f2aa5ef" providerId="AD" clId="Web-{F15CCAB2-9112-4B37-803E-BE1AF787C4C9}" dt="2022-07-11T16:49:08.596" v="371" actId="20577"/>
          <ac:spMkLst>
            <pc:docMk/>
            <pc:sldMk cId="2048856254" sldId="259"/>
            <ac:spMk id="3" creationId="{2FA000A1-9A4E-488B-A67B-33BEF7BADC8E}"/>
          </ac:spMkLst>
        </pc:spChg>
      </pc:sldChg>
      <pc:sldChg chg="addSp delSp modSp">
        <pc:chgData name="Fernandes, Johan (StatCan)" userId="S::johan.fernandes@statcan.gc.ca::8f2b882d-f82b-4d89-8d4f-84e87f2aa5ef" providerId="AD" clId="Web-{F15CCAB2-9112-4B37-803E-BE1AF787C4C9}" dt="2022-07-11T16:42:28.494" v="1"/>
        <pc:sldMkLst>
          <pc:docMk/>
          <pc:sldMk cId="1237501476" sldId="276"/>
        </pc:sldMkLst>
        <pc:picChg chg="add del mod">
          <ac:chgData name="Fernandes, Johan (StatCan)" userId="S::johan.fernandes@statcan.gc.ca::8f2b882d-f82b-4d89-8d4f-84e87f2aa5ef" providerId="AD" clId="Web-{F15CCAB2-9112-4B37-803E-BE1AF787C4C9}" dt="2022-07-11T16:42:28.494" v="1"/>
          <ac:picMkLst>
            <pc:docMk/>
            <pc:sldMk cId="1237501476" sldId="276"/>
            <ac:picMk id="13" creationId="{7F0B0E4A-E5AD-E9D1-264D-3E4D7A5E066D}"/>
          </ac:picMkLst>
        </pc:picChg>
      </pc:sldChg>
      <pc:sldChg chg="addSp delSp modSp add replId">
        <pc:chgData name="Fernandes, Johan (StatCan)" userId="S::johan.fernandes@statcan.gc.ca::8f2b882d-f82b-4d89-8d4f-84e87f2aa5ef" providerId="AD" clId="Web-{F15CCAB2-9112-4B37-803E-BE1AF787C4C9}" dt="2022-07-11T16:48:43.784" v="361" actId="20577"/>
        <pc:sldMkLst>
          <pc:docMk/>
          <pc:sldMk cId="3970541444" sldId="280"/>
        </pc:sldMkLst>
        <pc:spChg chg="add del mod">
          <ac:chgData name="Fernandes, Johan (StatCan)" userId="S::johan.fernandes@statcan.gc.ca::8f2b882d-f82b-4d89-8d4f-84e87f2aa5ef" providerId="AD" clId="Web-{F15CCAB2-9112-4B37-803E-BE1AF787C4C9}" dt="2022-07-11T16:44:34.460" v="41" actId="20577"/>
          <ac:spMkLst>
            <pc:docMk/>
            <pc:sldMk cId="3970541444" sldId="280"/>
            <ac:spMk id="2" creationId="{00000000-0000-0000-0000-000000000000}"/>
          </ac:spMkLst>
        </pc:spChg>
        <pc:spChg chg="add del mod">
          <ac:chgData name="Fernandes, Johan (StatCan)" userId="S::johan.fernandes@statcan.gc.ca::8f2b882d-f82b-4d89-8d4f-84e87f2aa5ef" providerId="AD" clId="Web-{F15CCAB2-9112-4B37-803E-BE1AF787C4C9}" dt="2022-07-11T16:43:49.977" v="13"/>
          <ac:spMkLst>
            <pc:docMk/>
            <pc:sldMk cId="3970541444" sldId="280"/>
            <ac:spMk id="14" creationId="{B148FDC2-FA5D-5098-2F7A-BE883870F21D}"/>
          </ac:spMkLst>
        </pc:spChg>
        <pc:spChg chg="add del mod">
          <ac:chgData name="Fernandes, Johan (StatCan)" userId="S::johan.fernandes@statcan.gc.ca::8f2b882d-f82b-4d89-8d4f-84e87f2aa5ef" providerId="AD" clId="Web-{F15CCAB2-9112-4B37-803E-BE1AF787C4C9}" dt="2022-07-11T16:43:49.977" v="12"/>
          <ac:spMkLst>
            <pc:docMk/>
            <pc:sldMk cId="3970541444" sldId="280"/>
            <ac:spMk id="16" creationId="{0F9CDFF0-4F7B-B345-7F7D-3859EF5E0723}"/>
          </ac:spMkLst>
        </pc:spChg>
        <pc:spChg chg="add del mod">
          <ac:chgData name="Fernandes, Johan (StatCan)" userId="S::johan.fernandes@statcan.gc.ca::8f2b882d-f82b-4d89-8d4f-84e87f2aa5ef" providerId="AD" clId="Web-{F15CCAB2-9112-4B37-803E-BE1AF787C4C9}" dt="2022-07-11T16:44:45.772" v="45"/>
          <ac:spMkLst>
            <pc:docMk/>
            <pc:sldMk cId="3970541444" sldId="280"/>
            <ac:spMk id="119" creationId="{D022772F-823D-C064-A5C2-E497B70D97BB}"/>
          </ac:spMkLst>
        </pc:spChg>
        <pc:graphicFrameChg chg="add del modGraphic">
          <ac:chgData name="Fernandes, Johan (StatCan)" userId="S::johan.fernandes@statcan.gc.ca::8f2b882d-f82b-4d89-8d4f-84e87f2aa5ef" providerId="AD" clId="Web-{F15CCAB2-9112-4B37-803E-BE1AF787C4C9}" dt="2022-07-11T16:48:43.784" v="361" actId="20577"/>
          <ac:graphicFrameMkLst>
            <pc:docMk/>
            <pc:sldMk cId="3970541444" sldId="280"/>
            <ac:graphicFrameMk id="9" creationId="{91A7E566-42D7-4F69-9FEE-62D71671DBC8}"/>
          </ac:graphicFrameMkLst>
        </pc:graphicFrameChg>
        <pc:picChg chg="add del mod ord">
          <ac:chgData name="Fernandes, Johan (StatCan)" userId="S::johan.fernandes@statcan.gc.ca::8f2b882d-f82b-4d89-8d4f-84e87f2aa5ef" providerId="AD" clId="Web-{F15CCAB2-9112-4B37-803E-BE1AF787C4C9}" dt="2022-07-11T16:43:43.649" v="11"/>
          <ac:picMkLst>
            <pc:docMk/>
            <pc:sldMk cId="3970541444" sldId="280"/>
            <ac:picMk id="17" creationId="{4BAD2694-F622-91BA-44F7-5E6B0EE75BC5}"/>
          </ac:picMkLst>
        </pc:picChg>
        <pc:picChg chg="add del mod">
          <ac:chgData name="Fernandes, Johan (StatCan)" userId="S::johan.fernandes@statcan.gc.ca::8f2b882d-f82b-4d89-8d4f-84e87f2aa5ef" providerId="AD" clId="Web-{F15CCAB2-9112-4B37-803E-BE1AF787C4C9}" dt="2022-07-11T16:44:19.648" v="19"/>
          <ac:picMkLst>
            <pc:docMk/>
            <pc:sldMk cId="3970541444" sldId="280"/>
            <ac:picMk id="117" creationId="{F19CA7AE-3273-3391-C57B-9A9DBB7BA179}"/>
          </ac:picMkLst>
        </pc:picChg>
        <pc:picChg chg="add del mod">
          <ac:chgData name="Fernandes, Johan (StatCan)" userId="S::johan.fernandes@statcan.gc.ca::8f2b882d-f82b-4d89-8d4f-84e87f2aa5ef" providerId="AD" clId="Web-{F15CCAB2-9112-4B37-803E-BE1AF787C4C9}" dt="2022-07-11T16:44:17.460" v="18"/>
          <ac:picMkLst>
            <pc:docMk/>
            <pc:sldMk cId="3970541444" sldId="280"/>
            <ac:picMk id="118" creationId="{1F293866-0383-2800-6343-888DEF5FA238}"/>
          </ac:picMkLst>
        </pc:picChg>
      </pc:sldChg>
    </pc:docChg>
  </pc:docChgLst>
  <pc:docChgLst>
    <pc:chgData name="Fernandes, Johan (StatCan)" userId="S::johan.fernandes@statcan.gc.ca::8f2b882d-f82b-4d89-8d4f-84e87f2aa5ef" providerId="AD" clId="Web-{15DD866C-CC4C-CAF1-0F82-DBBD8E20BF4A}"/>
    <pc:docChg chg="addSld delSld modSld">
      <pc:chgData name="Fernandes, Johan (StatCan)" userId="S::johan.fernandes@statcan.gc.ca::8f2b882d-f82b-4d89-8d4f-84e87f2aa5ef" providerId="AD" clId="Web-{15DD866C-CC4C-CAF1-0F82-DBBD8E20BF4A}" dt="2022-07-15T21:34:29.549" v="1221" actId="20577"/>
      <pc:docMkLst>
        <pc:docMk/>
      </pc:docMkLst>
      <pc:sldChg chg="modSp">
        <pc:chgData name="Fernandes, Johan (StatCan)" userId="S::johan.fernandes@statcan.gc.ca::8f2b882d-f82b-4d89-8d4f-84e87f2aa5ef" providerId="AD" clId="Web-{15DD866C-CC4C-CAF1-0F82-DBBD8E20BF4A}" dt="2022-07-15T21:34:29.549" v="1221" actId="20577"/>
        <pc:sldMkLst>
          <pc:docMk/>
          <pc:sldMk cId="2048856254" sldId="259"/>
        </pc:sldMkLst>
        <pc:spChg chg="mod">
          <ac:chgData name="Fernandes, Johan (StatCan)" userId="S::johan.fernandes@statcan.gc.ca::8f2b882d-f82b-4d89-8d4f-84e87f2aa5ef" providerId="AD" clId="Web-{15DD866C-CC4C-CAF1-0F82-DBBD8E20BF4A}" dt="2022-07-15T21:34:29.549" v="1221" actId="20577"/>
          <ac:spMkLst>
            <pc:docMk/>
            <pc:sldMk cId="2048856254" sldId="259"/>
            <ac:spMk id="3" creationId="{2FA000A1-9A4E-488B-A67B-33BEF7BADC8E}"/>
          </ac:spMkLst>
        </pc:spChg>
      </pc:sldChg>
      <pc:sldChg chg="modSp del">
        <pc:chgData name="Fernandes, Johan (StatCan)" userId="S::johan.fernandes@statcan.gc.ca::8f2b882d-f82b-4d89-8d4f-84e87f2aa5ef" providerId="AD" clId="Web-{15DD866C-CC4C-CAF1-0F82-DBBD8E20BF4A}" dt="2022-07-15T21:30:12.068" v="1200"/>
        <pc:sldMkLst>
          <pc:docMk/>
          <pc:sldMk cId="3970541444" sldId="280"/>
        </pc:sldMkLst>
        <pc:graphicFrameChg chg="mod">
          <ac:chgData name="Fernandes, Johan (StatCan)" userId="S::johan.fernandes@statcan.gc.ca::8f2b882d-f82b-4d89-8d4f-84e87f2aa5ef" providerId="AD" clId="Web-{15DD866C-CC4C-CAF1-0F82-DBBD8E20BF4A}" dt="2022-07-15T21:01:27.133" v="168" actId="1076"/>
          <ac:graphicFrameMkLst>
            <pc:docMk/>
            <pc:sldMk cId="3970541444" sldId="280"/>
            <ac:graphicFrameMk id="9" creationId="{91A7E566-42D7-4F69-9FEE-62D71671DBC8}"/>
          </ac:graphicFrameMkLst>
        </pc:graphicFrameChg>
      </pc:sldChg>
      <pc:sldChg chg="addSp delSp modSp add replId">
        <pc:chgData name="Fernandes, Johan (StatCan)" userId="S::johan.fernandes@statcan.gc.ca::8f2b882d-f82b-4d89-8d4f-84e87f2aa5ef" providerId="AD" clId="Web-{15DD866C-CC4C-CAF1-0F82-DBBD8E20BF4A}" dt="2022-07-15T21:34:08.378" v="1202" actId="1076"/>
        <pc:sldMkLst>
          <pc:docMk/>
          <pc:sldMk cId="1499305573" sldId="282"/>
        </pc:sldMkLst>
        <pc:spChg chg="add del mod">
          <ac:chgData name="Fernandes, Johan (StatCan)" userId="S::johan.fernandes@statcan.gc.ca::8f2b882d-f82b-4d89-8d4f-84e87f2aa5ef" providerId="AD" clId="Web-{15DD866C-CC4C-CAF1-0F82-DBBD8E20BF4A}" dt="2022-07-15T20:57:10.245" v="2"/>
          <ac:spMkLst>
            <pc:docMk/>
            <pc:sldMk cId="1499305573" sldId="282"/>
            <ac:spMk id="14" creationId="{AD24CAE5-C14D-9E23-8FFD-9B8B08907D78}"/>
          </ac:spMkLst>
        </pc:spChg>
        <pc:spChg chg="add del">
          <ac:chgData name="Fernandes, Johan (StatCan)" userId="S::johan.fernandes@statcan.gc.ca::8f2b882d-f82b-4d89-8d4f-84e87f2aa5ef" providerId="AD" clId="Web-{15DD866C-CC4C-CAF1-0F82-DBBD8E20BF4A}" dt="2022-07-15T21:25:52.883" v="1194"/>
          <ac:spMkLst>
            <pc:docMk/>
            <pc:sldMk cId="1499305573" sldId="282"/>
            <ac:spMk id="20" creationId="{F2E88519-0D00-9488-263C-EB6E8C593A0C}"/>
          </ac:spMkLst>
        </pc:spChg>
        <pc:spChg chg="add del">
          <ac:chgData name="Fernandes, Johan (StatCan)" userId="S::johan.fernandes@statcan.gc.ca::8f2b882d-f82b-4d89-8d4f-84e87f2aa5ef" providerId="AD" clId="Web-{15DD866C-CC4C-CAF1-0F82-DBBD8E20BF4A}" dt="2022-07-15T21:28:20.115" v="1199"/>
          <ac:spMkLst>
            <pc:docMk/>
            <pc:sldMk cId="1499305573" sldId="282"/>
            <ac:spMk id="21" creationId="{32673E75-5F59-9567-F45A-F11EA9EA612F}"/>
          </ac:spMkLst>
        </pc:spChg>
        <pc:graphicFrameChg chg="del">
          <ac:chgData name="Fernandes, Johan (StatCan)" userId="S::johan.fernandes@statcan.gc.ca::8f2b882d-f82b-4d89-8d4f-84e87f2aa5ef" providerId="AD" clId="Web-{15DD866C-CC4C-CAF1-0F82-DBBD8E20BF4A}" dt="2022-07-15T20:56:55.417" v="1"/>
          <ac:graphicFrameMkLst>
            <pc:docMk/>
            <pc:sldMk cId="1499305573" sldId="282"/>
            <ac:graphicFrameMk id="9" creationId="{91A7E566-42D7-4F69-9FEE-62D71671DBC8}"/>
          </ac:graphicFrameMkLst>
        </pc:graphicFrameChg>
        <pc:graphicFrameChg chg="add mod ord modGraphic">
          <ac:chgData name="Fernandes, Johan (StatCan)" userId="S::johan.fernandes@statcan.gc.ca::8f2b882d-f82b-4d89-8d4f-84e87f2aa5ef" providerId="AD" clId="Web-{15DD866C-CC4C-CAF1-0F82-DBBD8E20BF4A}" dt="2022-07-15T21:12:35.032" v="1111" actId="1076"/>
          <ac:graphicFrameMkLst>
            <pc:docMk/>
            <pc:sldMk cId="1499305573" sldId="282"/>
            <ac:graphicFrameMk id="15" creationId="{4587BE57-061C-1794-058E-6849C15EA305}"/>
          </ac:graphicFrameMkLst>
        </pc:graphicFrameChg>
        <pc:graphicFrameChg chg="add mod modGraphic">
          <ac:chgData name="Fernandes, Johan (StatCan)" userId="S::johan.fernandes@statcan.gc.ca::8f2b882d-f82b-4d89-8d4f-84e87f2aa5ef" providerId="AD" clId="Web-{15DD866C-CC4C-CAF1-0F82-DBBD8E20BF4A}" dt="2022-07-15T21:13:05.922" v="1174"/>
          <ac:graphicFrameMkLst>
            <pc:docMk/>
            <pc:sldMk cId="1499305573" sldId="282"/>
            <ac:graphicFrameMk id="17" creationId="{36A69887-551D-310E-79FA-0C43E5E52F03}"/>
          </ac:graphicFrameMkLst>
        </pc:graphicFrameChg>
        <pc:picChg chg="add del mod">
          <ac:chgData name="Fernandes, Johan (StatCan)" userId="S::johan.fernandes@statcan.gc.ca::8f2b882d-f82b-4d89-8d4f-84e87f2aa5ef" providerId="AD" clId="Web-{15DD866C-CC4C-CAF1-0F82-DBBD8E20BF4A}" dt="2022-07-15T21:16:04.717" v="1178"/>
          <ac:picMkLst>
            <pc:docMk/>
            <pc:sldMk cId="1499305573" sldId="282"/>
            <ac:picMk id="18" creationId="{3415E629-B7D5-8DF8-D1C8-A5A2A162A5DA}"/>
          </ac:picMkLst>
        </pc:picChg>
        <pc:picChg chg="add mod modCrop">
          <ac:chgData name="Fernandes, Johan (StatCan)" userId="S::johan.fernandes@statcan.gc.ca::8f2b882d-f82b-4d89-8d4f-84e87f2aa5ef" providerId="AD" clId="Web-{15DD866C-CC4C-CAF1-0F82-DBBD8E20BF4A}" dt="2022-07-15T21:34:08.378" v="1202" actId="1076"/>
          <ac:picMkLst>
            <pc:docMk/>
            <pc:sldMk cId="1499305573" sldId="282"/>
            <ac:picMk id="19" creationId="{38D58DC9-1B78-E055-C7D4-4B6BE612C28F}"/>
          </ac:picMkLst>
        </pc:picChg>
      </pc:sldChg>
    </pc:docChg>
  </pc:docChgLst>
  <pc:docChgLst>
    <pc:chgData name="Bader, Danielle - HAD/DAS" userId="S::danielle.bader@statcan.gc.ca::f3c62d19-658e-4ae1-aa8e-cb5d94d62cee" providerId="AD" clId="Web-{040A2FBB-5E34-484F-9998-59B8ED6A1312}"/>
    <pc:docChg chg="addSld delSld modSld">
      <pc:chgData name="Bader, Danielle - HAD/DAS" userId="S::danielle.bader@statcan.gc.ca::f3c62d19-658e-4ae1-aa8e-cb5d94d62cee" providerId="AD" clId="Web-{040A2FBB-5E34-484F-9998-59B8ED6A1312}" dt="2022-07-07T19:24:26.005" v="608"/>
      <pc:docMkLst>
        <pc:docMk/>
      </pc:docMkLst>
      <pc:sldChg chg="addSp delSp modSp add mod replId setBg addAnim delAnim modAnim">
        <pc:chgData name="Bader, Danielle - HAD/DAS" userId="S::danielle.bader@statcan.gc.ca::f3c62d19-658e-4ae1-aa8e-cb5d94d62cee" providerId="AD" clId="Web-{040A2FBB-5E34-484F-9998-59B8ED6A1312}" dt="2022-07-07T19:24:26.005" v="608"/>
        <pc:sldMkLst>
          <pc:docMk/>
          <pc:sldMk cId="3809222614" sldId="275"/>
        </pc:sldMkLst>
        <pc:spChg chg="mod ord">
          <ac:chgData name="Bader, Danielle - HAD/DAS" userId="S::danielle.bader@statcan.gc.ca::f3c62d19-658e-4ae1-aa8e-cb5d94d62cee" providerId="AD" clId="Web-{040A2FBB-5E34-484F-9998-59B8ED6A1312}" dt="2022-07-07T19:20:16.892" v="590" actId="14100"/>
          <ac:spMkLst>
            <pc:docMk/>
            <pc:sldMk cId="3809222614" sldId="275"/>
            <ac:spMk id="2" creationId="{00000000-0000-0000-0000-000000000000}"/>
          </ac:spMkLst>
        </pc:spChg>
        <pc:spChg chg="add del mod">
          <ac:chgData name="Bader, Danielle - HAD/DAS" userId="S::danielle.bader@statcan.gc.ca::f3c62d19-658e-4ae1-aa8e-cb5d94d62cee" providerId="AD" clId="Web-{040A2FBB-5E34-484F-9998-59B8ED6A1312}" dt="2022-07-07T19:01:04.034" v="143"/>
          <ac:spMkLst>
            <pc:docMk/>
            <pc:sldMk cId="3809222614" sldId="275"/>
            <ac:spMk id="14" creationId="{BB59FCD7-F4A8-D55C-625B-EA6653CE2C33}"/>
          </ac:spMkLst>
        </pc:spChg>
        <pc:spChg chg="add del">
          <ac:chgData name="Bader, Danielle - HAD/DAS" userId="S::danielle.bader@statcan.gc.ca::f3c62d19-658e-4ae1-aa8e-cb5d94d62cee" providerId="AD" clId="Web-{040A2FBB-5E34-484F-9998-59B8ED6A1312}" dt="2022-07-07T19:09:50.697" v="461"/>
          <ac:spMkLst>
            <pc:docMk/>
            <pc:sldMk cId="3809222614" sldId="275"/>
            <ac:spMk id="38" creationId="{2E80C965-DB6D-4F81-9E9E-B027384D0BD6}"/>
          </ac:spMkLst>
        </pc:spChg>
        <pc:spChg chg="add del">
          <ac:chgData name="Bader, Danielle - HAD/DAS" userId="S::danielle.bader@statcan.gc.ca::f3c62d19-658e-4ae1-aa8e-cb5d94d62cee" providerId="AD" clId="Web-{040A2FBB-5E34-484F-9998-59B8ED6A1312}" dt="2022-07-07T19:09:50.697" v="461"/>
          <ac:spMkLst>
            <pc:docMk/>
            <pc:sldMk cId="3809222614" sldId="275"/>
            <ac:spMk id="39" creationId="{2B566528-1B12-4246-9431-5C2D7D081168}"/>
          </ac:spMkLst>
        </pc:spChg>
        <pc:spChg chg="add del">
          <ac:chgData name="Bader, Danielle - HAD/DAS" userId="S::danielle.bader@statcan.gc.ca::f3c62d19-658e-4ae1-aa8e-cb5d94d62cee" providerId="AD" clId="Web-{040A2FBB-5E34-484F-9998-59B8ED6A1312}" dt="2022-07-07T19:09:50.697" v="461"/>
          <ac:spMkLst>
            <pc:docMk/>
            <pc:sldMk cId="3809222614" sldId="275"/>
            <ac:spMk id="40" creationId="{A580F890-B085-4E95-96AA-55AEBEC5CE6E}"/>
          </ac:spMkLst>
        </pc:spChg>
        <pc:spChg chg="add del">
          <ac:chgData name="Bader, Danielle - HAD/DAS" userId="S::danielle.bader@statcan.gc.ca::f3c62d19-658e-4ae1-aa8e-cb5d94d62cee" providerId="AD" clId="Web-{040A2FBB-5E34-484F-9998-59B8ED6A1312}" dt="2022-07-07T19:09:50.697" v="461"/>
          <ac:spMkLst>
            <pc:docMk/>
            <pc:sldMk cId="3809222614" sldId="275"/>
            <ac:spMk id="42" creationId="{D3F51FEB-38FB-4F6C-9F7B-2F2AFAB65463}"/>
          </ac:spMkLst>
        </pc:spChg>
        <pc:spChg chg="add del">
          <ac:chgData name="Bader, Danielle - HAD/DAS" userId="S::danielle.bader@statcan.gc.ca::f3c62d19-658e-4ae1-aa8e-cb5d94d62cee" providerId="AD" clId="Web-{040A2FBB-5E34-484F-9998-59B8ED6A1312}" dt="2022-07-07T19:09:50.697" v="461"/>
          <ac:spMkLst>
            <pc:docMk/>
            <pc:sldMk cId="3809222614" sldId="275"/>
            <ac:spMk id="44" creationId="{1E547BA6-BAE0-43BB-A7CA-60F69CE252F0}"/>
          </ac:spMkLst>
        </pc:spChg>
        <pc:spChg chg="add del">
          <ac:chgData name="Bader, Danielle - HAD/DAS" userId="S::danielle.bader@statcan.gc.ca::f3c62d19-658e-4ae1-aa8e-cb5d94d62cee" providerId="AD" clId="Web-{040A2FBB-5E34-484F-9998-59B8ED6A1312}" dt="2022-07-07T19:10:00.103" v="463"/>
          <ac:spMkLst>
            <pc:docMk/>
            <pc:sldMk cId="3809222614" sldId="275"/>
            <ac:spMk id="46" creationId="{5D13CC36-B950-4F02-9BAF-9A7EB267398C}"/>
          </ac:spMkLst>
        </pc:spChg>
        <pc:spChg chg="add del">
          <ac:chgData name="Bader, Danielle - HAD/DAS" userId="S::danielle.bader@statcan.gc.ca::f3c62d19-658e-4ae1-aa8e-cb5d94d62cee" providerId="AD" clId="Web-{040A2FBB-5E34-484F-9998-59B8ED6A1312}" dt="2022-07-07T19:10:00.103" v="463"/>
          <ac:spMkLst>
            <pc:docMk/>
            <pc:sldMk cId="3809222614" sldId="275"/>
            <ac:spMk id="47" creationId="{D1BDED99-B35B-4FEE-A274-8E8DB6FEEECF}"/>
          </ac:spMkLst>
        </pc:spChg>
        <pc:spChg chg="add del mod ord">
          <ac:chgData name="Bader, Danielle - HAD/DAS" userId="S::danielle.bader@statcan.gc.ca::f3c62d19-658e-4ae1-aa8e-cb5d94d62cee" providerId="AD" clId="Web-{040A2FBB-5E34-484F-9998-59B8ED6A1312}" dt="2022-07-07T19:20:26.798" v="594"/>
          <ac:spMkLst>
            <pc:docMk/>
            <pc:sldMk cId="3809222614" sldId="275"/>
            <ac:spMk id="3165" creationId="{92549953-BCA9-26C6-CA80-9C8B2EC2D455}"/>
          </ac:spMkLst>
        </pc:spChg>
        <pc:graphicFrameChg chg="del">
          <ac:chgData name="Bader, Danielle - HAD/DAS" userId="S::danielle.bader@statcan.gc.ca::f3c62d19-658e-4ae1-aa8e-cb5d94d62cee" providerId="AD" clId="Web-{040A2FBB-5E34-484F-9998-59B8ED6A1312}" dt="2022-07-07T19:00:25.814" v="142"/>
          <ac:graphicFrameMkLst>
            <pc:docMk/>
            <pc:sldMk cId="3809222614" sldId="275"/>
            <ac:graphicFrameMk id="9" creationId="{91A7E566-42D7-4F69-9FEE-62D71671DBC8}"/>
          </ac:graphicFrameMkLst>
        </pc:graphicFrameChg>
        <pc:graphicFrameChg chg="add mod ord modGraphic">
          <ac:chgData name="Bader, Danielle - HAD/DAS" userId="S::danielle.bader@statcan.gc.ca::f3c62d19-658e-4ae1-aa8e-cb5d94d62cee" providerId="AD" clId="Web-{040A2FBB-5E34-484F-9998-59B8ED6A1312}" dt="2022-07-07T19:23:41.801" v="604" actId="14100"/>
          <ac:graphicFrameMkLst>
            <pc:docMk/>
            <pc:sldMk cId="3809222614" sldId="275"/>
            <ac:graphicFrameMk id="15" creationId="{AEB6D329-D3C7-7740-3843-5E925DE6E01A}"/>
          </ac:graphicFrameMkLst>
        </pc:graphicFrameChg>
        <pc:graphicFrameChg chg="add del mod modGraphic">
          <ac:chgData name="Bader, Danielle - HAD/DAS" userId="S::danielle.bader@statcan.gc.ca::f3c62d19-658e-4ae1-aa8e-cb5d94d62cee" providerId="AD" clId="Web-{040A2FBB-5E34-484F-9998-59B8ED6A1312}" dt="2022-07-07T19:13:24.402" v="470"/>
          <ac:graphicFrameMkLst>
            <pc:docMk/>
            <pc:sldMk cId="3809222614" sldId="275"/>
            <ac:graphicFrameMk id="2236" creationId="{E4DBA7B5-44E0-C38A-5644-73C2E66E3520}"/>
          </ac:graphicFrameMkLst>
        </pc:graphicFrameChg>
        <pc:picChg chg="mod">
          <ac:chgData name="Bader, Danielle - HAD/DAS" userId="S::danielle.bader@statcan.gc.ca::f3c62d19-658e-4ae1-aa8e-cb5d94d62cee" providerId="AD" clId="Web-{040A2FBB-5E34-484F-9998-59B8ED6A1312}" dt="2022-07-07T19:22:43.675" v="603"/>
          <ac:picMkLst>
            <pc:docMk/>
            <pc:sldMk cId="3809222614" sldId="275"/>
            <ac:picMk id="31" creationId="{F8C66D60-899A-5BC0-4DCF-F43A5639BAEF}"/>
          </ac:picMkLst>
        </pc:picChg>
        <pc:cxnChg chg="add del">
          <ac:chgData name="Bader, Danielle - HAD/DAS" userId="S::danielle.bader@statcan.gc.ca::f3c62d19-658e-4ae1-aa8e-cb5d94d62cee" providerId="AD" clId="Web-{040A2FBB-5E34-484F-9998-59B8ED6A1312}" dt="2022-07-07T19:09:44.993" v="459"/>
          <ac:cxnSpMkLst>
            <pc:docMk/>
            <pc:sldMk cId="3809222614" sldId="275"/>
            <ac:cxnSpMk id="36" creationId="{A7F400EE-A8A5-48AF-B4D6-291B52C6F0B0}"/>
          </ac:cxnSpMkLst>
        </pc:cxnChg>
      </pc:sldChg>
    </pc:docChg>
  </pc:docChgLst>
  <pc:docChgLst>
    <pc:chgData name="Zsurka, Frances (StatCan)" userId="S::frances.zsurka@statcan.gc.ca::8958e7a2-5e57-4014-b1c2-3ee3f0030b65" providerId="AD" clId="Web-{68F1EA96-F1C7-4F58-8B36-C9BC61C763CA}"/>
    <pc:docChg chg="addSld modSld">
      <pc:chgData name="Zsurka, Frances (StatCan)" userId="S::frances.zsurka@statcan.gc.ca::8958e7a2-5e57-4014-b1c2-3ee3f0030b65" providerId="AD" clId="Web-{68F1EA96-F1C7-4F58-8B36-C9BC61C763CA}" dt="2022-07-08T13:14:53.798" v="150" actId="20577"/>
      <pc:docMkLst>
        <pc:docMk/>
      </pc:docMkLst>
      <pc:sldChg chg="delSp modSp">
        <pc:chgData name="Zsurka, Frances (StatCan)" userId="S::frances.zsurka@statcan.gc.ca::8958e7a2-5e57-4014-b1c2-3ee3f0030b65" providerId="AD" clId="Web-{68F1EA96-F1C7-4F58-8B36-C9BC61C763CA}" dt="2022-07-08T12:59:15.313" v="25" actId="1076"/>
        <pc:sldMkLst>
          <pc:docMk/>
          <pc:sldMk cId="3668178397" sldId="261"/>
        </pc:sldMkLst>
        <pc:spChg chg="mod">
          <ac:chgData name="Zsurka, Frances (StatCan)" userId="S::frances.zsurka@statcan.gc.ca::8958e7a2-5e57-4014-b1c2-3ee3f0030b65" providerId="AD" clId="Web-{68F1EA96-F1C7-4F58-8B36-C9BC61C763CA}" dt="2022-07-08T12:59:15.313" v="25" actId="1076"/>
          <ac:spMkLst>
            <pc:docMk/>
            <pc:sldMk cId="3668178397" sldId="261"/>
            <ac:spMk id="20" creationId="{0713E109-BC1A-8855-CAAC-FBF4583C2E32}"/>
          </ac:spMkLst>
        </pc:spChg>
        <pc:spChg chg="del mod">
          <ac:chgData name="Zsurka, Frances (StatCan)" userId="S::frances.zsurka@statcan.gc.ca::8958e7a2-5e57-4014-b1c2-3ee3f0030b65" providerId="AD" clId="Web-{68F1EA96-F1C7-4F58-8B36-C9BC61C763CA}" dt="2022-07-08T12:58:30.391" v="3"/>
          <ac:spMkLst>
            <pc:docMk/>
            <pc:sldMk cId="3668178397" sldId="261"/>
            <ac:spMk id="26" creationId="{9FD14318-116A-337D-5087-B0FAEE7316DF}"/>
          </ac:spMkLst>
        </pc:spChg>
      </pc:sldChg>
      <pc:sldChg chg="addSp delSp modSp add replId">
        <pc:chgData name="Zsurka, Frances (StatCan)" userId="S::frances.zsurka@statcan.gc.ca::8958e7a2-5e57-4014-b1c2-3ee3f0030b65" providerId="AD" clId="Web-{68F1EA96-F1C7-4F58-8B36-C9BC61C763CA}" dt="2022-07-08T13:14:53.798" v="150" actId="20577"/>
        <pc:sldMkLst>
          <pc:docMk/>
          <pc:sldMk cId="1237501476" sldId="276"/>
        </pc:sldMkLst>
        <pc:spChg chg="mod">
          <ac:chgData name="Zsurka, Frances (StatCan)" userId="S::frances.zsurka@statcan.gc.ca::8958e7a2-5e57-4014-b1c2-3ee3f0030b65" providerId="AD" clId="Web-{68F1EA96-F1C7-4F58-8B36-C9BC61C763CA}" dt="2022-07-08T13:11:45.436" v="73" actId="1076"/>
          <ac:spMkLst>
            <pc:docMk/>
            <pc:sldMk cId="1237501476" sldId="276"/>
            <ac:spMk id="2" creationId="{00000000-0000-0000-0000-000000000000}"/>
          </ac:spMkLst>
        </pc:spChg>
        <pc:spChg chg="add del mod">
          <ac:chgData name="Zsurka, Frances (StatCan)" userId="S::frances.zsurka@statcan.gc.ca::8958e7a2-5e57-4014-b1c2-3ee3f0030b65" providerId="AD" clId="Web-{68F1EA96-F1C7-4F58-8B36-C9BC61C763CA}" dt="2022-07-08T13:11:04.029" v="68"/>
          <ac:spMkLst>
            <pc:docMk/>
            <pc:sldMk cId="1237501476" sldId="276"/>
            <ac:spMk id="27" creationId="{F6D4E54F-82A2-59E2-57A1-C3803A96B9D6}"/>
          </ac:spMkLst>
        </pc:spChg>
        <pc:graphicFrameChg chg="add del mod modGraphic">
          <ac:chgData name="Zsurka, Frances (StatCan)" userId="S::frances.zsurka@statcan.gc.ca::8958e7a2-5e57-4014-b1c2-3ee3f0030b65" providerId="AD" clId="Web-{68F1EA96-F1C7-4F58-8B36-C9BC61C763CA}" dt="2022-07-08T13:14:53.798" v="150" actId="20577"/>
          <ac:graphicFrameMkLst>
            <pc:docMk/>
            <pc:sldMk cId="1237501476" sldId="276"/>
            <ac:graphicFrameMk id="9" creationId="{91A7E566-42D7-4F69-9FEE-62D71671DBC8}"/>
          </ac:graphicFrameMkLst>
        </pc:graphicFrameChg>
      </pc:sldChg>
    </pc:docChg>
  </pc:docChgLst>
  <pc:docChgLst>
    <pc:chgData name="Guo, Ruting (StatCan)" userId="S::ruting.guo@statcan.gc.ca::37d74887-7802-4404-b0bd-d935e740b6de" providerId="AD" clId="Web-{47B61E0B-48CB-421E-8C1D-9DC25F42D319}"/>
    <pc:docChg chg="addSld delSld modSld">
      <pc:chgData name="Guo, Ruting (StatCan)" userId="S::ruting.guo@statcan.gc.ca::37d74887-7802-4404-b0bd-d935e740b6de" providerId="AD" clId="Web-{47B61E0B-48CB-421E-8C1D-9DC25F42D319}" dt="2022-07-10T23:44:00.011" v="50" actId="14100"/>
      <pc:docMkLst>
        <pc:docMk/>
      </pc:docMkLst>
      <pc:sldChg chg="addSp delSp modSp">
        <pc:chgData name="Guo, Ruting (StatCan)" userId="S::ruting.guo@statcan.gc.ca::37d74887-7802-4404-b0bd-d935e740b6de" providerId="AD" clId="Web-{47B61E0B-48CB-421E-8C1D-9DC25F42D319}" dt="2022-07-10T23:44:00.011" v="50" actId="14100"/>
        <pc:sldMkLst>
          <pc:docMk/>
          <pc:sldMk cId="3668178397" sldId="261"/>
        </pc:sldMkLst>
        <pc:spChg chg="mod">
          <ac:chgData name="Guo, Ruting (StatCan)" userId="S::ruting.guo@statcan.gc.ca::37d74887-7802-4404-b0bd-d935e740b6de" providerId="AD" clId="Web-{47B61E0B-48CB-421E-8C1D-9DC25F42D319}" dt="2022-07-10T23:35:55.448" v="12" actId="1076"/>
          <ac:spMkLst>
            <pc:docMk/>
            <pc:sldMk cId="3668178397" sldId="261"/>
            <ac:spMk id="4" creationId="{91CC8106-4228-854A-9209-5B1815506FEC}"/>
          </ac:spMkLst>
        </pc:spChg>
        <pc:spChg chg="mod">
          <ac:chgData name="Guo, Ruting (StatCan)" userId="S::ruting.guo@statcan.gc.ca::37d74887-7802-4404-b0bd-d935e740b6de" providerId="AD" clId="Web-{47B61E0B-48CB-421E-8C1D-9DC25F42D319}" dt="2022-07-10T23:36:02.807" v="13" actId="1076"/>
          <ac:spMkLst>
            <pc:docMk/>
            <pc:sldMk cId="3668178397" sldId="261"/>
            <ac:spMk id="5" creationId="{53230972-5596-778C-B008-59AE8CC79B29}"/>
          </ac:spMkLst>
        </pc:spChg>
        <pc:spChg chg="mod">
          <ac:chgData name="Guo, Ruting (StatCan)" userId="S::ruting.guo@statcan.gc.ca::37d74887-7802-4404-b0bd-d935e740b6de" providerId="AD" clId="Web-{47B61E0B-48CB-421E-8C1D-9DC25F42D319}" dt="2022-07-10T23:36:06.604" v="14" actId="1076"/>
          <ac:spMkLst>
            <pc:docMk/>
            <pc:sldMk cId="3668178397" sldId="261"/>
            <ac:spMk id="6" creationId="{DF7A681D-D683-404D-FAB8-D86A87EB554B}"/>
          </ac:spMkLst>
        </pc:spChg>
        <pc:spChg chg="add mod">
          <ac:chgData name="Guo, Ruting (StatCan)" userId="S::ruting.guo@statcan.gc.ca::37d74887-7802-4404-b0bd-d935e740b6de" providerId="AD" clId="Web-{47B61E0B-48CB-421E-8C1D-9DC25F42D319}" dt="2022-07-10T23:43:49.152" v="46" actId="20577"/>
          <ac:spMkLst>
            <pc:docMk/>
            <pc:sldMk cId="3668178397" sldId="261"/>
            <ac:spMk id="7" creationId="{447F5B75-8217-DC77-E879-3F69F7E0722B}"/>
          </ac:spMkLst>
        </pc:spChg>
        <pc:spChg chg="add mod">
          <ac:chgData name="Guo, Ruting (StatCan)" userId="S::ruting.guo@statcan.gc.ca::37d74887-7802-4404-b0bd-d935e740b6de" providerId="AD" clId="Web-{47B61E0B-48CB-421E-8C1D-9DC25F42D319}" dt="2022-07-10T23:44:00.011" v="50" actId="14100"/>
          <ac:spMkLst>
            <pc:docMk/>
            <pc:sldMk cId="3668178397" sldId="261"/>
            <ac:spMk id="8" creationId="{745AE817-C56B-B4B2-83E2-2FBC5D6C3AB4}"/>
          </ac:spMkLst>
        </pc:spChg>
        <pc:spChg chg="del">
          <ac:chgData name="Guo, Ruting (StatCan)" userId="S::ruting.guo@statcan.gc.ca::37d74887-7802-4404-b0bd-d935e740b6de" providerId="AD" clId="Web-{47B61E0B-48CB-421E-8C1D-9DC25F42D319}" dt="2022-07-10T23:36:13.245" v="18"/>
          <ac:spMkLst>
            <pc:docMk/>
            <pc:sldMk cId="3668178397" sldId="261"/>
            <ac:spMk id="11" creationId="{77A408F1-F0D4-14D4-2F09-C4717131C2CA}"/>
          </ac:spMkLst>
        </pc:spChg>
        <pc:spChg chg="del mod">
          <ac:chgData name="Guo, Ruting (StatCan)" userId="S::ruting.guo@statcan.gc.ca::37d74887-7802-4404-b0bd-d935e740b6de" providerId="AD" clId="Web-{47B61E0B-48CB-421E-8C1D-9DC25F42D319}" dt="2022-07-10T23:36:12.010" v="17"/>
          <ac:spMkLst>
            <pc:docMk/>
            <pc:sldMk cId="3668178397" sldId="261"/>
            <ac:spMk id="12" creationId="{8FC2332A-7D4C-4F10-3BB5-62474A9F2224}"/>
          </ac:spMkLst>
        </pc:spChg>
        <pc:spChg chg="mod">
          <ac:chgData name="Guo, Ruting (StatCan)" userId="S::ruting.guo@statcan.gc.ca::37d74887-7802-4404-b0bd-d935e740b6de" providerId="AD" clId="Web-{47B61E0B-48CB-421E-8C1D-9DC25F42D319}" dt="2022-07-10T23:37:31.370" v="34" actId="14100"/>
          <ac:spMkLst>
            <pc:docMk/>
            <pc:sldMk cId="3668178397" sldId="261"/>
            <ac:spMk id="15" creationId="{0161A04A-3599-4A5F-4C30-6AD9FC0592DA}"/>
          </ac:spMkLst>
        </pc:spChg>
        <pc:spChg chg="mod">
          <ac:chgData name="Guo, Ruting (StatCan)" userId="S::ruting.guo@statcan.gc.ca::37d74887-7802-4404-b0bd-d935e740b6de" providerId="AD" clId="Web-{47B61E0B-48CB-421E-8C1D-9DC25F42D319}" dt="2022-07-10T23:36:58.260" v="27" actId="1076"/>
          <ac:spMkLst>
            <pc:docMk/>
            <pc:sldMk cId="3668178397" sldId="261"/>
            <ac:spMk id="16" creationId="{C602B566-2C50-F19E-5269-A5A5E3956EF4}"/>
          </ac:spMkLst>
        </pc:spChg>
        <pc:spChg chg="mod">
          <ac:chgData name="Guo, Ruting (StatCan)" userId="S::ruting.guo@statcan.gc.ca::37d74887-7802-4404-b0bd-d935e740b6de" providerId="AD" clId="Web-{47B61E0B-48CB-421E-8C1D-9DC25F42D319}" dt="2022-07-10T23:37:24.511" v="32" actId="1076"/>
          <ac:spMkLst>
            <pc:docMk/>
            <pc:sldMk cId="3668178397" sldId="261"/>
            <ac:spMk id="17" creationId="{6A3D88FD-A6CB-48F4-CDF4-A50969FAAEF0}"/>
          </ac:spMkLst>
        </pc:spChg>
        <pc:spChg chg="del">
          <ac:chgData name="Guo, Ruting (StatCan)" userId="S::ruting.guo@statcan.gc.ca::37d74887-7802-4404-b0bd-d935e740b6de" providerId="AD" clId="Web-{47B61E0B-48CB-421E-8C1D-9DC25F42D319}" dt="2022-07-10T23:36:10.010" v="15"/>
          <ac:spMkLst>
            <pc:docMk/>
            <pc:sldMk cId="3668178397" sldId="261"/>
            <ac:spMk id="20" creationId="{0713E109-BC1A-8855-CAAC-FBF4583C2E32}"/>
          </ac:spMkLst>
        </pc:spChg>
        <pc:spChg chg="mod">
          <ac:chgData name="Guo, Ruting (StatCan)" userId="S::ruting.guo@statcan.gc.ca::37d74887-7802-4404-b0bd-d935e740b6de" providerId="AD" clId="Web-{47B61E0B-48CB-421E-8C1D-9DC25F42D319}" dt="2022-07-10T23:36:24.135" v="25" actId="20577"/>
          <ac:spMkLst>
            <pc:docMk/>
            <pc:sldMk cId="3668178397" sldId="261"/>
            <ac:spMk id="23" creationId="{28E2BB85-14DE-4722-0F1F-66F08E9DF309}"/>
          </ac:spMkLst>
        </pc:spChg>
        <pc:grpChg chg="mod">
          <ac:chgData name="Guo, Ruting (StatCan)" userId="S::ruting.guo@statcan.gc.ca::37d74887-7802-4404-b0bd-d935e740b6de" providerId="AD" clId="Web-{47B61E0B-48CB-421E-8C1D-9DC25F42D319}" dt="2022-07-10T23:37:28.089" v="33" actId="14100"/>
          <ac:grpSpMkLst>
            <pc:docMk/>
            <pc:sldMk cId="3668178397" sldId="261"/>
            <ac:grpSpMk id="21" creationId="{0568F9E0-51E9-7136-5C5B-FF6D8DAF33CD}"/>
          </ac:grpSpMkLst>
        </pc:grpChg>
        <pc:picChg chg="add del mod">
          <ac:chgData name="Guo, Ruting (StatCan)" userId="S::ruting.guo@statcan.gc.ca::37d74887-7802-4404-b0bd-d935e740b6de" providerId="AD" clId="Web-{47B61E0B-48CB-421E-8C1D-9DC25F42D319}" dt="2022-07-10T23:41:22.245" v="37"/>
          <ac:picMkLst>
            <pc:docMk/>
            <pc:sldMk cId="3668178397" sldId="261"/>
            <ac:picMk id="3" creationId="{2DB5B78A-A809-45F4-C3BF-7756981A3F3A}"/>
          </ac:picMkLst>
        </pc:picChg>
        <pc:picChg chg="del">
          <ac:chgData name="Guo, Ruting (StatCan)" userId="S::ruting.guo@statcan.gc.ca::37d74887-7802-4404-b0bd-d935e740b6de" providerId="AD" clId="Web-{47B61E0B-48CB-421E-8C1D-9DC25F42D319}" dt="2022-07-10T23:36:17.120" v="21"/>
          <ac:picMkLst>
            <pc:docMk/>
            <pc:sldMk cId="3668178397" sldId="261"/>
            <ac:picMk id="24" creationId="{FB67E6BE-8B84-A3F2-43A9-33211528B721}"/>
          </ac:picMkLst>
        </pc:picChg>
      </pc:sldChg>
      <pc:sldChg chg="delSp modSp add replId">
        <pc:chgData name="Guo, Ruting (StatCan)" userId="S::ruting.guo@statcan.gc.ca::37d74887-7802-4404-b0bd-d935e740b6de" providerId="AD" clId="Web-{47B61E0B-48CB-421E-8C1D-9DC25F42D319}" dt="2022-07-10T23:35:45.526" v="11" actId="1076"/>
        <pc:sldMkLst>
          <pc:docMk/>
          <pc:sldMk cId="720853651" sldId="279"/>
        </pc:sldMkLst>
        <pc:spChg chg="del">
          <ac:chgData name="Guo, Ruting (StatCan)" userId="S::ruting.guo@statcan.gc.ca::37d74887-7802-4404-b0bd-d935e740b6de" providerId="AD" clId="Web-{47B61E0B-48CB-421E-8C1D-9DC25F42D319}" dt="2022-07-10T23:35:18.370" v="2"/>
          <ac:spMkLst>
            <pc:docMk/>
            <pc:sldMk cId="720853651" sldId="279"/>
            <ac:spMk id="4" creationId="{91CC8106-4228-854A-9209-5B1815506FEC}"/>
          </ac:spMkLst>
        </pc:spChg>
        <pc:spChg chg="del">
          <ac:chgData name="Guo, Ruting (StatCan)" userId="S::ruting.guo@statcan.gc.ca::37d74887-7802-4404-b0bd-d935e740b6de" providerId="AD" clId="Web-{47B61E0B-48CB-421E-8C1D-9DC25F42D319}" dt="2022-07-10T23:35:21.510" v="4"/>
          <ac:spMkLst>
            <pc:docMk/>
            <pc:sldMk cId="720853651" sldId="279"/>
            <ac:spMk id="5" creationId="{53230972-5596-778C-B008-59AE8CC79B29}"/>
          </ac:spMkLst>
        </pc:spChg>
        <pc:spChg chg="del">
          <ac:chgData name="Guo, Ruting (StatCan)" userId="S::ruting.guo@statcan.gc.ca::37d74887-7802-4404-b0bd-d935e740b6de" providerId="AD" clId="Web-{47B61E0B-48CB-421E-8C1D-9DC25F42D319}" dt="2022-07-10T23:35:20.151" v="3"/>
          <ac:spMkLst>
            <pc:docMk/>
            <pc:sldMk cId="720853651" sldId="279"/>
            <ac:spMk id="6" creationId="{DF7A681D-D683-404D-FAB8-D86A87EB554B}"/>
          </ac:spMkLst>
        </pc:spChg>
        <pc:spChg chg="mod">
          <ac:chgData name="Guo, Ruting (StatCan)" userId="S::ruting.guo@statcan.gc.ca::37d74887-7802-4404-b0bd-d935e740b6de" providerId="AD" clId="Web-{47B61E0B-48CB-421E-8C1D-9DC25F42D319}" dt="2022-07-10T23:35:28.198" v="6" actId="1076"/>
          <ac:spMkLst>
            <pc:docMk/>
            <pc:sldMk cId="720853651" sldId="279"/>
            <ac:spMk id="11" creationId="{77A408F1-F0D4-14D4-2F09-C4717131C2CA}"/>
          </ac:spMkLst>
        </pc:spChg>
        <pc:spChg chg="mod">
          <ac:chgData name="Guo, Ruting (StatCan)" userId="S::ruting.guo@statcan.gc.ca::37d74887-7802-4404-b0bd-d935e740b6de" providerId="AD" clId="Web-{47B61E0B-48CB-421E-8C1D-9DC25F42D319}" dt="2022-07-10T23:35:31.573" v="7" actId="1076"/>
          <ac:spMkLst>
            <pc:docMk/>
            <pc:sldMk cId="720853651" sldId="279"/>
            <ac:spMk id="12" creationId="{8FC2332A-7D4C-4F10-3BB5-62474A9F2224}"/>
          </ac:spMkLst>
        </pc:spChg>
        <pc:spChg chg="mod">
          <ac:chgData name="Guo, Ruting (StatCan)" userId="S::ruting.guo@statcan.gc.ca::37d74887-7802-4404-b0bd-d935e740b6de" providerId="AD" clId="Web-{47B61E0B-48CB-421E-8C1D-9DC25F42D319}" dt="2022-07-10T23:35:36.495" v="8" actId="1076"/>
          <ac:spMkLst>
            <pc:docMk/>
            <pc:sldMk cId="720853651" sldId="279"/>
            <ac:spMk id="20" creationId="{0713E109-BC1A-8855-CAAC-FBF4583C2E32}"/>
          </ac:spMkLst>
        </pc:spChg>
        <pc:spChg chg="mod">
          <ac:chgData name="Guo, Ruting (StatCan)" userId="S::ruting.guo@statcan.gc.ca::37d74887-7802-4404-b0bd-d935e740b6de" providerId="AD" clId="Web-{47B61E0B-48CB-421E-8C1D-9DC25F42D319}" dt="2022-07-10T23:35:45.526" v="11" actId="1076"/>
          <ac:spMkLst>
            <pc:docMk/>
            <pc:sldMk cId="720853651" sldId="279"/>
            <ac:spMk id="23" creationId="{28E2BB85-14DE-4722-0F1F-66F08E9DF309}"/>
          </ac:spMkLst>
        </pc:spChg>
        <pc:grpChg chg="del">
          <ac:chgData name="Guo, Ruting (StatCan)" userId="S::ruting.guo@statcan.gc.ca::37d74887-7802-4404-b0bd-d935e740b6de" providerId="AD" clId="Web-{47B61E0B-48CB-421E-8C1D-9DC25F42D319}" dt="2022-07-10T23:35:38.057" v="9"/>
          <ac:grpSpMkLst>
            <pc:docMk/>
            <pc:sldMk cId="720853651" sldId="279"/>
            <ac:grpSpMk id="21" creationId="{0568F9E0-51E9-7136-5C5B-FF6D8DAF33CD}"/>
          </ac:grpSpMkLst>
        </pc:grpChg>
        <pc:picChg chg="mod">
          <ac:chgData name="Guo, Ruting (StatCan)" userId="S::ruting.guo@statcan.gc.ca::37d74887-7802-4404-b0bd-d935e740b6de" providerId="AD" clId="Web-{47B61E0B-48CB-421E-8C1D-9DC25F42D319}" dt="2022-07-10T23:35:40.838" v="10" actId="1076"/>
          <ac:picMkLst>
            <pc:docMk/>
            <pc:sldMk cId="720853651" sldId="279"/>
            <ac:picMk id="24" creationId="{FB67E6BE-8B84-A3F2-43A9-33211528B721}"/>
          </ac:picMkLst>
        </pc:picChg>
      </pc:sldChg>
    </pc:docChg>
  </pc:docChgLst>
  <pc:docChgLst>
    <pc:chgData name="Hu, Zheren - CISWS/CSRBS" userId="S::zheren.hu@statcan.gc.ca::05272b8c-f368-4f3b-ac41-00d8ce26a3cc" providerId="AD" clId="Web-{664E8FA1-5F99-45B2-BF91-3322549B7961}"/>
    <pc:docChg chg="modSld">
      <pc:chgData name="Hu, Zheren - CISWS/CSRBS" userId="S::zheren.hu@statcan.gc.ca::05272b8c-f368-4f3b-ac41-00d8ce26a3cc" providerId="AD" clId="Web-{664E8FA1-5F99-45B2-BF91-3322549B7961}" dt="2022-07-06T19:28:06.811" v="456" actId="20577"/>
      <pc:docMkLst>
        <pc:docMk/>
      </pc:docMkLst>
    </pc:docChg>
  </pc:docChgLst>
  <pc:docChgLst>
    <pc:chgData name="Guo, Ruting (StatCan)" userId="S::ruting.guo@statcan.gc.ca::37d74887-7802-4404-b0bd-d935e740b6de" providerId="AD" clId="Web-{DCE3B54C-443A-4020-8E79-E6C757D00D56}"/>
    <pc:docChg chg="modSld sldOrd">
      <pc:chgData name="Guo, Ruting (StatCan)" userId="S::ruting.guo@statcan.gc.ca::37d74887-7802-4404-b0bd-d935e740b6de" providerId="AD" clId="Web-{DCE3B54C-443A-4020-8E79-E6C757D00D56}" dt="2022-07-12T13:38:35.727" v="24"/>
      <pc:docMkLst>
        <pc:docMk/>
      </pc:docMkLst>
      <pc:sldChg chg="modSp">
        <pc:chgData name="Guo, Ruting (StatCan)" userId="S::ruting.guo@statcan.gc.ca::37d74887-7802-4404-b0bd-d935e740b6de" providerId="AD" clId="Web-{DCE3B54C-443A-4020-8E79-E6C757D00D56}" dt="2022-07-12T13:33:19.166" v="22" actId="20577"/>
        <pc:sldMkLst>
          <pc:docMk/>
          <pc:sldMk cId="2048856254" sldId="259"/>
        </pc:sldMkLst>
        <pc:spChg chg="mod">
          <ac:chgData name="Guo, Ruting (StatCan)" userId="S::ruting.guo@statcan.gc.ca::37d74887-7802-4404-b0bd-d935e740b6de" providerId="AD" clId="Web-{DCE3B54C-443A-4020-8E79-E6C757D00D56}" dt="2022-07-12T13:33:19.166" v="22" actId="20577"/>
          <ac:spMkLst>
            <pc:docMk/>
            <pc:sldMk cId="2048856254" sldId="259"/>
            <ac:spMk id="3" creationId="{2FA000A1-9A4E-488B-A67B-33BEF7BADC8E}"/>
          </ac:spMkLst>
        </pc:spChg>
      </pc:sldChg>
      <pc:sldChg chg="ord">
        <pc:chgData name="Guo, Ruting (StatCan)" userId="S::ruting.guo@statcan.gc.ca::37d74887-7802-4404-b0bd-d935e740b6de" providerId="AD" clId="Web-{DCE3B54C-443A-4020-8E79-E6C757D00D56}" dt="2022-07-12T13:38:35.727" v="24"/>
        <pc:sldMkLst>
          <pc:docMk/>
          <pc:sldMk cId="815635832" sldId="270"/>
        </pc:sldMkLst>
      </pc:sldChg>
    </pc:docChg>
  </pc:docChgLst>
  <pc:docChgLst>
    <pc:chgData name="Guo, Ruting (StatCan)" userId="S::ruting.guo@statcan.gc.ca::37d74887-7802-4404-b0bd-d935e740b6de" providerId="AD" clId="Web-{F0404312-FC0E-4568-B717-83CB2C7E798E}"/>
    <pc:docChg chg="modSld">
      <pc:chgData name="Guo, Ruting (StatCan)" userId="S::ruting.guo@statcan.gc.ca::37d74887-7802-4404-b0bd-d935e740b6de" providerId="AD" clId="Web-{F0404312-FC0E-4568-B717-83CB2C7E798E}" dt="2022-07-17T02:26:20.875" v="40" actId="20577"/>
      <pc:docMkLst>
        <pc:docMk/>
      </pc:docMkLst>
      <pc:sldChg chg="modSp">
        <pc:chgData name="Guo, Ruting (StatCan)" userId="S::ruting.guo@statcan.gc.ca::37d74887-7802-4404-b0bd-d935e740b6de" providerId="AD" clId="Web-{F0404312-FC0E-4568-B717-83CB2C7E798E}" dt="2022-07-17T02:26:20.875" v="40" actId="20577"/>
        <pc:sldMkLst>
          <pc:docMk/>
          <pc:sldMk cId="3668178397" sldId="261"/>
        </pc:sldMkLst>
        <pc:spChg chg="mod">
          <ac:chgData name="Guo, Ruting (StatCan)" userId="S::ruting.guo@statcan.gc.ca::37d74887-7802-4404-b0bd-d935e740b6de" providerId="AD" clId="Web-{F0404312-FC0E-4568-B717-83CB2C7E798E}" dt="2022-07-17T02:26:00.141" v="37" actId="20577"/>
          <ac:spMkLst>
            <pc:docMk/>
            <pc:sldMk cId="3668178397" sldId="261"/>
            <ac:spMk id="2" creationId="{00000000-0000-0000-0000-000000000000}"/>
          </ac:spMkLst>
        </pc:spChg>
        <pc:spChg chg="mod">
          <ac:chgData name="Guo, Ruting (StatCan)" userId="S::ruting.guo@statcan.gc.ca::37d74887-7802-4404-b0bd-d935e740b6de" providerId="AD" clId="Web-{F0404312-FC0E-4568-B717-83CB2C7E798E}" dt="2022-07-17T02:26:20.875" v="40" actId="20577"/>
          <ac:spMkLst>
            <pc:docMk/>
            <pc:sldMk cId="3668178397" sldId="261"/>
            <ac:spMk id="17" creationId="{6A3D88FD-A6CB-48F4-CDF4-A50969FAAEF0}"/>
          </ac:spMkLst>
        </pc:spChg>
      </pc:sldChg>
      <pc:sldChg chg="modSp">
        <pc:chgData name="Guo, Ruting (StatCan)" userId="S::ruting.guo@statcan.gc.ca::37d74887-7802-4404-b0bd-d935e740b6de" providerId="AD" clId="Web-{F0404312-FC0E-4568-B717-83CB2C7E798E}" dt="2022-07-17T02:25:16.735" v="29" actId="1076"/>
        <pc:sldMkLst>
          <pc:docMk/>
          <pc:sldMk cId="2214532260" sldId="264"/>
        </pc:sldMkLst>
        <pc:spChg chg="mod">
          <ac:chgData name="Guo, Ruting (StatCan)" userId="S::ruting.guo@statcan.gc.ca::37d74887-7802-4404-b0bd-d935e740b6de" providerId="AD" clId="Web-{F0404312-FC0E-4568-B717-83CB2C7E798E}" dt="2022-07-17T02:25:16.735" v="29" actId="1076"/>
          <ac:spMkLst>
            <pc:docMk/>
            <pc:sldMk cId="2214532260" sldId="264"/>
            <ac:spMk id="2" creationId="{00000000-0000-0000-0000-000000000000}"/>
          </ac:spMkLst>
        </pc:spChg>
      </pc:sldChg>
      <pc:sldChg chg="addSp delSp modSp">
        <pc:chgData name="Guo, Ruting (StatCan)" userId="S::ruting.guo@statcan.gc.ca::37d74887-7802-4404-b0bd-d935e740b6de" providerId="AD" clId="Web-{F0404312-FC0E-4568-B717-83CB2C7E798E}" dt="2022-07-17T02:24:34.813" v="18" actId="1076"/>
        <pc:sldMkLst>
          <pc:docMk/>
          <pc:sldMk cId="947613964" sldId="278"/>
        </pc:sldMkLst>
        <pc:picChg chg="add del mod">
          <ac:chgData name="Guo, Ruting (StatCan)" userId="S::ruting.guo@statcan.gc.ca::37d74887-7802-4404-b0bd-d935e740b6de" providerId="AD" clId="Web-{F0404312-FC0E-4568-B717-83CB2C7E798E}" dt="2022-07-17T02:21:24.142" v="8"/>
          <ac:picMkLst>
            <pc:docMk/>
            <pc:sldMk cId="947613964" sldId="278"/>
            <ac:picMk id="4" creationId="{33C573A3-4CA5-E1AA-A99A-E741357578CF}"/>
          </ac:picMkLst>
        </pc:picChg>
        <pc:picChg chg="add del mod">
          <ac:chgData name="Guo, Ruting (StatCan)" userId="S::ruting.guo@statcan.gc.ca::37d74887-7802-4404-b0bd-d935e740b6de" providerId="AD" clId="Web-{F0404312-FC0E-4568-B717-83CB2C7E798E}" dt="2022-07-17T02:22:18.251" v="10"/>
          <ac:picMkLst>
            <pc:docMk/>
            <pc:sldMk cId="947613964" sldId="278"/>
            <ac:picMk id="5" creationId="{98DC5994-67CA-250B-3D3E-51D3D47393D8}"/>
          </ac:picMkLst>
        </pc:picChg>
        <pc:picChg chg="add del mod">
          <ac:chgData name="Guo, Ruting (StatCan)" userId="S::ruting.guo@statcan.gc.ca::37d74887-7802-4404-b0bd-d935e740b6de" providerId="AD" clId="Web-{F0404312-FC0E-4568-B717-83CB2C7E798E}" dt="2022-07-17T02:23:32.688" v="13"/>
          <ac:picMkLst>
            <pc:docMk/>
            <pc:sldMk cId="947613964" sldId="278"/>
            <ac:picMk id="6" creationId="{48BC19C9-D9F8-460A-4764-87B35D059467}"/>
          </ac:picMkLst>
        </pc:picChg>
        <pc:picChg chg="add mod">
          <ac:chgData name="Guo, Ruting (StatCan)" userId="S::ruting.guo@statcan.gc.ca::37d74887-7802-4404-b0bd-d935e740b6de" providerId="AD" clId="Web-{F0404312-FC0E-4568-B717-83CB2C7E798E}" dt="2022-07-17T02:24:34.813" v="18" actId="1076"/>
          <ac:picMkLst>
            <pc:docMk/>
            <pc:sldMk cId="947613964" sldId="278"/>
            <ac:picMk id="7" creationId="{72D419A8-01A1-6F44-A395-6999DE4E17FD}"/>
          </ac:picMkLst>
        </pc:picChg>
        <pc:picChg chg="del">
          <ac:chgData name="Guo, Ruting (StatCan)" userId="S::ruting.guo@statcan.gc.ca::37d74887-7802-4404-b0bd-d935e740b6de" providerId="AD" clId="Web-{F0404312-FC0E-4568-B717-83CB2C7E798E}" dt="2022-07-17T02:20:31.939" v="0"/>
          <ac:picMkLst>
            <pc:docMk/>
            <pc:sldMk cId="947613964" sldId="278"/>
            <ac:picMk id="15" creationId="{53FA76CB-9AD2-07D5-E594-983E736C5688}"/>
          </ac:picMkLst>
        </pc:picChg>
      </pc:sldChg>
    </pc:docChg>
  </pc:docChgLst>
  <pc:docChgLst>
    <pc:chgData name="Hu, Zheren (StatCan)" userId="S::zheren.hu@statcan.gc.ca::05272b8c-f368-4f3b-ac41-00d8ce26a3cc" providerId="AD" clId="Web-{A699E2EE-9BCE-4A30-9DBF-9E30576F3567}"/>
    <pc:docChg chg="addSld modSld sldOrd">
      <pc:chgData name="Hu, Zheren (StatCan)" userId="S::zheren.hu@statcan.gc.ca::05272b8c-f368-4f3b-ac41-00d8ce26a3cc" providerId="AD" clId="Web-{A699E2EE-9BCE-4A30-9DBF-9E30576F3567}" dt="2022-07-15T16:21:20.565" v="1196"/>
      <pc:docMkLst>
        <pc:docMk/>
      </pc:docMkLst>
      <pc:sldChg chg="modSp">
        <pc:chgData name="Hu, Zheren (StatCan)" userId="S::zheren.hu@statcan.gc.ca::05272b8c-f368-4f3b-ac41-00d8ce26a3cc" providerId="AD" clId="Web-{A699E2EE-9BCE-4A30-9DBF-9E30576F3567}" dt="2022-07-15T15:51:24.944" v="153" actId="20577"/>
        <pc:sldMkLst>
          <pc:docMk/>
          <pc:sldMk cId="4090545" sldId="269"/>
        </pc:sldMkLst>
        <pc:graphicFrameChg chg="modGraphic">
          <ac:chgData name="Hu, Zheren (StatCan)" userId="S::zheren.hu@statcan.gc.ca::05272b8c-f368-4f3b-ac41-00d8ce26a3cc" providerId="AD" clId="Web-{A699E2EE-9BCE-4A30-9DBF-9E30576F3567}" dt="2022-07-15T15:51:24.944" v="153" actId="20577"/>
          <ac:graphicFrameMkLst>
            <pc:docMk/>
            <pc:sldMk cId="4090545" sldId="269"/>
            <ac:graphicFrameMk id="9" creationId="{91A7E566-42D7-4F69-9FEE-62D71671DBC8}"/>
          </ac:graphicFrameMkLst>
        </pc:graphicFrameChg>
      </pc:sldChg>
      <pc:sldChg chg="addSp delSp modSp add ord replId modNotes">
        <pc:chgData name="Hu, Zheren (StatCan)" userId="S::zheren.hu@statcan.gc.ca::05272b8c-f368-4f3b-ac41-00d8ce26a3cc" providerId="AD" clId="Web-{A699E2EE-9BCE-4A30-9DBF-9E30576F3567}" dt="2022-07-15T16:21:20.565" v="1196"/>
        <pc:sldMkLst>
          <pc:docMk/>
          <pc:sldMk cId="151678279" sldId="281"/>
        </pc:sldMkLst>
        <pc:spChg chg="add mod">
          <ac:chgData name="Hu, Zheren (StatCan)" userId="S::zheren.hu@statcan.gc.ca::05272b8c-f368-4f3b-ac41-00d8ce26a3cc" providerId="AD" clId="Web-{A699E2EE-9BCE-4A30-9DBF-9E30576F3567}" dt="2022-07-15T16:19:51.361" v="1150" actId="14100"/>
          <ac:spMkLst>
            <pc:docMk/>
            <pc:sldMk cId="151678279" sldId="281"/>
            <ac:spMk id="7" creationId="{AB588F3D-D951-5D8E-1327-57F054BB951B}"/>
          </ac:spMkLst>
        </pc:spChg>
        <pc:spChg chg="mod">
          <ac:chgData name="Hu, Zheren (StatCan)" userId="S::zheren.hu@statcan.gc.ca::05272b8c-f368-4f3b-ac41-00d8ce26a3cc" providerId="AD" clId="Web-{A699E2EE-9BCE-4A30-9DBF-9E30576F3567}" dt="2022-07-15T16:14:42.531" v="1043" actId="1076"/>
          <ac:spMkLst>
            <pc:docMk/>
            <pc:sldMk cId="151678279" sldId="281"/>
            <ac:spMk id="11" creationId="{2D78E609-9082-CE2F-9582-81B966FC4E28}"/>
          </ac:spMkLst>
        </pc:spChg>
        <pc:grpChg chg="add mod">
          <ac:chgData name="Hu, Zheren (StatCan)" userId="S::zheren.hu@statcan.gc.ca::05272b8c-f368-4f3b-ac41-00d8ce26a3cc" providerId="AD" clId="Web-{A699E2EE-9BCE-4A30-9DBF-9E30576F3567}" dt="2022-07-15T16:19:02.048" v="1145" actId="1076"/>
          <ac:grpSpMkLst>
            <pc:docMk/>
            <pc:sldMk cId="151678279" sldId="281"/>
            <ac:grpSpMk id="9" creationId="{948031B8-18DE-C274-AD6B-B65C38393A7D}"/>
          </ac:grpSpMkLst>
        </pc:grpChg>
        <pc:graphicFrameChg chg="add del">
          <ac:chgData name="Hu, Zheren (StatCan)" userId="S::zheren.hu@statcan.gc.ca::05272b8c-f368-4f3b-ac41-00d8ce26a3cc" providerId="AD" clId="Web-{A699E2EE-9BCE-4A30-9DBF-9E30576F3567}" dt="2022-07-15T16:00:31.385" v="302"/>
          <ac:graphicFrameMkLst>
            <pc:docMk/>
            <pc:sldMk cId="151678279" sldId="281"/>
            <ac:graphicFrameMk id="3" creationId="{B1E68200-5153-4F8B-A38E-7284F33BAE8E}"/>
          </ac:graphicFrameMkLst>
        </pc:graphicFrameChg>
        <pc:graphicFrameChg chg="add mod modGraphic">
          <ac:chgData name="Hu, Zheren (StatCan)" userId="S::zheren.hu@statcan.gc.ca::05272b8c-f368-4f3b-ac41-00d8ce26a3cc" providerId="AD" clId="Web-{A699E2EE-9BCE-4A30-9DBF-9E30576F3567}" dt="2022-07-15T16:21:20.565" v="1196"/>
          <ac:graphicFrameMkLst>
            <pc:docMk/>
            <pc:sldMk cId="151678279" sldId="281"/>
            <ac:graphicFrameMk id="5" creationId="{C97E4F06-06BD-98CE-032E-B4DEA13342DC}"/>
          </ac:graphicFrameMkLst>
        </pc:graphicFrameChg>
        <pc:graphicFrameChg chg="del mod modGraphic">
          <ac:chgData name="Hu, Zheren (StatCan)" userId="S::zheren.hu@statcan.gc.ca::05272b8c-f368-4f3b-ac41-00d8ce26a3cc" providerId="AD" clId="Web-{A699E2EE-9BCE-4A30-9DBF-9E30576F3567}" dt="2022-07-15T15:57:06.837" v="236"/>
          <ac:graphicFrameMkLst>
            <pc:docMk/>
            <pc:sldMk cId="151678279" sldId="281"/>
            <ac:graphicFrameMk id="6" creationId="{4F72CE05-CF12-91B5-4B4C-C92B717CF94A}"/>
          </ac:graphicFrameMkLst>
        </pc:graphicFrameChg>
        <pc:picChg chg="add mod">
          <ac:chgData name="Hu, Zheren (StatCan)" userId="S::zheren.hu@statcan.gc.ca::05272b8c-f368-4f3b-ac41-00d8ce26a3cc" providerId="AD" clId="Web-{A699E2EE-9BCE-4A30-9DBF-9E30576F3567}" dt="2022-07-15T16:18:26.595" v="1140" actId="1076"/>
          <ac:picMkLst>
            <pc:docMk/>
            <pc:sldMk cId="151678279" sldId="281"/>
            <ac:picMk id="2" creationId="{DBC5B2E9-BBA4-AF59-C093-A24C212017FF}"/>
          </ac:picMkLst>
        </pc:picChg>
        <pc:picChg chg="del">
          <ac:chgData name="Hu, Zheren (StatCan)" userId="S::zheren.hu@statcan.gc.ca::05272b8c-f368-4f3b-ac41-00d8ce26a3cc" providerId="AD" clId="Web-{A699E2EE-9BCE-4A30-9DBF-9E30576F3567}" dt="2022-07-15T15:55:41.196" v="231"/>
          <ac:picMkLst>
            <pc:docMk/>
            <pc:sldMk cId="151678279" sldId="281"/>
            <ac:picMk id="8" creationId="{20A80E7C-72DD-EF0F-DAD6-01B7C3362E12}"/>
          </ac:picMkLst>
        </pc:picChg>
        <pc:picChg chg="mod">
          <ac:chgData name="Hu, Zheren (StatCan)" userId="S::zheren.hu@statcan.gc.ca::05272b8c-f368-4f3b-ac41-00d8ce26a3cc" providerId="AD" clId="Web-{A699E2EE-9BCE-4A30-9DBF-9E30576F3567}" dt="2022-07-15T16:13:18.109" v="1005" actId="1076"/>
          <ac:picMkLst>
            <pc:docMk/>
            <pc:sldMk cId="151678279" sldId="281"/>
            <ac:picMk id="12" creationId="{7E889DE2-2C0F-5B1C-8599-2C96284228A0}"/>
          </ac:picMkLst>
        </pc:picChg>
      </pc:sldChg>
    </pc:docChg>
  </pc:docChgLst>
  <pc:docChgLst>
    <pc:chgData name="Guo, Ruting (StatCan)" userId="S::ruting.guo@statcan.gc.ca::37d74887-7802-4404-b0bd-d935e740b6de" providerId="AD" clId="Web-{72F7FB0A-C6BC-421A-94FB-5F399FB310A1}"/>
    <pc:docChg chg="modSld">
      <pc:chgData name="Guo, Ruting (StatCan)" userId="S::ruting.guo@statcan.gc.ca::37d74887-7802-4404-b0bd-d935e740b6de" providerId="AD" clId="Web-{72F7FB0A-C6BC-421A-94FB-5F399FB310A1}" dt="2022-07-28T14:42:46.131" v="0" actId="20577"/>
      <pc:docMkLst>
        <pc:docMk/>
      </pc:docMkLst>
      <pc:sldChg chg="modSp">
        <pc:chgData name="Guo, Ruting (StatCan)" userId="S::ruting.guo@statcan.gc.ca::37d74887-7802-4404-b0bd-d935e740b6de" providerId="AD" clId="Web-{72F7FB0A-C6BC-421A-94FB-5F399FB310A1}" dt="2022-07-28T14:42:46.131" v="0" actId="20577"/>
        <pc:sldMkLst>
          <pc:docMk/>
          <pc:sldMk cId="3390350694" sldId="257"/>
        </pc:sldMkLst>
        <pc:spChg chg="mod">
          <ac:chgData name="Guo, Ruting (StatCan)" userId="S::ruting.guo@statcan.gc.ca::37d74887-7802-4404-b0bd-d935e740b6de" providerId="AD" clId="Web-{72F7FB0A-C6BC-421A-94FB-5F399FB310A1}" dt="2022-07-28T14:42:46.131" v="0" actId="20577"/>
          <ac:spMkLst>
            <pc:docMk/>
            <pc:sldMk cId="3390350694" sldId="257"/>
            <ac:spMk id="2" creationId="{00000000-0000-0000-0000-000000000000}"/>
          </ac:spMkLst>
        </pc:spChg>
      </pc:sldChg>
    </pc:docChg>
  </pc:docChgLst>
  <pc:docChgLst>
    <pc:chgData name="Zsurka, Frances (StatCan)" userId="S::frances.zsurka@statcan.gc.ca::8958e7a2-5e57-4014-b1c2-3ee3f0030b65" providerId="AD" clId="Web-{992261D0-7887-4500-A209-6EFF6E1F9A31}"/>
    <pc:docChg chg="modSld">
      <pc:chgData name="Zsurka, Frances (StatCan)" userId="S::frances.zsurka@statcan.gc.ca::8958e7a2-5e57-4014-b1c2-3ee3f0030b65" providerId="AD" clId="Web-{992261D0-7887-4500-A209-6EFF6E1F9A31}" dt="2022-07-25T19:59:05.384" v="72" actId="20577"/>
      <pc:docMkLst>
        <pc:docMk/>
      </pc:docMkLst>
      <pc:sldChg chg="addSp delSp modSp">
        <pc:chgData name="Zsurka, Frances (StatCan)" userId="S::frances.zsurka@statcan.gc.ca::8958e7a2-5e57-4014-b1c2-3ee3f0030b65" providerId="AD" clId="Web-{992261D0-7887-4500-A209-6EFF6E1F9A31}" dt="2022-07-25T19:59:05.384" v="72" actId="20577"/>
        <pc:sldMkLst>
          <pc:docMk/>
          <pc:sldMk cId="1237501476" sldId="276"/>
        </pc:sldMkLst>
        <pc:spChg chg="add del mod">
          <ac:chgData name="Zsurka, Frances (StatCan)" userId="S::frances.zsurka@statcan.gc.ca::8958e7a2-5e57-4014-b1c2-3ee3f0030b65" providerId="AD" clId="Web-{992261D0-7887-4500-A209-6EFF6E1F9A31}" dt="2022-07-25T19:55:57.696" v="5"/>
          <ac:spMkLst>
            <pc:docMk/>
            <pc:sldMk cId="1237501476" sldId="276"/>
            <ac:spMk id="22" creationId="{6D4ED405-C0E1-1E2D-7F8D-99435BF5F78E}"/>
          </ac:spMkLst>
        </pc:spChg>
        <pc:spChg chg="add mod">
          <ac:chgData name="Zsurka, Frances (StatCan)" userId="S::frances.zsurka@statcan.gc.ca::8958e7a2-5e57-4014-b1c2-3ee3f0030b65" providerId="AD" clId="Web-{992261D0-7887-4500-A209-6EFF6E1F9A31}" dt="2022-07-25T19:59:05.384" v="72" actId="20577"/>
          <ac:spMkLst>
            <pc:docMk/>
            <pc:sldMk cId="1237501476" sldId="276"/>
            <ac:spMk id="23" creationId="{DBA0F21F-CDCF-08AD-650C-2353EFDB1D95}"/>
          </ac:spMkLst>
        </pc:spChg>
        <pc:graphicFrameChg chg="mod">
          <ac:chgData name="Zsurka, Frances (StatCan)" userId="S::frances.zsurka@statcan.gc.ca::8958e7a2-5e57-4014-b1c2-3ee3f0030b65" providerId="AD" clId="Web-{992261D0-7887-4500-A209-6EFF6E1F9A31}" dt="2022-07-25T19:55:33.820" v="0" actId="14100"/>
          <ac:graphicFrameMkLst>
            <pc:docMk/>
            <pc:sldMk cId="1237501476" sldId="276"/>
            <ac:graphicFrameMk id="9" creationId="{91A7E566-42D7-4F69-9FEE-62D71671DBC8}"/>
          </ac:graphicFrameMkLst>
        </pc:graphicFrameChg>
      </pc:sldChg>
    </pc:docChg>
  </pc:docChgLst>
  <pc:docChgLst>
    <pc:chgData name="Guo, Ruting (StatCan)" userId="S::ruting.guo@statcan.gc.ca::37d74887-7802-4404-b0bd-d935e740b6de" providerId="AD" clId="Web-{A9063571-D1FC-4171-AB33-E3BF8029824D}"/>
    <pc:docChg chg="modSld">
      <pc:chgData name="Guo, Ruting (StatCan)" userId="S::ruting.guo@statcan.gc.ca::37d74887-7802-4404-b0bd-d935e740b6de" providerId="AD" clId="Web-{A9063571-D1FC-4171-AB33-E3BF8029824D}" dt="2022-07-17T02:37:41.096" v="62" actId="1076"/>
      <pc:docMkLst>
        <pc:docMk/>
      </pc:docMkLst>
      <pc:sldChg chg="delSp modSp">
        <pc:chgData name="Guo, Ruting (StatCan)" userId="S::ruting.guo@statcan.gc.ca::37d74887-7802-4404-b0bd-d935e740b6de" providerId="AD" clId="Web-{A9063571-D1FC-4171-AB33-E3BF8029824D}" dt="2022-07-17T02:37:41.096" v="62" actId="1076"/>
        <pc:sldMkLst>
          <pc:docMk/>
          <pc:sldMk cId="3668178397" sldId="261"/>
        </pc:sldMkLst>
        <pc:spChg chg="mod">
          <ac:chgData name="Guo, Ruting (StatCan)" userId="S::ruting.guo@statcan.gc.ca::37d74887-7802-4404-b0bd-d935e740b6de" providerId="AD" clId="Web-{A9063571-D1FC-4171-AB33-E3BF8029824D}" dt="2022-07-17T02:28:59.366" v="8" actId="14100"/>
          <ac:spMkLst>
            <pc:docMk/>
            <pc:sldMk cId="3668178397" sldId="261"/>
            <ac:spMk id="5" creationId="{53230972-5596-778C-B008-59AE8CC79B29}"/>
          </ac:spMkLst>
        </pc:spChg>
        <pc:spChg chg="mod">
          <ac:chgData name="Guo, Ruting (StatCan)" userId="S::ruting.guo@statcan.gc.ca::37d74887-7802-4404-b0bd-d935e740b6de" providerId="AD" clId="Web-{A9063571-D1FC-4171-AB33-E3BF8029824D}" dt="2022-07-17T02:31:42.666" v="20" actId="20577"/>
          <ac:spMkLst>
            <pc:docMk/>
            <pc:sldMk cId="3668178397" sldId="261"/>
            <ac:spMk id="7" creationId="{447F5B75-8217-DC77-E879-3F69F7E0722B}"/>
          </ac:spMkLst>
        </pc:spChg>
        <pc:spChg chg="mod">
          <ac:chgData name="Guo, Ruting (StatCan)" userId="S::ruting.guo@statcan.gc.ca::37d74887-7802-4404-b0bd-d935e740b6de" providerId="AD" clId="Web-{A9063571-D1FC-4171-AB33-E3BF8029824D}" dt="2022-07-17T02:31:55.620" v="24" actId="20577"/>
          <ac:spMkLst>
            <pc:docMk/>
            <pc:sldMk cId="3668178397" sldId="261"/>
            <ac:spMk id="16" creationId="{C602B566-2C50-F19E-5269-A5A5E3956EF4}"/>
          </ac:spMkLst>
        </pc:spChg>
        <pc:spChg chg="mod">
          <ac:chgData name="Guo, Ruting (StatCan)" userId="S::ruting.guo@statcan.gc.ca::37d74887-7802-4404-b0bd-d935e740b6de" providerId="AD" clId="Web-{A9063571-D1FC-4171-AB33-E3BF8029824D}" dt="2022-07-17T02:31:54.776" v="23" actId="20577"/>
          <ac:spMkLst>
            <pc:docMk/>
            <pc:sldMk cId="3668178397" sldId="261"/>
            <ac:spMk id="17" creationId="{6A3D88FD-A6CB-48F4-CDF4-A50969FAAEF0}"/>
          </ac:spMkLst>
        </pc:spChg>
        <pc:grpChg chg="del">
          <ac:chgData name="Guo, Ruting (StatCan)" userId="S::ruting.guo@statcan.gc.ca::37d74887-7802-4404-b0bd-d935e740b6de" providerId="AD" clId="Web-{A9063571-D1FC-4171-AB33-E3BF8029824D}" dt="2022-07-17T02:31:57.776" v="25"/>
          <ac:grpSpMkLst>
            <pc:docMk/>
            <pc:sldMk cId="3668178397" sldId="261"/>
            <ac:grpSpMk id="21" creationId="{0568F9E0-51E9-7136-5C5B-FF6D8DAF33CD}"/>
          </ac:grpSpMkLst>
        </pc:grpChg>
        <pc:picChg chg="mod">
          <ac:chgData name="Guo, Ruting (StatCan)" userId="S::ruting.guo@statcan.gc.ca::37d74887-7802-4404-b0bd-d935e740b6de" providerId="AD" clId="Web-{A9063571-D1FC-4171-AB33-E3BF8029824D}" dt="2022-07-17T02:37:41.096" v="62" actId="1076"/>
          <ac:picMkLst>
            <pc:docMk/>
            <pc:sldMk cId="3668178397" sldId="261"/>
            <ac:picMk id="3" creationId="{8276F08A-CD59-863E-8762-AD5959E85F6E}"/>
          </ac:picMkLst>
        </pc:picChg>
      </pc:sldChg>
      <pc:sldChg chg="modSp">
        <pc:chgData name="Guo, Ruting (StatCan)" userId="S::ruting.guo@statcan.gc.ca::37d74887-7802-4404-b0bd-d935e740b6de" providerId="AD" clId="Web-{A9063571-D1FC-4171-AB33-E3BF8029824D}" dt="2022-07-17T02:35:36.203" v="61" actId="20577"/>
        <pc:sldMkLst>
          <pc:docMk/>
          <pc:sldMk cId="720853651" sldId="279"/>
        </pc:sldMkLst>
        <pc:spChg chg="mod">
          <ac:chgData name="Guo, Ruting (StatCan)" userId="S::ruting.guo@statcan.gc.ca::37d74887-7802-4404-b0bd-d935e740b6de" providerId="AD" clId="Web-{A9063571-D1FC-4171-AB33-E3BF8029824D}" dt="2022-07-17T02:35:36.203" v="61" actId="20577"/>
          <ac:spMkLst>
            <pc:docMk/>
            <pc:sldMk cId="720853651" sldId="279"/>
            <ac:spMk id="2" creationId="{00000000-0000-0000-0000-000000000000}"/>
          </ac:spMkLst>
        </pc:spChg>
      </pc:sldChg>
    </pc:docChg>
  </pc:docChgLst>
  <pc:docChgLst>
    <pc:chgData name="Bader, Danielle - HAD/DAS" userId="S::danielle.bader@statcan.gc.ca::f3c62d19-658e-4ae1-aa8e-cb5d94d62cee" providerId="AD" clId="Web-{17C90249-47C9-4371-9F31-0ED4299D7F5C}"/>
    <pc:docChg chg="modSld">
      <pc:chgData name="Bader, Danielle - HAD/DAS" userId="S::danielle.bader@statcan.gc.ca::f3c62d19-658e-4ae1-aa8e-cb5d94d62cee" providerId="AD" clId="Web-{17C90249-47C9-4371-9F31-0ED4299D7F5C}" dt="2022-07-07T20:25:52.365" v="508"/>
      <pc:docMkLst>
        <pc:docMk/>
      </pc:docMkLst>
      <pc:sldChg chg="addSp delSp modSp">
        <pc:chgData name="Bader, Danielle - HAD/DAS" userId="S::danielle.bader@statcan.gc.ca::f3c62d19-658e-4ae1-aa8e-cb5d94d62cee" providerId="AD" clId="Web-{17C90249-47C9-4371-9F31-0ED4299D7F5C}" dt="2022-07-07T20:25:52.365" v="508"/>
        <pc:sldMkLst>
          <pc:docMk/>
          <pc:sldMk cId="3668178397" sldId="261"/>
        </pc:sldMkLst>
        <pc:spChg chg="mod">
          <ac:chgData name="Bader, Danielle - HAD/DAS" userId="S::danielle.bader@statcan.gc.ca::f3c62d19-658e-4ae1-aa8e-cb5d94d62cee" providerId="AD" clId="Web-{17C90249-47C9-4371-9F31-0ED4299D7F5C}" dt="2022-07-07T19:48:57.906" v="216" actId="14100"/>
          <ac:spMkLst>
            <pc:docMk/>
            <pc:sldMk cId="3668178397" sldId="261"/>
            <ac:spMk id="2" creationId="{00000000-0000-0000-0000-000000000000}"/>
          </ac:spMkLst>
        </pc:spChg>
        <pc:spChg chg="del mod">
          <ac:chgData name="Bader, Danielle - HAD/DAS" userId="S::danielle.bader@statcan.gc.ca::f3c62d19-658e-4ae1-aa8e-cb5d94d62cee" providerId="AD" clId="Web-{17C90249-47C9-4371-9F31-0ED4299D7F5C}" dt="2022-07-07T20:25:52.365" v="508"/>
          <ac:spMkLst>
            <pc:docMk/>
            <pc:sldMk cId="3668178397" sldId="261"/>
            <ac:spMk id="3" creationId="{2FA000A1-9A4E-488B-A67B-33BEF7BADC8E}"/>
          </ac:spMkLst>
        </pc:spChg>
        <pc:spChg chg="add mod topLvl">
          <ac:chgData name="Bader, Danielle - HAD/DAS" userId="S::danielle.bader@statcan.gc.ca::f3c62d19-658e-4ae1-aa8e-cb5d94d62cee" providerId="AD" clId="Web-{17C90249-47C9-4371-9F31-0ED4299D7F5C}" dt="2022-07-07T20:19:29.132" v="471" actId="14100"/>
          <ac:spMkLst>
            <pc:docMk/>
            <pc:sldMk cId="3668178397" sldId="261"/>
            <ac:spMk id="4" creationId="{91CC8106-4228-854A-9209-5B1815506FEC}"/>
          </ac:spMkLst>
        </pc:spChg>
        <pc:spChg chg="add mod topLvl">
          <ac:chgData name="Bader, Danielle - HAD/DAS" userId="S::danielle.bader@statcan.gc.ca::f3c62d19-658e-4ae1-aa8e-cb5d94d62cee" providerId="AD" clId="Web-{17C90249-47C9-4371-9F31-0ED4299D7F5C}" dt="2022-07-07T20:19:15.976" v="468"/>
          <ac:spMkLst>
            <pc:docMk/>
            <pc:sldMk cId="3668178397" sldId="261"/>
            <ac:spMk id="5" creationId="{53230972-5596-778C-B008-59AE8CC79B29}"/>
          </ac:spMkLst>
        </pc:spChg>
        <pc:spChg chg="add mod topLvl">
          <ac:chgData name="Bader, Danielle - HAD/DAS" userId="S::danielle.bader@statcan.gc.ca::f3c62d19-658e-4ae1-aa8e-cb5d94d62cee" providerId="AD" clId="Web-{17C90249-47C9-4371-9F31-0ED4299D7F5C}" dt="2022-07-07T20:19:15.976" v="468"/>
          <ac:spMkLst>
            <pc:docMk/>
            <pc:sldMk cId="3668178397" sldId="261"/>
            <ac:spMk id="6" creationId="{DF7A681D-D683-404D-FAB8-D86A87EB554B}"/>
          </ac:spMkLst>
        </pc:spChg>
        <pc:spChg chg="add mod topLvl">
          <ac:chgData name="Bader, Danielle - HAD/DAS" userId="S::danielle.bader@statcan.gc.ca::f3c62d19-658e-4ae1-aa8e-cb5d94d62cee" providerId="AD" clId="Web-{17C90249-47C9-4371-9F31-0ED4299D7F5C}" dt="2022-07-07T20:18:13.898" v="447" actId="14100"/>
          <ac:spMkLst>
            <pc:docMk/>
            <pc:sldMk cId="3668178397" sldId="261"/>
            <ac:spMk id="11" creationId="{77A408F1-F0D4-14D4-2F09-C4717131C2CA}"/>
          </ac:spMkLst>
        </pc:spChg>
        <pc:spChg chg="add mod topLvl">
          <ac:chgData name="Bader, Danielle - HAD/DAS" userId="S::danielle.bader@statcan.gc.ca::f3c62d19-658e-4ae1-aa8e-cb5d94d62cee" providerId="AD" clId="Web-{17C90249-47C9-4371-9F31-0ED4299D7F5C}" dt="2022-07-07T20:18:07.633" v="446"/>
          <ac:spMkLst>
            <pc:docMk/>
            <pc:sldMk cId="3668178397" sldId="261"/>
            <ac:spMk id="12" creationId="{8FC2332A-7D4C-4F10-3BB5-62474A9F2224}"/>
          </ac:spMkLst>
        </pc:spChg>
        <pc:spChg chg="add mod topLvl">
          <ac:chgData name="Bader, Danielle - HAD/DAS" userId="S::danielle.bader@statcan.gc.ca::f3c62d19-658e-4ae1-aa8e-cb5d94d62cee" providerId="AD" clId="Web-{17C90249-47C9-4371-9F31-0ED4299D7F5C}" dt="2022-07-07T20:20:23.241" v="476" actId="14100"/>
          <ac:spMkLst>
            <pc:docMk/>
            <pc:sldMk cId="3668178397" sldId="261"/>
            <ac:spMk id="15" creationId="{0161A04A-3599-4A5F-4C30-6AD9FC0592DA}"/>
          </ac:spMkLst>
        </pc:spChg>
        <pc:spChg chg="add mod topLvl">
          <ac:chgData name="Bader, Danielle - HAD/DAS" userId="S::danielle.bader@statcan.gc.ca::f3c62d19-658e-4ae1-aa8e-cb5d94d62cee" providerId="AD" clId="Web-{17C90249-47C9-4371-9F31-0ED4299D7F5C}" dt="2022-07-07T20:20:23.241" v="477" actId="14100"/>
          <ac:spMkLst>
            <pc:docMk/>
            <pc:sldMk cId="3668178397" sldId="261"/>
            <ac:spMk id="16" creationId="{C602B566-2C50-F19E-5269-A5A5E3956EF4}"/>
          </ac:spMkLst>
        </pc:spChg>
        <pc:spChg chg="add mod topLvl">
          <ac:chgData name="Bader, Danielle - HAD/DAS" userId="S::danielle.bader@statcan.gc.ca::f3c62d19-658e-4ae1-aa8e-cb5d94d62cee" providerId="AD" clId="Web-{17C90249-47C9-4371-9F31-0ED4299D7F5C}" dt="2022-07-07T20:20:23.273" v="478" actId="14100"/>
          <ac:spMkLst>
            <pc:docMk/>
            <pc:sldMk cId="3668178397" sldId="261"/>
            <ac:spMk id="17" creationId="{6A3D88FD-A6CB-48F4-CDF4-A50969FAAEF0}"/>
          </ac:spMkLst>
        </pc:spChg>
        <pc:spChg chg="add mod">
          <ac:chgData name="Bader, Danielle - HAD/DAS" userId="S::danielle.bader@statcan.gc.ca::f3c62d19-658e-4ae1-aa8e-cb5d94d62cee" providerId="AD" clId="Web-{17C90249-47C9-4371-9F31-0ED4299D7F5C}" dt="2022-07-07T20:18:56.039" v="467" actId="20577"/>
          <ac:spMkLst>
            <pc:docMk/>
            <pc:sldMk cId="3668178397" sldId="261"/>
            <ac:spMk id="20" creationId="{0713E109-BC1A-8855-CAAC-FBF4583C2E32}"/>
          </ac:spMkLst>
        </pc:spChg>
        <pc:spChg chg="add del mod">
          <ac:chgData name="Bader, Danielle - HAD/DAS" userId="S::danielle.bader@statcan.gc.ca::f3c62d19-658e-4ae1-aa8e-cb5d94d62cee" providerId="AD" clId="Web-{17C90249-47C9-4371-9F31-0ED4299D7F5C}" dt="2022-07-07T20:24:43.428" v="502"/>
          <ac:spMkLst>
            <pc:docMk/>
            <pc:sldMk cId="3668178397" sldId="261"/>
            <ac:spMk id="22" creationId="{474FCED5-577D-EB9B-6817-FF14F7C7A07E}"/>
          </ac:spMkLst>
        </pc:spChg>
        <pc:spChg chg="add mod">
          <ac:chgData name="Bader, Danielle - HAD/DAS" userId="S::danielle.bader@statcan.gc.ca::f3c62d19-658e-4ae1-aa8e-cb5d94d62cee" providerId="AD" clId="Web-{17C90249-47C9-4371-9F31-0ED4299D7F5C}" dt="2022-07-07T20:25:40.162" v="507" actId="1076"/>
          <ac:spMkLst>
            <pc:docMk/>
            <pc:sldMk cId="3668178397" sldId="261"/>
            <ac:spMk id="23" creationId="{28E2BB85-14DE-4722-0F1F-66F08E9DF309}"/>
          </ac:spMkLst>
        </pc:spChg>
        <pc:spChg chg="add mod">
          <ac:chgData name="Bader, Danielle - HAD/DAS" userId="S::danielle.bader@statcan.gc.ca::f3c62d19-658e-4ae1-aa8e-cb5d94d62cee" providerId="AD" clId="Web-{17C90249-47C9-4371-9F31-0ED4299D7F5C}" dt="2022-07-07T20:25:52.365" v="508"/>
          <ac:spMkLst>
            <pc:docMk/>
            <pc:sldMk cId="3668178397" sldId="261"/>
            <ac:spMk id="26" creationId="{9FD14318-116A-337D-5087-B0FAEE7316DF}"/>
          </ac:spMkLst>
        </pc:spChg>
        <pc:grpChg chg="add del mod">
          <ac:chgData name="Bader, Danielle - HAD/DAS" userId="S::danielle.bader@statcan.gc.ca::f3c62d19-658e-4ae1-aa8e-cb5d94d62cee" providerId="AD" clId="Web-{17C90249-47C9-4371-9F31-0ED4299D7F5C}" dt="2022-07-07T20:19:15.976" v="468"/>
          <ac:grpSpMkLst>
            <pc:docMk/>
            <pc:sldMk cId="3668178397" sldId="261"/>
            <ac:grpSpMk id="7" creationId="{A1FB2DBC-1E29-DCAA-7EDC-DB67574552BF}"/>
          </ac:grpSpMkLst>
        </pc:grpChg>
        <pc:grpChg chg="add del mod">
          <ac:chgData name="Bader, Danielle - HAD/DAS" userId="S::danielle.bader@statcan.gc.ca::f3c62d19-658e-4ae1-aa8e-cb5d94d62cee" providerId="AD" clId="Web-{17C90249-47C9-4371-9F31-0ED4299D7F5C}" dt="2022-07-07T20:18:07.633" v="446"/>
          <ac:grpSpMkLst>
            <pc:docMk/>
            <pc:sldMk cId="3668178397" sldId="261"/>
            <ac:grpSpMk id="18" creationId="{869F088D-2326-A89A-2037-CAF50442E1E2}"/>
          </ac:grpSpMkLst>
        </pc:grpChg>
        <pc:grpChg chg="add del mod">
          <ac:chgData name="Bader, Danielle - HAD/DAS" userId="S::danielle.bader@statcan.gc.ca::f3c62d19-658e-4ae1-aa8e-cb5d94d62cee" providerId="AD" clId="Web-{17C90249-47C9-4371-9F31-0ED4299D7F5C}" dt="2022-07-07T20:20:15.304" v="475"/>
          <ac:grpSpMkLst>
            <pc:docMk/>
            <pc:sldMk cId="3668178397" sldId="261"/>
            <ac:grpSpMk id="19" creationId="{80B6CDC7-29B0-47FE-FAFF-2AD2CF3DF254}"/>
          </ac:grpSpMkLst>
        </pc:grpChg>
        <pc:grpChg chg="add">
          <ac:chgData name="Bader, Danielle - HAD/DAS" userId="S::danielle.bader@statcan.gc.ca::f3c62d19-658e-4ae1-aa8e-cb5d94d62cee" providerId="AD" clId="Web-{17C90249-47C9-4371-9F31-0ED4299D7F5C}" dt="2022-07-07T20:21:06.804" v="479"/>
          <ac:grpSpMkLst>
            <pc:docMk/>
            <pc:sldMk cId="3668178397" sldId="261"/>
            <ac:grpSpMk id="21" creationId="{0568F9E0-51E9-7136-5C5B-FF6D8DAF33CD}"/>
          </ac:grpSpMkLst>
        </pc:grpChg>
        <pc:graphicFrameChg chg="add del mod modGraphic">
          <ac:chgData name="Bader, Danielle - HAD/DAS" userId="S::danielle.bader@statcan.gc.ca::f3c62d19-658e-4ae1-aa8e-cb5d94d62cee" providerId="AD" clId="Web-{17C90249-47C9-4371-9F31-0ED4299D7F5C}" dt="2022-07-07T20:13:20.368" v="395"/>
          <ac:graphicFrameMkLst>
            <pc:docMk/>
            <pc:sldMk cId="3668178397" sldId="261"/>
            <ac:graphicFrameMk id="8" creationId="{FE2C10BF-74A6-35CA-AF59-111C6BA42AE2}"/>
          </ac:graphicFrameMkLst>
        </pc:graphicFrameChg>
        <pc:picChg chg="add mod">
          <ac:chgData name="Bader, Danielle - HAD/DAS" userId="S::danielle.bader@statcan.gc.ca::f3c62d19-658e-4ae1-aa8e-cb5d94d62cee" providerId="AD" clId="Web-{17C90249-47C9-4371-9F31-0ED4299D7F5C}" dt="2022-07-07T20:24:56.443" v="505" actId="1076"/>
          <ac:picMkLst>
            <pc:docMk/>
            <pc:sldMk cId="3668178397" sldId="261"/>
            <ac:picMk id="24" creationId="{FB67E6BE-8B84-A3F2-43A9-33211528B721}"/>
          </ac:picMkLst>
        </pc:picChg>
      </pc:sldChg>
    </pc:docChg>
  </pc:docChgLst>
  <pc:docChgLst>
    <pc:chgData name="Zsurka, Frances (StatCan)" userId="S::frances.zsurka@statcan.gc.ca::8958e7a2-5e57-4014-b1c2-3ee3f0030b65" providerId="AD" clId="Web-{21AF5CE4-A2F8-4508-85A1-B074E51EFF17}"/>
    <pc:docChg chg="modSld">
      <pc:chgData name="Zsurka, Frances (StatCan)" userId="S::frances.zsurka@statcan.gc.ca::8958e7a2-5e57-4014-b1c2-3ee3f0030b65" providerId="AD" clId="Web-{21AF5CE4-A2F8-4508-85A1-B074E51EFF17}" dt="2022-07-08T18:05:50.670" v="292" actId="20577"/>
      <pc:docMkLst>
        <pc:docMk/>
      </pc:docMkLst>
      <pc:sldChg chg="modSp">
        <pc:chgData name="Zsurka, Frances (StatCan)" userId="S::frances.zsurka@statcan.gc.ca::8958e7a2-5e57-4014-b1c2-3ee3f0030b65" providerId="AD" clId="Web-{21AF5CE4-A2F8-4508-85A1-B074E51EFF17}" dt="2022-07-08T18:05:50.670" v="292" actId="20577"/>
        <pc:sldMkLst>
          <pc:docMk/>
          <pc:sldMk cId="1237501476" sldId="276"/>
        </pc:sldMkLst>
        <pc:graphicFrameChg chg="modGraphic">
          <ac:chgData name="Zsurka, Frances (StatCan)" userId="S::frances.zsurka@statcan.gc.ca::8958e7a2-5e57-4014-b1c2-3ee3f0030b65" providerId="AD" clId="Web-{21AF5CE4-A2F8-4508-85A1-B074E51EFF17}" dt="2022-07-08T18:05:50.670" v="292" actId="20577"/>
          <ac:graphicFrameMkLst>
            <pc:docMk/>
            <pc:sldMk cId="1237501476" sldId="276"/>
            <ac:graphicFrameMk id="9" creationId="{91A7E566-42D7-4F69-9FEE-62D71671DBC8}"/>
          </ac:graphicFrameMkLst>
        </pc:graphicFrameChg>
      </pc:sldChg>
    </pc:docChg>
  </pc:docChgLst>
  <pc:docChgLst>
    <pc:chgData name="Guo, Ruting (StatCan)" userId="S::ruting.guo@statcan.gc.ca::37d74887-7802-4404-b0bd-d935e740b6de" providerId="AD" clId="Web-{E66F4FC9-78E1-43CD-9D98-9848BA91A326}"/>
    <pc:docChg chg="modSld">
      <pc:chgData name="Guo, Ruting (StatCan)" userId="S::ruting.guo@statcan.gc.ca::37d74887-7802-4404-b0bd-d935e740b6de" providerId="AD" clId="Web-{E66F4FC9-78E1-43CD-9D98-9848BA91A326}" dt="2022-07-27T20:53:10.569" v="10" actId="20577"/>
      <pc:docMkLst>
        <pc:docMk/>
      </pc:docMkLst>
      <pc:sldChg chg="modSp">
        <pc:chgData name="Guo, Ruting (StatCan)" userId="S::ruting.guo@statcan.gc.ca::37d74887-7802-4404-b0bd-d935e740b6de" providerId="AD" clId="Web-{E66F4FC9-78E1-43CD-9D98-9848BA91A326}" dt="2022-07-27T20:53:10.569" v="10" actId="20577"/>
        <pc:sldMkLst>
          <pc:docMk/>
          <pc:sldMk cId="3668178397" sldId="261"/>
        </pc:sldMkLst>
        <pc:spChg chg="mod">
          <ac:chgData name="Guo, Ruting (StatCan)" userId="S::ruting.guo@statcan.gc.ca::37d74887-7802-4404-b0bd-d935e740b6de" providerId="AD" clId="Web-{E66F4FC9-78E1-43CD-9D98-9848BA91A326}" dt="2022-07-27T20:53:10.569" v="10" actId="20577"/>
          <ac:spMkLst>
            <pc:docMk/>
            <pc:sldMk cId="3668178397" sldId="261"/>
            <ac:spMk id="15" creationId="{3D6463EC-83C1-561C-1B28-3BE2AF39775E}"/>
          </ac:spMkLst>
        </pc:spChg>
      </pc:sldChg>
    </pc:docChg>
  </pc:docChgLst>
  <pc:docChgLst>
    <pc:chgData name="McMahon, Amy - CPHD/CDSP" userId="S::amy.mcmahon@statcan.gc.ca::36faf1db-2e96-4c0f-abcf-29903b19d979" providerId="AD" clId="Web-{4E3D3C8B-D4DE-4386-81C4-EAAE60681320}"/>
    <pc:docChg chg="modSld">
      <pc:chgData name="McMahon, Amy - CPHD/CDSP" userId="S::amy.mcmahon@statcan.gc.ca::36faf1db-2e96-4c0f-abcf-29903b19d979" providerId="AD" clId="Web-{4E3D3C8B-D4DE-4386-81C4-EAAE60681320}" dt="2022-07-07T12:08:30.521" v="7" actId="1076"/>
      <pc:docMkLst>
        <pc:docMk/>
      </pc:docMkLst>
      <pc:sldChg chg="modSp">
        <pc:chgData name="McMahon, Amy - CPHD/CDSP" userId="S::amy.mcmahon@statcan.gc.ca::36faf1db-2e96-4c0f-abcf-29903b19d979" providerId="AD" clId="Web-{4E3D3C8B-D4DE-4386-81C4-EAAE60681320}" dt="2022-07-07T12:08:30.521" v="7" actId="1076"/>
        <pc:sldMkLst>
          <pc:docMk/>
          <pc:sldMk cId="815635832" sldId="270"/>
        </pc:sldMkLst>
        <pc:spChg chg="mod">
          <ac:chgData name="McMahon, Amy - CPHD/CDSP" userId="S::amy.mcmahon@statcan.gc.ca::36faf1db-2e96-4c0f-abcf-29903b19d979" providerId="AD" clId="Web-{4E3D3C8B-D4DE-4386-81C4-EAAE60681320}" dt="2022-07-07T12:07:08.379" v="0" actId="1076"/>
          <ac:spMkLst>
            <pc:docMk/>
            <pc:sldMk cId="815635832" sldId="270"/>
            <ac:spMk id="97" creationId="{2109E65C-1E48-913F-75FB-DCBE57534594}"/>
          </ac:spMkLst>
        </pc:spChg>
        <pc:spChg chg="mod">
          <ac:chgData name="McMahon, Amy - CPHD/CDSP" userId="S::amy.mcmahon@statcan.gc.ca::36faf1db-2e96-4c0f-abcf-29903b19d979" providerId="AD" clId="Web-{4E3D3C8B-D4DE-4386-81C4-EAAE60681320}" dt="2022-07-07T12:07:40.692" v="5" actId="14100"/>
          <ac:spMkLst>
            <pc:docMk/>
            <pc:sldMk cId="815635832" sldId="270"/>
            <ac:spMk id="98" creationId="{727DCC06-370D-3F4D-C0D1-125753B045F7}"/>
          </ac:spMkLst>
        </pc:spChg>
        <pc:picChg chg="mod">
          <ac:chgData name="McMahon, Amy - CPHD/CDSP" userId="S::amy.mcmahon@statcan.gc.ca::36faf1db-2e96-4c0f-abcf-29903b19d979" providerId="AD" clId="Web-{4E3D3C8B-D4DE-4386-81C4-EAAE60681320}" dt="2022-07-07T12:08:30.521" v="7" actId="1076"/>
          <ac:picMkLst>
            <pc:docMk/>
            <pc:sldMk cId="815635832" sldId="270"/>
            <ac:picMk id="3" creationId="{E027CAB4-DCAA-93C2-4A66-AEF4EEE51BDD}"/>
          </ac:picMkLst>
        </pc:picChg>
      </pc:sldChg>
    </pc:docChg>
  </pc:docChgLst>
  <pc:docChgLst>
    <pc:chgData name="Shah, Mahrukh - CPHD/CDSP" userId="S::mahrukh.shah@statcan.gc.ca::c0d1750d-04a3-4915-9336-b2111de076f1" providerId="AD" clId="Web-{04691F23-570A-4F7C-8533-73E182490158}"/>
    <pc:docChg chg="addSld modSld">
      <pc:chgData name="Shah, Mahrukh - CPHD/CDSP" userId="S::mahrukh.shah@statcan.gc.ca::c0d1750d-04a3-4915-9336-b2111de076f1" providerId="AD" clId="Web-{04691F23-570A-4F7C-8533-73E182490158}" dt="2022-07-07T18:38:54.619" v="17" actId="20577"/>
      <pc:docMkLst>
        <pc:docMk/>
      </pc:docMkLst>
    </pc:docChg>
  </pc:docChgLst>
  <pc:docChgLst>
    <pc:chgData name="Zsurka, Frances (StatCan)" userId="S::frances.zsurka@statcan.gc.ca::8958e7a2-5e57-4014-b1c2-3ee3f0030b65" providerId="AD" clId="Web-{5C32CC2D-7FDD-44C6-AFF4-6F6DA1F94CC2}"/>
    <pc:docChg chg="modSld">
      <pc:chgData name="Zsurka, Frances (StatCan)" userId="S::frances.zsurka@statcan.gc.ca::8958e7a2-5e57-4014-b1c2-3ee3f0030b65" providerId="AD" clId="Web-{5C32CC2D-7FDD-44C6-AFF4-6F6DA1F94CC2}" dt="2022-07-08T14:56:52.487" v="1" actId="20577"/>
      <pc:docMkLst>
        <pc:docMk/>
      </pc:docMkLst>
      <pc:sldChg chg="modSp">
        <pc:chgData name="Zsurka, Frances (StatCan)" userId="S::frances.zsurka@statcan.gc.ca::8958e7a2-5e57-4014-b1c2-3ee3f0030b65" providerId="AD" clId="Web-{5C32CC2D-7FDD-44C6-AFF4-6F6DA1F94CC2}" dt="2022-07-08T14:56:52.487" v="1" actId="20577"/>
        <pc:sldMkLst>
          <pc:docMk/>
          <pc:sldMk cId="1237501476" sldId="276"/>
        </pc:sldMkLst>
        <pc:graphicFrameChg chg="modGraphic">
          <ac:chgData name="Zsurka, Frances (StatCan)" userId="S::frances.zsurka@statcan.gc.ca::8958e7a2-5e57-4014-b1c2-3ee3f0030b65" providerId="AD" clId="Web-{5C32CC2D-7FDD-44C6-AFF4-6F6DA1F94CC2}" dt="2022-07-08T14:56:52.487" v="1" actId="20577"/>
          <ac:graphicFrameMkLst>
            <pc:docMk/>
            <pc:sldMk cId="1237501476" sldId="276"/>
            <ac:graphicFrameMk id="9" creationId="{91A7E566-42D7-4F69-9FEE-62D71671DBC8}"/>
          </ac:graphicFrameMkLst>
        </pc:graphicFrameChg>
      </pc:sldChg>
    </pc:docChg>
  </pc:docChgLst>
  <pc:docChgLst>
    <pc:chgData name="Guo, Ruting (StatCan)" userId="S::ruting.guo@statcan.gc.ca::37d74887-7802-4404-b0bd-d935e740b6de" providerId="AD" clId="Web-{00827067-B08C-45BE-94F8-BBE8FD6BF8C9}"/>
    <pc:docChg chg="delSld modSld">
      <pc:chgData name="Guo, Ruting (StatCan)" userId="S::ruting.guo@statcan.gc.ca::37d74887-7802-4404-b0bd-d935e740b6de" providerId="AD" clId="Web-{00827067-B08C-45BE-94F8-BBE8FD6BF8C9}" dt="2022-07-12T12:42:52.278" v="45" actId="1076"/>
      <pc:docMkLst>
        <pc:docMk/>
      </pc:docMkLst>
      <pc:sldChg chg="modSp">
        <pc:chgData name="Guo, Ruting (StatCan)" userId="S::ruting.guo@statcan.gc.ca::37d74887-7802-4404-b0bd-d935e740b6de" providerId="AD" clId="Web-{00827067-B08C-45BE-94F8-BBE8FD6BF8C9}" dt="2022-07-12T12:33:02.678" v="2" actId="20577"/>
        <pc:sldMkLst>
          <pc:docMk/>
          <pc:sldMk cId="3668178397" sldId="261"/>
        </pc:sldMkLst>
        <pc:spChg chg="mod">
          <ac:chgData name="Guo, Ruting (StatCan)" userId="S::ruting.guo@statcan.gc.ca::37d74887-7802-4404-b0bd-d935e740b6de" providerId="AD" clId="Web-{00827067-B08C-45BE-94F8-BBE8FD6BF8C9}" dt="2022-07-12T12:33:02.678" v="2" actId="20577"/>
          <ac:spMkLst>
            <pc:docMk/>
            <pc:sldMk cId="3668178397" sldId="261"/>
            <ac:spMk id="7" creationId="{447F5B75-8217-DC77-E879-3F69F7E0722B}"/>
          </ac:spMkLst>
        </pc:spChg>
      </pc:sldChg>
      <pc:sldChg chg="modSp">
        <pc:chgData name="Guo, Ruting (StatCan)" userId="S::ruting.guo@statcan.gc.ca::37d74887-7802-4404-b0bd-d935e740b6de" providerId="AD" clId="Web-{00827067-B08C-45BE-94F8-BBE8FD6BF8C9}" dt="2022-07-12T12:35:18.160" v="4" actId="14100"/>
        <pc:sldMkLst>
          <pc:docMk/>
          <pc:sldMk cId="3709211155" sldId="267"/>
        </pc:sldMkLst>
        <pc:spChg chg="mod">
          <ac:chgData name="Guo, Ruting (StatCan)" userId="S::ruting.guo@statcan.gc.ca::37d74887-7802-4404-b0bd-d935e740b6de" providerId="AD" clId="Web-{00827067-B08C-45BE-94F8-BBE8FD6BF8C9}" dt="2022-07-12T12:35:18.160" v="4" actId="14100"/>
          <ac:spMkLst>
            <pc:docMk/>
            <pc:sldMk cId="3709211155" sldId="267"/>
            <ac:spMk id="2" creationId="{00000000-0000-0000-0000-000000000000}"/>
          </ac:spMkLst>
        </pc:spChg>
      </pc:sldChg>
      <pc:sldChg chg="addSp delSp modSp">
        <pc:chgData name="Guo, Ruting (StatCan)" userId="S::ruting.guo@statcan.gc.ca::37d74887-7802-4404-b0bd-d935e740b6de" providerId="AD" clId="Web-{00827067-B08C-45BE-94F8-BBE8FD6BF8C9}" dt="2022-07-12T12:42:52.278" v="45" actId="1076"/>
        <pc:sldMkLst>
          <pc:docMk/>
          <pc:sldMk cId="720853651" sldId="279"/>
        </pc:sldMkLst>
        <pc:spChg chg="add mod">
          <ac:chgData name="Guo, Ruting (StatCan)" userId="S::ruting.guo@statcan.gc.ca::37d74887-7802-4404-b0bd-d935e740b6de" providerId="AD" clId="Web-{00827067-B08C-45BE-94F8-BBE8FD6BF8C9}" dt="2022-07-12T12:41:08.405" v="41" actId="14100"/>
          <ac:spMkLst>
            <pc:docMk/>
            <pc:sldMk cId="720853651" sldId="279"/>
            <ac:spMk id="5" creationId="{D1E2BB10-CDB1-5FA2-11B4-17E336A8BDF3}"/>
          </ac:spMkLst>
        </pc:spChg>
        <pc:spChg chg="del">
          <ac:chgData name="Guo, Ruting (StatCan)" userId="S::ruting.guo@statcan.gc.ca::37d74887-7802-4404-b0bd-d935e740b6de" providerId="AD" clId="Web-{00827067-B08C-45BE-94F8-BBE8FD6BF8C9}" dt="2022-07-12T12:36:40.534" v="9"/>
          <ac:spMkLst>
            <pc:docMk/>
            <pc:sldMk cId="720853651" sldId="279"/>
            <ac:spMk id="11" creationId="{77A408F1-F0D4-14D4-2F09-C4717131C2CA}"/>
          </ac:spMkLst>
        </pc:spChg>
        <pc:spChg chg="mod">
          <ac:chgData name="Guo, Ruting (StatCan)" userId="S::ruting.guo@statcan.gc.ca::37d74887-7802-4404-b0bd-d935e740b6de" providerId="AD" clId="Web-{00827067-B08C-45BE-94F8-BBE8FD6BF8C9}" dt="2022-07-12T12:36:39.034" v="8" actId="20577"/>
          <ac:spMkLst>
            <pc:docMk/>
            <pc:sldMk cId="720853651" sldId="279"/>
            <ac:spMk id="12" creationId="{8FC2332A-7D4C-4F10-3BB5-62474A9F2224}"/>
          </ac:spMkLst>
        </pc:spChg>
        <pc:spChg chg="del">
          <ac:chgData name="Guo, Ruting (StatCan)" userId="S::ruting.guo@statcan.gc.ca::37d74887-7802-4404-b0bd-d935e740b6de" providerId="AD" clId="Web-{00827067-B08C-45BE-94F8-BBE8FD6BF8C9}" dt="2022-07-12T12:32:16.428" v="1"/>
          <ac:spMkLst>
            <pc:docMk/>
            <pc:sldMk cId="720853651" sldId="279"/>
            <ac:spMk id="20" creationId="{0713E109-BC1A-8855-CAAC-FBF4583C2E32}"/>
          </ac:spMkLst>
        </pc:spChg>
        <pc:spChg chg="add del mod">
          <ac:chgData name="Guo, Ruting (StatCan)" userId="S::ruting.guo@statcan.gc.ca::37d74887-7802-4404-b0bd-d935e740b6de" providerId="AD" clId="Web-{00827067-B08C-45BE-94F8-BBE8FD6BF8C9}" dt="2022-07-12T12:40:26.093" v="32"/>
          <ac:spMkLst>
            <pc:docMk/>
            <pc:sldMk cId="720853651" sldId="279"/>
            <ac:spMk id="23" creationId="{28E2BB85-14DE-4722-0F1F-66F08E9DF309}"/>
          </ac:spMkLst>
        </pc:spChg>
        <pc:picChg chg="add del mod">
          <ac:chgData name="Guo, Ruting (StatCan)" userId="S::ruting.guo@statcan.gc.ca::37d74887-7802-4404-b0bd-d935e740b6de" providerId="AD" clId="Web-{00827067-B08C-45BE-94F8-BBE8FD6BF8C9}" dt="2022-07-12T12:37:18.252" v="20"/>
          <ac:picMkLst>
            <pc:docMk/>
            <pc:sldMk cId="720853651" sldId="279"/>
            <ac:picMk id="3" creationId="{AA91CDBD-5C55-C7BB-B052-FCC0B3397EE3}"/>
          </ac:picMkLst>
        </pc:picChg>
        <pc:picChg chg="add mod">
          <ac:chgData name="Guo, Ruting (StatCan)" userId="S::ruting.guo@statcan.gc.ca::37d74887-7802-4404-b0bd-d935e740b6de" providerId="AD" clId="Web-{00827067-B08C-45BE-94F8-BBE8FD6BF8C9}" dt="2022-07-12T12:37:45.189" v="24" actId="14100"/>
          <ac:picMkLst>
            <pc:docMk/>
            <pc:sldMk cId="720853651" sldId="279"/>
            <ac:picMk id="4" creationId="{213D848A-8981-01E3-5D46-1609168C0178}"/>
          </ac:picMkLst>
        </pc:picChg>
        <pc:picChg chg="add mod">
          <ac:chgData name="Guo, Ruting (StatCan)" userId="S::ruting.guo@statcan.gc.ca::37d74887-7802-4404-b0bd-d935e740b6de" providerId="AD" clId="Web-{00827067-B08C-45BE-94F8-BBE8FD6BF8C9}" dt="2022-07-12T12:42:52.278" v="45" actId="1076"/>
          <ac:picMkLst>
            <pc:docMk/>
            <pc:sldMk cId="720853651" sldId="279"/>
            <ac:picMk id="6" creationId="{007D6E4C-535E-CBCF-745B-DC4A3B888D9D}"/>
          </ac:picMkLst>
        </pc:picChg>
        <pc:picChg chg="del mod">
          <ac:chgData name="Guo, Ruting (StatCan)" userId="S::ruting.guo@statcan.gc.ca::37d74887-7802-4404-b0bd-d935e740b6de" providerId="AD" clId="Web-{00827067-B08C-45BE-94F8-BBE8FD6BF8C9}" dt="2022-07-12T12:36:44.424" v="11"/>
          <ac:picMkLst>
            <pc:docMk/>
            <pc:sldMk cId="720853651" sldId="279"/>
            <ac:picMk id="24" creationId="{FB67E6BE-8B84-A3F2-43A9-33211528B721}"/>
          </ac:picMkLst>
        </pc:picChg>
      </pc:sldChg>
    </pc:docChg>
  </pc:docChgLst>
  <pc:docChgLst>
    <pc:chgData name="Pineros, Sara (StatCan)" userId="S::sara.pineros@statcan.gc.ca::9dba8dcc-5b2e-43dd-98fd-e614ae5a0fd0" providerId="AD" clId="Web-{C1731307-4AB1-46C7-BD6F-F0B56642BC46}"/>
    <pc:docChg chg="modSld">
      <pc:chgData name="Pineros, Sara (StatCan)" userId="S::sara.pineros@statcan.gc.ca::9dba8dcc-5b2e-43dd-98fd-e614ae5a0fd0" providerId="AD" clId="Web-{C1731307-4AB1-46C7-BD6F-F0B56642BC46}" dt="2022-07-27T14:23:57.122" v="0"/>
      <pc:docMkLst>
        <pc:docMk/>
      </pc:docMkLst>
      <pc:sldChg chg="delSp">
        <pc:chgData name="Pineros, Sara (StatCan)" userId="S::sara.pineros@statcan.gc.ca::9dba8dcc-5b2e-43dd-98fd-e614ae5a0fd0" providerId="AD" clId="Web-{C1731307-4AB1-46C7-BD6F-F0B56642BC46}" dt="2022-07-27T14:23:57.122" v="0"/>
        <pc:sldMkLst>
          <pc:docMk/>
          <pc:sldMk cId="3709211155" sldId="267"/>
        </pc:sldMkLst>
        <pc:graphicFrameChg chg="del">
          <ac:chgData name="Pineros, Sara (StatCan)" userId="S::sara.pineros@statcan.gc.ca::9dba8dcc-5b2e-43dd-98fd-e614ae5a0fd0" providerId="AD" clId="Web-{C1731307-4AB1-46C7-BD6F-F0B56642BC46}" dt="2022-07-27T14:23:57.122" v="0"/>
          <ac:graphicFrameMkLst>
            <pc:docMk/>
            <pc:sldMk cId="3709211155" sldId="267"/>
            <ac:graphicFrameMk id="3" creationId="{CF323C24-625B-E88E-8FB8-4497200303B4}"/>
          </ac:graphicFrameMkLst>
        </pc:graphicFrameChg>
      </pc:sldChg>
    </pc:docChg>
  </pc:docChgLst>
  <pc:docChgLst>
    <pc:chgData name="Nash, Elizabeth - CSDS/CNSD" userId="S::elizabeth.nash@statcan.gc.ca::69e83108-66d0-4396-9f3b-df53ab2dd661" providerId="AD" clId="Web-{7CA0A6F7-CA3C-4BF3-B7ED-B5CEEF9FD016}"/>
    <pc:docChg chg="modSld">
      <pc:chgData name="Nash, Elizabeth - CSDS/CNSD" userId="S::elizabeth.nash@statcan.gc.ca::69e83108-66d0-4396-9f3b-df53ab2dd661" providerId="AD" clId="Web-{7CA0A6F7-CA3C-4BF3-B7ED-B5CEEF9FD016}" dt="2022-07-08T13:36:23.257" v="23"/>
      <pc:docMkLst>
        <pc:docMk/>
      </pc:docMkLst>
      <pc:sldChg chg="modSp">
        <pc:chgData name="Nash, Elizabeth - CSDS/CNSD" userId="S::elizabeth.nash@statcan.gc.ca::69e83108-66d0-4396-9f3b-df53ab2dd661" providerId="AD" clId="Web-{7CA0A6F7-CA3C-4BF3-B7ED-B5CEEF9FD016}" dt="2022-07-08T13:36:23.257" v="23"/>
        <pc:sldMkLst>
          <pc:docMk/>
          <pc:sldMk cId="3588828232" sldId="268"/>
        </pc:sldMkLst>
        <pc:spChg chg="mod">
          <ac:chgData name="Nash, Elizabeth - CSDS/CNSD" userId="S::elizabeth.nash@statcan.gc.ca::69e83108-66d0-4396-9f3b-df53ab2dd661" providerId="AD" clId="Web-{7CA0A6F7-CA3C-4BF3-B7ED-B5CEEF9FD016}" dt="2022-07-08T13:35:59.476" v="11" actId="14100"/>
          <ac:spMkLst>
            <pc:docMk/>
            <pc:sldMk cId="3588828232" sldId="268"/>
            <ac:spMk id="11" creationId="{2D78E609-9082-CE2F-9582-81B966FC4E28}"/>
          </ac:spMkLst>
        </pc:spChg>
        <pc:graphicFrameChg chg="mod modGraphic">
          <ac:chgData name="Nash, Elizabeth - CSDS/CNSD" userId="S::elizabeth.nash@statcan.gc.ca::69e83108-66d0-4396-9f3b-df53ab2dd661" providerId="AD" clId="Web-{7CA0A6F7-CA3C-4BF3-B7ED-B5CEEF9FD016}" dt="2022-07-08T13:36:23.257" v="23"/>
          <ac:graphicFrameMkLst>
            <pc:docMk/>
            <pc:sldMk cId="3588828232" sldId="268"/>
            <ac:graphicFrameMk id="6" creationId="{4F72CE05-CF12-91B5-4B4C-C92B717CF94A}"/>
          </ac:graphicFrameMkLst>
        </pc:graphicFrameChg>
      </pc:sldChg>
    </pc:docChg>
  </pc:docChgLst>
  <pc:docChgLst>
    <pc:chgData name="Zsurka, Frances (StatCan)" userId="S::frances.zsurka@statcan.gc.ca::8958e7a2-5e57-4014-b1c2-3ee3f0030b65" providerId="AD" clId="Web-{455DAAC6-6281-4866-B400-90B5B9697E2B}"/>
    <pc:docChg chg="modSld">
      <pc:chgData name="Zsurka, Frances (StatCan)" userId="S::frances.zsurka@statcan.gc.ca::8958e7a2-5e57-4014-b1c2-3ee3f0030b65" providerId="AD" clId="Web-{455DAAC6-6281-4866-B400-90B5B9697E2B}" dt="2022-07-15T17:40:04.817" v="48" actId="1076"/>
      <pc:docMkLst>
        <pc:docMk/>
      </pc:docMkLst>
      <pc:sldChg chg="addSp delSp modSp mod setBg">
        <pc:chgData name="Zsurka, Frances (StatCan)" userId="S::frances.zsurka@statcan.gc.ca::8958e7a2-5e57-4014-b1c2-3ee3f0030b65" providerId="AD" clId="Web-{455DAAC6-6281-4866-B400-90B5B9697E2B}" dt="2022-07-15T17:40:04.817" v="48" actId="1076"/>
        <pc:sldMkLst>
          <pc:docMk/>
          <pc:sldMk cId="1237501476" sldId="276"/>
        </pc:sldMkLst>
        <pc:spChg chg="mod">
          <ac:chgData name="Zsurka, Frances (StatCan)" userId="S::frances.zsurka@statcan.gc.ca::8958e7a2-5e57-4014-b1c2-3ee3f0030b65" providerId="AD" clId="Web-{455DAAC6-6281-4866-B400-90B5B9697E2B}" dt="2022-07-15T17:38:21.489" v="38"/>
          <ac:spMkLst>
            <pc:docMk/>
            <pc:sldMk cId="1237501476" sldId="276"/>
            <ac:spMk id="2" creationId="{00000000-0000-0000-0000-000000000000}"/>
          </ac:spMkLst>
        </pc:spChg>
        <pc:spChg chg="add del">
          <ac:chgData name="Zsurka, Frances (StatCan)" userId="S::frances.zsurka@statcan.gc.ca::8958e7a2-5e57-4014-b1c2-3ee3f0030b65" providerId="AD" clId="Web-{455DAAC6-6281-4866-B400-90B5B9697E2B}" dt="2022-07-15T17:31:22.460" v="20"/>
          <ac:spMkLst>
            <pc:docMk/>
            <pc:sldMk cId="1237501476" sldId="276"/>
            <ac:spMk id="162" creationId="{F13C74B1-5B17-4795-BED0-7140497B445A}"/>
          </ac:spMkLst>
        </pc:spChg>
        <pc:spChg chg="add del">
          <ac:chgData name="Zsurka, Frances (StatCan)" userId="S::frances.zsurka@statcan.gc.ca::8958e7a2-5e57-4014-b1c2-3ee3f0030b65" providerId="AD" clId="Web-{455DAAC6-6281-4866-B400-90B5B9697E2B}" dt="2022-07-15T17:31:22.460" v="20"/>
          <ac:spMkLst>
            <pc:docMk/>
            <pc:sldMk cId="1237501476" sldId="276"/>
            <ac:spMk id="164" creationId="{D4974D33-8DC5-464E-8C6D-BE58F0669C17}"/>
          </ac:spMkLst>
        </pc:spChg>
        <pc:spChg chg="add del">
          <ac:chgData name="Zsurka, Frances (StatCan)" userId="S::frances.zsurka@statcan.gc.ca::8958e7a2-5e57-4014-b1c2-3ee3f0030b65" providerId="AD" clId="Web-{455DAAC6-6281-4866-B400-90B5B9697E2B}" dt="2022-07-15T17:37:19.896" v="24"/>
          <ac:spMkLst>
            <pc:docMk/>
            <pc:sldMk cId="1237501476" sldId="276"/>
            <ac:spMk id="208" creationId="{D4993743-B10A-433C-9996-3035D2C3ABC6}"/>
          </ac:spMkLst>
        </pc:spChg>
        <pc:spChg chg="add del">
          <ac:chgData name="Zsurka, Frances (StatCan)" userId="S::frances.zsurka@statcan.gc.ca::8958e7a2-5e57-4014-b1c2-3ee3f0030b65" providerId="AD" clId="Web-{455DAAC6-6281-4866-B400-90B5B9697E2B}" dt="2022-07-15T17:37:19.896" v="24"/>
          <ac:spMkLst>
            <pc:docMk/>
            <pc:sldMk cId="1237501476" sldId="276"/>
            <ac:spMk id="210" creationId="{BB3B8946-A0AA-42D4-8A24-639DC6EA170E}"/>
          </ac:spMkLst>
        </pc:spChg>
        <pc:spChg chg="add del">
          <ac:chgData name="Zsurka, Frances (StatCan)" userId="S::frances.zsurka@statcan.gc.ca::8958e7a2-5e57-4014-b1c2-3ee3f0030b65" providerId="AD" clId="Web-{455DAAC6-6281-4866-B400-90B5B9697E2B}" dt="2022-07-15T17:37:19.896" v="24"/>
          <ac:spMkLst>
            <pc:docMk/>
            <pc:sldMk cId="1237501476" sldId="276"/>
            <ac:spMk id="212" creationId="{AB1038E6-06EF-4DCB-B52E-D3825C50F7C6}"/>
          </ac:spMkLst>
        </pc:spChg>
        <pc:spChg chg="add del">
          <ac:chgData name="Zsurka, Frances (StatCan)" userId="S::frances.zsurka@statcan.gc.ca::8958e7a2-5e57-4014-b1c2-3ee3f0030b65" providerId="AD" clId="Web-{455DAAC6-6281-4866-B400-90B5B9697E2B}" dt="2022-07-15T17:37:19.896" v="24"/>
          <ac:spMkLst>
            <pc:docMk/>
            <pc:sldMk cId="1237501476" sldId="276"/>
            <ac:spMk id="214" creationId="{5C7EF35C-8B7D-4026-8F09-8B2B2250579B}"/>
          </ac:spMkLst>
        </pc:spChg>
        <pc:spChg chg="add del">
          <ac:chgData name="Zsurka, Frances (StatCan)" userId="S::frances.zsurka@statcan.gc.ca::8958e7a2-5e57-4014-b1c2-3ee3f0030b65" providerId="AD" clId="Web-{455DAAC6-6281-4866-B400-90B5B9697E2B}" dt="2022-07-15T17:37:19.896" v="24"/>
          <ac:spMkLst>
            <pc:docMk/>
            <pc:sldMk cId="1237501476" sldId="276"/>
            <ac:spMk id="216" creationId="{5F24A71D-C0A9-49AC-B2D1-5A9EA2BD383E}"/>
          </ac:spMkLst>
        </pc:spChg>
        <pc:spChg chg="add del">
          <ac:chgData name="Zsurka, Frances (StatCan)" userId="S::frances.zsurka@statcan.gc.ca::8958e7a2-5e57-4014-b1c2-3ee3f0030b65" providerId="AD" clId="Web-{455DAAC6-6281-4866-B400-90B5B9697E2B}" dt="2022-07-15T17:37:19.896" v="24"/>
          <ac:spMkLst>
            <pc:docMk/>
            <pc:sldMk cId="1237501476" sldId="276"/>
            <ac:spMk id="218" creationId="{14280C55-570C-4284-9850-B2BA33DB6726}"/>
          </ac:spMkLst>
        </pc:spChg>
        <pc:spChg chg="add del">
          <ac:chgData name="Zsurka, Frances (StatCan)" userId="S::frances.zsurka@statcan.gc.ca::8958e7a2-5e57-4014-b1c2-3ee3f0030b65" providerId="AD" clId="Web-{455DAAC6-6281-4866-B400-90B5B9697E2B}" dt="2022-07-15T17:37:32.896" v="26"/>
          <ac:spMkLst>
            <pc:docMk/>
            <pc:sldMk cId="1237501476" sldId="276"/>
            <ac:spMk id="220" creationId="{2CB962CF-61A3-4EF9-94F6-7C59B0329524}"/>
          </ac:spMkLst>
        </pc:spChg>
        <pc:spChg chg="add del">
          <ac:chgData name="Zsurka, Frances (StatCan)" userId="S::frances.zsurka@statcan.gc.ca::8958e7a2-5e57-4014-b1c2-3ee3f0030b65" providerId="AD" clId="Web-{455DAAC6-6281-4866-B400-90B5B9697E2B}" dt="2022-07-15T17:37:36.037" v="28"/>
          <ac:spMkLst>
            <pc:docMk/>
            <pc:sldMk cId="1237501476" sldId="276"/>
            <ac:spMk id="222" creationId="{E02F3C71-C981-4614-98EA-D6C494F8091E}"/>
          </ac:spMkLst>
        </pc:spChg>
        <pc:spChg chg="add del">
          <ac:chgData name="Zsurka, Frances (StatCan)" userId="S::frances.zsurka@statcan.gc.ca::8958e7a2-5e57-4014-b1c2-3ee3f0030b65" providerId="AD" clId="Web-{455DAAC6-6281-4866-B400-90B5B9697E2B}" dt="2022-07-15T17:37:39.521" v="30"/>
          <ac:spMkLst>
            <pc:docMk/>
            <pc:sldMk cId="1237501476" sldId="276"/>
            <ac:spMk id="224" creationId="{C4E4288A-DFC8-40A2-90E5-70E851A933AD}"/>
          </ac:spMkLst>
        </pc:spChg>
        <pc:spChg chg="add del">
          <ac:chgData name="Zsurka, Frances (StatCan)" userId="S::frances.zsurka@statcan.gc.ca::8958e7a2-5e57-4014-b1c2-3ee3f0030b65" providerId="AD" clId="Web-{455DAAC6-6281-4866-B400-90B5B9697E2B}" dt="2022-07-15T17:37:39.521" v="30"/>
          <ac:spMkLst>
            <pc:docMk/>
            <pc:sldMk cId="1237501476" sldId="276"/>
            <ac:spMk id="227" creationId="{BD2BFF02-DF78-4F07-B176-52514E13127D}"/>
          </ac:spMkLst>
        </pc:spChg>
        <pc:spChg chg="add del">
          <ac:chgData name="Zsurka, Frances (StatCan)" userId="S::frances.zsurka@statcan.gc.ca::8958e7a2-5e57-4014-b1c2-3ee3f0030b65" providerId="AD" clId="Web-{455DAAC6-6281-4866-B400-90B5B9697E2B}" dt="2022-07-15T17:37:39.521" v="30"/>
          <ac:spMkLst>
            <pc:docMk/>
            <pc:sldMk cId="1237501476" sldId="276"/>
            <ac:spMk id="228" creationId="{0DB06EAB-7D8C-403A-86C5-B5FD79A13650}"/>
          </ac:spMkLst>
        </pc:spChg>
        <pc:spChg chg="add del">
          <ac:chgData name="Zsurka, Frances (StatCan)" userId="S::frances.zsurka@statcan.gc.ca::8958e7a2-5e57-4014-b1c2-3ee3f0030b65" providerId="AD" clId="Web-{455DAAC6-6281-4866-B400-90B5B9697E2B}" dt="2022-07-15T17:37:43.974" v="32"/>
          <ac:spMkLst>
            <pc:docMk/>
            <pc:sldMk cId="1237501476" sldId="276"/>
            <ac:spMk id="230" creationId="{D4993743-B10A-433C-9996-3035D2C3ABC6}"/>
          </ac:spMkLst>
        </pc:spChg>
        <pc:spChg chg="add del">
          <ac:chgData name="Zsurka, Frances (StatCan)" userId="S::frances.zsurka@statcan.gc.ca::8958e7a2-5e57-4014-b1c2-3ee3f0030b65" providerId="AD" clId="Web-{455DAAC6-6281-4866-B400-90B5B9697E2B}" dt="2022-07-15T17:37:43.974" v="32"/>
          <ac:spMkLst>
            <pc:docMk/>
            <pc:sldMk cId="1237501476" sldId="276"/>
            <ac:spMk id="231" creationId="{BB3B8946-A0AA-42D4-8A24-639DC6EA170E}"/>
          </ac:spMkLst>
        </pc:spChg>
        <pc:spChg chg="add del">
          <ac:chgData name="Zsurka, Frances (StatCan)" userId="S::frances.zsurka@statcan.gc.ca::8958e7a2-5e57-4014-b1c2-3ee3f0030b65" providerId="AD" clId="Web-{455DAAC6-6281-4866-B400-90B5B9697E2B}" dt="2022-07-15T17:37:43.974" v="32"/>
          <ac:spMkLst>
            <pc:docMk/>
            <pc:sldMk cId="1237501476" sldId="276"/>
            <ac:spMk id="232" creationId="{AB1038E6-06EF-4DCB-B52E-D3825C50F7C6}"/>
          </ac:spMkLst>
        </pc:spChg>
        <pc:spChg chg="add del">
          <ac:chgData name="Zsurka, Frances (StatCan)" userId="S::frances.zsurka@statcan.gc.ca::8958e7a2-5e57-4014-b1c2-3ee3f0030b65" providerId="AD" clId="Web-{455DAAC6-6281-4866-B400-90B5B9697E2B}" dt="2022-07-15T17:37:43.974" v="32"/>
          <ac:spMkLst>
            <pc:docMk/>
            <pc:sldMk cId="1237501476" sldId="276"/>
            <ac:spMk id="233" creationId="{5C7EF35C-8B7D-4026-8F09-8B2B2250579B}"/>
          </ac:spMkLst>
        </pc:spChg>
        <pc:spChg chg="add del">
          <ac:chgData name="Zsurka, Frances (StatCan)" userId="S::frances.zsurka@statcan.gc.ca::8958e7a2-5e57-4014-b1c2-3ee3f0030b65" providerId="AD" clId="Web-{455DAAC6-6281-4866-B400-90B5B9697E2B}" dt="2022-07-15T17:37:43.974" v="32"/>
          <ac:spMkLst>
            <pc:docMk/>
            <pc:sldMk cId="1237501476" sldId="276"/>
            <ac:spMk id="234" creationId="{5F24A71D-C0A9-49AC-B2D1-5A9EA2BD383E}"/>
          </ac:spMkLst>
        </pc:spChg>
        <pc:spChg chg="add del">
          <ac:chgData name="Zsurka, Frances (StatCan)" userId="S::frances.zsurka@statcan.gc.ca::8958e7a2-5e57-4014-b1c2-3ee3f0030b65" providerId="AD" clId="Web-{455DAAC6-6281-4866-B400-90B5B9697E2B}" dt="2022-07-15T17:37:43.974" v="32"/>
          <ac:spMkLst>
            <pc:docMk/>
            <pc:sldMk cId="1237501476" sldId="276"/>
            <ac:spMk id="235" creationId="{14280C55-570C-4284-9850-B2BA33DB6726}"/>
          </ac:spMkLst>
        </pc:spChg>
        <pc:spChg chg="add del">
          <ac:chgData name="Zsurka, Frances (StatCan)" userId="S::frances.zsurka@statcan.gc.ca::8958e7a2-5e57-4014-b1c2-3ee3f0030b65" providerId="AD" clId="Web-{455DAAC6-6281-4866-B400-90B5B9697E2B}" dt="2022-07-15T17:37:54.240" v="34"/>
          <ac:spMkLst>
            <pc:docMk/>
            <pc:sldMk cId="1237501476" sldId="276"/>
            <ac:spMk id="237" creationId="{2CB962CF-61A3-4EF9-94F6-7C59B0329524}"/>
          </ac:spMkLst>
        </pc:spChg>
        <pc:spChg chg="add del">
          <ac:chgData name="Zsurka, Frances (StatCan)" userId="S::frances.zsurka@statcan.gc.ca::8958e7a2-5e57-4014-b1c2-3ee3f0030b65" providerId="AD" clId="Web-{455DAAC6-6281-4866-B400-90B5B9697E2B}" dt="2022-07-15T17:38:07.146" v="36"/>
          <ac:spMkLst>
            <pc:docMk/>
            <pc:sldMk cId="1237501476" sldId="276"/>
            <ac:spMk id="239" creationId="{C5F44963-F78F-4F17-86B4-4EAA3536BDA1}"/>
          </ac:spMkLst>
        </pc:spChg>
        <pc:spChg chg="add del">
          <ac:chgData name="Zsurka, Frances (StatCan)" userId="S::frances.zsurka@statcan.gc.ca::8958e7a2-5e57-4014-b1c2-3ee3f0030b65" providerId="AD" clId="Web-{455DAAC6-6281-4866-B400-90B5B9697E2B}" dt="2022-07-15T17:38:07.146" v="36"/>
          <ac:spMkLst>
            <pc:docMk/>
            <pc:sldMk cId="1237501476" sldId="276"/>
            <ac:spMk id="240" creationId="{22BCA4C2-A213-404E-B14B-DA9A32CE55CC}"/>
          </ac:spMkLst>
        </pc:spChg>
        <pc:spChg chg="add del">
          <ac:chgData name="Zsurka, Frances (StatCan)" userId="S::frances.zsurka@statcan.gc.ca::8958e7a2-5e57-4014-b1c2-3ee3f0030b65" providerId="AD" clId="Web-{455DAAC6-6281-4866-B400-90B5B9697E2B}" dt="2022-07-15T17:38:07.146" v="36"/>
          <ac:spMkLst>
            <pc:docMk/>
            <pc:sldMk cId="1237501476" sldId="276"/>
            <ac:spMk id="241" creationId="{2E1ADA1B-8E03-4FC1-9FF5-9A0071A5AF33}"/>
          </ac:spMkLst>
        </pc:spChg>
        <pc:spChg chg="add del">
          <ac:chgData name="Zsurka, Frances (StatCan)" userId="S::frances.zsurka@statcan.gc.ca::8958e7a2-5e57-4014-b1c2-3ee3f0030b65" providerId="AD" clId="Web-{455DAAC6-6281-4866-B400-90B5B9697E2B}" dt="2022-07-15T17:38:07.146" v="36"/>
          <ac:spMkLst>
            <pc:docMk/>
            <pc:sldMk cId="1237501476" sldId="276"/>
            <ac:spMk id="242" creationId="{C99D11B4-B61D-4ECC-AA3A-DE3A9B6926D1}"/>
          </ac:spMkLst>
        </pc:spChg>
        <pc:spChg chg="add del">
          <ac:chgData name="Zsurka, Frances (StatCan)" userId="S::frances.zsurka@statcan.gc.ca::8958e7a2-5e57-4014-b1c2-3ee3f0030b65" providerId="AD" clId="Web-{455DAAC6-6281-4866-B400-90B5B9697E2B}" dt="2022-07-15T17:38:21.489" v="38"/>
          <ac:spMkLst>
            <pc:docMk/>
            <pc:sldMk cId="1237501476" sldId="276"/>
            <ac:spMk id="244" creationId="{2CB962CF-61A3-4EF9-94F6-7C59B0329524}"/>
          </ac:spMkLst>
        </pc:spChg>
        <pc:spChg chg="add del">
          <ac:chgData name="Zsurka, Frances (StatCan)" userId="S::frances.zsurka@statcan.gc.ca::8958e7a2-5e57-4014-b1c2-3ee3f0030b65" providerId="AD" clId="Web-{455DAAC6-6281-4866-B400-90B5B9697E2B}" dt="2022-07-15T17:39:17.224" v="44"/>
          <ac:spMkLst>
            <pc:docMk/>
            <pc:sldMk cId="1237501476" sldId="276"/>
            <ac:spMk id="310" creationId="{D42D6479-FFD6-DD77-578C-16F416D06945}"/>
          </ac:spMkLst>
        </pc:spChg>
        <pc:spChg chg="add del">
          <ac:chgData name="Zsurka, Frances (StatCan)" userId="S::frances.zsurka@statcan.gc.ca::8958e7a2-5e57-4014-b1c2-3ee3f0030b65" providerId="AD" clId="Web-{455DAAC6-6281-4866-B400-90B5B9697E2B}" dt="2022-07-15T17:38:41.911" v="41"/>
          <ac:spMkLst>
            <pc:docMk/>
            <pc:sldMk cId="1237501476" sldId="276"/>
            <ac:spMk id="311" creationId="{30B036D7-3821-B2D7-35E7-D84995F7175E}"/>
          </ac:spMkLst>
        </pc:spChg>
        <pc:spChg chg="add del">
          <ac:chgData name="Zsurka, Frances (StatCan)" userId="S::frances.zsurka@statcan.gc.ca::8958e7a2-5e57-4014-b1c2-3ee3f0030b65" providerId="AD" clId="Web-{455DAAC6-6281-4866-B400-90B5B9697E2B}" dt="2022-07-15T17:39:15.192" v="43"/>
          <ac:spMkLst>
            <pc:docMk/>
            <pc:sldMk cId="1237501476" sldId="276"/>
            <ac:spMk id="330" creationId="{7CD5299C-697C-B821-D028-AEDF163BFA4D}"/>
          </ac:spMkLst>
        </pc:spChg>
        <pc:grpChg chg="add del">
          <ac:chgData name="Zsurka, Frances (StatCan)" userId="S::frances.zsurka@statcan.gc.ca::8958e7a2-5e57-4014-b1c2-3ee3f0030b65" providerId="AD" clId="Web-{455DAAC6-6281-4866-B400-90B5B9697E2B}" dt="2022-07-15T17:37:39.521" v="30"/>
          <ac:grpSpMkLst>
            <pc:docMk/>
            <pc:sldMk cId="1237501476" sldId="276"/>
            <ac:grpSpMk id="225" creationId="{B63C2D82-D4FA-4A37-BB01-1E7B21E4FF20}"/>
          </ac:grpSpMkLst>
        </pc:grpChg>
        <pc:graphicFrameChg chg="mod ord modGraphic">
          <ac:chgData name="Zsurka, Frances (StatCan)" userId="S::frances.zsurka@statcan.gc.ca::8958e7a2-5e57-4014-b1c2-3ee3f0030b65" providerId="AD" clId="Web-{455DAAC6-6281-4866-B400-90B5B9697E2B}" dt="2022-07-15T17:38:21.489" v="38"/>
          <ac:graphicFrameMkLst>
            <pc:docMk/>
            <pc:sldMk cId="1237501476" sldId="276"/>
            <ac:graphicFrameMk id="9" creationId="{91A7E566-42D7-4F69-9FEE-62D71671DBC8}"/>
          </ac:graphicFrameMkLst>
        </pc:graphicFrameChg>
        <pc:picChg chg="add mod ord">
          <ac:chgData name="Zsurka, Frances (StatCan)" userId="S::frances.zsurka@statcan.gc.ca::8958e7a2-5e57-4014-b1c2-3ee3f0030b65" providerId="AD" clId="Web-{455DAAC6-6281-4866-B400-90B5B9697E2B}" dt="2022-07-15T17:39:59.270" v="46" actId="688"/>
          <ac:picMkLst>
            <pc:docMk/>
            <pc:sldMk cId="1237501476" sldId="276"/>
            <ac:picMk id="157" creationId="{86F63FC2-3A1E-53E9-FE1C-94F02B9B95C3}"/>
          </ac:picMkLst>
        </pc:picChg>
        <pc:picChg chg="add mod">
          <ac:chgData name="Zsurka, Frances (StatCan)" userId="S::frances.zsurka@statcan.gc.ca::8958e7a2-5e57-4014-b1c2-3ee3f0030b65" providerId="AD" clId="Web-{455DAAC6-6281-4866-B400-90B5B9697E2B}" dt="2022-07-15T17:40:04.817" v="48" actId="1076"/>
          <ac:picMkLst>
            <pc:docMk/>
            <pc:sldMk cId="1237501476" sldId="276"/>
            <ac:picMk id="203" creationId="{7C712B82-B994-D9FF-C2B0-275F060A3EC4}"/>
          </ac:picMkLst>
        </pc:picChg>
      </pc:sldChg>
    </pc:docChg>
  </pc:docChgLst>
  <pc:docChgLst>
    <pc:chgData name="Hu, Zheren (StatCan)" userId="S::zheren.hu@statcan.gc.ca::05272b8c-f368-4f3b-ac41-00d8ce26a3cc" providerId="AD" clId="Web-{29C430E2-FC22-4ED7-B72B-8A22699D0255}"/>
    <pc:docChg chg="modSld">
      <pc:chgData name="Hu, Zheren (StatCan)" userId="S::zheren.hu@statcan.gc.ca::05272b8c-f368-4f3b-ac41-00d8ce26a3cc" providerId="AD" clId="Web-{29C430E2-FC22-4ED7-B72B-8A22699D0255}" dt="2022-07-20T13:23:36.580" v="65" actId="20577"/>
      <pc:docMkLst>
        <pc:docMk/>
      </pc:docMkLst>
      <pc:sldChg chg="modSp">
        <pc:chgData name="Hu, Zheren (StatCan)" userId="S::zheren.hu@statcan.gc.ca::05272b8c-f368-4f3b-ac41-00d8ce26a3cc" providerId="AD" clId="Web-{29C430E2-FC22-4ED7-B72B-8A22699D0255}" dt="2022-07-20T13:23:36.580" v="65" actId="20577"/>
        <pc:sldMkLst>
          <pc:docMk/>
          <pc:sldMk cId="2048856254" sldId="259"/>
        </pc:sldMkLst>
        <pc:spChg chg="mod">
          <ac:chgData name="Hu, Zheren (StatCan)" userId="S::zheren.hu@statcan.gc.ca::05272b8c-f368-4f3b-ac41-00d8ce26a3cc" providerId="AD" clId="Web-{29C430E2-FC22-4ED7-B72B-8A22699D0255}" dt="2022-07-20T13:23:36.580" v="65" actId="20577"/>
          <ac:spMkLst>
            <pc:docMk/>
            <pc:sldMk cId="2048856254" sldId="259"/>
            <ac:spMk id="3" creationId="{2FA000A1-9A4E-488B-A67B-33BEF7BADC8E}"/>
          </ac:spMkLst>
        </pc:spChg>
      </pc:sldChg>
      <pc:sldChg chg="modSp">
        <pc:chgData name="Hu, Zheren (StatCan)" userId="S::zheren.hu@statcan.gc.ca::05272b8c-f368-4f3b-ac41-00d8ce26a3cc" providerId="AD" clId="Web-{29C430E2-FC22-4ED7-B72B-8A22699D0255}" dt="2022-07-20T13:22:35.454" v="63"/>
        <pc:sldMkLst>
          <pc:docMk/>
          <pc:sldMk cId="151678279" sldId="281"/>
        </pc:sldMkLst>
        <pc:graphicFrameChg chg="mod modGraphic">
          <ac:chgData name="Hu, Zheren (StatCan)" userId="S::zheren.hu@statcan.gc.ca::05272b8c-f368-4f3b-ac41-00d8ce26a3cc" providerId="AD" clId="Web-{29C430E2-FC22-4ED7-B72B-8A22699D0255}" dt="2022-07-20T13:22:35.454" v="63"/>
          <ac:graphicFrameMkLst>
            <pc:docMk/>
            <pc:sldMk cId="151678279" sldId="281"/>
            <ac:graphicFrameMk id="5" creationId="{C97E4F06-06BD-98CE-032E-B4DEA13342DC}"/>
          </ac:graphicFrameMkLst>
        </pc:graphicFrameChg>
      </pc:sldChg>
    </pc:docChg>
  </pc:docChgLst>
  <pc:docChgLst>
    <pc:chgData name="Guo, Ruting (StatCan)" userId="S::ruting.guo@statcan.gc.ca::37d74887-7802-4404-b0bd-d935e740b6de" providerId="AD" clId="Web-{0A745C88-BFDC-4FFB-A48E-D66CC24B8866}"/>
    <pc:docChg chg="modSld">
      <pc:chgData name="Guo, Ruting (StatCan)" userId="S::ruting.guo@statcan.gc.ca::37d74887-7802-4404-b0bd-d935e740b6de" providerId="AD" clId="Web-{0A745C88-BFDC-4FFB-A48E-D66CC24B8866}" dt="2022-08-02T13:56:19.572" v="2" actId="20577"/>
      <pc:docMkLst>
        <pc:docMk/>
      </pc:docMkLst>
      <pc:sldChg chg="modSp">
        <pc:chgData name="Guo, Ruting (StatCan)" userId="S::ruting.guo@statcan.gc.ca::37d74887-7802-4404-b0bd-d935e740b6de" providerId="AD" clId="Web-{0A745C88-BFDC-4FFB-A48E-D66CC24B8866}" dt="2022-08-02T13:56:19.572" v="2" actId="20577"/>
        <pc:sldMkLst>
          <pc:docMk/>
          <pc:sldMk cId="2048856254" sldId="259"/>
        </pc:sldMkLst>
        <pc:spChg chg="mod">
          <ac:chgData name="Guo, Ruting (StatCan)" userId="S::ruting.guo@statcan.gc.ca::37d74887-7802-4404-b0bd-d935e740b6de" providerId="AD" clId="Web-{0A745C88-BFDC-4FFB-A48E-D66CC24B8866}" dt="2022-08-02T13:56:19.572" v="2" actId="20577"/>
          <ac:spMkLst>
            <pc:docMk/>
            <pc:sldMk cId="2048856254" sldId="259"/>
            <ac:spMk id="3" creationId="{2FA000A1-9A4E-488B-A67B-33BEF7BADC8E}"/>
          </ac:spMkLst>
        </pc:spChg>
      </pc:sldChg>
    </pc:docChg>
  </pc:docChgLst>
  <pc:docChgLst>
    <pc:chgData name="Hu, Zheren - CISWS/CSRBS" userId="S::zheren.hu@statcan.gc.ca::05272b8c-f368-4f3b-ac41-00d8ce26a3cc" providerId="AD" clId="Web-{2BF80F10-80C5-4550-84DE-0F206B01FA94}"/>
    <pc:docChg chg="addSld modSld">
      <pc:chgData name="Hu, Zheren - CISWS/CSRBS" userId="S::zheren.hu@statcan.gc.ca::05272b8c-f368-4f3b-ac41-00d8ce26a3cc" providerId="AD" clId="Web-{2BF80F10-80C5-4550-84DE-0F206B01FA94}" dt="2022-07-05T16:51:07.173" v="2" actId="20577"/>
      <pc:docMkLst>
        <pc:docMk/>
      </pc:docMkLst>
    </pc:docChg>
  </pc:docChgLst>
  <pc:docChgLst>
    <pc:chgData name="Zsurka, Frances (StatCan)" userId="8958e7a2-5e57-4014-b1c2-3ee3f0030b65" providerId="ADAL" clId="{E683B9D5-A794-431C-BFD9-E26CD40B188D}"/>
    <pc:docChg chg="undo custSel modSld">
      <pc:chgData name="Zsurka, Frances (StatCan)" userId="8958e7a2-5e57-4014-b1c2-3ee3f0030b65" providerId="ADAL" clId="{E683B9D5-A794-431C-BFD9-E26CD40B188D}" dt="2022-07-15T17:44:49.763" v="48" actId="14100"/>
      <pc:docMkLst>
        <pc:docMk/>
      </pc:docMkLst>
      <pc:sldChg chg="modSp">
        <pc:chgData name="Zsurka, Frances (StatCan)" userId="8958e7a2-5e57-4014-b1c2-3ee3f0030b65" providerId="ADAL" clId="{E683B9D5-A794-431C-BFD9-E26CD40B188D}" dt="2022-07-15T17:41:54.971" v="39" actId="20577"/>
        <pc:sldMkLst>
          <pc:docMk/>
          <pc:sldMk cId="2048856254" sldId="259"/>
        </pc:sldMkLst>
        <pc:spChg chg="mod">
          <ac:chgData name="Zsurka, Frances (StatCan)" userId="8958e7a2-5e57-4014-b1c2-3ee3f0030b65" providerId="ADAL" clId="{E683B9D5-A794-431C-BFD9-E26CD40B188D}" dt="2022-07-15T17:41:54.971" v="39" actId="20577"/>
          <ac:spMkLst>
            <pc:docMk/>
            <pc:sldMk cId="2048856254" sldId="259"/>
            <ac:spMk id="3" creationId="{2FA000A1-9A4E-488B-A67B-33BEF7BADC8E}"/>
          </ac:spMkLst>
        </pc:spChg>
      </pc:sldChg>
      <pc:sldChg chg="modSp">
        <pc:chgData name="Zsurka, Frances (StatCan)" userId="8958e7a2-5e57-4014-b1c2-3ee3f0030b65" providerId="ADAL" clId="{E683B9D5-A794-431C-BFD9-E26CD40B188D}" dt="2022-07-15T17:44:49.763" v="48" actId="14100"/>
        <pc:sldMkLst>
          <pc:docMk/>
          <pc:sldMk cId="1237501476" sldId="276"/>
        </pc:sldMkLst>
        <pc:picChg chg="mod">
          <ac:chgData name="Zsurka, Frances (StatCan)" userId="8958e7a2-5e57-4014-b1c2-3ee3f0030b65" providerId="ADAL" clId="{E683B9D5-A794-431C-BFD9-E26CD40B188D}" dt="2022-07-15T17:44:43.914" v="46" actId="1076"/>
          <ac:picMkLst>
            <pc:docMk/>
            <pc:sldMk cId="1237501476" sldId="276"/>
            <ac:picMk id="157" creationId="{86F63FC2-3A1E-53E9-FE1C-94F02B9B95C3}"/>
          </ac:picMkLst>
        </pc:picChg>
        <pc:picChg chg="mod">
          <ac:chgData name="Zsurka, Frances (StatCan)" userId="8958e7a2-5e57-4014-b1c2-3ee3f0030b65" providerId="ADAL" clId="{E683B9D5-A794-431C-BFD9-E26CD40B188D}" dt="2022-07-15T17:44:49.763" v="48" actId="14100"/>
          <ac:picMkLst>
            <pc:docMk/>
            <pc:sldMk cId="1237501476" sldId="276"/>
            <ac:picMk id="203" creationId="{7C712B82-B994-D9FF-C2B0-275F060A3EC4}"/>
          </ac:picMkLst>
        </pc:picChg>
      </pc:sldChg>
    </pc:docChg>
  </pc:docChgLst>
  <pc:docChgLst>
    <pc:chgData name="Guo, Ruting (StatCan)" userId="S::ruting.guo@statcan.gc.ca::37d74887-7802-4404-b0bd-d935e740b6de" providerId="AD" clId="Web-{1805FAAE-906C-497D-94EB-FD71001A758D}"/>
    <pc:docChg chg="modSld">
      <pc:chgData name="Guo, Ruting (StatCan)" userId="S::ruting.guo@statcan.gc.ca::37d74887-7802-4404-b0bd-d935e740b6de" providerId="AD" clId="Web-{1805FAAE-906C-497D-94EB-FD71001A758D}" dt="2022-07-28T15:58:59.605" v="64" actId="20577"/>
      <pc:docMkLst>
        <pc:docMk/>
      </pc:docMkLst>
      <pc:sldChg chg="modSp">
        <pc:chgData name="Guo, Ruting (StatCan)" userId="S::ruting.guo@statcan.gc.ca::37d74887-7802-4404-b0bd-d935e740b6de" providerId="AD" clId="Web-{1805FAAE-906C-497D-94EB-FD71001A758D}" dt="2022-07-28T15:58:59.605" v="64" actId="20577"/>
        <pc:sldMkLst>
          <pc:docMk/>
          <pc:sldMk cId="2214532260" sldId="264"/>
        </pc:sldMkLst>
        <pc:spChg chg="mod">
          <ac:chgData name="Guo, Ruting (StatCan)" userId="S::ruting.guo@statcan.gc.ca::37d74887-7802-4404-b0bd-d935e740b6de" providerId="AD" clId="Web-{1805FAAE-906C-497D-94EB-FD71001A758D}" dt="2022-07-28T15:58:59.605" v="64" actId="20577"/>
          <ac:spMkLst>
            <pc:docMk/>
            <pc:sldMk cId="2214532260" sldId="264"/>
            <ac:spMk id="3" creationId="{2FA000A1-9A4E-488B-A67B-33BEF7BADC8E}"/>
          </ac:spMkLst>
        </pc:spChg>
      </pc:sldChg>
    </pc:docChg>
  </pc:docChgLst>
  <pc:docChgLst>
    <pc:chgData name="Shah, Mahrukh (StatCan)" userId="S::mahrukh.shah@statcan.gc.ca::c0d1750d-04a3-4915-9336-b2111de076f1" providerId="AD" clId="Web-{1C982D62-C710-49D4-9E1F-9303A474992B}"/>
    <pc:docChg chg="modSld">
      <pc:chgData name="Shah, Mahrukh (StatCan)" userId="S::mahrukh.shah@statcan.gc.ca::c0d1750d-04a3-4915-9336-b2111de076f1" providerId="AD" clId="Web-{1C982D62-C710-49D4-9E1F-9303A474992B}" dt="2022-07-12T12:20:27.907" v="105" actId="1076"/>
      <pc:docMkLst>
        <pc:docMk/>
      </pc:docMkLst>
      <pc:sldChg chg="addSp delSp modSp">
        <pc:chgData name="Shah, Mahrukh (StatCan)" userId="S::mahrukh.shah@statcan.gc.ca::c0d1750d-04a3-4915-9336-b2111de076f1" providerId="AD" clId="Web-{1C982D62-C710-49D4-9E1F-9303A474992B}" dt="2022-07-12T12:20:27.907" v="105" actId="1076"/>
        <pc:sldMkLst>
          <pc:docMk/>
          <pc:sldMk cId="2214532260" sldId="264"/>
        </pc:sldMkLst>
        <pc:spChg chg="mod">
          <ac:chgData name="Shah, Mahrukh (StatCan)" userId="S::mahrukh.shah@statcan.gc.ca::c0d1750d-04a3-4915-9336-b2111de076f1" providerId="AD" clId="Web-{1C982D62-C710-49D4-9E1F-9303A474992B}" dt="2022-07-12T12:03:19.161" v="14" actId="20577"/>
          <ac:spMkLst>
            <pc:docMk/>
            <pc:sldMk cId="2214532260" sldId="264"/>
            <ac:spMk id="4" creationId="{BECFDF30-3E25-4999-BCEA-3FA577E87D23}"/>
          </ac:spMkLst>
        </pc:spChg>
        <pc:spChg chg="add mod">
          <ac:chgData name="Shah, Mahrukh (StatCan)" userId="S::mahrukh.shah@statcan.gc.ca::c0d1750d-04a3-4915-9336-b2111de076f1" providerId="AD" clId="Web-{1C982D62-C710-49D4-9E1F-9303A474992B}" dt="2022-07-12T12:19:54.938" v="99" actId="20577"/>
          <ac:spMkLst>
            <pc:docMk/>
            <pc:sldMk cId="2214532260" sldId="264"/>
            <ac:spMk id="8" creationId="{CDC39B5E-6AC2-B7B6-5A3D-AC0EC3D42654}"/>
          </ac:spMkLst>
        </pc:spChg>
        <pc:picChg chg="add del mod">
          <ac:chgData name="Shah, Mahrukh (StatCan)" userId="S::mahrukh.shah@statcan.gc.ca::c0d1750d-04a3-4915-9336-b2111de076f1" providerId="AD" clId="Web-{1C982D62-C710-49D4-9E1F-9303A474992B}" dt="2022-07-12T12:20:00.094" v="102"/>
          <ac:picMkLst>
            <pc:docMk/>
            <pc:sldMk cId="2214532260" sldId="264"/>
            <ac:picMk id="9" creationId="{FD818EA9-BD41-CA8E-63A8-617C3D42D5B0}"/>
          </ac:picMkLst>
        </pc:picChg>
        <pc:picChg chg="add mod">
          <ac:chgData name="Shah, Mahrukh (StatCan)" userId="S::mahrukh.shah@statcan.gc.ca::c0d1750d-04a3-4915-9336-b2111de076f1" providerId="AD" clId="Web-{1C982D62-C710-49D4-9E1F-9303A474992B}" dt="2022-07-12T12:20:27.907" v="105" actId="1076"/>
          <ac:picMkLst>
            <pc:docMk/>
            <pc:sldMk cId="2214532260" sldId="264"/>
            <ac:picMk id="10" creationId="{49707515-D95D-BE4B-2F0F-D21876629AC8}"/>
          </ac:picMkLst>
        </pc:picChg>
      </pc:sldChg>
    </pc:docChg>
  </pc:docChgLst>
  <pc:docChgLst>
    <pc:chgData name="Shah, Mahrukh (StatCan)" userId="S::mahrukh.shah@statcan.gc.ca::c0d1750d-04a3-4915-9336-b2111de076f1" providerId="AD" clId="Web-{A18ADF40-6D56-4601-9AA0-1C1F1E50C110}"/>
    <pc:docChg chg="modSld">
      <pc:chgData name="Shah, Mahrukh (StatCan)" userId="S::mahrukh.shah@statcan.gc.ca::c0d1750d-04a3-4915-9336-b2111de076f1" providerId="AD" clId="Web-{A18ADF40-6D56-4601-9AA0-1C1F1E50C110}" dt="2022-07-12T12:37:22.434" v="1" actId="20577"/>
      <pc:docMkLst>
        <pc:docMk/>
      </pc:docMkLst>
      <pc:sldChg chg="modSp">
        <pc:chgData name="Shah, Mahrukh (StatCan)" userId="S::mahrukh.shah@statcan.gc.ca::c0d1750d-04a3-4915-9336-b2111de076f1" providerId="AD" clId="Web-{A18ADF40-6D56-4601-9AA0-1C1F1E50C110}" dt="2022-07-12T12:37:22.434" v="1" actId="20577"/>
        <pc:sldMkLst>
          <pc:docMk/>
          <pc:sldMk cId="2214532260" sldId="264"/>
        </pc:sldMkLst>
        <pc:spChg chg="mod">
          <ac:chgData name="Shah, Mahrukh (StatCan)" userId="S::mahrukh.shah@statcan.gc.ca::c0d1750d-04a3-4915-9336-b2111de076f1" providerId="AD" clId="Web-{A18ADF40-6D56-4601-9AA0-1C1F1E50C110}" dt="2022-07-12T12:37:22.434" v="1" actId="20577"/>
          <ac:spMkLst>
            <pc:docMk/>
            <pc:sldMk cId="2214532260" sldId="264"/>
            <ac:spMk id="8" creationId="{CDC39B5E-6AC2-B7B6-5A3D-AC0EC3D42654}"/>
          </ac:spMkLst>
        </pc:spChg>
      </pc:sldChg>
    </pc:docChg>
  </pc:docChgLst>
  <pc:docChgLst>
    <pc:chgData name="Guo, Ruting (StatCan)" userId="S::ruting.guo@statcan.gc.ca::37d74887-7802-4404-b0bd-d935e740b6de" providerId="AD" clId="Web-{951154CD-1C12-4419-92D2-62C7224BFAE9}"/>
    <pc:docChg chg="modSld">
      <pc:chgData name="Guo, Ruting (StatCan)" userId="S::ruting.guo@statcan.gc.ca::37d74887-7802-4404-b0bd-d935e740b6de" providerId="AD" clId="Web-{951154CD-1C12-4419-92D2-62C7224BFAE9}" dt="2022-07-10T23:29:54.465" v="2" actId="1076"/>
      <pc:docMkLst>
        <pc:docMk/>
      </pc:docMkLst>
      <pc:sldChg chg="modSp">
        <pc:chgData name="Guo, Ruting (StatCan)" userId="S::ruting.guo@statcan.gc.ca::37d74887-7802-4404-b0bd-d935e740b6de" providerId="AD" clId="Web-{951154CD-1C12-4419-92D2-62C7224BFAE9}" dt="2022-07-10T23:29:54.465" v="2" actId="1076"/>
        <pc:sldMkLst>
          <pc:docMk/>
          <pc:sldMk cId="947613964" sldId="278"/>
        </pc:sldMkLst>
        <pc:spChg chg="mod">
          <ac:chgData name="Guo, Ruting (StatCan)" userId="S::ruting.guo@statcan.gc.ca::37d74887-7802-4404-b0bd-d935e740b6de" providerId="AD" clId="Web-{951154CD-1C12-4419-92D2-62C7224BFAE9}" dt="2022-07-10T23:29:54.465" v="2" actId="1076"/>
          <ac:spMkLst>
            <pc:docMk/>
            <pc:sldMk cId="947613964" sldId="278"/>
            <ac:spMk id="17" creationId="{93B68FCA-8560-0E0B-5FBC-179EE3B7A0E4}"/>
          </ac:spMkLst>
        </pc:spChg>
      </pc:sldChg>
    </pc:docChg>
  </pc:docChgLst>
  <pc:docChgLst>
    <pc:chgData name="Bader, Danielle (StatCan)" userId="S::danielle.bader@statcan.gc.ca::f3c62d19-658e-4ae1-aa8e-cb5d94d62cee" providerId="AD" clId="Web-{01DC5E1D-C2F4-46EB-B5C5-0B7B4C49E4C0}"/>
    <pc:docChg chg="modSld">
      <pc:chgData name="Bader, Danielle (StatCan)" userId="S::danielle.bader@statcan.gc.ca::f3c62d19-658e-4ae1-aa8e-cb5d94d62cee" providerId="AD" clId="Web-{01DC5E1D-C2F4-46EB-B5C5-0B7B4C49E4C0}" dt="2022-07-15T19:08:10.516" v="23" actId="20577"/>
      <pc:docMkLst>
        <pc:docMk/>
      </pc:docMkLst>
      <pc:sldChg chg="modSp">
        <pc:chgData name="Bader, Danielle (StatCan)" userId="S::danielle.bader@statcan.gc.ca::f3c62d19-658e-4ae1-aa8e-cb5d94d62cee" providerId="AD" clId="Web-{01DC5E1D-C2F4-46EB-B5C5-0B7B4C49E4C0}" dt="2022-07-15T19:08:10.516" v="23" actId="20577"/>
        <pc:sldMkLst>
          <pc:docMk/>
          <pc:sldMk cId="2048856254" sldId="259"/>
        </pc:sldMkLst>
        <pc:spChg chg="mod">
          <ac:chgData name="Bader, Danielle (StatCan)" userId="S::danielle.bader@statcan.gc.ca::f3c62d19-658e-4ae1-aa8e-cb5d94d62cee" providerId="AD" clId="Web-{01DC5E1D-C2F4-46EB-B5C5-0B7B4C49E4C0}" dt="2022-07-15T19:08:10.516" v="23" actId="20577"/>
          <ac:spMkLst>
            <pc:docMk/>
            <pc:sldMk cId="2048856254" sldId="259"/>
            <ac:spMk id="3" creationId="{2FA000A1-9A4E-488B-A67B-33BEF7BADC8E}"/>
          </ac:spMkLst>
        </pc:spChg>
      </pc:sldChg>
    </pc:docChg>
  </pc:docChgLst>
  <pc:docChgLst>
    <pc:chgData name="Bader, Danielle - HAD/DAS" userId="S::danielle.bader@statcan.gc.ca::f3c62d19-658e-4ae1-aa8e-cb5d94d62cee" providerId="AD" clId="Web-{02E0D592-12A8-4ABB-9CAE-C750EE82705F}"/>
    <pc:docChg chg="addSld modSld">
      <pc:chgData name="Bader, Danielle - HAD/DAS" userId="S::danielle.bader@statcan.gc.ca::f3c62d19-658e-4ae1-aa8e-cb5d94d62cee" providerId="AD" clId="Web-{02E0D592-12A8-4ABB-9CAE-C750EE82705F}" dt="2022-07-05T19:32:20.553" v="482" actId="20577"/>
      <pc:docMkLst>
        <pc:docMk/>
      </pc:docMkLst>
    </pc:docChg>
  </pc:docChgLst>
  <pc:docChgLst>
    <pc:chgData name="Shah, Mahrukh (StatCan)" userId="S::mahrukh.shah@statcan.gc.ca::c0d1750d-04a3-4915-9336-b2111de076f1" providerId="AD" clId="Web-{01E823D1-D24C-417B-A819-6BCFEA45AD71}"/>
    <pc:docChg chg="modSld">
      <pc:chgData name="Shah, Mahrukh (StatCan)" userId="S::mahrukh.shah@statcan.gc.ca::c0d1750d-04a3-4915-9336-b2111de076f1" providerId="AD" clId="Web-{01E823D1-D24C-417B-A819-6BCFEA45AD71}" dt="2022-07-12T12:23:25.440" v="0" actId="1076"/>
      <pc:docMkLst>
        <pc:docMk/>
      </pc:docMkLst>
      <pc:sldChg chg="modSp">
        <pc:chgData name="Shah, Mahrukh (StatCan)" userId="S::mahrukh.shah@statcan.gc.ca::c0d1750d-04a3-4915-9336-b2111de076f1" providerId="AD" clId="Web-{01E823D1-D24C-417B-A819-6BCFEA45AD71}" dt="2022-07-12T12:23:25.440" v="0" actId="1076"/>
        <pc:sldMkLst>
          <pc:docMk/>
          <pc:sldMk cId="2214532260" sldId="264"/>
        </pc:sldMkLst>
        <pc:picChg chg="mod">
          <ac:chgData name="Shah, Mahrukh (StatCan)" userId="S::mahrukh.shah@statcan.gc.ca::c0d1750d-04a3-4915-9336-b2111de076f1" providerId="AD" clId="Web-{01E823D1-D24C-417B-A819-6BCFEA45AD71}" dt="2022-07-12T12:23:25.440" v="0" actId="1076"/>
          <ac:picMkLst>
            <pc:docMk/>
            <pc:sldMk cId="2214532260" sldId="264"/>
            <ac:picMk id="10" creationId="{49707515-D95D-BE4B-2F0F-D21876629AC8}"/>
          </ac:picMkLst>
        </pc:picChg>
      </pc:sldChg>
    </pc:docChg>
  </pc:docChgLst>
  <pc:docChgLst>
    <pc:chgData name="Nash, Elizabeth - CSDS/CNSD" userId="S::elizabeth.nash@statcan.gc.ca::69e83108-66d0-4396-9f3b-df53ab2dd661" providerId="AD" clId="Web-{B9A51C46-DCBC-4A3A-9AB7-B647250150C2}"/>
    <pc:docChg chg="addSld modSld sldOrd">
      <pc:chgData name="Nash, Elizabeth - CSDS/CNSD" userId="S::elizabeth.nash@statcan.gc.ca::69e83108-66d0-4396-9f3b-df53ab2dd661" providerId="AD" clId="Web-{B9A51C46-DCBC-4A3A-9AB7-B647250150C2}" dt="2022-07-06T19:00:42.668" v="290" actId="1076"/>
      <pc:docMkLst>
        <pc:docMk/>
      </pc:docMkLst>
      <pc:sldChg chg="addSp delSp modSp ord">
        <pc:chgData name="Nash, Elizabeth - CSDS/CNSD" userId="S::elizabeth.nash@statcan.gc.ca::69e83108-66d0-4396-9f3b-df53ab2dd661" providerId="AD" clId="Web-{B9A51C46-DCBC-4A3A-9AB7-B647250150C2}" dt="2022-07-06T19:00:42.668" v="290" actId="1076"/>
        <pc:sldMkLst>
          <pc:docMk/>
          <pc:sldMk cId="3588828232" sldId="268"/>
        </pc:sldMkLst>
        <pc:spChg chg="del mod">
          <ac:chgData name="Nash, Elizabeth - CSDS/CNSD" userId="S::elizabeth.nash@statcan.gc.ca::69e83108-66d0-4396-9f3b-df53ab2dd661" providerId="AD" clId="Web-{B9A51C46-DCBC-4A3A-9AB7-B647250150C2}" dt="2022-07-06T18:47:00.835" v="3"/>
          <ac:spMkLst>
            <pc:docMk/>
            <pc:sldMk cId="3588828232" sldId="268"/>
            <ac:spMk id="2" creationId="{00000000-0000-0000-0000-000000000000}"/>
          </ac:spMkLst>
        </pc:spChg>
        <pc:spChg chg="del">
          <ac:chgData name="Nash, Elizabeth - CSDS/CNSD" userId="S::elizabeth.nash@statcan.gc.ca::69e83108-66d0-4396-9f3b-df53ab2dd661" providerId="AD" clId="Web-{B9A51C46-DCBC-4A3A-9AB7-B647250150C2}" dt="2022-07-06T18:47:04.835" v="4"/>
          <ac:spMkLst>
            <pc:docMk/>
            <pc:sldMk cId="3588828232" sldId="268"/>
            <ac:spMk id="7" creationId="{E4D294D1-C87D-4872-A170-2940D3DD51C3}"/>
          </ac:spMkLst>
        </pc:spChg>
        <pc:spChg chg="add mod">
          <ac:chgData name="Nash, Elizabeth - CSDS/CNSD" userId="S::elizabeth.nash@statcan.gc.ca::69e83108-66d0-4396-9f3b-df53ab2dd661" providerId="AD" clId="Web-{B9A51C46-DCBC-4A3A-9AB7-B647250150C2}" dt="2022-07-06T18:55:09.251" v="258"/>
          <ac:spMkLst>
            <pc:docMk/>
            <pc:sldMk cId="3588828232" sldId="268"/>
            <ac:spMk id="11" creationId="{2D78E609-9082-CE2F-9582-81B966FC4E28}"/>
          </ac:spMkLst>
        </pc:spChg>
        <pc:graphicFrameChg chg="add del mod modGraphic">
          <ac:chgData name="Nash, Elizabeth - CSDS/CNSD" userId="S::elizabeth.nash@statcan.gc.ca::69e83108-66d0-4396-9f3b-df53ab2dd661" providerId="AD" clId="Web-{B9A51C46-DCBC-4A3A-9AB7-B647250150C2}" dt="2022-07-06T18:48:13.131" v="11"/>
          <ac:graphicFrameMkLst>
            <pc:docMk/>
            <pc:sldMk cId="3588828232" sldId="268"/>
            <ac:graphicFrameMk id="4" creationId="{95E5E5FC-6FA0-9D3C-51D4-41B752B7BD1E}"/>
          </ac:graphicFrameMkLst>
        </pc:graphicFrameChg>
        <pc:graphicFrameChg chg="add mod modGraphic">
          <ac:chgData name="Nash, Elizabeth - CSDS/CNSD" userId="S::elizabeth.nash@statcan.gc.ca::69e83108-66d0-4396-9f3b-df53ab2dd661" providerId="AD" clId="Web-{B9A51C46-DCBC-4A3A-9AB7-B647250150C2}" dt="2022-07-06T19:00:42.668" v="290" actId="1076"/>
          <ac:graphicFrameMkLst>
            <pc:docMk/>
            <pc:sldMk cId="3588828232" sldId="268"/>
            <ac:graphicFrameMk id="6" creationId="{4F72CE05-CF12-91B5-4B4C-C92B717CF94A}"/>
          </ac:graphicFrameMkLst>
        </pc:graphicFrameChg>
        <pc:picChg chg="add del mod">
          <ac:chgData name="Nash, Elizabeth - CSDS/CNSD" userId="S::elizabeth.nash@statcan.gc.ca::69e83108-66d0-4396-9f3b-df53ab2dd661" providerId="AD" clId="Web-{B9A51C46-DCBC-4A3A-9AB7-B647250150C2}" dt="2022-07-06T18:48:00.022" v="10"/>
          <ac:picMkLst>
            <pc:docMk/>
            <pc:sldMk cId="3588828232" sldId="268"/>
            <ac:picMk id="5" creationId="{186CEB73-5DEC-3047-32F4-4735E66025E8}"/>
          </ac:picMkLst>
        </pc:picChg>
        <pc:picChg chg="add mod">
          <ac:chgData name="Nash, Elizabeth - CSDS/CNSD" userId="S::elizabeth.nash@statcan.gc.ca::69e83108-66d0-4396-9f3b-df53ab2dd661" providerId="AD" clId="Web-{B9A51C46-DCBC-4A3A-9AB7-B647250150C2}" dt="2022-07-06T18:57:55.467" v="289" actId="1076"/>
          <ac:picMkLst>
            <pc:docMk/>
            <pc:sldMk cId="3588828232" sldId="268"/>
            <ac:picMk id="8" creationId="{20A80E7C-72DD-EF0F-DAD6-01B7C3362E12}"/>
          </ac:picMkLst>
        </pc:picChg>
        <pc:picChg chg="add del mod">
          <ac:chgData name="Nash, Elizabeth - CSDS/CNSD" userId="S::elizabeth.nash@statcan.gc.ca::69e83108-66d0-4396-9f3b-df53ab2dd661" providerId="AD" clId="Web-{B9A51C46-DCBC-4A3A-9AB7-B647250150C2}" dt="2022-07-06T18:55:02.876" v="257"/>
          <ac:picMkLst>
            <pc:docMk/>
            <pc:sldMk cId="3588828232" sldId="268"/>
            <ac:picMk id="9" creationId="{0EFAA7BD-F63D-34EA-CBDA-FB9AAAA4E569}"/>
          </ac:picMkLst>
        </pc:picChg>
        <pc:picChg chg="add mod">
          <ac:chgData name="Nash, Elizabeth - CSDS/CNSD" userId="S::elizabeth.nash@statcan.gc.ca::69e83108-66d0-4396-9f3b-df53ab2dd661" providerId="AD" clId="Web-{B9A51C46-DCBC-4A3A-9AB7-B647250150C2}" dt="2022-07-06T18:57:01.343" v="287" actId="1076"/>
          <ac:picMkLst>
            <pc:docMk/>
            <pc:sldMk cId="3588828232" sldId="268"/>
            <ac:picMk id="12" creationId="{7E889DE2-2C0F-5B1C-8599-2C96284228A0}"/>
          </ac:picMkLst>
        </pc:picChg>
      </pc:sldChg>
      <pc:sldChg chg="add replId">
        <pc:chgData name="Nash, Elizabeth - CSDS/CNSD" userId="S::elizabeth.nash@statcan.gc.ca::69e83108-66d0-4396-9f3b-df53ab2dd661" providerId="AD" clId="Web-{B9A51C46-DCBC-4A3A-9AB7-B647250150C2}" dt="2022-07-06T18:46:51.273" v="0"/>
        <pc:sldMkLst>
          <pc:docMk/>
          <pc:sldMk cId="3404835854" sldId="273"/>
        </pc:sldMkLst>
      </pc:sldChg>
    </pc:docChg>
  </pc:docChgLst>
  <pc:docChgLst>
    <pc:chgData name="Nash, Elizabeth - CSDS/CNSD" userId="S::elizabeth.nash@statcan.gc.ca::69e83108-66d0-4396-9f3b-df53ab2dd661" providerId="AD" clId="Web-{D8865B8F-BDEF-4BF9-A8F8-EB4E6A05863F}"/>
    <pc:docChg chg="addSld modSld">
      <pc:chgData name="Nash, Elizabeth - CSDS/CNSD" userId="S::elizabeth.nash@statcan.gc.ca::69e83108-66d0-4396-9f3b-df53ab2dd661" providerId="AD" clId="Web-{D8865B8F-BDEF-4BF9-A8F8-EB4E6A05863F}" dt="2022-07-06T15:45:52.795" v="281" actId="14100"/>
      <pc:docMkLst>
        <pc:docMk/>
      </pc:docMkLst>
    </pc:docChg>
  </pc:docChgLst>
  <pc:docChgLst>
    <pc:chgData name="Guo, Ruting (StatCan)" userId="S::ruting.guo@statcan.gc.ca::37d74887-7802-4404-b0bd-d935e740b6de" providerId="AD" clId="Web-{8B816466-2499-40CF-A971-D99190656A3D}"/>
    <pc:docChg chg="modSld sldOrd">
      <pc:chgData name="Guo, Ruting (StatCan)" userId="S::ruting.guo@statcan.gc.ca::37d74887-7802-4404-b0bd-d935e740b6de" providerId="AD" clId="Web-{8B816466-2499-40CF-A971-D99190656A3D}" dt="2022-07-17T04:20:38.085" v="159"/>
      <pc:docMkLst>
        <pc:docMk/>
      </pc:docMkLst>
      <pc:sldChg chg="addSp delSp modSp mod setBg">
        <pc:chgData name="Guo, Ruting (StatCan)" userId="S::ruting.guo@statcan.gc.ca::37d74887-7802-4404-b0bd-d935e740b6de" providerId="AD" clId="Web-{8B816466-2499-40CF-A971-D99190656A3D}" dt="2022-07-17T04:20:38.085" v="159"/>
        <pc:sldMkLst>
          <pc:docMk/>
          <pc:sldMk cId="2048856254" sldId="259"/>
        </pc:sldMkLst>
        <pc:spChg chg="mod">
          <ac:chgData name="Guo, Ruting (StatCan)" userId="S::ruting.guo@statcan.gc.ca::37d74887-7802-4404-b0bd-d935e740b6de" providerId="AD" clId="Web-{8B816466-2499-40CF-A971-D99190656A3D}" dt="2022-07-17T04:20:14.351" v="149" actId="1076"/>
          <ac:spMkLst>
            <pc:docMk/>
            <pc:sldMk cId="2048856254" sldId="259"/>
            <ac:spMk id="2" creationId="{00000000-0000-0000-0000-000000000000}"/>
          </ac:spMkLst>
        </pc:spChg>
        <pc:spChg chg="mod ord">
          <ac:chgData name="Guo, Ruting (StatCan)" userId="S::ruting.guo@statcan.gc.ca::37d74887-7802-4404-b0bd-d935e740b6de" providerId="AD" clId="Web-{8B816466-2499-40CF-A971-D99190656A3D}" dt="2022-07-17T04:19:58.085" v="147" actId="1076"/>
          <ac:spMkLst>
            <pc:docMk/>
            <pc:sldMk cId="2048856254" sldId="259"/>
            <ac:spMk id="3" creationId="{2FA000A1-9A4E-488B-A67B-33BEF7BADC8E}"/>
          </ac:spMkLst>
        </pc:spChg>
        <pc:spChg chg="add del mod">
          <ac:chgData name="Guo, Ruting (StatCan)" userId="S::ruting.guo@statcan.gc.ca::37d74887-7802-4404-b0bd-d935e740b6de" providerId="AD" clId="Web-{8B816466-2499-40CF-A971-D99190656A3D}" dt="2022-07-17T04:20:38.085" v="159"/>
          <ac:spMkLst>
            <pc:docMk/>
            <pc:sldMk cId="2048856254" sldId="259"/>
            <ac:spMk id="5" creationId="{358ED22D-7CFE-EB5E-6C49-68CAE87091C4}"/>
          </ac:spMkLst>
        </pc:spChg>
        <pc:spChg chg="add del">
          <ac:chgData name="Guo, Ruting (StatCan)" userId="S::ruting.guo@statcan.gc.ca::37d74887-7802-4404-b0bd-d935e740b6de" providerId="AD" clId="Web-{8B816466-2499-40CF-A971-D99190656A3D}" dt="2022-07-17T04:20:34.288" v="157"/>
          <ac:spMkLst>
            <pc:docMk/>
            <pc:sldMk cId="2048856254" sldId="259"/>
            <ac:spMk id="6" creationId="{724F88C3-2319-FCA9-15F5-B03ED2B7F936}"/>
          </ac:spMkLst>
        </pc:spChg>
        <pc:spChg chg="add del">
          <ac:chgData name="Guo, Ruting (StatCan)" userId="S::ruting.guo@statcan.gc.ca::37d74887-7802-4404-b0bd-d935e740b6de" providerId="AD" clId="Web-{8B816466-2499-40CF-A971-D99190656A3D}" dt="2022-07-17T04:20:32.085" v="156"/>
          <ac:spMkLst>
            <pc:docMk/>
            <pc:sldMk cId="2048856254" sldId="259"/>
            <ac:spMk id="7" creationId="{CB07C9EC-4B7B-B4CF-7A90-F9A4D19C3842}"/>
          </ac:spMkLst>
        </pc:spChg>
        <pc:spChg chg="add del mod">
          <ac:chgData name="Guo, Ruting (StatCan)" userId="S::ruting.guo@statcan.gc.ca::37d74887-7802-4404-b0bd-d935e740b6de" providerId="AD" clId="Web-{8B816466-2499-40CF-A971-D99190656A3D}" dt="2022-07-17T04:20:28.632" v="155"/>
          <ac:spMkLst>
            <pc:docMk/>
            <pc:sldMk cId="2048856254" sldId="259"/>
            <ac:spMk id="8" creationId="{DD20F8B2-F173-7549-1475-8C7CA1919583}"/>
          </ac:spMkLst>
        </pc:spChg>
        <pc:picChg chg="add mod">
          <ac:chgData name="Guo, Ruting (StatCan)" userId="S::ruting.guo@statcan.gc.ca::37d74887-7802-4404-b0bd-d935e740b6de" providerId="AD" clId="Web-{8B816466-2499-40CF-A971-D99190656A3D}" dt="2022-07-17T04:20:10.960" v="148" actId="1076"/>
          <ac:picMkLst>
            <pc:docMk/>
            <pc:sldMk cId="2048856254" sldId="259"/>
            <ac:picMk id="4" creationId="{B4688FF7-87D4-6857-9C12-EBE8D2BB3FB8}"/>
          </ac:picMkLst>
        </pc:picChg>
        <pc:cxnChg chg="add">
          <ac:chgData name="Guo, Ruting (StatCan)" userId="S::ruting.guo@statcan.gc.ca::37d74887-7802-4404-b0bd-d935e740b6de" providerId="AD" clId="Web-{8B816466-2499-40CF-A971-D99190656A3D}" dt="2022-07-17T04:19:30.851" v="139"/>
          <ac:cxnSpMkLst>
            <pc:docMk/>
            <pc:sldMk cId="2048856254" sldId="259"/>
            <ac:cxnSpMk id="9" creationId="{39B7FDC9-F0CE-43A7-9F2A-83DD09DC3453}"/>
          </ac:cxnSpMkLst>
        </pc:cxnChg>
      </pc:sldChg>
      <pc:sldChg chg="modSp">
        <pc:chgData name="Guo, Ruting (StatCan)" userId="S::ruting.guo@statcan.gc.ca::37d74887-7802-4404-b0bd-d935e740b6de" providerId="AD" clId="Web-{8B816466-2499-40CF-A971-D99190656A3D}" dt="2022-07-17T04:03:48.441" v="6" actId="1076"/>
        <pc:sldMkLst>
          <pc:docMk/>
          <pc:sldMk cId="3668178397" sldId="261"/>
        </pc:sldMkLst>
        <pc:spChg chg="mod">
          <ac:chgData name="Guo, Ruting (StatCan)" userId="S::ruting.guo@statcan.gc.ca::37d74887-7802-4404-b0bd-d935e740b6de" providerId="AD" clId="Web-{8B816466-2499-40CF-A971-D99190656A3D}" dt="2022-07-17T04:03:48.441" v="6" actId="1076"/>
          <ac:spMkLst>
            <pc:docMk/>
            <pc:sldMk cId="3668178397" sldId="261"/>
            <ac:spMk id="12" creationId="{27D80FE4-C061-4244-2D63-0BBE626BE66C}"/>
          </ac:spMkLst>
        </pc:spChg>
      </pc:sldChg>
      <pc:sldChg chg="addSp modSp">
        <pc:chgData name="Guo, Ruting (StatCan)" userId="S::ruting.guo@statcan.gc.ca::37d74887-7802-4404-b0bd-d935e740b6de" providerId="AD" clId="Web-{8B816466-2499-40CF-A971-D99190656A3D}" dt="2022-07-17T04:12:22.208" v="48" actId="14100"/>
        <pc:sldMkLst>
          <pc:docMk/>
          <pc:sldMk cId="2214532260" sldId="264"/>
        </pc:sldMkLst>
        <pc:spChg chg="add mod">
          <ac:chgData name="Guo, Ruting (StatCan)" userId="S::ruting.guo@statcan.gc.ca::37d74887-7802-4404-b0bd-d935e740b6de" providerId="AD" clId="Web-{8B816466-2499-40CF-A971-D99190656A3D}" dt="2022-07-17T04:12:22.208" v="48" actId="14100"/>
          <ac:spMkLst>
            <pc:docMk/>
            <pc:sldMk cId="2214532260" sldId="264"/>
            <ac:spMk id="6" creationId="{96B84937-5278-F979-5E81-DC167ACF375D}"/>
          </ac:spMkLst>
        </pc:spChg>
      </pc:sldChg>
      <pc:sldChg chg="addSp modSp">
        <pc:chgData name="Guo, Ruting (StatCan)" userId="S::ruting.guo@statcan.gc.ca::37d74887-7802-4404-b0bd-d935e740b6de" providerId="AD" clId="Web-{8B816466-2499-40CF-A971-D99190656A3D}" dt="2022-07-17T04:11:16.708" v="25" actId="20577"/>
        <pc:sldMkLst>
          <pc:docMk/>
          <pc:sldMk cId="3709211155" sldId="267"/>
        </pc:sldMkLst>
        <pc:spChg chg="mod">
          <ac:chgData name="Guo, Ruting (StatCan)" userId="S::ruting.guo@statcan.gc.ca::37d74887-7802-4404-b0bd-d935e740b6de" providerId="AD" clId="Web-{8B816466-2499-40CF-A971-D99190656A3D}" dt="2022-07-17T04:04:43.129" v="13"/>
          <ac:spMkLst>
            <pc:docMk/>
            <pc:sldMk cId="3709211155" sldId="267"/>
            <ac:spMk id="2" creationId="{00000000-0000-0000-0000-000000000000}"/>
          </ac:spMkLst>
        </pc:spChg>
        <pc:spChg chg="add mod">
          <ac:chgData name="Guo, Ruting (StatCan)" userId="S::ruting.guo@statcan.gc.ca::37d74887-7802-4404-b0bd-d935e740b6de" providerId="AD" clId="Web-{8B816466-2499-40CF-A971-D99190656A3D}" dt="2022-07-17T04:11:00.505" v="20" actId="14100"/>
          <ac:spMkLst>
            <pc:docMk/>
            <pc:sldMk cId="3709211155" sldId="267"/>
            <ac:spMk id="4" creationId="{588FE8C1-7195-7BB9-8781-34DAF9FC1231}"/>
          </ac:spMkLst>
        </pc:spChg>
        <pc:spChg chg="add mod">
          <ac:chgData name="Guo, Ruting (StatCan)" userId="S::ruting.guo@statcan.gc.ca::37d74887-7802-4404-b0bd-d935e740b6de" providerId="AD" clId="Web-{8B816466-2499-40CF-A971-D99190656A3D}" dt="2022-07-17T04:11:16.708" v="25" actId="20577"/>
          <ac:spMkLst>
            <pc:docMk/>
            <pc:sldMk cId="3709211155" sldId="267"/>
            <ac:spMk id="6" creationId="{AB741A73-A7CA-65BD-1B2F-8D9A9C1B4374}"/>
          </ac:spMkLst>
        </pc:spChg>
      </pc:sldChg>
      <pc:sldChg chg="addSp delSp modSp mod setBg">
        <pc:chgData name="Guo, Ruting (StatCan)" userId="S::ruting.guo@statcan.gc.ca::37d74887-7802-4404-b0bd-d935e740b6de" providerId="AD" clId="Web-{8B816466-2499-40CF-A971-D99190656A3D}" dt="2022-07-17T04:17:03.444" v="58" actId="1076"/>
        <pc:sldMkLst>
          <pc:docMk/>
          <pc:sldMk cId="3404835854" sldId="273"/>
        </pc:sldMkLst>
        <pc:spChg chg="mod">
          <ac:chgData name="Guo, Ruting (StatCan)" userId="S::ruting.guo@statcan.gc.ca::37d74887-7802-4404-b0bd-d935e740b6de" providerId="AD" clId="Web-{8B816466-2499-40CF-A971-D99190656A3D}" dt="2022-07-17T04:16:48.881" v="54"/>
          <ac:spMkLst>
            <pc:docMk/>
            <pc:sldMk cId="3404835854" sldId="273"/>
            <ac:spMk id="2" creationId="{00000000-0000-0000-0000-000000000000}"/>
          </ac:spMkLst>
        </pc:spChg>
        <pc:spChg chg="add del">
          <ac:chgData name="Guo, Ruting (StatCan)" userId="S::ruting.guo@statcan.gc.ca::37d74887-7802-4404-b0bd-d935e740b6de" providerId="AD" clId="Web-{8B816466-2499-40CF-A971-D99190656A3D}" dt="2022-07-17T04:16:48.881" v="54"/>
          <ac:spMkLst>
            <pc:docMk/>
            <pc:sldMk cId="3404835854" sldId="273"/>
            <ac:spMk id="5" creationId="{FA9DF049-E531-F6C1-53FC-645B83207D93}"/>
          </ac:spMkLst>
        </pc:spChg>
        <pc:spChg chg="add del">
          <ac:chgData name="Guo, Ruting (StatCan)" userId="S::ruting.guo@statcan.gc.ca::37d74887-7802-4404-b0bd-d935e740b6de" providerId="AD" clId="Web-{8B816466-2499-40CF-A971-D99190656A3D}" dt="2022-07-17T04:16:54.366" v="56"/>
          <ac:spMkLst>
            <pc:docMk/>
            <pc:sldMk cId="3404835854" sldId="273"/>
            <ac:spMk id="7" creationId="{E4D294D1-C87D-4872-A170-2940D3DD51C3}"/>
          </ac:spMkLst>
        </pc:spChg>
        <pc:spChg chg="add del">
          <ac:chgData name="Guo, Ruting (StatCan)" userId="S::ruting.guo@statcan.gc.ca::37d74887-7802-4404-b0bd-d935e740b6de" providerId="AD" clId="Web-{8B816466-2499-40CF-A971-D99190656A3D}" dt="2022-07-17T04:16:48.881" v="54"/>
          <ac:spMkLst>
            <pc:docMk/>
            <pc:sldMk cId="3404835854" sldId="273"/>
            <ac:spMk id="10" creationId="{3AFE8227-C443-417B-BA91-520EB1EF4559}"/>
          </ac:spMkLst>
        </pc:spChg>
        <pc:spChg chg="add del">
          <ac:chgData name="Guo, Ruting (StatCan)" userId="S::ruting.guo@statcan.gc.ca::37d74887-7802-4404-b0bd-d935e740b6de" providerId="AD" clId="Web-{8B816466-2499-40CF-A971-D99190656A3D}" dt="2022-07-17T04:16:48.881" v="54"/>
          <ac:spMkLst>
            <pc:docMk/>
            <pc:sldMk cId="3404835854" sldId="273"/>
            <ac:spMk id="12" creationId="{907741FC-B544-4A6E-B831-6789D042333D}"/>
          </ac:spMkLst>
        </pc:spChg>
        <pc:spChg chg="add del">
          <ac:chgData name="Guo, Ruting (StatCan)" userId="S::ruting.guo@statcan.gc.ca::37d74887-7802-4404-b0bd-d935e740b6de" providerId="AD" clId="Web-{8B816466-2499-40CF-A971-D99190656A3D}" dt="2022-07-17T04:16:48.881" v="54"/>
          <ac:spMkLst>
            <pc:docMk/>
            <pc:sldMk cId="3404835854" sldId="273"/>
            <ac:spMk id="14" creationId="{3F0BE7ED-7814-4273-B18A-F26CC0380380}"/>
          </ac:spMkLst>
        </pc:spChg>
        <pc:picChg chg="add del mod ord">
          <ac:chgData name="Guo, Ruting (StatCan)" userId="S::ruting.guo@statcan.gc.ca::37d74887-7802-4404-b0bd-d935e740b6de" providerId="AD" clId="Web-{8B816466-2499-40CF-A971-D99190656A3D}" dt="2022-07-17T04:17:03.444" v="58" actId="1076"/>
          <ac:picMkLst>
            <pc:docMk/>
            <pc:sldMk cId="3404835854" sldId="273"/>
            <ac:picMk id="3" creationId="{235B2470-DD30-8895-80EF-85268F48C6D0}"/>
          </ac:picMkLst>
        </pc:picChg>
      </pc:sldChg>
      <pc:sldChg chg="ord">
        <pc:chgData name="Guo, Ruting (StatCan)" userId="S::ruting.guo@statcan.gc.ca::37d74887-7802-4404-b0bd-d935e740b6de" providerId="AD" clId="Web-{8B816466-2499-40CF-A971-D99190656A3D}" dt="2022-07-17T04:04:10.988" v="7"/>
        <pc:sldMkLst>
          <pc:docMk/>
          <pc:sldMk cId="1237501476" sldId="276"/>
        </pc:sldMkLst>
      </pc:sldChg>
      <pc:sldChg chg="addSp modSp">
        <pc:chgData name="Guo, Ruting (StatCan)" userId="S::ruting.guo@statcan.gc.ca::37d74887-7802-4404-b0bd-d935e740b6de" providerId="AD" clId="Web-{8B816466-2499-40CF-A971-D99190656A3D}" dt="2022-07-17T04:13:01.412" v="50" actId="1076"/>
        <pc:sldMkLst>
          <pc:docMk/>
          <pc:sldMk cId="720853651" sldId="279"/>
        </pc:sldMkLst>
        <pc:picChg chg="add mod">
          <ac:chgData name="Guo, Ruting (StatCan)" userId="S::ruting.guo@statcan.gc.ca::37d74887-7802-4404-b0bd-d935e740b6de" providerId="AD" clId="Web-{8B816466-2499-40CF-A971-D99190656A3D}" dt="2022-07-17T04:13:01.412" v="50" actId="1076"/>
          <ac:picMkLst>
            <pc:docMk/>
            <pc:sldMk cId="720853651" sldId="279"/>
            <ac:picMk id="3" creationId="{09803EBB-A234-1973-CD0F-F16EBA53838E}"/>
          </ac:picMkLst>
        </pc:picChg>
      </pc:sldChg>
    </pc:docChg>
  </pc:docChgLst>
  <pc:docChgLst>
    <pc:chgData name="Guo, Ruting (StatCan)" userId="S::ruting.guo@statcan.gc.ca::37d74887-7802-4404-b0bd-d935e740b6de" providerId="AD" clId="Web-{EB871A11-B5D6-4FB5-97F3-B7BE5C2B0302}"/>
    <pc:docChg chg="addSld delSld modSld sldOrd">
      <pc:chgData name="Guo, Ruting (StatCan)" userId="S::ruting.guo@statcan.gc.ca::37d74887-7802-4404-b0bd-d935e740b6de" providerId="AD" clId="Web-{EB871A11-B5D6-4FB5-97F3-B7BE5C2B0302}" dt="2022-07-10T23:26:15.821" v="235" actId="20577"/>
      <pc:docMkLst>
        <pc:docMk/>
      </pc:docMkLst>
      <pc:sldChg chg="addSp delSp modSp">
        <pc:chgData name="Guo, Ruting (StatCan)" userId="S::ruting.guo@statcan.gc.ca::37d74887-7802-4404-b0bd-d935e740b6de" providerId="AD" clId="Web-{EB871A11-B5D6-4FB5-97F3-B7BE5C2B0302}" dt="2022-07-10T23:23:48.479" v="226" actId="20577"/>
        <pc:sldMkLst>
          <pc:docMk/>
          <pc:sldMk cId="3668178397" sldId="261"/>
        </pc:sldMkLst>
        <pc:spChg chg="mod">
          <ac:chgData name="Guo, Ruting (StatCan)" userId="S::ruting.guo@statcan.gc.ca::37d74887-7802-4404-b0bd-d935e740b6de" providerId="AD" clId="Web-{EB871A11-B5D6-4FB5-97F3-B7BE5C2B0302}" dt="2022-07-10T22:50:43.016" v="79" actId="14100"/>
          <ac:spMkLst>
            <pc:docMk/>
            <pc:sldMk cId="3668178397" sldId="261"/>
            <ac:spMk id="2" creationId="{00000000-0000-0000-0000-000000000000}"/>
          </ac:spMkLst>
        </pc:spChg>
        <pc:spChg chg="mod">
          <ac:chgData name="Guo, Ruting (StatCan)" userId="S::ruting.guo@statcan.gc.ca::37d74887-7802-4404-b0bd-d935e740b6de" providerId="AD" clId="Web-{EB871A11-B5D6-4FB5-97F3-B7BE5C2B0302}" dt="2022-07-10T23:23:48.479" v="226" actId="20577"/>
          <ac:spMkLst>
            <pc:docMk/>
            <pc:sldMk cId="3668178397" sldId="261"/>
            <ac:spMk id="6" creationId="{DF7A681D-D683-404D-FAB8-D86A87EB554B}"/>
          </ac:spMkLst>
        </pc:spChg>
        <pc:picChg chg="add del mod">
          <ac:chgData name="Guo, Ruting (StatCan)" userId="S::ruting.guo@statcan.gc.ca::37d74887-7802-4404-b0bd-d935e740b6de" providerId="AD" clId="Web-{EB871A11-B5D6-4FB5-97F3-B7BE5C2B0302}" dt="2022-07-10T22:49:39.908" v="43"/>
          <ac:picMkLst>
            <pc:docMk/>
            <pc:sldMk cId="3668178397" sldId="261"/>
            <ac:picMk id="3" creationId="{11D5CCD4-8133-A009-654C-CE09483C6DF5}"/>
          </ac:picMkLst>
        </pc:picChg>
      </pc:sldChg>
      <pc:sldChg chg="addSp delSp modSp">
        <pc:chgData name="Guo, Ruting (StatCan)" userId="S::ruting.guo@statcan.gc.ca::37d74887-7802-4404-b0bd-d935e740b6de" providerId="AD" clId="Web-{EB871A11-B5D6-4FB5-97F3-B7BE5C2B0302}" dt="2022-07-10T23:26:15.821" v="235" actId="20577"/>
        <pc:sldMkLst>
          <pc:docMk/>
          <pc:sldMk cId="2214532260" sldId="264"/>
        </pc:sldMkLst>
        <pc:spChg chg="mod">
          <ac:chgData name="Guo, Ruting (StatCan)" userId="S::ruting.guo@statcan.gc.ca::37d74887-7802-4404-b0bd-d935e740b6de" providerId="AD" clId="Web-{EB871A11-B5D6-4FB5-97F3-B7BE5C2B0302}" dt="2022-07-10T23:26:15.821" v="235" actId="20577"/>
          <ac:spMkLst>
            <pc:docMk/>
            <pc:sldMk cId="2214532260" sldId="264"/>
            <ac:spMk id="2" creationId="{00000000-0000-0000-0000-000000000000}"/>
          </ac:spMkLst>
        </pc:spChg>
        <pc:picChg chg="add del mod">
          <ac:chgData name="Guo, Ruting (StatCan)" userId="S::ruting.guo@statcan.gc.ca::37d74887-7802-4404-b0bd-d935e740b6de" providerId="AD" clId="Web-{EB871A11-B5D6-4FB5-97F3-B7BE5C2B0302}" dt="2022-07-10T23:26:09.118" v="233"/>
          <ac:picMkLst>
            <pc:docMk/>
            <pc:sldMk cId="2214532260" sldId="264"/>
            <ac:picMk id="6" creationId="{54B9D7AC-2C9E-5F43-FC7B-C09AD738E042}"/>
          </ac:picMkLst>
        </pc:picChg>
      </pc:sldChg>
      <pc:sldChg chg="addSp delSp modSp add replId">
        <pc:chgData name="Guo, Ruting (StatCan)" userId="S::ruting.guo@statcan.gc.ca::37d74887-7802-4404-b0bd-d935e740b6de" providerId="AD" clId="Web-{EB871A11-B5D6-4FB5-97F3-B7BE5C2B0302}" dt="2022-07-10T23:18:56.748" v="213" actId="20577"/>
        <pc:sldMkLst>
          <pc:docMk/>
          <pc:sldMk cId="947613964" sldId="278"/>
        </pc:sldMkLst>
        <pc:spChg chg="mod">
          <ac:chgData name="Guo, Ruting (StatCan)" userId="S::ruting.guo@statcan.gc.ca::37d74887-7802-4404-b0bd-d935e740b6de" providerId="AD" clId="Web-{EB871A11-B5D6-4FB5-97F3-B7BE5C2B0302}" dt="2022-07-10T23:18:49.138" v="211" actId="20577"/>
          <ac:spMkLst>
            <pc:docMk/>
            <pc:sldMk cId="947613964" sldId="278"/>
            <ac:spMk id="3" creationId="{2FA000A1-9A4E-488B-A67B-33BEF7BADC8E}"/>
          </ac:spMkLst>
        </pc:spChg>
        <pc:spChg chg="add mod">
          <ac:chgData name="Guo, Ruting (StatCan)" userId="S::ruting.guo@statcan.gc.ca::37d74887-7802-4404-b0bd-d935e740b6de" providerId="AD" clId="Web-{EB871A11-B5D6-4FB5-97F3-B7BE5C2B0302}" dt="2022-07-10T23:18:56.748" v="213" actId="20577"/>
          <ac:spMkLst>
            <pc:docMk/>
            <pc:sldMk cId="947613964" sldId="278"/>
            <ac:spMk id="17" creationId="{93B68FCA-8560-0E0B-5FBC-179EE3B7A0E4}"/>
          </ac:spMkLst>
        </pc:spChg>
        <pc:graphicFrameChg chg="add del mod modGraphic">
          <ac:chgData name="Guo, Ruting (StatCan)" userId="S::ruting.guo@statcan.gc.ca::37d74887-7802-4404-b0bd-d935e740b6de" providerId="AD" clId="Web-{EB871A11-B5D6-4FB5-97F3-B7BE5C2B0302}" dt="2022-07-10T22:43:21.632" v="24"/>
          <ac:graphicFrameMkLst>
            <pc:docMk/>
            <pc:sldMk cId="947613964" sldId="278"/>
            <ac:graphicFrameMk id="4" creationId="{EA3029B3-A8A6-ECA7-07C6-A4E6471AD15E}"/>
          </ac:graphicFrameMkLst>
        </pc:graphicFrameChg>
        <pc:picChg chg="add mod">
          <ac:chgData name="Guo, Ruting (StatCan)" userId="S::ruting.guo@statcan.gc.ca::37d74887-7802-4404-b0bd-d935e740b6de" providerId="AD" clId="Web-{EB871A11-B5D6-4FB5-97F3-B7BE5C2B0302}" dt="2022-07-10T22:46:30.489" v="27" actId="1076"/>
          <ac:picMkLst>
            <pc:docMk/>
            <pc:sldMk cId="947613964" sldId="278"/>
            <ac:picMk id="15" creationId="{53FA76CB-9AD2-07D5-E594-983E736C5688}"/>
          </ac:picMkLst>
        </pc:picChg>
        <pc:cxnChg chg="add del mod">
          <ac:chgData name="Guo, Ruting (StatCan)" userId="S::ruting.guo@statcan.gc.ca::37d74887-7802-4404-b0bd-d935e740b6de" providerId="AD" clId="Web-{EB871A11-B5D6-4FB5-97F3-B7BE5C2B0302}" dt="2022-07-10T23:08:33.021" v="178"/>
          <ac:cxnSpMkLst>
            <pc:docMk/>
            <pc:sldMk cId="947613964" sldId="278"/>
            <ac:cxnSpMk id="18" creationId="{F6F72F64-8F98-71BF-33BA-6C8DB0869067}"/>
          </ac:cxnSpMkLst>
        </pc:cxnChg>
        <pc:cxnChg chg="add del mod">
          <ac:chgData name="Guo, Ruting (StatCan)" userId="S::ruting.guo@statcan.gc.ca::37d74887-7802-4404-b0bd-d935e740b6de" providerId="AD" clId="Web-{EB871A11-B5D6-4FB5-97F3-B7BE5C2B0302}" dt="2022-07-10T23:09:33.380" v="183"/>
          <ac:cxnSpMkLst>
            <pc:docMk/>
            <pc:sldMk cId="947613964" sldId="278"/>
            <ac:cxnSpMk id="19" creationId="{418D1E29-CEAC-0758-4020-2F1F2195ED29}"/>
          </ac:cxnSpMkLst>
        </pc:cxnChg>
      </pc:sldChg>
    </pc:docChg>
  </pc:docChgLst>
  <pc:docChgLst>
    <pc:chgData name="Shah, Mahrukh (StatCan)" userId="S::mahrukh.shah@statcan.gc.ca::c0d1750d-04a3-4915-9336-b2111de076f1" providerId="AD" clId="Web-{84BED480-EFC2-422B-ADC8-A3E2B6082BE1}"/>
    <pc:docChg chg="modSld">
      <pc:chgData name="Shah, Mahrukh (StatCan)" userId="S::mahrukh.shah@statcan.gc.ca::c0d1750d-04a3-4915-9336-b2111de076f1" providerId="AD" clId="Web-{84BED480-EFC2-422B-ADC8-A3E2B6082BE1}" dt="2022-08-02T00:17:40.406" v="69" actId="1076"/>
      <pc:docMkLst>
        <pc:docMk/>
      </pc:docMkLst>
      <pc:sldChg chg="addSp modSp">
        <pc:chgData name="Shah, Mahrukh (StatCan)" userId="S::mahrukh.shah@statcan.gc.ca::c0d1750d-04a3-4915-9336-b2111de076f1" providerId="AD" clId="Web-{84BED480-EFC2-422B-ADC8-A3E2B6082BE1}" dt="2022-08-02T00:17:40.406" v="69" actId="1076"/>
        <pc:sldMkLst>
          <pc:docMk/>
          <pc:sldMk cId="3709211155" sldId="267"/>
        </pc:sldMkLst>
        <pc:spChg chg="mod">
          <ac:chgData name="Shah, Mahrukh (StatCan)" userId="S::mahrukh.shah@statcan.gc.ca::c0d1750d-04a3-4915-9336-b2111de076f1" providerId="AD" clId="Web-{84BED480-EFC2-422B-ADC8-A3E2B6082BE1}" dt="2022-08-02T00:17:30.906" v="68" actId="1076"/>
          <ac:spMkLst>
            <pc:docMk/>
            <pc:sldMk cId="3709211155" sldId="267"/>
            <ac:spMk id="11" creationId="{791FC96A-7A76-F380-DB0A-9B25E7E80921}"/>
          </ac:spMkLst>
        </pc:spChg>
        <pc:spChg chg="mod">
          <ac:chgData name="Shah, Mahrukh (StatCan)" userId="S::mahrukh.shah@statcan.gc.ca::c0d1750d-04a3-4915-9336-b2111de076f1" providerId="AD" clId="Web-{84BED480-EFC2-422B-ADC8-A3E2B6082BE1}" dt="2022-08-02T00:17:40.406" v="69" actId="1076"/>
          <ac:spMkLst>
            <pc:docMk/>
            <pc:sldMk cId="3709211155" sldId="267"/>
            <ac:spMk id="12" creationId="{844E3853-DDA4-AA0D-ED75-2A1622B8B394}"/>
          </ac:spMkLst>
        </pc:spChg>
        <pc:spChg chg="add mod">
          <ac:chgData name="Shah, Mahrukh (StatCan)" userId="S::mahrukh.shah@statcan.gc.ca::c0d1750d-04a3-4915-9336-b2111de076f1" providerId="AD" clId="Web-{84BED480-EFC2-422B-ADC8-A3E2B6082BE1}" dt="2022-08-01T23:51:22.001" v="39" actId="20577"/>
          <ac:spMkLst>
            <pc:docMk/>
            <pc:sldMk cId="3709211155" sldId="267"/>
            <ac:spMk id="13" creationId="{47F898CC-6255-A165-9834-7B131D7035DE}"/>
          </ac:spMkLst>
        </pc:spChg>
      </pc:sldChg>
    </pc:docChg>
  </pc:docChgLst>
  <pc:docChgLst>
    <pc:chgData name="Pineros, Sara (StatCan)" userId="S::sara.pineros@statcan.gc.ca::9dba8dcc-5b2e-43dd-98fd-e614ae5a0fd0" providerId="AD" clId="Web-{92F630AB-4648-4A0C-A14E-0A8B91364F64}"/>
    <pc:docChg chg="modSld">
      <pc:chgData name="Pineros, Sara (StatCan)" userId="S::sara.pineros@statcan.gc.ca::9dba8dcc-5b2e-43dd-98fd-e614ae5a0fd0" providerId="AD" clId="Web-{92F630AB-4648-4A0C-A14E-0A8B91364F64}" dt="2022-07-27T15:03:34.296" v="514" actId="1076"/>
      <pc:docMkLst>
        <pc:docMk/>
      </pc:docMkLst>
      <pc:sldChg chg="addSp modSp">
        <pc:chgData name="Pineros, Sara (StatCan)" userId="S::sara.pineros@statcan.gc.ca::9dba8dcc-5b2e-43dd-98fd-e614ae5a0fd0" providerId="AD" clId="Web-{92F630AB-4648-4A0C-A14E-0A8B91364F64}" dt="2022-07-27T15:03:34.296" v="514" actId="1076"/>
        <pc:sldMkLst>
          <pc:docMk/>
          <pc:sldMk cId="3709211155" sldId="267"/>
        </pc:sldMkLst>
        <pc:spChg chg="add mod">
          <ac:chgData name="Pineros, Sara (StatCan)" userId="S::sara.pineros@statcan.gc.ca::9dba8dcc-5b2e-43dd-98fd-e614ae5a0fd0" providerId="AD" clId="Web-{92F630AB-4648-4A0C-A14E-0A8B91364F64}" dt="2022-07-27T15:02:34.966" v="503" actId="1076"/>
          <ac:spMkLst>
            <pc:docMk/>
            <pc:sldMk cId="3709211155" sldId="267"/>
            <ac:spMk id="8" creationId="{274309E8-341E-4E69-992C-B2E50DAF6BDF}"/>
          </ac:spMkLst>
        </pc:spChg>
        <pc:spChg chg="add mod">
          <ac:chgData name="Pineros, Sara (StatCan)" userId="S::sara.pineros@statcan.gc.ca::9dba8dcc-5b2e-43dd-98fd-e614ae5a0fd0" providerId="AD" clId="Web-{92F630AB-4648-4A0C-A14E-0A8B91364F64}" dt="2022-07-27T15:03:17.467" v="510" actId="20577"/>
          <ac:spMkLst>
            <pc:docMk/>
            <pc:sldMk cId="3709211155" sldId="267"/>
            <ac:spMk id="9" creationId="{8B475830-3D64-03E8-8C99-F3C72D6536EE}"/>
          </ac:spMkLst>
        </pc:spChg>
        <pc:spChg chg="add mod">
          <ac:chgData name="Pineros, Sara (StatCan)" userId="S::sara.pineros@statcan.gc.ca::9dba8dcc-5b2e-43dd-98fd-e614ae5a0fd0" providerId="AD" clId="Web-{92F630AB-4648-4A0C-A14E-0A8B91364F64}" dt="2022-07-27T15:02:35.029" v="505" actId="1076"/>
          <ac:spMkLst>
            <pc:docMk/>
            <pc:sldMk cId="3709211155" sldId="267"/>
            <ac:spMk id="10" creationId="{05FE2528-4B6C-12BF-8EF8-730EB508E641}"/>
          </ac:spMkLst>
        </pc:spChg>
        <pc:spChg chg="add mod">
          <ac:chgData name="Pineros, Sara (StatCan)" userId="S::sara.pineros@statcan.gc.ca::9dba8dcc-5b2e-43dd-98fd-e614ae5a0fd0" providerId="AD" clId="Web-{92F630AB-4648-4A0C-A14E-0A8B91364F64}" dt="2022-07-27T15:03:21.264" v="511"/>
          <ac:spMkLst>
            <pc:docMk/>
            <pc:sldMk cId="3709211155" sldId="267"/>
            <ac:spMk id="11" creationId="{791FC96A-7A76-F380-DB0A-9B25E7E80921}"/>
          </ac:spMkLst>
        </pc:spChg>
        <pc:spChg chg="add mod">
          <ac:chgData name="Pineros, Sara (StatCan)" userId="S::sara.pineros@statcan.gc.ca::9dba8dcc-5b2e-43dd-98fd-e614ae5a0fd0" providerId="AD" clId="Web-{92F630AB-4648-4A0C-A14E-0A8B91364F64}" dt="2022-07-27T15:03:34.296" v="514" actId="1076"/>
          <ac:spMkLst>
            <pc:docMk/>
            <pc:sldMk cId="3709211155" sldId="267"/>
            <ac:spMk id="12" creationId="{844E3853-DDA4-AA0D-ED75-2A1622B8B394}"/>
          </ac:spMkLst>
        </pc:spChg>
        <pc:picChg chg="mod">
          <ac:chgData name="Pineros, Sara (StatCan)" userId="S::sara.pineros@statcan.gc.ca::9dba8dcc-5b2e-43dd-98fd-e614ae5a0fd0" providerId="AD" clId="Web-{92F630AB-4648-4A0C-A14E-0A8B91364F64}" dt="2022-07-27T15:02:34.810" v="498" actId="1076"/>
          <ac:picMkLst>
            <pc:docMk/>
            <pc:sldMk cId="3709211155" sldId="267"/>
            <ac:picMk id="3" creationId="{33D85E19-CAC2-4190-14F7-460977AC25B2}"/>
          </ac:picMkLst>
        </pc:picChg>
        <pc:picChg chg="mod">
          <ac:chgData name="Pineros, Sara (StatCan)" userId="S::sara.pineros@statcan.gc.ca::9dba8dcc-5b2e-43dd-98fd-e614ae5a0fd0" providerId="AD" clId="Web-{92F630AB-4648-4A0C-A14E-0A8B91364F64}" dt="2022-07-27T15:02:34.841" v="499" actId="1076"/>
          <ac:picMkLst>
            <pc:docMk/>
            <pc:sldMk cId="3709211155" sldId="267"/>
            <ac:picMk id="4" creationId="{19921412-385E-677E-927B-BC9D31CCCDA1}"/>
          </ac:picMkLst>
        </pc:picChg>
        <pc:picChg chg="mod">
          <ac:chgData name="Pineros, Sara (StatCan)" userId="S::sara.pineros@statcan.gc.ca::9dba8dcc-5b2e-43dd-98fd-e614ae5a0fd0" providerId="AD" clId="Web-{92F630AB-4648-4A0C-A14E-0A8B91364F64}" dt="2022-07-27T15:02:34.857" v="500" actId="1076"/>
          <ac:picMkLst>
            <pc:docMk/>
            <pc:sldMk cId="3709211155" sldId="267"/>
            <ac:picMk id="5" creationId="{ADDDF3A5-B5F0-C496-7316-3CBA612C96ED}"/>
          </ac:picMkLst>
        </pc:picChg>
        <pc:picChg chg="mod">
          <ac:chgData name="Pineros, Sara (StatCan)" userId="S::sara.pineros@statcan.gc.ca::9dba8dcc-5b2e-43dd-98fd-e614ae5a0fd0" providerId="AD" clId="Web-{92F630AB-4648-4A0C-A14E-0A8B91364F64}" dt="2022-07-27T15:02:34.888" v="501" actId="1076"/>
          <ac:picMkLst>
            <pc:docMk/>
            <pc:sldMk cId="3709211155" sldId="267"/>
            <ac:picMk id="6" creationId="{4C1B1278-A296-235A-B525-B72966746FFE}"/>
          </ac:picMkLst>
        </pc:picChg>
        <pc:picChg chg="mod">
          <ac:chgData name="Pineros, Sara (StatCan)" userId="S::sara.pineros@statcan.gc.ca::9dba8dcc-5b2e-43dd-98fd-e614ae5a0fd0" providerId="AD" clId="Web-{92F630AB-4648-4A0C-A14E-0A8B91364F64}" dt="2022-07-27T15:02:34.919" v="502" actId="1076"/>
          <ac:picMkLst>
            <pc:docMk/>
            <pc:sldMk cId="3709211155" sldId="267"/>
            <ac:picMk id="7" creationId="{6DC62867-8556-A0FF-738A-356A37607A00}"/>
          </ac:picMkLst>
        </pc:picChg>
      </pc:sldChg>
    </pc:docChg>
  </pc:docChgLst>
  <pc:docChgLst>
    <pc:chgData name="Nash, Elizabeth (StatCan)" userId="S::elizabeth.nash@statcan.gc.ca::69e83108-66d0-4396-9f3b-df53ab2dd661" providerId="AD" clId="Web-{2CFC3EDF-418F-45A1-B328-CDBB41DD2A7C}"/>
    <pc:docChg chg="modSld">
      <pc:chgData name="Nash, Elizabeth (StatCan)" userId="S::elizabeth.nash@statcan.gc.ca::69e83108-66d0-4396-9f3b-df53ab2dd661" providerId="AD" clId="Web-{2CFC3EDF-418F-45A1-B328-CDBB41DD2A7C}" dt="2022-07-14T13:28:07.521" v="5"/>
      <pc:docMkLst>
        <pc:docMk/>
      </pc:docMkLst>
      <pc:sldChg chg="modSp">
        <pc:chgData name="Nash, Elizabeth (StatCan)" userId="S::elizabeth.nash@statcan.gc.ca::69e83108-66d0-4396-9f3b-df53ab2dd661" providerId="AD" clId="Web-{2CFC3EDF-418F-45A1-B328-CDBB41DD2A7C}" dt="2022-07-14T13:28:07.521" v="5"/>
        <pc:sldMkLst>
          <pc:docMk/>
          <pc:sldMk cId="3588828232" sldId="268"/>
        </pc:sldMkLst>
        <pc:graphicFrameChg chg="mod modGraphic">
          <ac:chgData name="Nash, Elizabeth (StatCan)" userId="S::elizabeth.nash@statcan.gc.ca::69e83108-66d0-4396-9f3b-df53ab2dd661" providerId="AD" clId="Web-{2CFC3EDF-418F-45A1-B328-CDBB41DD2A7C}" dt="2022-07-14T13:28:07.521" v="5"/>
          <ac:graphicFrameMkLst>
            <pc:docMk/>
            <pc:sldMk cId="3588828232" sldId="268"/>
            <ac:graphicFrameMk id="6" creationId="{4F72CE05-CF12-91B5-4B4C-C92B717CF94A}"/>
          </ac:graphicFrameMkLst>
        </pc:graphicFrameChg>
      </pc:sldChg>
    </pc:docChg>
  </pc:docChgLst>
  <pc:docChgLst>
    <pc:chgData name="Nash, Elizabeth - CSDS/CNSD" userId="S::elizabeth.nash@statcan.gc.ca::69e83108-66d0-4396-9f3b-df53ab2dd661" providerId="AD" clId="Web-{AD216253-FDD9-427F-9483-CC84E21A15DE}"/>
    <pc:docChg chg="modSld">
      <pc:chgData name="Nash, Elizabeth - CSDS/CNSD" userId="S::elizabeth.nash@statcan.gc.ca::69e83108-66d0-4396-9f3b-df53ab2dd661" providerId="AD" clId="Web-{AD216253-FDD9-427F-9483-CC84E21A15DE}" dt="2022-07-08T13:27:46.452" v="59"/>
      <pc:docMkLst>
        <pc:docMk/>
      </pc:docMkLst>
      <pc:sldChg chg="modSp">
        <pc:chgData name="Nash, Elizabeth - CSDS/CNSD" userId="S::elizabeth.nash@statcan.gc.ca::69e83108-66d0-4396-9f3b-df53ab2dd661" providerId="AD" clId="Web-{AD216253-FDD9-427F-9483-CC84E21A15DE}" dt="2022-07-08T13:27:46.452" v="59"/>
        <pc:sldMkLst>
          <pc:docMk/>
          <pc:sldMk cId="3588828232" sldId="268"/>
        </pc:sldMkLst>
        <pc:spChg chg="mod">
          <ac:chgData name="Nash, Elizabeth - CSDS/CNSD" userId="S::elizabeth.nash@statcan.gc.ca::69e83108-66d0-4396-9f3b-df53ab2dd661" providerId="AD" clId="Web-{AD216253-FDD9-427F-9483-CC84E21A15DE}" dt="2022-07-08T13:24:33.511" v="24" actId="1076"/>
          <ac:spMkLst>
            <pc:docMk/>
            <pc:sldMk cId="3588828232" sldId="268"/>
            <ac:spMk id="11" creationId="{2D78E609-9082-CE2F-9582-81B966FC4E28}"/>
          </ac:spMkLst>
        </pc:spChg>
        <pc:graphicFrameChg chg="mod modGraphic">
          <ac:chgData name="Nash, Elizabeth - CSDS/CNSD" userId="S::elizabeth.nash@statcan.gc.ca::69e83108-66d0-4396-9f3b-df53ab2dd661" providerId="AD" clId="Web-{AD216253-FDD9-427F-9483-CC84E21A15DE}" dt="2022-07-08T13:27:46.452" v="59"/>
          <ac:graphicFrameMkLst>
            <pc:docMk/>
            <pc:sldMk cId="3588828232" sldId="268"/>
            <ac:graphicFrameMk id="6" creationId="{4F72CE05-CF12-91B5-4B4C-C92B717CF94A}"/>
          </ac:graphicFrameMkLst>
        </pc:graphicFrameChg>
      </pc:sldChg>
    </pc:docChg>
  </pc:docChgLst>
  <pc:docChgLst>
    <pc:chgData name="Guo, Ruting (StatCan)" userId="S::ruting.guo@statcan.gc.ca::37d74887-7802-4404-b0bd-d935e740b6de" providerId="AD" clId="Web-{ECBF96D6-3C0A-446E-922A-5A7E457D435F}"/>
    <pc:docChg chg="delSld">
      <pc:chgData name="Guo, Ruting (StatCan)" userId="S::ruting.guo@statcan.gc.ca::37d74887-7802-4404-b0bd-d935e740b6de" providerId="AD" clId="Web-{ECBF96D6-3C0A-446E-922A-5A7E457D435F}" dt="2022-07-27T15:45:53.587" v="0"/>
      <pc:docMkLst>
        <pc:docMk/>
      </pc:docMkLst>
      <pc:sldChg chg="del">
        <pc:chgData name="Guo, Ruting (StatCan)" userId="S::ruting.guo@statcan.gc.ca::37d74887-7802-4404-b0bd-d935e740b6de" providerId="AD" clId="Web-{ECBF96D6-3C0A-446E-922A-5A7E457D435F}" dt="2022-07-27T15:45:53.587" v="0"/>
        <pc:sldMkLst>
          <pc:docMk/>
          <pc:sldMk cId="815635832" sldId="270"/>
        </pc:sldMkLst>
      </pc:sldChg>
    </pc:docChg>
  </pc:docChgLst>
  <pc:docChgLst>
    <pc:chgData name="Pineros, Sara (StatCan)" userId="S::sara.pineros@statcan.gc.ca::9dba8dcc-5b2e-43dd-98fd-e614ae5a0fd0" providerId="AD" clId="Web-{7D550626-E183-4C20-9366-9CEE70239490}"/>
    <pc:docChg chg="modSld">
      <pc:chgData name="Pineros, Sara (StatCan)" userId="S::sara.pineros@statcan.gc.ca::9dba8dcc-5b2e-43dd-98fd-e614ae5a0fd0" providerId="AD" clId="Web-{7D550626-E183-4C20-9366-9CEE70239490}" dt="2022-07-19T11:31:25.152" v="175" actId="1076"/>
      <pc:docMkLst>
        <pc:docMk/>
      </pc:docMkLst>
      <pc:sldChg chg="addSp delSp modSp">
        <pc:chgData name="Pineros, Sara (StatCan)" userId="S::sara.pineros@statcan.gc.ca::9dba8dcc-5b2e-43dd-98fd-e614ae5a0fd0" providerId="AD" clId="Web-{7D550626-E183-4C20-9366-9CEE70239490}" dt="2022-07-19T11:28:25.338" v="106" actId="1076"/>
        <pc:sldMkLst>
          <pc:docMk/>
          <pc:sldMk cId="2214532260" sldId="264"/>
        </pc:sldMkLst>
        <pc:spChg chg="mod">
          <ac:chgData name="Pineros, Sara (StatCan)" userId="S::sara.pineros@statcan.gc.ca::9dba8dcc-5b2e-43dd-98fd-e614ae5a0fd0" providerId="AD" clId="Web-{7D550626-E183-4C20-9366-9CEE70239490}" dt="2022-07-19T11:24:25.398" v="103" actId="20577"/>
          <ac:spMkLst>
            <pc:docMk/>
            <pc:sldMk cId="2214532260" sldId="264"/>
            <ac:spMk id="5" creationId="{55BDA605-349A-400C-9109-B5A8D2F3BCEA}"/>
          </ac:spMkLst>
        </pc:spChg>
        <pc:spChg chg="del mod">
          <ac:chgData name="Pineros, Sara (StatCan)" userId="S::sara.pineros@statcan.gc.ca::9dba8dcc-5b2e-43dd-98fd-e614ae5a0fd0" providerId="AD" clId="Web-{7D550626-E183-4C20-9366-9CEE70239490}" dt="2022-07-19T11:20:04.224" v="56"/>
          <ac:spMkLst>
            <pc:docMk/>
            <pc:sldMk cId="2214532260" sldId="264"/>
            <ac:spMk id="6" creationId="{96B84937-5278-F979-5E81-DC167ACF375D}"/>
          </ac:spMkLst>
        </pc:spChg>
        <pc:picChg chg="add mod">
          <ac:chgData name="Pineros, Sara (StatCan)" userId="S::sara.pineros@statcan.gc.ca::9dba8dcc-5b2e-43dd-98fd-e614ae5a0fd0" providerId="AD" clId="Web-{7D550626-E183-4C20-9366-9CEE70239490}" dt="2022-07-19T11:28:25.338" v="106" actId="1076"/>
          <ac:picMkLst>
            <pc:docMk/>
            <pc:sldMk cId="2214532260" sldId="264"/>
            <ac:picMk id="9" creationId="{52E51C07-E0EE-F34D-2C2D-E489BDAB7266}"/>
          </ac:picMkLst>
        </pc:picChg>
      </pc:sldChg>
      <pc:sldChg chg="addSp delSp modSp">
        <pc:chgData name="Pineros, Sara (StatCan)" userId="S::sara.pineros@statcan.gc.ca::9dba8dcc-5b2e-43dd-98fd-e614ae5a0fd0" providerId="AD" clId="Web-{7D550626-E183-4C20-9366-9CEE70239490}" dt="2022-07-19T11:31:25.152" v="175" actId="1076"/>
        <pc:sldMkLst>
          <pc:docMk/>
          <pc:sldMk cId="3709211155" sldId="267"/>
        </pc:sldMkLst>
        <pc:spChg chg="del">
          <ac:chgData name="Pineros, Sara (StatCan)" userId="S::sara.pineros@statcan.gc.ca::9dba8dcc-5b2e-43dd-98fd-e614ae5a0fd0" providerId="AD" clId="Web-{7D550626-E183-4C20-9366-9CEE70239490}" dt="2022-07-19T11:30:41.980" v="169"/>
          <ac:spMkLst>
            <pc:docMk/>
            <pc:sldMk cId="3709211155" sldId="267"/>
            <ac:spMk id="4" creationId="{588FE8C1-7195-7BB9-8781-34DAF9FC1231}"/>
          </ac:spMkLst>
        </pc:spChg>
        <pc:spChg chg="del">
          <ac:chgData name="Pineros, Sara (StatCan)" userId="S::sara.pineros@statcan.gc.ca::9dba8dcc-5b2e-43dd-98fd-e614ae5a0fd0" providerId="AD" clId="Web-{7D550626-E183-4C20-9366-9CEE70239490}" dt="2022-07-19T11:30:51.964" v="172"/>
          <ac:spMkLst>
            <pc:docMk/>
            <pc:sldMk cId="3709211155" sldId="267"/>
            <ac:spMk id="6" creationId="{AB741A73-A7CA-65BD-1B2F-8D9A9C1B4374}"/>
          </ac:spMkLst>
        </pc:spChg>
        <pc:spChg chg="del">
          <ac:chgData name="Pineros, Sara (StatCan)" userId="S::sara.pineros@statcan.gc.ca::9dba8dcc-5b2e-43dd-98fd-e614ae5a0fd0" providerId="AD" clId="Web-{7D550626-E183-4C20-9366-9CEE70239490}" dt="2022-07-19T11:30:44.886" v="170"/>
          <ac:spMkLst>
            <pc:docMk/>
            <pc:sldMk cId="3709211155" sldId="267"/>
            <ac:spMk id="7" creationId="{E4D294D1-C87D-4872-A170-2940D3DD51C3}"/>
          </ac:spMkLst>
        </pc:spChg>
        <pc:spChg chg="add del mod">
          <ac:chgData name="Pineros, Sara (StatCan)" userId="S::sara.pineros@statcan.gc.ca::9dba8dcc-5b2e-43dd-98fd-e614ae5a0fd0" providerId="AD" clId="Web-{7D550626-E183-4C20-9366-9CEE70239490}" dt="2022-07-19T11:30:48.792" v="171"/>
          <ac:spMkLst>
            <pc:docMk/>
            <pc:sldMk cId="3709211155" sldId="267"/>
            <ac:spMk id="729" creationId="{B217A271-230F-CE8F-9140-C5D1C1945BFC}"/>
          </ac:spMkLst>
        </pc:spChg>
        <pc:graphicFrameChg chg="add mod modGraphic">
          <ac:chgData name="Pineros, Sara (StatCan)" userId="S::sara.pineros@statcan.gc.ca::9dba8dcc-5b2e-43dd-98fd-e614ae5a0fd0" providerId="AD" clId="Web-{7D550626-E183-4C20-9366-9CEE70239490}" dt="2022-07-19T11:31:25.152" v="175" actId="1076"/>
          <ac:graphicFrameMkLst>
            <pc:docMk/>
            <pc:sldMk cId="3709211155" sldId="267"/>
            <ac:graphicFrameMk id="3" creationId="{CF323C24-625B-E88E-8FB8-4497200303B4}"/>
          </ac:graphicFrameMkLst>
        </pc:graphicFrameChg>
      </pc:sldChg>
    </pc:docChg>
  </pc:docChgLst>
  <pc:docChgLst>
    <pc:chgData name="Shah, Mahrukh (StatCan)" userId="S::mahrukh.shah@statcan.gc.ca::c0d1750d-04a3-4915-9336-b2111de076f1" providerId="AD" clId="Web-{44363755-2A1F-4CF2-A49E-9AE3343B63DC}"/>
    <pc:docChg chg="modSld">
      <pc:chgData name="Shah, Mahrukh (StatCan)" userId="S::mahrukh.shah@statcan.gc.ca::c0d1750d-04a3-4915-9336-b2111de076f1" providerId="AD" clId="Web-{44363755-2A1F-4CF2-A49E-9AE3343B63DC}" dt="2022-08-02T12:18:15.348" v="1" actId="14100"/>
      <pc:docMkLst>
        <pc:docMk/>
      </pc:docMkLst>
      <pc:sldChg chg="modSp">
        <pc:chgData name="Shah, Mahrukh (StatCan)" userId="S::mahrukh.shah@statcan.gc.ca::c0d1750d-04a3-4915-9336-b2111de076f1" providerId="AD" clId="Web-{44363755-2A1F-4CF2-A49E-9AE3343B63DC}" dt="2022-08-02T12:18:15.348" v="1" actId="14100"/>
        <pc:sldMkLst>
          <pc:docMk/>
          <pc:sldMk cId="2214532260" sldId="264"/>
        </pc:sldMkLst>
        <pc:picChg chg="mod">
          <ac:chgData name="Shah, Mahrukh (StatCan)" userId="S::mahrukh.shah@statcan.gc.ca::c0d1750d-04a3-4915-9336-b2111de076f1" providerId="AD" clId="Web-{44363755-2A1F-4CF2-A49E-9AE3343B63DC}" dt="2022-08-02T12:18:15.348" v="1" actId="14100"/>
          <ac:picMkLst>
            <pc:docMk/>
            <pc:sldMk cId="2214532260" sldId="264"/>
            <ac:picMk id="10" creationId="{49707515-D95D-BE4B-2F0F-D21876629AC8}"/>
          </ac:picMkLst>
        </pc:picChg>
      </pc:sldChg>
    </pc:docChg>
  </pc:docChgLst>
  <pc:docChgLst>
    <pc:chgData name="Bader, Danielle (StatCan)" userId="S::danielle.bader@statcan.gc.ca::f3c62d19-658e-4ae1-aa8e-cb5d94d62cee" providerId="AD" clId="Web-{8F2268E4-3C38-4EE4-A76B-49289A2DAE07}"/>
    <pc:docChg chg="modSld">
      <pc:chgData name="Bader, Danielle (StatCan)" userId="S::danielle.bader@statcan.gc.ca::f3c62d19-658e-4ae1-aa8e-cb5d94d62cee" providerId="AD" clId="Web-{8F2268E4-3C38-4EE4-A76B-49289A2DAE07}" dt="2022-07-19T13:41:26.163" v="8" actId="1076"/>
      <pc:docMkLst>
        <pc:docMk/>
      </pc:docMkLst>
      <pc:sldChg chg="addSp modSp">
        <pc:chgData name="Bader, Danielle (StatCan)" userId="S::danielle.bader@statcan.gc.ca::f3c62d19-658e-4ae1-aa8e-cb5d94d62cee" providerId="AD" clId="Web-{8F2268E4-3C38-4EE4-A76B-49289A2DAE07}" dt="2022-07-19T13:41:26.163" v="8" actId="1076"/>
        <pc:sldMkLst>
          <pc:docMk/>
          <pc:sldMk cId="3809222614" sldId="275"/>
        </pc:sldMkLst>
        <pc:spChg chg="add mod">
          <ac:chgData name="Bader, Danielle (StatCan)" userId="S::danielle.bader@statcan.gc.ca::f3c62d19-658e-4ae1-aa8e-cb5d94d62cee" providerId="AD" clId="Web-{8F2268E4-3C38-4EE4-A76B-49289A2DAE07}" dt="2022-07-19T13:41:26.163" v="8" actId="1076"/>
          <ac:spMkLst>
            <pc:docMk/>
            <pc:sldMk cId="3809222614" sldId="275"/>
            <ac:spMk id="12" creationId="{98C2EBA4-F82E-BFA3-4CC6-8CE4E0822B39}"/>
          </ac:spMkLst>
        </pc:spChg>
        <pc:picChg chg="mod">
          <ac:chgData name="Bader, Danielle (StatCan)" userId="S::danielle.bader@statcan.gc.ca::f3c62d19-658e-4ae1-aa8e-cb5d94d62cee" providerId="AD" clId="Web-{8F2268E4-3C38-4EE4-A76B-49289A2DAE07}" dt="2022-07-19T13:40:44.741" v="0" actId="1076"/>
          <ac:picMkLst>
            <pc:docMk/>
            <pc:sldMk cId="3809222614" sldId="275"/>
            <ac:picMk id="52" creationId="{9818D73F-4F65-346D-D6A8-15208520ED63}"/>
          </ac:picMkLst>
        </pc:picChg>
      </pc:sldChg>
    </pc:docChg>
  </pc:docChgLst>
  <pc:docChgLst>
    <pc:chgData name="Pineros, Sara (StatCan)" userId="S::sara.pineros@statcan.gc.ca::9dba8dcc-5b2e-43dd-98fd-e614ae5a0fd0" providerId="AD" clId="Web-{1E2200FE-8B9E-4377-9F4E-59B7BE49765F}"/>
    <pc:docChg chg="modSld">
      <pc:chgData name="Pineros, Sara (StatCan)" userId="S::sara.pineros@statcan.gc.ca::9dba8dcc-5b2e-43dd-98fd-e614ae5a0fd0" providerId="AD" clId="Web-{1E2200FE-8B9E-4377-9F4E-59B7BE49765F}" dt="2022-07-27T14:32:20.023" v="70" actId="1076"/>
      <pc:docMkLst>
        <pc:docMk/>
      </pc:docMkLst>
      <pc:sldChg chg="addSp modSp">
        <pc:chgData name="Pineros, Sara (StatCan)" userId="S::sara.pineros@statcan.gc.ca::9dba8dcc-5b2e-43dd-98fd-e614ae5a0fd0" providerId="AD" clId="Web-{1E2200FE-8B9E-4377-9F4E-59B7BE49765F}" dt="2022-07-27T14:32:20.023" v="70" actId="1076"/>
        <pc:sldMkLst>
          <pc:docMk/>
          <pc:sldMk cId="3709211155" sldId="267"/>
        </pc:sldMkLst>
        <pc:picChg chg="add mod">
          <ac:chgData name="Pineros, Sara (StatCan)" userId="S::sara.pineros@statcan.gc.ca::9dba8dcc-5b2e-43dd-98fd-e614ae5a0fd0" providerId="AD" clId="Web-{1E2200FE-8B9E-4377-9F4E-59B7BE49765F}" dt="2022-07-27T14:31:19.912" v="57" actId="1076"/>
          <ac:picMkLst>
            <pc:docMk/>
            <pc:sldMk cId="3709211155" sldId="267"/>
            <ac:picMk id="3" creationId="{33D85E19-CAC2-4190-14F7-460977AC25B2}"/>
          </ac:picMkLst>
        </pc:picChg>
        <pc:picChg chg="add mod">
          <ac:chgData name="Pineros, Sara (StatCan)" userId="S::sara.pineros@statcan.gc.ca::9dba8dcc-5b2e-43dd-98fd-e614ae5a0fd0" providerId="AD" clId="Web-{1E2200FE-8B9E-4377-9F4E-59B7BE49765F}" dt="2022-07-27T14:32:20.023" v="70" actId="1076"/>
          <ac:picMkLst>
            <pc:docMk/>
            <pc:sldMk cId="3709211155" sldId="267"/>
            <ac:picMk id="4" creationId="{19921412-385E-677E-927B-BC9D31CCCDA1}"/>
          </ac:picMkLst>
        </pc:picChg>
        <pc:picChg chg="add mod">
          <ac:chgData name="Pineros, Sara (StatCan)" userId="S::sara.pineros@statcan.gc.ca::9dba8dcc-5b2e-43dd-98fd-e614ae5a0fd0" providerId="AD" clId="Web-{1E2200FE-8B9E-4377-9F4E-59B7BE49765F}" dt="2022-07-27T14:30:33.802" v="46" actId="14100"/>
          <ac:picMkLst>
            <pc:docMk/>
            <pc:sldMk cId="3709211155" sldId="267"/>
            <ac:picMk id="5" creationId="{ADDDF3A5-B5F0-C496-7316-3CBA612C96ED}"/>
          </ac:picMkLst>
        </pc:picChg>
        <pc:picChg chg="add mod">
          <ac:chgData name="Pineros, Sara (StatCan)" userId="S::sara.pineros@statcan.gc.ca::9dba8dcc-5b2e-43dd-98fd-e614ae5a0fd0" providerId="AD" clId="Web-{1E2200FE-8B9E-4377-9F4E-59B7BE49765F}" dt="2022-07-27T14:32:07.179" v="69" actId="1076"/>
          <ac:picMkLst>
            <pc:docMk/>
            <pc:sldMk cId="3709211155" sldId="267"/>
            <ac:picMk id="6" creationId="{4C1B1278-A296-235A-B525-B72966746FFE}"/>
          </ac:picMkLst>
        </pc:picChg>
        <pc:picChg chg="add mod">
          <ac:chgData name="Pineros, Sara (StatCan)" userId="S::sara.pineros@statcan.gc.ca::9dba8dcc-5b2e-43dd-98fd-e614ae5a0fd0" providerId="AD" clId="Web-{1E2200FE-8B9E-4377-9F4E-59B7BE49765F}" dt="2022-07-27T14:31:19.912" v="56" actId="1076"/>
          <ac:picMkLst>
            <pc:docMk/>
            <pc:sldMk cId="3709211155" sldId="267"/>
            <ac:picMk id="7" creationId="{6DC62867-8556-A0FF-738A-356A37607A00}"/>
          </ac:picMkLst>
        </pc:picChg>
      </pc:sldChg>
    </pc:docChg>
  </pc:docChgLst>
  <pc:docChgLst>
    <pc:chgData name="Guo, Ruting (StatCan)" userId="S::ruting.guo@statcan.gc.ca::37d74887-7802-4404-b0bd-d935e740b6de" providerId="AD" clId="Web-{DB5FE827-5D2C-44C7-8C1A-A221978CA88E}"/>
    <pc:docChg chg="modSld">
      <pc:chgData name="Guo, Ruting (StatCan)" userId="S::ruting.guo@statcan.gc.ca::37d74887-7802-4404-b0bd-d935e740b6de" providerId="AD" clId="Web-{DB5FE827-5D2C-44C7-8C1A-A221978CA88E}" dt="2022-07-10T22:32:13.939" v="15" actId="20577"/>
      <pc:docMkLst>
        <pc:docMk/>
      </pc:docMkLst>
      <pc:sldChg chg="modSp">
        <pc:chgData name="Guo, Ruting (StatCan)" userId="S::ruting.guo@statcan.gc.ca::37d74887-7802-4404-b0bd-d935e740b6de" providerId="AD" clId="Web-{DB5FE827-5D2C-44C7-8C1A-A221978CA88E}" dt="2022-07-10T22:32:13.939" v="15" actId="20577"/>
        <pc:sldMkLst>
          <pc:docMk/>
          <pc:sldMk cId="3390350694" sldId="257"/>
        </pc:sldMkLst>
        <pc:spChg chg="mod">
          <ac:chgData name="Guo, Ruting (StatCan)" userId="S::ruting.guo@statcan.gc.ca::37d74887-7802-4404-b0bd-d935e740b6de" providerId="AD" clId="Web-{DB5FE827-5D2C-44C7-8C1A-A221978CA88E}" dt="2022-07-10T22:32:13.939" v="15" actId="20577"/>
          <ac:spMkLst>
            <pc:docMk/>
            <pc:sldMk cId="3390350694" sldId="257"/>
            <ac:spMk id="2" creationId="{00000000-0000-0000-0000-000000000000}"/>
          </ac:spMkLst>
        </pc:spChg>
      </pc:sldChg>
    </pc:docChg>
  </pc:docChgLst>
  <pc:docChgLst>
    <pc:chgData name="Hu, Zheren (StatCan)" userId="S::zheren.hu@statcan.gc.ca::05272b8c-f368-4f3b-ac41-00d8ce26a3cc" providerId="AD" clId="Web-{170EE738-CE50-4C37-A5CB-3C6A6FAF481F}"/>
    <pc:docChg chg="modSld">
      <pc:chgData name="Hu, Zheren (StatCan)" userId="S::zheren.hu@statcan.gc.ca::05272b8c-f368-4f3b-ac41-00d8ce26a3cc" providerId="AD" clId="Web-{170EE738-CE50-4C37-A5CB-3C6A6FAF481F}" dt="2022-08-02T14:47:01.943" v="2" actId="20577"/>
      <pc:docMkLst>
        <pc:docMk/>
      </pc:docMkLst>
      <pc:sldChg chg="modSp">
        <pc:chgData name="Hu, Zheren (StatCan)" userId="S::zheren.hu@statcan.gc.ca::05272b8c-f368-4f3b-ac41-00d8ce26a3cc" providerId="AD" clId="Web-{170EE738-CE50-4C37-A5CB-3C6A6FAF481F}" dt="2022-08-02T14:47:01.943" v="2" actId="20577"/>
        <pc:sldMkLst>
          <pc:docMk/>
          <pc:sldMk cId="2214532260" sldId="264"/>
        </pc:sldMkLst>
        <pc:spChg chg="mod">
          <ac:chgData name="Hu, Zheren (StatCan)" userId="S::zheren.hu@statcan.gc.ca::05272b8c-f368-4f3b-ac41-00d8ce26a3cc" providerId="AD" clId="Web-{170EE738-CE50-4C37-A5CB-3C6A6FAF481F}" dt="2022-08-02T14:47:01.943" v="2" actId="20577"/>
          <ac:spMkLst>
            <pc:docMk/>
            <pc:sldMk cId="2214532260" sldId="264"/>
            <ac:spMk id="3" creationId="{2FA000A1-9A4E-488B-A67B-33BEF7BADC8E}"/>
          </ac:spMkLst>
        </pc:spChg>
      </pc:sldChg>
    </pc:docChg>
  </pc:docChgLst>
  <pc:docChgLst>
    <pc:chgData name="Hu, Zheren (StatCan)" userId="S::zheren.hu@statcan.gc.ca::05272b8c-f368-4f3b-ac41-00d8ce26a3cc" providerId="AD" clId="Web-{083A8862-C758-4648-9AC2-1A9F10EDA5EE}"/>
    <pc:docChg chg="modSld">
      <pc:chgData name="Hu, Zheren (StatCan)" userId="S::zheren.hu@statcan.gc.ca::05272b8c-f368-4f3b-ac41-00d8ce26a3cc" providerId="AD" clId="Web-{083A8862-C758-4648-9AC2-1A9F10EDA5EE}" dt="2022-07-18T12:11:32.113" v="186" actId="1076"/>
      <pc:docMkLst>
        <pc:docMk/>
      </pc:docMkLst>
      <pc:sldChg chg="addSp delSp modSp">
        <pc:chgData name="Hu, Zheren (StatCan)" userId="S::zheren.hu@statcan.gc.ca::05272b8c-f368-4f3b-ac41-00d8ce26a3cc" providerId="AD" clId="Web-{083A8862-C758-4648-9AC2-1A9F10EDA5EE}" dt="2022-07-18T12:11:32.113" v="186" actId="1076"/>
        <pc:sldMkLst>
          <pc:docMk/>
          <pc:sldMk cId="151678279" sldId="281"/>
        </pc:sldMkLst>
        <pc:graphicFrameChg chg="mod modGraphic">
          <ac:chgData name="Hu, Zheren (StatCan)" userId="S::zheren.hu@statcan.gc.ca::05272b8c-f368-4f3b-ac41-00d8ce26a3cc" providerId="AD" clId="Web-{083A8862-C758-4648-9AC2-1A9F10EDA5EE}" dt="2022-07-18T12:11:05.379" v="184"/>
          <ac:graphicFrameMkLst>
            <pc:docMk/>
            <pc:sldMk cId="151678279" sldId="281"/>
            <ac:graphicFrameMk id="5" creationId="{C97E4F06-06BD-98CE-032E-B4DEA13342DC}"/>
          </ac:graphicFrameMkLst>
        </pc:graphicFrameChg>
        <pc:picChg chg="add del mod">
          <ac:chgData name="Hu, Zheren (StatCan)" userId="S::zheren.hu@statcan.gc.ca::05272b8c-f368-4f3b-ac41-00d8ce26a3cc" providerId="AD" clId="Web-{083A8862-C758-4648-9AC2-1A9F10EDA5EE}" dt="2022-07-18T11:50:19.449" v="5"/>
          <ac:picMkLst>
            <pc:docMk/>
            <pc:sldMk cId="151678279" sldId="281"/>
            <ac:picMk id="3" creationId="{5C44B5BC-9795-C521-F5DA-A491AB711669}"/>
          </ac:picMkLst>
        </pc:picChg>
        <pc:picChg chg="add mod ord">
          <ac:chgData name="Hu, Zheren (StatCan)" userId="S::zheren.hu@statcan.gc.ca::05272b8c-f368-4f3b-ac41-00d8ce26a3cc" providerId="AD" clId="Web-{083A8862-C758-4648-9AC2-1A9F10EDA5EE}" dt="2022-07-18T12:11:32.113" v="186" actId="1076"/>
          <ac:picMkLst>
            <pc:docMk/>
            <pc:sldMk cId="151678279" sldId="281"/>
            <ac:picMk id="4" creationId="{BE04232B-BFDA-F462-2AB2-FA959C4BD815}"/>
          </ac:picMkLst>
        </pc:picChg>
        <pc:picChg chg="del">
          <ac:chgData name="Hu, Zheren (StatCan)" userId="S::zheren.hu@statcan.gc.ca::05272b8c-f368-4f3b-ac41-00d8ce26a3cc" providerId="AD" clId="Web-{083A8862-C758-4648-9AC2-1A9F10EDA5EE}" dt="2022-07-18T11:49:27.824" v="0"/>
          <ac:picMkLst>
            <pc:docMk/>
            <pc:sldMk cId="151678279" sldId="281"/>
            <ac:picMk id="12" creationId="{7E889DE2-2C0F-5B1C-8599-2C96284228A0}"/>
          </ac:picMkLst>
        </pc:picChg>
      </pc:sldChg>
    </pc:docChg>
  </pc:docChgLst>
  <pc:docChgLst>
    <pc:chgData name="Guo, Ruting (StatCan)" userId="S::ruting.guo@statcan.gc.ca::37d74887-7802-4404-b0bd-d935e740b6de" providerId="AD" clId="Web-{7C7199E4-6DE0-4D78-8160-92F69591309E}"/>
    <pc:docChg chg="modSld">
      <pc:chgData name="Guo, Ruting (StatCan)" userId="S::ruting.guo@statcan.gc.ca::37d74887-7802-4404-b0bd-d935e740b6de" providerId="AD" clId="Web-{7C7199E4-6DE0-4D78-8160-92F69591309E}" dt="2022-07-19T12:07:32.010" v="54"/>
      <pc:docMkLst>
        <pc:docMk/>
      </pc:docMkLst>
      <pc:sldChg chg="addSp delSp modSp">
        <pc:chgData name="Guo, Ruting (StatCan)" userId="S::ruting.guo@statcan.gc.ca::37d74887-7802-4404-b0bd-d935e740b6de" providerId="AD" clId="Web-{7C7199E4-6DE0-4D78-8160-92F69591309E}" dt="2022-07-19T12:07:32.010" v="54"/>
        <pc:sldMkLst>
          <pc:docMk/>
          <pc:sldMk cId="720853651" sldId="279"/>
        </pc:sldMkLst>
        <pc:spChg chg="mod">
          <ac:chgData name="Guo, Ruting (StatCan)" userId="S::ruting.guo@statcan.gc.ca::37d74887-7802-4404-b0bd-d935e740b6de" providerId="AD" clId="Web-{7C7199E4-6DE0-4D78-8160-92F69591309E}" dt="2022-07-19T11:50:12.846" v="31" actId="1076"/>
          <ac:spMkLst>
            <pc:docMk/>
            <pc:sldMk cId="720853651" sldId="279"/>
            <ac:spMk id="2" creationId="{00000000-0000-0000-0000-000000000000}"/>
          </ac:spMkLst>
        </pc:spChg>
        <pc:spChg chg="mod">
          <ac:chgData name="Guo, Ruting (StatCan)" userId="S::ruting.guo@statcan.gc.ca::37d74887-7802-4404-b0bd-d935e740b6de" providerId="AD" clId="Web-{7C7199E4-6DE0-4D78-8160-92F69591309E}" dt="2022-07-19T11:52:35.082" v="51" actId="20577"/>
          <ac:spMkLst>
            <pc:docMk/>
            <pc:sldMk cId="720853651" sldId="279"/>
            <ac:spMk id="5" creationId="{D1E2BB10-CDB1-5FA2-11B4-17E336A8BDF3}"/>
          </ac:spMkLst>
        </pc:spChg>
        <pc:spChg chg="add del mod">
          <ac:chgData name="Guo, Ruting (StatCan)" userId="S::ruting.guo@statcan.gc.ca::37d74887-7802-4404-b0bd-d935e740b6de" providerId="AD" clId="Web-{7C7199E4-6DE0-4D78-8160-92F69591309E}" dt="2022-07-19T12:07:32.010" v="54"/>
          <ac:spMkLst>
            <pc:docMk/>
            <pc:sldMk cId="720853651" sldId="279"/>
            <ac:spMk id="8" creationId="{2BE4502F-B431-1B87-6B11-28058BB7A56F}"/>
          </ac:spMkLst>
        </pc:spChg>
        <pc:spChg chg="add mod">
          <ac:chgData name="Guo, Ruting (StatCan)" userId="S::ruting.guo@statcan.gc.ca::37d74887-7802-4404-b0bd-d935e740b6de" providerId="AD" clId="Web-{7C7199E4-6DE0-4D78-8160-92F69591309E}" dt="2022-07-19T11:50:18.252" v="33" actId="1076"/>
          <ac:spMkLst>
            <pc:docMk/>
            <pc:sldMk cId="720853651" sldId="279"/>
            <ac:spMk id="9" creationId="{EBC43DD8-FE75-7D29-D759-A7A0D64793E9}"/>
          </ac:spMkLst>
        </pc:spChg>
        <pc:picChg chg="del">
          <ac:chgData name="Guo, Ruting (StatCan)" userId="S::ruting.guo@statcan.gc.ca::37d74887-7802-4404-b0bd-d935e740b6de" providerId="AD" clId="Web-{7C7199E4-6DE0-4D78-8160-92F69591309E}" dt="2022-07-19T11:47:15.375" v="6"/>
          <ac:picMkLst>
            <pc:docMk/>
            <pc:sldMk cId="720853651" sldId="279"/>
            <ac:picMk id="3" creationId="{09803EBB-A234-1973-CD0F-F16EBA53838E}"/>
          </ac:picMkLst>
        </pc:picChg>
        <pc:picChg chg="mod">
          <ac:chgData name="Guo, Ruting (StatCan)" userId="S::ruting.guo@statcan.gc.ca::37d74887-7802-4404-b0bd-d935e740b6de" providerId="AD" clId="Web-{7C7199E4-6DE0-4D78-8160-92F69591309E}" dt="2022-07-19T11:47:56.047" v="10" actId="1076"/>
          <ac:picMkLst>
            <pc:docMk/>
            <pc:sldMk cId="720853651" sldId="279"/>
            <ac:picMk id="4" creationId="{213D848A-8981-01E3-5D46-1609168C0178}"/>
          </ac:picMkLst>
        </pc:picChg>
        <pc:picChg chg="mod">
          <ac:chgData name="Guo, Ruting (StatCan)" userId="S::ruting.guo@statcan.gc.ca::37d74887-7802-4404-b0bd-d935e740b6de" providerId="AD" clId="Web-{7C7199E4-6DE0-4D78-8160-92F69591309E}" dt="2022-07-19T11:50:20.924" v="34" actId="1076"/>
          <ac:picMkLst>
            <pc:docMk/>
            <pc:sldMk cId="720853651" sldId="279"/>
            <ac:picMk id="6" creationId="{007D6E4C-535E-CBCF-745B-DC4A3B888D9D}"/>
          </ac:picMkLst>
        </pc:picChg>
        <pc:picChg chg="add mod">
          <ac:chgData name="Guo, Ruting (StatCan)" userId="S::ruting.guo@statcan.gc.ca::37d74887-7802-4404-b0bd-d935e740b6de" providerId="AD" clId="Web-{7C7199E4-6DE0-4D78-8160-92F69591309E}" dt="2022-07-19T11:50:14.940" v="32" actId="1076"/>
          <ac:picMkLst>
            <pc:docMk/>
            <pc:sldMk cId="720853651" sldId="279"/>
            <ac:picMk id="7" creationId="{88CB40BF-89C3-AD22-B6CF-34AA803E252C}"/>
          </ac:picMkLst>
        </pc:picChg>
      </pc:sldChg>
    </pc:docChg>
  </pc:docChgLst>
  <pc:docChgLst>
    <pc:chgData name="Guo, Ruting (StatCan)" userId="S::ruting.guo@statcan.gc.ca::37d74887-7802-4404-b0bd-d935e740b6de" providerId="AD" clId="Web-{CC39C5C4-B7DD-459E-A37E-1962BAA0BA5C}"/>
    <pc:docChg chg="modSld sldOrd">
      <pc:chgData name="Guo, Ruting (StatCan)" userId="S::ruting.guo@statcan.gc.ca::37d74887-7802-4404-b0bd-d935e740b6de" providerId="AD" clId="Web-{CC39C5C4-B7DD-459E-A37E-1962BAA0BA5C}" dt="2022-07-15T18:53:23.566" v="13" actId="20577"/>
      <pc:docMkLst>
        <pc:docMk/>
      </pc:docMkLst>
      <pc:sldChg chg="modSp">
        <pc:chgData name="Guo, Ruting (StatCan)" userId="S::ruting.guo@statcan.gc.ca::37d74887-7802-4404-b0bd-d935e740b6de" providerId="AD" clId="Web-{CC39C5C4-B7DD-459E-A37E-1962BAA0BA5C}" dt="2022-07-15T18:53:23.566" v="13" actId="20577"/>
        <pc:sldMkLst>
          <pc:docMk/>
          <pc:sldMk cId="2048856254" sldId="259"/>
        </pc:sldMkLst>
        <pc:spChg chg="mod">
          <ac:chgData name="Guo, Ruting (StatCan)" userId="S::ruting.guo@statcan.gc.ca::37d74887-7802-4404-b0bd-d935e740b6de" providerId="AD" clId="Web-{CC39C5C4-B7DD-459E-A37E-1962BAA0BA5C}" dt="2022-07-15T18:53:23.566" v="13" actId="20577"/>
          <ac:spMkLst>
            <pc:docMk/>
            <pc:sldMk cId="2048856254" sldId="259"/>
            <ac:spMk id="3" creationId="{2FA000A1-9A4E-488B-A67B-33BEF7BADC8E}"/>
          </ac:spMkLst>
        </pc:spChg>
      </pc:sldChg>
      <pc:sldChg chg="ord">
        <pc:chgData name="Guo, Ruting (StatCan)" userId="S::ruting.guo@statcan.gc.ca::37d74887-7802-4404-b0bd-d935e740b6de" providerId="AD" clId="Web-{CC39C5C4-B7DD-459E-A37E-1962BAA0BA5C}" dt="2022-07-15T18:52:49.801" v="0"/>
        <pc:sldMkLst>
          <pc:docMk/>
          <pc:sldMk cId="3809222614" sldId="275"/>
        </pc:sldMkLst>
      </pc:sldChg>
    </pc:docChg>
  </pc:docChgLst>
  <pc:docChgLst>
    <pc:chgData name="Nash, Elizabeth (StatCan)" userId="S::elizabeth.nash@statcan.gc.ca::69e83108-66d0-4396-9f3b-df53ab2dd661" providerId="AD" clId="Web-{A830EB9D-90D6-4ED6-9EEB-9D6F30D78B4E}"/>
    <pc:docChg chg="modSld">
      <pc:chgData name="Nash, Elizabeth (StatCan)" userId="S::elizabeth.nash@statcan.gc.ca::69e83108-66d0-4396-9f3b-df53ab2dd661" providerId="AD" clId="Web-{A830EB9D-90D6-4ED6-9EEB-9D6F30D78B4E}" dt="2022-07-08T14:00:29.216" v="0" actId="1076"/>
      <pc:docMkLst>
        <pc:docMk/>
      </pc:docMkLst>
      <pc:sldChg chg="modSp">
        <pc:chgData name="Nash, Elizabeth (StatCan)" userId="S::elizabeth.nash@statcan.gc.ca::69e83108-66d0-4396-9f3b-df53ab2dd661" providerId="AD" clId="Web-{A830EB9D-90D6-4ED6-9EEB-9D6F30D78B4E}" dt="2022-07-08T14:00:29.216" v="0" actId="1076"/>
        <pc:sldMkLst>
          <pc:docMk/>
          <pc:sldMk cId="3588828232" sldId="268"/>
        </pc:sldMkLst>
        <pc:spChg chg="mod">
          <ac:chgData name="Nash, Elizabeth (StatCan)" userId="S::elizabeth.nash@statcan.gc.ca::69e83108-66d0-4396-9f3b-df53ab2dd661" providerId="AD" clId="Web-{A830EB9D-90D6-4ED6-9EEB-9D6F30D78B4E}" dt="2022-07-08T14:00:29.216" v="0" actId="1076"/>
          <ac:spMkLst>
            <pc:docMk/>
            <pc:sldMk cId="3588828232" sldId="268"/>
            <ac:spMk id="11" creationId="{2D78E609-9082-CE2F-9582-81B966FC4E28}"/>
          </ac:spMkLst>
        </pc:spChg>
      </pc:sldChg>
    </pc:docChg>
  </pc:docChgLst>
  <pc:docChgLst>
    <pc:chgData name="Fernandes, Johan (StatCan)" userId="S::johan.fernandes@statcan.gc.ca::8f2b882d-f82b-4d89-8d4f-84e87f2aa5ef" providerId="AD" clId="Web-{906AF9A2-ADB3-2CC5-634A-EC98152B7DF1}"/>
    <pc:docChg chg="modSld">
      <pc:chgData name="Fernandes, Johan (StatCan)" userId="S::johan.fernandes@statcan.gc.ca::8f2b882d-f82b-4d89-8d4f-84e87f2aa5ef" providerId="AD" clId="Web-{906AF9A2-ADB3-2CC5-634A-EC98152B7DF1}" dt="2022-07-19T13:52:52.896" v="22" actId="1076"/>
      <pc:docMkLst>
        <pc:docMk/>
      </pc:docMkLst>
      <pc:sldChg chg="addSp delSp modSp">
        <pc:chgData name="Fernandes, Johan (StatCan)" userId="S::johan.fernandes@statcan.gc.ca::8f2b882d-f82b-4d89-8d4f-84e87f2aa5ef" providerId="AD" clId="Web-{906AF9A2-ADB3-2CC5-634A-EC98152B7DF1}" dt="2022-07-19T13:52:52.896" v="22" actId="1076"/>
        <pc:sldMkLst>
          <pc:docMk/>
          <pc:sldMk cId="1499305573" sldId="282"/>
        </pc:sldMkLst>
        <pc:spChg chg="add mod">
          <ac:chgData name="Fernandes, Johan (StatCan)" userId="S::johan.fernandes@statcan.gc.ca::8f2b882d-f82b-4d89-8d4f-84e87f2aa5ef" providerId="AD" clId="Web-{906AF9A2-ADB3-2CC5-634A-EC98152B7DF1}" dt="2022-07-19T13:52:50.880" v="21" actId="1076"/>
          <ac:spMkLst>
            <pc:docMk/>
            <pc:sldMk cId="1499305573" sldId="282"/>
            <ac:spMk id="5" creationId="{F3EEC18D-EBAE-947B-9E99-730A70EFC8EB}"/>
          </ac:spMkLst>
        </pc:spChg>
        <pc:picChg chg="add del mod">
          <ac:chgData name="Fernandes, Johan (StatCan)" userId="S::johan.fernandes@statcan.gc.ca::8f2b882d-f82b-4d89-8d4f-84e87f2aa5ef" providerId="AD" clId="Web-{906AF9A2-ADB3-2CC5-634A-EC98152B7DF1}" dt="2022-07-19T13:51:32.569" v="5"/>
          <ac:picMkLst>
            <pc:docMk/>
            <pc:sldMk cId="1499305573" sldId="282"/>
            <ac:picMk id="3" creationId="{43D05832-D68C-26CF-2B90-A51B3804A6A9}"/>
          </ac:picMkLst>
        </pc:picChg>
        <pc:picChg chg="add mod">
          <ac:chgData name="Fernandes, Johan (StatCan)" userId="S::johan.fernandes@statcan.gc.ca::8f2b882d-f82b-4d89-8d4f-84e87f2aa5ef" providerId="AD" clId="Web-{906AF9A2-ADB3-2CC5-634A-EC98152B7DF1}" dt="2022-07-19T13:52:50.864" v="20" actId="1076"/>
          <ac:picMkLst>
            <pc:docMk/>
            <pc:sldMk cId="1499305573" sldId="282"/>
            <ac:picMk id="4" creationId="{E467AC7E-C82C-C133-139D-021B15E92F05}"/>
          </ac:picMkLst>
        </pc:picChg>
        <pc:picChg chg="mod">
          <ac:chgData name="Fernandes, Johan (StatCan)" userId="S::johan.fernandes@statcan.gc.ca::8f2b882d-f82b-4d89-8d4f-84e87f2aa5ef" providerId="AD" clId="Web-{906AF9A2-ADB3-2CC5-634A-EC98152B7DF1}" dt="2022-07-19T13:52:52.896" v="22" actId="1076"/>
          <ac:picMkLst>
            <pc:docMk/>
            <pc:sldMk cId="1499305573" sldId="282"/>
            <ac:picMk id="19" creationId="{38D58DC9-1B78-E055-C7D4-4B6BE612C28F}"/>
          </ac:picMkLst>
        </pc:picChg>
      </pc:sldChg>
    </pc:docChg>
  </pc:docChgLst>
  <pc:docChgLst>
    <pc:chgData name="Guo, Ruting (StatCan)" userId="S::ruting.guo@statcan.gc.ca::37d74887-7802-4404-b0bd-d935e740b6de" providerId="AD" clId="Web-{10615E11-5351-451F-83A5-9D152C88879D}"/>
    <pc:docChg chg="modSld">
      <pc:chgData name="Guo, Ruting (StatCan)" userId="S::ruting.guo@statcan.gc.ca::37d74887-7802-4404-b0bd-d935e740b6de" providerId="AD" clId="Web-{10615E11-5351-451F-83A5-9D152C88879D}" dt="2022-07-10T22:38:54.428" v="42"/>
      <pc:docMkLst>
        <pc:docMk/>
      </pc:docMkLst>
      <pc:sldChg chg="modSp">
        <pc:chgData name="Guo, Ruting (StatCan)" userId="S::ruting.guo@statcan.gc.ca::37d74887-7802-4404-b0bd-d935e740b6de" providerId="AD" clId="Web-{10615E11-5351-451F-83A5-9D152C88879D}" dt="2022-07-10T22:36:10.097" v="34" actId="20577"/>
        <pc:sldMkLst>
          <pc:docMk/>
          <pc:sldMk cId="2048856254" sldId="259"/>
        </pc:sldMkLst>
        <pc:spChg chg="mod">
          <ac:chgData name="Guo, Ruting (StatCan)" userId="S::ruting.guo@statcan.gc.ca::37d74887-7802-4404-b0bd-d935e740b6de" providerId="AD" clId="Web-{10615E11-5351-451F-83A5-9D152C88879D}" dt="2022-07-10T22:36:10.097" v="34" actId="20577"/>
          <ac:spMkLst>
            <pc:docMk/>
            <pc:sldMk cId="2048856254" sldId="259"/>
            <ac:spMk id="3" creationId="{2FA000A1-9A4E-488B-A67B-33BEF7BADC8E}"/>
          </ac:spMkLst>
        </pc:spChg>
      </pc:sldChg>
      <pc:sldChg chg="modSp">
        <pc:chgData name="Guo, Ruting (StatCan)" userId="S::ruting.guo@statcan.gc.ca::37d74887-7802-4404-b0bd-d935e740b6de" providerId="AD" clId="Web-{10615E11-5351-451F-83A5-9D152C88879D}" dt="2022-07-10T22:35:52.316" v="22" actId="14100"/>
        <pc:sldMkLst>
          <pc:docMk/>
          <pc:sldMk cId="3709211155" sldId="267"/>
        </pc:sldMkLst>
        <pc:spChg chg="mod">
          <ac:chgData name="Guo, Ruting (StatCan)" userId="S::ruting.guo@statcan.gc.ca::37d74887-7802-4404-b0bd-d935e740b6de" providerId="AD" clId="Web-{10615E11-5351-451F-83A5-9D152C88879D}" dt="2022-07-10T22:35:44.253" v="20" actId="20577"/>
          <ac:spMkLst>
            <pc:docMk/>
            <pc:sldMk cId="3709211155" sldId="267"/>
            <ac:spMk id="2" creationId="{00000000-0000-0000-0000-000000000000}"/>
          </ac:spMkLst>
        </pc:spChg>
        <pc:spChg chg="mod">
          <ac:chgData name="Guo, Ruting (StatCan)" userId="S::ruting.guo@statcan.gc.ca::37d74887-7802-4404-b0bd-d935e740b6de" providerId="AD" clId="Web-{10615E11-5351-451F-83A5-9D152C88879D}" dt="2022-07-10T22:35:52.316" v="22" actId="14100"/>
          <ac:spMkLst>
            <pc:docMk/>
            <pc:sldMk cId="3709211155" sldId="267"/>
            <ac:spMk id="7" creationId="{E4D294D1-C87D-4872-A170-2940D3DD51C3}"/>
          </ac:spMkLst>
        </pc:spChg>
      </pc:sldChg>
    </pc:docChg>
  </pc:docChgLst>
  <pc:docChgLst>
    <pc:chgData name="Guo, Ruting (StatCan)" userId="S::ruting.guo@statcan.gc.ca::37d74887-7802-4404-b0bd-d935e740b6de" providerId="AD" clId="Web-{B2A7B32D-E090-4C6E-9942-6590A57FEBFE}"/>
    <pc:docChg chg="modSld">
      <pc:chgData name="Guo, Ruting (StatCan)" userId="S::ruting.guo@statcan.gc.ca::37d74887-7802-4404-b0bd-d935e740b6de" providerId="AD" clId="Web-{B2A7B32D-E090-4C6E-9942-6590A57FEBFE}" dt="2022-07-22T15:55:26.432" v="105" actId="14100"/>
      <pc:docMkLst>
        <pc:docMk/>
      </pc:docMkLst>
      <pc:sldChg chg="modSp">
        <pc:chgData name="Guo, Ruting (StatCan)" userId="S::ruting.guo@statcan.gc.ca::37d74887-7802-4404-b0bd-d935e740b6de" providerId="AD" clId="Web-{B2A7B32D-E090-4C6E-9942-6590A57FEBFE}" dt="2022-07-22T15:55:26.432" v="105" actId="14100"/>
        <pc:sldMkLst>
          <pc:docMk/>
          <pc:sldMk cId="2048856254" sldId="259"/>
        </pc:sldMkLst>
        <pc:spChg chg="mod">
          <ac:chgData name="Guo, Ruting (StatCan)" userId="S::ruting.guo@statcan.gc.ca::37d74887-7802-4404-b0bd-d935e740b6de" providerId="AD" clId="Web-{B2A7B32D-E090-4C6E-9942-6590A57FEBFE}" dt="2022-07-22T15:55:26.432" v="105" actId="14100"/>
          <ac:spMkLst>
            <pc:docMk/>
            <pc:sldMk cId="2048856254" sldId="259"/>
            <ac:spMk id="3" creationId="{2FA000A1-9A4E-488B-A67B-33BEF7BADC8E}"/>
          </ac:spMkLst>
        </pc:spChg>
      </pc:sldChg>
      <pc:sldChg chg="addSp delSp modSp">
        <pc:chgData name="Guo, Ruting (StatCan)" userId="S::ruting.guo@statcan.gc.ca::37d74887-7802-4404-b0bd-d935e740b6de" providerId="AD" clId="Web-{B2A7B32D-E090-4C6E-9942-6590A57FEBFE}" dt="2022-07-22T15:54:36.323" v="89" actId="1076"/>
        <pc:sldMkLst>
          <pc:docMk/>
          <pc:sldMk cId="3668178397" sldId="261"/>
        </pc:sldMkLst>
        <pc:spChg chg="mod">
          <ac:chgData name="Guo, Ruting (StatCan)" userId="S::ruting.guo@statcan.gc.ca::37d74887-7802-4404-b0bd-d935e740b6de" providerId="AD" clId="Web-{B2A7B32D-E090-4C6E-9942-6590A57FEBFE}" dt="2022-07-22T15:53:25.511" v="74" actId="1076"/>
          <ac:spMkLst>
            <pc:docMk/>
            <pc:sldMk cId="3668178397" sldId="261"/>
            <ac:spMk id="7" creationId="{447F5B75-8217-DC77-E879-3F69F7E0722B}"/>
          </ac:spMkLst>
        </pc:spChg>
        <pc:spChg chg="add mod">
          <ac:chgData name="Guo, Ruting (StatCan)" userId="S::ruting.guo@statcan.gc.ca::37d74887-7802-4404-b0bd-d935e740b6de" providerId="AD" clId="Web-{B2A7B32D-E090-4C6E-9942-6590A57FEBFE}" dt="2022-07-22T15:53:15.621" v="72" actId="20577"/>
          <ac:spMkLst>
            <pc:docMk/>
            <pc:sldMk cId="3668178397" sldId="261"/>
            <ac:spMk id="8" creationId="{31801175-67BB-3FB5-5151-759AF1752B72}"/>
          </ac:spMkLst>
        </pc:spChg>
        <pc:spChg chg="add del mod">
          <ac:chgData name="Guo, Ruting (StatCan)" userId="S::ruting.guo@statcan.gc.ca::37d74887-7802-4404-b0bd-d935e740b6de" providerId="AD" clId="Web-{B2A7B32D-E090-4C6E-9942-6590A57FEBFE}" dt="2022-07-22T15:54:10.839" v="84"/>
          <ac:spMkLst>
            <pc:docMk/>
            <pc:sldMk cId="3668178397" sldId="261"/>
            <ac:spMk id="9" creationId="{9017825D-C357-BF6C-92AA-9B08E0D3BB22}"/>
          </ac:spMkLst>
        </pc:spChg>
        <pc:spChg chg="mod">
          <ac:chgData name="Guo, Ruting (StatCan)" userId="S::ruting.guo@statcan.gc.ca::37d74887-7802-4404-b0bd-d935e740b6de" providerId="AD" clId="Web-{B2A7B32D-E090-4C6E-9942-6590A57FEBFE}" dt="2022-07-22T15:53:47.433" v="79" actId="1076"/>
          <ac:spMkLst>
            <pc:docMk/>
            <pc:sldMk cId="3668178397" sldId="261"/>
            <ac:spMk id="10" creationId="{45B5D455-6BA7-402F-54A3-18FFE8DE8426}"/>
          </ac:spMkLst>
        </pc:spChg>
        <pc:spChg chg="mod">
          <ac:chgData name="Guo, Ruting (StatCan)" userId="S::ruting.guo@statcan.gc.ca::37d74887-7802-4404-b0bd-d935e740b6de" providerId="AD" clId="Web-{B2A7B32D-E090-4C6E-9942-6590A57FEBFE}" dt="2022-07-22T15:54:36.323" v="89" actId="1076"/>
          <ac:spMkLst>
            <pc:docMk/>
            <pc:sldMk cId="3668178397" sldId="261"/>
            <ac:spMk id="11" creationId="{D6202E4A-8CED-BE1B-1C0A-CABEE471CD56}"/>
          </ac:spMkLst>
        </pc:spChg>
        <pc:spChg chg="mod">
          <ac:chgData name="Guo, Ruting (StatCan)" userId="S::ruting.guo@statcan.gc.ca::37d74887-7802-4404-b0bd-d935e740b6de" providerId="AD" clId="Web-{B2A7B32D-E090-4C6E-9942-6590A57FEBFE}" dt="2022-07-22T15:54:19.308" v="87" actId="1076"/>
          <ac:spMkLst>
            <pc:docMk/>
            <pc:sldMk cId="3668178397" sldId="261"/>
            <ac:spMk id="12" creationId="{27D80FE4-C061-4244-2D63-0BBE626BE66C}"/>
          </ac:spMkLst>
        </pc:spChg>
        <pc:spChg chg="del mod">
          <ac:chgData name="Guo, Ruting (StatCan)" userId="S::ruting.guo@statcan.gc.ca::37d74887-7802-4404-b0bd-d935e740b6de" providerId="AD" clId="Web-{B2A7B32D-E090-4C6E-9942-6590A57FEBFE}" dt="2022-07-22T15:54:12.542" v="85"/>
          <ac:spMkLst>
            <pc:docMk/>
            <pc:sldMk cId="3668178397" sldId="261"/>
            <ac:spMk id="14" creationId="{1391ACD1-DD35-9D98-7C56-94FA4C880057}"/>
          </ac:spMkLst>
        </pc:spChg>
        <pc:spChg chg="mod">
          <ac:chgData name="Guo, Ruting (StatCan)" userId="S::ruting.guo@statcan.gc.ca::37d74887-7802-4404-b0bd-d935e740b6de" providerId="AD" clId="Web-{B2A7B32D-E090-4C6E-9942-6590A57FEBFE}" dt="2022-07-22T15:53:58.886" v="81" actId="1076"/>
          <ac:spMkLst>
            <pc:docMk/>
            <pc:sldMk cId="3668178397" sldId="261"/>
            <ac:spMk id="15" creationId="{3D6463EC-83C1-561C-1B28-3BE2AF39775E}"/>
          </ac:spMkLst>
        </pc:spChg>
        <pc:picChg chg="mod">
          <ac:chgData name="Guo, Ruting (StatCan)" userId="S::ruting.guo@statcan.gc.ca::37d74887-7802-4404-b0bd-d935e740b6de" providerId="AD" clId="Web-{B2A7B32D-E090-4C6E-9942-6590A57FEBFE}" dt="2022-07-22T15:53:20.886" v="73" actId="1076"/>
          <ac:picMkLst>
            <pc:docMk/>
            <pc:sldMk cId="3668178397" sldId="261"/>
            <ac:picMk id="3" creationId="{8276F08A-CD59-863E-8762-AD5959E85F6E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BAE85E-D25F-4E91-8B15-12248650B2A0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883D307-F26B-4880-9FB5-FDE0CCEDEA29}">
      <dgm:prSet phldrT="[Text]" phldr="0"/>
      <dgm:spPr/>
      <dgm:t>
        <a:bodyPr/>
        <a:lstStyle/>
        <a:p>
          <a:pPr rtl="0"/>
          <a:r>
            <a:rPr lang="en-US" b="1">
              <a:latin typeface="Calibri Light" panose="020F0302020204030204"/>
            </a:rPr>
            <a:t>Educational background</a:t>
          </a:r>
          <a:endParaRPr lang="en-US" b="1"/>
        </a:p>
      </dgm:t>
    </dgm:pt>
    <dgm:pt modelId="{3250B775-20E7-47B5-9E65-7069FF48C5C0}" type="parTrans" cxnId="{CE2EA71F-A4D9-4A21-9920-3EADA0AA8E1E}">
      <dgm:prSet/>
      <dgm:spPr/>
      <dgm:t>
        <a:bodyPr/>
        <a:lstStyle/>
        <a:p>
          <a:endParaRPr lang="en-US"/>
        </a:p>
      </dgm:t>
    </dgm:pt>
    <dgm:pt modelId="{4AED76EE-8D85-476E-B813-D586ECF95E16}" type="sibTrans" cxnId="{CE2EA71F-A4D9-4A21-9920-3EADA0AA8E1E}">
      <dgm:prSet/>
      <dgm:spPr/>
      <dgm:t>
        <a:bodyPr/>
        <a:lstStyle/>
        <a:p>
          <a:endParaRPr lang="en-US"/>
        </a:p>
      </dgm:t>
    </dgm:pt>
    <dgm:pt modelId="{AA5386E3-3D0A-424F-B920-E4963832B6B4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 Criminology (B.A.), York University</a:t>
          </a:r>
          <a:endParaRPr lang="en-US"/>
        </a:p>
      </dgm:t>
    </dgm:pt>
    <dgm:pt modelId="{E2F952F0-A356-4923-9E55-DC1ADABAC3F3}" type="parTrans" cxnId="{382E2E1B-5940-43F9-9E85-7863003E0AC8}">
      <dgm:prSet/>
      <dgm:spPr/>
      <dgm:t>
        <a:bodyPr/>
        <a:lstStyle/>
        <a:p>
          <a:endParaRPr lang="en-US"/>
        </a:p>
      </dgm:t>
    </dgm:pt>
    <dgm:pt modelId="{1172FD55-4FCA-414D-A847-756C23A72E0C}" type="sibTrans" cxnId="{382E2E1B-5940-43F9-9E85-7863003E0AC8}">
      <dgm:prSet/>
      <dgm:spPr/>
      <dgm:t>
        <a:bodyPr/>
        <a:lstStyle/>
        <a:p>
          <a:endParaRPr lang="en-US"/>
        </a:p>
      </dgm:t>
    </dgm:pt>
    <dgm:pt modelId="{1AA9D1EE-81F1-4573-8EE9-E3B07EA58966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 Criminology and Criminal Justice Policy (M.A.), University of Guelph</a:t>
          </a:r>
          <a:endParaRPr lang="en-US"/>
        </a:p>
      </dgm:t>
    </dgm:pt>
    <dgm:pt modelId="{F46C9CFB-6E40-4265-A1FF-06AFC4B50133}" type="parTrans" cxnId="{70DF6F68-5FA7-4286-9F9B-EC98E0C9D278}">
      <dgm:prSet/>
      <dgm:spPr/>
      <dgm:t>
        <a:bodyPr/>
        <a:lstStyle/>
        <a:p>
          <a:endParaRPr lang="en-US"/>
        </a:p>
      </dgm:t>
    </dgm:pt>
    <dgm:pt modelId="{27FE84AE-BF62-4219-AD6D-896286C4714E}" type="sibTrans" cxnId="{70DF6F68-5FA7-4286-9F9B-EC98E0C9D278}">
      <dgm:prSet/>
      <dgm:spPr/>
      <dgm:t>
        <a:bodyPr/>
        <a:lstStyle/>
        <a:p>
          <a:endParaRPr lang="en-US"/>
        </a:p>
      </dgm:t>
    </dgm:pt>
    <dgm:pt modelId="{126E3FEB-A1B5-47BF-A597-D70EAC0C9D69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Sociology (Ph.D.), University of Guelph</a:t>
          </a:r>
          <a:endParaRPr lang="en-US"/>
        </a:p>
      </dgm:t>
    </dgm:pt>
    <dgm:pt modelId="{46FD32C5-72F6-4C67-A8E6-D11F2EACFB14}" type="parTrans" cxnId="{769E571D-4D39-421E-BDED-F6D535D7E438}">
      <dgm:prSet/>
      <dgm:spPr/>
      <dgm:t>
        <a:bodyPr/>
        <a:lstStyle/>
        <a:p>
          <a:endParaRPr lang="en-US"/>
        </a:p>
      </dgm:t>
    </dgm:pt>
    <dgm:pt modelId="{6D05B34F-CFEF-48E8-B3DC-7B1627D249AE}" type="sibTrans" cxnId="{769E571D-4D39-421E-BDED-F6D535D7E438}">
      <dgm:prSet/>
      <dgm:spPr/>
      <dgm:t>
        <a:bodyPr/>
        <a:lstStyle/>
        <a:p>
          <a:endParaRPr lang="en-US"/>
        </a:p>
      </dgm:t>
    </dgm:pt>
    <dgm:pt modelId="{1879E014-1C47-469A-9BAE-B759929A215C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 Career development</a:t>
          </a:r>
          <a:endParaRPr lang="en-US"/>
        </a:p>
      </dgm:t>
    </dgm:pt>
    <dgm:pt modelId="{4078044D-FCF8-44CE-B51F-B84C6B89D748}" type="parTrans" cxnId="{996A5755-CBB8-4CCA-A5B7-54E3B22FCA39}">
      <dgm:prSet/>
      <dgm:spPr/>
      <dgm:t>
        <a:bodyPr/>
        <a:lstStyle/>
        <a:p>
          <a:endParaRPr lang="en-US"/>
        </a:p>
      </dgm:t>
    </dgm:pt>
    <dgm:pt modelId="{B689208B-2B9E-4084-A0C5-770500D16EC2}" type="sibTrans" cxnId="{996A5755-CBB8-4CCA-A5B7-54E3B22FCA39}">
      <dgm:prSet/>
      <dgm:spPr/>
      <dgm:t>
        <a:bodyPr/>
        <a:lstStyle/>
        <a:p>
          <a:endParaRPr lang="en-US"/>
        </a:p>
      </dgm:t>
    </dgm:pt>
    <dgm:pt modelId="{F9BAC462-418C-4879-AB39-FFB74B76ADE0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 Statistical Assistant, Branch Research Data Centre, University of Guelph</a:t>
          </a:r>
          <a:endParaRPr lang="en-US"/>
        </a:p>
      </dgm:t>
    </dgm:pt>
    <dgm:pt modelId="{BEAAE8C5-B277-4208-AC87-1CC85ADD36DD}" type="parTrans" cxnId="{BBCBBE67-3EC1-4308-8DB8-F01147130466}">
      <dgm:prSet/>
      <dgm:spPr/>
      <dgm:t>
        <a:bodyPr/>
        <a:lstStyle/>
        <a:p>
          <a:endParaRPr lang="en-US"/>
        </a:p>
      </dgm:t>
    </dgm:pt>
    <dgm:pt modelId="{5203BBF3-18CE-4C26-B599-F3544C108E74}" type="sibTrans" cxnId="{BBCBBE67-3EC1-4308-8DB8-F01147130466}">
      <dgm:prSet/>
      <dgm:spPr/>
      <dgm:t>
        <a:bodyPr/>
        <a:lstStyle/>
        <a:p>
          <a:endParaRPr lang="en-US"/>
        </a:p>
      </dgm:t>
    </dgm:pt>
    <dgm:pt modelId="{E28EA92A-EF77-494C-8062-E985AFC7133F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 Research Assistant and Teaching Assistant positions</a:t>
          </a:r>
          <a:endParaRPr lang="en-US"/>
        </a:p>
      </dgm:t>
    </dgm:pt>
    <dgm:pt modelId="{8D5AFE91-F3B5-4DED-AA8B-45A6D542E78B}" type="parTrans" cxnId="{6AF5F478-0EB7-4B94-859A-BE9615A8109F}">
      <dgm:prSet/>
      <dgm:spPr/>
      <dgm:t>
        <a:bodyPr/>
        <a:lstStyle/>
        <a:p>
          <a:endParaRPr lang="en-US"/>
        </a:p>
      </dgm:t>
    </dgm:pt>
    <dgm:pt modelId="{FD7D6D88-8BCC-4785-B0FC-4EDBA299B224}" type="sibTrans" cxnId="{6AF5F478-0EB7-4B94-859A-BE9615A8109F}">
      <dgm:prSet/>
      <dgm:spPr/>
      <dgm:t>
        <a:bodyPr/>
        <a:lstStyle/>
        <a:p>
          <a:endParaRPr lang="en-US"/>
        </a:p>
      </dgm:t>
    </dgm:pt>
    <dgm:pt modelId="{E630E1E5-AD95-4388-B257-72F5F5AED621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 Graduate research projects and publications</a:t>
          </a:r>
          <a:endParaRPr lang="en-US"/>
        </a:p>
      </dgm:t>
    </dgm:pt>
    <dgm:pt modelId="{C63A4DF4-F24B-438E-9EE2-DF15B3FA6CC4}" type="parTrans" cxnId="{EA142F1F-07E2-4B32-9C76-AE5EDAE2B419}">
      <dgm:prSet/>
      <dgm:spPr/>
      <dgm:t>
        <a:bodyPr/>
        <a:lstStyle/>
        <a:p>
          <a:endParaRPr lang="en-US"/>
        </a:p>
      </dgm:t>
    </dgm:pt>
    <dgm:pt modelId="{40E5A0ED-01E0-4ACC-A7E0-DCB4752BC7F3}" type="sibTrans" cxnId="{EA142F1F-07E2-4B32-9C76-AE5EDAE2B419}">
      <dgm:prSet/>
      <dgm:spPr/>
      <dgm:t>
        <a:bodyPr/>
        <a:lstStyle/>
        <a:p>
          <a:endParaRPr lang="en-US"/>
        </a:p>
      </dgm:t>
    </dgm:pt>
    <dgm:pt modelId="{9AA1B139-7A7C-4261-A26C-778F5AA46554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 Lessons learned</a:t>
          </a:r>
          <a:endParaRPr lang="en-US"/>
        </a:p>
      </dgm:t>
    </dgm:pt>
    <dgm:pt modelId="{FD02E3FE-D302-4C21-879A-6804268B0405}" type="parTrans" cxnId="{7EAF7C49-61A6-4207-9979-C5680C3A870E}">
      <dgm:prSet/>
      <dgm:spPr/>
      <dgm:t>
        <a:bodyPr/>
        <a:lstStyle/>
        <a:p>
          <a:endParaRPr lang="en-US"/>
        </a:p>
      </dgm:t>
    </dgm:pt>
    <dgm:pt modelId="{7CACA45F-C50D-4EB0-8C67-14A45645F787}" type="sibTrans" cxnId="{7EAF7C49-61A6-4207-9979-C5680C3A870E}">
      <dgm:prSet/>
      <dgm:spPr/>
      <dgm:t>
        <a:bodyPr/>
        <a:lstStyle/>
        <a:p>
          <a:endParaRPr lang="en-US"/>
        </a:p>
      </dgm:t>
    </dgm:pt>
    <dgm:pt modelId="{778036BB-6EE4-4A96-87DA-2425F3CD70B6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 Expand your network</a:t>
          </a:r>
        </a:p>
      </dgm:t>
    </dgm:pt>
    <dgm:pt modelId="{1A3ACB5B-1CAE-4FBC-A3FF-F11F2381AD08}" type="parTrans" cxnId="{7A417D58-E70A-4927-BA3A-DCA50280A089}">
      <dgm:prSet/>
      <dgm:spPr/>
    </dgm:pt>
    <dgm:pt modelId="{EE6ACBBF-2FB2-424A-AFBD-BDE28BB0574C}" type="sibTrans" cxnId="{7A417D58-E70A-4927-BA3A-DCA50280A089}">
      <dgm:prSet/>
      <dgm:spPr/>
      <dgm:t>
        <a:bodyPr/>
        <a:lstStyle/>
        <a:p>
          <a:endParaRPr lang="en-US"/>
        </a:p>
      </dgm:t>
    </dgm:pt>
    <dgm:pt modelId="{615CE819-764D-4FA8-BF9C-952DFF8B357B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 Diversify your skills</a:t>
          </a:r>
        </a:p>
      </dgm:t>
    </dgm:pt>
    <dgm:pt modelId="{898E13F7-50D4-4B1F-A188-DAAC3C5AD529}" type="parTrans" cxnId="{46A74E4B-BA1F-453B-8C54-E459ECC31D90}">
      <dgm:prSet/>
      <dgm:spPr/>
    </dgm:pt>
    <dgm:pt modelId="{CFFE51D8-D466-468F-A0E7-D95E80748CFC}" type="sibTrans" cxnId="{46A74E4B-BA1F-453B-8C54-E459ECC31D90}">
      <dgm:prSet/>
      <dgm:spPr/>
      <dgm:t>
        <a:bodyPr/>
        <a:lstStyle/>
        <a:p>
          <a:endParaRPr lang="en-US"/>
        </a:p>
      </dgm:t>
    </dgm:pt>
    <dgm:pt modelId="{0F0CA00A-C152-4385-A25A-5EE7461F1D2F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Enjoying </a:t>
          </a:r>
          <a:r>
            <a:rPr lang="en-US" err="1">
              <a:latin typeface="Calibri Light" panose="020F0302020204030204"/>
            </a:rPr>
            <a:t>StatCan</a:t>
          </a:r>
          <a:endParaRPr lang="en-US">
            <a:latin typeface="Calibri Light" panose="020F0302020204030204"/>
          </a:endParaRPr>
        </a:p>
      </dgm:t>
    </dgm:pt>
    <dgm:pt modelId="{3458984C-B410-4C03-B833-88E69A6D8F96}" type="parTrans" cxnId="{FC482DF7-138C-4FFA-97CC-69EA39689488}">
      <dgm:prSet/>
      <dgm:spPr/>
    </dgm:pt>
    <dgm:pt modelId="{926D9994-3FB5-4BA1-A608-4D85B9E2F663}" type="sibTrans" cxnId="{FC482DF7-138C-4FFA-97CC-69EA39689488}">
      <dgm:prSet/>
      <dgm:spPr/>
      <dgm:t>
        <a:bodyPr/>
        <a:lstStyle/>
        <a:p>
          <a:endParaRPr lang="en-US"/>
        </a:p>
      </dgm:t>
    </dgm:pt>
    <dgm:pt modelId="{50F9E412-9A65-4137-B035-5550E8780DBF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 Positive workplace culture</a:t>
          </a:r>
        </a:p>
      </dgm:t>
    </dgm:pt>
    <dgm:pt modelId="{B7249F24-D376-44EA-926C-51495984ADA1}" type="parTrans" cxnId="{1B94790F-FF93-4F4E-9EDC-BD68E027F86D}">
      <dgm:prSet/>
      <dgm:spPr/>
    </dgm:pt>
    <dgm:pt modelId="{850687E1-330F-461C-BBF2-0BC7F195FAF6}" type="sibTrans" cxnId="{1B94790F-FF93-4F4E-9EDC-BD68E027F86D}">
      <dgm:prSet/>
      <dgm:spPr/>
      <dgm:t>
        <a:bodyPr/>
        <a:lstStyle/>
        <a:p>
          <a:endParaRPr lang="en-US"/>
        </a:p>
      </dgm:t>
    </dgm:pt>
    <dgm:pt modelId="{7BF40EBA-362F-4250-9C02-F10B3AC79F64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 Professional development</a:t>
          </a:r>
        </a:p>
      </dgm:t>
    </dgm:pt>
    <dgm:pt modelId="{8FA11CAD-A1CC-4879-A6EC-AD6AB56EBEFF}" type="parTrans" cxnId="{CBCF0F52-E52F-470D-AD12-ED7E1416FC95}">
      <dgm:prSet/>
      <dgm:spPr/>
    </dgm:pt>
    <dgm:pt modelId="{9B2EC04E-AB45-4619-845F-B20895CB2BE8}" type="sibTrans" cxnId="{CBCF0F52-E52F-470D-AD12-ED7E1416FC95}">
      <dgm:prSet/>
      <dgm:spPr/>
    </dgm:pt>
    <dgm:pt modelId="{83EC0746-8780-4568-B78B-01861B09B280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 Working on research projects to contribute to a better Canada</a:t>
          </a:r>
        </a:p>
      </dgm:t>
    </dgm:pt>
    <dgm:pt modelId="{6970E664-AC2C-4331-A3E1-E4DCC3C986E9}" type="parTrans" cxnId="{F6E4C8AB-26AE-44A5-B9E4-1759E094902E}">
      <dgm:prSet/>
      <dgm:spPr/>
    </dgm:pt>
    <dgm:pt modelId="{A390CA6A-D211-4B33-B04B-8ACBD074E4B8}" type="sibTrans" cxnId="{F6E4C8AB-26AE-44A5-B9E4-1759E094902E}">
      <dgm:prSet/>
      <dgm:spPr/>
    </dgm:pt>
    <dgm:pt modelId="{05057294-49F8-4AAA-A51E-16E4D5DAF4C8}" type="pres">
      <dgm:prSet presAssocID="{45BAE85E-D25F-4E91-8B15-12248650B2A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212344A-6EBB-41C6-89EF-37DC82F847A7}" type="pres">
      <dgm:prSet presAssocID="{5883D307-F26B-4880-9FB5-FDE0CCEDEA29}" presName="composite" presStyleCnt="0"/>
      <dgm:spPr/>
    </dgm:pt>
    <dgm:pt modelId="{AA52EF8E-9828-46B8-BACB-62AA3C106314}" type="pres">
      <dgm:prSet presAssocID="{5883D307-F26B-4880-9FB5-FDE0CCEDEA29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E192E4-B82C-4B17-B93F-F567093E417F}" type="pres">
      <dgm:prSet presAssocID="{5883D307-F26B-4880-9FB5-FDE0CCEDEA29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0F2840-593D-4C86-95D9-910C63C73C3F}" type="pres">
      <dgm:prSet presAssocID="{4AED76EE-8D85-476E-B813-D586ECF95E16}" presName="sp" presStyleCnt="0"/>
      <dgm:spPr/>
    </dgm:pt>
    <dgm:pt modelId="{06348AEA-55BE-4757-92E9-E28A2FC07078}" type="pres">
      <dgm:prSet presAssocID="{1879E014-1C47-469A-9BAE-B759929A215C}" presName="composite" presStyleCnt="0"/>
      <dgm:spPr/>
    </dgm:pt>
    <dgm:pt modelId="{F4F386AF-42E0-4C01-BE5E-2982F56DCDDF}" type="pres">
      <dgm:prSet presAssocID="{1879E014-1C47-469A-9BAE-B759929A215C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9B8AA9-64DB-4BEB-9193-900719CDBF0D}" type="pres">
      <dgm:prSet presAssocID="{1879E014-1C47-469A-9BAE-B759929A215C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4AC182-816D-4467-B297-E479FD97AE94}" type="pres">
      <dgm:prSet presAssocID="{B689208B-2B9E-4084-A0C5-770500D16EC2}" presName="sp" presStyleCnt="0"/>
      <dgm:spPr/>
    </dgm:pt>
    <dgm:pt modelId="{438F4FBC-4AE5-4677-B4DC-E62A4BF4607D}" type="pres">
      <dgm:prSet presAssocID="{9AA1B139-7A7C-4261-A26C-778F5AA46554}" presName="composite" presStyleCnt="0"/>
      <dgm:spPr/>
    </dgm:pt>
    <dgm:pt modelId="{017DB468-5221-432A-9649-83C72AAC75D8}" type="pres">
      <dgm:prSet presAssocID="{9AA1B139-7A7C-4261-A26C-778F5AA46554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7903B6-F5B0-4099-BD0A-F7A716D3D9EB}" type="pres">
      <dgm:prSet presAssocID="{9AA1B139-7A7C-4261-A26C-778F5AA46554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5A4203-1D67-4D98-AC95-F0BED6135CD6}" type="pres">
      <dgm:prSet presAssocID="{7CACA45F-C50D-4EB0-8C67-14A45645F787}" presName="sp" presStyleCnt="0"/>
      <dgm:spPr/>
    </dgm:pt>
    <dgm:pt modelId="{32BE0BB9-643C-4D63-8B89-C3A84D9102C9}" type="pres">
      <dgm:prSet presAssocID="{0F0CA00A-C152-4385-A25A-5EE7461F1D2F}" presName="composite" presStyleCnt="0"/>
      <dgm:spPr/>
    </dgm:pt>
    <dgm:pt modelId="{52E4F9A3-DF2F-4E89-886C-0197E8916BAB}" type="pres">
      <dgm:prSet presAssocID="{0F0CA00A-C152-4385-A25A-5EE7461F1D2F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ABFC6E-644F-41D6-8AEC-5E17041D94CE}" type="pres">
      <dgm:prSet presAssocID="{0F0CA00A-C152-4385-A25A-5EE7461F1D2F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F12643B-D4F4-4D53-880C-7DB43434C13B}" type="presOf" srcId="{9AA1B139-7A7C-4261-A26C-778F5AA46554}" destId="{017DB468-5221-432A-9649-83C72AAC75D8}" srcOrd="0" destOrd="0" presId="urn:microsoft.com/office/officeart/2005/8/layout/chevron2"/>
    <dgm:cxn modelId="{F6E4C8AB-26AE-44A5-B9E4-1759E094902E}" srcId="{0F0CA00A-C152-4385-A25A-5EE7461F1D2F}" destId="{83EC0746-8780-4568-B78B-01861B09B280}" srcOrd="2" destOrd="0" parTransId="{6970E664-AC2C-4331-A3E1-E4DCC3C986E9}" sibTransId="{A390CA6A-D211-4B33-B04B-8ACBD074E4B8}"/>
    <dgm:cxn modelId="{6D1B76B0-5E4C-4C0C-9EDB-8DD015696DBE}" type="presOf" srcId="{126E3FEB-A1B5-47BF-A597-D70EAC0C9D69}" destId="{54E192E4-B82C-4B17-B93F-F567093E417F}" srcOrd="0" destOrd="2" presId="urn:microsoft.com/office/officeart/2005/8/layout/chevron2"/>
    <dgm:cxn modelId="{769E571D-4D39-421E-BDED-F6D535D7E438}" srcId="{5883D307-F26B-4880-9FB5-FDE0CCEDEA29}" destId="{126E3FEB-A1B5-47BF-A597-D70EAC0C9D69}" srcOrd="2" destOrd="0" parTransId="{46FD32C5-72F6-4C67-A8E6-D11F2EACFB14}" sibTransId="{6D05B34F-CFEF-48E8-B3DC-7B1627D249AE}"/>
    <dgm:cxn modelId="{DD445DB2-69B6-45D2-B3AD-125A617AB1BD}" type="presOf" srcId="{F9BAC462-418C-4879-AB39-FFB74B76ADE0}" destId="{109B8AA9-64DB-4BEB-9193-900719CDBF0D}" srcOrd="0" destOrd="0" presId="urn:microsoft.com/office/officeart/2005/8/layout/chevron2"/>
    <dgm:cxn modelId="{F7A6195D-BE7C-4A2F-9EFE-8CBC1F9491F9}" type="presOf" srcId="{E28EA92A-EF77-494C-8062-E985AFC7133F}" destId="{109B8AA9-64DB-4BEB-9193-900719CDBF0D}" srcOrd="0" destOrd="1" presId="urn:microsoft.com/office/officeart/2005/8/layout/chevron2"/>
    <dgm:cxn modelId="{21254BA5-4E7F-4E62-9D64-D216840A5680}" type="presOf" srcId="{0F0CA00A-C152-4385-A25A-5EE7461F1D2F}" destId="{52E4F9A3-DF2F-4E89-886C-0197E8916BAB}" srcOrd="0" destOrd="0" presId="urn:microsoft.com/office/officeart/2005/8/layout/chevron2"/>
    <dgm:cxn modelId="{ADBFB323-CFAD-4B70-9618-A41D4395161A}" type="presOf" srcId="{1AA9D1EE-81F1-4573-8EE9-E3B07EA58966}" destId="{54E192E4-B82C-4B17-B93F-F567093E417F}" srcOrd="0" destOrd="1" presId="urn:microsoft.com/office/officeart/2005/8/layout/chevron2"/>
    <dgm:cxn modelId="{B610B2E0-AA1B-4C43-A537-3B95D0330E29}" type="presOf" srcId="{615CE819-764D-4FA8-BF9C-952DFF8B357B}" destId="{067903B6-F5B0-4099-BD0A-F7A716D3D9EB}" srcOrd="0" destOrd="1" presId="urn:microsoft.com/office/officeart/2005/8/layout/chevron2"/>
    <dgm:cxn modelId="{996A5755-CBB8-4CCA-A5B7-54E3B22FCA39}" srcId="{45BAE85E-D25F-4E91-8B15-12248650B2A0}" destId="{1879E014-1C47-469A-9BAE-B759929A215C}" srcOrd="1" destOrd="0" parTransId="{4078044D-FCF8-44CE-B51F-B84C6B89D748}" sibTransId="{B689208B-2B9E-4084-A0C5-770500D16EC2}"/>
    <dgm:cxn modelId="{7A417D58-E70A-4927-BA3A-DCA50280A089}" srcId="{9AA1B139-7A7C-4261-A26C-778F5AA46554}" destId="{778036BB-6EE4-4A96-87DA-2425F3CD70B6}" srcOrd="0" destOrd="0" parTransId="{1A3ACB5B-1CAE-4FBC-A3FF-F11F2381AD08}" sibTransId="{EE6ACBBF-2FB2-424A-AFBD-BDE28BB0574C}"/>
    <dgm:cxn modelId="{AA4232AF-DF42-4360-9868-AB17A4989B17}" type="presOf" srcId="{E630E1E5-AD95-4388-B257-72F5F5AED621}" destId="{109B8AA9-64DB-4BEB-9193-900719CDBF0D}" srcOrd="0" destOrd="2" presId="urn:microsoft.com/office/officeart/2005/8/layout/chevron2"/>
    <dgm:cxn modelId="{6AF5F478-0EB7-4B94-859A-BE9615A8109F}" srcId="{1879E014-1C47-469A-9BAE-B759929A215C}" destId="{E28EA92A-EF77-494C-8062-E985AFC7133F}" srcOrd="1" destOrd="0" parTransId="{8D5AFE91-F3B5-4DED-AA8B-45A6D542E78B}" sibTransId="{FD7D6D88-8BCC-4785-B0FC-4EDBA299B224}"/>
    <dgm:cxn modelId="{7EAF7C49-61A6-4207-9979-C5680C3A870E}" srcId="{45BAE85E-D25F-4E91-8B15-12248650B2A0}" destId="{9AA1B139-7A7C-4261-A26C-778F5AA46554}" srcOrd="2" destOrd="0" parTransId="{FD02E3FE-D302-4C21-879A-6804268B0405}" sibTransId="{7CACA45F-C50D-4EB0-8C67-14A45645F787}"/>
    <dgm:cxn modelId="{46A74E4B-BA1F-453B-8C54-E459ECC31D90}" srcId="{9AA1B139-7A7C-4261-A26C-778F5AA46554}" destId="{615CE819-764D-4FA8-BF9C-952DFF8B357B}" srcOrd="1" destOrd="0" parTransId="{898E13F7-50D4-4B1F-A188-DAAC3C5AD529}" sibTransId="{CFFE51D8-D466-468F-A0E7-D95E80748CFC}"/>
    <dgm:cxn modelId="{D5AB3FE1-EA6F-46F0-8AC3-CE3AB779A715}" type="presOf" srcId="{45BAE85E-D25F-4E91-8B15-12248650B2A0}" destId="{05057294-49F8-4AAA-A51E-16E4D5DAF4C8}" srcOrd="0" destOrd="0" presId="urn:microsoft.com/office/officeart/2005/8/layout/chevron2"/>
    <dgm:cxn modelId="{56BD93A5-2717-4B8C-A4C1-132912E39C59}" type="presOf" srcId="{83EC0746-8780-4568-B78B-01861B09B280}" destId="{9EABFC6E-644F-41D6-8AEC-5E17041D94CE}" srcOrd="0" destOrd="2" presId="urn:microsoft.com/office/officeart/2005/8/layout/chevron2"/>
    <dgm:cxn modelId="{5FDD2CD5-0FD2-47D5-8347-A8737BCBE393}" type="presOf" srcId="{1879E014-1C47-469A-9BAE-B759929A215C}" destId="{F4F386AF-42E0-4C01-BE5E-2982F56DCDDF}" srcOrd="0" destOrd="0" presId="urn:microsoft.com/office/officeart/2005/8/layout/chevron2"/>
    <dgm:cxn modelId="{70DF6F68-5FA7-4286-9F9B-EC98E0C9D278}" srcId="{5883D307-F26B-4880-9FB5-FDE0CCEDEA29}" destId="{1AA9D1EE-81F1-4573-8EE9-E3B07EA58966}" srcOrd="1" destOrd="0" parTransId="{F46C9CFB-6E40-4265-A1FF-06AFC4B50133}" sibTransId="{27FE84AE-BF62-4219-AD6D-896286C4714E}"/>
    <dgm:cxn modelId="{F5D33C56-F216-4010-9B9B-4463A86412D0}" type="presOf" srcId="{778036BB-6EE4-4A96-87DA-2425F3CD70B6}" destId="{067903B6-F5B0-4099-BD0A-F7A716D3D9EB}" srcOrd="0" destOrd="0" presId="urn:microsoft.com/office/officeart/2005/8/layout/chevron2"/>
    <dgm:cxn modelId="{FC482DF7-138C-4FFA-97CC-69EA39689488}" srcId="{45BAE85E-D25F-4E91-8B15-12248650B2A0}" destId="{0F0CA00A-C152-4385-A25A-5EE7461F1D2F}" srcOrd="3" destOrd="0" parTransId="{3458984C-B410-4C03-B833-88E69A6D8F96}" sibTransId="{926D9994-3FB5-4BA1-A608-4D85B9E2F663}"/>
    <dgm:cxn modelId="{48731793-E136-4AE2-AEE8-53F2C6E0FBFD}" type="presOf" srcId="{7BF40EBA-362F-4250-9C02-F10B3AC79F64}" destId="{9EABFC6E-644F-41D6-8AEC-5E17041D94CE}" srcOrd="0" destOrd="1" presId="urn:microsoft.com/office/officeart/2005/8/layout/chevron2"/>
    <dgm:cxn modelId="{1B94790F-FF93-4F4E-9EDC-BD68E027F86D}" srcId="{0F0CA00A-C152-4385-A25A-5EE7461F1D2F}" destId="{50F9E412-9A65-4137-B035-5550E8780DBF}" srcOrd="0" destOrd="0" parTransId="{B7249F24-D376-44EA-926C-51495984ADA1}" sibTransId="{850687E1-330F-461C-BBF2-0BC7F195FAF6}"/>
    <dgm:cxn modelId="{CE2EA71F-A4D9-4A21-9920-3EADA0AA8E1E}" srcId="{45BAE85E-D25F-4E91-8B15-12248650B2A0}" destId="{5883D307-F26B-4880-9FB5-FDE0CCEDEA29}" srcOrd="0" destOrd="0" parTransId="{3250B775-20E7-47B5-9E65-7069FF48C5C0}" sibTransId="{4AED76EE-8D85-476E-B813-D586ECF95E16}"/>
    <dgm:cxn modelId="{FB0A0DAF-0F2F-4A77-ADAB-99433BBB98AE}" type="presOf" srcId="{AA5386E3-3D0A-424F-B920-E4963832B6B4}" destId="{54E192E4-B82C-4B17-B93F-F567093E417F}" srcOrd="0" destOrd="0" presId="urn:microsoft.com/office/officeart/2005/8/layout/chevron2"/>
    <dgm:cxn modelId="{CBCF0F52-E52F-470D-AD12-ED7E1416FC95}" srcId="{0F0CA00A-C152-4385-A25A-5EE7461F1D2F}" destId="{7BF40EBA-362F-4250-9C02-F10B3AC79F64}" srcOrd="1" destOrd="0" parTransId="{8FA11CAD-A1CC-4879-A6EC-AD6AB56EBEFF}" sibTransId="{9B2EC04E-AB45-4619-845F-B20895CB2BE8}"/>
    <dgm:cxn modelId="{B3A90374-9967-41EF-8C46-6E49E0B88CB0}" type="presOf" srcId="{5883D307-F26B-4880-9FB5-FDE0CCEDEA29}" destId="{AA52EF8E-9828-46B8-BACB-62AA3C106314}" srcOrd="0" destOrd="0" presId="urn:microsoft.com/office/officeart/2005/8/layout/chevron2"/>
    <dgm:cxn modelId="{BBCBBE67-3EC1-4308-8DB8-F01147130466}" srcId="{1879E014-1C47-469A-9BAE-B759929A215C}" destId="{F9BAC462-418C-4879-AB39-FFB74B76ADE0}" srcOrd="0" destOrd="0" parTransId="{BEAAE8C5-B277-4208-AC87-1CC85ADD36DD}" sibTransId="{5203BBF3-18CE-4C26-B599-F3544C108E74}"/>
    <dgm:cxn modelId="{EA142F1F-07E2-4B32-9C76-AE5EDAE2B419}" srcId="{1879E014-1C47-469A-9BAE-B759929A215C}" destId="{E630E1E5-AD95-4388-B257-72F5F5AED621}" srcOrd="2" destOrd="0" parTransId="{C63A4DF4-F24B-438E-9EE2-DF15B3FA6CC4}" sibTransId="{40E5A0ED-01E0-4ACC-A7E0-DCB4752BC7F3}"/>
    <dgm:cxn modelId="{382E2E1B-5940-43F9-9E85-7863003E0AC8}" srcId="{5883D307-F26B-4880-9FB5-FDE0CCEDEA29}" destId="{AA5386E3-3D0A-424F-B920-E4963832B6B4}" srcOrd="0" destOrd="0" parTransId="{E2F952F0-A356-4923-9E55-DC1ADABAC3F3}" sibTransId="{1172FD55-4FCA-414D-A847-756C23A72E0C}"/>
    <dgm:cxn modelId="{6E81E1F0-510B-4234-B499-87B25973E1BB}" type="presOf" srcId="{50F9E412-9A65-4137-B035-5550E8780DBF}" destId="{9EABFC6E-644F-41D6-8AEC-5E17041D94CE}" srcOrd="0" destOrd="0" presId="urn:microsoft.com/office/officeart/2005/8/layout/chevron2"/>
    <dgm:cxn modelId="{E8C276DD-CB55-488D-B510-DF9BAF319805}" type="presParOf" srcId="{05057294-49F8-4AAA-A51E-16E4D5DAF4C8}" destId="{4212344A-6EBB-41C6-89EF-37DC82F847A7}" srcOrd="0" destOrd="0" presId="urn:microsoft.com/office/officeart/2005/8/layout/chevron2"/>
    <dgm:cxn modelId="{D4D9B9F2-29F7-4132-BED6-7588D5CC4610}" type="presParOf" srcId="{4212344A-6EBB-41C6-89EF-37DC82F847A7}" destId="{AA52EF8E-9828-46B8-BACB-62AA3C106314}" srcOrd="0" destOrd="0" presId="urn:microsoft.com/office/officeart/2005/8/layout/chevron2"/>
    <dgm:cxn modelId="{86133ED0-720A-4510-A7CA-4378C03AB59B}" type="presParOf" srcId="{4212344A-6EBB-41C6-89EF-37DC82F847A7}" destId="{54E192E4-B82C-4B17-B93F-F567093E417F}" srcOrd="1" destOrd="0" presId="urn:microsoft.com/office/officeart/2005/8/layout/chevron2"/>
    <dgm:cxn modelId="{B5581AF5-03FF-4249-9481-170159C89C34}" type="presParOf" srcId="{05057294-49F8-4AAA-A51E-16E4D5DAF4C8}" destId="{5E0F2840-593D-4C86-95D9-910C63C73C3F}" srcOrd="1" destOrd="0" presId="urn:microsoft.com/office/officeart/2005/8/layout/chevron2"/>
    <dgm:cxn modelId="{2F70A184-0727-4BFF-B965-4CE3C79CD3EC}" type="presParOf" srcId="{05057294-49F8-4AAA-A51E-16E4D5DAF4C8}" destId="{06348AEA-55BE-4757-92E9-E28A2FC07078}" srcOrd="2" destOrd="0" presId="urn:microsoft.com/office/officeart/2005/8/layout/chevron2"/>
    <dgm:cxn modelId="{BE6725A9-6C75-4537-A600-6876779F6DE2}" type="presParOf" srcId="{06348AEA-55BE-4757-92E9-E28A2FC07078}" destId="{F4F386AF-42E0-4C01-BE5E-2982F56DCDDF}" srcOrd="0" destOrd="0" presId="urn:microsoft.com/office/officeart/2005/8/layout/chevron2"/>
    <dgm:cxn modelId="{A0DB7B51-00B4-4C52-AFD0-CE53950315E6}" type="presParOf" srcId="{06348AEA-55BE-4757-92E9-E28A2FC07078}" destId="{109B8AA9-64DB-4BEB-9193-900719CDBF0D}" srcOrd="1" destOrd="0" presId="urn:microsoft.com/office/officeart/2005/8/layout/chevron2"/>
    <dgm:cxn modelId="{4EE43C21-4616-4A8D-BBE9-6CA9796F052C}" type="presParOf" srcId="{05057294-49F8-4AAA-A51E-16E4D5DAF4C8}" destId="{3E4AC182-816D-4467-B297-E479FD97AE94}" srcOrd="3" destOrd="0" presId="urn:microsoft.com/office/officeart/2005/8/layout/chevron2"/>
    <dgm:cxn modelId="{B36101DD-75C2-4AAD-9ED8-91A99F41AFA6}" type="presParOf" srcId="{05057294-49F8-4AAA-A51E-16E4D5DAF4C8}" destId="{438F4FBC-4AE5-4677-B4DC-E62A4BF4607D}" srcOrd="4" destOrd="0" presId="urn:microsoft.com/office/officeart/2005/8/layout/chevron2"/>
    <dgm:cxn modelId="{92FFF390-5E77-4108-9810-6FE227D5CA82}" type="presParOf" srcId="{438F4FBC-4AE5-4677-B4DC-E62A4BF4607D}" destId="{017DB468-5221-432A-9649-83C72AAC75D8}" srcOrd="0" destOrd="0" presId="urn:microsoft.com/office/officeart/2005/8/layout/chevron2"/>
    <dgm:cxn modelId="{D904998C-E663-4614-8835-24785A003C9D}" type="presParOf" srcId="{438F4FBC-4AE5-4677-B4DC-E62A4BF4607D}" destId="{067903B6-F5B0-4099-BD0A-F7A716D3D9EB}" srcOrd="1" destOrd="0" presId="urn:microsoft.com/office/officeart/2005/8/layout/chevron2"/>
    <dgm:cxn modelId="{859D84EA-FC3D-4FA2-86D8-9D0C25F03BB1}" type="presParOf" srcId="{05057294-49F8-4AAA-A51E-16E4D5DAF4C8}" destId="{915A4203-1D67-4D98-AC95-F0BED6135CD6}" srcOrd="5" destOrd="0" presId="urn:microsoft.com/office/officeart/2005/8/layout/chevron2"/>
    <dgm:cxn modelId="{074BD738-14A4-4559-8CA1-B93721FD090E}" type="presParOf" srcId="{05057294-49F8-4AAA-A51E-16E4D5DAF4C8}" destId="{32BE0BB9-643C-4D63-8B89-C3A84D9102C9}" srcOrd="6" destOrd="0" presId="urn:microsoft.com/office/officeart/2005/8/layout/chevron2"/>
    <dgm:cxn modelId="{98D80372-2B16-4999-96B8-03F22C00DB66}" type="presParOf" srcId="{32BE0BB9-643C-4D63-8B89-C3A84D9102C9}" destId="{52E4F9A3-DF2F-4E89-886C-0197E8916BAB}" srcOrd="0" destOrd="0" presId="urn:microsoft.com/office/officeart/2005/8/layout/chevron2"/>
    <dgm:cxn modelId="{4F18044A-2F0B-4FD5-8D87-749F002C16E8}" type="presParOf" srcId="{32BE0BB9-643C-4D63-8B89-C3A84D9102C9}" destId="{9EABFC6E-644F-41D6-8AEC-5E17041D94C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C3732B-967C-4FD2-9ED6-F31190D883EC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5571130F-3E96-4F8B-988F-42F371E57009}">
      <dgm:prSet phldrT="[Text]"/>
      <dgm:spPr/>
      <dgm:t>
        <a:bodyPr/>
        <a:lstStyle/>
        <a:p>
          <a:r>
            <a:rPr lang="en-CA"/>
            <a:t>Education background</a:t>
          </a:r>
        </a:p>
      </dgm:t>
    </dgm:pt>
    <dgm:pt modelId="{E2892170-0C56-45C7-B566-85ED533BC882}" type="parTrans" cxnId="{D72BDB10-0EE7-4908-91F9-E41606467FE3}">
      <dgm:prSet/>
      <dgm:spPr/>
      <dgm:t>
        <a:bodyPr/>
        <a:lstStyle/>
        <a:p>
          <a:endParaRPr lang="en-CA"/>
        </a:p>
      </dgm:t>
    </dgm:pt>
    <dgm:pt modelId="{F46AC03F-6F67-41C3-BB59-47088BFD7718}" type="sibTrans" cxnId="{D72BDB10-0EE7-4908-91F9-E41606467FE3}">
      <dgm:prSet/>
      <dgm:spPr/>
      <dgm:t>
        <a:bodyPr/>
        <a:lstStyle/>
        <a:p>
          <a:endParaRPr lang="en-CA"/>
        </a:p>
      </dgm:t>
    </dgm:pt>
    <dgm:pt modelId="{61340A4A-B142-47A7-9A2E-351B35DA7FA6}">
      <dgm:prSet phldrT="[Text]" phldr="0"/>
      <dgm:spPr/>
      <dgm:t>
        <a:bodyPr/>
        <a:lstStyle/>
        <a:p>
          <a:pPr rtl="0"/>
          <a:r>
            <a:rPr lang="en-CA">
              <a:latin typeface="Calibri Light" panose="020F0302020204030204"/>
            </a:rPr>
            <a:t> Pure and Applied Science, Vanier College (DEC)</a:t>
          </a:r>
          <a:endParaRPr lang="en-CA"/>
        </a:p>
      </dgm:t>
    </dgm:pt>
    <dgm:pt modelId="{ADBFC197-9365-4156-8D88-68193E294FCD}" type="parTrans" cxnId="{4D3754A7-ABED-46C1-A090-B8217B812B42}">
      <dgm:prSet/>
      <dgm:spPr/>
      <dgm:t>
        <a:bodyPr/>
        <a:lstStyle/>
        <a:p>
          <a:endParaRPr lang="en-CA"/>
        </a:p>
      </dgm:t>
    </dgm:pt>
    <dgm:pt modelId="{72917ADF-5AFD-4C09-AC59-E2EBCC240A5B}" type="sibTrans" cxnId="{4D3754A7-ABED-46C1-A090-B8217B812B42}">
      <dgm:prSet/>
      <dgm:spPr/>
      <dgm:t>
        <a:bodyPr/>
        <a:lstStyle/>
        <a:p>
          <a:endParaRPr lang="en-CA"/>
        </a:p>
      </dgm:t>
    </dgm:pt>
    <dgm:pt modelId="{CA45D99B-CC11-45D3-9CA7-014B8767E611}">
      <dgm:prSet phldrT="[Text]" phldr="0"/>
      <dgm:spPr/>
      <dgm:t>
        <a:bodyPr/>
        <a:lstStyle/>
        <a:p>
          <a:pPr rtl="0"/>
          <a:r>
            <a:rPr lang="en-CA">
              <a:latin typeface="Calibri Light" panose="020F0302020204030204"/>
            </a:rPr>
            <a:t> Computer Science, Concordia University (B.Sc.)</a:t>
          </a:r>
          <a:endParaRPr lang="en-CA"/>
        </a:p>
      </dgm:t>
    </dgm:pt>
    <dgm:pt modelId="{9F2CF841-721F-4D8F-8394-516CB47A6046}" type="parTrans" cxnId="{33046FE9-7B57-4398-8F0D-2965E868A864}">
      <dgm:prSet/>
      <dgm:spPr/>
      <dgm:t>
        <a:bodyPr/>
        <a:lstStyle/>
        <a:p>
          <a:endParaRPr lang="en-CA"/>
        </a:p>
      </dgm:t>
    </dgm:pt>
    <dgm:pt modelId="{0BFFE964-222C-4ACD-8822-04D8AAF0B1B2}" type="sibTrans" cxnId="{33046FE9-7B57-4398-8F0D-2965E868A864}">
      <dgm:prSet/>
      <dgm:spPr/>
      <dgm:t>
        <a:bodyPr/>
        <a:lstStyle/>
        <a:p>
          <a:endParaRPr lang="en-CA"/>
        </a:p>
      </dgm:t>
    </dgm:pt>
    <dgm:pt modelId="{85ED8B38-5B9E-49AE-AAB4-A632B0C43A7C}">
      <dgm:prSet phldrT="[Text]"/>
      <dgm:spPr/>
      <dgm:t>
        <a:bodyPr/>
        <a:lstStyle/>
        <a:p>
          <a:r>
            <a:rPr lang="en-CA"/>
            <a:t>Career development</a:t>
          </a:r>
        </a:p>
      </dgm:t>
    </dgm:pt>
    <dgm:pt modelId="{7FF7E55B-1BC3-45FF-BE47-39A336FD9358}" type="parTrans" cxnId="{8819862F-EFBF-4165-AB0F-24CCAB85CDF0}">
      <dgm:prSet/>
      <dgm:spPr/>
      <dgm:t>
        <a:bodyPr/>
        <a:lstStyle/>
        <a:p>
          <a:endParaRPr lang="en-CA"/>
        </a:p>
      </dgm:t>
    </dgm:pt>
    <dgm:pt modelId="{1D8AACD9-CA86-46BC-9D1E-7DA0A269C886}" type="sibTrans" cxnId="{8819862F-EFBF-4165-AB0F-24CCAB85CDF0}">
      <dgm:prSet/>
      <dgm:spPr/>
      <dgm:t>
        <a:bodyPr/>
        <a:lstStyle/>
        <a:p>
          <a:endParaRPr lang="en-CA"/>
        </a:p>
      </dgm:t>
    </dgm:pt>
    <dgm:pt modelId="{533CE274-FDA9-4205-88EF-E51F8EB0BD4F}">
      <dgm:prSet phldrT="[Text]"/>
      <dgm:spPr/>
      <dgm:t>
        <a:bodyPr/>
        <a:lstStyle/>
        <a:p>
          <a:pPr rtl="0"/>
          <a:r>
            <a:rPr lang="en-CA"/>
            <a:t>Lessons learned</a:t>
          </a:r>
          <a:r>
            <a:rPr lang="en-CA">
              <a:latin typeface="Calibri Light" panose="020F0302020204030204"/>
            </a:rPr>
            <a:t> </a:t>
          </a:r>
          <a:endParaRPr lang="en-CA"/>
        </a:p>
      </dgm:t>
    </dgm:pt>
    <dgm:pt modelId="{28ADD116-14C8-47E0-86DC-653DAE4788A1}" type="parTrans" cxnId="{5D6CF200-915B-4241-9945-E74C40611CCB}">
      <dgm:prSet/>
      <dgm:spPr/>
      <dgm:t>
        <a:bodyPr/>
        <a:lstStyle/>
        <a:p>
          <a:endParaRPr lang="en-CA"/>
        </a:p>
      </dgm:t>
    </dgm:pt>
    <dgm:pt modelId="{F1B48076-3A69-4983-AB5B-5450AA8D24D3}" type="sibTrans" cxnId="{5D6CF200-915B-4241-9945-E74C40611CCB}">
      <dgm:prSet/>
      <dgm:spPr/>
      <dgm:t>
        <a:bodyPr/>
        <a:lstStyle/>
        <a:p>
          <a:endParaRPr lang="en-CA"/>
        </a:p>
      </dgm:t>
    </dgm:pt>
    <dgm:pt modelId="{8DDF7C06-164B-4C84-B58E-6D9537BF5EE3}">
      <dgm:prSet phldrT="[Text]" phldr="0"/>
      <dgm:spPr/>
      <dgm:t>
        <a:bodyPr/>
        <a:lstStyle/>
        <a:p>
          <a:pPr rtl="0"/>
          <a:r>
            <a:rPr lang="en-CA">
              <a:latin typeface="Calibri Light" panose="020F0302020204030204"/>
            </a:rPr>
            <a:t> Graduated into the Cloud Native Solutions team</a:t>
          </a:r>
          <a:endParaRPr lang="en-CA"/>
        </a:p>
      </dgm:t>
    </dgm:pt>
    <dgm:pt modelId="{82F5B0EA-4C69-4AAE-A9DB-5BF134E61BE0}" type="parTrans" cxnId="{CD4E51FF-86B5-410A-ADFC-64188F05F470}">
      <dgm:prSet/>
      <dgm:spPr/>
      <dgm:t>
        <a:bodyPr/>
        <a:lstStyle/>
        <a:p>
          <a:endParaRPr lang="en-CA"/>
        </a:p>
      </dgm:t>
    </dgm:pt>
    <dgm:pt modelId="{CB16E199-2416-4B47-8F96-9BDAD12D7122}" type="sibTrans" cxnId="{CD4E51FF-86B5-410A-ADFC-64188F05F470}">
      <dgm:prSet/>
      <dgm:spPr/>
      <dgm:t>
        <a:bodyPr/>
        <a:lstStyle/>
        <a:p>
          <a:endParaRPr lang="en-CA"/>
        </a:p>
      </dgm:t>
    </dgm:pt>
    <dgm:pt modelId="{83DCD706-CA90-4E08-B889-70B74D651CBF}">
      <dgm:prSet phldrT="[Text]"/>
      <dgm:spPr/>
      <dgm:t>
        <a:bodyPr/>
        <a:lstStyle/>
        <a:p>
          <a:r>
            <a:rPr lang="en-CA"/>
            <a:t>Enjoying </a:t>
          </a:r>
          <a:r>
            <a:rPr lang="en-CA" err="1"/>
            <a:t>StatCan</a:t>
          </a:r>
          <a:endParaRPr lang="en-CA"/>
        </a:p>
      </dgm:t>
    </dgm:pt>
    <dgm:pt modelId="{998EBB34-1DE0-48F1-B933-3B235D659684}" type="parTrans" cxnId="{7EF4255C-0AE9-4541-8183-C1E50C4D747B}">
      <dgm:prSet/>
      <dgm:spPr/>
      <dgm:t>
        <a:bodyPr/>
        <a:lstStyle/>
        <a:p>
          <a:endParaRPr lang="en-CA"/>
        </a:p>
      </dgm:t>
    </dgm:pt>
    <dgm:pt modelId="{FB4500BE-5A1F-4D36-9670-83732169E67B}" type="sibTrans" cxnId="{7EF4255C-0AE9-4541-8183-C1E50C4D747B}">
      <dgm:prSet/>
      <dgm:spPr/>
      <dgm:t>
        <a:bodyPr/>
        <a:lstStyle/>
        <a:p>
          <a:endParaRPr lang="en-CA"/>
        </a:p>
      </dgm:t>
    </dgm:pt>
    <dgm:pt modelId="{22632921-F62B-4B69-870D-1E9112385235}">
      <dgm:prSet phldrT="[Text]" phldr="0"/>
      <dgm:spPr/>
      <dgm:t>
        <a:bodyPr/>
        <a:lstStyle/>
        <a:p>
          <a:pPr rtl="0"/>
          <a:r>
            <a:rPr lang="en-CA">
              <a:latin typeface="Calibri Light" panose="020F0302020204030204"/>
            </a:rPr>
            <a:t> CSRDP (Data Analytics as a Service, Cloud Native)</a:t>
          </a:r>
          <a:endParaRPr lang="en-CA"/>
        </a:p>
      </dgm:t>
    </dgm:pt>
    <dgm:pt modelId="{8FB3DC02-0740-4169-A17C-061ADB4B2A31}" type="parTrans" cxnId="{7FD9DED6-CC5B-47C7-9750-3CF57A4A8466}">
      <dgm:prSet/>
      <dgm:spPr/>
      <dgm:t>
        <a:bodyPr/>
        <a:lstStyle/>
        <a:p>
          <a:endParaRPr lang="en-CA"/>
        </a:p>
      </dgm:t>
    </dgm:pt>
    <dgm:pt modelId="{D148652B-46F2-442A-8EB1-21C0D5DEB8B7}" type="sibTrans" cxnId="{7FD9DED6-CC5B-47C7-9750-3CF57A4A8466}">
      <dgm:prSet/>
      <dgm:spPr/>
      <dgm:t>
        <a:bodyPr/>
        <a:lstStyle/>
        <a:p>
          <a:endParaRPr lang="en-CA"/>
        </a:p>
      </dgm:t>
    </dgm:pt>
    <dgm:pt modelId="{5856C45A-BE4E-4753-A085-C04420D680F6}">
      <dgm:prSet phldrT="[Text]" phldr="0"/>
      <dgm:spPr/>
      <dgm:t>
        <a:bodyPr/>
        <a:lstStyle/>
        <a:p>
          <a:pPr rtl="0"/>
          <a:r>
            <a:rPr lang="en-CA">
              <a:latin typeface="Calibri Light" panose="020F0302020204030204"/>
            </a:rPr>
            <a:t> Seek out alternate solutions and learning opportunities</a:t>
          </a:r>
          <a:endParaRPr lang="en-CA"/>
        </a:p>
      </dgm:t>
    </dgm:pt>
    <dgm:pt modelId="{6CB41DA3-C0D7-4EF3-B726-049B7C4C4650}" type="parTrans" cxnId="{F9BC7FF6-9DE5-47A1-971B-D76C14677512}">
      <dgm:prSet/>
      <dgm:spPr/>
      <dgm:t>
        <a:bodyPr/>
        <a:lstStyle/>
        <a:p>
          <a:endParaRPr lang="en-CA"/>
        </a:p>
      </dgm:t>
    </dgm:pt>
    <dgm:pt modelId="{E49A02D4-934F-43B5-9FC8-7B13B49F2722}" type="sibTrans" cxnId="{F9BC7FF6-9DE5-47A1-971B-D76C14677512}">
      <dgm:prSet/>
      <dgm:spPr/>
      <dgm:t>
        <a:bodyPr/>
        <a:lstStyle/>
        <a:p>
          <a:endParaRPr lang="en-CA"/>
        </a:p>
      </dgm:t>
    </dgm:pt>
    <dgm:pt modelId="{422C6CDE-99E8-4598-9DE4-AFD4FD3EB411}">
      <dgm:prSet phldrT="[Text]" phldr="0"/>
      <dgm:spPr/>
      <dgm:t>
        <a:bodyPr/>
        <a:lstStyle/>
        <a:p>
          <a:pPr rtl="0"/>
          <a:r>
            <a:rPr lang="en-CA">
              <a:latin typeface="Calibri Light" panose="020F0302020204030204"/>
            </a:rPr>
            <a:t> Be vocal about what you are interested in</a:t>
          </a:r>
          <a:endParaRPr lang="en-CA"/>
        </a:p>
      </dgm:t>
    </dgm:pt>
    <dgm:pt modelId="{4C338109-CAA4-4442-AC41-1E47F35BD021}" type="parTrans" cxnId="{3E80C5CA-3744-4565-A5E6-9C4A18AF7DB0}">
      <dgm:prSet/>
      <dgm:spPr/>
      <dgm:t>
        <a:bodyPr/>
        <a:lstStyle/>
        <a:p>
          <a:endParaRPr lang="en-CA"/>
        </a:p>
      </dgm:t>
    </dgm:pt>
    <dgm:pt modelId="{7C3C6E58-25F7-4362-98F0-2AA56D6FECA0}" type="sibTrans" cxnId="{3E80C5CA-3744-4565-A5E6-9C4A18AF7DB0}">
      <dgm:prSet/>
      <dgm:spPr/>
      <dgm:t>
        <a:bodyPr/>
        <a:lstStyle/>
        <a:p>
          <a:endParaRPr lang="en-CA"/>
        </a:p>
      </dgm:t>
    </dgm:pt>
    <dgm:pt modelId="{F9E5BDEC-180E-46D3-843B-3CE4E416812F}">
      <dgm:prSet phldrT="[Text]" phldr="0"/>
      <dgm:spPr/>
      <dgm:t>
        <a:bodyPr/>
        <a:lstStyle/>
        <a:p>
          <a:pPr rtl="0"/>
          <a:r>
            <a:rPr lang="en-CA">
              <a:latin typeface="Calibri Light" panose="020F0302020204030204"/>
            </a:rPr>
            <a:t> Open-source modernization (CNCF, k8s, </a:t>
          </a:r>
          <a:r>
            <a:rPr lang="en-CA" err="1">
              <a:latin typeface="Calibri Light" panose="020F0302020204030204"/>
            </a:rPr>
            <a:t>DevSecOps</a:t>
          </a:r>
          <a:r>
            <a:rPr lang="en-CA">
              <a:latin typeface="Calibri Light" panose="020F0302020204030204"/>
            </a:rPr>
            <a:t>)</a:t>
          </a:r>
          <a:endParaRPr lang="en-CA"/>
        </a:p>
      </dgm:t>
    </dgm:pt>
    <dgm:pt modelId="{151660BA-C222-4617-8BA3-7D891E2FEE0F}" type="parTrans" cxnId="{74F13CA9-915C-4CCA-81CD-FF016E1CDCD4}">
      <dgm:prSet/>
      <dgm:spPr/>
      <dgm:t>
        <a:bodyPr/>
        <a:lstStyle/>
        <a:p>
          <a:endParaRPr lang="en-CA"/>
        </a:p>
      </dgm:t>
    </dgm:pt>
    <dgm:pt modelId="{C8C909A2-E6B5-4519-AD0F-19C178AC2CEB}" type="sibTrans" cxnId="{74F13CA9-915C-4CCA-81CD-FF016E1CDCD4}">
      <dgm:prSet/>
      <dgm:spPr/>
      <dgm:t>
        <a:bodyPr/>
        <a:lstStyle/>
        <a:p>
          <a:endParaRPr lang="en-CA"/>
        </a:p>
      </dgm:t>
    </dgm:pt>
    <dgm:pt modelId="{1E57A4A0-87B9-43C5-9514-0008C13ECE8D}">
      <dgm:prSet phldrT="[Text]" phldr="0"/>
      <dgm:spPr/>
      <dgm:t>
        <a:bodyPr/>
        <a:lstStyle/>
        <a:p>
          <a:pPr rtl="0"/>
          <a:r>
            <a:rPr lang="en-CA">
              <a:latin typeface="Calibri Light" panose="020F0302020204030204"/>
            </a:rPr>
            <a:t> Support for continuous learning</a:t>
          </a:r>
          <a:endParaRPr lang="en-CA"/>
        </a:p>
      </dgm:t>
    </dgm:pt>
    <dgm:pt modelId="{E0B96E61-912C-45E2-AEAF-F6A29D5CD496}" type="parTrans" cxnId="{BB2C976B-5D5F-4933-B8C7-17D357D99043}">
      <dgm:prSet/>
      <dgm:spPr/>
      <dgm:t>
        <a:bodyPr/>
        <a:lstStyle/>
        <a:p>
          <a:endParaRPr lang="en-CA"/>
        </a:p>
      </dgm:t>
    </dgm:pt>
    <dgm:pt modelId="{F4DCC78B-27F6-4971-99F0-94C491993C57}" type="sibTrans" cxnId="{BB2C976B-5D5F-4933-B8C7-17D357D99043}">
      <dgm:prSet/>
      <dgm:spPr/>
      <dgm:t>
        <a:bodyPr/>
        <a:lstStyle/>
        <a:p>
          <a:endParaRPr lang="en-CA"/>
        </a:p>
      </dgm:t>
    </dgm:pt>
    <dgm:pt modelId="{547BFC3D-F003-42B1-A49A-77234EDD7EE3}" type="pres">
      <dgm:prSet presAssocID="{F9C3732B-967C-4FD2-9ED6-F31190D883EC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0414F65-4DEE-44BC-B127-502A86D451D2}" type="pres">
      <dgm:prSet presAssocID="{5571130F-3E96-4F8B-988F-42F371E57009}" presName="linNode" presStyleCnt="0"/>
      <dgm:spPr/>
    </dgm:pt>
    <dgm:pt modelId="{0D784BCD-E8AF-4E85-B772-0FB8F6A0B48B}" type="pres">
      <dgm:prSet presAssocID="{5571130F-3E96-4F8B-988F-42F371E57009}" presName="parent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8FAAAD-C0F6-4FB0-A849-086EDA0E4C2D}" type="pres">
      <dgm:prSet presAssocID="{5571130F-3E96-4F8B-988F-42F371E57009}" presName="childShp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12D6C8-B390-4F4C-950C-3005CA634B12}" type="pres">
      <dgm:prSet presAssocID="{F46AC03F-6F67-41C3-BB59-47088BFD7718}" presName="spacing" presStyleCnt="0"/>
      <dgm:spPr/>
    </dgm:pt>
    <dgm:pt modelId="{70892362-1E46-48A6-BC4F-45A225857505}" type="pres">
      <dgm:prSet presAssocID="{85ED8B38-5B9E-49AE-AAB4-A632B0C43A7C}" presName="linNode" presStyleCnt="0"/>
      <dgm:spPr/>
    </dgm:pt>
    <dgm:pt modelId="{C414674C-B59A-4D1A-829A-D2FCF3C7C3F9}" type="pres">
      <dgm:prSet presAssocID="{85ED8B38-5B9E-49AE-AAB4-A632B0C43A7C}" presName="parent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7A6E19-46BF-4DC5-A411-5247F51D8339}" type="pres">
      <dgm:prSet presAssocID="{85ED8B38-5B9E-49AE-AAB4-A632B0C43A7C}" presName="childShp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71562C-4E2E-4BF4-9BDF-6248D95FBC17}" type="pres">
      <dgm:prSet presAssocID="{1D8AACD9-CA86-46BC-9D1E-7DA0A269C886}" presName="spacing" presStyleCnt="0"/>
      <dgm:spPr/>
    </dgm:pt>
    <dgm:pt modelId="{84673146-2FF0-40F3-A8BF-73660B64D9D6}" type="pres">
      <dgm:prSet presAssocID="{533CE274-FDA9-4205-88EF-E51F8EB0BD4F}" presName="linNode" presStyleCnt="0"/>
      <dgm:spPr/>
    </dgm:pt>
    <dgm:pt modelId="{F62FB86C-6525-4C00-B7C7-7382DD151995}" type="pres">
      <dgm:prSet presAssocID="{533CE274-FDA9-4205-88EF-E51F8EB0BD4F}" presName="parent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6F09C2-EA6D-4858-AE67-1DD92D1EA930}" type="pres">
      <dgm:prSet presAssocID="{533CE274-FDA9-4205-88EF-E51F8EB0BD4F}" presName="childShp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688E37-1843-4D7B-AAF8-24986437A906}" type="pres">
      <dgm:prSet presAssocID="{F1B48076-3A69-4983-AB5B-5450AA8D24D3}" presName="spacing" presStyleCnt="0"/>
      <dgm:spPr/>
    </dgm:pt>
    <dgm:pt modelId="{548E280B-EF35-4393-8F16-C07E0BE73BFA}" type="pres">
      <dgm:prSet presAssocID="{83DCD706-CA90-4E08-B889-70B74D651CBF}" presName="linNode" presStyleCnt="0"/>
      <dgm:spPr/>
    </dgm:pt>
    <dgm:pt modelId="{6D4082B0-FF16-452A-AED2-99CBF7A26278}" type="pres">
      <dgm:prSet presAssocID="{83DCD706-CA90-4E08-B889-70B74D651CBF}" presName="parent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D23B3E-A6AC-44F6-8756-92FAAE73319D}" type="pres">
      <dgm:prSet presAssocID="{83DCD706-CA90-4E08-B889-70B74D651CBF}" presName="childShp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BE2627E-F4D7-4B18-AA9B-9BF4DF2178C7}" type="presOf" srcId="{F9E5BDEC-180E-46D3-843B-3CE4E416812F}" destId="{EDD23B3E-A6AC-44F6-8756-92FAAE73319D}" srcOrd="0" destOrd="1" presId="urn:microsoft.com/office/officeart/2005/8/layout/vList6"/>
    <dgm:cxn modelId="{5D6CF200-915B-4241-9945-E74C40611CCB}" srcId="{F9C3732B-967C-4FD2-9ED6-F31190D883EC}" destId="{533CE274-FDA9-4205-88EF-E51F8EB0BD4F}" srcOrd="2" destOrd="0" parTransId="{28ADD116-14C8-47E0-86DC-653DAE4788A1}" sibTransId="{F1B48076-3A69-4983-AB5B-5450AA8D24D3}"/>
    <dgm:cxn modelId="{63D45C73-7075-4FD6-BACF-D5EC7E21AE3A}" type="presOf" srcId="{5856C45A-BE4E-4753-A085-C04420D680F6}" destId="{7E6F09C2-EA6D-4858-AE67-1DD92D1EA930}" srcOrd="0" destOrd="1" presId="urn:microsoft.com/office/officeart/2005/8/layout/vList6"/>
    <dgm:cxn modelId="{3E80C5CA-3744-4565-A5E6-9C4A18AF7DB0}" srcId="{533CE274-FDA9-4205-88EF-E51F8EB0BD4F}" destId="{422C6CDE-99E8-4598-9DE4-AFD4FD3EB411}" srcOrd="0" destOrd="0" parTransId="{4C338109-CAA4-4442-AC41-1E47F35BD021}" sibTransId="{7C3C6E58-25F7-4362-98F0-2AA56D6FECA0}"/>
    <dgm:cxn modelId="{9C1EB08B-BB83-44A4-9693-75CFCB08D3E0}" type="presOf" srcId="{61340A4A-B142-47A7-9A2E-351B35DA7FA6}" destId="{058FAAAD-C0F6-4FB0-A849-086EDA0E4C2D}" srcOrd="0" destOrd="0" presId="urn:microsoft.com/office/officeart/2005/8/layout/vList6"/>
    <dgm:cxn modelId="{D72BDB10-0EE7-4908-91F9-E41606467FE3}" srcId="{F9C3732B-967C-4FD2-9ED6-F31190D883EC}" destId="{5571130F-3E96-4F8B-988F-42F371E57009}" srcOrd="0" destOrd="0" parTransId="{E2892170-0C56-45C7-B566-85ED533BC882}" sibTransId="{F46AC03F-6F67-41C3-BB59-47088BFD7718}"/>
    <dgm:cxn modelId="{3E207D73-CF07-40CA-88EA-A12DC61790CD}" type="presOf" srcId="{422C6CDE-99E8-4598-9DE4-AFD4FD3EB411}" destId="{7E6F09C2-EA6D-4858-AE67-1DD92D1EA930}" srcOrd="0" destOrd="0" presId="urn:microsoft.com/office/officeart/2005/8/layout/vList6"/>
    <dgm:cxn modelId="{33046FE9-7B57-4398-8F0D-2965E868A864}" srcId="{5571130F-3E96-4F8B-988F-42F371E57009}" destId="{CA45D99B-CC11-45D3-9CA7-014B8767E611}" srcOrd="1" destOrd="0" parTransId="{9F2CF841-721F-4D8F-8394-516CB47A6046}" sibTransId="{0BFFE964-222C-4ACD-8822-04D8AAF0B1B2}"/>
    <dgm:cxn modelId="{6BC87E53-ABAA-472D-9F4F-E2460BABE623}" type="presOf" srcId="{1E57A4A0-87B9-43C5-9514-0008C13ECE8D}" destId="{EDD23B3E-A6AC-44F6-8756-92FAAE73319D}" srcOrd="0" destOrd="0" presId="urn:microsoft.com/office/officeart/2005/8/layout/vList6"/>
    <dgm:cxn modelId="{8DBCBAFF-0C68-4462-A00E-0D2B0000B415}" type="presOf" srcId="{533CE274-FDA9-4205-88EF-E51F8EB0BD4F}" destId="{F62FB86C-6525-4C00-B7C7-7382DD151995}" srcOrd="0" destOrd="0" presId="urn:microsoft.com/office/officeart/2005/8/layout/vList6"/>
    <dgm:cxn modelId="{7FD9DED6-CC5B-47C7-9750-3CF57A4A8466}" srcId="{85ED8B38-5B9E-49AE-AAB4-A632B0C43A7C}" destId="{22632921-F62B-4B69-870D-1E9112385235}" srcOrd="0" destOrd="0" parTransId="{8FB3DC02-0740-4169-A17C-061ADB4B2A31}" sibTransId="{D148652B-46F2-442A-8EB1-21C0D5DEB8B7}"/>
    <dgm:cxn modelId="{CD4E51FF-86B5-410A-ADFC-64188F05F470}" srcId="{85ED8B38-5B9E-49AE-AAB4-A632B0C43A7C}" destId="{8DDF7C06-164B-4C84-B58E-6D9537BF5EE3}" srcOrd="1" destOrd="0" parTransId="{82F5B0EA-4C69-4AAE-A9DB-5BF134E61BE0}" sibTransId="{CB16E199-2416-4B47-8F96-9BDAD12D7122}"/>
    <dgm:cxn modelId="{4D3754A7-ABED-46C1-A090-B8217B812B42}" srcId="{5571130F-3E96-4F8B-988F-42F371E57009}" destId="{61340A4A-B142-47A7-9A2E-351B35DA7FA6}" srcOrd="0" destOrd="0" parTransId="{ADBFC197-9365-4156-8D88-68193E294FCD}" sibTransId="{72917ADF-5AFD-4C09-AC59-E2EBCC240A5B}"/>
    <dgm:cxn modelId="{78F12308-4ADF-406D-B61D-A031A8723DE6}" type="presOf" srcId="{83DCD706-CA90-4E08-B889-70B74D651CBF}" destId="{6D4082B0-FF16-452A-AED2-99CBF7A26278}" srcOrd="0" destOrd="0" presId="urn:microsoft.com/office/officeart/2005/8/layout/vList6"/>
    <dgm:cxn modelId="{BB2C976B-5D5F-4933-B8C7-17D357D99043}" srcId="{83DCD706-CA90-4E08-B889-70B74D651CBF}" destId="{1E57A4A0-87B9-43C5-9514-0008C13ECE8D}" srcOrd="0" destOrd="0" parTransId="{E0B96E61-912C-45E2-AEAF-F6A29D5CD496}" sibTransId="{F4DCC78B-27F6-4971-99F0-94C491993C57}"/>
    <dgm:cxn modelId="{FC7DD94D-C890-433E-A829-67ED25093F6B}" type="presOf" srcId="{5571130F-3E96-4F8B-988F-42F371E57009}" destId="{0D784BCD-E8AF-4E85-B772-0FB8F6A0B48B}" srcOrd="0" destOrd="0" presId="urn:microsoft.com/office/officeart/2005/8/layout/vList6"/>
    <dgm:cxn modelId="{74F13CA9-915C-4CCA-81CD-FF016E1CDCD4}" srcId="{83DCD706-CA90-4E08-B889-70B74D651CBF}" destId="{F9E5BDEC-180E-46D3-843B-3CE4E416812F}" srcOrd="1" destOrd="0" parTransId="{151660BA-C222-4617-8BA3-7D891E2FEE0F}" sibTransId="{C8C909A2-E6B5-4519-AD0F-19C178AC2CEB}"/>
    <dgm:cxn modelId="{769E099B-FB37-4F44-A8A9-B1A39FCB3792}" type="presOf" srcId="{F9C3732B-967C-4FD2-9ED6-F31190D883EC}" destId="{547BFC3D-F003-42B1-A49A-77234EDD7EE3}" srcOrd="0" destOrd="0" presId="urn:microsoft.com/office/officeart/2005/8/layout/vList6"/>
    <dgm:cxn modelId="{E869BADD-9DE8-4FB4-99D3-2F5656C672E2}" type="presOf" srcId="{22632921-F62B-4B69-870D-1E9112385235}" destId="{2B7A6E19-46BF-4DC5-A411-5247F51D8339}" srcOrd="0" destOrd="0" presId="urn:microsoft.com/office/officeart/2005/8/layout/vList6"/>
    <dgm:cxn modelId="{F9BC7FF6-9DE5-47A1-971B-D76C14677512}" srcId="{533CE274-FDA9-4205-88EF-E51F8EB0BD4F}" destId="{5856C45A-BE4E-4753-A085-C04420D680F6}" srcOrd="1" destOrd="0" parTransId="{6CB41DA3-C0D7-4EF3-B726-049B7C4C4650}" sibTransId="{E49A02D4-934F-43B5-9FC8-7B13B49F2722}"/>
    <dgm:cxn modelId="{E1767CD2-BFED-4CCB-BB9E-CDE34A996F5E}" type="presOf" srcId="{85ED8B38-5B9E-49AE-AAB4-A632B0C43A7C}" destId="{C414674C-B59A-4D1A-829A-D2FCF3C7C3F9}" srcOrd="0" destOrd="0" presId="urn:microsoft.com/office/officeart/2005/8/layout/vList6"/>
    <dgm:cxn modelId="{57C571D7-3439-492B-9DF7-84478B05AC31}" type="presOf" srcId="{CA45D99B-CC11-45D3-9CA7-014B8767E611}" destId="{058FAAAD-C0F6-4FB0-A849-086EDA0E4C2D}" srcOrd="0" destOrd="1" presId="urn:microsoft.com/office/officeart/2005/8/layout/vList6"/>
    <dgm:cxn modelId="{41C2C631-D0AA-49E1-83A2-30A0DAD8741A}" type="presOf" srcId="{8DDF7C06-164B-4C84-B58E-6D9537BF5EE3}" destId="{2B7A6E19-46BF-4DC5-A411-5247F51D8339}" srcOrd="0" destOrd="1" presId="urn:microsoft.com/office/officeart/2005/8/layout/vList6"/>
    <dgm:cxn modelId="{7EF4255C-0AE9-4541-8183-C1E50C4D747B}" srcId="{F9C3732B-967C-4FD2-9ED6-F31190D883EC}" destId="{83DCD706-CA90-4E08-B889-70B74D651CBF}" srcOrd="3" destOrd="0" parTransId="{998EBB34-1DE0-48F1-B933-3B235D659684}" sibTransId="{FB4500BE-5A1F-4D36-9670-83732169E67B}"/>
    <dgm:cxn modelId="{8819862F-EFBF-4165-AB0F-24CCAB85CDF0}" srcId="{F9C3732B-967C-4FD2-9ED6-F31190D883EC}" destId="{85ED8B38-5B9E-49AE-AAB4-A632B0C43A7C}" srcOrd="1" destOrd="0" parTransId="{7FF7E55B-1BC3-45FF-BE47-39A336FD9358}" sibTransId="{1D8AACD9-CA86-46BC-9D1E-7DA0A269C886}"/>
    <dgm:cxn modelId="{B0B9C73D-39CC-46E0-B725-ED94276C2605}" type="presParOf" srcId="{547BFC3D-F003-42B1-A49A-77234EDD7EE3}" destId="{D0414F65-4DEE-44BC-B127-502A86D451D2}" srcOrd="0" destOrd="0" presId="urn:microsoft.com/office/officeart/2005/8/layout/vList6"/>
    <dgm:cxn modelId="{42F2A832-1D88-433A-BA00-1F4631DD23A2}" type="presParOf" srcId="{D0414F65-4DEE-44BC-B127-502A86D451D2}" destId="{0D784BCD-E8AF-4E85-B772-0FB8F6A0B48B}" srcOrd="0" destOrd="0" presId="urn:microsoft.com/office/officeart/2005/8/layout/vList6"/>
    <dgm:cxn modelId="{1FD8241B-395B-4051-A05B-A841F7059682}" type="presParOf" srcId="{D0414F65-4DEE-44BC-B127-502A86D451D2}" destId="{058FAAAD-C0F6-4FB0-A849-086EDA0E4C2D}" srcOrd="1" destOrd="0" presId="urn:microsoft.com/office/officeart/2005/8/layout/vList6"/>
    <dgm:cxn modelId="{2D47B046-FCC1-43D7-9C86-2543D09EAD7C}" type="presParOf" srcId="{547BFC3D-F003-42B1-A49A-77234EDD7EE3}" destId="{3912D6C8-B390-4F4C-950C-3005CA634B12}" srcOrd="1" destOrd="0" presId="urn:microsoft.com/office/officeart/2005/8/layout/vList6"/>
    <dgm:cxn modelId="{3A6C71C8-CCFD-4508-BFA3-C10379B05FB1}" type="presParOf" srcId="{547BFC3D-F003-42B1-A49A-77234EDD7EE3}" destId="{70892362-1E46-48A6-BC4F-45A225857505}" srcOrd="2" destOrd="0" presId="urn:microsoft.com/office/officeart/2005/8/layout/vList6"/>
    <dgm:cxn modelId="{29D79AD6-8EA8-421E-8B20-5D1C709F0CF2}" type="presParOf" srcId="{70892362-1E46-48A6-BC4F-45A225857505}" destId="{C414674C-B59A-4D1A-829A-D2FCF3C7C3F9}" srcOrd="0" destOrd="0" presId="urn:microsoft.com/office/officeart/2005/8/layout/vList6"/>
    <dgm:cxn modelId="{36D1E127-6C34-44EA-A16D-FFEC0F02E938}" type="presParOf" srcId="{70892362-1E46-48A6-BC4F-45A225857505}" destId="{2B7A6E19-46BF-4DC5-A411-5247F51D8339}" srcOrd="1" destOrd="0" presId="urn:microsoft.com/office/officeart/2005/8/layout/vList6"/>
    <dgm:cxn modelId="{93A8F4C4-C1BC-4954-B6F4-A2AC9C3FADD2}" type="presParOf" srcId="{547BFC3D-F003-42B1-A49A-77234EDD7EE3}" destId="{F671562C-4E2E-4BF4-9BDF-6248D95FBC17}" srcOrd="3" destOrd="0" presId="urn:microsoft.com/office/officeart/2005/8/layout/vList6"/>
    <dgm:cxn modelId="{5B47640E-5C6A-4535-A677-7E13324BD804}" type="presParOf" srcId="{547BFC3D-F003-42B1-A49A-77234EDD7EE3}" destId="{84673146-2FF0-40F3-A8BF-73660B64D9D6}" srcOrd="4" destOrd="0" presId="urn:microsoft.com/office/officeart/2005/8/layout/vList6"/>
    <dgm:cxn modelId="{817A2410-7697-4018-90A3-55CCF470B635}" type="presParOf" srcId="{84673146-2FF0-40F3-A8BF-73660B64D9D6}" destId="{F62FB86C-6525-4C00-B7C7-7382DD151995}" srcOrd="0" destOrd="0" presId="urn:microsoft.com/office/officeart/2005/8/layout/vList6"/>
    <dgm:cxn modelId="{43F29E97-35C0-4E04-9C03-E8991F844004}" type="presParOf" srcId="{84673146-2FF0-40F3-A8BF-73660B64D9D6}" destId="{7E6F09C2-EA6D-4858-AE67-1DD92D1EA930}" srcOrd="1" destOrd="0" presId="urn:microsoft.com/office/officeart/2005/8/layout/vList6"/>
    <dgm:cxn modelId="{C2D643B2-0F51-4B95-A9BB-35D02DAA989C}" type="presParOf" srcId="{547BFC3D-F003-42B1-A49A-77234EDD7EE3}" destId="{03688E37-1843-4D7B-AAF8-24986437A906}" srcOrd="5" destOrd="0" presId="urn:microsoft.com/office/officeart/2005/8/layout/vList6"/>
    <dgm:cxn modelId="{80F5E163-EEA1-42EC-90CC-1F1C939B7A83}" type="presParOf" srcId="{547BFC3D-F003-42B1-A49A-77234EDD7EE3}" destId="{548E280B-EF35-4393-8F16-C07E0BE73BFA}" srcOrd="6" destOrd="0" presId="urn:microsoft.com/office/officeart/2005/8/layout/vList6"/>
    <dgm:cxn modelId="{D0BFF4E7-573C-4DC2-A52B-3F8D4894245D}" type="presParOf" srcId="{548E280B-EF35-4393-8F16-C07E0BE73BFA}" destId="{6D4082B0-FF16-452A-AED2-99CBF7A26278}" srcOrd="0" destOrd="0" presId="urn:microsoft.com/office/officeart/2005/8/layout/vList6"/>
    <dgm:cxn modelId="{35808E17-57B9-4322-B0EC-A94ED69FE650}" type="presParOf" srcId="{548E280B-EF35-4393-8F16-C07E0BE73BFA}" destId="{EDD23B3E-A6AC-44F6-8756-92FAAE73319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52EF8E-9828-46B8-BACB-62AA3C106314}">
      <dsp:nvSpPr>
        <dsp:cNvPr id="0" name=""/>
        <dsp:cNvSpPr/>
      </dsp:nvSpPr>
      <dsp:spPr>
        <a:xfrm rot="5400000">
          <a:off x="-154595" y="157154"/>
          <a:ext cx="1030638" cy="721447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>
              <a:latin typeface="Calibri Light" panose="020F0302020204030204"/>
            </a:rPr>
            <a:t>Educational background</a:t>
          </a:r>
          <a:endParaRPr lang="en-US" sz="1000" b="1" kern="1200"/>
        </a:p>
      </dsp:txBody>
      <dsp:txXfrm rot="-5400000">
        <a:off x="1" y="363283"/>
        <a:ext cx="721447" cy="309191"/>
      </dsp:txXfrm>
    </dsp:sp>
    <dsp:sp modelId="{54E192E4-B82C-4B17-B93F-F567093E417F}">
      <dsp:nvSpPr>
        <dsp:cNvPr id="0" name=""/>
        <dsp:cNvSpPr/>
      </dsp:nvSpPr>
      <dsp:spPr>
        <a:xfrm rot="5400000">
          <a:off x="4184527" y="-3460521"/>
          <a:ext cx="669915" cy="75960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>
              <a:latin typeface="Calibri Light" panose="020F0302020204030204"/>
            </a:rPr>
            <a:t> Criminology (B.A.), York University</a:t>
          </a:r>
          <a:endParaRPr lang="en-US" sz="1200" kern="120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>
              <a:latin typeface="Calibri Light" panose="020F0302020204030204"/>
            </a:rPr>
            <a:t> Criminology and Criminal Justice Policy (M.A.), University of Guelph</a:t>
          </a:r>
          <a:endParaRPr lang="en-US" sz="1200" kern="120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>
              <a:latin typeface="Calibri Light" panose="020F0302020204030204"/>
            </a:rPr>
            <a:t>Sociology (Ph.D.), University of Guelph</a:t>
          </a:r>
          <a:endParaRPr lang="en-US" sz="1200" kern="1200"/>
        </a:p>
      </dsp:txBody>
      <dsp:txXfrm rot="-5400000">
        <a:off x="721448" y="35261"/>
        <a:ext cx="7563372" cy="604509"/>
      </dsp:txXfrm>
    </dsp:sp>
    <dsp:sp modelId="{F4F386AF-42E0-4C01-BE5E-2982F56DCDDF}">
      <dsp:nvSpPr>
        <dsp:cNvPr id="0" name=""/>
        <dsp:cNvSpPr/>
      </dsp:nvSpPr>
      <dsp:spPr>
        <a:xfrm rot="5400000">
          <a:off x="-154595" y="1037656"/>
          <a:ext cx="1030638" cy="721447"/>
        </a:xfrm>
        <a:prstGeom prst="chevron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>
              <a:latin typeface="Calibri Light" panose="020F0302020204030204"/>
            </a:rPr>
            <a:t> Career development</a:t>
          </a:r>
          <a:endParaRPr lang="en-US" sz="1000" kern="1200"/>
        </a:p>
      </dsp:txBody>
      <dsp:txXfrm rot="-5400000">
        <a:off x="1" y="1243785"/>
        <a:ext cx="721447" cy="309191"/>
      </dsp:txXfrm>
    </dsp:sp>
    <dsp:sp modelId="{109B8AA9-64DB-4BEB-9193-900719CDBF0D}">
      <dsp:nvSpPr>
        <dsp:cNvPr id="0" name=""/>
        <dsp:cNvSpPr/>
      </dsp:nvSpPr>
      <dsp:spPr>
        <a:xfrm rot="5400000">
          <a:off x="4184527" y="-2580020"/>
          <a:ext cx="669915" cy="75960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>
              <a:latin typeface="Calibri Light" panose="020F0302020204030204"/>
            </a:rPr>
            <a:t> Statistical Assistant, Branch Research Data Centre, University of Guelph</a:t>
          </a:r>
          <a:endParaRPr lang="en-US" sz="1200" kern="120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>
              <a:latin typeface="Calibri Light" panose="020F0302020204030204"/>
            </a:rPr>
            <a:t> Research Assistant and Teaching Assistant positions</a:t>
          </a:r>
          <a:endParaRPr lang="en-US" sz="1200" kern="120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>
              <a:latin typeface="Calibri Light" panose="020F0302020204030204"/>
            </a:rPr>
            <a:t> Graduate research projects and publications</a:t>
          </a:r>
          <a:endParaRPr lang="en-US" sz="1200" kern="1200"/>
        </a:p>
      </dsp:txBody>
      <dsp:txXfrm rot="-5400000">
        <a:off x="721448" y="915762"/>
        <a:ext cx="7563372" cy="604509"/>
      </dsp:txXfrm>
    </dsp:sp>
    <dsp:sp modelId="{017DB468-5221-432A-9649-83C72AAC75D8}">
      <dsp:nvSpPr>
        <dsp:cNvPr id="0" name=""/>
        <dsp:cNvSpPr/>
      </dsp:nvSpPr>
      <dsp:spPr>
        <a:xfrm rot="5400000">
          <a:off x="-154595" y="1918157"/>
          <a:ext cx="1030638" cy="721447"/>
        </a:xfrm>
        <a:prstGeom prst="chevron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>
              <a:latin typeface="Calibri Light" panose="020F0302020204030204"/>
            </a:rPr>
            <a:t> Lessons learned</a:t>
          </a:r>
          <a:endParaRPr lang="en-US" sz="1000" kern="1200"/>
        </a:p>
      </dsp:txBody>
      <dsp:txXfrm rot="-5400000">
        <a:off x="1" y="2124286"/>
        <a:ext cx="721447" cy="309191"/>
      </dsp:txXfrm>
    </dsp:sp>
    <dsp:sp modelId="{067903B6-F5B0-4099-BD0A-F7A716D3D9EB}">
      <dsp:nvSpPr>
        <dsp:cNvPr id="0" name=""/>
        <dsp:cNvSpPr/>
      </dsp:nvSpPr>
      <dsp:spPr>
        <a:xfrm rot="5400000">
          <a:off x="4184527" y="-1699518"/>
          <a:ext cx="669915" cy="75960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>
              <a:latin typeface="Calibri Light" panose="020F0302020204030204"/>
            </a:rPr>
            <a:t> Expand your network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>
              <a:latin typeface="Calibri Light" panose="020F0302020204030204"/>
            </a:rPr>
            <a:t> Diversify your skills</a:t>
          </a:r>
        </a:p>
      </dsp:txBody>
      <dsp:txXfrm rot="-5400000">
        <a:off x="721448" y="1796264"/>
        <a:ext cx="7563372" cy="604509"/>
      </dsp:txXfrm>
    </dsp:sp>
    <dsp:sp modelId="{52E4F9A3-DF2F-4E89-886C-0197E8916BAB}">
      <dsp:nvSpPr>
        <dsp:cNvPr id="0" name=""/>
        <dsp:cNvSpPr/>
      </dsp:nvSpPr>
      <dsp:spPr>
        <a:xfrm rot="5400000">
          <a:off x="-154595" y="2798659"/>
          <a:ext cx="1030638" cy="721447"/>
        </a:xfrm>
        <a:prstGeom prst="chevron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>
              <a:latin typeface="Calibri Light" panose="020F0302020204030204"/>
            </a:rPr>
            <a:t>Enjoying </a:t>
          </a:r>
          <a:r>
            <a:rPr lang="en-US" sz="1000" kern="1200" err="1">
              <a:latin typeface="Calibri Light" panose="020F0302020204030204"/>
            </a:rPr>
            <a:t>StatCan</a:t>
          </a:r>
          <a:endParaRPr lang="en-US" sz="1000" kern="1200">
            <a:latin typeface="Calibri Light" panose="020F0302020204030204"/>
          </a:endParaRPr>
        </a:p>
      </dsp:txBody>
      <dsp:txXfrm rot="-5400000">
        <a:off x="1" y="3004788"/>
        <a:ext cx="721447" cy="309191"/>
      </dsp:txXfrm>
    </dsp:sp>
    <dsp:sp modelId="{9EABFC6E-644F-41D6-8AEC-5E17041D94CE}">
      <dsp:nvSpPr>
        <dsp:cNvPr id="0" name=""/>
        <dsp:cNvSpPr/>
      </dsp:nvSpPr>
      <dsp:spPr>
        <a:xfrm rot="5400000">
          <a:off x="4184527" y="-819016"/>
          <a:ext cx="669915" cy="75960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>
              <a:latin typeface="Calibri Light" panose="020F0302020204030204"/>
            </a:rPr>
            <a:t> Positive workplace culture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>
              <a:latin typeface="Calibri Light" panose="020F0302020204030204"/>
            </a:rPr>
            <a:t> Professional development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>
              <a:latin typeface="Calibri Light" panose="020F0302020204030204"/>
            </a:rPr>
            <a:t> Working on research projects to contribute to a better Canada</a:t>
          </a:r>
        </a:p>
      </dsp:txBody>
      <dsp:txXfrm rot="-5400000">
        <a:off x="721448" y="2676766"/>
        <a:ext cx="7563372" cy="6045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8FAAAD-C0F6-4FB0-A849-086EDA0E4C2D}">
      <dsp:nvSpPr>
        <dsp:cNvPr id="0" name=""/>
        <dsp:cNvSpPr/>
      </dsp:nvSpPr>
      <dsp:spPr>
        <a:xfrm>
          <a:off x="3047144" y="1045"/>
          <a:ext cx="4570717" cy="82963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400" kern="1200">
              <a:latin typeface="Calibri Light" panose="020F0302020204030204"/>
            </a:rPr>
            <a:t> Pure and Applied Science, Vanier College (DEC)</a:t>
          </a:r>
          <a:endParaRPr lang="en-CA" sz="1400" kern="120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400" kern="1200">
              <a:latin typeface="Calibri Light" panose="020F0302020204030204"/>
            </a:rPr>
            <a:t> Computer Science, Concordia University (B.Sc.)</a:t>
          </a:r>
          <a:endParaRPr lang="en-CA" sz="1400" kern="1200"/>
        </a:p>
      </dsp:txBody>
      <dsp:txXfrm>
        <a:off x="3047144" y="104749"/>
        <a:ext cx="4259605" cy="622223"/>
      </dsp:txXfrm>
    </dsp:sp>
    <dsp:sp modelId="{0D784BCD-E8AF-4E85-B772-0FB8F6A0B48B}">
      <dsp:nvSpPr>
        <dsp:cNvPr id="0" name=""/>
        <dsp:cNvSpPr/>
      </dsp:nvSpPr>
      <dsp:spPr>
        <a:xfrm>
          <a:off x="0" y="1045"/>
          <a:ext cx="3047144" cy="8296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400" kern="1200"/>
            <a:t>Education background</a:t>
          </a:r>
        </a:p>
      </dsp:txBody>
      <dsp:txXfrm>
        <a:off x="40499" y="41544"/>
        <a:ext cx="2966146" cy="748633"/>
      </dsp:txXfrm>
    </dsp:sp>
    <dsp:sp modelId="{2B7A6E19-46BF-4DC5-A411-5247F51D8339}">
      <dsp:nvSpPr>
        <dsp:cNvPr id="0" name=""/>
        <dsp:cNvSpPr/>
      </dsp:nvSpPr>
      <dsp:spPr>
        <a:xfrm>
          <a:off x="3047144" y="913640"/>
          <a:ext cx="4570717" cy="82963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400" kern="1200">
              <a:latin typeface="Calibri Light" panose="020F0302020204030204"/>
            </a:rPr>
            <a:t> CSRDP (Data Analytics as a Service, Cloud Native)</a:t>
          </a:r>
          <a:endParaRPr lang="en-CA" sz="1400" kern="120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400" kern="1200">
              <a:latin typeface="Calibri Light" panose="020F0302020204030204"/>
            </a:rPr>
            <a:t> Graduated into the Cloud Native Solutions team</a:t>
          </a:r>
          <a:endParaRPr lang="en-CA" sz="1400" kern="1200"/>
        </a:p>
      </dsp:txBody>
      <dsp:txXfrm>
        <a:off x="3047144" y="1017344"/>
        <a:ext cx="4259605" cy="622223"/>
      </dsp:txXfrm>
    </dsp:sp>
    <dsp:sp modelId="{C414674C-B59A-4D1A-829A-D2FCF3C7C3F9}">
      <dsp:nvSpPr>
        <dsp:cNvPr id="0" name=""/>
        <dsp:cNvSpPr/>
      </dsp:nvSpPr>
      <dsp:spPr>
        <a:xfrm>
          <a:off x="0" y="913640"/>
          <a:ext cx="3047144" cy="8296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400" kern="1200"/>
            <a:t>Career development</a:t>
          </a:r>
        </a:p>
      </dsp:txBody>
      <dsp:txXfrm>
        <a:off x="40499" y="954139"/>
        <a:ext cx="2966146" cy="748633"/>
      </dsp:txXfrm>
    </dsp:sp>
    <dsp:sp modelId="{7E6F09C2-EA6D-4858-AE67-1DD92D1EA930}">
      <dsp:nvSpPr>
        <dsp:cNvPr id="0" name=""/>
        <dsp:cNvSpPr/>
      </dsp:nvSpPr>
      <dsp:spPr>
        <a:xfrm>
          <a:off x="3047144" y="1826235"/>
          <a:ext cx="4570717" cy="82963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400" kern="1200">
              <a:latin typeface="Calibri Light" panose="020F0302020204030204"/>
            </a:rPr>
            <a:t> Be vocal about what you are interested in</a:t>
          </a:r>
          <a:endParaRPr lang="en-CA" sz="1400" kern="120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400" kern="1200">
              <a:latin typeface="Calibri Light" panose="020F0302020204030204"/>
            </a:rPr>
            <a:t> Seek out alternate solutions and learning opportunities</a:t>
          </a:r>
          <a:endParaRPr lang="en-CA" sz="1400" kern="1200"/>
        </a:p>
      </dsp:txBody>
      <dsp:txXfrm>
        <a:off x="3047144" y="1929939"/>
        <a:ext cx="4259605" cy="622223"/>
      </dsp:txXfrm>
    </dsp:sp>
    <dsp:sp modelId="{F62FB86C-6525-4C00-B7C7-7382DD151995}">
      <dsp:nvSpPr>
        <dsp:cNvPr id="0" name=""/>
        <dsp:cNvSpPr/>
      </dsp:nvSpPr>
      <dsp:spPr>
        <a:xfrm>
          <a:off x="0" y="1826235"/>
          <a:ext cx="3047144" cy="8296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400" kern="1200"/>
            <a:t>Lessons learned</a:t>
          </a:r>
          <a:r>
            <a:rPr lang="en-CA" sz="2400" kern="1200">
              <a:latin typeface="Calibri Light" panose="020F0302020204030204"/>
            </a:rPr>
            <a:t> </a:t>
          </a:r>
          <a:endParaRPr lang="en-CA" sz="2400" kern="1200"/>
        </a:p>
      </dsp:txBody>
      <dsp:txXfrm>
        <a:off x="40499" y="1866734"/>
        <a:ext cx="2966146" cy="748633"/>
      </dsp:txXfrm>
    </dsp:sp>
    <dsp:sp modelId="{EDD23B3E-A6AC-44F6-8756-92FAAE73319D}">
      <dsp:nvSpPr>
        <dsp:cNvPr id="0" name=""/>
        <dsp:cNvSpPr/>
      </dsp:nvSpPr>
      <dsp:spPr>
        <a:xfrm>
          <a:off x="3047144" y="2738830"/>
          <a:ext cx="4570717" cy="82963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400" kern="1200">
              <a:latin typeface="Calibri Light" panose="020F0302020204030204"/>
            </a:rPr>
            <a:t> Support for continuous learning</a:t>
          </a:r>
          <a:endParaRPr lang="en-CA" sz="1400" kern="120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400" kern="1200">
              <a:latin typeface="Calibri Light" panose="020F0302020204030204"/>
            </a:rPr>
            <a:t> Open-source modernization (CNCF, k8s, </a:t>
          </a:r>
          <a:r>
            <a:rPr lang="en-CA" sz="1400" kern="1200" err="1">
              <a:latin typeface="Calibri Light" panose="020F0302020204030204"/>
            </a:rPr>
            <a:t>DevSecOps</a:t>
          </a:r>
          <a:r>
            <a:rPr lang="en-CA" sz="1400" kern="1200">
              <a:latin typeface="Calibri Light" panose="020F0302020204030204"/>
            </a:rPr>
            <a:t>)</a:t>
          </a:r>
          <a:endParaRPr lang="en-CA" sz="1400" kern="1200"/>
        </a:p>
      </dsp:txBody>
      <dsp:txXfrm>
        <a:off x="3047144" y="2842534"/>
        <a:ext cx="4259605" cy="622223"/>
      </dsp:txXfrm>
    </dsp:sp>
    <dsp:sp modelId="{6D4082B0-FF16-452A-AED2-99CBF7A26278}">
      <dsp:nvSpPr>
        <dsp:cNvPr id="0" name=""/>
        <dsp:cNvSpPr/>
      </dsp:nvSpPr>
      <dsp:spPr>
        <a:xfrm>
          <a:off x="0" y="2738830"/>
          <a:ext cx="3047144" cy="8296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400" kern="1200"/>
            <a:t>Enjoying </a:t>
          </a:r>
          <a:r>
            <a:rPr lang="en-CA" sz="2400" kern="1200" err="1"/>
            <a:t>StatCan</a:t>
          </a:r>
          <a:endParaRPr lang="en-CA" sz="2400" kern="1200"/>
        </a:p>
      </dsp:txBody>
      <dsp:txXfrm>
        <a:off x="40499" y="2779329"/>
        <a:ext cx="2966146" cy="7486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15458-57BA-406A-B3FF-BB48B9D84A54}" type="datetimeFigureOut">
              <a:rPr lang="en-CA" smtClean="0"/>
              <a:t>2022-08-02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CD1D92-D876-4FE4-B751-CFC316CB04A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8840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From the IAD of </a:t>
            </a:r>
            <a:r>
              <a:rPr lang="en-CA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Field 5 - Economics Statistics</a:t>
            </a:r>
          </a:p>
          <a:p>
            <a:r>
              <a:rPr lang="en-CA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Studys at Laval university and plays piano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D022D4-3A39-4ADF-AF56-2CF2501DBD0D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876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>
                <a:latin typeface="Arial"/>
                <a:cs typeface="Arial"/>
              </a:rPr>
              <a:t>Co-op</a:t>
            </a:r>
          </a:p>
          <a:p>
            <a:r>
              <a:rPr lang="en-CA"/>
              <a:t>FSWEP</a:t>
            </a:r>
          </a:p>
          <a:p>
            <a:r>
              <a:rPr lang="en-US"/>
              <a:t>GC Jobs</a:t>
            </a:r>
          </a:p>
          <a:p>
            <a:r>
              <a:rPr lang="en-US" err="1"/>
              <a:t>Programme</a:t>
            </a:r>
            <a:r>
              <a:rPr lang="en-US"/>
              <a:t> de </a:t>
            </a:r>
            <a:r>
              <a:rPr lang="en-US" err="1"/>
              <a:t>recruitement</a:t>
            </a:r>
            <a:endParaRPr lang="en-US" err="1">
              <a:cs typeface="Calibri"/>
            </a:endParaRPr>
          </a:p>
          <a:p>
            <a:r>
              <a:rPr lang="en-US"/>
              <a:t>Résautage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D022D4-3A39-4ADF-AF56-2CF2501DBD0D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480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D022D4-3A39-4ADF-AF56-2CF2501DBD0D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332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D022D4-3A39-4ADF-AF56-2CF2501DBD0D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752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D022D4-3A39-4ADF-AF56-2CF2501DBD0D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375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D022D4-3A39-4ADF-AF56-2CF2501DBD0D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520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D022D4-3A39-4ADF-AF56-2CF2501DBD0D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647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>
                <a:latin typeface="Arial"/>
                <a:cs typeface="Arial"/>
              </a:rPr>
              <a:t>CISWS: Centre for Income and Socioeconomic Well-being Statistics</a:t>
            </a:r>
            <a:endParaRPr lang="en-US"/>
          </a:p>
          <a:p>
            <a:r>
              <a:rPr lang="en-CA">
                <a:latin typeface="Arial"/>
                <a:cs typeface="Arial"/>
              </a:rPr>
              <a:t>SHLSF: Social, Health and Labour Statistics Field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D022D4-3A39-4ADF-AF56-2CF2501DBD0D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17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D022D4-3A39-4ADF-AF56-2CF2501DBD0D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835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D022D4-3A39-4ADF-AF56-2CF2501DBD0D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193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D022D4-3A39-4ADF-AF56-2CF2501DBD0D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073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D022D4-3A39-4ADF-AF56-2CF2501DBD0D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476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FD0E-B558-47BD-9DC8-CA90F3806298}" type="datetimeFigureOut">
              <a:rPr lang="en-CA" smtClean="0"/>
              <a:t>2022-08-02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88F7-12D2-4BB6-A26C-BD62DCD3EFB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6665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FD0E-B558-47BD-9DC8-CA90F3806298}" type="datetimeFigureOut">
              <a:rPr lang="en-CA" smtClean="0"/>
              <a:t>2022-08-02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88F7-12D2-4BB6-A26C-BD62DCD3EFB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1966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FD0E-B558-47BD-9DC8-CA90F3806298}" type="datetimeFigureOut">
              <a:rPr lang="en-CA" smtClean="0"/>
              <a:t>2022-08-02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88F7-12D2-4BB6-A26C-BD62DCD3EFB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654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FD0E-B558-47BD-9DC8-CA90F3806298}" type="datetimeFigureOut">
              <a:rPr lang="en-CA" smtClean="0"/>
              <a:t>2022-08-02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88F7-12D2-4BB6-A26C-BD62DCD3EFB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4696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FD0E-B558-47BD-9DC8-CA90F3806298}" type="datetimeFigureOut">
              <a:rPr lang="en-CA" smtClean="0"/>
              <a:t>2022-08-02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88F7-12D2-4BB6-A26C-BD62DCD3EFB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5640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FD0E-B558-47BD-9DC8-CA90F3806298}" type="datetimeFigureOut">
              <a:rPr lang="en-CA" smtClean="0"/>
              <a:t>2022-08-02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88F7-12D2-4BB6-A26C-BD62DCD3EFB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2438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FD0E-B558-47BD-9DC8-CA90F3806298}" type="datetimeFigureOut">
              <a:rPr lang="en-CA" smtClean="0"/>
              <a:t>2022-08-02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88F7-12D2-4BB6-A26C-BD62DCD3EFB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0180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FD0E-B558-47BD-9DC8-CA90F3806298}" type="datetimeFigureOut">
              <a:rPr lang="en-CA" smtClean="0"/>
              <a:t>2022-08-02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88F7-12D2-4BB6-A26C-BD62DCD3EFB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2185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FD0E-B558-47BD-9DC8-CA90F3806298}" type="datetimeFigureOut">
              <a:rPr lang="en-CA" smtClean="0"/>
              <a:t>2022-08-02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88F7-12D2-4BB6-A26C-BD62DCD3EFB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1330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FD0E-B558-47BD-9DC8-CA90F3806298}" type="datetimeFigureOut">
              <a:rPr lang="en-CA" smtClean="0"/>
              <a:t>2022-08-02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88F7-12D2-4BB6-A26C-BD62DCD3EFB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2925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FD0E-B558-47BD-9DC8-CA90F3806298}" type="datetimeFigureOut">
              <a:rPr lang="en-CA" smtClean="0"/>
              <a:t>2022-08-02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88F7-12D2-4BB6-A26C-BD62DCD3EFB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6976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7FD0E-B558-47BD-9DC8-CA90F3806298}" type="datetimeFigureOut">
              <a:rPr lang="en-CA" smtClean="0"/>
              <a:t>2022-08-02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588F7-12D2-4BB6-A26C-BD62DCD3EFB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3600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hyperlink" Target="https://view.officeapps.live.com/op/view.aspx?src=https://statcancloudnative.blob.core.windows.net/presentations/qu-est-ce-que-la-plateforme-infonuagique-native.pptx" TargetMode="External"/><Relationship Id="rId3" Type="http://schemas.openxmlformats.org/officeDocument/2006/relationships/image" Target="../media/image2.jpeg"/><Relationship Id="rId7" Type="http://schemas.openxmlformats.org/officeDocument/2006/relationships/diagramColors" Target="../diagrams/colors2.xml"/><Relationship Id="rId12" Type="http://schemas.openxmlformats.org/officeDocument/2006/relationships/hyperlink" Target="https://view.officeapps.live.com/op/view.aspx?src=https://statcancloudnative.blob.core.windows.net/presentations/what-is-the-cloud-native-platform.pptx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22.svg"/><Relationship Id="rId5" Type="http://schemas.openxmlformats.org/officeDocument/2006/relationships/diagramLayout" Target="../diagrams/layout2.xml"/><Relationship Id="rId10" Type="http://schemas.openxmlformats.org/officeDocument/2006/relationships/image" Target="../media/image20.png"/><Relationship Id="rId4" Type="http://schemas.openxmlformats.org/officeDocument/2006/relationships/diagramData" Target="../diagrams/data2.xml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hyperlink" Target="https://gcconnex.gc.ca/file/view/105784533/mfen-career-resource-handout-document-dinformation-sur-les-carrieres-du-refm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mailto:zheren.hu@statcab.gc.ca" TargetMode="External"/><Relationship Id="rId3" Type="http://schemas.openxmlformats.org/officeDocument/2006/relationships/image" Target="../media/image27.png"/><Relationship Id="rId7" Type="http://schemas.openxmlformats.org/officeDocument/2006/relationships/hyperlink" Target="mailto:sara.pineros@statcan.gc.ca" TargetMode="External"/><Relationship Id="rId12" Type="http://schemas.openxmlformats.org/officeDocument/2006/relationships/hyperlink" Target="mailto:frances.zsurka@statcan.gc.ca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ahrukh.shah@statcan.gc.ca" TargetMode="External"/><Relationship Id="rId11" Type="http://schemas.openxmlformats.org/officeDocument/2006/relationships/hyperlink" Target="mailto:johan.fernandes@statcan.gc.ca" TargetMode="External"/><Relationship Id="rId5" Type="http://schemas.openxmlformats.org/officeDocument/2006/relationships/hyperlink" Target="mailto:ruting.guo@statcan.gc.ca" TargetMode="External"/><Relationship Id="rId10" Type="http://schemas.openxmlformats.org/officeDocument/2006/relationships/hyperlink" Target="mailto:elizabeth.nash@statcan.gc.ca" TargetMode="External"/><Relationship Id="rId4" Type="http://schemas.openxmlformats.org/officeDocument/2006/relationships/image" Target="../media/image30.svg"/><Relationship Id="rId9" Type="http://schemas.openxmlformats.org/officeDocument/2006/relationships/hyperlink" Target="mailto:danielle.bader@statcan.gc.c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tatcan.gc.ca/fr/apercu/org/org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s://www.statcan.gc.ca/en/about/org/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www.statcan.gc.ca/fr/emploi/autresopp/interview/postuler" TargetMode="External"/><Relationship Id="rId4" Type="http://schemas.openxmlformats.org/officeDocument/2006/relationships/hyperlink" Target="https://www.statcan.gc.ca/en/employment/otheropp/interview/apply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tatcan.gc.ca/fr/rb/video/statcan100-anil_arora" TargetMode="External"/><Relationship Id="rId5" Type="http://schemas.openxmlformats.org/officeDocument/2006/relationships/hyperlink" Target="https://www.statcan.gc.ca/en/sc/video/statcan100-anil_arora" TargetMode="External"/><Relationship Id="rId10" Type="http://schemas.openxmlformats.org/officeDocument/2006/relationships/hyperlink" Target="https://www.statcan.gc.ca/fr/rb/video/statcan-modernisation" TargetMode="External"/><Relationship Id="rId4" Type="http://schemas.openxmlformats.org/officeDocument/2006/relationships/image" Target="../media/image8.jpeg"/><Relationship Id="rId9" Type="http://schemas.openxmlformats.org/officeDocument/2006/relationships/hyperlink" Target="https://www.statcan.gc.ca/en/sc/video/statcan-modernizatio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tatcan.gc.ca/en/wtc/data-literacy/journey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hyperlink" Target="https://www150.statcan.gc.ca/n1/pub/82-003-x/82-003-x2022006-eng.htm" TargetMode="External"/><Relationship Id="rId5" Type="http://schemas.openxmlformats.org/officeDocument/2006/relationships/diagramData" Target="../diagrams/data1.xml"/><Relationship Id="rId10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tatcan.gc.ca/en/data-science/projects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57528" y="1712020"/>
            <a:ext cx="12682024" cy="2387600"/>
          </a:xfrm>
        </p:spPr>
        <p:txBody>
          <a:bodyPr>
            <a:normAutofit/>
          </a:bodyPr>
          <a:lstStyle/>
          <a:p>
            <a:r>
              <a:rPr lang="en-CA" sz="3600" b="1">
                <a:latin typeface="+mn-lt"/>
              </a:rPr>
              <a:t>Departmental Showcase / </a:t>
            </a:r>
            <a:r>
              <a:rPr lang="en-CA" sz="3600" b="1" err="1">
                <a:latin typeface="+mn-lt"/>
              </a:rPr>
              <a:t>Ministère</a:t>
            </a:r>
            <a:r>
              <a:rPr lang="en-CA" sz="3600" b="1">
                <a:latin typeface="+mn-lt"/>
              </a:rPr>
              <a:t> sous les </a:t>
            </a:r>
            <a:r>
              <a:rPr lang="en-CA" sz="3600" b="1" err="1">
                <a:latin typeface="+mn-lt"/>
              </a:rPr>
              <a:t>projecteurs</a:t>
            </a:r>
            <a:r>
              <a:rPr lang="en-CA" sz="4000"/>
              <a:t/>
            </a:r>
            <a:br>
              <a:rPr lang="en-CA" sz="4000"/>
            </a:br>
            <a:r>
              <a:rPr lang="en-CA" sz="3600">
                <a:latin typeface="+mn-lt"/>
              </a:rPr>
              <a:t>Statistics Canada / </a:t>
            </a:r>
            <a:r>
              <a:rPr lang="en-CA" sz="3600" err="1">
                <a:latin typeface="+mn-lt"/>
              </a:rPr>
              <a:t>Statistique</a:t>
            </a:r>
            <a:r>
              <a:rPr lang="en-CA" sz="3600">
                <a:latin typeface="+mn-lt"/>
              </a:rPr>
              <a:t> Canada</a:t>
            </a:r>
            <a:r>
              <a:rPr lang="en-CA" sz="3200">
                <a:latin typeface="+mn-lt"/>
              </a:rPr>
              <a:t/>
            </a:r>
            <a:br>
              <a:rPr lang="en-CA" sz="3200">
                <a:latin typeface="+mn-lt"/>
              </a:rPr>
            </a:br>
            <a:r>
              <a:rPr lang="en-CA" sz="2000">
                <a:latin typeface="+mn-lt"/>
                <a:ea typeface="Calibri"/>
                <a:cs typeface="Calibri"/>
              </a:rPr>
              <a:t>August 02, 2022</a:t>
            </a:r>
          </a:p>
        </p:txBody>
      </p:sp>
    </p:spTree>
    <p:extLst>
      <p:ext uri="{BB962C8B-B14F-4D97-AF65-F5344CB8AC3E}">
        <p14:creationId xmlns:p14="http://schemas.microsoft.com/office/powerpoint/2010/main" val="3390350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842" y="595454"/>
            <a:ext cx="11539888" cy="1325563"/>
          </a:xfrm>
        </p:spPr>
        <p:txBody>
          <a:bodyPr>
            <a:normAutofit/>
          </a:bodyPr>
          <a:lstStyle/>
          <a:p>
            <a:r>
              <a:rPr lang="en-CA" sz="2800" b="1">
                <a:solidFill>
                  <a:srgbClr val="002060"/>
                </a:solidFill>
                <a:latin typeface="+mn-lt"/>
              </a:rPr>
              <a:t> Frances Zsurka – Technical Advisor, Cloud and Workload Migration Division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91A7E566-42D7-4F69-9FEE-62D71671DB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5372900"/>
              </p:ext>
            </p:extLst>
          </p:nvPr>
        </p:nvGraphicFramePr>
        <p:xfrm>
          <a:off x="3047331" y="1798411"/>
          <a:ext cx="7617862" cy="3569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57" name="Picture 157" descr="A picture containing person, outdoor, smiling, close&#10;&#10;Description automatically generated">
            <a:extLst>
              <a:ext uri="{FF2B5EF4-FFF2-40B4-BE49-F238E27FC236}">
                <a16:creationId xmlns:a16="http://schemas.microsoft.com/office/drawing/2014/main" id="{86F63FC2-3A1E-53E9-FE1C-94F02B9B95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819" y="1703887"/>
            <a:ext cx="1927728" cy="1900991"/>
          </a:xfrm>
          <a:prstGeom prst="ellipse">
            <a:avLst/>
          </a:prstGeom>
        </p:spPr>
      </p:pic>
      <p:pic>
        <p:nvPicPr>
          <p:cNvPr id="203" name="Graphic 203">
            <a:extLst>
              <a:ext uri="{FF2B5EF4-FFF2-40B4-BE49-F238E27FC236}">
                <a16:creationId xmlns:a16="http://schemas.microsoft.com/office/drawing/2014/main" id="{7C712B82-B994-D9FF-C2B0-275F060A3E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51146" y="3604878"/>
            <a:ext cx="2505075" cy="242887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BA0F21F-CDCF-08AD-650C-2353EFDB1D95}"/>
              </a:ext>
            </a:extLst>
          </p:cNvPr>
          <p:cNvSpPr txBox="1"/>
          <p:nvPr/>
        </p:nvSpPr>
        <p:spPr>
          <a:xfrm>
            <a:off x="3043918" y="5475060"/>
            <a:ext cx="622662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Learn more about the Cloud Native Platform</a:t>
            </a:r>
            <a:r>
              <a:rPr lang="en-US"/>
              <a:t>:   </a:t>
            </a:r>
            <a:r>
              <a:rPr lang="en-US" b="1">
                <a:hlinkClick r:id="rId12"/>
              </a:rPr>
              <a:t>EN</a:t>
            </a:r>
            <a:r>
              <a:rPr lang="en-US" b="1"/>
              <a:t>  |  </a:t>
            </a:r>
            <a:r>
              <a:rPr lang="en-US" b="1">
                <a:hlinkClick r:id="rId13"/>
              </a:rPr>
              <a:t>FR</a:t>
            </a:r>
            <a:endParaRPr lang="en-US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7501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559"/>
            <a:ext cx="11818926" cy="1334634"/>
          </a:xfrm>
        </p:spPr>
        <p:txBody>
          <a:bodyPr>
            <a:normAutofit/>
          </a:bodyPr>
          <a:lstStyle/>
          <a:p>
            <a:r>
              <a:rPr lang="en-CA" sz="2800" b="1">
                <a:solidFill>
                  <a:srgbClr val="002060"/>
                </a:solidFill>
                <a:latin typeface="+mn-lt"/>
              </a:rPr>
              <a:t> Job opportunities at Statistics Canada / </a:t>
            </a:r>
            <a:r>
              <a:rPr lang="en-CA" sz="2800" b="1" err="1">
                <a:solidFill>
                  <a:srgbClr val="002060"/>
                </a:solidFill>
                <a:latin typeface="+mn-lt"/>
              </a:rPr>
              <a:t>Offres</a:t>
            </a:r>
            <a:r>
              <a:rPr lang="en-CA" sz="2800" b="1">
                <a:solidFill>
                  <a:srgbClr val="002060"/>
                </a:solidFill>
                <a:latin typeface="+mn-lt"/>
              </a:rPr>
              <a:t> </a:t>
            </a:r>
            <a:r>
              <a:rPr lang="en-CA" sz="2800" b="1" err="1">
                <a:solidFill>
                  <a:srgbClr val="002060"/>
                </a:solidFill>
                <a:latin typeface="+mn-lt"/>
              </a:rPr>
              <a:t>d'emploi</a:t>
            </a:r>
            <a:r>
              <a:rPr lang="en-CA" sz="2800" b="1">
                <a:solidFill>
                  <a:srgbClr val="002060"/>
                </a:solidFill>
                <a:latin typeface="+mn-lt"/>
              </a:rPr>
              <a:t> à </a:t>
            </a:r>
            <a:r>
              <a:rPr lang="en-CA" sz="2800" b="1" err="1">
                <a:solidFill>
                  <a:srgbClr val="002060"/>
                </a:solidFill>
                <a:latin typeface="+mn-lt"/>
              </a:rPr>
              <a:t>Statistique</a:t>
            </a:r>
            <a:r>
              <a:rPr lang="en-CA" sz="2800" b="1">
                <a:solidFill>
                  <a:srgbClr val="002060"/>
                </a:solidFill>
                <a:latin typeface="+mn-lt"/>
              </a:rPr>
              <a:t> Canada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3D85E19-CAC2-4190-14F7-460977AC2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300" y="1424013"/>
            <a:ext cx="1245937" cy="123256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9921412-385E-677E-927B-BC9D31CCCD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506" y="3103598"/>
            <a:ext cx="1232570" cy="1245937"/>
          </a:xfrm>
          <a:prstGeom prst="rect">
            <a:avLst/>
          </a:prstGeom>
        </p:spPr>
      </p:pic>
      <p:pic>
        <p:nvPicPr>
          <p:cNvPr id="5" name="Picture 5" descr="Icon&#10;&#10;Description automatically generated">
            <a:extLst>
              <a:ext uri="{FF2B5EF4-FFF2-40B4-BE49-F238E27FC236}">
                <a16:creationId xmlns:a16="http://schemas.microsoft.com/office/drawing/2014/main" id="{ADDDF3A5-B5F0-C496-7316-3CBA612C96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79" y="4727152"/>
            <a:ext cx="1232570" cy="1245939"/>
          </a:xfrm>
          <a:prstGeom prst="rect">
            <a:avLst/>
          </a:prstGeom>
        </p:spPr>
      </p:pic>
      <p:pic>
        <p:nvPicPr>
          <p:cNvPr id="6" name="Picture 6" descr="Icon&#10;&#10;Description automatically generated">
            <a:extLst>
              <a:ext uri="{FF2B5EF4-FFF2-40B4-BE49-F238E27FC236}">
                <a16:creationId xmlns:a16="http://schemas.microsoft.com/office/drawing/2014/main" id="{4C1B1278-A296-235A-B525-B72966746F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7601" y="3112669"/>
            <a:ext cx="1232569" cy="1232569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6DC62867-8556-A0FF-738A-356A37607A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7728" y="1563006"/>
            <a:ext cx="1245939" cy="12459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4309E8-341E-4E69-992C-B2E50DAF6BDF}"/>
              </a:ext>
            </a:extLst>
          </p:cNvPr>
          <p:cNvSpPr txBox="1"/>
          <p:nvPr/>
        </p:nvSpPr>
        <p:spPr>
          <a:xfrm>
            <a:off x="1744009" y="1356178"/>
            <a:ext cx="4217758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cs typeface="Calibri"/>
              </a:rPr>
              <a:t>Alternance travail-études </a:t>
            </a:r>
            <a:r>
              <a:rPr lang="en-US" sz="1600" b="1" err="1">
                <a:cs typeface="Calibri"/>
              </a:rPr>
              <a:t>ou</a:t>
            </a:r>
            <a:r>
              <a:rPr lang="en-US" sz="1600" b="1">
                <a:cs typeface="Calibri"/>
              </a:rPr>
              <a:t> stage</a:t>
            </a:r>
          </a:p>
          <a:p>
            <a:r>
              <a:rPr lang="en-US" sz="1400" b="1" i="1">
                <a:cs typeface="Calibri"/>
              </a:rPr>
              <a:t>(</a:t>
            </a:r>
            <a:r>
              <a:rPr lang="en-US" sz="1400" b="1" i="1">
                <a:ea typeface="+mn-lt"/>
                <a:cs typeface="+mn-lt"/>
              </a:rPr>
              <a:t>Co-op / Internship)</a:t>
            </a:r>
            <a:endParaRPr lang="en-US" sz="1400" b="1" i="1">
              <a:cs typeface="Calibri"/>
            </a:endParaRPr>
          </a:p>
          <a:p>
            <a:r>
              <a:rPr lang="en-US" sz="1400" i="1" err="1">
                <a:ea typeface="+mn-lt"/>
                <a:cs typeface="+mn-lt"/>
              </a:rPr>
              <a:t>Expérience</a:t>
            </a:r>
            <a:r>
              <a:rPr lang="en-US" sz="1400" i="1">
                <a:ea typeface="+mn-lt"/>
                <a:cs typeface="+mn-lt"/>
              </a:rPr>
              <a:t> de quatre </a:t>
            </a:r>
            <a:r>
              <a:rPr lang="en-US" sz="1400" i="1" err="1">
                <a:ea typeface="+mn-lt"/>
                <a:cs typeface="+mn-lt"/>
              </a:rPr>
              <a:t>mois</a:t>
            </a:r>
            <a:r>
              <a:rPr lang="en-US" sz="1400" i="1">
                <a:ea typeface="+mn-lt"/>
                <a:cs typeface="+mn-lt"/>
              </a:rPr>
              <a:t>.</a:t>
            </a:r>
          </a:p>
          <a:p>
            <a:r>
              <a:rPr lang="en-US" sz="1200" err="1">
                <a:ea typeface="+mn-lt"/>
                <a:cs typeface="+mn-lt"/>
              </a:rPr>
              <a:t>Consultez</a:t>
            </a:r>
            <a:r>
              <a:rPr lang="en-US" sz="1200">
                <a:ea typeface="+mn-lt"/>
                <a:cs typeface="+mn-lt"/>
              </a:rPr>
              <a:t> les tableaux </a:t>
            </a:r>
            <a:r>
              <a:rPr lang="en-US" sz="1200" err="1">
                <a:ea typeface="+mn-lt"/>
                <a:cs typeface="+mn-lt"/>
              </a:rPr>
              <a:t>d’affichage</a:t>
            </a:r>
            <a:r>
              <a:rPr lang="en-US" sz="1200">
                <a:ea typeface="+mn-lt"/>
                <a:cs typeface="+mn-lt"/>
              </a:rPr>
              <a:t> du </a:t>
            </a:r>
            <a:r>
              <a:rPr lang="en-US" sz="1200" err="1">
                <a:ea typeface="+mn-lt"/>
                <a:cs typeface="+mn-lt"/>
              </a:rPr>
              <a:t>centre</a:t>
            </a:r>
            <a:r>
              <a:rPr lang="en-US" sz="1200">
                <a:ea typeface="+mn-lt"/>
                <a:cs typeface="+mn-lt"/>
              </a:rPr>
              <a:t> de </a:t>
            </a:r>
            <a:r>
              <a:rPr lang="en-US" sz="1200" err="1">
                <a:ea typeface="+mn-lt"/>
                <a:cs typeface="+mn-lt"/>
              </a:rPr>
              <a:t>carrière</a:t>
            </a:r>
            <a:r>
              <a:rPr lang="en-US" sz="1200">
                <a:ea typeface="+mn-lt"/>
                <a:cs typeface="+mn-lt"/>
              </a:rPr>
              <a:t> de </a:t>
            </a:r>
            <a:r>
              <a:rPr lang="en-US" sz="1200" err="1">
                <a:ea typeface="+mn-lt"/>
                <a:cs typeface="+mn-lt"/>
              </a:rPr>
              <a:t>votre</a:t>
            </a:r>
            <a:r>
              <a:rPr lang="en-US" sz="1200">
                <a:ea typeface="+mn-lt"/>
                <a:cs typeface="+mn-lt"/>
              </a:rPr>
              <a:t> campus </a:t>
            </a:r>
            <a:r>
              <a:rPr lang="en-US" sz="1200" err="1">
                <a:ea typeface="+mn-lt"/>
                <a:cs typeface="+mn-lt"/>
              </a:rPr>
              <a:t>ou</a:t>
            </a:r>
            <a:r>
              <a:rPr lang="en-US" sz="1200">
                <a:ea typeface="+mn-lt"/>
                <a:cs typeface="+mn-lt"/>
              </a:rPr>
              <a:t> du </a:t>
            </a:r>
            <a:r>
              <a:rPr lang="en-US" sz="1200" err="1">
                <a:ea typeface="+mn-lt"/>
                <a:cs typeface="+mn-lt"/>
              </a:rPr>
              <a:t>centre</a:t>
            </a:r>
            <a:r>
              <a:rPr lang="en-US" sz="1200">
                <a:ea typeface="+mn-lt"/>
                <a:cs typeface="+mn-lt"/>
              </a:rPr>
              <a:t> de placement par alternance travail-études </a:t>
            </a:r>
            <a:r>
              <a:rPr lang="en-US" sz="1200" err="1">
                <a:ea typeface="+mn-lt"/>
                <a:cs typeface="+mn-lt"/>
              </a:rPr>
              <a:t>ou</a:t>
            </a:r>
            <a:r>
              <a:rPr lang="en-US" sz="1200">
                <a:ea typeface="+mn-lt"/>
                <a:cs typeface="+mn-lt"/>
              </a:rPr>
              <a:t> stage. Les </a:t>
            </a:r>
            <a:r>
              <a:rPr lang="en-US" sz="1200" err="1">
                <a:ea typeface="+mn-lt"/>
                <a:cs typeface="+mn-lt"/>
              </a:rPr>
              <a:t>offres</a:t>
            </a:r>
            <a:r>
              <a:rPr lang="en-US" sz="1200">
                <a:ea typeface="+mn-lt"/>
                <a:cs typeface="+mn-lt"/>
              </a:rPr>
              <a:t> ne se </a:t>
            </a:r>
            <a:r>
              <a:rPr lang="en-US" sz="1200" err="1">
                <a:ea typeface="+mn-lt"/>
                <a:cs typeface="+mn-lt"/>
              </a:rPr>
              <a:t>trouvent</a:t>
            </a:r>
            <a:r>
              <a:rPr lang="en-US" sz="1200">
                <a:ea typeface="+mn-lt"/>
                <a:cs typeface="+mn-lt"/>
              </a:rPr>
              <a:t> pas sur le site Internet de la Commission de la </a:t>
            </a:r>
            <a:r>
              <a:rPr lang="en-US" sz="1200" err="1">
                <a:ea typeface="+mn-lt"/>
                <a:cs typeface="+mn-lt"/>
              </a:rPr>
              <a:t>fonction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publique</a:t>
            </a:r>
            <a:r>
              <a:rPr lang="en-US" sz="1200">
                <a:ea typeface="+mn-lt"/>
                <a:cs typeface="+mn-lt"/>
              </a:rPr>
              <a:t> (CFP). </a:t>
            </a:r>
            <a:r>
              <a:rPr lang="en-US" sz="1200" err="1">
                <a:ea typeface="+mn-lt"/>
                <a:cs typeface="+mn-lt"/>
              </a:rPr>
              <a:t>StatCan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s’adresse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directement</a:t>
            </a:r>
            <a:r>
              <a:rPr lang="en-US" sz="1200">
                <a:ea typeface="+mn-lt"/>
                <a:cs typeface="+mn-lt"/>
              </a:rPr>
              <a:t> aux </a:t>
            </a:r>
            <a:r>
              <a:rPr lang="en-US" sz="1200" err="1">
                <a:ea typeface="+mn-lt"/>
                <a:cs typeface="+mn-lt"/>
              </a:rPr>
              <a:t>établissements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d’enseignement</a:t>
            </a:r>
            <a:r>
              <a:rPr lang="en-US" sz="1200">
                <a:ea typeface="+mn-lt"/>
                <a:cs typeface="+mn-lt"/>
              </a:rPr>
              <a:t>.</a:t>
            </a:r>
            <a:endParaRPr lang="en-US" sz="1200">
              <a:cs typeface="Calibri"/>
            </a:endParaRPr>
          </a:p>
          <a:p>
            <a:endParaRPr lang="en-US" i="1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475830-3D64-03E8-8C99-F3C72D6536EE}"/>
              </a:ext>
            </a:extLst>
          </p:cNvPr>
          <p:cNvSpPr txBox="1"/>
          <p:nvPr/>
        </p:nvSpPr>
        <p:spPr>
          <a:xfrm>
            <a:off x="1750945" y="3030122"/>
            <a:ext cx="4587552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err="1">
                <a:cs typeface="Calibri"/>
              </a:rPr>
              <a:t>Programme</a:t>
            </a:r>
            <a:r>
              <a:rPr lang="en-US" sz="1600" b="1">
                <a:cs typeface="Calibri"/>
              </a:rPr>
              <a:t> </a:t>
            </a:r>
            <a:r>
              <a:rPr lang="en-US" sz="1600" b="1" err="1">
                <a:cs typeface="Calibri"/>
              </a:rPr>
              <a:t>fédéral</a:t>
            </a:r>
            <a:r>
              <a:rPr lang="en-US" sz="1600" b="1">
                <a:cs typeface="Calibri"/>
              </a:rPr>
              <a:t> </a:t>
            </a:r>
            <a:r>
              <a:rPr lang="en-US" sz="1600" b="1" err="1">
                <a:cs typeface="Calibri"/>
              </a:rPr>
              <a:t>d’expérience</a:t>
            </a:r>
            <a:r>
              <a:rPr lang="en-US" sz="1600" b="1">
                <a:cs typeface="Calibri"/>
              </a:rPr>
              <a:t> de travail </a:t>
            </a:r>
            <a:r>
              <a:rPr lang="en-US" sz="1600" b="1" err="1">
                <a:cs typeface="Calibri"/>
              </a:rPr>
              <a:t>étudiant</a:t>
            </a:r>
            <a:r>
              <a:rPr lang="en-US" sz="1600" b="1">
                <a:cs typeface="Calibri"/>
              </a:rPr>
              <a:t> </a:t>
            </a:r>
          </a:p>
          <a:p>
            <a:r>
              <a:rPr lang="en-US" sz="1400" b="1" i="1">
                <a:ea typeface="+mn-lt"/>
                <a:cs typeface="+mn-lt"/>
              </a:rPr>
              <a:t>(Federal Student Work Experience Program)</a:t>
            </a:r>
          </a:p>
          <a:p>
            <a:r>
              <a:rPr lang="en-US" sz="1200" err="1">
                <a:ea typeface="+mn-lt"/>
                <a:cs typeface="+mn-lt"/>
              </a:rPr>
              <a:t>Géré</a:t>
            </a:r>
            <a:r>
              <a:rPr lang="en-US" sz="1200">
                <a:ea typeface="+mn-lt"/>
                <a:cs typeface="+mn-lt"/>
              </a:rPr>
              <a:t> par la Commission de la </a:t>
            </a:r>
            <a:r>
              <a:rPr lang="en-US" sz="1200" err="1">
                <a:ea typeface="+mn-lt"/>
                <a:cs typeface="+mn-lt"/>
              </a:rPr>
              <a:t>fonction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publique</a:t>
            </a:r>
            <a:r>
              <a:rPr lang="en-US" sz="1200">
                <a:ea typeface="+mn-lt"/>
                <a:cs typeface="+mn-lt"/>
              </a:rPr>
              <a:t> (CFP). Si </a:t>
            </a:r>
            <a:r>
              <a:rPr lang="en-US" sz="1200" err="1">
                <a:ea typeface="+mn-lt"/>
                <a:cs typeface="+mn-lt"/>
              </a:rPr>
              <a:t>vous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fréquentez</a:t>
            </a:r>
            <a:r>
              <a:rPr lang="en-US" sz="1200">
                <a:ea typeface="+mn-lt"/>
                <a:cs typeface="+mn-lt"/>
              </a:rPr>
              <a:t> à temps plein </a:t>
            </a:r>
            <a:r>
              <a:rPr lang="en-US" sz="1200" err="1">
                <a:ea typeface="+mn-lt"/>
                <a:cs typeface="+mn-lt"/>
              </a:rPr>
              <a:t>une</a:t>
            </a:r>
            <a:r>
              <a:rPr lang="en-US" sz="1200">
                <a:ea typeface="+mn-lt"/>
                <a:cs typeface="+mn-lt"/>
              </a:rPr>
              <a:t> école </a:t>
            </a:r>
            <a:r>
              <a:rPr lang="en-US" sz="1200" err="1">
                <a:ea typeface="+mn-lt"/>
                <a:cs typeface="+mn-lt"/>
              </a:rPr>
              <a:t>secondaire</a:t>
            </a:r>
            <a:r>
              <a:rPr lang="en-US" sz="1200">
                <a:ea typeface="+mn-lt"/>
                <a:cs typeface="+mn-lt"/>
              </a:rPr>
              <a:t>, un </a:t>
            </a:r>
            <a:r>
              <a:rPr lang="en-US" sz="1200" err="1">
                <a:ea typeface="+mn-lt"/>
                <a:cs typeface="+mn-lt"/>
              </a:rPr>
              <a:t>cégep</a:t>
            </a:r>
            <a:r>
              <a:rPr lang="en-US" sz="1200">
                <a:ea typeface="+mn-lt"/>
                <a:cs typeface="+mn-lt"/>
              </a:rPr>
              <a:t>, un </a:t>
            </a:r>
            <a:r>
              <a:rPr lang="en-US" sz="1200" err="1">
                <a:ea typeface="+mn-lt"/>
                <a:cs typeface="+mn-lt"/>
              </a:rPr>
              <a:t>collège</a:t>
            </a:r>
            <a:r>
              <a:rPr lang="en-US" sz="1200">
                <a:ea typeface="+mn-lt"/>
                <a:cs typeface="+mn-lt"/>
              </a:rPr>
              <a:t>, un </a:t>
            </a:r>
            <a:r>
              <a:rPr lang="en-US" sz="1200" err="1">
                <a:ea typeface="+mn-lt"/>
                <a:cs typeface="+mn-lt"/>
              </a:rPr>
              <a:t>institut</a:t>
            </a:r>
            <a:r>
              <a:rPr lang="en-US" sz="1200">
                <a:ea typeface="+mn-lt"/>
                <a:cs typeface="+mn-lt"/>
              </a:rPr>
              <a:t> de </a:t>
            </a:r>
            <a:r>
              <a:rPr lang="en-US" sz="1200" err="1">
                <a:ea typeface="+mn-lt"/>
                <a:cs typeface="+mn-lt"/>
              </a:rPr>
              <a:t>technologie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ou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une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université</a:t>
            </a:r>
            <a:r>
              <a:rPr lang="en-US" sz="1200">
                <a:ea typeface="+mn-lt"/>
                <a:cs typeface="+mn-lt"/>
              </a:rPr>
              <a:t>, </a:t>
            </a:r>
            <a:r>
              <a:rPr lang="en-US" sz="1200" err="1">
                <a:ea typeface="+mn-lt"/>
                <a:cs typeface="+mn-lt"/>
              </a:rPr>
              <a:t>remplissez</a:t>
            </a:r>
            <a:r>
              <a:rPr lang="en-US" sz="1200">
                <a:ea typeface="+mn-lt"/>
                <a:cs typeface="+mn-lt"/>
              </a:rPr>
              <a:t> la </a:t>
            </a:r>
            <a:r>
              <a:rPr lang="en-US" sz="1200" err="1">
                <a:ea typeface="+mn-lt"/>
                <a:cs typeface="+mn-lt"/>
              </a:rPr>
              <a:t>demande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en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ligne</a:t>
            </a:r>
            <a:r>
              <a:rPr lang="en-US" sz="1200">
                <a:ea typeface="+mn-lt"/>
                <a:cs typeface="+mn-lt"/>
              </a:rPr>
              <a:t> du PFETE. Il </a:t>
            </a:r>
            <a:r>
              <a:rPr lang="en-US" sz="1200" err="1">
                <a:ea typeface="+mn-lt"/>
                <a:cs typeface="+mn-lt"/>
              </a:rPr>
              <a:t>n’y</a:t>
            </a:r>
            <a:r>
              <a:rPr lang="en-US" sz="1200">
                <a:ea typeface="+mn-lt"/>
                <a:cs typeface="+mn-lt"/>
              </a:rPr>
              <a:t> a pas de date </a:t>
            </a:r>
            <a:r>
              <a:rPr lang="en-US" sz="1200" err="1">
                <a:ea typeface="+mn-lt"/>
                <a:cs typeface="+mn-lt"/>
              </a:rPr>
              <a:t>limite</a:t>
            </a:r>
            <a:r>
              <a:rPr lang="en-US" sz="1200">
                <a:ea typeface="+mn-lt"/>
                <a:cs typeface="+mn-lt"/>
              </a:rPr>
              <a:t> pour </a:t>
            </a:r>
            <a:r>
              <a:rPr lang="en-US" sz="1200" err="1">
                <a:ea typeface="+mn-lt"/>
                <a:cs typeface="+mn-lt"/>
              </a:rPr>
              <a:t>s’inscrire</a:t>
            </a:r>
            <a:r>
              <a:rPr lang="en-US" sz="1200">
                <a:ea typeface="+mn-lt"/>
                <a:cs typeface="+mn-lt"/>
              </a:rPr>
              <a:t> au PFETE. Les </a:t>
            </a:r>
            <a:r>
              <a:rPr lang="en-US" sz="1200" err="1">
                <a:ea typeface="+mn-lt"/>
                <a:cs typeface="+mn-lt"/>
              </a:rPr>
              <a:t>étudiants</a:t>
            </a:r>
            <a:r>
              <a:rPr lang="en-US" sz="1200">
                <a:ea typeface="+mn-lt"/>
                <a:cs typeface="+mn-lt"/>
              </a:rPr>
              <a:t> à temps plein </a:t>
            </a:r>
            <a:r>
              <a:rPr lang="en-US" sz="1200" err="1">
                <a:ea typeface="+mn-lt"/>
                <a:cs typeface="+mn-lt"/>
              </a:rPr>
              <a:t>peuvent</a:t>
            </a:r>
            <a:r>
              <a:rPr lang="en-US" sz="1200">
                <a:ea typeface="+mn-lt"/>
                <a:cs typeface="+mn-lt"/>
              </a:rPr>
              <a:t> le faire à tout moment de </a:t>
            </a:r>
            <a:r>
              <a:rPr lang="en-US" sz="1200" err="1">
                <a:ea typeface="+mn-lt"/>
                <a:cs typeface="+mn-lt"/>
              </a:rPr>
              <a:t>l’année</a:t>
            </a:r>
            <a:r>
              <a:rPr lang="en-US" sz="1200">
                <a:ea typeface="+mn-lt"/>
                <a:cs typeface="+mn-lt"/>
              </a:rPr>
              <a:t>.</a:t>
            </a:r>
            <a:endParaRPr lang="en-US">
              <a:ea typeface="+mn-lt"/>
              <a:cs typeface="+mn-lt"/>
            </a:endParaRPr>
          </a:p>
          <a:p>
            <a:endParaRPr lang="en-US" sz="1200">
              <a:cs typeface="Calibri"/>
            </a:endParaRPr>
          </a:p>
          <a:p>
            <a:endParaRPr lang="en-US" i="1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FE2528-4B6C-12BF-8EF8-730EB508E641}"/>
              </a:ext>
            </a:extLst>
          </p:cNvPr>
          <p:cNvSpPr txBox="1"/>
          <p:nvPr/>
        </p:nvSpPr>
        <p:spPr>
          <a:xfrm>
            <a:off x="1750944" y="4610151"/>
            <a:ext cx="4217758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err="1">
                <a:cs typeface="Calibri"/>
              </a:rPr>
              <a:t>Résautage</a:t>
            </a:r>
            <a:endParaRPr lang="en-US" sz="1600" b="1">
              <a:cs typeface="Calibri"/>
            </a:endParaRPr>
          </a:p>
          <a:p>
            <a:r>
              <a:rPr lang="en-US" sz="1600" b="1" i="1">
                <a:cs typeface="Calibri"/>
              </a:rPr>
              <a:t>(Networking)</a:t>
            </a:r>
          </a:p>
          <a:p>
            <a:endParaRPr lang="en-US" sz="1600" b="1" i="1">
              <a:cs typeface="Calibri"/>
            </a:endParaRPr>
          </a:p>
          <a:p>
            <a:endParaRPr lang="en-US" sz="1200">
              <a:cs typeface="Calibri"/>
            </a:endParaRPr>
          </a:p>
          <a:p>
            <a:endParaRPr lang="en-US" i="1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1FC96A-7A76-F380-DB0A-9B25E7E80921}"/>
              </a:ext>
            </a:extLst>
          </p:cNvPr>
          <p:cNvSpPr txBox="1"/>
          <p:nvPr/>
        </p:nvSpPr>
        <p:spPr>
          <a:xfrm>
            <a:off x="7487069" y="1564892"/>
            <a:ext cx="4217758" cy="24006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cs typeface="Calibri"/>
              </a:rPr>
              <a:t>GC </a:t>
            </a:r>
            <a:r>
              <a:rPr lang="en-US" sz="1600" b="1" err="1">
                <a:cs typeface="Calibri"/>
              </a:rPr>
              <a:t>Emplois</a:t>
            </a:r>
            <a:endParaRPr lang="en-US" err="1"/>
          </a:p>
          <a:p>
            <a:r>
              <a:rPr lang="en-US" sz="1400" b="1" i="1">
                <a:ea typeface="+mn-lt"/>
                <a:cs typeface="+mn-lt"/>
              </a:rPr>
              <a:t>(GC Jobs)</a:t>
            </a:r>
          </a:p>
          <a:p>
            <a:r>
              <a:rPr lang="en-US" sz="1200">
                <a:ea typeface="+mn-lt"/>
                <a:cs typeface="+mn-lt"/>
              </a:rPr>
              <a:t>Banque de </a:t>
            </a:r>
            <a:r>
              <a:rPr lang="en-US" sz="1200" err="1">
                <a:ea typeface="+mn-lt"/>
                <a:cs typeface="+mn-lt"/>
              </a:rPr>
              <a:t>données</a:t>
            </a:r>
            <a:r>
              <a:rPr lang="en-US" sz="1200">
                <a:ea typeface="+mn-lt"/>
                <a:cs typeface="+mn-lt"/>
              </a:rPr>
              <a:t> des </a:t>
            </a:r>
            <a:r>
              <a:rPr lang="en-US" sz="1200" err="1">
                <a:ea typeface="+mn-lt"/>
                <a:cs typeface="+mn-lt"/>
              </a:rPr>
              <a:t>emplois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disponibles</a:t>
            </a:r>
            <a:r>
              <a:rPr lang="en-US" sz="1200">
                <a:ea typeface="+mn-lt"/>
                <a:cs typeface="+mn-lt"/>
              </a:rPr>
              <a:t> dans la </a:t>
            </a:r>
            <a:r>
              <a:rPr lang="en-US" sz="1200" err="1">
                <a:ea typeface="+mn-lt"/>
                <a:cs typeface="+mn-lt"/>
              </a:rPr>
              <a:t>fonction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publique</a:t>
            </a:r>
          </a:p>
          <a:p>
            <a:endParaRPr lang="en-US" sz="1600" b="1" i="1">
              <a:ea typeface="Calibri"/>
              <a:cs typeface="Calibri"/>
            </a:endParaRPr>
          </a:p>
          <a:p>
            <a:endParaRPr lang="en-US" sz="1600" b="1" i="1">
              <a:ea typeface="+mn-lt"/>
              <a:cs typeface="+mn-lt"/>
            </a:endParaRPr>
          </a:p>
          <a:p>
            <a:endParaRPr lang="en-US" sz="1600" b="1" i="1">
              <a:cs typeface="Calibri"/>
            </a:endParaRPr>
          </a:p>
          <a:p>
            <a:endParaRPr lang="en-US" sz="1200">
              <a:ea typeface="+mn-lt"/>
              <a:cs typeface="+mn-lt"/>
            </a:endParaRPr>
          </a:p>
          <a:p>
            <a:endParaRPr lang="en-US" i="1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4E3853-DDA4-AA0D-ED75-2A1622B8B394}"/>
              </a:ext>
            </a:extLst>
          </p:cNvPr>
          <p:cNvSpPr txBox="1"/>
          <p:nvPr/>
        </p:nvSpPr>
        <p:spPr>
          <a:xfrm>
            <a:off x="7487069" y="2704517"/>
            <a:ext cx="4217758" cy="28931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err="1">
                <a:cs typeface="Calibri"/>
              </a:rPr>
              <a:t>Programme</a:t>
            </a:r>
            <a:r>
              <a:rPr lang="en-US" sz="1600" b="1">
                <a:cs typeface="Calibri"/>
              </a:rPr>
              <a:t> de </a:t>
            </a:r>
            <a:r>
              <a:rPr lang="en-US" sz="1600" b="1" err="1">
                <a:cs typeface="Calibri"/>
              </a:rPr>
              <a:t>recrutement</a:t>
            </a:r>
            <a:r>
              <a:rPr lang="en-US" sz="1600" b="1">
                <a:cs typeface="Calibri"/>
              </a:rPr>
              <a:t> et de </a:t>
            </a:r>
            <a:r>
              <a:rPr lang="en-US" sz="1600" b="1" err="1">
                <a:cs typeface="Calibri"/>
              </a:rPr>
              <a:t>perfectionnement</a:t>
            </a:r>
            <a:r>
              <a:rPr lang="en-US" sz="1600" b="1">
                <a:cs typeface="Calibri"/>
              </a:rPr>
              <a:t> des EC – Volet </a:t>
            </a:r>
            <a:r>
              <a:rPr lang="en-US" sz="1600" b="1" err="1">
                <a:cs typeface="Calibri"/>
              </a:rPr>
              <a:t>analyse</a:t>
            </a:r>
            <a:endParaRPr lang="en-US" sz="1600" b="1">
              <a:cs typeface="Calibri"/>
            </a:endParaRPr>
          </a:p>
          <a:p>
            <a:r>
              <a:rPr lang="en-US" sz="1400" b="1" i="1">
                <a:ea typeface="+mn-lt"/>
                <a:cs typeface="+mn-lt"/>
              </a:rPr>
              <a:t>(EC Recruitment and Development – Analysis Stream)</a:t>
            </a:r>
          </a:p>
          <a:p>
            <a:r>
              <a:rPr lang="en-US" sz="1200">
                <a:ea typeface="+mn-lt"/>
                <a:cs typeface="+mn-lt"/>
              </a:rPr>
              <a:t>Le </a:t>
            </a:r>
            <a:r>
              <a:rPr lang="en-US" sz="1200" err="1">
                <a:ea typeface="+mn-lt"/>
                <a:cs typeface="+mn-lt"/>
              </a:rPr>
              <a:t>programme</a:t>
            </a:r>
            <a:r>
              <a:rPr lang="en-US" sz="1200">
                <a:ea typeface="+mn-lt"/>
                <a:cs typeface="+mn-lt"/>
              </a:rPr>
              <a:t> combine </a:t>
            </a:r>
            <a:r>
              <a:rPr lang="en-US" sz="1200" err="1">
                <a:ea typeface="+mn-lt"/>
                <a:cs typeface="+mn-lt"/>
              </a:rPr>
              <a:t>une</a:t>
            </a:r>
            <a:r>
              <a:rPr lang="en-US" sz="1200">
                <a:ea typeface="+mn-lt"/>
                <a:cs typeface="+mn-lt"/>
              </a:rPr>
              <a:t> formation </a:t>
            </a:r>
            <a:r>
              <a:rPr lang="en-US" sz="1200" err="1">
                <a:ea typeface="+mn-lt"/>
                <a:cs typeface="+mn-lt"/>
              </a:rPr>
              <a:t>structurée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obligatoire</a:t>
            </a:r>
            <a:r>
              <a:rPr lang="en-US" sz="1200">
                <a:ea typeface="+mn-lt"/>
                <a:cs typeface="+mn-lt"/>
              </a:rPr>
              <a:t> avec </a:t>
            </a:r>
            <a:r>
              <a:rPr lang="en-US" sz="1200" err="1">
                <a:ea typeface="+mn-lt"/>
                <a:cs typeface="+mn-lt"/>
              </a:rPr>
              <a:t>une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expérience</a:t>
            </a:r>
            <a:r>
              <a:rPr lang="en-US" sz="1200">
                <a:ea typeface="+mn-lt"/>
                <a:cs typeface="+mn-lt"/>
              </a:rPr>
              <a:t> de travail pratique, qui </a:t>
            </a:r>
            <a:r>
              <a:rPr lang="en-US" sz="1200" err="1">
                <a:ea typeface="+mn-lt"/>
                <a:cs typeface="+mn-lt"/>
              </a:rPr>
              <a:t>consiste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habituellement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en</a:t>
            </a:r>
            <a:r>
              <a:rPr lang="en-US" sz="1200">
                <a:ea typeface="+mn-lt"/>
                <a:cs typeface="+mn-lt"/>
              </a:rPr>
              <a:t> deux </a:t>
            </a:r>
            <a:r>
              <a:rPr lang="en-US" sz="1200" err="1">
                <a:ea typeface="+mn-lt"/>
                <a:cs typeface="+mn-lt"/>
              </a:rPr>
              <a:t>périodes</a:t>
            </a:r>
            <a:r>
              <a:rPr lang="en-US" sz="1200">
                <a:ea typeface="+mn-lt"/>
                <a:cs typeface="+mn-lt"/>
              </a:rPr>
              <a:t> de </a:t>
            </a:r>
            <a:r>
              <a:rPr lang="en-US" sz="1200" err="1">
                <a:ea typeface="+mn-lt"/>
                <a:cs typeface="+mn-lt"/>
              </a:rPr>
              <a:t>douze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mois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d'affectations</a:t>
            </a:r>
            <a:r>
              <a:rPr lang="en-US" sz="1200">
                <a:ea typeface="+mn-lt"/>
                <a:cs typeface="+mn-lt"/>
              </a:rPr>
              <a:t> par rotation. Vous </a:t>
            </a:r>
            <a:r>
              <a:rPr lang="en-US" sz="1200" err="1">
                <a:ea typeface="+mn-lt"/>
                <a:cs typeface="+mn-lt"/>
              </a:rPr>
              <a:t>recevrez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l'aide</a:t>
            </a:r>
            <a:r>
              <a:rPr lang="en-US" sz="1200">
                <a:ea typeface="+mn-lt"/>
                <a:cs typeface="+mn-lt"/>
              </a:rPr>
              <a:t> d'un mentor et </a:t>
            </a:r>
            <a:r>
              <a:rPr lang="en-US" sz="1200" err="1">
                <a:ea typeface="+mn-lt"/>
                <a:cs typeface="+mn-lt"/>
              </a:rPr>
              <a:t>vous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travaillerez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en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étroite</a:t>
            </a:r>
            <a:r>
              <a:rPr lang="en-US" sz="1200">
                <a:ea typeface="+mn-lt"/>
                <a:cs typeface="+mn-lt"/>
              </a:rPr>
              <a:t> collaboration avec un </a:t>
            </a:r>
            <a:r>
              <a:rPr lang="en-US" sz="1200" err="1">
                <a:ea typeface="+mn-lt"/>
                <a:cs typeface="+mn-lt"/>
              </a:rPr>
              <a:t>gestionnaire</a:t>
            </a:r>
            <a:r>
              <a:rPr lang="en-US" sz="1200">
                <a:ea typeface="+mn-lt"/>
                <a:cs typeface="+mn-lt"/>
              </a:rPr>
              <a:t> de </a:t>
            </a:r>
            <a:r>
              <a:rPr lang="en-US" sz="1200" err="1">
                <a:ea typeface="+mn-lt"/>
                <a:cs typeface="+mn-lt"/>
              </a:rPr>
              <a:t>programme</a:t>
            </a:r>
            <a:r>
              <a:rPr lang="en-US" sz="1200">
                <a:ea typeface="+mn-lt"/>
                <a:cs typeface="+mn-lt"/>
              </a:rPr>
              <a:t> de </a:t>
            </a:r>
            <a:r>
              <a:rPr lang="en-US" sz="1200" err="1">
                <a:ea typeface="+mn-lt"/>
                <a:cs typeface="+mn-lt"/>
              </a:rPr>
              <a:t>ressources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humaines</a:t>
            </a:r>
            <a:r>
              <a:rPr lang="en-US" sz="1200">
                <a:ea typeface="+mn-lt"/>
                <a:cs typeface="+mn-lt"/>
              </a:rPr>
              <a:t>. </a:t>
            </a:r>
          </a:p>
          <a:p>
            <a:endParaRPr lang="en-US" sz="1600" b="1" i="1">
              <a:cs typeface="Calibri"/>
            </a:endParaRPr>
          </a:p>
          <a:p>
            <a:endParaRPr lang="en-US" sz="1200">
              <a:cs typeface="Calibri"/>
            </a:endParaRPr>
          </a:p>
          <a:p>
            <a:endParaRPr lang="en-US" i="1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F898CC-6255-A165-9834-7B131D7035DE}"/>
              </a:ext>
            </a:extLst>
          </p:cNvPr>
          <p:cNvSpPr txBox="1"/>
          <p:nvPr/>
        </p:nvSpPr>
        <p:spPr>
          <a:xfrm>
            <a:off x="1713876" y="5261548"/>
            <a:ext cx="717779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200" b="1">
              <a:ea typeface="Calibri"/>
              <a:cs typeface="Calibri"/>
            </a:endParaRPr>
          </a:p>
          <a:p>
            <a:endParaRPr lang="en-US">
              <a:ea typeface="+mn-lt"/>
              <a:cs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0FC8D0-9F30-7B80-B15E-3C8ED4E88C39}"/>
              </a:ext>
            </a:extLst>
          </p:cNvPr>
          <p:cNvSpPr txBox="1"/>
          <p:nvPr/>
        </p:nvSpPr>
        <p:spPr>
          <a:xfrm>
            <a:off x="2503715" y="5542643"/>
            <a:ext cx="977899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For </a:t>
            </a:r>
            <a:r>
              <a:rPr lang="en-US" sz="1400" err="1">
                <a:cs typeface="Calibri"/>
              </a:rPr>
              <a:t>futher</a:t>
            </a:r>
            <a:r>
              <a:rPr lang="en-US" sz="1400">
                <a:cs typeface="Calibri"/>
              </a:rPr>
              <a:t> information, </a:t>
            </a:r>
            <a:r>
              <a:rPr lang="en-US" sz="1400">
                <a:ea typeface="+mn-lt"/>
                <a:cs typeface="+mn-lt"/>
              </a:rPr>
              <a:t>you may refer to the Muslim Federal Employees Network Career Resource Handout following this link: </a:t>
            </a:r>
            <a:r>
              <a:rPr lang="en-US" sz="1400">
                <a:ea typeface="+mn-lt"/>
                <a:cs typeface="+mn-lt"/>
                <a:hlinkClick r:id="rId9"/>
              </a:rPr>
              <a:t>https://gcconnex.gc.ca/file/view/105784533/mfen-career-resource-handout-document-dinformation-sur-les-carrieres-du-refm</a:t>
            </a:r>
            <a:r>
              <a:rPr lang="en-US" sz="1400">
                <a:ea typeface="+mn-lt"/>
                <a:cs typeface="+mn-lt"/>
              </a:rPr>
              <a:t> </a:t>
            </a:r>
            <a:endParaRPr lang="en-US" sz="1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9211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559"/>
            <a:ext cx="11539888" cy="1325563"/>
          </a:xfrm>
        </p:spPr>
        <p:txBody>
          <a:bodyPr>
            <a:normAutofit/>
          </a:bodyPr>
          <a:lstStyle/>
          <a:p>
            <a:endParaRPr lang="en-CA" sz="2800" b="1">
              <a:solidFill>
                <a:srgbClr val="002060"/>
              </a:solidFill>
              <a:latin typeface="+mn-lt"/>
              <a:ea typeface="Calibri"/>
              <a:cs typeface="Calibri"/>
            </a:endParaRPr>
          </a:p>
        </p:txBody>
      </p:sp>
      <p:pic>
        <p:nvPicPr>
          <p:cNvPr id="3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35B2470-DD30-8895-80EF-85268F48C6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89979" y="1425681"/>
            <a:ext cx="6565061" cy="4015416"/>
          </a:xfrm>
        </p:spPr>
      </p:pic>
    </p:spTree>
    <p:extLst>
      <p:ext uri="{BB962C8B-B14F-4D97-AF65-F5344CB8AC3E}">
        <p14:creationId xmlns:p14="http://schemas.microsoft.com/office/powerpoint/2010/main" val="3404835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00" y="719310"/>
            <a:ext cx="10588434" cy="1062644"/>
          </a:xfrm>
        </p:spPr>
        <p:txBody>
          <a:bodyPr anchor="b">
            <a:normAutofit/>
          </a:bodyPr>
          <a:lstStyle/>
          <a:p>
            <a:r>
              <a:rPr lang="en-CA" b="1"/>
              <a:t>Contact us / Nous </a:t>
            </a:r>
            <a:r>
              <a:rPr lang="en-CA" b="1" err="1"/>
              <a:t>contacter</a:t>
            </a:r>
            <a:endParaRPr lang="en-CA" b="1">
              <a:ea typeface="Calibri Light"/>
              <a:cs typeface="Calibri Light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4" descr="Open envelope with solid fill">
            <a:extLst>
              <a:ext uri="{FF2B5EF4-FFF2-40B4-BE49-F238E27FC236}">
                <a16:creationId xmlns:a16="http://schemas.microsoft.com/office/drawing/2014/main" id="{B4688FF7-87D4-6857-9C12-EBE8D2BB3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5659" y="2523557"/>
            <a:ext cx="2928114" cy="292811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000A1-9A4E-488B-A67B-33BEF7BAD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4675" y="2524282"/>
            <a:ext cx="6282169" cy="422267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CA" sz="2000" err="1"/>
              <a:t>Ruting</a:t>
            </a:r>
            <a:r>
              <a:rPr lang="en-CA" sz="2000"/>
              <a:t> Guo: </a:t>
            </a:r>
            <a:r>
              <a:rPr lang="en-CA" sz="2000">
                <a:hlinkClick r:id="rId5"/>
              </a:rPr>
              <a:t>ruting.guo@statcan.gc.ca</a:t>
            </a:r>
            <a:r>
              <a:rPr lang="en-CA" sz="2000"/>
              <a:t> </a:t>
            </a:r>
            <a:endParaRPr lang="en-CA" sz="2000">
              <a:ea typeface="Calibri"/>
              <a:cs typeface="Calibri"/>
            </a:endParaRPr>
          </a:p>
          <a:p>
            <a:pPr>
              <a:spcAft>
                <a:spcPts val="600"/>
              </a:spcAft>
            </a:pPr>
            <a:r>
              <a:rPr lang="en-CA" sz="2000">
                <a:ea typeface="+mn-lt"/>
                <a:cs typeface="+mn-lt"/>
              </a:rPr>
              <a:t>Mahrukh Shah: </a:t>
            </a:r>
            <a:r>
              <a:rPr lang="en-CA" sz="2000">
                <a:ea typeface="+mn-lt"/>
                <a:cs typeface="+mn-lt"/>
                <a:hlinkClick r:id="rId6"/>
              </a:rPr>
              <a:t>mahrukh.shah@statcan.gc.ca</a:t>
            </a:r>
            <a:r>
              <a:rPr lang="en-CA" sz="2000">
                <a:ea typeface="+mn-lt"/>
                <a:cs typeface="+mn-lt"/>
              </a:rPr>
              <a:t> </a:t>
            </a:r>
          </a:p>
          <a:p>
            <a:pPr>
              <a:spcAft>
                <a:spcPts val="600"/>
              </a:spcAft>
            </a:pPr>
            <a:r>
              <a:rPr lang="en-CA" sz="2000"/>
              <a:t>Sara Pineros: </a:t>
            </a:r>
            <a:r>
              <a:rPr lang="en-CA" sz="2000">
                <a:hlinkClick r:id="rId7"/>
              </a:rPr>
              <a:t>sara.pineros@statcan.gc.ca</a:t>
            </a:r>
            <a:r>
              <a:rPr lang="en-CA" sz="2000"/>
              <a:t> </a:t>
            </a:r>
            <a:endParaRPr lang="en-CA" sz="2000">
              <a:ea typeface="Calibri"/>
              <a:cs typeface="Calibri"/>
            </a:endParaRPr>
          </a:p>
          <a:p>
            <a:pPr>
              <a:spcAft>
                <a:spcPts val="600"/>
              </a:spcAft>
            </a:pPr>
            <a:r>
              <a:rPr lang="en-CA" sz="2000" err="1">
                <a:ea typeface="+mn-lt"/>
                <a:cs typeface="+mn-lt"/>
              </a:rPr>
              <a:t>Zheren</a:t>
            </a:r>
            <a:r>
              <a:rPr lang="en-CA" sz="2000">
                <a:ea typeface="+mn-lt"/>
                <a:cs typeface="+mn-lt"/>
              </a:rPr>
              <a:t> Hu: </a:t>
            </a:r>
            <a:r>
              <a:rPr lang="en-CA" sz="2000">
                <a:ea typeface="+mn-lt"/>
                <a:cs typeface="+mn-lt"/>
                <a:hlinkClick r:id="rId8"/>
              </a:rPr>
              <a:t>zheren.hu@statcan.gc.ca</a:t>
            </a:r>
            <a:r>
              <a:rPr lang="en-CA" sz="2000">
                <a:ea typeface="+mn-lt"/>
                <a:cs typeface="+mn-lt"/>
              </a:rPr>
              <a:t> </a:t>
            </a:r>
          </a:p>
          <a:p>
            <a:pPr>
              <a:spcAft>
                <a:spcPts val="600"/>
              </a:spcAft>
            </a:pPr>
            <a:r>
              <a:rPr lang="en-CA" sz="2000"/>
              <a:t>Danielle Bader: </a:t>
            </a:r>
            <a:r>
              <a:rPr lang="en-CA" sz="2000">
                <a:hlinkClick r:id="rId9"/>
              </a:rPr>
              <a:t>danielle.bader@statcan.gc.ca</a:t>
            </a:r>
            <a:endParaRPr lang="en-CA" sz="2000">
              <a:ea typeface="Calibri"/>
              <a:cs typeface="Calibri"/>
            </a:endParaRPr>
          </a:p>
          <a:p>
            <a:pPr>
              <a:spcAft>
                <a:spcPts val="600"/>
              </a:spcAft>
            </a:pPr>
            <a:r>
              <a:rPr lang="en-CA" sz="2000"/>
              <a:t>Elizabeth Nash: </a:t>
            </a:r>
            <a:r>
              <a:rPr lang="en-CA" sz="2000">
                <a:hlinkClick r:id="rId10"/>
              </a:rPr>
              <a:t>elizabeth.nash@statcan.gc.ca</a:t>
            </a:r>
            <a:r>
              <a:rPr lang="en-CA" sz="2000"/>
              <a:t> </a:t>
            </a:r>
            <a:endParaRPr lang="en-CA" sz="2000">
              <a:ea typeface="Calibri"/>
              <a:cs typeface="Calibri"/>
            </a:endParaRPr>
          </a:p>
          <a:p>
            <a:pPr>
              <a:spcAft>
                <a:spcPts val="600"/>
              </a:spcAft>
            </a:pPr>
            <a:r>
              <a:rPr lang="en-CA" sz="2000">
                <a:cs typeface="Calibri"/>
              </a:rPr>
              <a:t>Johan Fernandes: </a:t>
            </a:r>
            <a:r>
              <a:rPr lang="en-CA" sz="2000">
                <a:cs typeface="Calibri"/>
                <a:hlinkClick r:id="rId11"/>
              </a:rPr>
              <a:t>johan.fernandes@statcan.gc.ca</a:t>
            </a:r>
            <a:endParaRPr lang="en-CA" sz="2000">
              <a:ea typeface="Calibri"/>
              <a:cs typeface="Calibri"/>
            </a:endParaRPr>
          </a:p>
          <a:p>
            <a:pPr>
              <a:spcAft>
                <a:spcPts val="600"/>
              </a:spcAft>
            </a:pPr>
            <a:r>
              <a:rPr lang="en-CA" sz="2000">
                <a:ea typeface="+mn-lt"/>
                <a:cs typeface="+mn-lt"/>
              </a:rPr>
              <a:t>Frances Zsurka: </a:t>
            </a:r>
            <a:r>
              <a:rPr lang="en-CA" sz="2000">
                <a:ea typeface="+mn-lt"/>
                <a:cs typeface="+mn-lt"/>
                <a:hlinkClick r:id="rId12"/>
              </a:rPr>
              <a:t>frances.zsurka@statcan.gc.ca</a:t>
            </a:r>
            <a:r>
              <a:rPr lang="en-CA" sz="2000">
                <a:ea typeface="+mn-lt"/>
                <a:cs typeface="+mn-lt"/>
              </a:rPr>
              <a:t> </a:t>
            </a:r>
          </a:p>
          <a:p>
            <a:pPr marL="0" indent="0">
              <a:spcAft>
                <a:spcPts val="600"/>
              </a:spcAft>
              <a:buNone/>
            </a:pPr>
            <a:endParaRPr lang="en-CA" sz="2000">
              <a:ea typeface="Calibri"/>
              <a:cs typeface="Calibri"/>
            </a:endParaRPr>
          </a:p>
          <a:p>
            <a:pPr marL="0" indent="0">
              <a:buNone/>
            </a:pPr>
            <a:endParaRPr lang="en-CA" sz="2000">
              <a:ea typeface="Calibri"/>
              <a:cs typeface="Calibri"/>
            </a:endParaRPr>
          </a:p>
          <a:p>
            <a:endParaRPr lang="en-CA" sz="20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8856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434" y="663508"/>
            <a:ext cx="3146659" cy="1325563"/>
          </a:xfrm>
        </p:spPr>
        <p:txBody>
          <a:bodyPr>
            <a:normAutofit/>
          </a:bodyPr>
          <a:lstStyle/>
          <a:p>
            <a:r>
              <a:rPr lang="en-CA" sz="3200" b="1">
                <a:solidFill>
                  <a:srgbClr val="002060"/>
                </a:solidFill>
                <a:latin typeface="+mn-lt"/>
              </a:rPr>
              <a:t>Agenda</a:t>
            </a:r>
            <a:r>
              <a:rPr lang="en-CA" sz="3200" b="1">
                <a:solidFill>
                  <a:srgbClr val="002060"/>
                </a:solidFill>
                <a:latin typeface="Calibri"/>
                <a:cs typeface="Calibri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000A1-9A4E-488B-A67B-33BEF7BAD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434" y="1771049"/>
            <a:ext cx="5009437" cy="404261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Font typeface="Arial"/>
              <a:buChar char="•"/>
            </a:pPr>
            <a:r>
              <a:rPr lang="en-CA">
                <a:ea typeface="+mn-lt"/>
                <a:cs typeface="+mn-lt"/>
              </a:rPr>
              <a:t>Meet the moderator and co-producers </a:t>
            </a:r>
          </a:p>
          <a:p>
            <a:pPr>
              <a:buFont typeface="Arial"/>
              <a:buChar char="•"/>
            </a:pPr>
            <a:r>
              <a:rPr lang="en-CA">
                <a:ea typeface="+mn-lt"/>
                <a:cs typeface="+mn-lt"/>
              </a:rPr>
              <a:t>Statistics Canada at a glance</a:t>
            </a:r>
          </a:p>
          <a:p>
            <a:pPr>
              <a:buFont typeface="Arial"/>
              <a:buChar char="•"/>
            </a:pPr>
            <a:r>
              <a:rPr lang="en-CA">
                <a:ea typeface="+mn-lt"/>
                <a:cs typeface="+mn-lt"/>
              </a:rPr>
              <a:t>Meet our speakers – individual presentations</a:t>
            </a:r>
          </a:p>
          <a:p>
            <a:pPr>
              <a:buFont typeface="Arial"/>
              <a:buChar char="•"/>
            </a:pPr>
            <a:r>
              <a:rPr lang="en-CA">
                <a:ea typeface="+mn-lt"/>
                <a:cs typeface="+mn-lt"/>
              </a:rPr>
              <a:t>Job opportunities at Statistics Canada</a:t>
            </a:r>
          </a:p>
          <a:p>
            <a:pPr>
              <a:buFont typeface="Arial"/>
              <a:buChar char="•"/>
            </a:pPr>
            <a:r>
              <a:rPr lang="en-CA">
                <a:ea typeface="+mn-lt"/>
                <a:cs typeface="+mn-lt"/>
              </a:rPr>
              <a:t>Q&amp;A</a:t>
            </a:r>
          </a:p>
          <a:p>
            <a:pPr>
              <a:buFont typeface="Arial"/>
              <a:buChar char="•"/>
            </a:pPr>
            <a:r>
              <a:rPr lang="en-CA">
                <a:ea typeface="+mn-lt"/>
                <a:cs typeface="+mn-lt"/>
              </a:rPr>
              <a:t>Contact us</a:t>
            </a:r>
          </a:p>
          <a:p>
            <a:pPr marL="0" indent="0">
              <a:buNone/>
            </a:pPr>
            <a:endParaRPr lang="en-CA">
              <a:cs typeface="Calibri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3B68FCA-8560-0E0B-5FBC-179EE3B7A0E4}"/>
              </a:ext>
            </a:extLst>
          </p:cNvPr>
          <p:cNvSpPr txBox="1">
            <a:spLocks/>
          </p:cNvSpPr>
          <p:nvPr/>
        </p:nvSpPr>
        <p:spPr>
          <a:xfrm>
            <a:off x="5953109" y="1773770"/>
            <a:ext cx="5676187" cy="40426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</a:pPr>
            <a:r>
              <a:rPr lang="en-CA" err="1">
                <a:ea typeface="+mn-lt"/>
                <a:cs typeface="+mn-lt"/>
              </a:rPr>
              <a:t>Rencontrez</a:t>
            </a:r>
            <a:r>
              <a:rPr lang="en-CA">
                <a:ea typeface="+mn-lt"/>
                <a:cs typeface="+mn-lt"/>
              </a:rPr>
              <a:t> la </a:t>
            </a:r>
            <a:r>
              <a:rPr lang="en-CA" err="1">
                <a:ea typeface="+mn-lt"/>
                <a:cs typeface="+mn-lt"/>
              </a:rPr>
              <a:t>modératrice</a:t>
            </a:r>
            <a:r>
              <a:rPr lang="en-CA">
                <a:ea typeface="+mn-lt"/>
                <a:cs typeface="+mn-lt"/>
              </a:rPr>
              <a:t> et les </a:t>
            </a:r>
            <a:r>
              <a:rPr lang="en-CA" err="1">
                <a:ea typeface="+mn-lt"/>
                <a:cs typeface="+mn-lt"/>
              </a:rPr>
              <a:t>coproductrices</a:t>
            </a:r>
          </a:p>
          <a:p>
            <a:pPr>
              <a:buFont typeface="Arial"/>
              <a:buChar char="•"/>
            </a:pPr>
            <a:r>
              <a:rPr lang="en-CA" err="1">
                <a:ea typeface="+mn-lt"/>
                <a:cs typeface="+mn-lt"/>
              </a:rPr>
              <a:t>Statistique</a:t>
            </a:r>
            <a:r>
              <a:rPr lang="en-CA">
                <a:ea typeface="+mn-lt"/>
                <a:cs typeface="+mn-lt"/>
              </a:rPr>
              <a:t> Canada </a:t>
            </a:r>
            <a:r>
              <a:rPr lang="en-CA" err="1">
                <a:ea typeface="+mn-lt"/>
                <a:cs typeface="+mn-lt"/>
              </a:rPr>
              <a:t>en</a:t>
            </a:r>
            <a:r>
              <a:rPr lang="en-CA">
                <a:ea typeface="+mn-lt"/>
                <a:cs typeface="+mn-lt"/>
              </a:rPr>
              <a:t> un coup </a:t>
            </a:r>
            <a:r>
              <a:rPr lang="en-CA" err="1">
                <a:ea typeface="+mn-lt"/>
                <a:cs typeface="+mn-lt"/>
              </a:rPr>
              <a:t>d'œil</a:t>
            </a:r>
            <a:endParaRPr lang="en-CA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CA" err="1">
                <a:ea typeface="+mn-lt"/>
                <a:cs typeface="+mn-lt"/>
              </a:rPr>
              <a:t>Rencontrez</a:t>
            </a:r>
            <a:r>
              <a:rPr lang="en-CA">
                <a:ea typeface="+mn-lt"/>
                <a:cs typeface="+mn-lt"/>
              </a:rPr>
              <a:t> </a:t>
            </a:r>
            <a:r>
              <a:rPr lang="en-CA" err="1">
                <a:ea typeface="+mn-lt"/>
                <a:cs typeface="+mn-lt"/>
              </a:rPr>
              <a:t>nos</a:t>
            </a:r>
            <a:r>
              <a:rPr lang="en-CA">
                <a:ea typeface="+mn-lt"/>
                <a:cs typeface="+mn-lt"/>
              </a:rPr>
              <a:t> </a:t>
            </a:r>
            <a:r>
              <a:rPr lang="en-CA" err="1">
                <a:ea typeface="+mn-lt"/>
                <a:cs typeface="+mn-lt"/>
              </a:rPr>
              <a:t>conférenciers</a:t>
            </a:r>
            <a:r>
              <a:rPr lang="en-CA">
                <a:ea typeface="+mn-lt"/>
                <a:cs typeface="+mn-lt"/>
              </a:rPr>
              <a:t> - </a:t>
            </a:r>
            <a:r>
              <a:rPr lang="en-CA" err="1">
                <a:ea typeface="+mn-lt"/>
                <a:cs typeface="+mn-lt"/>
              </a:rPr>
              <a:t>présentations</a:t>
            </a:r>
            <a:r>
              <a:rPr lang="en-CA">
                <a:ea typeface="+mn-lt"/>
                <a:cs typeface="+mn-lt"/>
              </a:rPr>
              <a:t> </a:t>
            </a:r>
            <a:r>
              <a:rPr lang="en-CA" err="1">
                <a:ea typeface="+mn-lt"/>
                <a:cs typeface="+mn-lt"/>
              </a:rPr>
              <a:t>individuelles</a:t>
            </a:r>
            <a:endParaRPr lang="en-CA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CA" err="1">
                <a:ea typeface="+mn-lt"/>
                <a:cs typeface="+mn-lt"/>
              </a:rPr>
              <a:t>Possibilités</a:t>
            </a:r>
            <a:r>
              <a:rPr lang="en-CA">
                <a:ea typeface="+mn-lt"/>
                <a:cs typeface="+mn-lt"/>
              </a:rPr>
              <a:t> </a:t>
            </a:r>
            <a:r>
              <a:rPr lang="en-CA" err="1">
                <a:ea typeface="+mn-lt"/>
                <a:cs typeface="+mn-lt"/>
              </a:rPr>
              <a:t>d'emploi</a:t>
            </a:r>
            <a:r>
              <a:rPr lang="en-CA">
                <a:ea typeface="+mn-lt"/>
                <a:cs typeface="+mn-lt"/>
              </a:rPr>
              <a:t> à </a:t>
            </a:r>
            <a:r>
              <a:rPr lang="en-CA" err="1">
                <a:ea typeface="+mn-lt"/>
                <a:cs typeface="+mn-lt"/>
              </a:rPr>
              <a:t>Statistique</a:t>
            </a:r>
            <a:r>
              <a:rPr lang="en-CA">
                <a:ea typeface="+mn-lt"/>
                <a:cs typeface="+mn-lt"/>
              </a:rPr>
              <a:t> Canada</a:t>
            </a:r>
          </a:p>
          <a:p>
            <a:pPr>
              <a:buFont typeface="Arial"/>
              <a:buChar char="•"/>
            </a:pPr>
            <a:r>
              <a:rPr lang="en-CA">
                <a:ea typeface="+mn-lt"/>
                <a:cs typeface="+mn-lt"/>
              </a:rPr>
              <a:t>Q&amp;A</a:t>
            </a:r>
          </a:p>
          <a:p>
            <a:pPr>
              <a:buFont typeface="Arial"/>
              <a:buChar char="•"/>
            </a:pPr>
            <a:r>
              <a:rPr lang="en-CA" err="1">
                <a:ea typeface="+mn-lt"/>
                <a:cs typeface="+mn-lt"/>
              </a:rPr>
              <a:t>Contactez</a:t>
            </a:r>
            <a:r>
              <a:rPr lang="en-CA">
                <a:ea typeface="+mn-lt"/>
                <a:cs typeface="+mn-lt"/>
              </a:rPr>
              <a:t> nous</a:t>
            </a:r>
          </a:p>
        </p:txBody>
      </p:sp>
      <p:pic>
        <p:nvPicPr>
          <p:cNvPr id="7" name="Graphic 7" descr="Teacher with solid fill">
            <a:extLst>
              <a:ext uri="{FF2B5EF4-FFF2-40B4-BE49-F238E27FC236}">
                <a16:creationId xmlns:a16="http://schemas.microsoft.com/office/drawing/2014/main" id="{72D419A8-01A1-6F44-A395-6999DE4E17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420046" y="383875"/>
            <a:ext cx="1417607" cy="140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13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6" y="390162"/>
            <a:ext cx="11362266" cy="1325563"/>
          </a:xfrm>
        </p:spPr>
        <p:txBody>
          <a:bodyPr>
            <a:normAutofit/>
          </a:bodyPr>
          <a:lstStyle/>
          <a:p>
            <a:r>
              <a:rPr lang="en-CA" sz="2800" b="1">
                <a:solidFill>
                  <a:srgbClr val="002060"/>
                </a:solidFill>
                <a:latin typeface="Calibri"/>
                <a:cs typeface="Calibri"/>
              </a:rPr>
              <a:t>Moderator &amp; Co-producers / La </a:t>
            </a:r>
            <a:r>
              <a:rPr lang="en-CA" sz="2800" b="1" err="1">
                <a:solidFill>
                  <a:srgbClr val="002060"/>
                </a:solidFill>
                <a:latin typeface="Calibri"/>
                <a:cs typeface="Calibri"/>
              </a:rPr>
              <a:t>modératrice</a:t>
            </a:r>
            <a:r>
              <a:rPr lang="en-CA" sz="2800" b="1">
                <a:solidFill>
                  <a:srgbClr val="002060"/>
                </a:solidFill>
                <a:latin typeface="Calibri"/>
                <a:cs typeface="Calibri"/>
              </a:rPr>
              <a:t> et les </a:t>
            </a:r>
            <a:r>
              <a:rPr lang="en-CA" sz="2800" b="1" err="1">
                <a:solidFill>
                  <a:srgbClr val="002060"/>
                </a:solidFill>
                <a:latin typeface="Calibri"/>
                <a:cs typeface="Calibri"/>
              </a:rPr>
              <a:t>coproductrices</a:t>
            </a:r>
            <a:endParaRPr lang="en-CA" sz="2800" b="1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000A1-9A4E-488B-A67B-33BEF7BAD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569" y="2308095"/>
            <a:ext cx="3024003" cy="37441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CA" sz="2000" b="1" dirty="0" err="1">
                <a:cs typeface="Calibri"/>
              </a:rPr>
              <a:t>Ruting</a:t>
            </a:r>
            <a:r>
              <a:rPr lang="en-CA" sz="2000" b="1" dirty="0">
                <a:cs typeface="Calibri"/>
              </a:rPr>
              <a:t> Guo</a:t>
            </a:r>
          </a:p>
          <a:p>
            <a:pPr marL="0" indent="0">
              <a:buNone/>
            </a:pPr>
            <a:r>
              <a:rPr lang="en-CA" sz="1600" b="1" dirty="0">
                <a:cs typeface="Calibri"/>
              </a:rPr>
              <a:t>First position</a:t>
            </a:r>
            <a:r>
              <a:rPr lang="en-CA" sz="1600" dirty="0">
                <a:cs typeface="Calibri"/>
              </a:rPr>
              <a:t>: Analyst, Monthly Wholesale Trade Survey</a:t>
            </a:r>
          </a:p>
          <a:p>
            <a:pPr marL="0" indent="0">
              <a:buNone/>
            </a:pPr>
            <a:r>
              <a:rPr lang="en-CA" sz="1600" b="1" dirty="0">
                <a:cs typeface="Calibri" panose="020F0502020204030204"/>
              </a:rPr>
              <a:t>Current position</a:t>
            </a:r>
            <a:r>
              <a:rPr lang="en-CA" sz="1600" dirty="0">
                <a:cs typeface="Calibri" panose="020F0502020204030204"/>
              </a:rPr>
              <a:t>:</a:t>
            </a:r>
            <a:r>
              <a:rPr lang="en-CA" sz="1600" dirty="0"/>
              <a:t> Analyst, Quality of Life team in the Centre for Income and Socioeconomic Well-being Statistics</a:t>
            </a:r>
            <a:endParaRPr lang="en-CA" sz="1600" dirty="0">
              <a:cs typeface="Calibri"/>
            </a:endParaRPr>
          </a:p>
          <a:p>
            <a:pPr marL="0" indent="0">
              <a:buNone/>
            </a:pPr>
            <a:r>
              <a:rPr lang="en-CA" sz="1600" dirty="0"/>
              <a:t>Statistics Canada’s Student Representative </a:t>
            </a:r>
            <a:endParaRPr lang="en-CA" sz="1600" dirty="0">
              <a:cs typeface="Calibri"/>
            </a:endParaRPr>
          </a:p>
          <a:p>
            <a:pPr marL="0" indent="0">
              <a:buNone/>
            </a:pPr>
            <a:r>
              <a:rPr lang="en-CA" sz="1600" dirty="0"/>
              <a:t>Member of Statistics Canada Professional Network Student Subcommittee</a:t>
            </a:r>
            <a:endParaRPr lang="en-CA" sz="1600" dirty="0">
              <a:cs typeface="Calibri"/>
            </a:endParaRPr>
          </a:p>
          <a:p>
            <a:endParaRPr lang="en-CA" sz="20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ECFDF30-3E25-4999-BCEA-3FA577E87D23}"/>
              </a:ext>
            </a:extLst>
          </p:cNvPr>
          <p:cNvSpPr txBox="1">
            <a:spLocks/>
          </p:cNvSpPr>
          <p:nvPr/>
        </p:nvSpPr>
        <p:spPr>
          <a:xfrm>
            <a:off x="3887802" y="1777315"/>
            <a:ext cx="2626896" cy="37441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CA">
              <a:cs typeface="Calibri"/>
            </a:endParaRPr>
          </a:p>
          <a:p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2EE5E5-6073-4698-8FF3-23CB1C72D8A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483" y="1548559"/>
            <a:ext cx="1400116" cy="105008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DC39B5E-6AC2-B7B6-5A3D-AC0EC3D42654}"/>
              </a:ext>
            </a:extLst>
          </p:cNvPr>
          <p:cNvSpPr txBox="1">
            <a:spLocks/>
          </p:cNvSpPr>
          <p:nvPr/>
        </p:nvSpPr>
        <p:spPr>
          <a:xfrm>
            <a:off x="4642248" y="2310594"/>
            <a:ext cx="2788683" cy="364418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2000" b="1">
                <a:cs typeface="Calibri"/>
              </a:rPr>
              <a:t>Mahrukh Shah</a:t>
            </a:r>
          </a:p>
          <a:p>
            <a:pPr marL="0" indent="0">
              <a:buNone/>
            </a:pPr>
            <a:r>
              <a:rPr lang="en-CA" sz="1600"/>
              <a:t>Recruit Analyst</a:t>
            </a:r>
            <a:endParaRPr lang="en-CA" sz="1600">
              <a:ea typeface="+mn-lt"/>
              <a:cs typeface="+mn-lt"/>
            </a:endParaRPr>
          </a:p>
          <a:p>
            <a:pPr marL="0" indent="0">
              <a:buNone/>
            </a:pPr>
            <a:r>
              <a:rPr lang="fr" sz="1600" b="1">
                <a:ea typeface="+mn-lt"/>
                <a:cs typeface="+mn-lt"/>
              </a:rPr>
              <a:t>First rotation</a:t>
            </a:r>
            <a:r>
              <a:rPr lang="fr" sz="1600">
                <a:ea typeface="+mn-lt"/>
                <a:cs typeface="+mn-lt"/>
              </a:rPr>
              <a:t>: </a:t>
            </a:r>
          </a:p>
          <a:p>
            <a:pPr marL="0" indent="0">
              <a:buNone/>
            </a:pPr>
            <a:r>
              <a:rPr lang="fr" sz="1600" err="1">
                <a:ea typeface="+mn-lt"/>
                <a:cs typeface="+mn-lt"/>
              </a:rPr>
              <a:t>Dissemination</a:t>
            </a:r>
            <a:r>
              <a:rPr lang="fr" sz="1600">
                <a:ea typeface="+mn-lt"/>
                <a:cs typeface="+mn-lt"/>
              </a:rPr>
              <a:t> and Production Unit in the Centre for Labour </a:t>
            </a:r>
            <a:r>
              <a:rPr lang="fr" sz="1600" err="1">
                <a:ea typeface="+mn-lt"/>
                <a:cs typeface="+mn-lt"/>
              </a:rPr>
              <a:t>Market</a:t>
            </a:r>
            <a:r>
              <a:rPr lang="fr" sz="1600">
                <a:ea typeface="+mn-lt"/>
                <a:cs typeface="+mn-lt"/>
              </a:rPr>
              <a:t> Information</a:t>
            </a:r>
            <a:endParaRPr lang="fr">
              <a:cs typeface="Calibri"/>
            </a:endParaRPr>
          </a:p>
          <a:p>
            <a:pPr marL="0" indent="0">
              <a:buNone/>
            </a:pPr>
            <a:r>
              <a:rPr lang="fr" sz="1600" b="1">
                <a:ea typeface="+mn-lt"/>
                <a:cs typeface="+mn-lt"/>
              </a:rPr>
              <a:t>Second rotation</a:t>
            </a:r>
            <a:r>
              <a:rPr lang="fr" sz="1600">
                <a:ea typeface="+mn-lt"/>
                <a:cs typeface="+mn-lt"/>
              </a:rPr>
              <a:t>: </a:t>
            </a:r>
          </a:p>
          <a:p>
            <a:pPr marL="0" indent="0">
              <a:buNone/>
            </a:pPr>
            <a:r>
              <a:rPr lang="fr" sz="1600" err="1">
                <a:ea typeface="+mn-lt"/>
                <a:cs typeface="+mn-lt"/>
              </a:rPr>
              <a:t>Mortality</a:t>
            </a:r>
            <a:r>
              <a:rPr lang="fr" sz="1600">
                <a:ea typeface="+mn-lt"/>
                <a:cs typeface="+mn-lt"/>
              </a:rPr>
              <a:t> and </a:t>
            </a:r>
            <a:r>
              <a:rPr lang="fr" sz="1600" err="1">
                <a:ea typeface="+mn-lt"/>
                <a:cs typeface="+mn-lt"/>
              </a:rPr>
              <a:t>Quality</a:t>
            </a:r>
            <a:r>
              <a:rPr lang="fr" sz="1600">
                <a:ea typeface="+mn-lt"/>
                <a:cs typeface="+mn-lt"/>
              </a:rPr>
              <a:t> of End of Life, in the Centre for Population </a:t>
            </a:r>
            <a:r>
              <a:rPr lang="fr" sz="1600" err="1">
                <a:ea typeface="+mn-lt"/>
                <a:cs typeface="+mn-lt"/>
              </a:rPr>
              <a:t>Health</a:t>
            </a:r>
            <a:r>
              <a:rPr lang="fr" sz="1600">
                <a:ea typeface="+mn-lt"/>
                <a:cs typeface="+mn-lt"/>
              </a:rPr>
              <a:t> Data </a:t>
            </a:r>
            <a:endParaRPr lang="fr">
              <a:cs typeface="Calibri"/>
            </a:endParaRPr>
          </a:p>
          <a:p>
            <a:pPr marL="0" indent="0">
              <a:buNone/>
            </a:pPr>
            <a:r>
              <a:rPr lang="en-CA" sz="1600"/>
              <a:t>Member of Statistics Canada Professional Network Student Subcommittee</a:t>
            </a:r>
            <a:endParaRPr lang="en-CA" sz="1600">
              <a:cs typeface="Calibri"/>
            </a:endParaRPr>
          </a:p>
          <a:p>
            <a:pPr marL="0" indent="0">
              <a:buNone/>
            </a:pPr>
            <a:endParaRPr lang="en-CA" sz="1200">
              <a:ea typeface="+mn-lt"/>
              <a:cs typeface="+mn-lt"/>
            </a:endParaRPr>
          </a:p>
          <a:p>
            <a:endParaRPr lang="en-CA" sz="2000">
              <a:cs typeface="Calibri"/>
            </a:endParaRPr>
          </a:p>
        </p:txBody>
      </p:sp>
      <p:pic>
        <p:nvPicPr>
          <p:cNvPr id="10" name="Picture 10" descr="A person taking a selfie&#10;&#10;Description automatically generated">
            <a:extLst>
              <a:ext uri="{FF2B5EF4-FFF2-40B4-BE49-F238E27FC236}">
                <a16:creationId xmlns:a16="http://schemas.microsoft.com/office/drawing/2014/main" id="{49707515-D95D-BE4B-2F0F-D21876629A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4424" y="1545278"/>
            <a:ext cx="894413" cy="1057739"/>
          </a:xfrm>
          <a:prstGeom prst="rect">
            <a:avLst/>
          </a:prstGeom>
        </p:spPr>
      </p:pic>
      <p:pic>
        <p:nvPicPr>
          <p:cNvPr id="9" name="Picture 10" descr="A picture containing person, window, person, posing&#10;&#10;Description automatically generated">
            <a:extLst>
              <a:ext uri="{FF2B5EF4-FFF2-40B4-BE49-F238E27FC236}">
                <a16:creationId xmlns:a16="http://schemas.microsoft.com/office/drawing/2014/main" id="{52E51C07-E0EE-F34D-2C2D-E489BDAB72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1741" y="1547601"/>
            <a:ext cx="1512888" cy="105841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05A0E9C-45E3-2CF4-B66F-06C4CF0956D0}"/>
              </a:ext>
            </a:extLst>
          </p:cNvPr>
          <p:cNvSpPr/>
          <p:nvPr/>
        </p:nvSpPr>
        <p:spPr>
          <a:xfrm>
            <a:off x="4554323" y="1387022"/>
            <a:ext cx="3085907" cy="4533550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705BFE-0A0D-A2EB-F333-FD5EC325EC78}"/>
              </a:ext>
            </a:extLst>
          </p:cNvPr>
          <p:cNvSpPr/>
          <p:nvPr/>
        </p:nvSpPr>
        <p:spPr>
          <a:xfrm>
            <a:off x="1059117" y="1389520"/>
            <a:ext cx="3085907" cy="4533550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E53014-F42A-F165-026F-2C95FA66D300}"/>
              </a:ext>
            </a:extLst>
          </p:cNvPr>
          <p:cNvSpPr/>
          <p:nvPr/>
        </p:nvSpPr>
        <p:spPr>
          <a:xfrm>
            <a:off x="8094501" y="1392019"/>
            <a:ext cx="3098398" cy="4533550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81A13AB-E6B5-65F6-A0BF-06127F6A4CD1}"/>
              </a:ext>
            </a:extLst>
          </p:cNvPr>
          <p:cNvSpPr txBox="1">
            <a:spLocks/>
          </p:cNvSpPr>
          <p:nvPr/>
        </p:nvSpPr>
        <p:spPr>
          <a:xfrm>
            <a:off x="8096882" y="2307731"/>
            <a:ext cx="2788683" cy="36441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2000" b="1">
                <a:cs typeface="Calibri"/>
              </a:rPr>
              <a:t>Sara Pineros</a:t>
            </a:r>
            <a:endParaRPr lang="en-US"/>
          </a:p>
          <a:p>
            <a:pPr marL="0" indent="0">
              <a:buNone/>
            </a:pPr>
            <a:r>
              <a:rPr lang="en-CA" sz="1600"/>
              <a:t>Recruit Analyst</a:t>
            </a:r>
            <a:endParaRPr lang="en-CA" sz="1600">
              <a:ea typeface="+mn-lt"/>
              <a:cs typeface="+mn-lt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fr" sz="1600" b="1">
                <a:ea typeface="+mn-lt"/>
                <a:cs typeface="+mn-lt"/>
              </a:rPr>
              <a:t>Premier rotation</a:t>
            </a:r>
            <a:r>
              <a:rPr lang="fr" sz="1600">
                <a:ea typeface="+mn-lt"/>
                <a:cs typeface="+mn-lt"/>
              </a:rPr>
              <a:t>: Division des Comptes des Industries </a:t>
            </a:r>
          </a:p>
          <a:p>
            <a:pPr marL="0" indent="0">
              <a:buNone/>
            </a:pPr>
            <a:r>
              <a:rPr lang="fr" sz="1600" b="1">
                <a:ea typeface="+mn-lt"/>
                <a:cs typeface="+mn-lt"/>
              </a:rPr>
              <a:t>Deuxième rotation</a:t>
            </a:r>
            <a:r>
              <a:rPr lang="fr" sz="1600">
                <a:ea typeface="+mn-lt"/>
                <a:cs typeface="+mn-lt"/>
              </a:rPr>
              <a:t>:  Division du commerce et des comptes internationaux (DCCI/IATD)</a:t>
            </a:r>
            <a:endParaRPr lang="fr"/>
          </a:p>
          <a:p>
            <a:pPr marL="0" indent="0">
              <a:buNone/>
            </a:pPr>
            <a:r>
              <a:rPr lang="en-CA" sz="1600"/>
              <a:t>Member of Statistics Canada Professional Network Student Subcommittee</a:t>
            </a:r>
            <a:endParaRPr lang="en-CA" sz="1600">
              <a:cs typeface="Calibri"/>
            </a:endParaRPr>
          </a:p>
          <a:p>
            <a:pPr marL="0" indent="0">
              <a:buNone/>
            </a:pPr>
            <a:endParaRPr lang="en-CA" sz="1200">
              <a:ea typeface="+mn-lt"/>
              <a:cs typeface="+mn-lt"/>
            </a:endParaRPr>
          </a:p>
          <a:p>
            <a:endParaRPr lang="en-CA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4532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680" y="663508"/>
            <a:ext cx="10356050" cy="824775"/>
          </a:xfrm>
        </p:spPr>
        <p:txBody>
          <a:bodyPr>
            <a:normAutofit/>
          </a:bodyPr>
          <a:lstStyle/>
          <a:p>
            <a:r>
              <a:rPr lang="en-CA" sz="2800" b="1">
                <a:solidFill>
                  <a:srgbClr val="002060"/>
                </a:solidFill>
                <a:latin typeface="Calibri"/>
                <a:cs typeface="Arial"/>
              </a:rPr>
              <a:t>Statistics Canada at a glance / </a:t>
            </a:r>
            <a:r>
              <a:rPr lang="en-CA" sz="2800" b="1" err="1">
                <a:solidFill>
                  <a:srgbClr val="002060"/>
                </a:solidFill>
                <a:latin typeface="Calibri"/>
                <a:cs typeface="Arial"/>
              </a:rPr>
              <a:t>Statistique</a:t>
            </a:r>
            <a:r>
              <a:rPr lang="en-CA" sz="2800" b="1">
                <a:solidFill>
                  <a:srgbClr val="002060"/>
                </a:solidFill>
                <a:latin typeface="Calibri"/>
                <a:cs typeface="Arial"/>
              </a:rPr>
              <a:t> Canada </a:t>
            </a:r>
            <a:r>
              <a:rPr lang="en-CA" sz="2800" b="1" err="1">
                <a:solidFill>
                  <a:srgbClr val="002060"/>
                </a:solidFill>
                <a:latin typeface="Calibri"/>
                <a:cs typeface="Arial"/>
              </a:rPr>
              <a:t>en</a:t>
            </a:r>
            <a:r>
              <a:rPr lang="en-CA" sz="2800" b="1">
                <a:solidFill>
                  <a:srgbClr val="002060"/>
                </a:solidFill>
                <a:latin typeface="Calibri"/>
                <a:cs typeface="Arial"/>
              </a:rPr>
              <a:t> un coup </a:t>
            </a:r>
            <a:r>
              <a:rPr lang="en-CA" sz="2800" b="1" err="1">
                <a:solidFill>
                  <a:srgbClr val="002060"/>
                </a:solidFill>
                <a:latin typeface="Calibri"/>
                <a:cs typeface="Arial"/>
              </a:rPr>
              <a:t>d'œil</a:t>
            </a:r>
            <a:endParaRPr lang="en-CA" sz="2800" b="1">
              <a:solidFill>
                <a:srgbClr val="002060"/>
              </a:solidFill>
              <a:latin typeface="Calibri"/>
              <a:cs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CC8106-4228-854A-9209-5B1815506FEC}"/>
              </a:ext>
            </a:extLst>
          </p:cNvPr>
          <p:cNvSpPr/>
          <p:nvPr/>
        </p:nvSpPr>
        <p:spPr>
          <a:xfrm>
            <a:off x="219668" y="1374530"/>
            <a:ext cx="4397546" cy="4521059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230972-5596-778C-B008-59AE8CC79B29}"/>
              </a:ext>
            </a:extLst>
          </p:cNvPr>
          <p:cNvSpPr txBox="1"/>
          <p:nvPr/>
        </p:nvSpPr>
        <p:spPr>
          <a:xfrm>
            <a:off x="395061" y="1429901"/>
            <a:ext cx="302195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Mandate / Mandat</a:t>
            </a:r>
            <a:endParaRPr lang="en-US"/>
          </a:p>
          <a:p>
            <a:endParaRPr lang="en-US" b="1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7A681D-D683-404D-FAB8-D86A87EB554B}"/>
              </a:ext>
            </a:extLst>
          </p:cNvPr>
          <p:cNvSpPr txBox="1"/>
          <p:nvPr/>
        </p:nvSpPr>
        <p:spPr>
          <a:xfrm>
            <a:off x="396981" y="1795374"/>
            <a:ext cx="4061929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sz="1700">
                <a:ea typeface="+mn-lt"/>
                <a:cs typeface="+mn-lt"/>
              </a:rPr>
              <a:t>Statistics Canada produces data that help Canadians better understand their country - its population, resources, economy, environment, society and culture.</a:t>
            </a:r>
            <a:endParaRPr lang="en-US" sz="1700">
              <a:cs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E2BB85-14DE-4722-0F1F-66F08E9DF309}"/>
              </a:ext>
            </a:extLst>
          </p:cNvPr>
          <p:cNvSpPr txBox="1"/>
          <p:nvPr/>
        </p:nvSpPr>
        <p:spPr>
          <a:xfrm>
            <a:off x="9393220" y="228401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7F5B75-8217-DC77-E879-3F69F7E0722B}"/>
              </a:ext>
            </a:extLst>
          </p:cNvPr>
          <p:cNvSpPr txBox="1"/>
          <p:nvPr/>
        </p:nvSpPr>
        <p:spPr>
          <a:xfrm>
            <a:off x="5849257" y="4724400"/>
            <a:ext cx="4117759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202124"/>
                </a:solidFill>
                <a:latin typeface="Calibri"/>
                <a:cs typeface="arial"/>
                <a:hlinkClick r:id="rId4"/>
              </a:rPr>
              <a:t>Regional Offices</a:t>
            </a:r>
            <a:r>
              <a:rPr lang="en-US">
                <a:solidFill>
                  <a:srgbClr val="202124"/>
                </a:solidFill>
                <a:latin typeface="Calibri"/>
                <a:cs typeface="arial"/>
              </a:rPr>
              <a:t> /</a:t>
            </a:r>
            <a:endParaRPr lang="en-US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>
                <a:solidFill>
                  <a:srgbClr val="202124"/>
                </a:solidFill>
                <a:latin typeface="Calibri"/>
                <a:cs typeface="arial"/>
              </a:rPr>
              <a:t> </a:t>
            </a:r>
            <a:r>
              <a:rPr lang="en-US" b="1">
                <a:hlinkClick r:id="rId5"/>
              </a:rPr>
              <a:t>Bureaux régionaux</a:t>
            </a:r>
            <a:endParaRPr lang="en-US">
              <a:cs typeface="Calibri"/>
            </a:endParaRPr>
          </a:p>
          <a:p>
            <a:endParaRPr lang="en-US">
              <a:solidFill>
                <a:srgbClr val="202124"/>
              </a:solidFill>
              <a:latin typeface="Calibri"/>
              <a:cs typeface="arial"/>
            </a:endParaRPr>
          </a:p>
          <a:p>
            <a:endParaRPr lang="en-US">
              <a:solidFill>
                <a:srgbClr val="202124"/>
              </a:solidFill>
              <a:latin typeface="Calibri"/>
              <a:cs typeface="arial"/>
            </a:endParaRPr>
          </a:p>
          <a:p>
            <a:endParaRPr lang="en-US">
              <a:solidFill>
                <a:srgbClr val="202124"/>
              </a:solidFill>
              <a:latin typeface="Calibri"/>
              <a:cs typeface="arial"/>
            </a:endParaRPr>
          </a:p>
          <a:p>
            <a:endParaRPr lang="en-US">
              <a:solidFill>
                <a:srgbClr val="202124"/>
              </a:solidFill>
              <a:latin typeface="Calibri"/>
              <a:cs typeface="arial"/>
            </a:endParaRPr>
          </a:p>
          <a:p>
            <a:endParaRPr lang="en-US">
              <a:solidFill>
                <a:srgbClr val="202124"/>
              </a:solidFill>
              <a:latin typeface="Calibri"/>
              <a:cs typeface="arial"/>
            </a:endParaRPr>
          </a:p>
        </p:txBody>
      </p:sp>
      <p:pic>
        <p:nvPicPr>
          <p:cNvPr id="3" name="Picture 8" descr="Map&#10;&#10;Description automatically generated">
            <a:extLst>
              <a:ext uri="{FF2B5EF4-FFF2-40B4-BE49-F238E27FC236}">
                <a16:creationId xmlns:a16="http://schemas.microsoft.com/office/drawing/2014/main" id="{8276F08A-CD59-863E-8762-AD5959E85F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8577" y="2283171"/>
            <a:ext cx="3849914" cy="372494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5B5D455-6BA7-402F-54A3-18FFE8DE8426}"/>
              </a:ext>
            </a:extLst>
          </p:cNvPr>
          <p:cNvSpPr/>
          <p:nvPr/>
        </p:nvSpPr>
        <p:spPr>
          <a:xfrm>
            <a:off x="4716919" y="1619459"/>
            <a:ext cx="3819153" cy="3017052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202E4A-8CED-BE1B-1C0A-CABEE471CD56}"/>
              </a:ext>
            </a:extLst>
          </p:cNvPr>
          <p:cNvSpPr txBox="1"/>
          <p:nvPr/>
        </p:nvSpPr>
        <p:spPr>
          <a:xfrm>
            <a:off x="4677400" y="1619312"/>
            <a:ext cx="422083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hlinkClick r:id="rId7"/>
              </a:rPr>
              <a:t>Organizational structure</a:t>
            </a:r>
            <a:r>
              <a:rPr lang="en-US" b="1"/>
              <a:t> / </a:t>
            </a:r>
            <a:r>
              <a:rPr lang="en-US" b="1">
                <a:hlinkClick r:id="rId8"/>
              </a:rPr>
              <a:t>La structure</a:t>
            </a:r>
            <a:endParaRPr lang="en-US" b="1">
              <a:cs typeface="Calibri" panose="020F0502020204030204"/>
            </a:endParaRPr>
          </a:p>
          <a:p>
            <a:endParaRPr lang="en-US" b="1">
              <a:cs typeface="Calibri" panose="020F0502020204030204"/>
            </a:endParaRPr>
          </a:p>
          <a:p>
            <a:endParaRPr lang="en-US" b="1">
              <a:cs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D80FE4-C061-4244-2D63-0BBE626BE66C}"/>
              </a:ext>
            </a:extLst>
          </p:cNvPr>
          <p:cNvSpPr txBox="1"/>
          <p:nvPr/>
        </p:nvSpPr>
        <p:spPr>
          <a:xfrm>
            <a:off x="4712789" y="1950357"/>
            <a:ext cx="4145280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Chief Statistician of Canada  Anil Arora</a:t>
            </a:r>
            <a:endParaRPr lang="en-US" sz="1600">
              <a:ea typeface="Calibri"/>
              <a:cs typeface="Calibri"/>
            </a:endParaRPr>
          </a:p>
          <a:p>
            <a:r>
              <a:rPr lang="en-US" sz="1600" b="1">
                <a:ea typeface="+mn-lt"/>
                <a:cs typeface="+mn-lt"/>
              </a:rPr>
              <a:t>Fields</a:t>
            </a:r>
            <a:r>
              <a:rPr lang="en-US" sz="1600">
                <a:ea typeface="+mn-lt"/>
                <a:cs typeface="+mn-lt"/>
              </a:rPr>
              <a:t>: 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Economic Statistics</a:t>
            </a:r>
            <a:endParaRPr lang="en-US" sz="16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Social, Health and Labour Statistics</a:t>
            </a:r>
            <a:endParaRPr lang="en-US" sz="16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Census, Regional Services and Operations</a:t>
            </a:r>
            <a:endParaRPr lang="en-US" sz="16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Analytical Studies, Methodology and Statistical Infrastructure</a:t>
            </a:r>
            <a:endParaRPr lang="en-US" sz="16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Corporate Strategy and Management</a:t>
            </a:r>
            <a:endParaRPr lang="en-US" sz="16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Digital Solutions</a:t>
            </a:r>
            <a:endParaRPr lang="en-US" sz="16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Strategic Engagement</a:t>
            </a:r>
            <a:endParaRPr lang="en-US" sz="1600">
              <a:ea typeface="Calibri"/>
              <a:cs typeface="Calibri"/>
            </a:endParaRPr>
          </a:p>
          <a:p>
            <a:endParaRPr lang="en-US" sz="1600">
              <a:ea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6463EC-83C1-561C-1B28-3BE2AF39775E}"/>
              </a:ext>
            </a:extLst>
          </p:cNvPr>
          <p:cNvSpPr txBox="1"/>
          <p:nvPr/>
        </p:nvSpPr>
        <p:spPr>
          <a:xfrm>
            <a:off x="367846" y="3008328"/>
            <a:ext cx="4128668" cy="14157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Mission / Mission</a:t>
            </a:r>
          </a:p>
          <a:p>
            <a:r>
              <a:rPr lang="en-US" sz="1700">
                <a:ea typeface="+mn-lt"/>
                <a:cs typeface="+mn-lt"/>
              </a:rPr>
              <a:t> Statistics Canada's mission is to provide trusted data, statistical services and insights required to support decision-making. </a:t>
            </a:r>
          </a:p>
          <a:p>
            <a:endParaRPr lang="en-US" sz="1700">
              <a:ea typeface="+mn-lt"/>
              <a:cs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801175-67BB-3FB5-5151-759AF1752B72}"/>
              </a:ext>
            </a:extLst>
          </p:cNvPr>
          <p:cNvSpPr txBox="1"/>
          <p:nvPr/>
        </p:nvSpPr>
        <p:spPr>
          <a:xfrm>
            <a:off x="395060" y="4223900"/>
            <a:ext cx="4137739" cy="16773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Main roles / </a:t>
            </a:r>
            <a:r>
              <a:rPr lang="en-US" b="1" err="1"/>
              <a:t>R</a:t>
            </a:r>
            <a:r>
              <a:rPr lang="en-US" b="1" err="1">
                <a:ea typeface="+mn-lt"/>
                <a:cs typeface="+mn-lt"/>
              </a:rPr>
              <a:t>ôles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principaux</a:t>
            </a:r>
            <a:endParaRPr lang="en-US" err="1"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US" sz="1700" err="1">
                <a:ea typeface="+mn-lt"/>
                <a:cs typeface="+mn-lt"/>
              </a:rPr>
              <a:t>Fournir</a:t>
            </a:r>
            <a:r>
              <a:rPr lang="en-US" sz="1700">
                <a:ea typeface="+mn-lt"/>
                <a:cs typeface="+mn-lt"/>
              </a:rPr>
              <a:t> des </a:t>
            </a:r>
            <a:r>
              <a:rPr lang="en-US" sz="1700" err="1">
                <a:ea typeface="+mn-lt"/>
                <a:cs typeface="+mn-lt"/>
              </a:rPr>
              <a:t>renseignements</a:t>
            </a:r>
            <a:r>
              <a:rPr lang="en-US" sz="1700">
                <a:ea typeface="+mn-lt"/>
                <a:cs typeface="+mn-lt"/>
              </a:rPr>
              <a:t> et des analyses </a:t>
            </a:r>
            <a:r>
              <a:rPr lang="en-US" sz="1700" err="1">
                <a:ea typeface="+mn-lt"/>
                <a:cs typeface="+mn-lt"/>
              </a:rPr>
              <a:t>statistiques</a:t>
            </a:r>
            <a:r>
              <a:rPr lang="en-US" sz="1700">
                <a:ea typeface="+mn-lt"/>
                <a:cs typeface="+mn-lt"/>
              </a:rPr>
              <a:t> sur la structure </a:t>
            </a:r>
            <a:r>
              <a:rPr lang="en-US" sz="1700" err="1">
                <a:ea typeface="+mn-lt"/>
                <a:cs typeface="+mn-lt"/>
              </a:rPr>
              <a:t>économique</a:t>
            </a:r>
            <a:r>
              <a:rPr lang="en-US" sz="1700">
                <a:ea typeface="+mn-lt"/>
                <a:cs typeface="+mn-lt"/>
              </a:rPr>
              <a:t> et </a:t>
            </a:r>
            <a:r>
              <a:rPr lang="en-US" sz="1700" err="1">
                <a:ea typeface="+mn-lt"/>
                <a:cs typeface="+mn-lt"/>
              </a:rPr>
              <a:t>sociale</a:t>
            </a:r>
            <a:r>
              <a:rPr lang="en-US" sz="1700">
                <a:ea typeface="+mn-lt"/>
                <a:cs typeface="+mn-lt"/>
              </a:rPr>
              <a:t> du Canada</a:t>
            </a:r>
          </a:p>
          <a:p>
            <a:pPr marL="342900" indent="-342900">
              <a:buAutoNum type="arabicPeriod"/>
            </a:pPr>
            <a:r>
              <a:rPr lang="en-US" sz="1700" err="1">
                <a:ea typeface="+mn-lt"/>
                <a:cs typeface="+mn-lt"/>
              </a:rPr>
              <a:t>Promouvoir</a:t>
            </a:r>
            <a:r>
              <a:rPr lang="en-US" sz="1700">
                <a:ea typeface="+mn-lt"/>
                <a:cs typeface="+mn-lt"/>
              </a:rPr>
              <a:t> </a:t>
            </a:r>
            <a:r>
              <a:rPr lang="en-US" sz="1700" err="1">
                <a:ea typeface="+mn-lt"/>
                <a:cs typeface="+mn-lt"/>
              </a:rPr>
              <a:t>l'utilisation</a:t>
            </a:r>
            <a:r>
              <a:rPr lang="en-US" sz="1700">
                <a:ea typeface="+mn-lt"/>
                <a:cs typeface="+mn-lt"/>
              </a:rPr>
              <a:t> de pratiques et de </a:t>
            </a:r>
            <a:r>
              <a:rPr lang="en-US" sz="1700" err="1">
                <a:ea typeface="+mn-lt"/>
                <a:cs typeface="+mn-lt"/>
              </a:rPr>
              <a:t>normes</a:t>
            </a:r>
            <a:r>
              <a:rPr lang="en-US" sz="1700">
                <a:ea typeface="+mn-lt"/>
                <a:cs typeface="+mn-lt"/>
              </a:rPr>
              <a:t> </a:t>
            </a:r>
            <a:r>
              <a:rPr lang="en-US" sz="1700" err="1">
                <a:ea typeface="+mn-lt"/>
                <a:cs typeface="+mn-lt"/>
              </a:rPr>
              <a:t>statistiques</a:t>
            </a:r>
            <a:r>
              <a:rPr lang="en-US" sz="1700">
                <a:ea typeface="+mn-lt"/>
                <a:cs typeface="+mn-lt"/>
              </a:rPr>
              <a:t> </a:t>
            </a:r>
            <a:r>
              <a:rPr lang="en-US" sz="1700" err="1">
                <a:ea typeface="+mn-lt"/>
                <a:cs typeface="+mn-lt"/>
              </a:rPr>
              <a:t>reconnues</a:t>
            </a:r>
            <a:endParaRPr lang="en-US" err="1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68178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994" y="460308"/>
            <a:ext cx="10088367" cy="814749"/>
          </a:xfrm>
        </p:spPr>
        <p:txBody>
          <a:bodyPr>
            <a:normAutofit/>
          </a:bodyPr>
          <a:lstStyle/>
          <a:p>
            <a:r>
              <a:rPr lang="en-CA" sz="2800" b="1">
                <a:solidFill>
                  <a:srgbClr val="002060"/>
                </a:solidFill>
                <a:latin typeface="Calibri"/>
                <a:cs typeface="Arial"/>
              </a:rPr>
              <a:t>Modernization initiative / </a:t>
            </a:r>
            <a:r>
              <a:rPr lang="en-CA" sz="2800" b="1" err="1">
                <a:solidFill>
                  <a:srgbClr val="002060"/>
                </a:solidFill>
                <a:latin typeface="Calibri"/>
                <a:cs typeface="Arial"/>
              </a:rPr>
              <a:t>L'initiative</a:t>
            </a:r>
            <a:r>
              <a:rPr lang="en-CA" sz="2800" b="1">
                <a:solidFill>
                  <a:srgbClr val="002060"/>
                </a:solidFill>
                <a:latin typeface="Calibri"/>
                <a:cs typeface="Arial"/>
              </a:rPr>
              <a:t> de modernisation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C2332A-7D4C-4F10-3BB5-62474A9F2224}"/>
              </a:ext>
            </a:extLst>
          </p:cNvPr>
          <p:cNvSpPr txBox="1"/>
          <p:nvPr/>
        </p:nvSpPr>
        <p:spPr>
          <a:xfrm>
            <a:off x="495718" y="159057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b="1">
              <a:cs typeface="Calibri"/>
            </a:endParaRP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213D848A-8981-01E3-5D46-1609168C0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18" y="1414513"/>
            <a:ext cx="8812462" cy="4321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E2BB10-CDB1-5FA2-11B4-17E336A8BDF3}"/>
              </a:ext>
            </a:extLst>
          </p:cNvPr>
          <p:cNvSpPr txBox="1"/>
          <p:nvPr/>
        </p:nvSpPr>
        <p:spPr>
          <a:xfrm>
            <a:off x="8964386" y="5054599"/>
            <a:ext cx="3342639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hlinkClick r:id="rId5"/>
              </a:rPr>
              <a:t>Statistics Canada: 100 Years and Counting</a:t>
            </a:r>
            <a:r>
              <a:rPr lang="en-US" sz="1600" b="1"/>
              <a:t> /  </a:t>
            </a:r>
            <a:r>
              <a:rPr lang="en-US" sz="1600" b="1">
                <a:hlinkClick r:id="rId6"/>
              </a:rPr>
              <a:t>Statistique Canada : Cent ans bien comptés</a:t>
            </a:r>
            <a:endParaRPr lang="en-US" sz="1600" b="1">
              <a:cs typeface="Calibri"/>
            </a:endParaRPr>
          </a:p>
          <a:p>
            <a:r>
              <a:rPr lang="en-US" sz="1600" b="1">
                <a:hlinkClick r:id="rId5"/>
              </a:rPr>
              <a:t>-AnilArora</a:t>
            </a:r>
            <a:endParaRPr lang="en-US" sz="1600">
              <a:cs typeface="Calibri"/>
            </a:endParaRPr>
          </a:p>
          <a:p>
            <a:pPr algn="l"/>
            <a:endParaRPr lang="en-US" sz="1600">
              <a:cs typeface="Calibri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07D6E4C-535E-CBCF-745B-DC4A3B888D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8088" y="3561851"/>
            <a:ext cx="1391558" cy="1441178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88CB40BF-89C3-AD22-B6CF-34AA803E25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1120" y="1003399"/>
            <a:ext cx="2743200" cy="15390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C43DD8-FE75-7D29-D759-A7A0D64793E9}"/>
              </a:ext>
            </a:extLst>
          </p:cNvPr>
          <p:cNvSpPr txBox="1"/>
          <p:nvPr/>
        </p:nvSpPr>
        <p:spPr>
          <a:xfrm>
            <a:off x="8829675" y="2642235"/>
            <a:ext cx="348488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hlinkClick r:id="rId9"/>
              </a:rPr>
              <a:t>Modernizing to serve Canadians</a:t>
            </a:r>
            <a:r>
              <a:rPr lang="en-US" b="1"/>
              <a:t>  /  </a:t>
            </a:r>
            <a:r>
              <a:rPr lang="en-US" b="1">
                <a:hlinkClick r:id="rId10"/>
              </a:rPr>
              <a:t>En modernisation pour servir le Canada </a:t>
            </a:r>
            <a:endParaRPr lang="en-US" b="1"/>
          </a:p>
          <a:p>
            <a:endParaRPr lang="en-US">
              <a:cs typeface="Calibri"/>
            </a:endParaRPr>
          </a:p>
          <a:p>
            <a:pPr algn="l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0853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BE04232B-BFDA-F462-2AB2-FA959C4BD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092" y="592016"/>
            <a:ext cx="2366387" cy="2366387"/>
          </a:xfrm>
          <a:prstGeom prst="ellipse">
            <a:avLst/>
          </a:prstGeom>
          <a:ln>
            <a:solidFill>
              <a:srgbClr val="0070C0"/>
            </a:solidFill>
          </a:ln>
          <a:effectLst>
            <a:softEdge rad="112500"/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D78E609-9082-CE2F-9582-81B966FC4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72" y="2656068"/>
            <a:ext cx="4684296" cy="1020763"/>
          </a:xfrm>
        </p:spPr>
        <p:txBody>
          <a:bodyPr>
            <a:normAutofit/>
          </a:bodyPr>
          <a:lstStyle/>
          <a:p>
            <a:pPr algn="ctr"/>
            <a:r>
              <a:rPr lang="en-CA" sz="2800" b="1" err="1">
                <a:solidFill>
                  <a:srgbClr val="002060"/>
                </a:solidFill>
                <a:latin typeface="+mn-lt"/>
              </a:rPr>
              <a:t>Zheren</a:t>
            </a:r>
            <a:r>
              <a:rPr lang="en-CA" sz="2800" b="1">
                <a:solidFill>
                  <a:srgbClr val="002060"/>
                </a:solidFill>
                <a:latin typeface="+mn-lt"/>
              </a:rPr>
              <a:t> Hu</a:t>
            </a:r>
            <a:br>
              <a:rPr lang="en-CA" sz="2800" b="1">
                <a:solidFill>
                  <a:srgbClr val="002060"/>
                </a:solidFill>
                <a:latin typeface="+mn-lt"/>
              </a:rPr>
            </a:br>
            <a:r>
              <a:rPr lang="en-CA" sz="2000" b="1">
                <a:solidFill>
                  <a:srgbClr val="002060"/>
                </a:solidFill>
                <a:latin typeface="+mn-lt"/>
              </a:rPr>
              <a:t>Unit Head, Canadian Housing Survey</a:t>
            </a:r>
            <a:endParaRPr lang="en-CA" sz="2000" b="1">
              <a:latin typeface="+mn-lt"/>
              <a:cs typeface="Calibri"/>
            </a:endParaRPr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C97E4F06-06BD-98CE-032E-B4DEA13342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979238"/>
              </p:ext>
            </p:extLst>
          </p:nvPr>
        </p:nvGraphicFramePr>
        <p:xfrm>
          <a:off x="621241" y="3688292"/>
          <a:ext cx="10940991" cy="206692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646997">
                  <a:extLst>
                    <a:ext uri="{9D8B030D-6E8A-4147-A177-3AD203B41FA5}">
                      <a16:colId xmlns:a16="http://schemas.microsoft.com/office/drawing/2014/main" val="2997307773"/>
                    </a:ext>
                  </a:extLst>
                </a:gridCol>
                <a:gridCol w="3646997">
                  <a:extLst>
                    <a:ext uri="{9D8B030D-6E8A-4147-A177-3AD203B41FA5}">
                      <a16:colId xmlns:a16="http://schemas.microsoft.com/office/drawing/2014/main" val="3224885589"/>
                    </a:ext>
                  </a:extLst>
                </a:gridCol>
                <a:gridCol w="3646997">
                  <a:extLst>
                    <a:ext uri="{9D8B030D-6E8A-4147-A177-3AD203B41FA5}">
                      <a16:colId xmlns:a16="http://schemas.microsoft.com/office/drawing/2014/main" val="2629974276"/>
                    </a:ext>
                  </a:extLst>
                </a:gridCol>
              </a:tblGrid>
              <a:tr h="42386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700" b="1"/>
                        <a:t>Education background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" sz="1700" b="1" i="0" u="none" strike="noStrike" noProof="0" err="1">
                          <a:latin typeface="Calibri"/>
                        </a:rPr>
                        <a:t>Career</a:t>
                      </a:r>
                      <a:r>
                        <a:rPr lang="fr" sz="1700" b="1" i="0" u="none" strike="noStrike" noProof="0">
                          <a:latin typeface="Calibri"/>
                        </a:rPr>
                        <a:t> </a:t>
                      </a:r>
                      <a:r>
                        <a:rPr lang="fr" sz="1700" b="1" i="0" u="none" strike="noStrike" noProof="0" err="1">
                          <a:latin typeface="Calibri"/>
                        </a:rPr>
                        <a:t>journey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" sz="1700" b="1" i="0" u="none" strike="noStrike" noProof="0" err="1">
                          <a:latin typeface="Calibri"/>
                        </a:rPr>
                        <a:t>Functions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9315861"/>
                  </a:ext>
                </a:extLst>
              </a:tr>
              <a:tr h="423862">
                <a:tc>
                  <a:txBody>
                    <a:bodyPr/>
                    <a:lstStyle/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fr-CA" sz="1700" b="0" i="0" u="none" strike="noStrike" noProof="0"/>
                        <a:t>B.Sc. </a:t>
                      </a:r>
                      <a:r>
                        <a:rPr lang="fr-CA" sz="1700" b="0" i="0" u="none" strike="noStrike" noProof="0" err="1"/>
                        <a:t>Biomedical</a:t>
                      </a:r>
                      <a:r>
                        <a:rPr lang="fr-CA" sz="1700" b="0" i="0" u="none" strike="noStrike" noProof="0"/>
                        <a:t> Sciences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fr-CA" sz="1700" b="0" i="0" u="none" strike="noStrike" noProof="0"/>
                        <a:t>M.A. </a:t>
                      </a:r>
                      <a:r>
                        <a:rPr lang="fr-CA" sz="1700" b="0" i="0" u="none" strike="noStrike" noProof="0" err="1"/>
                        <a:t>Applied</a:t>
                      </a:r>
                      <a:r>
                        <a:rPr lang="fr-CA" sz="1700" b="0" i="0" u="none" strike="noStrike" noProof="0"/>
                        <a:t> </a:t>
                      </a:r>
                      <a:r>
                        <a:rPr lang="fr-CA" sz="1700" b="0" i="0" u="none" strike="noStrike" noProof="0" err="1"/>
                        <a:t>Economics</a:t>
                      </a:r>
                      <a:endParaRPr lang="fr-CA" sz="1700" b="0" i="0" u="none" strike="noStrike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700" b="0"/>
                        <a:t>Co-op student with ESDC</a:t>
                      </a: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700" b="0" err="1"/>
                        <a:t>StatCan's</a:t>
                      </a:r>
                      <a:r>
                        <a:rPr lang="en-US" sz="1700" b="0"/>
                        <a:t> EC-RDP graduate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fr-CA" sz="1700" b="0" i="0" u="none" strike="noStrike" noProof="0">
                          <a:latin typeface="Calibri"/>
                        </a:rPr>
                        <a:t>Data </a:t>
                      </a:r>
                      <a:r>
                        <a:rPr lang="fr-CA" sz="1700" b="0" i="0" u="none" strike="noStrike" noProof="0" err="1">
                          <a:latin typeface="Calibri"/>
                        </a:rPr>
                        <a:t>development</a:t>
                      </a:r>
                      <a:r>
                        <a:rPr lang="fr-CA" sz="1700" b="0" i="0" u="none" strike="noStrike" noProof="0">
                          <a:latin typeface="Calibri"/>
                        </a:rPr>
                        <a:t> (via linkages)</a:t>
                      </a:r>
                      <a:endParaRPr lang="fr-CA" sz="1700" b="0" i="0" u="none" strike="noStrike" noProof="0" err="1">
                        <a:latin typeface="Calibri"/>
                      </a:endParaRP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fr-CA" sz="1700" b="0" i="0" u="none" strike="noStrike" noProof="0">
                          <a:latin typeface="Calibri"/>
                        </a:rPr>
                        <a:t>Data </a:t>
                      </a:r>
                      <a:r>
                        <a:rPr lang="fr-CA" sz="1700" b="0" i="0" u="none" strike="noStrike" noProof="0" err="1">
                          <a:latin typeface="Calibri"/>
                        </a:rPr>
                        <a:t>analysis</a:t>
                      </a:r>
                      <a:r>
                        <a:rPr lang="fr-CA" sz="1700" b="0" i="0" u="none" strike="noStrike" noProof="0">
                          <a:latin typeface="Calibri"/>
                        </a:rPr>
                        <a:t> and </a:t>
                      </a:r>
                      <a:r>
                        <a:rPr lang="fr-CA" sz="1700" b="0" i="0" u="none" strike="noStrike" noProof="0" err="1">
                          <a:latin typeface="Calibri"/>
                        </a:rPr>
                        <a:t>dissemination</a:t>
                      </a:r>
                      <a:endParaRPr lang="fr-CA" sz="1700" b="0" i="0" u="none" strike="noStrike" noProof="0">
                        <a:latin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6764991"/>
                  </a:ext>
                </a:extLst>
              </a:tr>
              <a:tr h="42386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700" b="1"/>
                        <a:t>Other engagements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700" b="1"/>
                        <a:t>Enjoying </a:t>
                      </a:r>
                      <a:r>
                        <a:rPr lang="en-US" sz="1700" b="1" err="1"/>
                        <a:t>StatCan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700" b="1" i="0" u="none" strike="noStrike" noProof="0">
                          <a:latin typeface="Calibri"/>
                        </a:rPr>
                        <a:t>Lessons learned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027093"/>
                  </a:ext>
                </a:extLst>
              </a:tr>
              <a:tr h="423862"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700" b="0" i="0" u="none" strike="noStrike" noProof="0">
                          <a:latin typeface="Calibri"/>
                        </a:rPr>
                        <a:t>Functional groups, CoPs, etc.</a:t>
                      </a: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700" b="0" i="0" u="none" strike="noStrike" noProof="0">
                          <a:latin typeface="Calibri"/>
                        </a:rPr>
                        <a:t>Mentorship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700" b="0" i="0" u="none" strike="noStrike" noProof="0">
                          <a:latin typeface="Calibri"/>
                        </a:rPr>
                        <a:t>Like-minded colleagues</a:t>
                      </a: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700" b="0" i="0" u="none" strike="noStrike" noProof="0">
                          <a:latin typeface="Calibri"/>
                        </a:rPr>
                        <a:t>Expert subject matter guides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700" b="0" i="0" u="none" strike="noStrike" noProof="0">
                          <a:latin typeface="Calibri"/>
                        </a:rPr>
                        <a:t>Be adaptable and embrace change</a:t>
                      </a: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700" b="0" i="0" u="none" strike="noStrike" noProof="0">
                          <a:latin typeface="Calibri"/>
                        </a:rPr>
                        <a:t>Bring value and build relationships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4231699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948031B8-18DE-C274-AD6B-B65C38393A7D}"/>
              </a:ext>
            </a:extLst>
          </p:cNvPr>
          <p:cNvGrpSpPr/>
          <p:nvPr/>
        </p:nvGrpSpPr>
        <p:grpSpPr>
          <a:xfrm>
            <a:off x="5283025" y="847725"/>
            <a:ext cx="5645394" cy="2510853"/>
            <a:chOff x="4749625" y="866775"/>
            <a:chExt cx="5550144" cy="2482278"/>
          </a:xfrm>
        </p:grpSpPr>
        <p:pic>
          <p:nvPicPr>
            <p:cNvPr id="2" name="Picture 2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DBC5B2E9-BBA4-AF59-C093-A24C21201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49625" y="1239590"/>
              <a:ext cx="5550144" cy="210946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B588F3D-D951-5D8E-1327-57F054BB951B}"/>
                </a:ext>
              </a:extLst>
            </p:cNvPr>
            <p:cNvSpPr txBox="1"/>
            <p:nvPr/>
          </p:nvSpPr>
          <p:spPr>
            <a:xfrm>
              <a:off x="4791075" y="866775"/>
              <a:ext cx="5503169" cy="36512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/>
                <a:t>Steps of the data journey</a:t>
              </a:r>
              <a:r>
                <a:rPr lang="en-US"/>
                <a:t> (</a:t>
              </a:r>
              <a:r>
                <a:rPr lang="en-US">
                  <a:hlinkClick r:id="rId6"/>
                </a:rPr>
                <a:t>click to learn more</a:t>
              </a:r>
              <a:r>
                <a:rPr lang="en-US"/>
                <a:t>)</a:t>
              </a:r>
              <a:endParaRPr lang="en-US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678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0007" y="606252"/>
            <a:ext cx="8394197" cy="1501409"/>
          </a:xfrm>
        </p:spPr>
        <p:txBody>
          <a:bodyPr>
            <a:normAutofit/>
          </a:bodyPr>
          <a:lstStyle/>
          <a:p>
            <a:r>
              <a:rPr lang="en-CA" sz="2800" b="1">
                <a:solidFill>
                  <a:srgbClr val="002060"/>
                </a:solidFill>
                <a:latin typeface="+mn-lt"/>
              </a:rPr>
              <a:t>Danielle Bader, Ph.D.</a:t>
            </a:r>
            <a:br>
              <a:rPr lang="en-CA" sz="2800" b="1">
                <a:solidFill>
                  <a:srgbClr val="002060"/>
                </a:solidFill>
                <a:latin typeface="+mn-lt"/>
              </a:rPr>
            </a:br>
            <a:r>
              <a:rPr lang="en-CA" sz="2200" b="1">
                <a:solidFill>
                  <a:srgbClr val="002060"/>
                </a:solidFill>
                <a:latin typeface="+mn-lt"/>
              </a:rPr>
              <a:t>Junior Research Analyst, Health Analysis Division,</a:t>
            </a:r>
            <a:r>
              <a:rPr lang="en-CA" sz="2200" b="1">
                <a:latin typeface="+mn-lt"/>
                <a:cs typeface="Calibri"/>
              </a:rPr>
              <a:t/>
            </a:r>
            <a:br>
              <a:rPr lang="en-CA" sz="2200" b="1">
                <a:latin typeface="+mn-lt"/>
                <a:cs typeface="Calibri"/>
              </a:rPr>
            </a:br>
            <a:r>
              <a:rPr lang="en-CA" sz="2200" b="1">
                <a:solidFill>
                  <a:srgbClr val="002060"/>
                </a:solidFill>
                <a:latin typeface="+mn-lt"/>
              </a:rPr>
              <a:t>Analytical Studies and Modeling Branch </a:t>
            </a:r>
            <a:endParaRPr lang="en-CA" sz="2200" b="1">
              <a:latin typeface="+mn-lt"/>
            </a:endParaRPr>
          </a:p>
        </p:txBody>
      </p:sp>
      <p:pic>
        <p:nvPicPr>
          <p:cNvPr id="31" name="Picture 31">
            <a:extLst>
              <a:ext uri="{FF2B5EF4-FFF2-40B4-BE49-F238E27FC236}">
                <a16:creationId xmlns:a16="http://schemas.microsoft.com/office/drawing/2014/main" id="{F8C66D60-899A-5BC0-4DCF-F43A5639B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502" y="1057474"/>
            <a:ext cx="2165342" cy="1991445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5" name="Diagram 15">
            <a:extLst>
              <a:ext uri="{FF2B5EF4-FFF2-40B4-BE49-F238E27FC236}">
                <a16:creationId xmlns:a16="http://schemas.microsoft.com/office/drawing/2014/main" id="{AEB6D329-D3C7-7740-3843-5E925DE6E0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3541355"/>
              </p:ext>
            </p:extLst>
          </p:nvPr>
        </p:nvGraphicFramePr>
        <p:xfrm>
          <a:off x="3731552" y="2261184"/>
          <a:ext cx="8317523" cy="3677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2" name="Picture 52" descr="Diagram&#10;&#10;Description automatically generated">
            <a:extLst>
              <a:ext uri="{FF2B5EF4-FFF2-40B4-BE49-F238E27FC236}">
                <a16:creationId xmlns:a16="http://schemas.microsoft.com/office/drawing/2014/main" id="{9818D73F-4F65-346D-D6A8-15208520ED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1306" y="3113617"/>
            <a:ext cx="3644167" cy="23590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C2EBA4-F82E-BFA3-4CC6-8CE4E0822B39}"/>
              </a:ext>
            </a:extLst>
          </p:cNvPr>
          <p:cNvSpPr txBox="1"/>
          <p:nvPr/>
        </p:nvSpPr>
        <p:spPr>
          <a:xfrm>
            <a:off x="60290" y="5595257"/>
            <a:ext cx="418346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hlinkClick r:id="rId11"/>
              </a:rPr>
              <a:t>Health Reports - June 2022 (statcan.gc.ca)</a:t>
            </a:r>
            <a:endParaRPr lang="en-US" sz="1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9222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4F72CE05-CF12-91B5-4B4C-C92B717CF9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230182"/>
              </p:ext>
            </p:extLst>
          </p:nvPr>
        </p:nvGraphicFramePr>
        <p:xfrm>
          <a:off x="4250266" y="1202267"/>
          <a:ext cx="7719690" cy="477159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573230">
                  <a:extLst>
                    <a:ext uri="{9D8B030D-6E8A-4147-A177-3AD203B41FA5}">
                      <a16:colId xmlns:a16="http://schemas.microsoft.com/office/drawing/2014/main" val="2997307773"/>
                    </a:ext>
                  </a:extLst>
                </a:gridCol>
                <a:gridCol w="2573230">
                  <a:extLst>
                    <a:ext uri="{9D8B030D-6E8A-4147-A177-3AD203B41FA5}">
                      <a16:colId xmlns:a16="http://schemas.microsoft.com/office/drawing/2014/main" val="3224885589"/>
                    </a:ext>
                  </a:extLst>
                </a:gridCol>
                <a:gridCol w="2573230">
                  <a:extLst>
                    <a:ext uri="{9D8B030D-6E8A-4147-A177-3AD203B41FA5}">
                      <a16:colId xmlns:a16="http://schemas.microsoft.com/office/drawing/2014/main" val="2629974276"/>
                    </a:ext>
                  </a:extLst>
                </a:gridCol>
              </a:tblGrid>
              <a:tr h="61107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-CA" sz="1700" b="1" i="0" u="none" strike="noStrike" noProof="0">
                          <a:latin typeface="Calibri"/>
                        </a:rPr>
                        <a:t>É</a:t>
                      </a:r>
                      <a:r>
                        <a:rPr lang="en-US" sz="1700" b="1" err="1"/>
                        <a:t>ducation</a:t>
                      </a:r>
                      <a:endParaRPr lang="en-US" sz="1700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" sz="1700" b="1" i="0" u="none" strike="noStrike" noProof="0">
                          <a:latin typeface="Calibri"/>
                        </a:rPr>
                        <a:t>Développement de carrière</a:t>
                      </a:r>
                      <a:endParaRPr lang="en-US" sz="1700" b="1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" sz="1700" b="1" i="0" u="none" strike="noStrike" noProof="0">
                          <a:latin typeface="Calibri"/>
                        </a:rPr>
                        <a:t>Bénévolat</a:t>
                      </a:r>
                      <a:endParaRPr lang="en-US" sz="1700" b="1">
                        <a:latin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9315861"/>
                  </a:ext>
                </a:extLst>
              </a:tr>
              <a:tr h="2057283">
                <a:tc>
                  <a:txBody>
                    <a:bodyPr/>
                    <a:lstStyle/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fr-CA" sz="1700" b="0" i="0" u="none" strike="noStrike" noProof="0"/>
                        <a:t>Langue et littérature anglaises, L’Université Western Ontario (B.A.)</a:t>
                      </a:r>
                      <a:endParaRPr lang="fr-CA" sz="1700"/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fr-CA" sz="1700" b="0" i="0" u="none" strike="noStrike" noProof="0">
                          <a:latin typeface="Calibri"/>
                        </a:rPr>
                        <a:t>Sciences de l'information, L’Université McGill (</a:t>
                      </a:r>
                      <a:r>
                        <a:rPr lang="fr-CA" sz="1700" b="0" i="0" u="none" strike="noStrike" noProof="0" err="1">
                          <a:latin typeface="Calibri"/>
                        </a:rPr>
                        <a:t>MISt</a:t>
                      </a:r>
                      <a:r>
                        <a:rPr lang="fr-CA" sz="1700" b="0" i="0" u="none" strike="noStrike" noProof="0">
                          <a:latin typeface="Calibri"/>
                        </a:rPr>
                        <a:t>)</a:t>
                      </a:r>
                    </a:p>
                    <a:p>
                      <a:pPr marL="0" lvl="0" indent="0">
                        <a:buNone/>
                      </a:pPr>
                      <a:endParaRPr lang="en-US" sz="1700" b="0" i="0" u="none" strike="noStrike" noProof="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fr" sz="1700" b="0" i="0" u="none" strike="noStrike" noProof="0">
                          <a:latin typeface="Calibri"/>
                        </a:rPr>
                        <a:t>Spécialiste de l'information</a:t>
                      </a:r>
                      <a:r>
                        <a:rPr lang="en-US" sz="1700" b="0" i="0" u="none" strike="noStrike" noProof="0">
                          <a:latin typeface="Calibri"/>
                        </a:rPr>
                        <a:t>, </a:t>
                      </a:r>
                      <a:r>
                        <a:rPr lang="en-US" sz="1700" b="0"/>
                        <a:t>Innovation, Sciences et Développement </a:t>
                      </a:r>
                      <a:r>
                        <a:rPr lang="en-US" sz="1700" b="0" err="1"/>
                        <a:t>économique</a:t>
                      </a:r>
                      <a:r>
                        <a:rPr lang="en-US" sz="1700" b="0"/>
                        <a:t> Canada</a:t>
                      </a:r>
                      <a:endParaRPr lang="en-US" sz="1700"/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fr" sz="1700" b="0" i="0" u="none" strike="noStrike" noProof="0">
                          <a:latin typeface="Calibri"/>
                        </a:rPr>
                        <a:t>Bibliothécaire, Statistique Canada</a:t>
                      </a:r>
                      <a:endParaRPr lang="fr" sz="170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US" sz="1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fr" sz="1700" b="0" i="0" u="none" strike="noStrike" noProof="0">
                          <a:latin typeface="Calibri"/>
                        </a:rPr>
                        <a:t>Secrétaire</a:t>
                      </a:r>
                      <a:r>
                        <a:rPr lang="en-US" sz="1700" b="0" i="0" u="none" strike="noStrike" noProof="0">
                          <a:latin typeface="Calibri"/>
                        </a:rPr>
                        <a:t>, </a:t>
                      </a:r>
                      <a:r>
                        <a:rPr lang="fr-CA" sz="1700" b="0" i="0" u="none" strike="noStrike" noProof="0">
                          <a:latin typeface="Calibri"/>
                        </a:rPr>
                        <a:t>Réseau stratégique des bibliothèques fédérales canadiennes </a:t>
                      </a:r>
                      <a:endParaRPr lang="en-US" sz="1700">
                        <a:latin typeface="Calibri"/>
                      </a:endParaRP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endParaRPr lang="en-US" sz="17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6764991"/>
                  </a:ext>
                </a:extLst>
              </a:tr>
              <a:tr h="34627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700" b="1"/>
                        <a:t>Sample 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700" b="1"/>
                        <a:t>Enjoying </a:t>
                      </a:r>
                      <a:r>
                        <a:rPr lang="en-US" sz="1700" b="1" err="1"/>
                        <a:t>StatCan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700" b="1"/>
                        <a:t>Lessons learned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027093"/>
                  </a:ext>
                </a:extLst>
              </a:tr>
              <a:tr h="1568428"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700" b="0" i="0" u="none" strike="noStrike" noProof="0">
                          <a:latin typeface="Calibri"/>
                        </a:rPr>
                        <a:t>Literature searches</a:t>
                      </a: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700" b="0" i="0" u="none" strike="noStrike" noProof="0">
                          <a:latin typeface="Calibri"/>
                        </a:rPr>
                        <a:t>Journal integrity guide</a:t>
                      </a:r>
                      <a:endParaRPr lang="en-US" sz="1700" b="0" i="0" u="none" strike="noStrike" noProof="0"/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en-US" sz="1700" b="0" i="0" u="none" strike="noStrike" noProof="0">
                          <a:latin typeface="Calibri"/>
                        </a:rPr>
                        <a:t>Historic map guide</a:t>
                      </a:r>
                      <a:endParaRPr lang="en-US" sz="1700" b="0" i="0" u="none" strike="noStrike" noProof="0"/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endParaRPr lang="en-US" sz="1700" b="0" i="0" u="none" strike="noStrike" noProof="0">
                        <a:latin typeface="Calibri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endParaRPr lang="en-US" sz="1700" b="0" i="0" u="none" strike="noStrike" noProof="0">
                        <a:latin typeface="Calibri"/>
                      </a:endParaRPr>
                    </a:p>
                    <a:p>
                      <a:pPr marL="0" lvl="0" indent="0">
                        <a:buNone/>
                      </a:pPr>
                      <a:endParaRPr lang="en-US" sz="1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700" b="0" i="0" u="none" strike="noStrike" noProof="0">
                          <a:latin typeface="Calibri"/>
                        </a:rPr>
                        <a:t>Working with the public on issues that matter to local communities</a:t>
                      </a:r>
                      <a:endParaRPr lang="en-US" sz="1700"/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700" b="0" i="0" u="none" strike="noStrike" noProof="0">
                          <a:latin typeface="Calibri"/>
                        </a:rPr>
                        <a:t>Never the same day twice</a:t>
                      </a:r>
                      <a:endParaRPr lang="en-US" sz="1700"/>
                    </a:p>
                    <a:p>
                      <a:pPr marL="0" lvl="0" indent="0">
                        <a:buNone/>
                      </a:pPr>
                      <a:endParaRPr lang="en-US" sz="1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700" b="0" i="0" u="none" strike="noStrike" noProof="0">
                          <a:latin typeface="Calibri"/>
                        </a:rPr>
                        <a:t>Never stop learning!</a:t>
                      </a:r>
                      <a:endParaRPr lang="en-US" sz="1700" b="0" i="0" u="none" strike="noStrike" noProof="0"/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700" b="0" i="0" u="none" strike="noStrike" noProof="0">
                          <a:latin typeface="Calibri"/>
                        </a:rPr>
                        <a:t>Ask for help</a:t>
                      </a:r>
                      <a:endParaRPr lang="en-US" sz="1700"/>
                    </a:p>
                    <a:p>
                      <a:pPr lvl="0">
                        <a:buNone/>
                      </a:pPr>
                      <a:endParaRPr lang="en-US" sz="17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4231699"/>
                  </a:ext>
                </a:extLst>
              </a:tr>
            </a:tbl>
          </a:graphicData>
        </a:graphic>
      </p:graphicFrame>
      <p:pic>
        <p:nvPicPr>
          <p:cNvPr id="8" name="Picture 8" descr="Map&#10;&#10;Description automatically generated">
            <a:extLst>
              <a:ext uri="{FF2B5EF4-FFF2-40B4-BE49-F238E27FC236}">
                <a16:creationId xmlns:a16="http://schemas.microsoft.com/office/drawing/2014/main" id="{20A80E7C-72DD-EF0F-DAD6-01B7C3362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22" y="3745576"/>
            <a:ext cx="3180229" cy="223555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D78E609-9082-CE2F-9582-81B966FC4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27" y="349344"/>
            <a:ext cx="11539888" cy="1325563"/>
          </a:xfrm>
        </p:spPr>
        <p:txBody>
          <a:bodyPr>
            <a:normAutofit/>
          </a:bodyPr>
          <a:lstStyle/>
          <a:p>
            <a:r>
              <a:rPr lang="en-CA" sz="2800" b="1">
                <a:solidFill>
                  <a:srgbClr val="002060"/>
                </a:solidFill>
                <a:latin typeface="+mn-lt"/>
              </a:rPr>
              <a:t>Elizabeth Nash – Librarian, Strategic Data Management Branch</a:t>
            </a:r>
            <a:endParaRPr lang="en-CA" sz="2800" b="1">
              <a:solidFill>
                <a:srgbClr val="002060"/>
              </a:solidFill>
              <a:latin typeface="+mn-lt"/>
              <a:cs typeface="Calibri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7E889DE2-2C0F-5B1C-8599-2C9628422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048" y="1368985"/>
            <a:ext cx="2257425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28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842" y="595454"/>
            <a:ext cx="11539888" cy="1325563"/>
          </a:xfrm>
        </p:spPr>
        <p:txBody>
          <a:bodyPr>
            <a:normAutofit/>
          </a:bodyPr>
          <a:lstStyle/>
          <a:p>
            <a:r>
              <a:rPr lang="en-CA" sz="2800" b="1">
                <a:solidFill>
                  <a:srgbClr val="002060"/>
                </a:solidFill>
                <a:latin typeface="Calibri"/>
                <a:ea typeface="+mj-lt"/>
                <a:cs typeface="Calibri"/>
              </a:rPr>
              <a:t>Johan Fernandes – Data Scientist, Data Science Division</a:t>
            </a:r>
            <a:endParaRPr lang="en-US"/>
          </a:p>
        </p:txBody>
      </p: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4587BE57-061C-1794-058E-6849C15EA3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4601030"/>
              </p:ext>
            </p:extLst>
          </p:nvPr>
        </p:nvGraphicFramePr>
        <p:xfrm>
          <a:off x="3174999" y="1973384"/>
          <a:ext cx="8415186" cy="1647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5062">
                  <a:extLst>
                    <a:ext uri="{9D8B030D-6E8A-4147-A177-3AD203B41FA5}">
                      <a16:colId xmlns:a16="http://schemas.microsoft.com/office/drawing/2014/main" val="1790467590"/>
                    </a:ext>
                  </a:extLst>
                </a:gridCol>
                <a:gridCol w="2805062">
                  <a:extLst>
                    <a:ext uri="{9D8B030D-6E8A-4147-A177-3AD203B41FA5}">
                      <a16:colId xmlns:a16="http://schemas.microsoft.com/office/drawing/2014/main" val="465997421"/>
                    </a:ext>
                  </a:extLst>
                </a:gridCol>
                <a:gridCol w="2805062">
                  <a:extLst>
                    <a:ext uri="{9D8B030D-6E8A-4147-A177-3AD203B41FA5}">
                      <a16:colId xmlns:a16="http://schemas.microsoft.com/office/drawing/2014/main" val="2201239560"/>
                    </a:ext>
                  </a:extLst>
                </a:gridCol>
              </a:tblGrid>
              <a:tr h="349595">
                <a:tc>
                  <a:txBody>
                    <a:bodyPr/>
                    <a:lstStyle/>
                    <a:p>
                      <a:r>
                        <a:rPr lang="en-US"/>
                        <a:t>Education Background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Career Background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Fields I'm interested 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6770706"/>
                  </a:ext>
                </a:extLst>
              </a:tr>
              <a:tr h="1281850">
                <a:tc>
                  <a:txBody>
                    <a:bodyPr/>
                    <a:lstStyle/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400"/>
                        <a:t>MCS in Applied A.I. (University of Ottawa)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400"/>
                        <a:t>BCS in Applied Computing (University of Windsor)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400" b="0" i="0" u="none" strike="noStrike" noProof="0">
                          <a:latin typeface="Calibri"/>
                        </a:rPr>
                        <a:t>Research and Teaching Assistant (University of Ottawa)</a:t>
                      </a:r>
                      <a:endParaRPr lang="en-US"/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400" b="0" i="0" u="none" strike="noStrike" noProof="0">
                          <a:latin typeface="Calibri"/>
                        </a:rPr>
                        <a:t>SAP UI5 Full stack developer at Bristlecone Ltd.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400" b="0" i="0" u="none" strike="noStrike" noProof="0">
                          <a:latin typeface="Calibri"/>
                        </a:rPr>
                        <a:t>Artificial Intelligence</a:t>
                      </a: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400" b="0" i="0" u="none" strike="noStrike" noProof="0">
                          <a:latin typeface="Calibri"/>
                        </a:rPr>
                        <a:t>Computer Vision</a:t>
                      </a: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400" b="0" i="0" u="none" strike="noStrike" noProof="0">
                          <a:latin typeface="Calibri"/>
                        </a:rPr>
                        <a:t>Document Analysis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4142447"/>
                  </a:ext>
                </a:extLst>
              </a:tr>
            </a:tbl>
          </a:graphicData>
        </a:graphic>
      </p:graphicFrame>
      <p:graphicFrame>
        <p:nvGraphicFramePr>
          <p:cNvPr id="17" name="Table 15">
            <a:extLst>
              <a:ext uri="{FF2B5EF4-FFF2-40B4-BE49-F238E27FC236}">
                <a16:creationId xmlns:a16="http://schemas.microsoft.com/office/drawing/2014/main" id="{36A69887-551D-310E-79FA-0C43E5E52F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286456"/>
              </p:ext>
            </p:extLst>
          </p:nvPr>
        </p:nvGraphicFramePr>
        <p:xfrm>
          <a:off x="3184768" y="3624384"/>
          <a:ext cx="8405469" cy="1487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1823">
                  <a:extLst>
                    <a:ext uri="{9D8B030D-6E8A-4147-A177-3AD203B41FA5}">
                      <a16:colId xmlns:a16="http://schemas.microsoft.com/office/drawing/2014/main" val="1790467590"/>
                    </a:ext>
                  </a:extLst>
                </a:gridCol>
                <a:gridCol w="2801823">
                  <a:extLst>
                    <a:ext uri="{9D8B030D-6E8A-4147-A177-3AD203B41FA5}">
                      <a16:colId xmlns:a16="http://schemas.microsoft.com/office/drawing/2014/main" val="465997421"/>
                    </a:ext>
                  </a:extLst>
                </a:gridCol>
                <a:gridCol w="2801823">
                  <a:extLst>
                    <a:ext uri="{9D8B030D-6E8A-4147-A177-3AD203B41FA5}">
                      <a16:colId xmlns:a16="http://schemas.microsoft.com/office/drawing/2014/main" val="2201239560"/>
                    </a:ext>
                  </a:extLst>
                </a:gridCol>
              </a:tblGrid>
              <a:tr h="400538">
                <a:tc>
                  <a:txBody>
                    <a:bodyPr/>
                    <a:lstStyle/>
                    <a:p>
                      <a:r>
                        <a:rPr lang="en-US"/>
                        <a:t>Sample Projects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Lessons Learned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Enjoying at </a:t>
                      </a:r>
                      <a:r>
                        <a:rPr lang="en-US" err="1"/>
                        <a:t>StatCan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6770706"/>
                  </a:ext>
                </a:extLst>
              </a:tr>
              <a:tr h="1086787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/>
                        <a:t>Information Extraction from electronic documents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400"/>
                        <a:t>Identifying outliers in images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/>
                        <a:t>There's always more to learn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400"/>
                        <a:t>Positive or negative feedback is always helpful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b="0"/>
                        <a:t>Lear</a:t>
                      </a:r>
                      <a:r>
                        <a:rPr lang="en-US" sz="1400"/>
                        <a:t>ning more than I could have ever imagined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400"/>
                        <a:t>Seeing the positive impact of our work on Canadian lives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4142447"/>
                  </a:ext>
                </a:extLst>
              </a:tr>
            </a:tbl>
          </a:graphicData>
        </a:graphic>
      </p:graphicFrame>
      <p:pic>
        <p:nvPicPr>
          <p:cNvPr id="19" name="Picture 19" descr="A picture containing outdoor, person, snow, person&#10;&#10;Description automatically generated">
            <a:extLst>
              <a:ext uri="{FF2B5EF4-FFF2-40B4-BE49-F238E27FC236}">
                <a16:creationId xmlns:a16="http://schemas.microsoft.com/office/drawing/2014/main" id="{38D58DC9-1B78-E055-C7D4-4B6BE612C2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33" t="14235" r="45600" b="39146"/>
          <a:stretch/>
        </p:blipFill>
        <p:spPr>
          <a:xfrm rot="5400000">
            <a:off x="1108674" y="1463429"/>
            <a:ext cx="1434844" cy="2353477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467AC7E-C82C-C133-139D-021B15E92F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323" y="3608040"/>
            <a:ext cx="2332893" cy="15566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EEC18D-EBAE-947B-9E99-730A70EFC8EB}"/>
              </a:ext>
            </a:extLst>
          </p:cNvPr>
          <p:cNvSpPr txBox="1"/>
          <p:nvPr/>
        </p:nvSpPr>
        <p:spPr>
          <a:xfrm>
            <a:off x="699477" y="5212862"/>
            <a:ext cx="225473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ea typeface="+mn-lt"/>
                <a:cs typeface="+mn-lt"/>
                <a:hlinkClick r:id="rId6"/>
              </a:rPr>
              <a:t>Data Science Projects (statcan.gc.ca)</a:t>
            </a:r>
            <a:endParaRPr lang="en-US" sz="1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930557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1328</Words>
  <Application>Microsoft Office PowerPoint</Application>
  <PresentationFormat>Widescreen</PresentationFormat>
  <Paragraphs>208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</vt:lpstr>
      <vt:lpstr>Arial,Sans-Serif</vt:lpstr>
      <vt:lpstr>Calibri</vt:lpstr>
      <vt:lpstr>Calibri Light</vt:lpstr>
      <vt:lpstr>1_Office Theme</vt:lpstr>
      <vt:lpstr>Departmental Showcase / Ministère sous les projecteurs Statistics Canada / Statistique Canada August 02, 2022</vt:lpstr>
      <vt:lpstr>Agenda:</vt:lpstr>
      <vt:lpstr>Moderator &amp; Co-producers / La modératrice et les coproductrices</vt:lpstr>
      <vt:lpstr>Statistics Canada at a glance / Statistique Canada en un coup d'œil</vt:lpstr>
      <vt:lpstr>Modernization initiative / L'initiative de modernisation</vt:lpstr>
      <vt:lpstr>Zheren Hu Unit Head, Canadian Housing Survey</vt:lpstr>
      <vt:lpstr>Danielle Bader, Ph.D. Junior Research Analyst, Health Analysis Division, Analytical Studies and Modeling Branch </vt:lpstr>
      <vt:lpstr>Elizabeth Nash – Librarian, Strategic Data Management Branch</vt:lpstr>
      <vt:lpstr>Johan Fernandes – Data Scientist, Data Science Division</vt:lpstr>
      <vt:lpstr> Frances Zsurka – Technical Advisor, Cloud and Workload Migration Division</vt:lpstr>
      <vt:lpstr> Job opportunities at Statistics Canada / Offres d'emploi à Statistique Canada</vt:lpstr>
      <vt:lpstr>PowerPoint Presentation</vt:lpstr>
      <vt:lpstr>Contact us / Nous contacter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SPN Presents: Student Show and Tell/Spectacle et Raconte pour les Étudiants du RPS</dc:title>
  <dc:creator>Guo, Ruting - CISWS/CSRBS</dc:creator>
  <cp:lastModifiedBy>Iachelli, Alexa</cp:lastModifiedBy>
  <cp:revision>3</cp:revision>
  <dcterms:created xsi:type="dcterms:W3CDTF">2022-07-05T12:45:22Z</dcterms:created>
  <dcterms:modified xsi:type="dcterms:W3CDTF">2022-08-02T16:49:41Z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-1444175326</vt:i4>
  </property>
  <property fmtid="{D5CDD505-2E9C-101B-9397-08002B2CF9AE}" pid="3" name="_NewReviewCycle">
    <vt:lpwstr/>
  </property>
  <property fmtid="{D5CDD505-2E9C-101B-9397-08002B2CF9AE}" pid="4" name="_EmailSubject">
    <vt:lpwstr>Questions for the showcase </vt:lpwstr>
  </property>
  <property fmtid="{D5CDD505-2E9C-101B-9397-08002B2CF9AE}" pid="5" name="_AuthorEmail">
    <vt:lpwstr>ruting.guo@statcan.gc.ca</vt:lpwstr>
  </property>
  <property fmtid="{D5CDD505-2E9C-101B-9397-08002B2CF9AE}" pid="6" name="_AuthorEmailDisplayName">
    <vt:lpwstr>Guo, Ruting (StatCan)</vt:lpwstr>
  </property>
</Properties>
</file>