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3.xml" ContentType="application/vnd.openxmlformats-officedocument.theme+xml"/>
  <Override PartName="/ppt/tags/tag13.xml" ContentType="application/vnd.openxmlformats-officedocument.presentationml.tags+xml"/>
  <Override PartName="/ppt/tags/tag14.xml" ContentType="application/vnd.openxmlformats-officedocument.presentationml.tags+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tags/tag15.xml" ContentType="application/vnd.openxmlformats-officedocument.presentationml.tags+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tags/tag16.xml" ContentType="application/vnd.openxmlformats-officedocument.presentationml.tags+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 id="2147483680" r:id="rId5"/>
    <p:sldMasterId id="2147483691" r:id="rId6"/>
  </p:sldMasterIdLst>
  <p:notesMasterIdLst>
    <p:notesMasterId r:id="rId28"/>
  </p:notesMasterIdLst>
  <p:handoutMasterIdLst>
    <p:handoutMasterId r:id="rId29"/>
  </p:handoutMasterIdLst>
  <p:sldIdLst>
    <p:sldId id="435" r:id="rId7"/>
    <p:sldId id="413" r:id="rId8"/>
    <p:sldId id="466" r:id="rId9"/>
    <p:sldId id="469" r:id="rId10"/>
    <p:sldId id="397" r:id="rId11"/>
    <p:sldId id="417" r:id="rId12"/>
    <p:sldId id="389" r:id="rId13"/>
    <p:sldId id="470" r:id="rId14"/>
    <p:sldId id="427" r:id="rId15"/>
    <p:sldId id="472" r:id="rId16"/>
    <p:sldId id="306" r:id="rId17"/>
    <p:sldId id="423" r:id="rId18"/>
    <p:sldId id="431" r:id="rId19"/>
    <p:sldId id="424" r:id="rId20"/>
    <p:sldId id="429" r:id="rId21"/>
    <p:sldId id="426" r:id="rId22"/>
    <p:sldId id="346" r:id="rId23"/>
    <p:sldId id="425" r:id="rId24"/>
    <p:sldId id="432" r:id="rId25"/>
    <p:sldId id="353" r:id="rId26"/>
    <p:sldId id="415" r:id="rId27"/>
  </p:sldIdLst>
  <p:sldSz cx="12192000" cy="6858000"/>
  <p:notesSz cx="6858000" cy="9144000"/>
  <p:custDataLst>
    <p:tags r:id="rId30"/>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browse/>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C002E"/>
    <a:srgbClr val="33333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E131715E-0F7E-487A-BDD3-743294D7EFF3}" v="4" dt="2023-06-05T14:12:50.289"/>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34957" autoAdjust="0"/>
    <p:restoredTop sz="66398" autoAdjust="0"/>
  </p:normalViewPr>
  <p:slideViewPr>
    <p:cSldViewPr snapToGrid="0">
      <p:cViewPr varScale="1">
        <p:scale>
          <a:sx n="75" d="100"/>
          <a:sy n="75" d="100"/>
        </p:scale>
        <p:origin x="1152" y="78"/>
      </p:cViewPr>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 Type="http://schemas.openxmlformats.org/officeDocument/2006/relationships/customXml" Target="../customXml/item3.xml"/><Relationship Id="rId21" Type="http://schemas.openxmlformats.org/officeDocument/2006/relationships/slide" Target="slides/slide15.xml"/><Relationship Id="rId34" Type="http://schemas.openxmlformats.org/officeDocument/2006/relationships/tableStyles" Target="tableStyles.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handoutMaster" Target="handoutMasters/handoutMaster1.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viewProps" Target="viewProps.xml"/><Relationship Id="rId5" Type="http://schemas.openxmlformats.org/officeDocument/2006/relationships/slideMaster" Target="slideMasters/slideMaster2.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notesMaster" Target="notesMasters/notesMaster1.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tags" Target="tags/tag1.xml"/><Relationship Id="rId35" Type="http://schemas.microsoft.com/office/2015/10/relationships/revisionInfo" Target="revisionInfo.xml"/><Relationship Id="rId8" Type="http://schemas.openxmlformats.org/officeDocument/2006/relationships/slide" Target="slides/slide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CA">
              <a:latin typeface="Arial" panose="020B0604020202020204" pitchFamily="34" charset="0"/>
            </a:endParaRPr>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50503015-6BB3-48A3-86D3-DE306B0F2F5B}" type="datetimeFigureOut">
              <a:rPr lang="en-CA" smtClean="0">
                <a:latin typeface="Arial" panose="020B0604020202020204" pitchFamily="34" charset="0"/>
              </a:rPr>
              <a:t>2023/07/17</a:t>
            </a:fld>
            <a:endParaRPr lang="en-CA">
              <a:latin typeface="Arial" panose="020B0604020202020204" pitchFamily="34" charset="0"/>
            </a:endParaRPr>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CA">
              <a:latin typeface="Arial" panose="020B0604020202020204" pitchFamily="34" charset="0"/>
            </a:endParaRPr>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7FE6B460-BB21-45C6-A73D-1E29F8B19881}" type="slidenum">
              <a:rPr lang="en-CA" smtClean="0">
                <a:latin typeface="Arial" panose="020B0604020202020204" pitchFamily="34" charset="0"/>
              </a:rPr>
              <a:t>‹#›</a:t>
            </a:fld>
            <a:endParaRPr lang="en-CA">
              <a:latin typeface="Arial" panose="020B0604020202020204" pitchFamily="34" charset="0"/>
            </a:endParaRPr>
          </a:p>
        </p:txBody>
      </p:sp>
    </p:spTree>
    <p:extLst>
      <p:ext uri="{BB962C8B-B14F-4D97-AF65-F5344CB8AC3E}">
        <p14:creationId xmlns:p14="http://schemas.microsoft.com/office/powerpoint/2010/main" val="98537091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atin typeface="Arial" panose="020B0604020202020204" pitchFamily="34" charset="0"/>
              </a:defRPr>
            </a:lvl1pPr>
          </a:lstStyle>
          <a:p>
            <a:endParaRPr lang="en-CA"/>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atin typeface="Arial" panose="020B0604020202020204" pitchFamily="34" charset="0"/>
              </a:defRPr>
            </a:lvl1pPr>
          </a:lstStyle>
          <a:p>
            <a:fld id="{CD4A50CE-842C-45B7-B924-0EE4A251E238}" type="datetimeFigureOut">
              <a:rPr lang="en-CA" smtClean="0"/>
              <a:pPr/>
              <a:t>2023/07/17</a:t>
            </a:fld>
            <a:endParaRPr lang="en-CA"/>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CA"/>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atin typeface="Arial" panose="020B0604020202020204" pitchFamily="34" charset="0"/>
              </a:defRPr>
            </a:lvl1pPr>
          </a:lstStyle>
          <a:p>
            <a:endParaRPr lang="en-CA"/>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atin typeface="Arial" panose="020B0604020202020204" pitchFamily="34" charset="0"/>
              </a:defRPr>
            </a:lvl1pPr>
          </a:lstStyle>
          <a:p>
            <a:fld id="{39423A2F-97B4-45C0-BB35-40F6B9A8C403}" type="slidenum">
              <a:rPr lang="en-CA" smtClean="0"/>
              <a:pPr/>
              <a:t>‹#›</a:t>
            </a:fld>
            <a:endParaRPr lang="en-CA"/>
          </a:p>
        </p:txBody>
      </p:sp>
    </p:spTree>
    <p:extLst>
      <p:ext uri="{BB962C8B-B14F-4D97-AF65-F5344CB8AC3E}">
        <p14:creationId xmlns:p14="http://schemas.microsoft.com/office/powerpoint/2010/main" val="118595419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Arial" panose="020B0604020202020204" pitchFamily="34" charset="0"/>
        <a:ea typeface="+mn-ea"/>
        <a:cs typeface="+mn-cs"/>
      </a:defRPr>
    </a:lvl1pPr>
    <a:lvl2pPr marL="457200" algn="l" defTabSz="914400" rtl="0" eaLnBrk="1" latinLnBrk="0" hangingPunct="1">
      <a:defRPr sz="1200" kern="1200">
        <a:solidFill>
          <a:schemeClr val="tx1"/>
        </a:solidFill>
        <a:latin typeface="Arial" panose="020B0604020202020204" pitchFamily="34" charset="0"/>
        <a:ea typeface="+mn-ea"/>
        <a:cs typeface="+mn-cs"/>
      </a:defRPr>
    </a:lvl2pPr>
    <a:lvl3pPr marL="914400" algn="l" defTabSz="914400" rtl="0" eaLnBrk="1" latinLnBrk="0" hangingPunct="1">
      <a:defRPr sz="1200" kern="1200">
        <a:solidFill>
          <a:schemeClr val="tx1"/>
        </a:solidFill>
        <a:latin typeface="Arial" panose="020B0604020202020204" pitchFamily="34" charset="0"/>
        <a:ea typeface="+mn-ea"/>
        <a:cs typeface="+mn-cs"/>
      </a:defRPr>
    </a:lvl3pPr>
    <a:lvl4pPr marL="1371600" algn="l" defTabSz="914400" rtl="0" eaLnBrk="1" latinLnBrk="0" hangingPunct="1">
      <a:defRPr sz="1200" kern="1200">
        <a:solidFill>
          <a:schemeClr val="tx1"/>
        </a:solidFill>
        <a:latin typeface="Arial" panose="020B0604020202020204" pitchFamily="34" charset="0"/>
        <a:ea typeface="+mn-ea"/>
        <a:cs typeface="+mn-cs"/>
      </a:defRPr>
    </a:lvl4pPr>
    <a:lvl5pPr marL="1828800" algn="l" defTabSz="914400" rtl="0" eaLnBrk="1" latinLnBrk="0" hangingPunct="1">
      <a:defRPr sz="1200" kern="1200">
        <a:solidFill>
          <a:schemeClr val="tx1"/>
        </a:solidFill>
        <a:latin typeface="Arial" panose="020B0604020202020204"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sz="1800" dirty="0">
                <a:effectLst/>
                <a:latin typeface="Calibri" panose="020F0502020204030204" pitchFamily="34" charset="0"/>
                <a:ea typeface="Calibri" panose="020F0502020204030204" pitchFamily="34" charset="0"/>
              </a:rPr>
              <a:t>We’re going to begin today with an overview of Triple A C T, and then explain what the Lending Library Service Pilot is and why it’s needed. We’ll then introduce our new experiment, the LLSP Mobile Office. We’ll tell you how the process works to become a Lending Library client, and explain how to hire a short-term employee with a disability. Finally, I will give an overview of some of the adaptive technologies we can provide, and let you know how to contact us.</a:t>
            </a:r>
          </a:p>
          <a:p>
            <a:endParaRPr lang="en-CA" dirty="0"/>
          </a:p>
        </p:txBody>
      </p:sp>
      <p:sp>
        <p:nvSpPr>
          <p:cNvPr id="4" name="Slide Number Placeholder 3"/>
          <p:cNvSpPr>
            <a:spLocks noGrp="1"/>
          </p:cNvSpPr>
          <p:nvPr>
            <p:ph type="sldNum" sz="quarter" idx="5"/>
          </p:nvPr>
        </p:nvSpPr>
        <p:spPr/>
        <p:txBody>
          <a:bodyPr/>
          <a:lstStyle/>
          <a:p>
            <a:fld id="{39423A2F-97B4-45C0-BB35-40F6B9A8C403}" type="slidenum">
              <a:rPr lang="en-CA" smtClean="0"/>
              <a:t>2</a:t>
            </a:fld>
            <a:endParaRPr lang="en-CA"/>
          </a:p>
        </p:txBody>
      </p:sp>
    </p:spTree>
    <p:extLst>
      <p:ext uri="{BB962C8B-B14F-4D97-AF65-F5344CB8AC3E}">
        <p14:creationId xmlns:p14="http://schemas.microsoft.com/office/powerpoint/2010/main" val="393568186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sz="1800" dirty="0">
                <a:effectLst/>
                <a:latin typeface="Calibri" panose="020F0502020204030204" pitchFamily="34" charset="0"/>
                <a:ea typeface="Calibri" panose="020F0502020204030204" pitchFamily="34" charset="0"/>
              </a:rPr>
              <a:t>AAACT supports over 130 software and 4,000+ hardware adaptations. The LLSP has purchased the most common tools from this list to have them on-hand for short term accommodation needs.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CA" sz="1800" dirty="0">
              <a:effectLst/>
              <a:latin typeface="Calibri" panose="020F0502020204030204" pitchFamily="34" charset="0"/>
              <a:ea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CA" sz="1800" dirty="0">
                <a:effectLst/>
                <a:latin typeface="Calibri" panose="020F0502020204030204" pitchFamily="34" charset="0"/>
                <a:ea typeface="Calibri" panose="020F0502020204030204" pitchFamily="34" charset="0"/>
              </a:rPr>
              <a:t>In the following slides I will explain several types of adaptive tech that can be helpful for people with different disabilities</a:t>
            </a:r>
          </a:p>
          <a:p>
            <a:endParaRPr lang="en-CA" dirty="0"/>
          </a:p>
          <a:p>
            <a:r>
              <a:rPr lang="en-CA" dirty="0"/>
              <a:t>Categories of Disabilities:</a:t>
            </a:r>
          </a:p>
          <a:p>
            <a:pPr marL="171450" indent="-171450">
              <a:buFont typeface="Arial" panose="020B0604020202020204" pitchFamily="34" charset="0"/>
              <a:buChar char="•"/>
            </a:pPr>
            <a:r>
              <a:rPr lang="en-CA" sz="1200" dirty="0"/>
              <a:t>Vision Enhancement or Replacement Technology</a:t>
            </a:r>
          </a:p>
          <a:p>
            <a:pPr marL="171450" indent="-171450">
              <a:buFont typeface="Arial" panose="020B0604020202020204" pitchFamily="34" charset="0"/>
              <a:buChar char="•"/>
            </a:pPr>
            <a:r>
              <a:rPr lang="en-CA" sz="1200" dirty="0"/>
              <a:t>Audio Enhancement or Replacement Technology</a:t>
            </a:r>
          </a:p>
          <a:p>
            <a:pPr marL="171450" indent="-171450">
              <a:buFont typeface="Arial" panose="020B0604020202020204" pitchFamily="34" charset="0"/>
              <a:buChar char="•"/>
            </a:pPr>
            <a:r>
              <a:rPr lang="en-CA" sz="1200" dirty="0"/>
              <a:t>Mobility and Dexterity Enhancement and Replacement Technology</a:t>
            </a:r>
          </a:p>
          <a:p>
            <a:pPr marL="171450" indent="-171450">
              <a:buFont typeface="Arial" panose="020B0604020202020204" pitchFamily="34" charset="0"/>
              <a:buChar char="•"/>
            </a:pPr>
            <a:r>
              <a:rPr lang="en-CA" sz="1200" dirty="0"/>
              <a:t>Cognitive and Learning Style Enhancement Technology</a:t>
            </a:r>
          </a:p>
          <a:p>
            <a:pPr marL="171450" indent="-171450">
              <a:buFont typeface="Arial" panose="020B0604020202020204" pitchFamily="34" charset="0"/>
              <a:buChar char="•"/>
            </a:pPr>
            <a:r>
              <a:rPr lang="en-CA" sz="1200" dirty="0"/>
              <a:t>3D printed devices</a:t>
            </a:r>
          </a:p>
        </p:txBody>
      </p:sp>
      <p:sp>
        <p:nvSpPr>
          <p:cNvPr id="4" name="Footer Placeholder 3"/>
          <p:cNvSpPr>
            <a:spLocks noGrp="1"/>
          </p:cNvSpPr>
          <p:nvPr>
            <p:ph type="ftr" sz="quarter" idx="10"/>
          </p:nvPr>
        </p:nvSpPr>
        <p:spPr/>
        <p:txBody>
          <a:bodyPr/>
          <a:lstStyle/>
          <a:p>
            <a:endParaRPr lang="en-CA"/>
          </a:p>
        </p:txBody>
      </p:sp>
      <p:sp>
        <p:nvSpPr>
          <p:cNvPr id="5" name="Slide Number Placeholder 4"/>
          <p:cNvSpPr>
            <a:spLocks noGrp="1"/>
          </p:cNvSpPr>
          <p:nvPr>
            <p:ph type="sldNum" sz="quarter" idx="11"/>
          </p:nvPr>
        </p:nvSpPr>
        <p:spPr/>
        <p:txBody>
          <a:bodyPr/>
          <a:lstStyle/>
          <a:p>
            <a:fld id="{1C0BB73F-FB12-4199-8968-F63B156C1A54}" type="slidenum">
              <a:rPr lang="en-CA" smtClean="0"/>
              <a:t>11</a:t>
            </a:fld>
            <a:endParaRPr lang="en-CA"/>
          </a:p>
        </p:txBody>
      </p:sp>
    </p:spTree>
    <p:extLst>
      <p:ext uri="{BB962C8B-B14F-4D97-AF65-F5344CB8AC3E}">
        <p14:creationId xmlns:p14="http://schemas.microsoft.com/office/powerpoint/2010/main" val="187821707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spcBef>
                <a:spcPts val="0"/>
              </a:spcBef>
              <a:spcAft>
                <a:spcPts val="0"/>
              </a:spcAft>
            </a:pPr>
            <a:r>
              <a:rPr lang="en-CA" sz="1800" dirty="0">
                <a:effectLst/>
                <a:latin typeface="Calibri" panose="020F0502020204030204" pitchFamily="34" charset="0"/>
                <a:ea typeface="Calibri" panose="020F0502020204030204" pitchFamily="34" charset="0"/>
              </a:rPr>
              <a:t>Disabilities which affect vision, including non-sighted users, users with low-vision, users with obstructed vision or visual distortion, users with changes in field of vision, or even simply requirements due to aging. </a:t>
            </a:r>
          </a:p>
          <a:p>
            <a:pPr marL="0" marR="0">
              <a:spcBef>
                <a:spcPts val="0"/>
              </a:spcBef>
              <a:spcAft>
                <a:spcPts val="0"/>
              </a:spcAft>
            </a:pPr>
            <a:endParaRPr lang="en-CA" sz="1800" dirty="0">
              <a:effectLst/>
              <a:latin typeface="Calibri" panose="020F0502020204030204" pitchFamily="34" charset="0"/>
              <a:ea typeface="Calibri" panose="020F0502020204030204" pitchFamily="34" charset="0"/>
            </a:endParaRPr>
          </a:p>
          <a:p>
            <a:pPr marL="0" marR="0">
              <a:spcBef>
                <a:spcPts val="0"/>
              </a:spcBef>
              <a:spcAft>
                <a:spcPts val="0"/>
              </a:spcAft>
            </a:pPr>
            <a:r>
              <a:rPr lang="en-CA" sz="1800" dirty="0">
                <a:effectLst/>
                <a:latin typeface="Calibri" panose="020F0502020204030204" pitchFamily="34" charset="0"/>
                <a:ea typeface="Calibri" panose="020F0502020204030204" pitchFamily="34" charset="0"/>
              </a:rPr>
              <a:t>Examples include Myopia, Colour blindness, Glaucoma, and Albinism</a:t>
            </a:r>
          </a:p>
          <a:p>
            <a:pPr marL="0" marR="0">
              <a:spcBef>
                <a:spcPts val="0"/>
              </a:spcBef>
              <a:spcAft>
                <a:spcPts val="0"/>
              </a:spcAft>
            </a:pPr>
            <a:r>
              <a:rPr lang="en-CA" sz="1800" dirty="0">
                <a:effectLst/>
                <a:latin typeface="Calibri" panose="020F0502020204030204" pitchFamily="34" charset="0"/>
                <a:ea typeface="Calibri" panose="020F0502020204030204" pitchFamily="34" charset="0"/>
              </a:rPr>
              <a:t> </a:t>
            </a:r>
          </a:p>
          <a:p>
            <a:pPr marL="0" marR="0">
              <a:spcBef>
                <a:spcPts val="0"/>
              </a:spcBef>
              <a:spcAft>
                <a:spcPts val="0"/>
              </a:spcAft>
            </a:pPr>
            <a:r>
              <a:rPr lang="en-CA" sz="1800" dirty="0">
                <a:effectLst/>
                <a:latin typeface="Calibri" panose="020F0502020204030204" pitchFamily="34" charset="0"/>
                <a:ea typeface="Calibri" panose="020F0502020204030204" pitchFamily="34" charset="0"/>
              </a:rPr>
              <a:t>Example 1: </a:t>
            </a:r>
            <a:r>
              <a:rPr lang="en-CA" sz="1800" dirty="0" err="1">
                <a:effectLst/>
                <a:latin typeface="Calibri" panose="020F0502020204030204" pitchFamily="34" charset="0"/>
                <a:ea typeface="Calibri" panose="020F0502020204030204" pitchFamily="34" charset="0"/>
              </a:rPr>
              <a:t>Optelec</a:t>
            </a:r>
            <a:r>
              <a:rPr lang="en-CA" sz="1800" dirty="0">
                <a:effectLst/>
                <a:latin typeface="Calibri" panose="020F0502020204030204" pitchFamily="34" charset="0"/>
                <a:ea typeface="Calibri" panose="020F0502020204030204" pitchFamily="34" charset="0"/>
              </a:rPr>
              <a:t> Traveller HD 13" portable video magnifier</a:t>
            </a:r>
          </a:p>
          <a:p>
            <a:endParaRPr lang="en-CA" dirty="0"/>
          </a:p>
        </p:txBody>
      </p:sp>
      <p:sp>
        <p:nvSpPr>
          <p:cNvPr id="4" name="Slide Number Placeholder 3"/>
          <p:cNvSpPr>
            <a:spLocks noGrp="1"/>
          </p:cNvSpPr>
          <p:nvPr>
            <p:ph type="sldNum" sz="quarter" idx="5"/>
          </p:nvPr>
        </p:nvSpPr>
        <p:spPr/>
        <p:txBody>
          <a:bodyPr/>
          <a:lstStyle/>
          <a:p>
            <a:fld id="{39423A2F-97B4-45C0-BB35-40F6B9A8C403}" type="slidenum">
              <a:rPr lang="en-CA" smtClean="0"/>
              <a:pPr/>
              <a:t>12</a:t>
            </a:fld>
            <a:endParaRPr lang="en-CA"/>
          </a:p>
        </p:txBody>
      </p:sp>
    </p:spTree>
    <p:extLst>
      <p:ext uri="{BB962C8B-B14F-4D97-AF65-F5344CB8AC3E}">
        <p14:creationId xmlns:p14="http://schemas.microsoft.com/office/powerpoint/2010/main" val="274201004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sz="1800" dirty="0">
                <a:effectLst/>
                <a:latin typeface="Calibri" panose="020F0502020204030204" pitchFamily="34" charset="0"/>
                <a:ea typeface="Calibri" panose="020F0502020204030204" pitchFamily="34" charset="0"/>
              </a:rPr>
              <a:t>screenshot of Supernova Magnifier and Screen Reader</a:t>
            </a:r>
          </a:p>
        </p:txBody>
      </p:sp>
      <p:sp>
        <p:nvSpPr>
          <p:cNvPr id="4" name="Slide Number Placeholder 3"/>
          <p:cNvSpPr>
            <a:spLocks noGrp="1"/>
          </p:cNvSpPr>
          <p:nvPr>
            <p:ph type="sldNum" sz="quarter" idx="5"/>
          </p:nvPr>
        </p:nvSpPr>
        <p:spPr/>
        <p:txBody>
          <a:bodyPr/>
          <a:lstStyle/>
          <a:p>
            <a:fld id="{39423A2F-97B4-45C0-BB35-40F6B9A8C403}" type="slidenum">
              <a:rPr lang="en-CA" smtClean="0"/>
              <a:pPr/>
              <a:t>13</a:t>
            </a:fld>
            <a:endParaRPr lang="en-CA"/>
          </a:p>
        </p:txBody>
      </p:sp>
    </p:spTree>
    <p:extLst>
      <p:ext uri="{BB962C8B-B14F-4D97-AF65-F5344CB8AC3E}">
        <p14:creationId xmlns:p14="http://schemas.microsoft.com/office/powerpoint/2010/main" val="199907528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spcBef>
                <a:spcPts val="0"/>
              </a:spcBef>
              <a:spcAft>
                <a:spcPts val="0"/>
              </a:spcAft>
            </a:pPr>
            <a:r>
              <a:rPr lang="en-CA" sz="1800" dirty="0">
                <a:effectLst/>
                <a:latin typeface="Calibri" panose="020F0502020204030204" pitchFamily="34" charset="0"/>
                <a:ea typeface="Calibri" panose="020F0502020204030204" pitchFamily="34" charset="0"/>
              </a:rPr>
              <a:t>Disabilities which affect a person’s ability to hear, including deaf or deafened users, users who are hard of hearing, or even simply requirements due to aging.</a:t>
            </a:r>
          </a:p>
          <a:p>
            <a:pPr marL="0" marR="0">
              <a:spcBef>
                <a:spcPts val="0"/>
              </a:spcBef>
              <a:spcAft>
                <a:spcPts val="0"/>
              </a:spcAft>
            </a:pPr>
            <a:endParaRPr lang="en-CA" sz="1800" dirty="0">
              <a:effectLst/>
              <a:latin typeface="Calibri" panose="020F0502020204030204" pitchFamily="34" charset="0"/>
              <a:ea typeface="Calibri" panose="020F0502020204030204" pitchFamily="34" charset="0"/>
            </a:endParaRPr>
          </a:p>
          <a:p>
            <a:pPr marL="0" marR="0">
              <a:spcBef>
                <a:spcPts val="0"/>
              </a:spcBef>
              <a:spcAft>
                <a:spcPts val="0"/>
              </a:spcAft>
            </a:pPr>
            <a:r>
              <a:rPr lang="en-CA" sz="1800" dirty="0">
                <a:effectLst/>
                <a:latin typeface="Calibri" panose="020F0502020204030204" pitchFamily="34" charset="0"/>
                <a:ea typeface="Calibri" panose="020F0502020204030204" pitchFamily="34" charset="0"/>
              </a:rPr>
              <a:t>Examples include Tinnitus, Presbycusis, Acoustic trauma, Auditory processing disorder, Otosclerosis</a:t>
            </a:r>
          </a:p>
          <a:p>
            <a:pPr marL="0" marR="0">
              <a:spcBef>
                <a:spcPts val="0"/>
              </a:spcBef>
              <a:spcAft>
                <a:spcPts val="0"/>
              </a:spcAft>
            </a:pPr>
            <a:r>
              <a:rPr lang="en-CA" sz="1800" dirty="0">
                <a:effectLst/>
                <a:latin typeface="Calibri" panose="020F0502020204030204" pitchFamily="34" charset="0"/>
                <a:ea typeface="Calibri" panose="020F0502020204030204" pitchFamily="34" charset="0"/>
              </a:rPr>
              <a:t> </a:t>
            </a:r>
          </a:p>
          <a:p>
            <a:pPr marL="0" marR="0">
              <a:spcBef>
                <a:spcPts val="0"/>
              </a:spcBef>
              <a:spcAft>
                <a:spcPts val="0"/>
              </a:spcAft>
            </a:pPr>
            <a:r>
              <a:rPr lang="en-CA" sz="1800" dirty="0">
                <a:effectLst/>
                <a:latin typeface="Calibri" panose="020F0502020204030204" pitchFamily="34" charset="0"/>
                <a:ea typeface="Calibri" panose="020F0502020204030204" pitchFamily="34" charset="0"/>
              </a:rPr>
              <a:t>Example 1: Jabra Evolve2 85 with boom mic and noise cancellation; </a:t>
            </a:r>
            <a:r>
              <a:rPr lang="en-CA" sz="1800" dirty="0" err="1">
                <a:effectLst/>
                <a:latin typeface="Calibri" panose="020F0502020204030204" pitchFamily="34" charset="0"/>
                <a:ea typeface="Calibri" panose="020F0502020204030204" pitchFamily="34" charset="0"/>
              </a:rPr>
              <a:t>Nuheara</a:t>
            </a:r>
            <a:r>
              <a:rPr lang="en-CA" sz="1800" dirty="0">
                <a:effectLst/>
                <a:latin typeface="Calibri" panose="020F0502020204030204" pitchFamily="34" charset="0"/>
                <a:ea typeface="Calibri" panose="020F0502020204030204" pitchFamily="34" charset="0"/>
              </a:rPr>
              <a:t> </a:t>
            </a:r>
            <a:r>
              <a:rPr lang="en-CA" sz="1800" dirty="0" err="1">
                <a:effectLst/>
                <a:latin typeface="Calibri" panose="020F0502020204030204" pitchFamily="34" charset="0"/>
                <a:ea typeface="Calibri" panose="020F0502020204030204" pitchFamily="34" charset="0"/>
              </a:rPr>
              <a:t>IQbuds</a:t>
            </a:r>
            <a:r>
              <a:rPr lang="en-CA" sz="1800" dirty="0">
                <a:effectLst/>
                <a:latin typeface="Calibri" panose="020F0502020204030204" pitchFamily="34" charset="0"/>
                <a:ea typeface="Calibri" panose="020F0502020204030204" pitchFamily="34" charset="0"/>
              </a:rPr>
              <a:t> with directional, active hearing</a:t>
            </a:r>
          </a:p>
          <a:p>
            <a:endParaRPr lang="en-CA" dirty="0"/>
          </a:p>
        </p:txBody>
      </p:sp>
      <p:sp>
        <p:nvSpPr>
          <p:cNvPr id="4" name="Slide Number Placeholder 3"/>
          <p:cNvSpPr>
            <a:spLocks noGrp="1"/>
          </p:cNvSpPr>
          <p:nvPr>
            <p:ph type="sldNum" sz="quarter" idx="5"/>
          </p:nvPr>
        </p:nvSpPr>
        <p:spPr/>
        <p:txBody>
          <a:bodyPr/>
          <a:lstStyle/>
          <a:p>
            <a:fld id="{39423A2F-97B4-45C0-BB35-40F6B9A8C403}" type="slidenum">
              <a:rPr lang="en-CA" smtClean="0"/>
              <a:pPr/>
              <a:t>14</a:t>
            </a:fld>
            <a:endParaRPr lang="en-CA"/>
          </a:p>
        </p:txBody>
      </p:sp>
    </p:spTree>
    <p:extLst>
      <p:ext uri="{BB962C8B-B14F-4D97-AF65-F5344CB8AC3E}">
        <p14:creationId xmlns:p14="http://schemas.microsoft.com/office/powerpoint/2010/main" val="181529120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sz="1800" dirty="0">
                <a:effectLst/>
                <a:latin typeface="Calibri" panose="020F0502020204030204" pitchFamily="34" charset="0"/>
                <a:ea typeface="Calibri" panose="020F0502020204030204" pitchFamily="34" charset="0"/>
              </a:rPr>
              <a:t>Communication Access Realtime Translation (CART) is a professional service that can be delivered on location or remotely where the audio that is spoken on a teleconference, videoconference or during a meeting is converted in real time to text that can be displayed on a screen or on a PC/laptop's screen. Remote CART services are in use in a number of departments for people who are hard of hearing, deaf or have difficulties understanding spoken audio.</a:t>
            </a:r>
          </a:p>
        </p:txBody>
      </p:sp>
      <p:sp>
        <p:nvSpPr>
          <p:cNvPr id="4" name="Slide Number Placeholder 3"/>
          <p:cNvSpPr>
            <a:spLocks noGrp="1"/>
          </p:cNvSpPr>
          <p:nvPr>
            <p:ph type="sldNum" sz="quarter" idx="5"/>
          </p:nvPr>
        </p:nvSpPr>
        <p:spPr/>
        <p:txBody>
          <a:bodyPr/>
          <a:lstStyle/>
          <a:p>
            <a:fld id="{39423A2F-97B4-45C0-BB35-40F6B9A8C403}" type="slidenum">
              <a:rPr lang="en-CA" smtClean="0"/>
              <a:pPr/>
              <a:t>15</a:t>
            </a:fld>
            <a:endParaRPr lang="en-CA"/>
          </a:p>
        </p:txBody>
      </p:sp>
    </p:spTree>
    <p:extLst>
      <p:ext uri="{BB962C8B-B14F-4D97-AF65-F5344CB8AC3E}">
        <p14:creationId xmlns:p14="http://schemas.microsoft.com/office/powerpoint/2010/main" val="416136098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spcBef>
                <a:spcPts val="0"/>
              </a:spcBef>
              <a:spcAft>
                <a:spcPts val="0"/>
              </a:spcAft>
            </a:pPr>
            <a:r>
              <a:rPr lang="en-CA" sz="1800" dirty="0">
                <a:effectLst/>
                <a:latin typeface="Calibri" panose="020F0502020204030204" pitchFamily="34" charset="0"/>
                <a:ea typeface="Calibri" panose="020F0502020204030204" pitchFamily="34" charset="0"/>
              </a:rPr>
              <a:t>Mobility issues affect the user’s ability to move their body, including the required use of a wheelchair or a cane, or other issues impacting their mobility. Flexibility and Dexterity issues affect the user’s ability to move joints or perform motor tasks, especially with their hands. </a:t>
            </a:r>
          </a:p>
          <a:p>
            <a:pPr marL="0" marR="0">
              <a:spcBef>
                <a:spcPts val="0"/>
              </a:spcBef>
              <a:spcAft>
                <a:spcPts val="0"/>
              </a:spcAft>
            </a:pPr>
            <a:endParaRPr lang="en-CA" sz="1800" dirty="0">
              <a:effectLst/>
              <a:latin typeface="Calibri" panose="020F0502020204030204" pitchFamily="34" charset="0"/>
              <a:ea typeface="Calibri" panose="020F0502020204030204" pitchFamily="34" charset="0"/>
            </a:endParaRPr>
          </a:p>
          <a:p>
            <a:pPr marL="0" marR="0">
              <a:spcBef>
                <a:spcPts val="0"/>
              </a:spcBef>
              <a:spcAft>
                <a:spcPts val="0"/>
              </a:spcAft>
            </a:pPr>
            <a:r>
              <a:rPr lang="en-CA" sz="1800" dirty="0">
                <a:effectLst/>
                <a:latin typeface="Calibri" panose="020F0502020204030204" pitchFamily="34" charset="0"/>
                <a:ea typeface="Calibri" panose="020F0502020204030204" pitchFamily="34" charset="0"/>
              </a:rPr>
              <a:t>Examples include RSI, Cerebral palsy, Parkinson's, Muscular dystrophy.</a:t>
            </a:r>
          </a:p>
          <a:p>
            <a:pPr marL="0" marR="0">
              <a:spcBef>
                <a:spcPts val="0"/>
              </a:spcBef>
              <a:spcAft>
                <a:spcPts val="0"/>
              </a:spcAft>
            </a:pPr>
            <a:endParaRPr lang="en-CA" sz="1800" dirty="0">
              <a:effectLst/>
              <a:latin typeface="Calibri" panose="020F0502020204030204" pitchFamily="34" charset="0"/>
              <a:ea typeface="Calibri" panose="020F0502020204030204" pitchFamily="34" charset="0"/>
            </a:endParaRPr>
          </a:p>
          <a:p>
            <a:pPr marL="0" marR="0">
              <a:spcBef>
                <a:spcPts val="0"/>
              </a:spcBef>
              <a:spcAft>
                <a:spcPts val="0"/>
              </a:spcAft>
            </a:pPr>
            <a:r>
              <a:rPr lang="en-CA" sz="1800" dirty="0">
                <a:effectLst/>
                <a:latin typeface="Calibri" panose="020F0502020204030204" pitchFamily="34" charset="0"/>
                <a:ea typeface="Calibri" panose="020F0502020204030204" pitchFamily="34" charset="0"/>
              </a:rPr>
              <a:t>Chronic Health Conditions or Pain affect the ability to function on a regular or episodic basis due to migraines, Crohn’s disease, colitis, and other disabilities or health conditions.</a:t>
            </a:r>
          </a:p>
          <a:p>
            <a:pPr marL="0" marR="0">
              <a:spcBef>
                <a:spcPts val="0"/>
              </a:spcBef>
              <a:spcAft>
                <a:spcPts val="0"/>
              </a:spcAft>
            </a:pPr>
            <a:r>
              <a:rPr lang="en-CA" sz="1800" dirty="0">
                <a:effectLst/>
                <a:latin typeface="Calibri" panose="020F0502020204030204" pitchFamily="34" charset="0"/>
                <a:ea typeface="Calibri" panose="020F0502020204030204" pitchFamily="34" charset="0"/>
              </a:rPr>
              <a:t> </a:t>
            </a:r>
          </a:p>
          <a:p>
            <a:pPr marL="0" marR="0">
              <a:spcBef>
                <a:spcPts val="0"/>
              </a:spcBef>
              <a:spcAft>
                <a:spcPts val="0"/>
              </a:spcAft>
            </a:pPr>
            <a:r>
              <a:rPr lang="en-CA" sz="1800" dirty="0">
                <a:effectLst/>
                <a:latin typeface="Calibri" panose="020F0502020204030204" pitchFamily="34" charset="0"/>
                <a:ea typeface="Calibri" panose="020F0502020204030204" pitchFamily="34" charset="0"/>
              </a:rPr>
              <a:t>Example: Kinesis freestyle split keyboard, </a:t>
            </a:r>
            <a:r>
              <a:rPr lang="en-CA" sz="1800" dirty="0" err="1">
                <a:effectLst/>
                <a:latin typeface="Calibri" panose="020F0502020204030204" pitchFamily="34" charset="0"/>
                <a:ea typeface="Calibri" panose="020F0502020204030204" pitchFamily="34" charset="0"/>
              </a:rPr>
              <a:t>Atech</a:t>
            </a:r>
            <a:r>
              <a:rPr lang="en-CA" sz="1800" dirty="0">
                <a:effectLst/>
                <a:latin typeface="Calibri" panose="020F0502020204030204" pitchFamily="34" charset="0"/>
                <a:ea typeface="Calibri" panose="020F0502020204030204" pitchFamily="34" charset="0"/>
              </a:rPr>
              <a:t> light switches, big red button switch, touchpad on flex arm, pressure switches</a:t>
            </a:r>
          </a:p>
          <a:p>
            <a:endParaRPr lang="en-CA" dirty="0"/>
          </a:p>
        </p:txBody>
      </p:sp>
      <p:sp>
        <p:nvSpPr>
          <p:cNvPr id="4" name="Slide Number Placeholder 3"/>
          <p:cNvSpPr>
            <a:spLocks noGrp="1"/>
          </p:cNvSpPr>
          <p:nvPr>
            <p:ph type="sldNum" sz="quarter" idx="5"/>
          </p:nvPr>
        </p:nvSpPr>
        <p:spPr/>
        <p:txBody>
          <a:bodyPr/>
          <a:lstStyle/>
          <a:p>
            <a:fld id="{39423A2F-97B4-45C0-BB35-40F6B9A8C403}" type="slidenum">
              <a:rPr lang="en-CA" smtClean="0"/>
              <a:pPr/>
              <a:t>16</a:t>
            </a:fld>
            <a:endParaRPr lang="en-CA"/>
          </a:p>
        </p:txBody>
      </p:sp>
    </p:spTree>
    <p:extLst>
      <p:ext uri="{BB962C8B-B14F-4D97-AF65-F5344CB8AC3E}">
        <p14:creationId xmlns:p14="http://schemas.microsoft.com/office/powerpoint/2010/main" val="227768018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err="1"/>
              <a:t>XKeys</a:t>
            </a:r>
            <a:endParaRPr lang="en-CA" dirty="0"/>
          </a:p>
        </p:txBody>
      </p:sp>
      <p:sp>
        <p:nvSpPr>
          <p:cNvPr id="4" name="Slide Number Placeholder 3"/>
          <p:cNvSpPr>
            <a:spLocks noGrp="1"/>
          </p:cNvSpPr>
          <p:nvPr>
            <p:ph type="sldNum" sz="quarter" idx="5"/>
          </p:nvPr>
        </p:nvSpPr>
        <p:spPr/>
        <p:txBody>
          <a:bodyPr/>
          <a:lstStyle/>
          <a:p>
            <a:fld id="{2EE939A7-A6B4-48BA-93BC-D12979265760}" type="slidenum">
              <a:rPr lang="en-CA" smtClean="0"/>
              <a:t>17</a:t>
            </a:fld>
            <a:endParaRPr lang="en-CA"/>
          </a:p>
        </p:txBody>
      </p:sp>
    </p:spTree>
    <p:extLst>
      <p:ext uri="{BB962C8B-B14F-4D97-AF65-F5344CB8AC3E}">
        <p14:creationId xmlns:p14="http://schemas.microsoft.com/office/powerpoint/2010/main" val="119375724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spcBef>
                <a:spcPts val="0"/>
              </a:spcBef>
              <a:spcAft>
                <a:spcPts val="0"/>
              </a:spcAft>
            </a:pPr>
            <a:r>
              <a:rPr lang="en-CA" sz="1800" dirty="0">
                <a:effectLst/>
                <a:latin typeface="Calibri" panose="020F0502020204030204" pitchFamily="34" charset="0"/>
                <a:ea typeface="Calibri" panose="020F0502020204030204" pitchFamily="34" charset="0"/>
              </a:rPr>
              <a:t>Cognitive disabilities affect the process of carrying out tasks involving executive functioning, such as planning and organization, learning information, communication and memory. Examples include autism or Asperger’s syndrome, attention deficit disorder, learning disabilities and speech impediments.</a:t>
            </a:r>
          </a:p>
          <a:p>
            <a:pPr marL="0" marR="0">
              <a:spcBef>
                <a:spcPts val="0"/>
              </a:spcBef>
              <a:spcAft>
                <a:spcPts val="0"/>
              </a:spcAft>
            </a:pPr>
            <a:endParaRPr lang="en-CA" sz="1800" dirty="0">
              <a:effectLst/>
              <a:latin typeface="Calibri" panose="020F0502020204030204" pitchFamily="34" charset="0"/>
              <a:ea typeface="Calibri" panose="020F0502020204030204" pitchFamily="34" charset="0"/>
            </a:endParaRPr>
          </a:p>
          <a:p>
            <a:pPr marL="0" marR="0">
              <a:spcBef>
                <a:spcPts val="0"/>
              </a:spcBef>
              <a:spcAft>
                <a:spcPts val="0"/>
              </a:spcAft>
            </a:pPr>
            <a:r>
              <a:rPr lang="en-CA" sz="1800" dirty="0">
                <a:effectLst/>
                <a:latin typeface="Calibri" panose="020F0502020204030204" pitchFamily="34" charset="0"/>
                <a:ea typeface="Calibri" panose="020F0502020204030204" pitchFamily="34" charset="0"/>
              </a:rPr>
              <a:t>Mental health conditions affect psychology or behaviour, such as anxiety, depression or social / compulsive disorder or phobia or psychiatric illness.</a:t>
            </a:r>
          </a:p>
          <a:p>
            <a:endParaRPr lang="en-CA" dirty="0"/>
          </a:p>
          <a:p>
            <a:r>
              <a:rPr lang="en-CA" dirty="0"/>
              <a:t>Example: multimodal reading</a:t>
            </a:r>
          </a:p>
        </p:txBody>
      </p:sp>
      <p:sp>
        <p:nvSpPr>
          <p:cNvPr id="4" name="Slide Number Placeholder 3"/>
          <p:cNvSpPr>
            <a:spLocks noGrp="1"/>
          </p:cNvSpPr>
          <p:nvPr>
            <p:ph type="sldNum" sz="quarter" idx="5"/>
          </p:nvPr>
        </p:nvSpPr>
        <p:spPr/>
        <p:txBody>
          <a:bodyPr/>
          <a:lstStyle/>
          <a:p>
            <a:fld id="{39423A2F-97B4-45C0-BB35-40F6B9A8C403}" type="slidenum">
              <a:rPr lang="en-CA" smtClean="0"/>
              <a:pPr/>
              <a:t>18</a:t>
            </a:fld>
            <a:endParaRPr lang="en-CA"/>
          </a:p>
        </p:txBody>
      </p:sp>
    </p:spTree>
    <p:extLst>
      <p:ext uri="{BB962C8B-B14F-4D97-AF65-F5344CB8AC3E}">
        <p14:creationId xmlns:p14="http://schemas.microsoft.com/office/powerpoint/2010/main" val="13384782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err="1"/>
              <a:t>WordQ</a:t>
            </a:r>
            <a:endParaRPr lang="en-CA" dirty="0"/>
          </a:p>
        </p:txBody>
      </p:sp>
      <p:sp>
        <p:nvSpPr>
          <p:cNvPr id="4" name="Slide Number Placeholder 3"/>
          <p:cNvSpPr>
            <a:spLocks noGrp="1"/>
          </p:cNvSpPr>
          <p:nvPr>
            <p:ph type="sldNum" sz="quarter" idx="5"/>
          </p:nvPr>
        </p:nvSpPr>
        <p:spPr/>
        <p:txBody>
          <a:bodyPr/>
          <a:lstStyle/>
          <a:p>
            <a:fld id="{39423A2F-97B4-45C0-BB35-40F6B9A8C403}" type="slidenum">
              <a:rPr lang="en-CA" smtClean="0"/>
              <a:pPr/>
              <a:t>19</a:t>
            </a:fld>
            <a:endParaRPr lang="en-CA"/>
          </a:p>
        </p:txBody>
      </p:sp>
    </p:spTree>
    <p:extLst>
      <p:ext uri="{BB962C8B-B14F-4D97-AF65-F5344CB8AC3E}">
        <p14:creationId xmlns:p14="http://schemas.microsoft.com/office/powerpoint/2010/main" val="92669158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a:t>Talk about:</a:t>
            </a:r>
          </a:p>
          <a:p>
            <a:r>
              <a:rPr lang="en-CA"/>
              <a:t>- we can print switches with different sizes, shapes, levels of force, methods of activation </a:t>
            </a:r>
          </a:p>
          <a:p>
            <a:r>
              <a:rPr lang="en-CA"/>
              <a:t>- mounting mechanisms can be created for ideal setup, angle and even to mount a device to a wheelchair</a:t>
            </a:r>
          </a:p>
          <a:p>
            <a:r>
              <a:rPr lang="en-CA"/>
              <a:t>- we also 3d print other devices </a:t>
            </a:r>
          </a:p>
          <a:p>
            <a:endParaRPr lang="en-CA"/>
          </a:p>
        </p:txBody>
      </p:sp>
      <p:sp>
        <p:nvSpPr>
          <p:cNvPr id="4" name="Slide Number Placeholder 3"/>
          <p:cNvSpPr>
            <a:spLocks noGrp="1"/>
          </p:cNvSpPr>
          <p:nvPr>
            <p:ph type="sldNum" sz="quarter" idx="5"/>
          </p:nvPr>
        </p:nvSpPr>
        <p:spPr/>
        <p:txBody>
          <a:bodyPr/>
          <a:lstStyle/>
          <a:p>
            <a:fld id="{2EE939A7-A6B4-48BA-93BC-D12979265760}" type="slidenum">
              <a:rPr lang="en-CA" smtClean="0"/>
              <a:t>20</a:t>
            </a:fld>
            <a:endParaRPr lang="en-CA"/>
          </a:p>
        </p:txBody>
      </p:sp>
    </p:spTree>
    <p:extLst>
      <p:ext uri="{BB962C8B-B14F-4D97-AF65-F5344CB8AC3E}">
        <p14:creationId xmlns:p14="http://schemas.microsoft.com/office/powerpoint/2010/main" val="299495685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Triple-A-C-T was a natural home to pilot a solution for these disadvantaged employees.</a:t>
            </a:r>
          </a:p>
          <a:p>
            <a:endParaRPr lang="en-CA" dirty="0"/>
          </a:p>
          <a:p>
            <a:r>
              <a:rPr lang="en-CA" dirty="0"/>
              <a:t>Triple-A-C-T has been a leader in the field of accessible technology and digital accessibility for over thirty years.</a:t>
            </a:r>
          </a:p>
          <a:p>
            <a:endParaRPr lang="en-CA" dirty="0"/>
          </a:p>
          <a:p>
            <a:r>
              <a:rPr lang="en-CA" dirty="0"/>
              <a:t>The Program has three lines of services– </a:t>
            </a:r>
          </a:p>
          <a:p>
            <a:r>
              <a:rPr lang="en-CA" dirty="0"/>
              <a:t>First, client services, where we help individual employees with disabilities to find adaptive technology solutions that reduce workplace barriers; </a:t>
            </a:r>
          </a:p>
          <a:p>
            <a:r>
              <a:rPr lang="en-CA" dirty="0"/>
              <a:t>Second, training in adaptive technology use and IT support, accessible documents and disability awareness, </a:t>
            </a:r>
          </a:p>
          <a:p>
            <a:r>
              <a:rPr lang="en-CA" dirty="0"/>
              <a:t>And third, research and testing for new products, enterprise software, and procurement.</a:t>
            </a:r>
          </a:p>
          <a:p>
            <a:endParaRPr lang="en-CA" dirty="0"/>
          </a:p>
          <a:p>
            <a:r>
              <a:rPr lang="en-CA" dirty="0"/>
              <a:t>Triple-A-C-T’s mandate is to p</a:t>
            </a:r>
            <a:r>
              <a:rPr lang="en-CA" sz="1200" dirty="0"/>
              <a:t>rovide GC employees with disabilities and managers across Canada with expert advice, training, support services, and adaptive technologies to facilitate access to workplace accommodation.</a:t>
            </a:r>
            <a:endParaRPr lang="en-CA"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9423A2F-97B4-45C0-BB35-40F6B9A8C403}" type="slidenum">
              <a:rPr kumimoji="0" lang="en-CA"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CA" sz="12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14964312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spcBef>
                <a:spcPts val="0"/>
              </a:spcBef>
              <a:spcAft>
                <a:spcPts val="0"/>
              </a:spcAft>
            </a:pPr>
            <a:r>
              <a:rPr lang="en-CA" sz="1800" dirty="0">
                <a:effectLst/>
                <a:latin typeface="Calibri" panose="020F0502020204030204" pitchFamily="34" charset="0"/>
                <a:ea typeface="Calibri" panose="020F0502020204030204" pitchFamily="34" charset="0"/>
              </a:rPr>
              <a:t>Contact AAACT by telephone or email to </a:t>
            </a:r>
          </a:p>
          <a:p>
            <a:pPr marL="0" marR="0">
              <a:spcBef>
                <a:spcPts val="0"/>
              </a:spcBef>
              <a:spcAft>
                <a:spcPts val="0"/>
              </a:spcAft>
            </a:pPr>
            <a:endParaRPr lang="en-CA" sz="1800" dirty="0">
              <a:effectLst/>
              <a:latin typeface="Calibri" panose="020F0502020204030204" pitchFamily="34" charset="0"/>
              <a:ea typeface="Calibri" panose="020F0502020204030204" pitchFamily="34" charset="0"/>
            </a:endParaRPr>
          </a:p>
          <a:p>
            <a:pPr marL="0" marR="0">
              <a:spcBef>
                <a:spcPts val="0"/>
              </a:spcBef>
              <a:spcAft>
                <a:spcPts val="0"/>
              </a:spcAft>
            </a:pPr>
            <a:r>
              <a:rPr lang="en-CA" sz="1800" dirty="0">
                <a:effectLst/>
                <a:latin typeface="Calibri" panose="020F0502020204030204" pitchFamily="34" charset="0"/>
                <a:ea typeface="Calibri" panose="020F0502020204030204" pitchFamily="34" charset="0"/>
              </a:rPr>
              <a:t>Set up an </a:t>
            </a:r>
            <a:r>
              <a:rPr lang="en-CA" sz="1800" dirty="0" err="1">
                <a:effectLst/>
                <a:latin typeface="Calibri" panose="020F0502020204030204" pitchFamily="34" charset="0"/>
                <a:ea typeface="Calibri" panose="020F0502020204030204" pitchFamily="34" charset="0"/>
              </a:rPr>
              <a:t>InfoSession</a:t>
            </a:r>
            <a:r>
              <a:rPr lang="en-CA" sz="1800" dirty="0">
                <a:effectLst/>
                <a:latin typeface="Calibri" panose="020F0502020204030204" pitchFamily="34" charset="0"/>
                <a:ea typeface="Calibri" panose="020F0502020204030204" pitchFamily="34" charset="0"/>
              </a:rPr>
              <a:t> for your short term employee and their manager </a:t>
            </a:r>
          </a:p>
          <a:p>
            <a:pPr marL="0" marR="0">
              <a:spcBef>
                <a:spcPts val="0"/>
              </a:spcBef>
              <a:spcAft>
                <a:spcPts val="0"/>
              </a:spcAft>
            </a:pPr>
            <a:endParaRPr lang="en-CA" sz="1800" dirty="0">
              <a:effectLst/>
              <a:latin typeface="Calibri" panose="020F0502020204030204" pitchFamily="34" charset="0"/>
              <a:ea typeface="Calibri" panose="020F0502020204030204" pitchFamily="34" charset="0"/>
            </a:endParaRPr>
          </a:p>
          <a:p>
            <a:pPr marL="0" marR="0">
              <a:spcBef>
                <a:spcPts val="0"/>
              </a:spcBef>
              <a:spcAft>
                <a:spcPts val="0"/>
              </a:spcAft>
            </a:pPr>
            <a:r>
              <a:rPr lang="en-CA" sz="1800" dirty="0">
                <a:effectLst/>
                <a:latin typeface="Calibri" panose="020F0502020204030204" pitchFamily="34" charset="0"/>
                <a:ea typeface="Calibri" panose="020F0502020204030204" pitchFamily="34" charset="0"/>
              </a:rPr>
              <a:t>To Identify their ICT accommodation needs</a:t>
            </a:r>
          </a:p>
          <a:p>
            <a:pPr marL="0" marR="0">
              <a:spcBef>
                <a:spcPts val="0"/>
              </a:spcBef>
              <a:spcAft>
                <a:spcPts val="0"/>
              </a:spcAft>
            </a:pPr>
            <a:endParaRPr lang="en-CA" sz="1800" dirty="0">
              <a:effectLst/>
              <a:latin typeface="Calibri" panose="020F0502020204030204" pitchFamily="34" charset="0"/>
              <a:ea typeface="Calibri" panose="020F0502020204030204" pitchFamily="34" charset="0"/>
            </a:endParaRPr>
          </a:p>
          <a:p>
            <a:pPr marL="0" marR="0">
              <a:spcBef>
                <a:spcPts val="0"/>
              </a:spcBef>
              <a:spcAft>
                <a:spcPts val="0"/>
              </a:spcAft>
            </a:pPr>
            <a:r>
              <a:rPr lang="en-CA" sz="1800" dirty="0">
                <a:effectLst/>
                <a:latin typeface="Calibri" panose="020F0502020204030204" pitchFamily="34" charset="0"/>
                <a:ea typeface="Calibri" panose="020F0502020204030204" pitchFamily="34" charset="0"/>
              </a:rPr>
              <a:t>Test out and borrow the right equipment</a:t>
            </a:r>
          </a:p>
          <a:p>
            <a:endParaRPr lang="en-CA" dirty="0"/>
          </a:p>
          <a:p>
            <a:r>
              <a:rPr lang="en-CA" dirty="0"/>
              <a:t>Our contact </a:t>
            </a:r>
            <a:r>
              <a:rPr lang="en-CA"/>
              <a:t>information will also be posted in the chat.</a:t>
            </a:r>
            <a:endParaRPr lang="en-CA" dirty="0"/>
          </a:p>
        </p:txBody>
      </p:sp>
      <p:sp>
        <p:nvSpPr>
          <p:cNvPr id="4" name="Slide Number Placeholder 3"/>
          <p:cNvSpPr>
            <a:spLocks noGrp="1"/>
          </p:cNvSpPr>
          <p:nvPr>
            <p:ph type="sldNum" sz="quarter" idx="5"/>
          </p:nvPr>
        </p:nvSpPr>
        <p:spPr/>
        <p:txBody>
          <a:bodyPr/>
          <a:lstStyle/>
          <a:p>
            <a:fld id="{39423A2F-97B4-45C0-BB35-40F6B9A8C403}" type="slidenum">
              <a:rPr lang="en-CA" smtClean="0"/>
              <a:t>21</a:t>
            </a:fld>
            <a:endParaRPr lang="en-CA"/>
          </a:p>
        </p:txBody>
      </p:sp>
    </p:spTree>
    <p:extLst>
      <p:ext uri="{BB962C8B-B14F-4D97-AF65-F5344CB8AC3E}">
        <p14:creationId xmlns:p14="http://schemas.microsoft.com/office/powerpoint/2010/main" val="32418068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Let’s talk quickly about accessibility, equity, and inclusion. </a:t>
            </a:r>
          </a:p>
          <a:p>
            <a:endParaRPr lang="en-US"/>
          </a:p>
          <a:p>
            <a:r>
              <a:rPr lang="en-US"/>
              <a:t>We have an image on the screen that demonstrates the difference between equality and equity. On the left is a demonstration of "equality"-- an image of three people (tall, medium, and short) watching a baseball game over a fence. They are standing on three boxes of the same height. As a result, the tall person can see clearly and the short person cannot see over the fence. The right image depicts "equity," and the three people (tall, medium, and short) are on different heights of boxes which allow them to all see over the fence at the same height. This demonstrates that giving the same resources to everyone is different than giving everyone the resource they need to participate fairly.</a:t>
            </a:r>
          </a:p>
          <a:p>
            <a:endParaRPr lang="en-US"/>
          </a:p>
          <a:p>
            <a:r>
              <a:rPr lang="en-US"/>
              <a:t>We talk in terms of “</a:t>
            </a:r>
            <a:r>
              <a:rPr lang="en-US" b="1"/>
              <a:t>barriers</a:t>
            </a:r>
            <a:r>
              <a:rPr lang="en-US"/>
              <a:t>,” anything that does not allow people with disabilities to be included and take part in all areas of life, work, and society. In response to barriers, we have </a:t>
            </a:r>
            <a:r>
              <a:rPr lang="en-US" b="1">
                <a:solidFill>
                  <a:srgbClr val="FFFF00"/>
                </a:solidFill>
              </a:rPr>
              <a:t>Accessibility, </a:t>
            </a:r>
            <a:r>
              <a:rPr lang="en-US" b="0">
                <a:solidFill>
                  <a:srgbClr val="FFFF00"/>
                </a:solidFill>
              </a:rPr>
              <a:t>which</a:t>
            </a:r>
            <a:r>
              <a:rPr lang="en-US"/>
              <a:t> means that everyone can get to and use information and spaces and places. We need to identify and eliminate barriers every time we </a:t>
            </a:r>
            <a:r>
              <a:rPr lang="en-CA" altLang="en-US"/>
              <a:t>buy, build or deliver any system or service.</a:t>
            </a:r>
          </a:p>
          <a:p>
            <a:endParaRPr lang="en-CA" altLang="en-US"/>
          </a:p>
          <a:p>
            <a:r>
              <a:rPr lang="en-CA" altLang="en-US" b="0">
                <a:solidFill>
                  <a:srgbClr val="FFFF00"/>
                </a:solidFill>
              </a:rPr>
              <a:t>Triple-A-C-T helps the government of Canada by providing </a:t>
            </a:r>
            <a:r>
              <a:rPr lang="en-CA" altLang="en-US" b="1">
                <a:solidFill>
                  <a:srgbClr val="FFFF00"/>
                </a:solidFill>
              </a:rPr>
              <a:t>Assistive Technology:</a:t>
            </a:r>
            <a:r>
              <a:rPr lang="en-CA" altLang="en-US"/>
              <a:t> all products, equipment, and systems that enhance learning, working, and daily living for persons with disabilities.</a:t>
            </a:r>
          </a:p>
          <a:p>
            <a:endParaRPr lang="en-CA"/>
          </a:p>
        </p:txBody>
      </p:sp>
      <p:sp>
        <p:nvSpPr>
          <p:cNvPr id="4" name="Slide Number Placeholder 3"/>
          <p:cNvSpPr>
            <a:spLocks noGrp="1"/>
          </p:cNvSpPr>
          <p:nvPr>
            <p:ph type="sldNum" sz="quarter" idx="5"/>
          </p:nvPr>
        </p:nvSpPr>
        <p:spPr/>
        <p:txBody>
          <a:bodyPr/>
          <a:lstStyle/>
          <a:p>
            <a:fld id="{1387B277-78AB-47A9-B5EF-B7D6E03D333E}" type="slidenum">
              <a:rPr lang="en-CA" smtClean="0"/>
              <a:t>4</a:t>
            </a:fld>
            <a:endParaRPr lang="en-CA"/>
          </a:p>
        </p:txBody>
      </p:sp>
    </p:spTree>
    <p:extLst>
      <p:ext uri="{BB962C8B-B14F-4D97-AF65-F5344CB8AC3E}">
        <p14:creationId xmlns:p14="http://schemas.microsoft.com/office/powerpoint/2010/main" val="196902610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spcBef>
                <a:spcPts val="0"/>
              </a:spcBef>
              <a:spcAft>
                <a:spcPts val="0"/>
              </a:spcAft>
            </a:pPr>
            <a:r>
              <a:rPr lang="en-CA" sz="1800" kern="1200" dirty="0">
                <a:effectLst/>
                <a:latin typeface="Arial" panose="020B0604020202020204" pitchFamily="34" charset="0"/>
                <a:ea typeface="Times New Roman" panose="02020603050405020304" pitchFamily="18" charset="0"/>
              </a:rPr>
              <a:t>The Accessibility, Accommodation, and Adaptive Computer Technology Program has a new Lending Library Service Pilot that uses a Fast Tracked Accommodation process </a:t>
            </a:r>
            <a:r>
              <a:rPr lang="en-US" sz="1800" kern="1200" dirty="0">
                <a:solidFill>
                  <a:srgbClr val="000000"/>
                </a:solidFill>
                <a:effectLst/>
                <a:latin typeface="Arial" panose="020B0604020202020204" pitchFamily="34" charset="0"/>
                <a:ea typeface="Times New Roman" panose="02020603050405020304" pitchFamily="18" charset="0"/>
              </a:rPr>
              <a:t>to provide the right tools and services for the work environments of government employees who have a disability, injury or require workplace adjustments. The Lending Library provides short term support for temporary employees, disabilities or injuries, and situations in much less time than through traditional processes.</a:t>
            </a:r>
          </a:p>
          <a:p>
            <a:pPr marL="0" marR="0">
              <a:spcBef>
                <a:spcPts val="0"/>
              </a:spcBef>
              <a:spcAft>
                <a:spcPts val="0"/>
              </a:spcAft>
            </a:pPr>
            <a:endParaRPr lang="en-CA" sz="1800" dirty="0">
              <a:effectLst/>
              <a:latin typeface="Calibri" panose="020F0502020204030204" pitchFamily="34" charset="0"/>
              <a:ea typeface="Calibri" panose="020F0502020204030204" pitchFamily="34" charset="0"/>
            </a:endParaRPr>
          </a:p>
          <a:p>
            <a:pPr marL="0" marR="0">
              <a:spcBef>
                <a:spcPts val="0"/>
              </a:spcBef>
              <a:spcAft>
                <a:spcPts val="0"/>
              </a:spcAft>
            </a:pPr>
            <a:r>
              <a:rPr lang="en-US" sz="1800" kern="1200" dirty="0">
                <a:solidFill>
                  <a:srgbClr val="000000"/>
                </a:solidFill>
                <a:effectLst/>
                <a:latin typeface="Arial" panose="020B0604020202020204" pitchFamily="34" charset="0"/>
                <a:ea typeface="Times New Roman" panose="02020603050405020304" pitchFamily="18" charset="0"/>
              </a:rPr>
              <a:t>The Project also addresses barriers that delay access to the tools needed by employees with disabilities or injuries, </a:t>
            </a:r>
            <a:r>
              <a:rPr lang="en-CA" sz="1800" kern="1200" dirty="0">
                <a:solidFill>
                  <a:srgbClr val="000000"/>
                </a:solidFill>
                <a:effectLst/>
                <a:latin typeface="Arial" panose="020B0604020202020204" pitchFamily="34" charset="0"/>
                <a:ea typeface="Times New Roman" panose="02020603050405020304" pitchFamily="18" charset="0"/>
              </a:rPr>
              <a:t>allowing them to focus on their job and training, gain valuable work experiences during their terms and deliver services to Canadians.</a:t>
            </a:r>
            <a:endParaRPr lang="en-CA" sz="1800" dirty="0">
              <a:effectLst/>
              <a:latin typeface="Calibri" panose="020F0502020204030204" pitchFamily="34" charset="0"/>
              <a:ea typeface="Calibri" panose="020F0502020204030204" pitchFamily="34" charset="0"/>
            </a:endParaRPr>
          </a:p>
          <a:p>
            <a:pPr marL="0" marR="0">
              <a:spcBef>
                <a:spcPts val="0"/>
              </a:spcBef>
              <a:spcAft>
                <a:spcPts val="0"/>
              </a:spcAft>
            </a:pPr>
            <a:endParaRPr lang="en-US" sz="1800" kern="1200" dirty="0">
              <a:solidFill>
                <a:srgbClr val="000000"/>
              </a:solidFill>
              <a:effectLst/>
              <a:latin typeface="Arial" panose="020B0604020202020204" pitchFamily="34" charset="0"/>
              <a:ea typeface="Times New Roman" panose="02020603050405020304" pitchFamily="18" charset="0"/>
            </a:endParaRPr>
          </a:p>
          <a:p>
            <a:pPr marL="0" marR="0">
              <a:spcBef>
                <a:spcPts val="0"/>
              </a:spcBef>
              <a:spcAft>
                <a:spcPts val="0"/>
              </a:spcAft>
            </a:pPr>
            <a:r>
              <a:rPr lang="en-US" sz="1800" kern="1200" dirty="0">
                <a:solidFill>
                  <a:srgbClr val="000000"/>
                </a:solidFill>
                <a:effectLst/>
                <a:latin typeface="Arial" panose="020B0604020202020204" pitchFamily="34" charset="0"/>
                <a:ea typeface="Times New Roman" panose="02020603050405020304" pitchFamily="18" charset="0"/>
              </a:rPr>
              <a:t>There is no cost associated with borrowing equipment, resources, and software from the Lending Library.</a:t>
            </a:r>
            <a:endParaRPr lang="en-CA" sz="1800" dirty="0">
              <a:effectLst/>
              <a:latin typeface="Calibri" panose="020F0502020204030204" pitchFamily="34" charset="0"/>
              <a:ea typeface="Calibri" panose="020F0502020204030204" pitchFamily="34" charset="0"/>
            </a:endParaRPr>
          </a:p>
          <a:p>
            <a:pPr marL="0" marR="0">
              <a:spcBef>
                <a:spcPts val="0"/>
              </a:spcBef>
              <a:spcAft>
                <a:spcPts val="0"/>
              </a:spcAft>
            </a:pPr>
            <a:endParaRPr lang="en-CA" sz="1800" kern="1200" dirty="0">
              <a:effectLst/>
              <a:latin typeface="Arial" panose="020B0604020202020204" pitchFamily="34" charset="0"/>
              <a:ea typeface="Times New Roman" panose="02020603050405020304" pitchFamily="18" charset="0"/>
            </a:endParaRPr>
          </a:p>
          <a:p>
            <a:pPr marL="0" marR="0">
              <a:spcBef>
                <a:spcPts val="0"/>
              </a:spcBef>
              <a:spcAft>
                <a:spcPts val="0"/>
              </a:spcAft>
            </a:pPr>
            <a:r>
              <a:rPr lang="en-CA" sz="1800" kern="1200" dirty="0">
                <a:effectLst/>
                <a:latin typeface="Arial" panose="020B0604020202020204" pitchFamily="34" charset="0"/>
                <a:ea typeface="Times New Roman" panose="02020603050405020304" pitchFamily="18" charset="0"/>
              </a:rPr>
              <a:t>The Lending Library Service pilot has been funded by SSC, in partnership with the Centralized Enabling Workplace Fund</a:t>
            </a:r>
            <a:r>
              <a:rPr lang="en-CA" sz="1800" dirty="0">
                <a:effectLst/>
                <a:latin typeface="Times New Roman" panose="02020603050405020304" pitchFamily="18" charset="0"/>
                <a:ea typeface="Times New Roman" panose="02020603050405020304" pitchFamily="18" charset="0"/>
                <a:cs typeface="Arial" panose="020B0604020202020204" pitchFamily="34" charset="0"/>
              </a:rPr>
              <a:t> </a:t>
            </a:r>
            <a:r>
              <a:rPr lang="en-CA" sz="1800" kern="1200" dirty="0">
                <a:effectLst/>
                <a:latin typeface="Arial" panose="020B0604020202020204" pitchFamily="34" charset="0"/>
                <a:ea typeface="Times New Roman" panose="02020603050405020304" pitchFamily="18" charset="0"/>
              </a:rPr>
              <a:t>, which is administered by The Treasury Board of Canada's Office of Public Service Accessibility.</a:t>
            </a:r>
            <a:endParaRPr lang="en-CA" sz="1800" dirty="0">
              <a:effectLst/>
              <a:latin typeface="Calibri" panose="020F0502020204030204" pitchFamily="34" charset="0"/>
              <a:ea typeface="Calibri" panose="020F0502020204030204" pitchFamily="34" charset="0"/>
            </a:endParaRPr>
          </a:p>
        </p:txBody>
      </p:sp>
      <p:sp>
        <p:nvSpPr>
          <p:cNvPr id="4" name="Slide Number Placeholder 3"/>
          <p:cNvSpPr>
            <a:spLocks noGrp="1"/>
          </p:cNvSpPr>
          <p:nvPr>
            <p:ph type="sldNum" sz="quarter" idx="5"/>
          </p:nvPr>
        </p:nvSpPr>
        <p:spPr/>
        <p:txBody>
          <a:bodyPr/>
          <a:lstStyle/>
          <a:p>
            <a:fld id="{39423A2F-97B4-45C0-BB35-40F6B9A8C403}" type="slidenum">
              <a:rPr lang="en-CA" smtClean="0"/>
              <a:t>5</a:t>
            </a:fld>
            <a:endParaRPr lang="en-CA"/>
          </a:p>
        </p:txBody>
      </p:sp>
    </p:spTree>
    <p:extLst>
      <p:ext uri="{BB962C8B-B14F-4D97-AF65-F5344CB8AC3E}">
        <p14:creationId xmlns:p14="http://schemas.microsoft.com/office/powerpoint/2010/main" val="51670722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spcBef>
                <a:spcPts val="0"/>
              </a:spcBef>
              <a:spcAft>
                <a:spcPts val="0"/>
              </a:spcAft>
            </a:pPr>
            <a:r>
              <a:rPr lang="en-CA" sz="1800" kern="1200" dirty="0">
                <a:effectLst/>
                <a:latin typeface="Arial" panose="020B0604020202020204" pitchFamily="34" charset="0"/>
                <a:ea typeface="Calibri" panose="020F0502020204030204" pitchFamily="34" charset="0"/>
              </a:rPr>
              <a:t>Key findings in the Public Service Accessibility Strategy as well as </a:t>
            </a:r>
            <a:endParaRPr lang="en-CA" sz="1800" dirty="0">
              <a:effectLst/>
              <a:latin typeface="Calibri" panose="020F0502020204030204" pitchFamily="34" charset="0"/>
              <a:ea typeface="Calibri" panose="020F0502020204030204" pitchFamily="34" charset="0"/>
            </a:endParaRPr>
          </a:p>
          <a:p>
            <a:pPr marL="0" marR="0">
              <a:spcBef>
                <a:spcPts val="0"/>
              </a:spcBef>
              <a:spcAft>
                <a:spcPts val="0"/>
              </a:spcAft>
            </a:pPr>
            <a:r>
              <a:rPr lang="en-CA" sz="1800" kern="1200" dirty="0">
                <a:effectLst/>
                <a:latin typeface="Arial" panose="020B0604020202020204" pitchFamily="34" charset="0"/>
                <a:ea typeface="Calibri" panose="020F0502020204030204" pitchFamily="34" charset="0"/>
              </a:rPr>
              <a:t>the Office of Public Service Accessibility’s surveys on Workplace Accommodation, highlighted that the traditional assessment and procurement processes which are used to identify and remove barriers to employment for persons with a disability who wish to work in the Government of Canada can be lengthy. This delays the ability of employees with disabilities or injuries to gain access to the tools required to work comfortably and effectively.</a:t>
            </a:r>
          </a:p>
          <a:p>
            <a:pPr marL="0" marR="0">
              <a:spcBef>
                <a:spcPts val="0"/>
              </a:spcBef>
              <a:spcAft>
                <a:spcPts val="0"/>
              </a:spcAft>
            </a:pPr>
            <a:endParaRPr lang="en-CA" sz="1800" dirty="0">
              <a:effectLst/>
              <a:latin typeface="Calibri" panose="020F0502020204030204" pitchFamily="34" charset="0"/>
              <a:ea typeface="Calibri" panose="020F0502020204030204" pitchFamily="34" charset="0"/>
            </a:endParaRPr>
          </a:p>
          <a:p>
            <a:pPr marL="0" marR="0">
              <a:spcBef>
                <a:spcPts val="0"/>
              </a:spcBef>
              <a:spcAft>
                <a:spcPts val="0"/>
              </a:spcAft>
            </a:pPr>
            <a:r>
              <a:rPr lang="en-CA" sz="1800" kern="1200" dirty="0">
                <a:effectLst/>
                <a:latin typeface="Arial" panose="020B0604020202020204" pitchFamily="34" charset="0"/>
                <a:ea typeface="Calibri" panose="020F0502020204030204" pitchFamily="34" charset="0"/>
              </a:rPr>
              <a:t>The Lending Library first considered this procurement problem from the perspective of a short-term employee. This delay could prevent persons with a disability from being able to work for a large portion of their short-term employment. Think about a summer student, for example, if it takes 3 months or longer to get accommodations in place, the employee would only have one month of employment during which they were able to reach their full potential.</a:t>
            </a:r>
            <a:endParaRPr lang="en-CA" sz="1800" dirty="0">
              <a:effectLst/>
              <a:latin typeface="Calibri" panose="020F0502020204030204" pitchFamily="34" charset="0"/>
              <a:ea typeface="Calibri" panose="020F0502020204030204" pitchFamily="34" charset="0"/>
            </a:endParaRPr>
          </a:p>
          <a:p>
            <a:pPr marL="0" marR="0">
              <a:spcBef>
                <a:spcPts val="0"/>
              </a:spcBef>
              <a:spcAft>
                <a:spcPts val="0"/>
              </a:spcAft>
            </a:pPr>
            <a:r>
              <a:rPr lang="en-CA" sz="1800" kern="1200" dirty="0">
                <a:effectLst/>
                <a:latin typeface="Arial" panose="020B0604020202020204" pitchFamily="34" charset="0"/>
                <a:ea typeface="Calibri" panose="020F0502020204030204" pitchFamily="34" charset="0"/>
              </a:rPr>
              <a:t> </a:t>
            </a:r>
            <a:endParaRPr lang="en-CA" sz="1800" dirty="0">
              <a:effectLst/>
              <a:latin typeface="Calibri" panose="020F0502020204030204" pitchFamily="34" charset="0"/>
              <a:ea typeface="Calibri" panose="020F0502020204030204" pitchFamily="34" charset="0"/>
            </a:endParaRPr>
          </a:p>
          <a:p>
            <a:pPr marL="0" marR="0">
              <a:spcBef>
                <a:spcPts val="0"/>
              </a:spcBef>
              <a:spcAft>
                <a:spcPts val="0"/>
              </a:spcAft>
            </a:pPr>
            <a:r>
              <a:rPr lang="en-CA" sz="1800" kern="1200" dirty="0">
                <a:effectLst/>
                <a:latin typeface="Arial" panose="020B0604020202020204" pitchFamily="34" charset="0"/>
                <a:ea typeface="Calibri" panose="020F0502020204030204" pitchFamily="34" charset="0"/>
              </a:rPr>
              <a:t>Similarly, consider an employee who has broken their wrist and needs to wear a cast for six weeks. It’s difficult and unwieldy to do their job while they have their cast on, but they know that eventually they will be able to return to using both hands equally. They need a temporary solution to help them as they recover from their injury.</a:t>
            </a:r>
            <a:endParaRPr lang="en-CA" sz="1800" dirty="0">
              <a:effectLst/>
              <a:latin typeface="Calibri" panose="020F0502020204030204" pitchFamily="34" charset="0"/>
              <a:ea typeface="Calibri" panose="020F0502020204030204" pitchFamily="34" charset="0"/>
            </a:endParaRPr>
          </a:p>
          <a:p>
            <a:pPr marL="0" marR="0">
              <a:spcBef>
                <a:spcPts val="0"/>
              </a:spcBef>
              <a:spcAft>
                <a:spcPts val="0"/>
              </a:spcAft>
            </a:pPr>
            <a:r>
              <a:rPr lang="en-CA" sz="1800" kern="1200" dirty="0">
                <a:effectLst/>
                <a:latin typeface="Arial" panose="020B0604020202020204" pitchFamily="34" charset="0"/>
                <a:ea typeface="Calibri" panose="020F0502020204030204" pitchFamily="34" charset="0"/>
              </a:rPr>
              <a:t> </a:t>
            </a:r>
            <a:endParaRPr lang="en-CA" sz="1800" dirty="0">
              <a:effectLst/>
              <a:latin typeface="Calibri" panose="020F0502020204030204" pitchFamily="34" charset="0"/>
              <a:ea typeface="Calibri" panose="020F0502020204030204" pitchFamily="34" charset="0"/>
            </a:endParaRPr>
          </a:p>
          <a:p>
            <a:pPr marL="0" marR="0">
              <a:spcBef>
                <a:spcPts val="0"/>
              </a:spcBef>
              <a:spcAft>
                <a:spcPts val="0"/>
              </a:spcAft>
            </a:pPr>
            <a:r>
              <a:rPr lang="en-CA" sz="1800" kern="1200" dirty="0">
                <a:effectLst/>
                <a:latin typeface="Arial" panose="020B0604020202020204" pitchFamily="34" charset="0"/>
                <a:ea typeface="Calibri" panose="020F0502020204030204" pitchFamily="34" charset="0"/>
              </a:rPr>
              <a:t>Situations like these put short-term employees with a disability and anyone with a temporary accommodation need at a significant disadvantage.</a:t>
            </a:r>
            <a:endParaRPr lang="en-CA" sz="1800" dirty="0">
              <a:effectLst/>
              <a:latin typeface="Calibri" panose="020F0502020204030204" pitchFamily="34" charset="0"/>
              <a:ea typeface="Calibri" panose="020F0502020204030204" pitchFamily="34" charset="0"/>
            </a:endParaRPr>
          </a:p>
          <a:p>
            <a:pPr marL="0" marR="0">
              <a:spcBef>
                <a:spcPts val="0"/>
              </a:spcBef>
              <a:spcAft>
                <a:spcPts val="0"/>
              </a:spcAft>
            </a:pPr>
            <a:r>
              <a:rPr lang="en-CA" sz="1800" kern="1200" dirty="0">
                <a:effectLst/>
                <a:latin typeface="Arial" panose="020B0604020202020204" pitchFamily="34" charset="0"/>
                <a:ea typeface="Calibri" panose="020F0502020204030204" pitchFamily="34" charset="0"/>
              </a:rPr>
              <a:t>This is certainly less than ideal for the student who is trying to gain work experience, the employee struggling with their vision during a MS flare-up, or for the manager who had work that needed to get done. </a:t>
            </a:r>
            <a:endParaRPr lang="en-CA" sz="1800" dirty="0">
              <a:effectLst/>
              <a:latin typeface="Calibri" panose="020F0502020204030204" pitchFamily="34" charset="0"/>
              <a:ea typeface="Calibri" panose="020F0502020204030204" pitchFamily="34" charset="0"/>
            </a:endParaRPr>
          </a:p>
          <a:p>
            <a:pPr marL="0" marR="0">
              <a:spcBef>
                <a:spcPts val="0"/>
              </a:spcBef>
              <a:spcAft>
                <a:spcPts val="0"/>
              </a:spcAft>
            </a:pPr>
            <a:r>
              <a:rPr lang="en-CA" sz="1800" kern="1200" dirty="0">
                <a:effectLst/>
                <a:latin typeface="Arial" panose="020B0604020202020204" pitchFamily="34" charset="0"/>
                <a:ea typeface="Calibri" panose="020F0502020204030204" pitchFamily="34" charset="0"/>
              </a:rPr>
              <a:t> </a:t>
            </a:r>
            <a:endParaRPr lang="en-CA" sz="1800" dirty="0">
              <a:effectLst/>
              <a:latin typeface="Calibri" panose="020F0502020204030204" pitchFamily="34" charset="0"/>
              <a:ea typeface="Calibri" panose="020F0502020204030204" pitchFamily="34" charset="0"/>
            </a:endParaRPr>
          </a:p>
          <a:p>
            <a:pPr marL="0" marR="0">
              <a:spcBef>
                <a:spcPts val="0"/>
              </a:spcBef>
              <a:spcAft>
                <a:spcPts val="0"/>
              </a:spcAft>
            </a:pPr>
            <a:r>
              <a:rPr lang="en-CA" sz="1800" kern="1200" dirty="0">
                <a:effectLst/>
                <a:latin typeface="Arial" panose="020B0604020202020204" pitchFamily="34" charset="0"/>
                <a:ea typeface="Calibri" panose="020F0502020204030204" pitchFamily="34" charset="0"/>
              </a:rPr>
              <a:t>In April 2020, the Lending Library Service Pilot began on a small scale, </a:t>
            </a:r>
            <a:endParaRPr lang="en-CA" sz="1800" dirty="0">
              <a:effectLst/>
              <a:latin typeface="Calibri" panose="020F0502020204030204" pitchFamily="34" charset="0"/>
              <a:ea typeface="Calibri" panose="020F0502020204030204" pitchFamily="34" charset="0"/>
            </a:endParaRPr>
          </a:p>
          <a:p>
            <a:pPr marL="0" marR="0">
              <a:spcBef>
                <a:spcPts val="0"/>
              </a:spcBef>
              <a:spcAft>
                <a:spcPts val="0"/>
              </a:spcAft>
            </a:pPr>
            <a:r>
              <a:rPr lang="en-CA" sz="1800" kern="1200" dirty="0">
                <a:effectLst/>
                <a:latin typeface="Arial" panose="020B0604020202020204" pitchFamily="34" charset="0"/>
                <a:ea typeface="Calibri" panose="020F0502020204030204" pitchFamily="34" charset="0"/>
              </a:rPr>
              <a:t>serving short-term employees who have a disability or injury. </a:t>
            </a:r>
            <a:endParaRPr lang="en-CA" sz="1800" dirty="0">
              <a:effectLst/>
              <a:latin typeface="Calibri" panose="020F0502020204030204" pitchFamily="34" charset="0"/>
              <a:ea typeface="Calibri" panose="020F0502020204030204" pitchFamily="34" charset="0"/>
            </a:endParaRPr>
          </a:p>
          <a:p>
            <a:pPr marL="0" marR="0">
              <a:spcBef>
                <a:spcPts val="0"/>
              </a:spcBef>
              <a:spcAft>
                <a:spcPts val="0"/>
              </a:spcAft>
            </a:pPr>
            <a:r>
              <a:rPr lang="en-CA" sz="1800" kern="1200" dirty="0">
                <a:effectLst/>
                <a:latin typeface="Arial" panose="020B0604020202020204" pitchFamily="34" charset="0"/>
                <a:ea typeface="Calibri" panose="020F0502020204030204" pitchFamily="34" charset="0"/>
              </a:rPr>
              <a:t>Since its official launch on January twenty second of this year, we have been providing the service more widely.</a:t>
            </a:r>
            <a:endParaRPr lang="en-CA" sz="1800" dirty="0">
              <a:effectLst/>
              <a:latin typeface="Calibri" panose="020F0502020204030204" pitchFamily="34" charset="0"/>
              <a:ea typeface="Calibri" panose="020F0502020204030204" pitchFamily="34" charset="0"/>
            </a:endParaRPr>
          </a:p>
          <a:p>
            <a:endParaRPr lang="en-CA" dirty="0"/>
          </a:p>
        </p:txBody>
      </p:sp>
      <p:sp>
        <p:nvSpPr>
          <p:cNvPr id="4" name="Slide Number Placeholder 3"/>
          <p:cNvSpPr>
            <a:spLocks noGrp="1"/>
          </p:cNvSpPr>
          <p:nvPr>
            <p:ph type="sldNum" sz="quarter" idx="5"/>
          </p:nvPr>
        </p:nvSpPr>
        <p:spPr/>
        <p:txBody>
          <a:bodyPr/>
          <a:lstStyle/>
          <a:p>
            <a:fld id="{39423A2F-97B4-45C0-BB35-40F6B9A8C403}" type="slidenum">
              <a:rPr lang="en-CA" smtClean="0"/>
              <a:t>6</a:t>
            </a:fld>
            <a:endParaRPr lang="en-CA"/>
          </a:p>
        </p:txBody>
      </p:sp>
    </p:spTree>
    <p:extLst>
      <p:ext uri="{BB962C8B-B14F-4D97-AF65-F5344CB8AC3E}">
        <p14:creationId xmlns:p14="http://schemas.microsoft.com/office/powerpoint/2010/main" val="373626703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Generally, we can support employees who might be unfairly disadvantaged by delays in receiving assessments and acquiring accommodation. This includes:</a:t>
            </a:r>
          </a:p>
          <a:p>
            <a:endParaRPr lang="en-US"/>
          </a:p>
          <a:p>
            <a:r>
              <a:rPr lang="en-US"/>
              <a:t>-all determinate employees- students, interns, casuals, and term employees. Procurement delays mean that they could lose a good chunk of their employment time waiting for the tools they need to work effectively.</a:t>
            </a:r>
          </a:p>
          <a:p>
            <a:r>
              <a:rPr lang="en-US"/>
              <a:t>-employees with short term or occasional disabilities and injuries– if you break your arm, you need equipment right away and you don’t need it forever. We can loan equipment to cover this period.</a:t>
            </a:r>
          </a:p>
          <a:p>
            <a:r>
              <a:rPr lang="en-US"/>
              <a:t>-employees who are temporarily away from their primary work location for travel or work training, and to help employees adapt to Hybrid work.</a:t>
            </a:r>
          </a:p>
          <a:p>
            <a:endParaRPr lang="en-US"/>
          </a:p>
          <a:p>
            <a:pPr marL="0" marR="0" lvl="0" indent="0" algn="l" defTabSz="914400" rtl="0" eaLnBrk="1" fontAlgn="auto" latinLnBrk="0" hangingPunct="1">
              <a:lnSpc>
                <a:spcPct val="100000"/>
              </a:lnSpc>
              <a:spcBef>
                <a:spcPts val="0"/>
              </a:spcBef>
              <a:spcAft>
                <a:spcPts val="0"/>
              </a:spcAft>
              <a:buClrTx/>
              <a:buSzTx/>
              <a:buFontTx/>
              <a:buNone/>
              <a:tabLst/>
              <a:defRPr/>
            </a:pPr>
            <a:r>
              <a:rPr lang="en-US"/>
              <a:t>We serve clients from all Government Departments regardless of geographic locations and leverage technology to do so.</a:t>
            </a:r>
          </a:p>
          <a:p>
            <a:endParaRPr lang="en-CA"/>
          </a:p>
        </p:txBody>
      </p:sp>
      <p:sp>
        <p:nvSpPr>
          <p:cNvPr id="4" name="Slide Number Placeholder 3"/>
          <p:cNvSpPr>
            <a:spLocks noGrp="1"/>
          </p:cNvSpPr>
          <p:nvPr>
            <p:ph type="sldNum" sz="quarter" idx="5"/>
          </p:nvPr>
        </p:nvSpPr>
        <p:spPr/>
        <p:txBody>
          <a:bodyPr/>
          <a:lstStyle/>
          <a:p>
            <a:fld id="{1387B277-78AB-47A9-B5EF-B7D6E03D333E}" type="slidenum">
              <a:rPr lang="en-CA" smtClean="0"/>
              <a:t>7</a:t>
            </a:fld>
            <a:endParaRPr lang="en-CA"/>
          </a:p>
        </p:txBody>
      </p:sp>
    </p:spTree>
    <p:extLst>
      <p:ext uri="{BB962C8B-B14F-4D97-AF65-F5344CB8AC3E}">
        <p14:creationId xmlns:p14="http://schemas.microsoft.com/office/powerpoint/2010/main" val="401210377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en-US">
                <a:effectLst/>
                <a:latin typeface="-apple-system"/>
              </a:rPr>
              <a:t>We have a client centric service delivery model, which means that the client is at the center of the accommodation, and we have everyone playing their roles. </a:t>
            </a:r>
          </a:p>
          <a:p>
            <a:pPr rtl="0"/>
            <a:endParaRPr lang="en-US">
              <a:effectLst/>
              <a:latin typeface="-apple-system"/>
            </a:endParaRPr>
          </a:p>
          <a:p>
            <a:r>
              <a:rPr lang="en-US" b="1">
                <a:solidFill>
                  <a:srgbClr val="FFFF00"/>
                </a:solidFill>
              </a:rPr>
              <a:t>Client</a:t>
            </a:r>
            <a:r>
              <a:rPr lang="en-US">
                <a:solidFill>
                  <a:srgbClr val="FFFF00"/>
                </a:solidFill>
              </a:rPr>
              <a:t> </a:t>
            </a:r>
            <a:r>
              <a:rPr lang="en-US"/>
              <a:t>is the expert on their needs and their work, and tests solutions to see if they can reduce or eliminate the barriers they experience on the job</a:t>
            </a:r>
          </a:p>
          <a:p>
            <a:r>
              <a:rPr lang="en-US" b="1">
                <a:solidFill>
                  <a:srgbClr val="FFFF00"/>
                </a:solidFill>
              </a:rPr>
              <a:t>Manager</a:t>
            </a:r>
            <a:r>
              <a:rPr lang="en-US"/>
              <a:t> meets their “Duty to Accommodate” and is active in the accommodation process. This includes approving equipment loans and contacting their department’s Duty to Accommodate team. The manager may also fill the role of the Duty to Accommodate advisor when there is not one within the department</a:t>
            </a:r>
          </a:p>
          <a:p>
            <a:r>
              <a:rPr lang="en-US" b="1">
                <a:solidFill>
                  <a:srgbClr val="FFFF00"/>
                </a:solidFill>
              </a:rPr>
              <a:t>Duty to Accommodate/Workplace Wellness/Health &amp; Safety Case Worker </a:t>
            </a:r>
            <a:r>
              <a:rPr lang="en-US"/>
              <a:t>manages the client file, reaches out to AAACT to schedule a meeting, provides IT, HR, and Facilities contacts and brings these teams in to support the client as appropriate, and ensures that the accommodation process continues to move forward</a:t>
            </a:r>
          </a:p>
          <a:p>
            <a:r>
              <a:rPr lang="en-US" b="1">
                <a:solidFill>
                  <a:srgbClr val="FFFF00"/>
                </a:solidFill>
              </a:rPr>
              <a:t>IT</a:t>
            </a:r>
            <a:r>
              <a:rPr lang="en-US"/>
              <a:t> works with AAACT technician to ensure that the tools are working in the client department IT environment. This include hardware and software installation.</a:t>
            </a:r>
          </a:p>
          <a:p>
            <a:r>
              <a:rPr lang="en-US" b="1">
                <a:solidFill>
                  <a:srgbClr val="FFFF00"/>
                </a:solidFill>
              </a:rPr>
              <a:t>AAACT</a:t>
            </a:r>
            <a:r>
              <a:rPr lang="en-US"/>
              <a:t> provides expertise on Assistive Technology and Accommodation solutions. We recommend and loan equipment, hardware and software, then help the client identify and test potential solutions. AAACT can also make recommendations about other accommodation services (Occupational Therapists, hearing or vision testing, captioning) as appropriate, but cannot liaise on behalf of the client or their department.</a:t>
            </a:r>
            <a:endParaRPr lang="en-CA"/>
          </a:p>
          <a:p>
            <a:pPr rtl="0"/>
            <a:endParaRPr lang="en-US">
              <a:effectLst/>
              <a:latin typeface="-apple-system"/>
            </a:endParaRPr>
          </a:p>
          <a:p>
            <a:pPr rtl="0"/>
            <a:r>
              <a:rPr lang="en-US">
                <a:effectLst/>
                <a:latin typeface="-apple-system"/>
              </a:rPr>
              <a:t>This leaves the client to do the job that they were hired to do and does not make them have to become a specialist in all of these different areas.</a:t>
            </a:r>
          </a:p>
        </p:txBody>
      </p:sp>
      <p:sp>
        <p:nvSpPr>
          <p:cNvPr id="4" name="Slide Number Placeholder 3"/>
          <p:cNvSpPr>
            <a:spLocks noGrp="1"/>
          </p:cNvSpPr>
          <p:nvPr>
            <p:ph type="sldNum" sz="quarter" idx="5"/>
          </p:nvPr>
        </p:nvSpPr>
        <p:spPr/>
        <p:txBody>
          <a:bodyPr/>
          <a:lstStyle/>
          <a:p>
            <a:fld id="{1387B277-78AB-47A9-B5EF-B7D6E03D333E}" type="slidenum">
              <a:rPr lang="en-CA" smtClean="0"/>
              <a:t>8</a:t>
            </a:fld>
            <a:endParaRPr lang="en-CA"/>
          </a:p>
        </p:txBody>
      </p:sp>
    </p:spTree>
    <p:extLst>
      <p:ext uri="{BB962C8B-B14F-4D97-AF65-F5344CB8AC3E}">
        <p14:creationId xmlns:p14="http://schemas.microsoft.com/office/powerpoint/2010/main" val="386399335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spcBef>
                <a:spcPts val="0"/>
              </a:spcBef>
              <a:spcAft>
                <a:spcPts val="0"/>
              </a:spcAft>
            </a:pPr>
            <a:r>
              <a:rPr lang="en-CA" sz="1800" dirty="0">
                <a:effectLst/>
                <a:latin typeface="Arial" panose="020B0604020202020204" pitchFamily="34" charset="0"/>
                <a:ea typeface="Calibri" panose="020F0502020204030204" pitchFamily="34" charset="0"/>
              </a:rPr>
              <a:t>Adaptive technology can be large and heavy, or require a lot of setup. In the past, this meant that employees with accommodations were tied to their desks and at a disadvantage without their technology in other workspaces like conference rooms. However, work in the Government is increasingly mobile and flexible. Employee surveys indicate that eighty percent of the public service is interested in working in a hybrid form when we return to the office. Additionally, the GC is moving away from the traditional office setup of assigned desks and meeting rooms. The new </a:t>
            </a:r>
            <a:r>
              <a:rPr lang="en-CA" sz="1800" dirty="0" err="1">
                <a:effectLst/>
                <a:latin typeface="Arial" panose="020B0604020202020204" pitchFamily="34" charset="0"/>
                <a:ea typeface="Calibri" panose="020F0502020204030204" pitchFamily="34" charset="0"/>
              </a:rPr>
              <a:t>GCWorkplace</a:t>
            </a:r>
            <a:r>
              <a:rPr lang="en-CA" sz="1800" dirty="0">
                <a:effectLst/>
                <a:latin typeface="Arial" panose="020B0604020202020204" pitchFamily="34" charset="0"/>
                <a:ea typeface="Calibri" panose="020F0502020204030204" pitchFamily="34" charset="0"/>
              </a:rPr>
              <a:t> prioritizes flexibility and collaboration by structuring offices into dynamic, activity-based workspaces intended for employees to move through depending on their tasks during a workday.</a:t>
            </a:r>
          </a:p>
          <a:p>
            <a:pPr marL="0" marR="0">
              <a:spcBef>
                <a:spcPts val="0"/>
              </a:spcBef>
              <a:spcAft>
                <a:spcPts val="0"/>
              </a:spcAft>
            </a:pPr>
            <a:endParaRPr lang="en-CA" sz="1800" dirty="0">
              <a:effectLst/>
              <a:latin typeface="Calibri" panose="020F0502020204030204" pitchFamily="34" charset="0"/>
              <a:ea typeface="Calibri" panose="020F0502020204030204" pitchFamily="34" charset="0"/>
            </a:endParaRPr>
          </a:p>
          <a:p>
            <a:pPr marL="0" marR="0">
              <a:spcBef>
                <a:spcPts val="0"/>
              </a:spcBef>
              <a:spcAft>
                <a:spcPts val="0"/>
              </a:spcAft>
            </a:pPr>
            <a:r>
              <a:rPr lang="en-CA" sz="1800" dirty="0">
                <a:effectLst/>
                <a:latin typeface="Arial" panose="020B0604020202020204" pitchFamily="34" charset="0"/>
                <a:ea typeface="Calibri" panose="020F0502020204030204" pitchFamily="34" charset="0"/>
              </a:rPr>
              <a:t>The Lending Library’s mobile offices are individually tailored to fit their needs and work environment.</a:t>
            </a:r>
            <a:endParaRPr lang="en-CA" sz="1800" dirty="0">
              <a:effectLst/>
              <a:latin typeface="Calibri" panose="020F0502020204030204" pitchFamily="34" charset="0"/>
              <a:ea typeface="Calibri" panose="020F0502020204030204" pitchFamily="34" charset="0"/>
            </a:endParaRPr>
          </a:p>
          <a:p>
            <a:pPr marL="0" marR="0">
              <a:spcBef>
                <a:spcPts val="0"/>
              </a:spcBef>
              <a:spcAft>
                <a:spcPts val="0"/>
              </a:spcAft>
            </a:pPr>
            <a:endParaRPr lang="en-CA" sz="1800" dirty="0">
              <a:effectLst/>
              <a:latin typeface="Arial" panose="020B0604020202020204" pitchFamily="34" charset="0"/>
              <a:ea typeface="Calibri" panose="020F0502020204030204" pitchFamily="34" charset="0"/>
            </a:endParaRPr>
          </a:p>
          <a:p>
            <a:pPr marL="0" marR="0">
              <a:spcBef>
                <a:spcPts val="0"/>
              </a:spcBef>
              <a:spcAft>
                <a:spcPts val="0"/>
              </a:spcAft>
            </a:pPr>
            <a:r>
              <a:rPr lang="en-CA" sz="1800" dirty="0">
                <a:effectLst/>
                <a:latin typeface="Arial" panose="020B0604020202020204" pitchFamily="34" charset="0"/>
                <a:ea typeface="Calibri" panose="020F0502020204030204" pitchFamily="34" charset="0"/>
              </a:rPr>
              <a:t>Each mobile office is assembled in consultation with Occupational Therapists to ensure a secure and safe commute. The Lending Library has a selection of rolling suitcases, briefcases and bags to make it as easy as possible to grab your mobile office and go.</a:t>
            </a:r>
          </a:p>
          <a:p>
            <a:pPr marL="0" marR="0">
              <a:spcBef>
                <a:spcPts val="0"/>
              </a:spcBef>
              <a:spcAft>
                <a:spcPts val="0"/>
              </a:spcAft>
            </a:pPr>
            <a:endParaRPr lang="en-CA" sz="1800" dirty="0">
              <a:effectLst/>
              <a:latin typeface="Calibri" panose="020F0502020204030204" pitchFamily="34" charset="0"/>
              <a:ea typeface="Calibri" panose="020F0502020204030204" pitchFamily="34" charset="0"/>
            </a:endParaRPr>
          </a:p>
          <a:p>
            <a:pPr marL="0" marR="0">
              <a:spcBef>
                <a:spcPts val="0"/>
              </a:spcBef>
              <a:spcAft>
                <a:spcPts val="0"/>
              </a:spcAft>
            </a:pPr>
            <a:r>
              <a:rPr lang="en-CA" sz="1800" dirty="0">
                <a:effectLst/>
                <a:latin typeface="Arial" panose="020B0604020202020204" pitchFamily="34" charset="0"/>
                <a:ea typeface="Calibri" panose="020F0502020204030204" pitchFamily="34" charset="0"/>
              </a:rPr>
              <a:t>The offices are packed with small, lightweight versions of the adaptive equipment clients use in their daily lives, and also include everything needed to start working quickly and easily like adapters, USB hubs, laptop risers, headsets, and more.</a:t>
            </a:r>
          </a:p>
          <a:p>
            <a:pPr marL="0" marR="0">
              <a:spcBef>
                <a:spcPts val="0"/>
              </a:spcBef>
              <a:spcAft>
                <a:spcPts val="0"/>
              </a:spcAft>
            </a:pPr>
            <a:endParaRPr lang="en-CA" sz="1800" dirty="0">
              <a:effectLst/>
              <a:latin typeface="Calibri" panose="020F0502020204030204" pitchFamily="34" charset="0"/>
              <a:ea typeface="Calibri" panose="020F0502020204030204" pitchFamily="34" charset="0"/>
            </a:endParaRPr>
          </a:p>
          <a:p>
            <a:pPr marL="0" marR="0">
              <a:spcBef>
                <a:spcPts val="0"/>
              </a:spcBef>
              <a:spcAft>
                <a:spcPts val="0"/>
              </a:spcAft>
            </a:pPr>
            <a:r>
              <a:rPr lang="en-CA" sz="1800" dirty="0">
                <a:effectLst/>
                <a:latin typeface="Arial" panose="020B0604020202020204" pitchFamily="34" charset="0"/>
                <a:ea typeface="Calibri" panose="020F0502020204030204" pitchFamily="34" charset="0"/>
              </a:rPr>
              <a:t>We’ve also considered how to make it as easy as possible to start working when you arrive! As well as minimizing the need to search for plugs and untangle wires, the Lending Library can work with the client to establish an easy to unpack work setup. For example, switches and other small items can be mounted to provide a consistent user experience no matter where they are set up .</a:t>
            </a:r>
          </a:p>
          <a:p>
            <a:pPr marL="0" marR="0">
              <a:spcBef>
                <a:spcPts val="0"/>
              </a:spcBef>
              <a:spcAft>
                <a:spcPts val="0"/>
              </a:spcAft>
            </a:pPr>
            <a:endParaRPr lang="en-CA" sz="1800" dirty="0">
              <a:effectLst/>
              <a:latin typeface="Calibri" panose="020F0502020204030204" pitchFamily="34" charset="0"/>
              <a:ea typeface="Calibri" panose="020F0502020204030204" pitchFamily="34" charset="0"/>
            </a:endParaRPr>
          </a:p>
          <a:p>
            <a:pPr marL="0" marR="0">
              <a:spcBef>
                <a:spcPts val="0"/>
              </a:spcBef>
              <a:spcAft>
                <a:spcPts val="0"/>
              </a:spcAft>
            </a:pPr>
            <a:r>
              <a:rPr lang="en-CA" sz="1800" dirty="0">
                <a:effectLst/>
                <a:latin typeface="Arial" panose="020B0604020202020204" pitchFamily="34" charset="0"/>
                <a:ea typeface="Calibri" panose="020F0502020204030204" pitchFamily="34" charset="0"/>
              </a:rPr>
              <a:t>Just unpack and go!</a:t>
            </a:r>
            <a:endParaRPr lang="en-CA" sz="1800" dirty="0">
              <a:effectLst/>
              <a:latin typeface="Calibri" panose="020F0502020204030204" pitchFamily="34" charset="0"/>
              <a:ea typeface="Calibri" panose="020F0502020204030204" pitchFamily="34" charset="0"/>
            </a:endParaRPr>
          </a:p>
          <a:p>
            <a:endParaRPr lang="en-CA" dirty="0"/>
          </a:p>
        </p:txBody>
      </p:sp>
      <p:sp>
        <p:nvSpPr>
          <p:cNvPr id="4" name="Slide Number Placeholder 3"/>
          <p:cNvSpPr>
            <a:spLocks noGrp="1"/>
          </p:cNvSpPr>
          <p:nvPr>
            <p:ph type="sldNum" sz="quarter" idx="5"/>
          </p:nvPr>
        </p:nvSpPr>
        <p:spPr/>
        <p:txBody>
          <a:bodyPr/>
          <a:lstStyle/>
          <a:p>
            <a:fld id="{39423A2F-97B4-45C0-BB35-40F6B9A8C403}" type="slidenum">
              <a:rPr lang="en-CA" smtClean="0"/>
              <a:pPr/>
              <a:t>9</a:t>
            </a:fld>
            <a:endParaRPr lang="en-CA"/>
          </a:p>
        </p:txBody>
      </p:sp>
    </p:spTree>
    <p:extLst>
      <p:ext uri="{BB962C8B-B14F-4D97-AF65-F5344CB8AC3E}">
        <p14:creationId xmlns:p14="http://schemas.microsoft.com/office/powerpoint/2010/main" val="105500547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US" b="1">
                <a:solidFill>
                  <a:srgbClr val="FFFF00"/>
                </a:solidFill>
              </a:rPr>
              <a:t>Step 1: Post-Infosession</a:t>
            </a:r>
          </a:p>
          <a:p>
            <a:r>
              <a:rPr lang="en-US" sz="1200"/>
              <a:t>AAACT will send all participants of the Infosession a summary document outlining the tools we discussed during this Infosession within the next 3 days. We will assign a lead technician who is a subject matter expert in Adaptive Computer Technology to work one-on-one with the client. The lead technician will contact the client to set up an exploratory session and discuss potential solutions.</a:t>
            </a:r>
          </a:p>
          <a:p>
            <a:endParaRPr lang="en-US" sz="1200"/>
          </a:p>
          <a:p>
            <a:pPr marL="0" indent="0">
              <a:buNone/>
            </a:pPr>
            <a:r>
              <a:rPr lang="en-US" b="1">
                <a:solidFill>
                  <a:srgbClr val="FFFF00"/>
                </a:solidFill>
              </a:rPr>
              <a:t>Step 2: Finding the Right Solution with the LLSP – </a:t>
            </a:r>
            <a:endParaRPr lang="en-US" b="0">
              <a:solidFill>
                <a:srgbClr val="FFFF00"/>
              </a:solidFill>
            </a:endParaRPr>
          </a:p>
          <a:p>
            <a:pPr marL="0" indent="0">
              <a:buNone/>
            </a:pPr>
            <a:r>
              <a:rPr lang="en-US" sz="1200"/>
              <a:t>The Infosession summary will include a Client Contact form for the manager or management support to complete so that the client can be added to our system. We can begin providing services in advance of receiving this document back.</a:t>
            </a:r>
          </a:p>
          <a:p>
            <a:pPr marL="0" indent="0">
              <a:buNone/>
            </a:pPr>
            <a:endParaRPr lang="en-US" sz="1200"/>
          </a:p>
          <a:p>
            <a:pPr marL="0" indent="0">
              <a:buNone/>
            </a:pPr>
            <a:r>
              <a:rPr lang="en-US" sz="1200"/>
              <a:t>The client identifies the solutions that might work, tries out different tools and identifies the ones best suited to their needs and their work. The equipment is approved for loan by the manager or management support, and delivered to the client at their place of work.</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CA" b="0">
              <a:solidFill>
                <a:srgbClr val="FFFF00"/>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CA" b="0">
                <a:solidFill>
                  <a:srgbClr val="FFFF00"/>
                </a:solidFill>
              </a:rPr>
              <a:t>You can contact us at any point in this process for more assistance. Please </a:t>
            </a:r>
            <a:r>
              <a:rPr lang="en-CA" sz="1200"/>
              <a:t>reach out to the lead technician if the equipment is not working, your condition changes, or you want to explore other solutions. All shipping and equipment at this stage is covered by the Lending Library– there is no cost to you or your department for returning equipment or receiving new products.</a:t>
            </a:r>
          </a:p>
          <a:p>
            <a:pPr marL="0" indent="0">
              <a:buNone/>
            </a:pPr>
            <a:endParaRPr lang="en-US" sz="1200"/>
          </a:p>
          <a:p>
            <a:pPr marL="0" indent="0">
              <a:buNone/>
            </a:pPr>
            <a:r>
              <a:rPr lang="en-CA" b="1">
                <a:solidFill>
                  <a:srgbClr val="FFFF00"/>
                </a:solidFill>
              </a:rPr>
              <a:t>Step 3: Concluding LLSP Service. </a:t>
            </a:r>
            <a:endParaRPr lang="en-CA" sz="1400"/>
          </a:p>
          <a:p>
            <a:pPr marL="0" indent="0">
              <a:buNone/>
            </a:pPr>
            <a:r>
              <a:rPr lang="en-CA" sz="1400"/>
              <a:t>If you’re a determinate employee, you can keep using your equipment until your term ends or until you become an employee. If you have a temporary or episodic condition, you can borrow the equipment for at least six months before working with your technician to decide if you want to use the equipment permanently.</a:t>
            </a:r>
          </a:p>
          <a:p>
            <a:pPr marL="0" indent="0">
              <a:buNone/>
            </a:pPr>
            <a:endParaRPr lang="en-CA" sz="1400"/>
          </a:p>
          <a:p>
            <a:r>
              <a:rPr lang="en-CA" sz="1400"/>
              <a:t>Eventually, if the client wishes to keep their equipment permanently, the client department procures replacement stock for the Lending Library, which avoids work interruptions and the need to reconfigure tools. AAACT provides resources, information, and links to support the employee’s department in procuring replacement equipment.</a:t>
            </a:r>
          </a:p>
          <a:p>
            <a:endParaRPr lang="en-CA"/>
          </a:p>
        </p:txBody>
      </p:sp>
      <p:sp>
        <p:nvSpPr>
          <p:cNvPr id="4" name="Slide Number Placeholder 3"/>
          <p:cNvSpPr>
            <a:spLocks noGrp="1"/>
          </p:cNvSpPr>
          <p:nvPr>
            <p:ph type="sldNum" sz="quarter" idx="5"/>
          </p:nvPr>
        </p:nvSpPr>
        <p:spPr/>
        <p:txBody>
          <a:bodyPr/>
          <a:lstStyle/>
          <a:p>
            <a:fld id="{1387B277-78AB-47A9-B5EF-B7D6E03D333E}" type="slidenum">
              <a:rPr lang="en-CA" smtClean="0"/>
              <a:t>10</a:t>
            </a:fld>
            <a:endParaRPr lang="en-CA"/>
          </a:p>
        </p:txBody>
      </p:sp>
    </p:spTree>
    <p:extLst>
      <p:ext uri="{BB962C8B-B14F-4D97-AF65-F5344CB8AC3E}">
        <p14:creationId xmlns:p14="http://schemas.microsoft.com/office/powerpoint/2010/main" val="1418602408"/>
      </p:ext>
    </p:extLst>
  </p:cSld>
  <p:clrMapOvr>
    <a:masterClrMapping/>
  </p:clrMapOvr>
</p:notes>
</file>

<file path=ppt/slideLayouts/_rels/slideLayout1.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tags" Target="../tags/tag4.xml"/><Relationship Id="rId7" Type="http://schemas.openxmlformats.org/officeDocument/2006/relationships/image" Target="../media/image4.emf"/><Relationship Id="rId2" Type="http://schemas.openxmlformats.org/officeDocument/2006/relationships/tags" Target="../tags/tag3.xml"/><Relationship Id="rId1" Type="http://schemas.openxmlformats.org/officeDocument/2006/relationships/tags" Target="../tags/tag2.xml"/><Relationship Id="rId6" Type="http://schemas.openxmlformats.org/officeDocument/2006/relationships/image" Target="../media/image3.png"/><Relationship Id="rId5" Type="http://schemas.openxmlformats.org/officeDocument/2006/relationships/image" Target="../media/image2.jpeg"/><Relationship Id="rId4" Type="http://schemas.openxmlformats.org/officeDocument/2006/relationships/slideMaster" Target="../slideMasters/slideMaster1.xml"/><Relationship Id="rId9" Type="http://schemas.openxmlformats.org/officeDocument/2006/relationships/image" Target="../media/image6.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slideMaster" Target="../slideMasters/slideMaster3.xml"/><Relationship Id="rId1" Type="http://schemas.openxmlformats.org/officeDocument/2006/relationships/tags" Target="../tags/tag13.xml"/></Relationships>
</file>

<file path=ppt/slideLayouts/_rels/slideLayout2.xml.rels><?xml version="1.0" encoding="UTF-8" standalone="yes"?>
<Relationships xmlns="http://schemas.openxmlformats.org/package/2006/relationships"><Relationship Id="rId3" Type="http://schemas.openxmlformats.org/officeDocument/2006/relationships/slideMaster" Target="../slideMasters/slideMaster1.xml"/><Relationship Id="rId7" Type="http://schemas.openxmlformats.org/officeDocument/2006/relationships/image" Target="../media/image7.png"/><Relationship Id="rId2" Type="http://schemas.openxmlformats.org/officeDocument/2006/relationships/tags" Target="../tags/tag6.xml"/><Relationship Id="rId1" Type="http://schemas.openxmlformats.org/officeDocument/2006/relationships/tags" Target="../tags/tag5.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2.jpeg"/></Relationships>
</file>

<file path=ppt/slideLayouts/_rels/slideLayout20.xml.rels><?xml version="1.0" encoding="UTF-8" standalone="yes"?>
<Relationships xmlns="http://schemas.openxmlformats.org/package/2006/relationships"><Relationship Id="rId2" Type="http://schemas.openxmlformats.org/officeDocument/2006/relationships/slideMaster" Target="../slideMasters/slideMaster3.xml"/><Relationship Id="rId1" Type="http://schemas.openxmlformats.org/officeDocument/2006/relationships/tags" Target="../tags/tag14.xml"/></Relationships>
</file>

<file path=ppt/slideLayouts/_rels/slideLayout3.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8.xml"/><Relationship Id="rId1" Type="http://schemas.openxmlformats.org/officeDocument/2006/relationships/tags" Target="../tags/tag7.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2.jpeg"/></Relationships>
</file>

<file path=ppt/slideLayouts/_rels/slideLayout4.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9.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0.xml"/></Relationships>
</file>

<file path=ppt/slideLayouts/_rels/slideLayout7.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1.xml"/></Relationships>
</file>

<file path=ppt/slideLayouts/_rels/slideLayout8.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2.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Option 1">
    <p:spTree>
      <p:nvGrpSpPr>
        <p:cNvPr id="1" name=""/>
        <p:cNvGrpSpPr/>
        <p:nvPr/>
      </p:nvGrpSpPr>
      <p:grpSpPr>
        <a:xfrm>
          <a:off x="0" y="0"/>
          <a:ext cx="0" cy="0"/>
          <a:chOff x="0" y="0"/>
          <a:chExt cx="0" cy="0"/>
        </a:xfrm>
      </p:grpSpPr>
      <p:pic>
        <p:nvPicPr>
          <p:cNvPr id="8" name="Picture 7"/>
          <p:cNvPicPr>
            <a:picLocks noChangeAspect="1"/>
          </p:cNvPicPr>
          <p:nvPr userDrawn="1">
            <p:custDataLst>
              <p:tags r:id="rId1"/>
            </p:custDataLst>
          </p:nvPr>
        </p:nvPicPr>
        <p:blipFill>
          <a:blip r:embed="rId5" cstate="screen">
            <a:extLst>
              <a:ext uri="{28A0092B-C50C-407E-A947-70E740481C1C}">
                <a14:useLocalDpi xmlns:a14="http://schemas.microsoft.com/office/drawing/2010/main"/>
              </a:ext>
            </a:extLst>
          </a:blip>
          <a:stretch>
            <a:fillRect/>
          </a:stretch>
        </p:blipFill>
        <p:spPr bwMode="invGray">
          <a:xfrm>
            <a:off x="0" y="0"/>
            <a:ext cx="12192000" cy="6858000"/>
          </a:xfrm>
          <a:prstGeom prst="rect">
            <a:avLst/>
          </a:prstGeom>
          <a:noFill/>
        </p:spPr>
      </p:pic>
      <p:sp>
        <p:nvSpPr>
          <p:cNvPr id="2" name="Title 1"/>
          <p:cNvSpPr>
            <a:spLocks noGrp="1"/>
          </p:cNvSpPr>
          <p:nvPr>
            <p:ph type="ctrTitle" hasCustomPrompt="1"/>
          </p:nvPr>
        </p:nvSpPr>
        <p:spPr>
          <a:xfrm>
            <a:off x="3271268" y="1321570"/>
            <a:ext cx="7320000" cy="734400"/>
          </a:xfrm>
          <a:prstGeom prst="rect">
            <a:avLst/>
          </a:prstGeom>
        </p:spPr>
        <p:txBody>
          <a:bodyPr vert="horz" lIns="91440" tIns="45720" rIns="91440" bIns="45720" rtlCol="0" anchor="t">
            <a:noAutofit/>
          </a:bodyPr>
          <a:lstStyle>
            <a:lvl1pPr algn="l">
              <a:lnSpc>
                <a:spcPct val="100000"/>
              </a:lnSpc>
              <a:defRPr lang="en-US" sz="3600" b="1" dirty="0">
                <a:solidFill>
                  <a:schemeClr val="bg1"/>
                </a:solidFill>
              </a:defRPr>
            </a:lvl1pPr>
          </a:lstStyle>
          <a:p>
            <a:pPr lvl="0"/>
            <a:r>
              <a:rPr lang="en-US"/>
              <a:t>Click to edit Master title / </a:t>
            </a:r>
            <a:r>
              <a:rPr lang="en-US" err="1"/>
              <a:t>Cliquez</a:t>
            </a:r>
            <a:r>
              <a:rPr lang="en-US"/>
              <a:t> pour modifier le </a:t>
            </a:r>
            <a:r>
              <a:rPr lang="en-US" err="1"/>
              <a:t>titre</a:t>
            </a:r>
            <a:endParaRPr lang="en-US"/>
          </a:p>
        </p:txBody>
      </p:sp>
      <p:sp>
        <p:nvSpPr>
          <p:cNvPr id="3" name="Subtitle 2"/>
          <p:cNvSpPr>
            <a:spLocks noGrp="1"/>
          </p:cNvSpPr>
          <p:nvPr>
            <p:ph type="subTitle" idx="1" hasCustomPrompt="1"/>
          </p:nvPr>
        </p:nvSpPr>
        <p:spPr>
          <a:xfrm>
            <a:off x="3271270" y="2513748"/>
            <a:ext cx="5586169" cy="1086056"/>
          </a:xfrm>
          <a:prstGeom prst="rect">
            <a:avLst/>
          </a:prstGeom>
        </p:spPr>
        <p:txBody>
          <a:bodyPr anchor="t">
            <a:normAutofit/>
          </a:bodyPr>
          <a:lstStyle>
            <a:lvl1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sz="2400">
                <a:solidFill>
                  <a:schemeClr val="bg1"/>
                </a:solidFill>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marL="0" marR="0" lvl="0" indent="0" algn="l" defTabSz="914400" rtl="0" eaLnBrk="1" fontAlgn="auto" latinLnBrk="0" hangingPunct="1">
              <a:lnSpc>
                <a:spcPts val="2500"/>
              </a:lnSpc>
              <a:spcBef>
                <a:spcPts val="1000"/>
              </a:spcBef>
              <a:spcAft>
                <a:spcPts val="0"/>
              </a:spcAft>
              <a:buClrTx/>
              <a:buSzTx/>
              <a:buFont typeface="Arial" panose="020B0604020202020204" pitchFamily="34" charset="0"/>
              <a:buNone/>
              <a:tabLst/>
              <a:defRPr/>
            </a:pPr>
            <a:r>
              <a:rPr lang="en-US"/>
              <a:t>Click to edit subheading</a:t>
            </a:r>
            <a:br>
              <a:rPr lang="en-US"/>
            </a:br>
            <a:r>
              <a:rPr lang="en-US" err="1"/>
              <a:t>Cliquez</a:t>
            </a:r>
            <a:r>
              <a:rPr lang="en-US"/>
              <a:t> pour modifier le sous-</a:t>
            </a:r>
            <a:r>
              <a:rPr lang="en-US" err="1"/>
              <a:t>titre</a:t>
            </a:r>
            <a:endParaRPr lang="en-US"/>
          </a:p>
        </p:txBody>
      </p:sp>
      <p:pic>
        <p:nvPicPr>
          <p:cNvPr id="5" name="Picture 4"/>
          <p:cNvPicPr>
            <a:picLocks/>
          </p:cNvPicPr>
          <p:nvPr userDrawn="1"/>
        </p:nvPicPr>
        <p:blipFill>
          <a:blip r:embed="rId6" cstate="print">
            <a:extLst>
              <a:ext uri="{28A0092B-C50C-407E-A947-70E740481C1C}">
                <a14:useLocalDpi xmlns:a14="http://schemas.microsoft.com/office/drawing/2010/main" val="0"/>
              </a:ext>
            </a:extLst>
          </a:blip>
          <a:stretch>
            <a:fillRect/>
          </a:stretch>
        </p:blipFill>
        <p:spPr bwMode="hidden">
          <a:xfrm>
            <a:off x="1036095" y="2060042"/>
            <a:ext cx="924835" cy="976793"/>
          </a:xfrm>
          <a:prstGeom prst="rect">
            <a:avLst/>
          </a:prstGeom>
        </p:spPr>
      </p:pic>
      <p:cxnSp>
        <p:nvCxnSpPr>
          <p:cNvPr id="7" name="Straight Connector 6"/>
          <p:cNvCxnSpPr/>
          <p:nvPr userDrawn="1">
            <p:custDataLst>
              <p:tags r:id="rId2"/>
            </p:custDataLst>
          </p:nvPr>
        </p:nvCxnSpPr>
        <p:spPr>
          <a:xfrm flipH="1">
            <a:off x="3392728" y="3912420"/>
            <a:ext cx="10101837" cy="0"/>
          </a:xfrm>
          <a:prstGeom prst="line">
            <a:avLst/>
          </a:prstGeom>
          <a:ln>
            <a:solidFill>
              <a:schemeClr val="bg1">
                <a:alpha val="35000"/>
              </a:schemeClr>
            </a:solidFill>
          </a:ln>
        </p:spPr>
        <p:style>
          <a:lnRef idx="1">
            <a:schemeClr val="accent1"/>
          </a:lnRef>
          <a:fillRef idx="0">
            <a:schemeClr val="accent1"/>
          </a:fillRef>
          <a:effectRef idx="0">
            <a:schemeClr val="accent1"/>
          </a:effectRef>
          <a:fontRef idx="minor">
            <a:schemeClr val="tx1"/>
          </a:fontRef>
        </p:style>
      </p:cxnSp>
      <p:pic>
        <p:nvPicPr>
          <p:cNvPr id="9" name="Picture 8"/>
          <p:cNvPicPr>
            <a:picLocks/>
          </p:cNvPicPr>
          <p:nvPr userDrawn="1">
            <p:custDataLst>
              <p:tags r:id="rId3"/>
            </p:custDataLst>
          </p:nvPr>
        </p:nvPicPr>
        <p:blipFill>
          <a:blip r:embed="rId7"/>
          <a:stretch>
            <a:fillRect/>
          </a:stretch>
        </p:blipFill>
        <p:spPr bwMode="black">
          <a:xfrm>
            <a:off x="1182049" y="982494"/>
            <a:ext cx="1530000" cy="1540000"/>
          </a:xfrm>
          <a:prstGeom prst="rect">
            <a:avLst/>
          </a:prstGeom>
        </p:spPr>
      </p:pic>
      <p:pic>
        <p:nvPicPr>
          <p:cNvPr id="10" name="Picture 9" descr="Shared Services Canada"/>
          <p:cNvPicPr>
            <a:picLocks/>
          </p:cNvPicPr>
          <p:nvPr userDrawn="1"/>
        </p:nvPicPr>
        <p:blipFill>
          <a:blip r:embed="rId8" cstate="print">
            <a:extLst>
              <a:ext uri="{28A0092B-C50C-407E-A947-70E740481C1C}">
                <a14:useLocalDpi xmlns:a14="http://schemas.microsoft.com/office/drawing/2010/main" val="0"/>
              </a:ext>
            </a:extLst>
          </a:blip>
          <a:stretch>
            <a:fillRect/>
          </a:stretch>
        </p:blipFill>
        <p:spPr bwMode="black">
          <a:xfrm>
            <a:off x="3178257" y="4225042"/>
            <a:ext cx="3074051" cy="436731"/>
          </a:xfrm>
          <a:prstGeom prst="rect">
            <a:avLst/>
          </a:prstGeom>
        </p:spPr>
      </p:pic>
      <p:pic>
        <p:nvPicPr>
          <p:cNvPr id="11" name="Picture 10"/>
          <p:cNvPicPr>
            <a:picLocks/>
          </p:cNvPicPr>
          <p:nvPr userDrawn="1"/>
        </p:nvPicPr>
        <p:blipFill>
          <a:blip r:embed="rId9" cstate="print">
            <a:extLst>
              <a:ext uri="{28A0092B-C50C-407E-A947-70E740481C1C}">
                <a14:useLocalDpi xmlns:a14="http://schemas.microsoft.com/office/drawing/2010/main" val="0"/>
              </a:ext>
            </a:extLst>
          </a:blip>
          <a:stretch>
            <a:fillRect/>
          </a:stretch>
        </p:blipFill>
        <p:spPr bwMode="black">
          <a:xfrm>
            <a:off x="6702556" y="4243590"/>
            <a:ext cx="1288921" cy="304053"/>
          </a:xfrm>
          <a:prstGeom prst="rect">
            <a:avLst/>
          </a:prstGeom>
        </p:spPr>
      </p:pic>
    </p:spTree>
    <p:extLst>
      <p:ext uri="{BB962C8B-B14F-4D97-AF65-F5344CB8AC3E}">
        <p14:creationId xmlns:p14="http://schemas.microsoft.com/office/powerpoint/2010/main" val="1420306454"/>
      </p:ext>
    </p:extLst>
  </p:cSld>
  <p:clrMapOvr>
    <a:masterClrMapping/>
  </p:clrMapOvr>
  <p:extLst>
    <p:ext uri="{DCECCB84-F9BA-43D5-87BE-67443E8EF086}">
      <p15:sldGuideLst xmlns:p15="http://schemas.microsoft.com/office/powerpoint/2012/main">
        <p15:guide id="1" orient="horz" pos="2069" userDrawn="1">
          <p15:clr>
            <a:srgbClr val="FBAE40"/>
          </p15:clr>
        </p15:guide>
        <p15:guide id="2" pos="604"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type="title" preserve="1">
  <p:cSld name="1_Title Slide Option 2">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587375" y="2169676"/>
            <a:ext cx="8747390" cy="733426"/>
          </a:xfrm>
        </p:spPr>
        <p:txBody>
          <a:bodyPr anchor="t">
            <a:noAutofit/>
          </a:bodyPr>
          <a:lstStyle>
            <a:lvl1pPr algn="l">
              <a:defRPr sz="2400" b="1" baseline="0">
                <a:solidFill>
                  <a:schemeClr val="tx1"/>
                </a:solidFill>
                <a:latin typeface="Arial" panose="020B0604020202020204" pitchFamily="34" charset="0"/>
              </a:defRPr>
            </a:lvl1pPr>
          </a:lstStyle>
          <a:p>
            <a:r>
              <a:rPr lang="en-US" err="1"/>
              <a:t>Cliquez</a:t>
            </a:r>
            <a:r>
              <a:rPr lang="en-US"/>
              <a:t> pour </a:t>
            </a:r>
            <a:r>
              <a:rPr lang="en-US" err="1"/>
              <a:t>ajouter</a:t>
            </a:r>
            <a:r>
              <a:rPr lang="en-US"/>
              <a:t> le </a:t>
            </a:r>
            <a:r>
              <a:rPr lang="en-US" err="1"/>
              <a:t>titre│Click</a:t>
            </a:r>
            <a:r>
              <a:rPr lang="en-US"/>
              <a:t> to edit Master title style</a:t>
            </a:r>
            <a:endParaRPr lang="en-CA"/>
          </a:p>
        </p:txBody>
      </p:sp>
      <p:sp>
        <p:nvSpPr>
          <p:cNvPr id="3" name="Subtitle 2"/>
          <p:cNvSpPr>
            <a:spLocks noGrp="1"/>
          </p:cNvSpPr>
          <p:nvPr>
            <p:ph type="subTitle" idx="1" hasCustomPrompt="1"/>
          </p:nvPr>
        </p:nvSpPr>
        <p:spPr>
          <a:xfrm>
            <a:off x="587375" y="3158162"/>
            <a:ext cx="8747390" cy="675025"/>
          </a:xfrm>
        </p:spPr>
        <p:txBody>
          <a:bodyPr anchor="t">
            <a:noAutofit/>
          </a:bodyPr>
          <a:lstStyle>
            <a:lvl1pPr marL="0" indent="0" algn="l">
              <a:buNone/>
              <a:defRPr sz="1800">
                <a:solidFill>
                  <a:schemeClr val="tx2"/>
                </a:solidFill>
                <a:latin typeface="Arial" panose="020B0604020202020204" pitchFamily="34" charset="0"/>
              </a:defRPr>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err="1"/>
              <a:t>Cliquez</a:t>
            </a:r>
            <a:r>
              <a:rPr lang="en-US"/>
              <a:t> pour </a:t>
            </a:r>
            <a:r>
              <a:rPr lang="en-US" err="1"/>
              <a:t>ajouter</a:t>
            </a:r>
            <a:r>
              <a:rPr lang="en-US"/>
              <a:t> le </a:t>
            </a:r>
            <a:r>
              <a:rPr lang="en-US" err="1"/>
              <a:t>titre│Click</a:t>
            </a:r>
            <a:r>
              <a:rPr lang="en-US"/>
              <a:t> to edit Master title style</a:t>
            </a:r>
            <a:endParaRPr lang="en-CA"/>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619991" y="592067"/>
            <a:ext cx="4572009" cy="4572009"/>
          </a:xfrm>
          <a:prstGeom prst="rect">
            <a:avLst/>
          </a:prstGeom>
        </p:spPr>
      </p:pic>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40" y="6065249"/>
            <a:ext cx="12203715" cy="792751"/>
          </a:xfrm>
          <a:prstGeom prst="rect">
            <a:avLst/>
          </a:prstGeom>
        </p:spPr>
      </p:pic>
    </p:spTree>
    <p:extLst>
      <p:ext uri="{BB962C8B-B14F-4D97-AF65-F5344CB8AC3E}">
        <p14:creationId xmlns:p14="http://schemas.microsoft.com/office/powerpoint/2010/main" val="3489341266"/>
      </p:ext>
    </p:extLst>
  </p:cSld>
  <p:clrMapOvr>
    <a:masterClrMapping/>
  </p:clrMapOvr>
  <p:extLst>
    <p:ext uri="{DCECCB84-F9BA-43D5-87BE-67443E8EF086}">
      <p15:sldGuideLst xmlns:p15="http://schemas.microsoft.com/office/powerpoint/2012/main">
        <p15:guide id="1" orient="horz" pos="1774">
          <p15:clr>
            <a:srgbClr val="FBAE40"/>
          </p15:clr>
        </p15:guide>
        <p15:guide id="2" pos="370">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Slide Option 3">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40" y="6065249"/>
            <a:ext cx="12203715" cy="792751"/>
          </a:xfrm>
          <a:prstGeom prst="rect">
            <a:avLst/>
          </a:prstGeom>
        </p:spPr>
      </p:pic>
      <p:sp>
        <p:nvSpPr>
          <p:cNvPr id="6" name="Title 1"/>
          <p:cNvSpPr>
            <a:spLocks noGrp="1"/>
          </p:cNvSpPr>
          <p:nvPr>
            <p:ph type="ctrTitle" hasCustomPrompt="1"/>
          </p:nvPr>
        </p:nvSpPr>
        <p:spPr>
          <a:xfrm>
            <a:off x="587375" y="2169676"/>
            <a:ext cx="8747390" cy="733426"/>
          </a:xfrm>
        </p:spPr>
        <p:txBody>
          <a:bodyPr anchor="t">
            <a:noAutofit/>
          </a:bodyPr>
          <a:lstStyle>
            <a:lvl1pPr algn="l">
              <a:defRPr sz="2400" b="1" baseline="0">
                <a:solidFill>
                  <a:schemeClr val="tx1"/>
                </a:solidFill>
                <a:latin typeface="Arial" panose="020B0604020202020204" pitchFamily="34" charset="0"/>
              </a:defRPr>
            </a:lvl1pPr>
          </a:lstStyle>
          <a:p>
            <a:r>
              <a:rPr lang="en-US" err="1"/>
              <a:t>Cliquez</a:t>
            </a:r>
            <a:r>
              <a:rPr lang="en-US"/>
              <a:t> pour </a:t>
            </a:r>
            <a:r>
              <a:rPr lang="en-US" err="1"/>
              <a:t>ajouter</a:t>
            </a:r>
            <a:r>
              <a:rPr lang="en-US"/>
              <a:t> le </a:t>
            </a:r>
            <a:r>
              <a:rPr lang="en-US" err="1"/>
              <a:t>titre│Click</a:t>
            </a:r>
            <a:r>
              <a:rPr lang="en-US"/>
              <a:t> to edit Master title style</a:t>
            </a:r>
            <a:endParaRPr lang="en-CA"/>
          </a:p>
        </p:txBody>
      </p:sp>
      <p:sp>
        <p:nvSpPr>
          <p:cNvPr id="7" name="Subtitle 2"/>
          <p:cNvSpPr>
            <a:spLocks noGrp="1"/>
          </p:cNvSpPr>
          <p:nvPr>
            <p:ph type="subTitle" idx="1" hasCustomPrompt="1"/>
          </p:nvPr>
        </p:nvSpPr>
        <p:spPr>
          <a:xfrm>
            <a:off x="587375" y="3158162"/>
            <a:ext cx="8747390" cy="675025"/>
          </a:xfrm>
        </p:spPr>
        <p:txBody>
          <a:bodyPr anchor="t">
            <a:noAutofit/>
          </a:bodyPr>
          <a:lstStyle>
            <a:lvl1pPr marL="0" indent="0" algn="l">
              <a:buNone/>
              <a:defRPr sz="1800">
                <a:solidFill>
                  <a:schemeClr val="tx2"/>
                </a:solidFill>
                <a:latin typeface="Arial" panose="020B0604020202020204" pitchFamily="34" charset="0"/>
              </a:defRPr>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err="1"/>
              <a:t>Cliquez</a:t>
            </a:r>
            <a:r>
              <a:rPr lang="en-US"/>
              <a:t> pour </a:t>
            </a:r>
            <a:r>
              <a:rPr lang="en-US" err="1"/>
              <a:t>ajouter</a:t>
            </a:r>
            <a:r>
              <a:rPr lang="en-US"/>
              <a:t> le </a:t>
            </a:r>
            <a:r>
              <a:rPr lang="en-US" err="1"/>
              <a:t>titre│Click</a:t>
            </a:r>
            <a:r>
              <a:rPr lang="en-US"/>
              <a:t> to edit Master title style</a:t>
            </a:r>
            <a:endParaRPr lang="en-CA"/>
          </a:p>
        </p:txBody>
      </p:sp>
    </p:spTree>
    <p:extLst>
      <p:ext uri="{BB962C8B-B14F-4D97-AF65-F5344CB8AC3E}">
        <p14:creationId xmlns:p14="http://schemas.microsoft.com/office/powerpoint/2010/main" val="37836240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Title and Content Layout 1">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28400" y="143342"/>
            <a:ext cx="11336400" cy="459066"/>
          </a:xfrm>
        </p:spPr>
        <p:txBody>
          <a:bodyPr anchor="t">
            <a:noAutofit/>
          </a:bodyPr>
          <a:lstStyle>
            <a:lvl1pPr>
              <a:defRPr sz="2400" b="1">
                <a:solidFill>
                  <a:schemeClr val="tx1"/>
                </a:solidFill>
                <a:latin typeface="Arial" panose="020B0604020202020204" pitchFamily="34" charset="0"/>
              </a:defRPr>
            </a:lvl1pPr>
          </a:lstStyle>
          <a:p>
            <a:r>
              <a:rPr lang="en-US" err="1"/>
              <a:t>Cliquez</a:t>
            </a:r>
            <a:r>
              <a:rPr lang="en-US"/>
              <a:t> pour </a:t>
            </a:r>
            <a:r>
              <a:rPr lang="en-US" err="1"/>
              <a:t>ajouter</a:t>
            </a:r>
            <a:r>
              <a:rPr lang="en-US"/>
              <a:t> le </a:t>
            </a:r>
            <a:r>
              <a:rPr lang="en-US" err="1"/>
              <a:t>titre│Click</a:t>
            </a:r>
            <a:r>
              <a:rPr lang="en-US"/>
              <a:t> to edit Master title style</a:t>
            </a:r>
            <a:endParaRPr lang="en-CA"/>
          </a:p>
        </p:txBody>
      </p:sp>
      <p:sp>
        <p:nvSpPr>
          <p:cNvPr id="3" name="Content Placeholder 2"/>
          <p:cNvSpPr>
            <a:spLocks noGrp="1"/>
          </p:cNvSpPr>
          <p:nvPr>
            <p:ph idx="1" hasCustomPrompt="1"/>
          </p:nvPr>
        </p:nvSpPr>
        <p:spPr>
          <a:xfrm>
            <a:off x="428400" y="799200"/>
            <a:ext cx="11336400" cy="5600295"/>
          </a:xfrm>
        </p:spPr>
        <p:txBody>
          <a:bodyPr>
            <a:normAutofit/>
          </a:bodyPr>
          <a:lstStyle>
            <a:lvl1pPr marL="228600" marR="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sz="1800">
                <a:solidFill>
                  <a:schemeClr val="tx1"/>
                </a:solidFill>
                <a:latin typeface="Arial" panose="020B0604020202020204" pitchFamily="34" charset="0"/>
              </a:defRPr>
            </a:lvl1pPr>
            <a:lvl2pPr marL="685800" marR="0"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sz="1800">
                <a:solidFill>
                  <a:schemeClr val="tx1"/>
                </a:solidFill>
                <a:latin typeface="Arial" panose="020B0604020202020204" pitchFamily="34" charset="0"/>
              </a:defRPr>
            </a:lvl2pPr>
            <a:lvl3pPr marL="1143000" marR="0"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sz="1800">
                <a:solidFill>
                  <a:schemeClr val="tx1"/>
                </a:solidFill>
                <a:latin typeface="Arial" panose="020B0604020202020204" pitchFamily="34" charset="0"/>
              </a:defRPr>
            </a:lvl3pPr>
            <a:lvl4pPr marL="1600200" marR="0"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sz="1800">
                <a:solidFill>
                  <a:schemeClr val="tx1"/>
                </a:solidFill>
                <a:latin typeface="Arial" panose="020B0604020202020204" pitchFamily="34" charset="0"/>
              </a:defRPr>
            </a:lvl4pPr>
            <a:lvl5pPr marL="2057400" marR="0"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sz="1800">
                <a:solidFill>
                  <a:schemeClr val="tx1"/>
                </a:solidFill>
                <a:latin typeface="Arial" panose="020B0604020202020204" pitchFamily="34" charset="0"/>
              </a:defRPr>
            </a:lvl5p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US" err="1"/>
              <a:t>Cliquez</a:t>
            </a:r>
            <a:r>
              <a:rPr lang="en-US"/>
              <a:t> pour modifier les styles │ Click to edit Master text styles</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lang="en-US"/>
          </a:p>
          <a:p>
            <a:pPr marL="685800" marR="0" lvl="1"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lang="en-US" err="1"/>
              <a:t>Deuxième</a:t>
            </a:r>
            <a:r>
              <a:rPr lang="en-US"/>
              <a:t> niveau │ Second level</a:t>
            </a:r>
          </a:p>
          <a:p>
            <a:pPr marL="1143000" marR="0" lvl="2"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lang="en-US" err="1"/>
              <a:t>Troisième</a:t>
            </a:r>
            <a:r>
              <a:rPr lang="en-US"/>
              <a:t> niveau │ Third level</a:t>
            </a:r>
          </a:p>
          <a:p>
            <a:pPr marL="1600200" marR="0" lvl="3"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lang="en-US" err="1"/>
              <a:t>Quatrième</a:t>
            </a:r>
            <a:r>
              <a:rPr lang="en-US"/>
              <a:t> niveau │Fourth level</a:t>
            </a:r>
          </a:p>
          <a:p>
            <a:pPr marL="2057400" marR="0" lvl="4"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lang="en-US" err="1"/>
              <a:t>Cinquième</a:t>
            </a:r>
            <a:r>
              <a:rPr lang="en-US"/>
              <a:t> niveau │Fifth level</a:t>
            </a:r>
          </a:p>
        </p:txBody>
      </p:sp>
      <p:sp>
        <p:nvSpPr>
          <p:cNvPr id="13" name="Slide Number Placeholder 5"/>
          <p:cNvSpPr txBox="1">
            <a:spLocks/>
          </p:cNvSpPr>
          <p:nvPr userDrawn="1"/>
        </p:nvSpPr>
        <p:spPr>
          <a:xfrm>
            <a:off x="11534400" y="6397200"/>
            <a:ext cx="4788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solidFill>
                <a:latin typeface="Corbel" panose="020B0503020204020204"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E640701E-6F3F-4C1C-85F1-A48826A3E1A0}" type="slidenum">
              <a:rPr lang="en-CA" smtClean="0">
                <a:latin typeface="Arial" panose="020B0604020202020204" pitchFamily="34" charset="0"/>
              </a:rPr>
              <a:pPr/>
              <a:t>‹#›</a:t>
            </a:fld>
            <a:endParaRPr lang="en-CA">
              <a:latin typeface="Arial" panose="020B0604020202020204" pitchFamily="34" charset="0"/>
            </a:endParaRPr>
          </a:p>
        </p:txBody>
      </p:sp>
    </p:spTree>
    <p:extLst>
      <p:ext uri="{BB962C8B-B14F-4D97-AF65-F5344CB8AC3E}">
        <p14:creationId xmlns:p14="http://schemas.microsoft.com/office/powerpoint/2010/main" val="304540798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10" name="Slide Number Placeholder 5"/>
          <p:cNvSpPr txBox="1">
            <a:spLocks/>
          </p:cNvSpPr>
          <p:nvPr userDrawn="1"/>
        </p:nvSpPr>
        <p:spPr>
          <a:xfrm>
            <a:off x="11534400" y="6397200"/>
            <a:ext cx="4788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solidFill>
                <a:latin typeface="Corbel" panose="020B0503020204020204"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E640701E-6F3F-4C1C-85F1-A48826A3E1A0}" type="slidenum">
              <a:rPr lang="en-CA" smtClean="0">
                <a:latin typeface="Arial" panose="020B0604020202020204" pitchFamily="34" charset="0"/>
              </a:rPr>
              <a:pPr/>
              <a:t>‹#›</a:t>
            </a:fld>
            <a:endParaRPr lang="en-CA">
              <a:latin typeface="Arial" panose="020B0604020202020204" pitchFamily="34" charset="0"/>
            </a:endParaRPr>
          </a:p>
        </p:txBody>
      </p:sp>
      <p:sp>
        <p:nvSpPr>
          <p:cNvPr id="5" name="Title 1"/>
          <p:cNvSpPr>
            <a:spLocks noGrp="1"/>
          </p:cNvSpPr>
          <p:nvPr>
            <p:ph type="title" hasCustomPrompt="1"/>
          </p:nvPr>
        </p:nvSpPr>
        <p:spPr>
          <a:xfrm>
            <a:off x="428400" y="143342"/>
            <a:ext cx="11336400" cy="459066"/>
          </a:xfrm>
        </p:spPr>
        <p:txBody>
          <a:bodyPr vert="horz" lIns="91440" tIns="45720" rIns="91440" bIns="45720" rtlCol="0" anchor="t">
            <a:noAutofit/>
          </a:bodyPr>
          <a:lstStyle>
            <a:lvl1pPr>
              <a:defRPr lang="en-CA" dirty="0"/>
            </a:lvl1pPr>
          </a:lstStyle>
          <a:p>
            <a:pPr lvl="0"/>
            <a:r>
              <a:rPr lang="en-US" err="1"/>
              <a:t>Cliquez</a:t>
            </a:r>
            <a:r>
              <a:rPr lang="en-US"/>
              <a:t> pour </a:t>
            </a:r>
            <a:r>
              <a:rPr lang="en-US" err="1"/>
              <a:t>ajouter</a:t>
            </a:r>
            <a:r>
              <a:rPr lang="en-US"/>
              <a:t> le </a:t>
            </a:r>
            <a:r>
              <a:rPr lang="en-US" err="1"/>
              <a:t>titre│Click</a:t>
            </a:r>
            <a:r>
              <a:rPr lang="en-US"/>
              <a:t> to edit Master title style</a:t>
            </a:r>
            <a:endParaRPr lang="en-CA"/>
          </a:p>
        </p:txBody>
      </p:sp>
    </p:spTree>
    <p:extLst>
      <p:ext uri="{BB962C8B-B14F-4D97-AF65-F5344CB8AC3E}">
        <p14:creationId xmlns:p14="http://schemas.microsoft.com/office/powerpoint/2010/main" val="33080824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le and Content Layout 3">
    <p:spTree>
      <p:nvGrpSpPr>
        <p:cNvPr id="1" name=""/>
        <p:cNvGrpSpPr/>
        <p:nvPr/>
      </p:nvGrpSpPr>
      <p:grpSpPr>
        <a:xfrm>
          <a:off x="0" y="0"/>
          <a:ext cx="0" cy="0"/>
          <a:chOff x="0" y="0"/>
          <a:chExt cx="0" cy="0"/>
        </a:xfrm>
      </p:grpSpPr>
      <p:sp>
        <p:nvSpPr>
          <p:cNvPr id="12" name="Slide Number Placeholder 5"/>
          <p:cNvSpPr txBox="1">
            <a:spLocks/>
          </p:cNvSpPr>
          <p:nvPr userDrawn="1"/>
        </p:nvSpPr>
        <p:spPr>
          <a:xfrm>
            <a:off x="11534400" y="6397200"/>
            <a:ext cx="4788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solidFill>
                <a:latin typeface="Corbel" panose="020B0503020204020204"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E640701E-6F3F-4C1C-85F1-A48826A3E1A0}" type="slidenum">
              <a:rPr lang="en-CA" smtClean="0">
                <a:latin typeface="Arial" panose="020B0604020202020204" pitchFamily="34" charset="0"/>
              </a:rPr>
              <a:pPr/>
              <a:t>‹#›</a:t>
            </a:fld>
            <a:endParaRPr lang="en-CA">
              <a:latin typeface="Arial" panose="020B0604020202020204" pitchFamily="34" charset="0"/>
            </a:endParaRPr>
          </a:p>
        </p:txBody>
      </p:sp>
      <p:sp>
        <p:nvSpPr>
          <p:cNvPr id="14" name="Content Placeholder 2"/>
          <p:cNvSpPr>
            <a:spLocks noGrp="1"/>
          </p:cNvSpPr>
          <p:nvPr>
            <p:ph idx="1" hasCustomPrompt="1"/>
          </p:nvPr>
        </p:nvSpPr>
        <p:spPr>
          <a:xfrm>
            <a:off x="428399" y="799199"/>
            <a:ext cx="11336400" cy="3783600"/>
          </a:xfrm>
        </p:spPr>
        <p:txBody>
          <a:bodyPr vert="horz" lIns="91440" tIns="45720" rIns="91440" bIns="45720" rtlCol="0">
            <a:normAutofit/>
          </a:bodyPr>
          <a:lstStyle>
            <a:lvl1pPr marL="228600" marR="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lang="en-US" sz="1800"/>
            </a:lvl1pPr>
            <a:lvl2pPr marL="685800" marR="0"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lang="en-US" sz="1800"/>
            </a:lvl2pPr>
            <a:lvl3pPr marL="1143000" marR="0"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lang="en-US" sz="1800"/>
            </a:lvl3pPr>
            <a:lvl4pPr marL="1600200" marR="0"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lang="en-US" sz="1800"/>
            </a:lvl4pPr>
            <a:lvl5pPr marL="2057400" marR="0"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lang="en-CA" sz="1800"/>
            </a:lvl5p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US" err="1"/>
              <a:t>Cliquez</a:t>
            </a:r>
            <a:r>
              <a:rPr lang="en-US"/>
              <a:t> pour modifier les styles │ Click to edit Master text styles</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lang="en-US"/>
          </a:p>
          <a:p>
            <a:pPr marL="685800" marR="0" lvl="1"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lang="en-US" err="1"/>
              <a:t>Deuxième</a:t>
            </a:r>
            <a:r>
              <a:rPr lang="en-US"/>
              <a:t> </a:t>
            </a:r>
            <a:r>
              <a:rPr lang="en-US" err="1"/>
              <a:t>niveau</a:t>
            </a:r>
            <a:r>
              <a:rPr lang="en-US"/>
              <a:t> │ Second level</a:t>
            </a:r>
          </a:p>
          <a:p>
            <a:pPr marL="1143000" marR="0" lvl="2"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lang="en-US" err="1"/>
              <a:t>Troisième</a:t>
            </a:r>
            <a:r>
              <a:rPr lang="en-US"/>
              <a:t> </a:t>
            </a:r>
            <a:r>
              <a:rPr lang="en-US" err="1"/>
              <a:t>niveau</a:t>
            </a:r>
            <a:r>
              <a:rPr lang="en-US"/>
              <a:t> │ Third level</a:t>
            </a:r>
          </a:p>
          <a:p>
            <a:pPr marL="1600200" marR="0" lvl="3"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lang="en-US" err="1"/>
              <a:t>Quatrième</a:t>
            </a:r>
            <a:r>
              <a:rPr lang="en-US"/>
              <a:t> </a:t>
            </a:r>
            <a:r>
              <a:rPr lang="en-US" err="1"/>
              <a:t>niveau</a:t>
            </a:r>
            <a:r>
              <a:rPr lang="en-US"/>
              <a:t> │Fourth level</a:t>
            </a:r>
          </a:p>
          <a:p>
            <a:pPr marL="2057400" marR="0" lvl="4"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lang="en-US" err="1"/>
              <a:t>Cinquième</a:t>
            </a:r>
            <a:r>
              <a:rPr lang="en-US"/>
              <a:t> </a:t>
            </a:r>
            <a:r>
              <a:rPr lang="en-US" err="1"/>
              <a:t>niveau</a:t>
            </a:r>
            <a:r>
              <a:rPr lang="en-US"/>
              <a:t> │Fifth level</a:t>
            </a:r>
          </a:p>
        </p:txBody>
      </p:sp>
      <p:sp>
        <p:nvSpPr>
          <p:cNvPr id="7" name="Title 1"/>
          <p:cNvSpPr>
            <a:spLocks noGrp="1"/>
          </p:cNvSpPr>
          <p:nvPr>
            <p:ph type="title" hasCustomPrompt="1"/>
          </p:nvPr>
        </p:nvSpPr>
        <p:spPr>
          <a:xfrm>
            <a:off x="428400" y="143342"/>
            <a:ext cx="11336400" cy="459066"/>
          </a:xfrm>
        </p:spPr>
        <p:txBody>
          <a:bodyPr vert="horz" lIns="91440" tIns="45720" rIns="91440" bIns="45720" rtlCol="0" anchor="t">
            <a:noAutofit/>
          </a:bodyPr>
          <a:lstStyle>
            <a:lvl1pPr>
              <a:defRPr lang="en-CA" dirty="0"/>
            </a:lvl1pPr>
          </a:lstStyle>
          <a:p>
            <a:pPr lvl="0"/>
            <a:r>
              <a:rPr lang="en-US" err="1"/>
              <a:t>Cliquez</a:t>
            </a:r>
            <a:r>
              <a:rPr lang="en-US"/>
              <a:t> pour </a:t>
            </a:r>
            <a:r>
              <a:rPr lang="en-US" err="1"/>
              <a:t>ajouter</a:t>
            </a:r>
            <a:r>
              <a:rPr lang="en-US"/>
              <a:t> le </a:t>
            </a:r>
            <a:r>
              <a:rPr lang="en-US" err="1"/>
              <a:t>titre│Click</a:t>
            </a:r>
            <a:r>
              <a:rPr lang="en-US"/>
              <a:t> to edit Master title style</a:t>
            </a:r>
            <a:endParaRPr lang="en-CA"/>
          </a:p>
        </p:txBody>
      </p:sp>
    </p:spTree>
    <p:extLst>
      <p:ext uri="{BB962C8B-B14F-4D97-AF65-F5344CB8AC3E}">
        <p14:creationId xmlns:p14="http://schemas.microsoft.com/office/powerpoint/2010/main" val="223078532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le and Content Layout 4">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a:xfrm>
            <a:off x="428399" y="798513"/>
            <a:ext cx="5580000" cy="4074365"/>
          </a:xfrm>
        </p:spPr>
        <p:txBody>
          <a:bodyPr vert="horz" lIns="91440" tIns="45720" rIns="91440" bIns="45720" rtlCol="0">
            <a:normAutofit/>
          </a:bodyPr>
          <a:lstStyle>
            <a:lvl1pPr marL="228600" marR="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lang="en-US" sz="1800"/>
            </a:lvl1pPr>
            <a:lvl2pPr marL="685800" marR="0"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lang="en-US" sz="1800"/>
            </a:lvl2pPr>
            <a:lvl3pPr marL="1143000" marR="0"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lang="en-US" sz="1800"/>
            </a:lvl3pPr>
            <a:lvl4pPr marL="1600200" marR="0"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lang="en-US" sz="1800"/>
            </a:lvl4pPr>
            <a:lvl5pPr marL="2057400" marR="0"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lang="en-CA" sz="1800"/>
            </a:lvl5p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US" err="1"/>
              <a:t>Cliquez</a:t>
            </a:r>
            <a:r>
              <a:rPr lang="en-US"/>
              <a:t> pour modifier les styles │ Click to edit Master text styles</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lang="en-US"/>
          </a:p>
          <a:p>
            <a:pPr marL="685800" marR="0" lvl="1"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lang="en-US" err="1"/>
              <a:t>Deuxième</a:t>
            </a:r>
            <a:r>
              <a:rPr lang="en-US"/>
              <a:t> </a:t>
            </a:r>
            <a:r>
              <a:rPr lang="en-US" err="1"/>
              <a:t>niveau</a:t>
            </a:r>
            <a:r>
              <a:rPr lang="en-US"/>
              <a:t> │ Second level</a:t>
            </a:r>
          </a:p>
          <a:p>
            <a:pPr marL="1143000" marR="0" lvl="2"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lang="en-US" err="1"/>
              <a:t>Troisième</a:t>
            </a:r>
            <a:r>
              <a:rPr lang="en-US"/>
              <a:t> </a:t>
            </a:r>
            <a:r>
              <a:rPr lang="en-US" err="1"/>
              <a:t>niveau</a:t>
            </a:r>
            <a:r>
              <a:rPr lang="en-US"/>
              <a:t> │ Third level</a:t>
            </a:r>
          </a:p>
          <a:p>
            <a:pPr marL="1600200" marR="0" lvl="3"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lang="en-US" err="1"/>
              <a:t>Quatrième</a:t>
            </a:r>
            <a:r>
              <a:rPr lang="en-US"/>
              <a:t> </a:t>
            </a:r>
            <a:r>
              <a:rPr lang="en-US" err="1"/>
              <a:t>niveau</a:t>
            </a:r>
            <a:r>
              <a:rPr lang="en-US"/>
              <a:t> │Fourth level</a:t>
            </a:r>
          </a:p>
          <a:p>
            <a:pPr marL="2057400" marR="0" lvl="4"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lang="en-US" err="1"/>
              <a:t>Cinquième</a:t>
            </a:r>
            <a:r>
              <a:rPr lang="en-US"/>
              <a:t> </a:t>
            </a:r>
            <a:r>
              <a:rPr lang="en-US" err="1"/>
              <a:t>niveau</a:t>
            </a:r>
            <a:r>
              <a:rPr lang="en-US"/>
              <a:t> │Fifth level</a:t>
            </a:r>
          </a:p>
        </p:txBody>
      </p:sp>
      <p:sp>
        <p:nvSpPr>
          <p:cNvPr id="8" name="Slide Number Placeholder 5"/>
          <p:cNvSpPr txBox="1">
            <a:spLocks/>
          </p:cNvSpPr>
          <p:nvPr userDrawn="1"/>
        </p:nvSpPr>
        <p:spPr>
          <a:xfrm>
            <a:off x="9329057" y="143342"/>
            <a:ext cx="2743200" cy="365125"/>
          </a:xfrm>
          <a:prstGeom prst="rect">
            <a:avLst/>
          </a:prstGeom>
        </p:spPr>
        <p:txBody>
          <a:bodyPr vert="horz" lIns="91440" tIns="45720" rIns="91440" bIns="45720" rtlCol="0" anchor="ctr"/>
          <a:lstStyle>
            <a:defPPr>
              <a:defRPr lang="en-US"/>
            </a:defPPr>
            <a:lvl1pPr algn="r">
              <a:defRPr sz="1200">
                <a:latin typeface="+mj-lt"/>
              </a:defRPr>
            </a:lvl1pPr>
          </a:lstStyle>
          <a:p>
            <a:pPr lvl="0"/>
            <a:endParaRPr lang="en-CA">
              <a:latin typeface="Arial" panose="020B0604020202020204" pitchFamily="34" charset="0"/>
            </a:endParaRPr>
          </a:p>
        </p:txBody>
      </p:sp>
      <p:sp>
        <p:nvSpPr>
          <p:cNvPr id="6" name="Picture Placeholder 5"/>
          <p:cNvSpPr>
            <a:spLocks noGrp="1"/>
          </p:cNvSpPr>
          <p:nvPr>
            <p:ph type="pic" sz="quarter" idx="10" hasCustomPrompt="1"/>
          </p:nvPr>
        </p:nvSpPr>
        <p:spPr>
          <a:xfrm>
            <a:off x="6184800" y="798513"/>
            <a:ext cx="5580000" cy="4075052"/>
          </a:xfrm>
        </p:spPr>
        <p:txBody>
          <a:bodyPr/>
          <a:lstStyle>
            <a:lvl1pPr>
              <a:defRPr baseline="0"/>
            </a:lvl1pPr>
          </a:lstStyle>
          <a:p>
            <a:r>
              <a:rPr lang="en-CA"/>
              <a:t>Image │ Picture</a:t>
            </a:r>
          </a:p>
        </p:txBody>
      </p:sp>
      <p:sp>
        <p:nvSpPr>
          <p:cNvPr id="11" name="Slide Number Placeholder 5"/>
          <p:cNvSpPr txBox="1">
            <a:spLocks/>
          </p:cNvSpPr>
          <p:nvPr userDrawn="1"/>
        </p:nvSpPr>
        <p:spPr>
          <a:xfrm>
            <a:off x="11534400" y="6397200"/>
            <a:ext cx="4788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solidFill>
                <a:latin typeface="Corbel" panose="020B0503020204020204"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E640701E-6F3F-4C1C-85F1-A48826A3E1A0}" type="slidenum">
              <a:rPr lang="en-CA" smtClean="0">
                <a:latin typeface="Arial" panose="020B0604020202020204" pitchFamily="34" charset="0"/>
              </a:rPr>
              <a:pPr/>
              <a:t>‹#›</a:t>
            </a:fld>
            <a:endParaRPr lang="en-CA">
              <a:latin typeface="Arial" panose="020B0604020202020204" pitchFamily="34" charset="0"/>
            </a:endParaRPr>
          </a:p>
        </p:txBody>
      </p:sp>
      <p:sp>
        <p:nvSpPr>
          <p:cNvPr id="10" name="Title 1"/>
          <p:cNvSpPr>
            <a:spLocks noGrp="1"/>
          </p:cNvSpPr>
          <p:nvPr>
            <p:ph type="title" hasCustomPrompt="1"/>
          </p:nvPr>
        </p:nvSpPr>
        <p:spPr>
          <a:xfrm>
            <a:off x="428400" y="143342"/>
            <a:ext cx="11336400" cy="459066"/>
          </a:xfrm>
        </p:spPr>
        <p:txBody>
          <a:bodyPr vert="horz" lIns="91440" tIns="45720" rIns="91440" bIns="45720" rtlCol="0" anchor="t">
            <a:noAutofit/>
          </a:bodyPr>
          <a:lstStyle>
            <a:lvl1pPr>
              <a:defRPr lang="en-CA" dirty="0"/>
            </a:lvl1pPr>
          </a:lstStyle>
          <a:p>
            <a:pPr lvl="0"/>
            <a:r>
              <a:rPr lang="en-US" err="1"/>
              <a:t>Cliquez</a:t>
            </a:r>
            <a:r>
              <a:rPr lang="en-US"/>
              <a:t> pour </a:t>
            </a:r>
            <a:r>
              <a:rPr lang="en-US" err="1"/>
              <a:t>ajouter</a:t>
            </a:r>
            <a:r>
              <a:rPr lang="en-US"/>
              <a:t> le </a:t>
            </a:r>
            <a:r>
              <a:rPr lang="en-US" err="1"/>
              <a:t>titre│Click</a:t>
            </a:r>
            <a:r>
              <a:rPr lang="en-US"/>
              <a:t> to edit Master title style</a:t>
            </a:r>
            <a:endParaRPr lang="en-CA"/>
          </a:p>
        </p:txBody>
      </p:sp>
    </p:spTree>
    <p:extLst>
      <p:ext uri="{BB962C8B-B14F-4D97-AF65-F5344CB8AC3E}">
        <p14:creationId xmlns:p14="http://schemas.microsoft.com/office/powerpoint/2010/main" val="254732846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hasCustomPrompt="1"/>
          </p:nvPr>
        </p:nvSpPr>
        <p:spPr>
          <a:xfrm>
            <a:off x="428400" y="799200"/>
            <a:ext cx="5580000" cy="4351338"/>
          </a:xfrm>
        </p:spPr>
        <p:txBody>
          <a:bodyPr vert="horz" lIns="91440" tIns="45720" rIns="91440" bIns="45720" rtlCol="0">
            <a:normAutofit/>
          </a:bodyPr>
          <a:lstStyle>
            <a:lvl1pPr marL="228600" marR="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lang="en-US" sz="1800"/>
            </a:lvl1pPr>
            <a:lvl2pPr marL="685800" marR="0"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lang="en-US" sz="1800"/>
            </a:lvl2pPr>
            <a:lvl3pPr marL="1143000" marR="0"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lang="en-US" sz="1800"/>
            </a:lvl3pPr>
            <a:lvl4pPr marL="1600200" marR="0"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lang="en-US" sz="1800"/>
            </a:lvl4pPr>
            <a:lvl5pPr marL="2057400" marR="0"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lang="en-CA" sz="1800"/>
            </a:lvl5p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US" err="1"/>
              <a:t>Cliquez</a:t>
            </a:r>
            <a:r>
              <a:rPr lang="en-US"/>
              <a:t> pour modifier les styles │ Click to edit Master text styles</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lang="en-US"/>
          </a:p>
          <a:p>
            <a:pPr marL="685800" marR="0" lvl="1"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lang="en-US" err="1"/>
              <a:t>Deuxième</a:t>
            </a:r>
            <a:r>
              <a:rPr lang="en-US"/>
              <a:t> </a:t>
            </a:r>
            <a:r>
              <a:rPr lang="en-US" err="1"/>
              <a:t>niveau</a:t>
            </a:r>
            <a:r>
              <a:rPr lang="en-US"/>
              <a:t> │ Second level</a:t>
            </a:r>
          </a:p>
          <a:p>
            <a:pPr marL="1143000" marR="0" lvl="2"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lang="en-US" err="1"/>
              <a:t>Troisième</a:t>
            </a:r>
            <a:r>
              <a:rPr lang="en-US"/>
              <a:t> </a:t>
            </a:r>
            <a:r>
              <a:rPr lang="en-US" err="1"/>
              <a:t>niveau</a:t>
            </a:r>
            <a:r>
              <a:rPr lang="en-US"/>
              <a:t> │ Third level</a:t>
            </a:r>
          </a:p>
          <a:p>
            <a:pPr marL="1600200" marR="0" lvl="3"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lang="en-US" err="1"/>
              <a:t>Quatrième</a:t>
            </a:r>
            <a:r>
              <a:rPr lang="en-US"/>
              <a:t> </a:t>
            </a:r>
            <a:r>
              <a:rPr lang="en-US" err="1"/>
              <a:t>niveau</a:t>
            </a:r>
            <a:r>
              <a:rPr lang="en-US"/>
              <a:t> │Fourth level</a:t>
            </a:r>
          </a:p>
          <a:p>
            <a:pPr marL="2057400" marR="0" lvl="4"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lang="en-US" err="1"/>
              <a:t>Cinquième</a:t>
            </a:r>
            <a:r>
              <a:rPr lang="en-US"/>
              <a:t> </a:t>
            </a:r>
            <a:r>
              <a:rPr lang="en-US" err="1"/>
              <a:t>niveau</a:t>
            </a:r>
            <a:r>
              <a:rPr lang="en-US"/>
              <a:t> │Fifth level</a:t>
            </a:r>
          </a:p>
        </p:txBody>
      </p:sp>
      <p:sp>
        <p:nvSpPr>
          <p:cNvPr id="4" name="Content Placeholder 3"/>
          <p:cNvSpPr>
            <a:spLocks noGrp="1"/>
          </p:cNvSpPr>
          <p:nvPr>
            <p:ph sz="half" idx="2" hasCustomPrompt="1"/>
          </p:nvPr>
        </p:nvSpPr>
        <p:spPr>
          <a:xfrm>
            <a:off x="6184800" y="799200"/>
            <a:ext cx="5580000" cy="4351338"/>
          </a:xfrm>
        </p:spPr>
        <p:txBody>
          <a:bodyPr vert="horz" lIns="91440" tIns="45720" rIns="91440" bIns="45720" rtlCol="0">
            <a:normAutofit/>
          </a:bodyPr>
          <a:lstStyle>
            <a:lvl1pPr marL="228600" marR="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lang="en-US" sz="1800"/>
            </a:lvl1pPr>
            <a:lvl2pPr marL="685800" marR="0"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lang="en-US" sz="1800"/>
            </a:lvl2pPr>
            <a:lvl3pPr marL="1143000" marR="0"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lang="en-US" sz="1800"/>
            </a:lvl3pPr>
            <a:lvl4pPr marL="1600200" marR="0"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lang="en-US" sz="1800"/>
            </a:lvl4pPr>
            <a:lvl5pPr marL="2057400" marR="0"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lang="en-CA" sz="1800"/>
            </a:lvl5p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US" err="1"/>
              <a:t>Cliquez</a:t>
            </a:r>
            <a:r>
              <a:rPr lang="en-US"/>
              <a:t> pour modifier les styles │ Click to edit Master text styles</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lang="en-US"/>
          </a:p>
          <a:p>
            <a:pPr marL="685800" marR="0" lvl="1"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lang="en-US" err="1"/>
              <a:t>Deuxième</a:t>
            </a:r>
            <a:r>
              <a:rPr lang="en-US"/>
              <a:t> </a:t>
            </a:r>
            <a:r>
              <a:rPr lang="en-US" err="1"/>
              <a:t>niveau</a:t>
            </a:r>
            <a:r>
              <a:rPr lang="en-US"/>
              <a:t> │ Second level</a:t>
            </a:r>
          </a:p>
          <a:p>
            <a:pPr marL="1143000" marR="0" lvl="2"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lang="en-US" err="1"/>
              <a:t>Troisième</a:t>
            </a:r>
            <a:r>
              <a:rPr lang="en-US"/>
              <a:t> </a:t>
            </a:r>
            <a:r>
              <a:rPr lang="en-US" err="1"/>
              <a:t>niveau</a:t>
            </a:r>
            <a:r>
              <a:rPr lang="en-US"/>
              <a:t> │ Third level</a:t>
            </a:r>
          </a:p>
          <a:p>
            <a:pPr marL="1600200" marR="0" lvl="3"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lang="en-US" err="1"/>
              <a:t>Quatrième</a:t>
            </a:r>
            <a:r>
              <a:rPr lang="en-US"/>
              <a:t> </a:t>
            </a:r>
            <a:r>
              <a:rPr lang="en-US" err="1"/>
              <a:t>niveau</a:t>
            </a:r>
            <a:r>
              <a:rPr lang="en-US"/>
              <a:t> │Fourth level</a:t>
            </a:r>
          </a:p>
          <a:p>
            <a:pPr marL="2057400" marR="0" lvl="4"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lang="en-US" err="1"/>
              <a:t>Cinquième</a:t>
            </a:r>
            <a:r>
              <a:rPr lang="en-US"/>
              <a:t> </a:t>
            </a:r>
            <a:r>
              <a:rPr lang="en-US" err="1"/>
              <a:t>niveau</a:t>
            </a:r>
            <a:r>
              <a:rPr lang="en-US"/>
              <a:t> │Fifth level</a:t>
            </a:r>
          </a:p>
        </p:txBody>
      </p:sp>
      <p:sp>
        <p:nvSpPr>
          <p:cNvPr id="12" name="Slide Number Placeholder 5"/>
          <p:cNvSpPr txBox="1">
            <a:spLocks/>
          </p:cNvSpPr>
          <p:nvPr userDrawn="1"/>
        </p:nvSpPr>
        <p:spPr>
          <a:xfrm>
            <a:off x="11534400" y="6397200"/>
            <a:ext cx="4788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solidFill>
                <a:latin typeface="Corbel" panose="020B0503020204020204"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E640701E-6F3F-4C1C-85F1-A48826A3E1A0}" type="slidenum">
              <a:rPr lang="en-CA" smtClean="0">
                <a:latin typeface="Arial" panose="020B0604020202020204" pitchFamily="34" charset="0"/>
              </a:rPr>
              <a:pPr/>
              <a:t>‹#›</a:t>
            </a:fld>
            <a:endParaRPr lang="en-CA">
              <a:latin typeface="Arial" panose="020B0604020202020204" pitchFamily="34" charset="0"/>
            </a:endParaRPr>
          </a:p>
        </p:txBody>
      </p:sp>
      <p:sp>
        <p:nvSpPr>
          <p:cNvPr id="7" name="Title 1"/>
          <p:cNvSpPr>
            <a:spLocks noGrp="1"/>
          </p:cNvSpPr>
          <p:nvPr>
            <p:ph type="title" hasCustomPrompt="1"/>
          </p:nvPr>
        </p:nvSpPr>
        <p:spPr>
          <a:xfrm>
            <a:off x="428400" y="143342"/>
            <a:ext cx="11336400" cy="459066"/>
          </a:xfrm>
        </p:spPr>
        <p:txBody>
          <a:bodyPr vert="horz" lIns="91440" tIns="45720" rIns="91440" bIns="45720" rtlCol="0" anchor="t">
            <a:noAutofit/>
          </a:bodyPr>
          <a:lstStyle>
            <a:lvl1pPr>
              <a:defRPr lang="en-CA" dirty="0"/>
            </a:lvl1pPr>
          </a:lstStyle>
          <a:p>
            <a:pPr lvl="0"/>
            <a:r>
              <a:rPr lang="en-US" err="1"/>
              <a:t>Cliquez</a:t>
            </a:r>
            <a:r>
              <a:rPr lang="en-US"/>
              <a:t> pour </a:t>
            </a:r>
            <a:r>
              <a:rPr lang="en-US" err="1"/>
              <a:t>ajouter</a:t>
            </a:r>
            <a:r>
              <a:rPr lang="en-US"/>
              <a:t> le </a:t>
            </a:r>
            <a:r>
              <a:rPr lang="en-US" err="1"/>
              <a:t>titre│Click</a:t>
            </a:r>
            <a:r>
              <a:rPr lang="en-US"/>
              <a:t> to edit Master title style</a:t>
            </a:r>
            <a:endParaRPr lang="en-CA"/>
          </a:p>
        </p:txBody>
      </p:sp>
    </p:spTree>
    <p:extLst>
      <p:ext uri="{BB962C8B-B14F-4D97-AF65-F5344CB8AC3E}">
        <p14:creationId xmlns:p14="http://schemas.microsoft.com/office/powerpoint/2010/main" val="208433513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hasCustomPrompt="1"/>
          </p:nvPr>
        </p:nvSpPr>
        <p:spPr>
          <a:xfrm>
            <a:off x="428399" y="799200"/>
            <a:ext cx="5580000" cy="823912"/>
          </a:xfrm>
        </p:spPr>
        <p:txBody>
          <a:bodyPr vert="horz" lIns="91440" tIns="45720" rIns="91440" bIns="45720" rtlCol="0">
            <a:normAutofit/>
          </a:bodyPr>
          <a:lstStyle>
            <a:lvl1pPr marL="228600" marR="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lang="en-US" sz="1800"/>
            </a:lvl1p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US" err="1"/>
              <a:t>Cliquez</a:t>
            </a:r>
            <a:r>
              <a:rPr lang="en-US"/>
              <a:t> pour modifier les styles  │Click to edit Master text styles</a:t>
            </a:r>
          </a:p>
        </p:txBody>
      </p:sp>
      <p:sp>
        <p:nvSpPr>
          <p:cNvPr id="4" name="Content Placeholder 3"/>
          <p:cNvSpPr>
            <a:spLocks noGrp="1"/>
          </p:cNvSpPr>
          <p:nvPr>
            <p:ph sz="half" idx="2" hasCustomPrompt="1"/>
          </p:nvPr>
        </p:nvSpPr>
        <p:spPr>
          <a:xfrm>
            <a:off x="428399" y="1623112"/>
            <a:ext cx="5580000" cy="3684588"/>
          </a:xfrm>
        </p:spPr>
        <p:txBody>
          <a:bodyPr vert="horz" lIns="91440" tIns="45720" rIns="91440" bIns="45720" rtlCol="0">
            <a:normAutofit/>
          </a:bodyPr>
          <a:lstStyle>
            <a:lvl1pPr marL="228600" marR="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lang="en-US" sz="1800"/>
            </a:lvl1pPr>
            <a:lvl2pPr marL="685800" marR="0"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lang="en-US" sz="1800"/>
            </a:lvl2pPr>
            <a:lvl3pPr marL="1143000" marR="0"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lang="en-US" sz="1800"/>
            </a:lvl3pPr>
            <a:lvl4pPr marL="1600200" marR="0"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lang="en-US" sz="1800"/>
            </a:lvl4pPr>
            <a:lvl5pPr marL="2057400" marR="0"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lang="en-CA" sz="1800"/>
            </a:lvl5p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US" err="1"/>
              <a:t>Cliquez</a:t>
            </a:r>
            <a:r>
              <a:rPr lang="en-US"/>
              <a:t> pour modifier les styles │ Click to edit Master text styles</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lang="en-US"/>
          </a:p>
          <a:p>
            <a:pPr marL="685800" marR="0" lvl="1"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lang="en-US" err="1"/>
              <a:t>Deuxième</a:t>
            </a:r>
            <a:r>
              <a:rPr lang="en-US"/>
              <a:t> </a:t>
            </a:r>
            <a:r>
              <a:rPr lang="en-US" err="1"/>
              <a:t>niveau</a:t>
            </a:r>
            <a:r>
              <a:rPr lang="en-US"/>
              <a:t> │ Second level</a:t>
            </a:r>
          </a:p>
          <a:p>
            <a:pPr marL="1143000" marR="0" lvl="2"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lang="en-US" err="1"/>
              <a:t>Troisième</a:t>
            </a:r>
            <a:r>
              <a:rPr lang="en-US"/>
              <a:t> </a:t>
            </a:r>
            <a:r>
              <a:rPr lang="en-US" err="1"/>
              <a:t>niveau</a:t>
            </a:r>
            <a:r>
              <a:rPr lang="en-US"/>
              <a:t> │ Third level</a:t>
            </a:r>
          </a:p>
          <a:p>
            <a:pPr marL="1600200" marR="0" lvl="3"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lang="en-US" err="1"/>
              <a:t>Quatrième</a:t>
            </a:r>
            <a:r>
              <a:rPr lang="en-US"/>
              <a:t> </a:t>
            </a:r>
            <a:r>
              <a:rPr lang="en-US" err="1"/>
              <a:t>niveau</a:t>
            </a:r>
            <a:r>
              <a:rPr lang="en-US"/>
              <a:t> │Fourth level</a:t>
            </a:r>
          </a:p>
          <a:p>
            <a:pPr marL="2057400" marR="0" lvl="4"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lang="en-US" err="1"/>
              <a:t>Cinquième</a:t>
            </a:r>
            <a:r>
              <a:rPr lang="en-US"/>
              <a:t> </a:t>
            </a:r>
            <a:r>
              <a:rPr lang="en-US" err="1"/>
              <a:t>niveau</a:t>
            </a:r>
            <a:r>
              <a:rPr lang="en-US"/>
              <a:t> │Fifth level</a:t>
            </a:r>
          </a:p>
        </p:txBody>
      </p:sp>
      <p:sp>
        <p:nvSpPr>
          <p:cNvPr id="5" name="Text Placeholder 4"/>
          <p:cNvSpPr>
            <a:spLocks noGrp="1"/>
          </p:cNvSpPr>
          <p:nvPr>
            <p:ph type="body" sz="quarter" idx="3" hasCustomPrompt="1"/>
          </p:nvPr>
        </p:nvSpPr>
        <p:spPr>
          <a:xfrm>
            <a:off x="6184800" y="799200"/>
            <a:ext cx="5580000" cy="823912"/>
          </a:xfrm>
        </p:spPr>
        <p:txBody>
          <a:bodyPr vert="horz" lIns="91440" tIns="45720" rIns="91440" bIns="45720" rtlCol="0">
            <a:normAutofit/>
          </a:bodyPr>
          <a:lstStyle>
            <a:lvl1pPr marL="228600" marR="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lang="en-US" sz="1800"/>
            </a:lvl1p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US" err="1"/>
              <a:t>Cliquez</a:t>
            </a:r>
            <a:r>
              <a:rPr lang="en-US"/>
              <a:t> pour modifier les styles  │Click to edit Master text styles</a:t>
            </a:r>
          </a:p>
        </p:txBody>
      </p:sp>
      <p:sp>
        <p:nvSpPr>
          <p:cNvPr id="6" name="Content Placeholder 5"/>
          <p:cNvSpPr>
            <a:spLocks noGrp="1"/>
          </p:cNvSpPr>
          <p:nvPr>
            <p:ph sz="quarter" idx="4" hasCustomPrompt="1"/>
          </p:nvPr>
        </p:nvSpPr>
        <p:spPr>
          <a:xfrm>
            <a:off x="6184800" y="1623112"/>
            <a:ext cx="5580000" cy="3684588"/>
          </a:xfrm>
        </p:spPr>
        <p:txBody>
          <a:bodyPr vert="horz" lIns="91440" tIns="45720" rIns="91440" bIns="45720" rtlCol="0">
            <a:normAutofit/>
          </a:bodyPr>
          <a:lstStyle>
            <a:lvl1pPr marL="228600" marR="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lang="en-US" sz="1800"/>
            </a:lvl1pPr>
            <a:lvl2pPr marL="685800" marR="0"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lang="en-US" sz="1800"/>
            </a:lvl2pPr>
            <a:lvl3pPr marL="1143000" marR="0"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lang="en-US" sz="1800"/>
            </a:lvl3pPr>
            <a:lvl4pPr marL="1600200" marR="0"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lang="en-US" sz="1800"/>
            </a:lvl4pPr>
            <a:lvl5pPr marL="2057400" marR="0"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lang="en-CA" sz="1800"/>
            </a:lvl5p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US" err="1"/>
              <a:t>Cliquez</a:t>
            </a:r>
            <a:r>
              <a:rPr lang="en-US"/>
              <a:t> pour modifier les styles │ Click to edit Master text styles</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lang="en-US"/>
          </a:p>
          <a:p>
            <a:pPr marL="685800" marR="0" lvl="1"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lang="en-US" err="1"/>
              <a:t>Deuxième</a:t>
            </a:r>
            <a:r>
              <a:rPr lang="en-US"/>
              <a:t> </a:t>
            </a:r>
            <a:r>
              <a:rPr lang="en-US" err="1"/>
              <a:t>niveau</a:t>
            </a:r>
            <a:r>
              <a:rPr lang="en-US"/>
              <a:t> │ Second level</a:t>
            </a:r>
          </a:p>
          <a:p>
            <a:pPr marL="1143000" marR="0" lvl="2"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lang="en-US" err="1"/>
              <a:t>Troisième</a:t>
            </a:r>
            <a:r>
              <a:rPr lang="en-US"/>
              <a:t> </a:t>
            </a:r>
            <a:r>
              <a:rPr lang="en-US" err="1"/>
              <a:t>niveau</a:t>
            </a:r>
            <a:r>
              <a:rPr lang="en-US"/>
              <a:t> │ Third level</a:t>
            </a:r>
          </a:p>
          <a:p>
            <a:pPr marL="1600200" marR="0" lvl="3"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lang="en-US" err="1"/>
              <a:t>Quatrième</a:t>
            </a:r>
            <a:r>
              <a:rPr lang="en-US"/>
              <a:t> </a:t>
            </a:r>
            <a:r>
              <a:rPr lang="en-US" err="1"/>
              <a:t>niveau</a:t>
            </a:r>
            <a:r>
              <a:rPr lang="en-US"/>
              <a:t> │Fourth level</a:t>
            </a:r>
          </a:p>
          <a:p>
            <a:pPr marL="2057400" marR="0" lvl="4"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lang="en-US" err="1"/>
              <a:t>Cinquième</a:t>
            </a:r>
            <a:r>
              <a:rPr lang="en-US"/>
              <a:t> </a:t>
            </a:r>
            <a:r>
              <a:rPr lang="en-US" err="1"/>
              <a:t>niveau</a:t>
            </a:r>
            <a:r>
              <a:rPr lang="en-US"/>
              <a:t> │Fifth level</a:t>
            </a:r>
          </a:p>
        </p:txBody>
      </p:sp>
      <p:sp>
        <p:nvSpPr>
          <p:cNvPr id="14" name="Slide Number Placeholder 5"/>
          <p:cNvSpPr txBox="1">
            <a:spLocks/>
          </p:cNvSpPr>
          <p:nvPr userDrawn="1"/>
        </p:nvSpPr>
        <p:spPr>
          <a:xfrm>
            <a:off x="11534400" y="6397200"/>
            <a:ext cx="4788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solidFill>
                <a:latin typeface="Corbel" panose="020B0503020204020204"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E640701E-6F3F-4C1C-85F1-A48826A3E1A0}" type="slidenum">
              <a:rPr lang="en-CA" smtClean="0">
                <a:latin typeface="Arial" panose="020B0604020202020204" pitchFamily="34" charset="0"/>
              </a:rPr>
              <a:pPr/>
              <a:t>‹#›</a:t>
            </a:fld>
            <a:endParaRPr lang="en-CA">
              <a:latin typeface="Arial" panose="020B0604020202020204" pitchFamily="34" charset="0"/>
            </a:endParaRPr>
          </a:p>
        </p:txBody>
      </p:sp>
      <p:sp>
        <p:nvSpPr>
          <p:cNvPr id="9" name="Title 1"/>
          <p:cNvSpPr>
            <a:spLocks noGrp="1"/>
          </p:cNvSpPr>
          <p:nvPr>
            <p:ph type="title" hasCustomPrompt="1"/>
          </p:nvPr>
        </p:nvSpPr>
        <p:spPr>
          <a:xfrm>
            <a:off x="428400" y="143342"/>
            <a:ext cx="11336400" cy="459066"/>
          </a:xfrm>
        </p:spPr>
        <p:txBody>
          <a:bodyPr vert="horz" lIns="91440" tIns="45720" rIns="91440" bIns="45720" rtlCol="0" anchor="t">
            <a:noAutofit/>
          </a:bodyPr>
          <a:lstStyle>
            <a:lvl1pPr>
              <a:defRPr lang="en-CA" dirty="0"/>
            </a:lvl1pPr>
          </a:lstStyle>
          <a:p>
            <a:pPr lvl="0"/>
            <a:r>
              <a:rPr lang="en-US" err="1"/>
              <a:t>Cliquez</a:t>
            </a:r>
            <a:r>
              <a:rPr lang="en-US"/>
              <a:t> pour </a:t>
            </a:r>
            <a:r>
              <a:rPr lang="en-US" err="1"/>
              <a:t>ajouter</a:t>
            </a:r>
            <a:r>
              <a:rPr lang="en-US"/>
              <a:t> le </a:t>
            </a:r>
            <a:r>
              <a:rPr lang="en-US" err="1"/>
              <a:t>titre│Click</a:t>
            </a:r>
            <a:r>
              <a:rPr lang="en-US"/>
              <a:t> to edit Master title style</a:t>
            </a:r>
            <a:endParaRPr lang="en-CA"/>
          </a:p>
        </p:txBody>
      </p:sp>
    </p:spTree>
    <p:extLst>
      <p:ext uri="{BB962C8B-B14F-4D97-AF65-F5344CB8AC3E}">
        <p14:creationId xmlns:p14="http://schemas.microsoft.com/office/powerpoint/2010/main" val="154213791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84209606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le and Content Layout 1">
    <p:spTree>
      <p:nvGrpSpPr>
        <p:cNvPr id="1" name=""/>
        <p:cNvGrpSpPr/>
        <p:nvPr/>
      </p:nvGrpSpPr>
      <p:grpSpPr>
        <a:xfrm>
          <a:off x="0" y="0"/>
          <a:ext cx="0" cy="0"/>
          <a:chOff x="0" y="0"/>
          <a:chExt cx="0" cy="0"/>
        </a:xfrm>
      </p:grpSpPr>
      <p:sp>
        <p:nvSpPr>
          <p:cNvPr id="9" name="Title 1"/>
          <p:cNvSpPr>
            <a:spLocks noGrp="1"/>
          </p:cNvSpPr>
          <p:nvPr>
            <p:ph type="title" hasCustomPrompt="1"/>
          </p:nvPr>
        </p:nvSpPr>
        <p:spPr>
          <a:xfrm>
            <a:off x="635199" y="451976"/>
            <a:ext cx="8941252" cy="856125"/>
          </a:xfrm>
          <a:prstGeom prst="rect">
            <a:avLst/>
          </a:prstGeom>
        </p:spPr>
        <p:txBody>
          <a:bodyPr>
            <a:noAutofit/>
          </a:bodyPr>
          <a:lstStyle>
            <a:lvl1pPr>
              <a:defRPr sz="3200" b="1" baseline="0">
                <a:solidFill>
                  <a:schemeClr val="bg1"/>
                </a:solidFill>
              </a:defRPr>
            </a:lvl1pPr>
          </a:lstStyle>
          <a:p>
            <a:r>
              <a:rPr lang="en-US"/>
              <a:t>Click to edit Master title /</a:t>
            </a:r>
            <a:br>
              <a:rPr lang="en-US"/>
            </a:br>
            <a:r>
              <a:rPr lang="en-US" err="1"/>
              <a:t>Cliquez</a:t>
            </a:r>
            <a:r>
              <a:rPr lang="en-US"/>
              <a:t> pour modifier le </a:t>
            </a:r>
            <a:r>
              <a:rPr lang="en-US" err="1"/>
              <a:t>titre</a:t>
            </a:r>
            <a:endParaRPr lang="en-US"/>
          </a:p>
        </p:txBody>
      </p:sp>
      <p:sp>
        <p:nvSpPr>
          <p:cNvPr id="3" name="Content Placeholder 2"/>
          <p:cNvSpPr>
            <a:spLocks noGrp="1"/>
          </p:cNvSpPr>
          <p:nvPr>
            <p:ph idx="1" hasCustomPrompt="1"/>
          </p:nvPr>
        </p:nvSpPr>
        <p:spPr>
          <a:xfrm>
            <a:off x="661251" y="1711573"/>
            <a:ext cx="10895100" cy="4422831"/>
          </a:xfrm>
          <a:prstGeom prst="rect">
            <a:avLst/>
          </a:prstGeom>
        </p:spPr>
        <p:txBody>
          <a:bodyPr>
            <a:normAutofit/>
          </a:bodyPr>
          <a:lstStyle>
            <a:lvl1pPr marL="228600" marR="0" indent="-228600" algn="l" defTabSz="914400" rtl="0" eaLnBrk="1" fontAlgn="auto" latinLnBrk="0" hangingPunct="1">
              <a:lnSpc>
                <a:spcPct val="114000"/>
              </a:lnSpc>
              <a:spcBef>
                <a:spcPts val="1000"/>
              </a:spcBef>
              <a:spcAft>
                <a:spcPts val="0"/>
              </a:spcAft>
              <a:buClrTx/>
              <a:buSzTx/>
              <a:buFont typeface="Arial" panose="020B0604020202020204" pitchFamily="34" charset="0"/>
              <a:buChar char="•"/>
              <a:tabLst/>
              <a:defRPr sz="2800" b="0" baseline="0">
                <a:solidFill>
                  <a:schemeClr val="bg1"/>
                </a:solidFill>
                <a:latin typeface="Arial" panose="020B0604020202020204" pitchFamily="34" charset="0"/>
                <a:cs typeface="Arial" panose="020B0604020202020204" pitchFamily="34" charset="0"/>
              </a:defRPr>
            </a:lvl1pPr>
            <a:lvl2pPr marL="685800" marR="0" indent="-228600" algn="l" defTabSz="914400" rtl="0" eaLnBrk="1" fontAlgn="auto" latinLnBrk="0" hangingPunct="1">
              <a:lnSpc>
                <a:spcPct val="114000"/>
              </a:lnSpc>
              <a:spcBef>
                <a:spcPts val="500"/>
              </a:spcBef>
              <a:spcAft>
                <a:spcPts val="0"/>
              </a:spcAft>
              <a:buClrTx/>
              <a:buSzTx/>
              <a:buFont typeface="Arial" panose="020B0604020202020204" pitchFamily="34" charset="0"/>
              <a:buChar char="•"/>
              <a:tabLst/>
              <a:defRPr sz="2400" baseline="0">
                <a:solidFill>
                  <a:schemeClr val="bg1"/>
                </a:solidFill>
                <a:latin typeface="Arial" panose="020B0604020202020204" pitchFamily="34" charset="0"/>
                <a:cs typeface="Arial" panose="020B0604020202020204" pitchFamily="34" charset="0"/>
              </a:defRPr>
            </a:lvl2pPr>
            <a:lvl3pPr marL="1143000" marR="0" indent="-228600" algn="l" defTabSz="914400" rtl="0" eaLnBrk="1" fontAlgn="auto" latinLnBrk="0" hangingPunct="1">
              <a:lnSpc>
                <a:spcPct val="114000"/>
              </a:lnSpc>
              <a:spcBef>
                <a:spcPts val="500"/>
              </a:spcBef>
              <a:spcAft>
                <a:spcPts val="0"/>
              </a:spcAft>
              <a:buClrTx/>
              <a:buSzTx/>
              <a:buFont typeface="Arial" panose="020B0604020202020204" pitchFamily="34" charset="0"/>
              <a:buChar char="•"/>
              <a:tabLst/>
              <a:defRPr sz="2400" baseline="0">
                <a:solidFill>
                  <a:schemeClr val="bg1"/>
                </a:solidFill>
                <a:latin typeface="Arial" panose="020B0604020202020204" pitchFamily="34" charset="0"/>
                <a:cs typeface="Arial" panose="020B0604020202020204" pitchFamily="34" charset="0"/>
              </a:defRPr>
            </a:lvl3pPr>
            <a:lvl4pPr marL="1600200" marR="0" indent="-228600" algn="l" defTabSz="914400" rtl="0" eaLnBrk="1" fontAlgn="auto" latinLnBrk="0" hangingPunct="1">
              <a:lnSpc>
                <a:spcPct val="114000"/>
              </a:lnSpc>
              <a:spcBef>
                <a:spcPts val="500"/>
              </a:spcBef>
              <a:spcAft>
                <a:spcPts val="0"/>
              </a:spcAft>
              <a:buClrTx/>
              <a:buSzTx/>
              <a:buFont typeface="Arial" panose="020B0604020202020204" pitchFamily="34" charset="0"/>
              <a:buChar char="•"/>
              <a:tabLst/>
              <a:defRPr sz="2400" baseline="0">
                <a:solidFill>
                  <a:schemeClr val="bg1"/>
                </a:solidFill>
                <a:latin typeface="Arial" panose="020B0604020202020204" pitchFamily="34" charset="0"/>
                <a:cs typeface="Arial" panose="020B0604020202020204" pitchFamily="34" charset="0"/>
              </a:defRPr>
            </a:lvl4pPr>
            <a:lvl5pPr marL="2057400" marR="0" indent="-228600" algn="l" defTabSz="914400" rtl="0" eaLnBrk="1" fontAlgn="auto" latinLnBrk="0" hangingPunct="1">
              <a:lnSpc>
                <a:spcPct val="114000"/>
              </a:lnSpc>
              <a:spcBef>
                <a:spcPts val="500"/>
              </a:spcBef>
              <a:spcAft>
                <a:spcPts val="0"/>
              </a:spcAft>
              <a:buClrTx/>
              <a:buSzTx/>
              <a:buFont typeface="Arial" panose="020B0604020202020204" pitchFamily="34" charset="0"/>
              <a:buChar char="•"/>
              <a:tabLst/>
              <a:defRPr sz="2400" baseline="0">
                <a:solidFill>
                  <a:schemeClr val="bg1"/>
                </a:solidFill>
                <a:latin typeface="Arial" panose="020B0604020202020204" pitchFamily="34" charset="0"/>
                <a:cs typeface="Arial" panose="020B0604020202020204" pitchFamily="34" charset="0"/>
              </a:defRPr>
            </a:lvl5p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US"/>
              <a:t>Click to edit text / </a:t>
            </a:r>
            <a:r>
              <a:rPr lang="en-US" err="1"/>
              <a:t>Cliquez</a:t>
            </a:r>
            <a:r>
              <a:rPr lang="en-US"/>
              <a:t> pour modifier le </a:t>
            </a:r>
            <a:r>
              <a:rPr lang="en-US" err="1"/>
              <a:t>texte</a:t>
            </a:r>
            <a:endParaRPr lang="en-US"/>
          </a:p>
          <a:p>
            <a:pPr lvl="0"/>
            <a:endParaRPr lang="en-US"/>
          </a:p>
          <a:p>
            <a:pPr marL="685800" marR="0" lvl="1"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lang="en-US"/>
              <a:t>Second level / </a:t>
            </a:r>
            <a:r>
              <a:rPr lang="en-US" err="1"/>
              <a:t>Deuxième</a:t>
            </a:r>
            <a:r>
              <a:rPr lang="en-US"/>
              <a:t> </a:t>
            </a:r>
            <a:r>
              <a:rPr lang="en-US" err="1"/>
              <a:t>niveau</a:t>
            </a:r>
            <a:endParaRPr lang="en-US"/>
          </a:p>
          <a:p>
            <a:pPr marL="1143000" marR="0" lvl="2"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lang="en-US"/>
              <a:t>Third level / </a:t>
            </a:r>
            <a:r>
              <a:rPr lang="en-US" err="1"/>
              <a:t>Troisième</a:t>
            </a:r>
            <a:r>
              <a:rPr lang="en-US"/>
              <a:t> </a:t>
            </a:r>
            <a:r>
              <a:rPr lang="en-US" err="1"/>
              <a:t>niveau</a:t>
            </a:r>
            <a:endParaRPr lang="en-US"/>
          </a:p>
          <a:p>
            <a:pPr marL="1600200" marR="0" lvl="3"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lang="en-US" err="1"/>
              <a:t>Quatrième</a:t>
            </a:r>
            <a:r>
              <a:rPr lang="en-US"/>
              <a:t> </a:t>
            </a:r>
            <a:r>
              <a:rPr lang="en-US" err="1"/>
              <a:t>niveau</a:t>
            </a:r>
            <a:r>
              <a:rPr lang="en-US"/>
              <a:t> / Fourth level</a:t>
            </a:r>
          </a:p>
          <a:p>
            <a:pPr marL="2057400" marR="0" lvl="4"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lang="en-US" err="1"/>
              <a:t>Cinquième</a:t>
            </a:r>
            <a:r>
              <a:rPr lang="en-US"/>
              <a:t> </a:t>
            </a:r>
            <a:r>
              <a:rPr lang="en-US" err="1"/>
              <a:t>niveau</a:t>
            </a:r>
            <a:r>
              <a:rPr lang="en-US"/>
              <a:t> / Fifth level</a:t>
            </a:r>
          </a:p>
        </p:txBody>
      </p:sp>
      <p:sp>
        <p:nvSpPr>
          <p:cNvPr id="4" name="Rectangle 3">
            <a:extLst>
              <a:ext uri="{FF2B5EF4-FFF2-40B4-BE49-F238E27FC236}">
                <a16:creationId xmlns:a16="http://schemas.microsoft.com/office/drawing/2014/main" id="{3FF0C517-4FF3-4B8D-8C9D-A2DF22A657F1}"/>
              </a:ext>
            </a:extLst>
          </p:cNvPr>
          <p:cNvSpPr/>
          <p:nvPr userDrawn="1">
            <p:custDataLst>
              <p:tags r:id="rId1"/>
            </p:custDataLst>
          </p:nvPr>
        </p:nvSpPr>
        <p:spPr bwMode="hidden">
          <a:xfrm>
            <a:off x="778084" y="1318650"/>
            <a:ext cx="2125984" cy="71033"/>
          </a:xfrm>
          <a:prstGeom prst="rect">
            <a:avLst/>
          </a:prstGeom>
          <a:solidFill>
            <a:srgbClr val="45389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1588">
              <a:solidFill>
                <a:srgbClr val="453897"/>
              </a:solidFill>
              <a:latin typeface="Arial" panose="020B0604020202020204" pitchFamily="34" charset="0"/>
            </a:endParaRPr>
          </a:p>
        </p:txBody>
      </p:sp>
    </p:spTree>
    <p:extLst>
      <p:ext uri="{BB962C8B-B14F-4D97-AF65-F5344CB8AC3E}">
        <p14:creationId xmlns:p14="http://schemas.microsoft.com/office/powerpoint/2010/main" val="293907190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Option 2">
    <p:spTree>
      <p:nvGrpSpPr>
        <p:cNvPr id="1" name=""/>
        <p:cNvGrpSpPr/>
        <p:nvPr/>
      </p:nvGrpSpPr>
      <p:grpSpPr>
        <a:xfrm>
          <a:off x="0" y="0"/>
          <a:ext cx="0" cy="0"/>
          <a:chOff x="0" y="0"/>
          <a:chExt cx="0" cy="0"/>
        </a:xfrm>
      </p:grpSpPr>
      <p:pic>
        <p:nvPicPr>
          <p:cNvPr id="8" name="Picture 7"/>
          <p:cNvPicPr>
            <a:picLocks noChangeAspect="1"/>
          </p:cNvPicPr>
          <p:nvPr userDrawn="1">
            <p:custDataLst>
              <p:tags r:id="rId1"/>
            </p:custDataLst>
          </p:nvPr>
        </p:nvPicPr>
        <p:blipFill>
          <a:blip r:embed="rId4" cstate="screen">
            <a:extLst>
              <a:ext uri="{28A0092B-C50C-407E-A947-70E740481C1C}">
                <a14:useLocalDpi xmlns:a14="http://schemas.microsoft.com/office/drawing/2010/main"/>
              </a:ext>
            </a:extLst>
          </a:blip>
          <a:stretch>
            <a:fillRect/>
          </a:stretch>
        </p:blipFill>
        <p:spPr bwMode="invGray">
          <a:xfrm>
            <a:off x="0" y="-808"/>
            <a:ext cx="12192000" cy="6858000"/>
          </a:xfrm>
          <a:prstGeom prst="rect">
            <a:avLst/>
          </a:prstGeom>
        </p:spPr>
      </p:pic>
      <p:sp>
        <p:nvSpPr>
          <p:cNvPr id="9" name="Title 1"/>
          <p:cNvSpPr>
            <a:spLocks noGrp="1"/>
          </p:cNvSpPr>
          <p:nvPr>
            <p:ph type="ctrTitle" hasCustomPrompt="1"/>
          </p:nvPr>
        </p:nvSpPr>
        <p:spPr>
          <a:xfrm>
            <a:off x="1280953" y="1071477"/>
            <a:ext cx="7320000" cy="734400"/>
          </a:xfrm>
          <a:prstGeom prst="rect">
            <a:avLst/>
          </a:prstGeom>
        </p:spPr>
        <p:txBody>
          <a:bodyPr vert="horz" lIns="91440" tIns="45720" rIns="91440" bIns="45720" rtlCol="0" anchor="t">
            <a:noAutofit/>
          </a:bodyPr>
          <a:lstStyle>
            <a:lvl1pPr algn="l">
              <a:lnSpc>
                <a:spcPct val="100000"/>
              </a:lnSpc>
              <a:defRPr lang="en-US" sz="3200" b="1" baseline="0" dirty="0">
                <a:solidFill>
                  <a:schemeClr val="bg1"/>
                </a:solidFill>
              </a:defRPr>
            </a:lvl1pPr>
          </a:lstStyle>
          <a:p>
            <a:pPr lvl="0"/>
            <a:r>
              <a:rPr lang="en-US"/>
              <a:t>Click to edit Master title/ </a:t>
            </a:r>
            <a:r>
              <a:rPr lang="en-US" err="1"/>
              <a:t>Cliquez</a:t>
            </a:r>
            <a:r>
              <a:rPr lang="en-US"/>
              <a:t> pour modifier le </a:t>
            </a:r>
            <a:r>
              <a:rPr lang="en-US" err="1"/>
              <a:t>titre</a:t>
            </a:r>
            <a:endParaRPr lang="en-US"/>
          </a:p>
        </p:txBody>
      </p:sp>
      <p:sp>
        <p:nvSpPr>
          <p:cNvPr id="10" name="Subtitle 2"/>
          <p:cNvSpPr>
            <a:spLocks noGrp="1"/>
          </p:cNvSpPr>
          <p:nvPr>
            <p:ph type="subTitle" idx="1" hasCustomPrompt="1"/>
          </p:nvPr>
        </p:nvSpPr>
        <p:spPr>
          <a:xfrm>
            <a:off x="1280956" y="2263655"/>
            <a:ext cx="5586169" cy="1179260"/>
          </a:xfrm>
          <a:prstGeom prst="rect">
            <a:avLst/>
          </a:prstGeom>
        </p:spPr>
        <p:txBody>
          <a:bodyPr anchor="t">
            <a:normAutofit/>
          </a:bodyPr>
          <a:lstStyle>
            <a:lvl1pPr marL="0" marR="0" indent="0" algn="l" defTabSz="914400" rtl="0" eaLnBrk="1" fontAlgn="auto" latinLnBrk="0" hangingPunct="1">
              <a:lnSpc>
                <a:spcPts val="2500"/>
              </a:lnSpc>
              <a:spcBef>
                <a:spcPts val="1000"/>
              </a:spcBef>
              <a:spcAft>
                <a:spcPts val="0"/>
              </a:spcAft>
              <a:buClrTx/>
              <a:buSzTx/>
              <a:buFont typeface="Arial" panose="020B0604020202020204" pitchFamily="34" charset="0"/>
              <a:buNone/>
              <a:tabLst/>
              <a:defRPr sz="2000" baseline="0">
                <a:solidFill>
                  <a:schemeClr val="bg1"/>
                </a:solidFill>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marL="0" marR="0" lvl="0" indent="0" algn="l" defTabSz="914400" rtl="0" eaLnBrk="1" fontAlgn="auto" latinLnBrk="0" hangingPunct="1">
              <a:lnSpc>
                <a:spcPts val="2500"/>
              </a:lnSpc>
              <a:spcBef>
                <a:spcPts val="1000"/>
              </a:spcBef>
              <a:spcAft>
                <a:spcPts val="0"/>
              </a:spcAft>
              <a:buClrTx/>
              <a:buSzTx/>
              <a:buFont typeface="Arial" panose="020B0604020202020204" pitchFamily="34" charset="0"/>
              <a:buNone/>
              <a:tabLst/>
              <a:defRPr/>
            </a:pPr>
            <a:r>
              <a:rPr lang="en-US"/>
              <a:t>Click to edit subheading /</a:t>
            </a:r>
            <a:br>
              <a:rPr lang="en-US"/>
            </a:br>
            <a:r>
              <a:rPr lang="en-US" err="1"/>
              <a:t>Cliquez</a:t>
            </a:r>
            <a:r>
              <a:rPr lang="en-US"/>
              <a:t> pour modifier le sous-</a:t>
            </a:r>
            <a:r>
              <a:rPr lang="en-US" err="1"/>
              <a:t>titre</a:t>
            </a:r>
            <a:endParaRPr lang="en-US"/>
          </a:p>
        </p:txBody>
      </p:sp>
      <p:cxnSp>
        <p:nvCxnSpPr>
          <p:cNvPr id="11" name="Straight Connector 10"/>
          <p:cNvCxnSpPr/>
          <p:nvPr userDrawn="1">
            <p:custDataLst>
              <p:tags r:id="rId2"/>
            </p:custDataLst>
          </p:nvPr>
        </p:nvCxnSpPr>
        <p:spPr>
          <a:xfrm flipH="1">
            <a:off x="-4100679" y="3662327"/>
            <a:ext cx="10101837" cy="0"/>
          </a:xfrm>
          <a:prstGeom prst="line">
            <a:avLst/>
          </a:prstGeom>
          <a:ln>
            <a:solidFill>
              <a:schemeClr val="bg1">
                <a:alpha val="35000"/>
              </a:schemeClr>
            </a:solidFill>
          </a:ln>
        </p:spPr>
        <p:style>
          <a:lnRef idx="1">
            <a:schemeClr val="accent1"/>
          </a:lnRef>
          <a:fillRef idx="0">
            <a:schemeClr val="accent1"/>
          </a:fillRef>
          <a:effectRef idx="0">
            <a:schemeClr val="accent1"/>
          </a:effectRef>
          <a:fontRef idx="minor">
            <a:schemeClr val="tx1"/>
          </a:fontRef>
        </p:style>
      </p:cxnSp>
      <p:pic>
        <p:nvPicPr>
          <p:cNvPr id="12" name="Picture 11"/>
          <p:cNvPicPr>
            <a:picLocks/>
          </p:cNvPicPr>
          <p:nvPr userDrawn="1"/>
        </p:nvPicPr>
        <p:blipFill>
          <a:blip r:embed="rId5" cstate="print">
            <a:extLst>
              <a:ext uri="{28A0092B-C50C-407E-A947-70E740481C1C}">
                <a14:useLocalDpi xmlns:a14="http://schemas.microsoft.com/office/drawing/2010/main" val="0"/>
              </a:ext>
            </a:extLst>
          </a:blip>
          <a:stretch>
            <a:fillRect/>
          </a:stretch>
        </p:blipFill>
        <p:spPr bwMode="black">
          <a:xfrm>
            <a:off x="1187945" y="3974944"/>
            <a:ext cx="3074051" cy="436731"/>
          </a:xfrm>
          <a:prstGeom prst="rect">
            <a:avLst/>
          </a:prstGeom>
        </p:spPr>
      </p:pic>
      <p:pic>
        <p:nvPicPr>
          <p:cNvPr id="13" name="Picture 12"/>
          <p:cNvPicPr>
            <a:picLocks/>
          </p:cNvPicPr>
          <p:nvPr userDrawn="1"/>
        </p:nvPicPr>
        <p:blipFill>
          <a:blip r:embed="rId6" cstate="print">
            <a:extLst>
              <a:ext uri="{28A0092B-C50C-407E-A947-70E740481C1C}">
                <a14:useLocalDpi xmlns:a14="http://schemas.microsoft.com/office/drawing/2010/main" val="0"/>
              </a:ext>
            </a:extLst>
          </a:blip>
          <a:stretch>
            <a:fillRect/>
          </a:stretch>
        </p:blipFill>
        <p:spPr bwMode="black">
          <a:xfrm>
            <a:off x="4712241" y="3993497"/>
            <a:ext cx="1288921" cy="304053"/>
          </a:xfrm>
          <a:prstGeom prst="rect">
            <a:avLst/>
          </a:prstGeom>
        </p:spPr>
      </p:pic>
      <p:pic>
        <p:nvPicPr>
          <p:cNvPr id="17" name="Picture 16"/>
          <p:cNvPicPr>
            <a:picLocks/>
          </p:cNvPicPr>
          <p:nvPr userDrawn="1"/>
        </p:nvPicPr>
        <p:blipFill>
          <a:blip r:embed="rId7" cstate="print">
            <a:extLst>
              <a:ext uri="{28A0092B-C50C-407E-A947-70E740481C1C}">
                <a14:useLocalDpi xmlns:a14="http://schemas.microsoft.com/office/drawing/2010/main" val="0"/>
              </a:ext>
            </a:extLst>
          </a:blip>
          <a:stretch>
            <a:fillRect/>
          </a:stretch>
        </p:blipFill>
        <p:spPr>
          <a:xfrm>
            <a:off x="9759773" y="309658"/>
            <a:ext cx="2432227" cy="5207592"/>
          </a:xfrm>
          <a:prstGeom prst="rect">
            <a:avLst/>
          </a:prstGeom>
        </p:spPr>
      </p:pic>
    </p:spTree>
    <p:extLst>
      <p:ext uri="{BB962C8B-B14F-4D97-AF65-F5344CB8AC3E}">
        <p14:creationId xmlns:p14="http://schemas.microsoft.com/office/powerpoint/2010/main" val="1517992685"/>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604" userDrawn="1">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Title and Content Layout 4">
    <p:spTree>
      <p:nvGrpSpPr>
        <p:cNvPr id="1" name=""/>
        <p:cNvGrpSpPr/>
        <p:nvPr/>
      </p:nvGrpSpPr>
      <p:grpSpPr>
        <a:xfrm>
          <a:off x="0" y="0"/>
          <a:ext cx="0" cy="0"/>
          <a:chOff x="0" y="0"/>
          <a:chExt cx="0" cy="0"/>
        </a:xfrm>
      </p:grpSpPr>
      <p:sp>
        <p:nvSpPr>
          <p:cNvPr id="7" name="Title 1"/>
          <p:cNvSpPr>
            <a:spLocks noGrp="1"/>
          </p:cNvSpPr>
          <p:nvPr>
            <p:ph type="title" hasCustomPrompt="1"/>
          </p:nvPr>
        </p:nvSpPr>
        <p:spPr>
          <a:xfrm>
            <a:off x="635199" y="451976"/>
            <a:ext cx="8941252" cy="856125"/>
          </a:xfrm>
          <a:prstGeom prst="rect">
            <a:avLst/>
          </a:prstGeom>
        </p:spPr>
        <p:txBody>
          <a:bodyPr>
            <a:noAutofit/>
          </a:bodyPr>
          <a:lstStyle>
            <a:lvl1pPr>
              <a:defRPr sz="3200" b="1" baseline="0">
                <a:solidFill>
                  <a:schemeClr val="bg1"/>
                </a:solidFill>
              </a:defRPr>
            </a:lvl1pPr>
          </a:lstStyle>
          <a:p>
            <a:r>
              <a:rPr lang="en-US"/>
              <a:t>Click to edit Master title /</a:t>
            </a:r>
            <a:br>
              <a:rPr lang="en-US"/>
            </a:br>
            <a:r>
              <a:rPr lang="en-US" err="1"/>
              <a:t>Cliquez</a:t>
            </a:r>
            <a:r>
              <a:rPr lang="en-US"/>
              <a:t> pour modifier le </a:t>
            </a:r>
            <a:r>
              <a:rPr lang="en-US" err="1"/>
              <a:t>titre</a:t>
            </a:r>
            <a:endParaRPr lang="en-US"/>
          </a:p>
        </p:txBody>
      </p:sp>
      <p:sp>
        <p:nvSpPr>
          <p:cNvPr id="10" name="Content Placeholder 2"/>
          <p:cNvSpPr>
            <a:spLocks noGrp="1"/>
          </p:cNvSpPr>
          <p:nvPr>
            <p:ph idx="11" hasCustomPrompt="1"/>
          </p:nvPr>
        </p:nvSpPr>
        <p:spPr>
          <a:xfrm>
            <a:off x="661253" y="1711573"/>
            <a:ext cx="5146751" cy="4422831"/>
          </a:xfrm>
          <a:prstGeom prst="rect">
            <a:avLst/>
          </a:prstGeom>
        </p:spPr>
        <p:txBody>
          <a:bodyPr>
            <a:normAutofit/>
          </a:bodyPr>
          <a:lstStyle>
            <a:lvl1pPr marL="228600" marR="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sz="2400" b="0" baseline="0">
                <a:latin typeface="Arial" panose="020B0604020202020204" pitchFamily="34" charset="0"/>
                <a:cs typeface="Arial" panose="020B0604020202020204" pitchFamily="34" charset="0"/>
              </a:defRPr>
            </a:lvl1pPr>
            <a:lvl2pPr marL="685800" marR="0"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sz="2000">
                <a:latin typeface="Arial" panose="020B0604020202020204" pitchFamily="34" charset="0"/>
                <a:cs typeface="Arial" panose="020B0604020202020204" pitchFamily="34" charset="0"/>
              </a:defRPr>
            </a:lvl2pPr>
            <a:lvl3pPr marL="1143000" marR="0"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sz="2000" baseline="0">
                <a:latin typeface="Arial" panose="020B0604020202020204" pitchFamily="34" charset="0"/>
                <a:cs typeface="Arial" panose="020B0604020202020204" pitchFamily="34" charset="0"/>
              </a:defRPr>
            </a:lvl3pPr>
            <a:lvl4pPr marL="1600200" marR="0"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sz="2000" baseline="0">
                <a:latin typeface="Arial" panose="020B0604020202020204" pitchFamily="34" charset="0"/>
                <a:cs typeface="Arial" panose="020B0604020202020204" pitchFamily="34" charset="0"/>
              </a:defRPr>
            </a:lvl4pPr>
            <a:lvl5pPr marL="2057400" marR="0"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sz="2000" baseline="0">
                <a:latin typeface="Arial" panose="020B0604020202020204" pitchFamily="34" charset="0"/>
                <a:cs typeface="Arial" panose="020B0604020202020204" pitchFamily="34" charset="0"/>
              </a:defRPr>
            </a:lvl5p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US"/>
              <a:t>Click to edit text / </a:t>
            </a:r>
            <a:r>
              <a:rPr lang="en-US" err="1"/>
              <a:t>Cliquez</a:t>
            </a:r>
            <a:r>
              <a:rPr lang="en-US"/>
              <a:t> pour modifier le </a:t>
            </a:r>
            <a:r>
              <a:rPr lang="en-US" err="1"/>
              <a:t>texte</a:t>
            </a:r>
            <a:endParaRPr lang="en-US"/>
          </a:p>
          <a:p>
            <a:pPr lvl="0"/>
            <a:endParaRPr lang="en-US"/>
          </a:p>
          <a:p>
            <a:pPr marL="685800" marR="0" lvl="1"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lang="en-US"/>
              <a:t>Second level / </a:t>
            </a:r>
            <a:r>
              <a:rPr lang="en-US" err="1"/>
              <a:t>Deuxième</a:t>
            </a:r>
            <a:r>
              <a:rPr lang="en-US"/>
              <a:t> </a:t>
            </a:r>
            <a:r>
              <a:rPr lang="en-US" err="1"/>
              <a:t>niveau</a:t>
            </a:r>
            <a:endParaRPr lang="en-US"/>
          </a:p>
          <a:p>
            <a:pPr marL="1143000" marR="0" lvl="2"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lang="en-US"/>
              <a:t>Third level / </a:t>
            </a:r>
            <a:r>
              <a:rPr lang="en-US" err="1"/>
              <a:t>Troisième</a:t>
            </a:r>
            <a:r>
              <a:rPr lang="en-US"/>
              <a:t> </a:t>
            </a:r>
            <a:r>
              <a:rPr lang="en-US" err="1"/>
              <a:t>niveau</a:t>
            </a:r>
            <a:endParaRPr lang="en-US"/>
          </a:p>
          <a:p>
            <a:pPr marL="1600200" marR="0" lvl="3"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lang="en-US" err="1"/>
              <a:t>Quatrième</a:t>
            </a:r>
            <a:r>
              <a:rPr lang="en-US"/>
              <a:t> </a:t>
            </a:r>
            <a:r>
              <a:rPr lang="en-US" err="1"/>
              <a:t>niveau</a:t>
            </a:r>
            <a:r>
              <a:rPr lang="en-US"/>
              <a:t> / Fourth level</a:t>
            </a:r>
          </a:p>
          <a:p>
            <a:pPr marL="2057400" marR="0" lvl="4"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lang="en-US" err="1"/>
              <a:t>Cinquième</a:t>
            </a:r>
            <a:r>
              <a:rPr lang="en-US"/>
              <a:t> </a:t>
            </a:r>
            <a:r>
              <a:rPr lang="en-US" err="1"/>
              <a:t>niveau</a:t>
            </a:r>
            <a:r>
              <a:rPr lang="en-US"/>
              <a:t> / Fifth level</a:t>
            </a:r>
          </a:p>
        </p:txBody>
      </p:sp>
      <p:sp>
        <p:nvSpPr>
          <p:cNvPr id="5" name="Picture Placeholder 4"/>
          <p:cNvSpPr>
            <a:spLocks noGrp="1"/>
          </p:cNvSpPr>
          <p:nvPr>
            <p:ph type="pic" sz="quarter" idx="10" hasCustomPrompt="1"/>
          </p:nvPr>
        </p:nvSpPr>
        <p:spPr>
          <a:xfrm>
            <a:off x="6403197" y="1711573"/>
            <a:ext cx="5376000" cy="4422831"/>
          </a:xfrm>
          <a:prstGeom prst="rect">
            <a:avLst/>
          </a:prstGeom>
        </p:spPr>
        <p:txBody>
          <a:bodyPr>
            <a:normAutofit/>
          </a:bodyPr>
          <a:lstStyle>
            <a:lvl1pPr>
              <a:defRPr sz="2000" b="0">
                <a:latin typeface="Arial" panose="020B0604020202020204" pitchFamily="34" charset="0"/>
                <a:cs typeface="Arial" panose="020B0604020202020204" pitchFamily="34" charset="0"/>
              </a:defRPr>
            </a:lvl1pPr>
          </a:lstStyle>
          <a:p>
            <a:r>
              <a:rPr lang="en-CA"/>
              <a:t>Image / Picture</a:t>
            </a:r>
          </a:p>
        </p:txBody>
      </p:sp>
      <p:sp>
        <p:nvSpPr>
          <p:cNvPr id="6" name="Rectangle 5">
            <a:extLst>
              <a:ext uri="{FF2B5EF4-FFF2-40B4-BE49-F238E27FC236}">
                <a16:creationId xmlns:a16="http://schemas.microsoft.com/office/drawing/2014/main" id="{4493C167-4569-4E37-813D-6BE3D6A04A61}"/>
              </a:ext>
            </a:extLst>
          </p:cNvPr>
          <p:cNvSpPr/>
          <p:nvPr userDrawn="1">
            <p:custDataLst>
              <p:tags r:id="rId1"/>
            </p:custDataLst>
          </p:nvPr>
        </p:nvSpPr>
        <p:spPr bwMode="hidden">
          <a:xfrm>
            <a:off x="778084" y="1318650"/>
            <a:ext cx="2125984" cy="71033"/>
          </a:xfrm>
          <a:prstGeom prst="rect">
            <a:avLst/>
          </a:prstGeom>
          <a:solidFill>
            <a:srgbClr val="45389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1588">
              <a:solidFill>
                <a:srgbClr val="453897"/>
              </a:solidFill>
            </a:endParaRPr>
          </a:p>
        </p:txBody>
      </p:sp>
    </p:spTree>
    <p:extLst>
      <p:ext uri="{BB962C8B-B14F-4D97-AF65-F5344CB8AC3E}">
        <p14:creationId xmlns:p14="http://schemas.microsoft.com/office/powerpoint/2010/main" val="220825953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Slide Option 3">
    <p:spTree>
      <p:nvGrpSpPr>
        <p:cNvPr id="1" name=""/>
        <p:cNvGrpSpPr/>
        <p:nvPr/>
      </p:nvGrpSpPr>
      <p:grpSpPr>
        <a:xfrm>
          <a:off x="0" y="0"/>
          <a:ext cx="0" cy="0"/>
          <a:chOff x="0" y="0"/>
          <a:chExt cx="0" cy="0"/>
        </a:xfrm>
      </p:grpSpPr>
      <p:pic>
        <p:nvPicPr>
          <p:cNvPr id="13" name="Picture 12"/>
          <p:cNvPicPr>
            <a:picLocks noChangeAspect="1"/>
          </p:cNvPicPr>
          <p:nvPr userDrawn="1">
            <p:custDataLst>
              <p:tags r:id="rId1"/>
            </p:custDataLst>
          </p:nvPr>
        </p:nvPicPr>
        <p:blipFill>
          <a:blip r:embed="rId4" cstate="screen">
            <a:extLst>
              <a:ext uri="{28A0092B-C50C-407E-A947-70E740481C1C}">
                <a14:useLocalDpi xmlns:a14="http://schemas.microsoft.com/office/drawing/2010/main"/>
              </a:ext>
            </a:extLst>
          </a:blip>
          <a:stretch>
            <a:fillRect/>
          </a:stretch>
        </p:blipFill>
        <p:spPr bwMode="invGray">
          <a:xfrm>
            <a:off x="0" y="0"/>
            <a:ext cx="12192000" cy="6858000"/>
          </a:xfrm>
          <a:prstGeom prst="rect">
            <a:avLst/>
          </a:prstGeom>
        </p:spPr>
      </p:pic>
      <p:sp>
        <p:nvSpPr>
          <p:cNvPr id="14" name="Title 1"/>
          <p:cNvSpPr>
            <a:spLocks noGrp="1"/>
          </p:cNvSpPr>
          <p:nvPr>
            <p:ph type="ctrTitle" hasCustomPrompt="1"/>
          </p:nvPr>
        </p:nvSpPr>
        <p:spPr>
          <a:xfrm>
            <a:off x="1280953" y="1071477"/>
            <a:ext cx="7320000" cy="734400"/>
          </a:xfrm>
          <a:prstGeom prst="rect">
            <a:avLst/>
          </a:prstGeom>
        </p:spPr>
        <p:txBody>
          <a:bodyPr vert="horz" lIns="91440" tIns="45720" rIns="91440" bIns="45720" rtlCol="0" anchor="t">
            <a:noAutofit/>
          </a:bodyPr>
          <a:lstStyle>
            <a:lvl1pPr algn="l">
              <a:lnSpc>
                <a:spcPct val="100000"/>
              </a:lnSpc>
              <a:defRPr lang="en-US" sz="3200" b="1" dirty="0">
                <a:solidFill>
                  <a:schemeClr val="bg1"/>
                </a:solidFill>
              </a:defRPr>
            </a:lvl1pPr>
          </a:lstStyle>
          <a:p>
            <a:pPr lvl="0"/>
            <a:r>
              <a:rPr lang="en-US"/>
              <a:t>Click to edit Master title/ </a:t>
            </a:r>
            <a:r>
              <a:rPr lang="en-US" err="1"/>
              <a:t>Cliquez</a:t>
            </a:r>
            <a:r>
              <a:rPr lang="en-US"/>
              <a:t> pour modifier le </a:t>
            </a:r>
            <a:r>
              <a:rPr lang="en-US" err="1"/>
              <a:t>titre</a:t>
            </a:r>
            <a:endParaRPr lang="en-US"/>
          </a:p>
        </p:txBody>
      </p:sp>
      <p:pic>
        <p:nvPicPr>
          <p:cNvPr id="16" name="Picture 15"/>
          <p:cNvPicPr>
            <a:picLocks/>
          </p:cNvPicPr>
          <p:nvPr userDrawn="1"/>
        </p:nvPicPr>
        <p:blipFill>
          <a:blip r:embed="rId5" cstate="print">
            <a:extLst>
              <a:ext uri="{28A0092B-C50C-407E-A947-70E740481C1C}">
                <a14:useLocalDpi xmlns:a14="http://schemas.microsoft.com/office/drawing/2010/main" val="0"/>
              </a:ext>
            </a:extLst>
          </a:blip>
          <a:stretch>
            <a:fillRect/>
          </a:stretch>
        </p:blipFill>
        <p:spPr bwMode="black">
          <a:xfrm>
            <a:off x="1158762" y="3993497"/>
            <a:ext cx="3074051" cy="436731"/>
          </a:xfrm>
          <a:prstGeom prst="rect">
            <a:avLst/>
          </a:prstGeom>
        </p:spPr>
      </p:pic>
      <p:pic>
        <p:nvPicPr>
          <p:cNvPr id="17" name="Picture 16"/>
          <p:cNvPicPr>
            <a:picLocks/>
          </p:cNvPicPr>
          <p:nvPr userDrawn="1"/>
        </p:nvPicPr>
        <p:blipFill>
          <a:blip r:embed="rId6" cstate="print">
            <a:extLst>
              <a:ext uri="{28A0092B-C50C-407E-A947-70E740481C1C}">
                <a14:useLocalDpi xmlns:a14="http://schemas.microsoft.com/office/drawing/2010/main" val="0"/>
              </a:ext>
            </a:extLst>
          </a:blip>
          <a:stretch>
            <a:fillRect/>
          </a:stretch>
        </p:blipFill>
        <p:spPr bwMode="black">
          <a:xfrm>
            <a:off x="4712241" y="3993497"/>
            <a:ext cx="1288921" cy="304053"/>
          </a:xfrm>
          <a:prstGeom prst="rect">
            <a:avLst/>
          </a:prstGeom>
        </p:spPr>
      </p:pic>
      <p:cxnSp>
        <p:nvCxnSpPr>
          <p:cNvPr id="19" name="Straight Connector 18"/>
          <p:cNvCxnSpPr/>
          <p:nvPr userDrawn="1">
            <p:custDataLst>
              <p:tags r:id="rId2"/>
            </p:custDataLst>
          </p:nvPr>
        </p:nvCxnSpPr>
        <p:spPr>
          <a:xfrm flipH="1">
            <a:off x="-4100679" y="3662327"/>
            <a:ext cx="10101837" cy="0"/>
          </a:xfrm>
          <a:prstGeom prst="line">
            <a:avLst/>
          </a:prstGeom>
          <a:ln>
            <a:solidFill>
              <a:schemeClr val="bg1">
                <a:alpha val="35000"/>
              </a:schemeClr>
            </a:solidFill>
          </a:ln>
        </p:spPr>
        <p:style>
          <a:lnRef idx="1">
            <a:schemeClr val="accent1"/>
          </a:lnRef>
          <a:fillRef idx="0">
            <a:schemeClr val="accent1"/>
          </a:fillRef>
          <a:effectRef idx="0">
            <a:schemeClr val="accent1"/>
          </a:effectRef>
          <a:fontRef idx="minor">
            <a:schemeClr val="tx1"/>
          </a:fontRef>
        </p:style>
      </p:cxnSp>
      <p:sp>
        <p:nvSpPr>
          <p:cNvPr id="8" name="Subtitle 2"/>
          <p:cNvSpPr>
            <a:spLocks noGrp="1"/>
          </p:cNvSpPr>
          <p:nvPr>
            <p:ph type="subTitle" idx="1" hasCustomPrompt="1"/>
          </p:nvPr>
        </p:nvSpPr>
        <p:spPr>
          <a:xfrm>
            <a:off x="1280956" y="2263655"/>
            <a:ext cx="5586169" cy="988428"/>
          </a:xfrm>
          <a:prstGeom prst="rect">
            <a:avLst/>
          </a:prstGeom>
        </p:spPr>
        <p:txBody>
          <a:bodyPr anchor="t">
            <a:normAutofit/>
          </a:bodyPr>
          <a:lstStyle>
            <a:lvl1pPr marL="0" marR="0" indent="0" algn="l" defTabSz="914400" rtl="0" eaLnBrk="1" fontAlgn="auto" latinLnBrk="0" hangingPunct="1">
              <a:lnSpc>
                <a:spcPts val="2500"/>
              </a:lnSpc>
              <a:spcBef>
                <a:spcPts val="1000"/>
              </a:spcBef>
              <a:spcAft>
                <a:spcPts val="0"/>
              </a:spcAft>
              <a:buClrTx/>
              <a:buSzTx/>
              <a:buFont typeface="Arial" panose="020B0604020202020204" pitchFamily="34" charset="0"/>
              <a:buNone/>
              <a:tabLst/>
              <a:defRPr sz="2000" baseline="0">
                <a:solidFill>
                  <a:schemeClr val="bg1"/>
                </a:solidFill>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marL="0" marR="0" lvl="0" indent="0" algn="l" defTabSz="914400" rtl="0" eaLnBrk="1" fontAlgn="auto" latinLnBrk="0" hangingPunct="1">
              <a:lnSpc>
                <a:spcPts val="2500"/>
              </a:lnSpc>
              <a:spcBef>
                <a:spcPts val="1000"/>
              </a:spcBef>
              <a:spcAft>
                <a:spcPts val="0"/>
              </a:spcAft>
              <a:buClrTx/>
              <a:buSzTx/>
              <a:buFont typeface="Arial" panose="020B0604020202020204" pitchFamily="34" charset="0"/>
              <a:buNone/>
              <a:tabLst/>
              <a:defRPr/>
            </a:pPr>
            <a:r>
              <a:rPr lang="en-US"/>
              <a:t>Click to edit subheading /</a:t>
            </a:r>
            <a:br>
              <a:rPr lang="en-US"/>
            </a:br>
            <a:r>
              <a:rPr lang="en-US" err="1"/>
              <a:t>Cliquez</a:t>
            </a:r>
            <a:r>
              <a:rPr lang="en-US"/>
              <a:t> pour modifier le sous-</a:t>
            </a:r>
            <a:r>
              <a:rPr lang="en-US" err="1"/>
              <a:t>titre</a:t>
            </a:r>
            <a:endParaRPr lang="en-US"/>
          </a:p>
          <a:p>
            <a:pPr marL="0" marR="0" lvl="0" indent="0" algn="l" defTabSz="914400" rtl="0" eaLnBrk="1" fontAlgn="auto" latinLnBrk="0" hangingPunct="1">
              <a:lnSpc>
                <a:spcPts val="2500"/>
              </a:lnSpc>
              <a:spcBef>
                <a:spcPts val="1000"/>
              </a:spcBef>
              <a:spcAft>
                <a:spcPts val="0"/>
              </a:spcAft>
              <a:buClrTx/>
              <a:buSzTx/>
              <a:buFont typeface="Arial" panose="020B0604020202020204" pitchFamily="34" charset="0"/>
              <a:buNone/>
              <a:tabLst/>
              <a:defRPr/>
            </a:pPr>
            <a:endParaRPr lang="en-US"/>
          </a:p>
        </p:txBody>
      </p:sp>
    </p:spTree>
    <p:extLst>
      <p:ext uri="{BB962C8B-B14F-4D97-AF65-F5344CB8AC3E}">
        <p14:creationId xmlns:p14="http://schemas.microsoft.com/office/powerpoint/2010/main" val="169671614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nd Content Layout 1">
    <p:spTree>
      <p:nvGrpSpPr>
        <p:cNvPr id="1" name=""/>
        <p:cNvGrpSpPr/>
        <p:nvPr/>
      </p:nvGrpSpPr>
      <p:grpSpPr>
        <a:xfrm>
          <a:off x="0" y="0"/>
          <a:ext cx="0" cy="0"/>
          <a:chOff x="0" y="0"/>
          <a:chExt cx="0" cy="0"/>
        </a:xfrm>
      </p:grpSpPr>
      <p:sp>
        <p:nvSpPr>
          <p:cNvPr id="9" name="Title 1"/>
          <p:cNvSpPr>
            <a:spLocks noGrp="1"/>
          </p:cNvSpPr>
          <p:nvPr>
            <p:ph type="title" hasCustomPrompt="1"/>
          </p:nvPr>
        </p:nvSpPr>
        <p:spPr>
          <a:xfrm>
            <a:off x="635199" y="451976"/>
            <a:ext cx="8941252" cy="856125"/>
          </a:xfrm>
          <a:prstGeom prst="rect">
            <a:avLst/>
          </a:prstGeom>
        </p:spPr>
        <p:txBody>
          <a:bodyPr>
            <a:noAutofit/>
          </a:bodyPr>
          <a:lstStyle>
            <a:lvl1pPr>
              <a:defRPr sz="3200" b="1" baseline="0">
                <a:solidFill>
                  <a:schemeClr val="bg1"/>
                </a:solidFill>
              </a:defRPr>
            </a:lvl1pPr>
          </a:lstStyle>
          <a:p>
            <a:r>
              <a:rPr lang="en-US"/>
              <a:t>Click to edit Master title /</a:t>
            </a:r>
            <a:br>
              <a:rPr lang="en-US"/>
            </a:br>
            <a:r>
              <a:rPr lang="en-US" err="1"/>
              <a:t>Cliquez</a:t>
            </a:r>
            <a:r>
              <a:rPr lang="en-US"/>
              <a:t> pour modifier le </a:t>
            </a:r>
            <a:r>
              <a:rPr lang="en-US" err="1"/>
              <a:t>titre</a:t>
            </a:r>
            <a:endParaRPr lang="en-US"/>
          </a:p>
        </p:txBody>
      </p:sp>
      <p:sp>
        <p:nvSpPr>
          <p:cNvPr id="3" name="Content Placeholder 2"/>
          <p:cNvSpPr>
            <a:spLocks noGrp="1"/>
          </p:cNvSpPr>
          <p:nvPr>
            <p:ph idx="1" hasCustomPrompt="1"/>
          </p:nvPr>
        </p:nvSpPr>
        <p:spPr>
          <a:xfrm>
            <a:off x="661251" y="1711573"/>
            <a:ext cx="10895100" cy="4422831"/>
          </a:xfrm>
          <a:prstGeom prst="rect">
            <a:avLst/>
          </a:prstGeom>
        </p:spPr>
        <p:txBody>
          <a:bodyPr>
            <a:normAutofit/>
          </a:bodyPr>
          <a:lstStyle>
            <a:lvl1pPr marL="228600" marR="0" indent="-228600" algn="l" defTabSz="914400" rtl="0" eaLnBrk="1" fontAlgn="auto" latinLnBrk="0" hangingPunct="1">
              <a:lnSpc>
                <a:spcPct val="114000"/>
              </a:lnSpc>
              <a:spcBef>
                <a:spcPts val="1000"/>
              </a:spcBef>
              <a:spcAft>
                <a:spcPts val="0"/>
              </a:spcAft>
              <a:buClrTx/>
              <a:buSzTx/>
              <a:buFont typeface="Arial" panose="020B0604020202020204" pitchFamily="34" charset="0"/>
              <a:buChar char="•"/>
              <a:tabLst/>
              <a:defRPr sz="2800" b="0" baseline="0">
                <a:solidFill>
                  <a:schemeClr val="bg1"/>
                </a:solidFill>
                <a:latin typeface="Arial" panose="020B0604020202020204" pitchFamily="34" charset="0"/>
                <a:cs typeface="Arial" panose="020B0604020202020204" pitchFamily="34" charset="0"/>
              </a:defRPr>
            </a:lvl1pPr>
            <a:lvl2pPr marL="685800" marR="0" indent="-228600" algn="l" defTabSz="914400" rtl="0" eaLnBrk="1" fontAlgn="auto" latinLnBrk="0" hangingPunct="1">
              <a:lnSpc>
                <a:spcPct val="114000"/>
              </a:lnSpc>
              <a:spcBef>
                <a:spcPts val="500"/>
              </a:spcBef>
              <a:spcAft>
                <a:spcPts val="0"/>
              </a:spcAft>
              <a:buClrTx/>
              <a:buSzTx/>
              <a:buFont typeface="Arial" panose="020B0604020202020204" pitchFamily="34" charset="0"/>
              <a:buChar char="•"/>
              <a:tabLst/>
              <a:defRPr sz="2400" baseline="0">
                <a:solidFill>
                  <a:schemeClr val="bg1"/>
                </a:solidFill>
                <a:latin typeface="Arial" panose="020B0604020202020204" pitchFamily="34" charset="0"/>
                <a:cs typeface="Arial" panose="020B0604020202020204" pitchFamily="34" charset="0"/>
              </a:defRPr>
            </a:lvl2pPr>
            <a:lvl3pPr marL="1143000" marR="0" indent="-228600" algn="l" defTabSz="914400" rtl="0" eaLnBrk="1" fontAlgn="auto" latinLnBrk="0" hangingPunct="1">
              <a:lnSpc>
                <a:spcPct val="114000"/>
              </a:lnSpc>
              <a:spcBef>
                <a:spcPts val="500"/>
              </a:spcBef>
              <a:spcAft>
                <a:spcPts val="0"/>
              </a:spcAft>
              <a:buClrTx/>
              <a:buSzTx/>
              <a:buFont typeface="Arial" panose="020B0604020202020204" pitchFamily="34" charset="0"/>
              <a:buChar char="•"/>
              <a:tabLst/>
              <a:defRPr sz="2400" baseline="0">
                <a:solidFill>
                  <a:schemeClr val="bg1"/>
                </a:solidFill>
                <a:latin typeface="Arial" panose="020B0604020202020204" pitchFamily="34" charset="0"/>
                <a:cs typeface="Arial" panose="020B0604020202020204" pitchFamily="34" charset="0"/>
              </a:defRPr>
            </a:lvl3pPr>
            <a:lvl4pPr marL="1600200" marR="0" indent="-228600" algn="l" defTabSz="914400" rtl="0" eaLnBrk="1" fontAlgn="auto" latinLnBrk="0" hangingPunct="1">
              <a:lnSpc>
                <a:spcPct val="114000"/>
              </a:lnSpc>
              <a:spcBef>
                <a:spcPts val="500"/>
              </a:spcBef>
              <a:spcAft>
                <a:spcPts val="0"/>
              </a:spcAft>
              <a:buClrTx/>
              <a:buSzTx/>
              <a:buFont typeface="Arial" panose="020B0604020202020204" pitchFamily="34" charset="0"/>
              <a:buChar char="•"/>
              <a:tabLst/>
              <a:defRPr sz="2400" baseline="0">
                <a:solidFill>
                  <a:schemeClr val="bg1"/>
                </a:solidFill>
                <a:latin typeface="Arial" panose="020B0604020202020204" pitchFamily="34" charset="0"/>
                <a:cs typeface="Arial" panose="020B0604020202020204" pitchFamily="34" charset="0"/>
              </a:defRPr>
            </a:lvl4pPr>
            <a:lvl5pPr marL="2057400" marR="0" indent="-228600" algn="l" defTabSz="914400" rtl="0" eaLnBrk="1" fontAlgn="auto" latinLnBrk="0" hangingPunct="1">
              <a:lnSpc>
                <a:spcPct val="114000"/>
              </a:lnSpc>
              <a:spcBef>
                <a:spcPts val="500"/>
              </a:spcBef>
              <a:spcAft>
                <a:spcPts val="0"/>
              </a:spcAft>
              <a:buClrTx/>
              <a:buSzTx/>
              <a:buFont typeface="Arial" panose="020B0604020202020204" pitchFamily="34" charset="0"/>
              <a:buChar char="•"/>
              <a:tabLst/>
              <a:defRPr sz="2400" baseline="0">
                <a:solidFill>
                  <a:schemeClr val="bg1"/>
                </a:solidFill>
                <a:latin typeface="Arial" panose="020B0604020202020204" pitchFamily="34" charset="0"/>
                <a:cs typeface="Arial" panose="020B0604020202020204" pitchFamily="34" charset="0"/>
              </a:defRPr>
            </a:lvl5p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US"/>
              <a:t>Click to edit text / </a:t>
            </a:r>
            <a:r>
              <a:rPr lang="en-US" err="1"/>
              <a:t>Cliquez</a:t>
            </a:r>
            <a:r>
              <a:rPr lang="en-US"/>
              <a:t> pour modifier le </a:t>
            </a:r>
            <a:r>
              <a:rPr lang="en-US" err="1"/>
              <a:t>texte</a:t>
            </a:r>
            <a:endParaRPr lang="en-US"/>
          </a:p>
          <a:p>
            <a:pPr lvl="0"/>
            <a:endParaRPr lang="en-US"/>
          </a:p>
          <a:p>
            <a:pPr marL="685800" marR="0" lvl="1"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lang="en-US"/>
              <a:t>Second level / </a:t>
            </a:r>
            <a:r>
              <a:rPr lang="en-US" err="1"/>
              <a:t>Deuxième</a:t>
            </a:r>
            <a:r>
              <a:rPr lang="en-US"/>
              <a:t> </a:t>
            </a:r>
            <a:r>
              <a:rPr lang="en-US" err="1"/>
              <a:t>niveau</a:t>
            </a:r>
            <a:endParaRPr lang="en-US"/>
          </a:p>
          <a:p>
            <a:pPr marL="1143000" marR="0" lvl="2"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lang="en-US"/>
              <a:t>Third level / </a:t>
            </a:r>
            <a:r>
              <a:rPr lang="en-US" err="1"/>
              <a:t>Troisième</a:t>
            </a:r>
            <a:r>
              <a:rPr lang="en-US"/>
              <a:t> </a:t>
            </a:r>
            <a:r>
              <a:rPr lang="en-US" err="1"/>
              <a:t>niveau</a:t>
            </a:r>
            <a:endParaRPr lang="en-US"/>
          </a:p>
          <a:p>
            <a:pPr marL="1600200" marR="0" lvl="3"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lang="en-US" err="1"/>
              <a:t>Quatrième</a:t>
            </a:r>
            <a:r>
              <a:rPr lang="en-US"/>
              <a:t> </a:t>
            </a:r>
            <a:r>
              <a:rPr lang="en-US" err="1"/>
              <a:t>niveau</a:t>
            </a:r>
            <a:r>
              <a:rPr lang="en-US"/>
              <a:t> / Fourth level</a:t>
            </a:r>
          </a:p>
          <a:p>
            <a:pPr marL="2057400" marR="0" lvl="4"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lang="en-US" err="1"/>
              <a:t>Cinquième</a:t>
            </a:r>
            <a:r>
              <a:rPr lang="en-US"/>
              <a:t> </a:t>
            </a:r>
            <a:r>
              <a:rPr lang="en-US" err="1"/>
              <a:t>niveau</a:t>
            </a:r>
            <a:r>
              <a:rPr lang="en-US"/>
              <a:t> / Fifth level</a:t>
            </a:r>
          </a:p>
        </p:txBody>
      </p:sp>
      <p:sp>
        <p:nvSpPr>
          <p:cNvPr id="4" name="Rectangle 3">
            <a:extLst>
              <a:ext uri="{FF2B5EF4-FFF2-40B4-BE49-F238E27FC236}">
                <a16:creationId xmlns:a16="http://schemas.microsoft.com/office/drawing/2014/main" id="{3FF0C517-4FF3-4B8D-8C9D-A2DF22A657F1}"/>
              </a:ext>
            </a:extLst>
          </p:cNvPr>
          <p:cNvSpPr/>
          <p:nvPr userDrawn="1">
            <p:custDataLst>
              <p:tags r:id="rId1"/>
            </p:custDataLst>
          </p:nvPr>
        </p:nvSpPr>
        <p:spPr bwMode="hidden">
          <a:xfrm>
            <a:off x="778084" y="1318650"/>
            <a:ext cx="2125984" cy="71033"/>
          </a:xfrm>
          <a:prstGeom prst="rect">
            <a:avLst/>
          </a:prstGeom>
          <a:solidFill>
            <a:srgbClr val="45389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1588">
              <a:solidFill>
                <a:srgbClr val="453897"/>
              </a:solidFill>
              <a:latin typeface="Arial" panose="020B0604020202020204" pitchFamily="34" charset="0"/>
            </a:endParaRPr>
          </a:p>
        </p:txBody>
      </p:sp>
    </p:spTree>
    <p:extLst>
      <p:ext uri="{BB962C8B-B14F-4D97-AF65-F5344CB8AC3E}">
        <p14:creationId xmlns:p14="http://schemas.microsoft.com/office/powerpoint/2010/main" val="293907190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15" name="Title 1"/>
          <p:cNvSpPr>
            <a:spLocks noGrp="1"/>
          </p:cNvSpPr>
          <p:nvPr>
            <p:ph type="title" hasCustomPrompt="1"/>
          </p:nvPr>
        </p:nvSpPr>
        <p:spPr>
          <a:xfrm>
            <a:off x="1625374" y="3000936"/>
            <a:ext cx="8941252" cy="856125"/>
          </a:xfrm>
          <a:prstGeom prst="rect">
            <a:avLst/>
          </a:prstGeom>
        </p:spPr>
        <p:txBody>
          <a:bodyPr>
            <a:noAutofit/>
          </a:bodyPr>
          <a:lstStyle>
            <a:lvl1pPr algn="ctr">
              <a:defRPr sz="3600" b="1" baseline="0">
                <a:solidFill>
                  <a:schemeClr val="bg1"/>
                </a:solidFill>
              </a:defRPr>
            </a:lvl1pPr>
          </a:lstStyle>
          <a:p>
            <a:r>
              <a:rPr lang="en-US"/>
              <a:t>Click to edit Master title /</a:t>
            </a:r>
            <a:br>
              <a:rPr lang="en-US"/>
            </a:br>
            <a:r>
              <a:rPr lang="en-US" err="1"/>
              <a:t>Cliquez</a:t>
            </a:r>
            <a:r>
              <a:rPr lang="en-US"/>
              <a:t> pour modifier le </a:t>
            </a:r>
            <a:r>
              <a:rPr lang="en-US" err="1"/>
              <a:t>titre</a:t>
            </a:r>
            <a:endParaRPr lang="en-US"/>
          </a:p>
        </p:txBody>
      </p:sp>
    </p:spTree>
    <p:extLst>
      <p:ext uri="{BB962C8B-B14F-4D97-AF65-F5344CB8AC3E}">
        <p14:creationId xmlns:p14="http://schemas.microsoft.com/office/powerpoint/2010/main" val="232677404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and Content Layout 4">
    <p:spTree>
      <p:nvGrpSpPr>
        <p:cNvPr id="1" name=""/>
        <p:cNvGrpSpPr/>
        <p:nvPr/>
      </p:nvGrpSpPr>
      <p:grpSpPr>
        <a:xfrm>
          <a:off x="0" y="0"/>
          <a:ext cx="0" cy="0"/>
          <a:chOff x="0" y="0"/>
          <a:chExt cx="0" cy="0"/>
        </a:xfrm>
      </p:grpSpPr>
      <p:sp>
        <p:nvSpPr>
          <p:cNvPr id="7" name="Title 1"/>
          <p:cNvSpPr>
            <a:spLocks noGrp="1"/>
          </p:cNvSpPr>
          <p:nvPr>
            <p:ph type="title" hasCustomPrompt="1"/>
          </p:nvPr>
        </p:nvSpPr>
        <p:spPr>
          <a:xfrm>
            <a:off x="635199" y="451976"/>
            <a:ext cx="8941252" cy="856125"/>
          </a:xfrm>
          <a:prstGeom prst="rect">
            <a:avLst/>
          </a:prstGeom>
        </p:spPr>
        <p:txBody>
          <a:bodyPr>
            <a:noAutofit/>
          </a:bodyPr>
          <a:lstStyle>
            <a:lvl1pPr>
              <a:defRPr sz="3200" b="1" baseline="0">
                <a:solidFill>
                  <a:schemeClr val="bg1"/>
                </a:solidFill>
              </a:defRPr>
            </a:lvl1pPr>
          </a:lstStyle>
          <a:p>
            <a:r>
              <a:rPr lang="en-US"/>
              <a:t>Click to edit Master title /</a:t>
            </a:r>
            <a:br>
              <a:rPr lang="en-US"/>
            </a:br>
            <a:r>
              <a:rPr lang="en-US" err="1"/>
              <a:t>Cliquez</a:t>
            </a:r>
            <a:r>
              <a:rPr lang="en-US"/>
              <a:t> pour modifier le </a:t>
            </a:r>
            <a:r>
              <a:rPr lang="en-US" err="1"/>
              <a:t>titre</a:t>
            </a:r>
            <a:endParaRPr lang="en-US"/>
          </a:p>
        </p:txBody>
      </p:sp>
      <p:sp>
        <p:nvSpPr>
          <p:cNvPr id="10" name="Content Placeholder 2"/>
          <p:cNvSpPr>
            <a:spLocks noGrp="1"/>
          </p:cNvSpPr>
          <p:nvPr>
            <p:ph idx="11" hasCustomPrompt="1"/>
          </p:nvPr>
        </p:nvSpPr>
        <p:spPr>
          <a:xfrm>
            <a:off x="661253" y="1711573"/>
            <a:ext cx="5146751" cy="4422831"/>
          </a:xfrm>
          <a:prstGeom prst="rect">
            <a:avLst/>
          </a:prstGeom>
        </p:spPr>
        <p:txBody>
          <a:bodyPr>
            <a:normAutofit/>
          </a:bodyPr>
          <a:lstStyle>
            <a:lvl1pPr marL="228600" marR="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sz="2400" b="0" baseline="0">
                <a:latin typeface="Arial" panose="020B0604020202020204" pitchFamily="34" charset="0"/>
                <a:cs typeface="Arial" panose="020B0604020202020204" pitchFamily="34" charset="0"/>
              </a:defRPr>
            </a:lvl1pPr>
            <a:lvl2pPr marL="685800" marR="0"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sz="2000">
                <a:latin typeface="Arial" panose="020B0604020202020204" pitchFamily="34" charset="0"/>
                <a:cs typeface="Arial" panose="020B0604020202020204" pitchFamily="34" charset="0"/>
              </a:defRPr>
            </a:lvl2pPr>
            <a:lvl3pPr marL="1143000" marR="0"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sz="2000" baseline="0">
                <a:latin typeface="Arial" panose="020B0604020202020204" pitchFamily="34" charset="0"/>
                <a:cs typeface="Arial" panose="020B0604020202020204" pitchFamily="34" charset="0"/>
              </a:defRPr>
            </a:lvl3pPr>
            <a:lvl4pPr marL="1600200" marR="0"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sz="2000" baseline="0">
                <a:latin typeface="Arial" panose="020B0604020202020204" pitchFamily="34" charset="0"/>
                <a:cs typeface="Arial" panose="020B0604020202020204" pitchFamily="34" charset="0"/>
              </a:defRPr>
            </a:lvl4pPr>
            <a:lvl5pPr marL="2057400" marR="0"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sz="2000" baseline="0">
                <a:latin typeface="Arial" panose="020B0604020202020204" pitchFamily="34" charset="0"/>
                <a:cs typeface="Arial" panose="020B0604020202020204" pitchFamily="34" charset="0"/>
              </a:defRPr>
            </a:lvl5p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US"/>
              <a:t>Click to edit text / </a:t>
            </a:r>
            <a:r>
              <a:rPr lang="en-US" err="1"/>
              <a:t>Cliquez</a:t>
            </a:r>
            <a:r>
              <a:rPr lang="en-US"/>
              <a:t> pour modifier le </a:t>
            </a:r>
            <a:r>
              <a:rPr lang="en-US" err="1"/>
              <a:t>texte</a:t>
            </a:r>
            <a:endParaRPr lang="en-US"/>
          </a:p>
          <a:p>
            <a:pPr lvl="0"/>
            <a:endParaRPr lang="en-US"/>
          </a:p>
          <a:p>
            <a:pPr marL="685800" marR="0" lvl="1"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lang="en-US"/>
              <a:t>Second level / </a:t>
            </a:r>
            <a:r>
              <a:rPr lang="en-US" err="1"/>
              <a:t>Deuxième</a:t>
            </a:r>
            <a:r>
              <a:rPr lang="en-US"/>
              <a:t> </a:t>
            </a:r>
            <a:r>
              <a:rPr lang="en-US" err="1"/>
              <a:t>niveau</a:t>
            </a:r>
            <a:endParaRPr lang="en-US"/>
          </a:p>
          <a:p>
            <a:pPr marL="1143000" marR="0" lvl="2"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lang="en-US"/>
              <a:t>Third level / </a:t>
            </a:r>
            <a:r>
              <a:rPr lang="en-US" err="1"/>
              <a:t>Troisième</a:t>
            </a:r>
            <a:r>
              <a:rPr lang="en-US"/>
              <a:t> </a:t>
            </a:r>
            <a:r>
              <a:rPr lang="en-US" err="1"/>
              <a:t>niveau</a:t>
            </a:r>
            <a:endParaRPr lang="en-US"/>
          </a:p>
          <a:p>
            <a:pPr marL="1600200" marR="0" lvl="3"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lang="en-US" err="1"/>
              <a:t>Quatrième</a:t>
            </a:r>
            <a:r>
              <a:rPr lang="en-US"/>
              <a:t> </a:t>
            </a:r>
            <a:r>
              <a:rPr lang="en-US" err="1"/>
              <a:t>niveau</a:t>
            </a:r>
            <a:r>
              <a:rPr lang="en-US"/>
              <a:t> / Fourth level</a:t>
            </a:r>
          </a:p>
          <a:p>
            <a:pPr marL="2057400" marR="0" lvl="4"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lang="en-US" err="1"/>
              <a:t>Cinquième</a:t>
            </a:r>
            <a:r>
              <a:rPr lang="en-US"/>
              <a:t> </a:t>
            </a:r>
            <a:r>
              <a:rPr lang="en-US" err="1"/>
              <a:t>niveau</a:t>
            </a:r>
            <a:r>
              <a:rPr lang="en-US"/>
              <a:t> / Fifth level</a:t>
            </a:r>
          </a:p>
        </p:txBody>
      </p:sp>
      <p:sp>
        <p:nvSpPr>
          <p:cNvPr id="5" name="Picture Placeholder 4"/>
          <p:cNvSpPr>
            <a:spLocks noGrp="1"/>
          </p:cNvSpPr>
          <p:nvPr>
            <p:ph type="pic" sz="quarter" idx="10" hasCustomPrompt="1"/>
          </p:nvPr>
        </p:nvSpPr>
        <p:spPr>
          <a:xfrm>
            <a:off x="6403197" y="1711573"/>
            <a:ext cx="5376000" cy="4422831"/>
          </a:xfrm>
          <a:prstGeom prst="rect">
            <a:avLst/>
          </a:prstGeom>
        </p:spPr>
        <p:txBody>
          <a:bodyPr>
            <a:normAutofit/>
          </a:bodyPr>
          <a:lstStyle>
            <a:lvl1pPr>
              <a:defRPr sz="2000" b="0">
                <a:latin typeface="Arial" panose="020B0604020202020204" pitchFamily="34" charset="0"/>
                <a:cs typeface="Arial" panose="020B0604020202020204" pitchFamily="34" charset="0"/>
              </a:defRPr>
            </a:lvl1pPr>
          </a:lstStyle>
          <a:p>
            <a:r>
              <a:rPr lang="en-CA"/>
              <a:t>Image / Picture</a:t>
            </a:r>
          </a:p>
        </p:txBody>
      </p:sp>
      <p:sp>
        <p:nvSpPr>
          <p:cNvPr id="6" name="Rectangle 5">
            <a:extLst>
              <a:ext uri="{FF2B5EF4-FFF2-40B4-BE49-F238E27FC236}">
                <a16:creationId xmlns:a16="http://schemas.microsoft.com/office/drawing/2014/main" id="{4493C167-4569-4E37-813D-6BE3D6A04A61}"/>
              </a:ext>
            </a:extLst>
          </p:cNvPr>
          <p:cNvSpPr/>
          <p:nvPr userDrawn="1">
            <p:custDataLst>
              <p:tags r:id="rId1"/>
            </p:custDataLst>
          </p:nvPr>
        </p:nvSpPr>
        <p:spPr bwMode="hidden">
          <a:xfrm>
            <a:off x="778084" y="1318650"/>
            <a:ext cx="2125984" cy="71033"/>
          </a:xfrm>
          <a:prstGeom prst="rect">
            <a:avLst/>
          </a:prstGeom>
          <a:solidFill>
            <a:srgbClr val="45389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1588">
              <a:solidFill>
                <a:srgbClr val="453897"/>
              </a:solidFill>
              <a:latin typeface="Arial" panose="020B0604020202020204" pitchFamily="34" charset="0"/>
            </a:endParaRPr>
          </a:p>
        </p:txBody>
      </p:sp>
    </p:spTree>
    <p:extLst>
      <p:ext uri="{BB962C8B-B14F-4D97-AF65-F5344CB8AC3E}">
        <p14:creationId xmlns:p14="http://schemas.microsoft.com/office/powerpoint/2010/main" val="416476080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and Content Layout 5">
    <p:spTree>
      <p:nvGrpSpPr>
        <p:cNvPr id="1" name=""/>
        <p:cNvGrpSpPr/>
        <p:nvPr/>
      </p:nvGrpSpPr>
      <p:grpSpPr>
        <a:xfrm>
          <a:off x="0" y="0"/>
          <a:ext cx="0" cy="0"/>
          <a:chOff x="0" y="0"/>
          <a:chExt cx="0" cy="0"/>
        </a:xfrm>
      </p:grpSpPr>
      <p:sp>
        <p:nvSpPr>
          <p:cNvPr id="6" name="Title 1"/>
          <p:cNvSpPr>
            <a:spLocks noGrp="1"/>
          </p:cNvSpPr>
          <p:nvPr>
            <p:ph type="title" hasCustomPrompt="1"/>
          </p:nvPr>
        </p:nvSpPr>
        <p:spPr>
          <a:xfrm>
            <a:off x="635199" y="451976"/>
            <a:ext cx="8941252" cy="856125"/>
          </a:xfrm>
          <a:prstGeom prst="rect">
            <a:avLst/>
          </a:prstGeom>
        </p:spPr>
        <p:txBody>
          <a:bodyPr>
            <a:noAutofit/>
          </a:bodyPr>
          <a:lstStyle>
            <a:lvl1pPr>
              <a:defRPr sz="3200" b="1" baseline="0">
                <a:solidFill>
                  <a:schemeClr val="bg1"/>
                </a:solidFill>
              </a:defRPr>
            </a:lvl1pPr>
          </a:lstStyle>
          <a:p>
            <a:r>
              <a:rPr lang="en-US"/>
              <a:t>Click to edit Master title /</a:t>
            </a:r>
            <a:br>
              <a:rPr lang="en-US"/>
            </a:br>
            <a:r>
              <a:rPr lang="en-US" err="1"/>
              <a:t>Cliquez</a:t>
            </a:r>
            <a:r>
              <a:rPr lang="en-US"/>
              <a:t> pour modifier le </a:t>
            </a:r>
            <a:r>
              <a:rPr lang="en-US" err="1"/>
              <a:t>titre</a:t>
            </a:r>
            <a:endParaRPr lang="en-US"/>
          </a:p>
        </p:txBody>
      </p:sp>
      <p:sp>
        <p:nvSpPr>
          <p:cNvPr id="8" name="Content Placeholder 2"/>
          <p:cNvSpPr>
            <a:spLocks noGrp="1"/>
          </p:cNvSpPr>
          <p:nvPr>
            <p:ph idx="11" hasCustomPrompt="1"/>
          </p:nvPr>
        </p:nvSpPr>
        <p:spPr>
          <a:xfrm>
            <a:off x="661253" y="1711573"/>
            <a:ext cx="5146751" cy="4422831"/>
          </a:xfrm>
          <a:prstGeom prst="rect">
            <a:avLst/>
          </a:prstGeom>
        </p:spPr>
        <p:txBody>
          <a:bodyPr>
            <a:normAutofit/>
          </a:bodyPr>
          <a:lstStyle>
            <a:lvl1pPr marL="228600" marR="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sz="2400" b="0" baseline="0">
                <a:latin typeface="Arial" panose="020B0604020202020204" pitchFamily="34" charset="0"/>
                <a:cs typeface="Arial" panose="020B0604020202020204" pitchFamily="34" charset="0"/>
              </a:defRPr>
            </a:lvl1pPr>
            <a:lvl2pPr marL="685800" marR="0"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sz="2000">
                <a:latin typeface="Arial" panose="020B0604020202020204" pitchFamily="34" charset="0"/>
                <a:cs typeface="Arial" panose="020B0604020202020204" pitchFamily="34" charset="0"/>
              </a:defRPr>
            </a:lvl2pPr>
            <a:lvl3pPr marL="1143000" marR="0"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sz="2000" baseline="0">
                <a:latin typeface="Arial" panose="020B0604020202020204" pitchFamily="34" charset="0"/>
                <a:cs typeface="Arial" panose="020B0604020202020204" pitchFamily="34" charset="0"/>
              </a:defRPr>
            </a:lvl3pPr>
            <a:lvl4pPr marL="1600200" marR="0"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sz="2000" baseline="0">
                <a:latin typeface="Arial" panose="020B0604020202020204" pitchFamily="34" charset="0"/>
                <a:cs typeface="Arial" panose="020B0604020202020204" pitchFamily="34" charset="0"/>
              </a:defRPr>
            </a:lvl4pPr>
            <a:lvl5pPr marL="2057400" marR="0"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sz="2000" baseline="0">
                <a:latin typeface="Arial" panose="020B0604020202020204" pitchFamily="34" charset="0"/>
                <a:cs typeface="Arial" panose="020B0604020202020204" pitchFamily="34" charset="0"/>
              </a:defRPr>
            </a:lvl5p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US"/>
              <a:t>Click to edit text / </a:t>
            </a:r>
            <a:r>
              <a:rPr lang="en-US" err="1"/>
              <a:t>Cliquez</a:t>
            </a:r>
            <a:r>
              <a:rPr lang="en-US"/>
              <a:t> pour modifier le </a:t>
            </a:r>
            <a:r>
              <a:rPr lang="en-US" err="1"/>
              <a:t>texte</a:t>
            </a:r>
            <a:endParaRPr lang="en-US"/>
          </a:p>
          <a:p>
            <a:pPr lvl="0"/>
            <a:endParaRPr lang="en-US"/>
          </a:p>
          <a:p>
            <a:pPr marL="685800" marR="0" lvl="1"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lang="en-US"/>
              <a:t>Second level / </a:t>
            </a:r>
            <a:r>
              <a:rPr lang="en-US" err="1"/>
              <a:t>Deuxième</a:t>
            </a:r>
            <a:r>
              <a:rPr lang="en-US"/>
              <a:t> </a:t>
            </a:r>
            <a:r>
              <a:rPr lang="en-US" err="1"/>
              <a:t>niveau</a:t>
            </a:r>
            <a:endParaRPr lang="en-US"/>
          </a:p>
          <a:p>
            <a:pPr marL="1143000" marR="0" lvl="2"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lang="en-US"/>
              <a:t>Third level / </a:t>
            </a:r>
            <a:r>
              <a:rPr lang="en-US" err="1"/>
              <a:t>Troisième</a:t>
            </a:r>
            <a:r>
              <a:rPr lang="en-US"/>
              <a:t> </a:t>
            </a:r>
            <a:r>
              <a:rPr lang="en-US" err="1"/>
              <a:t>niveau</a:t>
            </a:r>
            <a:endParaRPr lang="en-US"/>
          </a:p>
          <a:p>
            <a:pPr marL="1600200" marR="0" lvl="3"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lang="en-US" err="1"/>
              <a:t>Quatrième</a:t>
            </a:r>
            <a:r>
              <a:rPr lang="en-US"/>
              <a:t> </a:t>
            </a:r>
            <a:r>
              <a:rPr lang="en-US" err="1"/>
              <a:t>niveau</a:t>
            </a:r>
            <a:r>
              <a:rPr lang="en-US"/>
              <a:t> / Fourth level</a:t>
            </a:r>
          </a:p>
          <a:p>
            <a:pPr marL="2057400" marR="0" lvl="4"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lang="en-US" err="1"/>
              <a:t>Cinquième</a:t>
            </a:r>
            <a:r>
              <a:rPr lang="en-US"/>
              <a:t> </a:t>
            </a:r>
            <a:r>
              <a:rPr lang="en-US" err="1"/>
              <a:t>niveau</a:t>
            </a:r>
            <a:r>
              <a:rPr lang="en-US"/>
              <a:t> / Fifth level</a:t>
            </a:r>
          </a:p>
        </p:txBody>
      </p:sp>
      <p:sp>
        <p:nvSpPr>
          <p:cNvPr id="11" name="Content Placeholder 2"/>
          <p:cNvSpPr>
            <a:spLocks noGrp="1"/>
          </p:cNvSpPr>
          <p:nvPr>
            <p:ph idx="12" hasCustomPrompt="1"/>
          </p:nvPr>
        </p:nvSpPr>
        <p:spPr>
          <a:xfrm>
            <a:off x="6345642" y="1711573"/>
            <a:ext cx="5146751" cy="4422831"/>
          </a:xfrm>
          <a:prstGeom prst="rect">
            <a:avLst/>
          </a:prstGeom>
        </p:spPr>
        <p:txBody>
          <a:bodyPr>
            <a:normAutofit/>
          </a:bodyPr>
          <a:lstStyle>
            <a:lvl1pPr marL="228600" marR="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sz="2400" b="0" baseline="0">
                <a:latin typeface="Arial" panose="020B0604020202020204" pitchFamily="34" charset="0"/>
                <a:cs typeface="Arial" panose="020B0604020202020204" pitchFamily="34" charset="0"/>
              </a:defRPr>
            </a:lvl1pPr>
            <a:lvl2pPr marL="685800" marR="0"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sz="2000">
                <a:latin typeface="Arial" panose="020B0604020202020204" pitchFamily="34" charset="0"/>
                <a:cs typeface="Arial" panose="020B0604020202020204" pitchFamily="34" charset="0"/>
              </a:defRPr>
            </a:lvl2pPr>
            <a:lvl3pPr marL="1143000" marR="0"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sz="2000" baseline="0">
                <a:latin typeface="Arial" panose="020B0604020202020204" pitchFamily="34" charset="0"/>
                <a:cs typeface="Arial" panose="020B0604020202020204" pitchFamily="34" charset="0"/>
              </a:defRPr>
            </a:lvl3pPr>
            <a:lvl4pPr marL="1600200" marR="0"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sz="2000" baseline="0">
                <a:latin typeface="Arial" panose="020B0604020202020204" pitchFamily="34" charset="0"/>
                <a:cs typeface="Arial" panose="020B0604020202020204" pitchFamily="34" charset="0"/>
              </a:defRPr>
            </a:lvl4pPr>
            <a:lvl5pPr marL="2057400" marR="0"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sz="2000" baseline="0">
                <a:latin typeface="Arial" panose="020B0604020202020204" pitchFamily="34" charset="0"/>
                <a:cs typeface="Arial" panose="020B0604020202020204" pitchFamily="34" charset="0"/>
              </a:defRPr>
            </a:lvl5p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US"/>
              <a:t>Click to edit text / </a:t>
            </a:r>
            <a:r>
              <a:rPr lang="en-US" err="1"/>
              <a:t>Cliquez</a:t>
            </a:r>
            <a:r>
              <a:rPr lang="en-US"/>
              <a:t> pour modifier le </a:t>
            </a:r>
            <a:r>
              <a:rPr lang="en-US" err="1"/>
              <a:t>texte</a:t>
            </a:r>
            <a:endParaRPr lang="en-US"/>
          </a:p>
          <a:p>
            <a:pPr lvl="0"/>
            <a:endParaRPr lang="en-US"/>
          </a:p>
          <a:p>
            <a:pPr marL="685800" marR="0" lvl="1"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lang="en-US"/>
              <a:t>Second level / </a:t>
            </a:r>
            <a:r>
              <a:rPr lang="en-US" err="1"/>
              <a:t>Deuxième</a:t>
            </a:r>
            <a:r>
              <a:rPr lang="en-US"/>
              <a:t> </a:t>
            </a:r>
            <a:r>
              <a:rPr lang="en-US" err="1"/>
              <a:t>niveau</a:t>
            </a:r>
            <a:endParaRPr lang="en-US"/>
          </a:p>
          <a:p>
            <a:pPr marL="1143000" marR="0" lvl="2"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lang="en-US"/>
              <a:t>Third level / </a:t>
            </a:r>
            <a:r>
              <a:rPr lang="en-US" err="1"/>
              <a:t>Troisième</a:t>
            </a:r>
            <a:r>
              <a:rPr lang="en-US"/>
              <a:t> </a:t>
            </a:r>
            <a:r>
              <a:rPr lang="en-US" err="1"/>
              <a:t>niveau</a:t>
            </a:r>
            <a:endParaRPr lang="en-US"/>
          </a:p>
          <a:p>
            <a:pPr marL="1600200" marR="0" lvl="3"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lang="en-US" err="1"/>
              <a:t>Quatrième</a:t>
            </a:r>
            <a:r>
              <a:rPr lang="en-US"/>
              <a:t> </a:t>
            </a:r>
            <a:r>
              <a:rPr lang="en-US" err="1"/>
              <a:t>niveau</a:t>
            </a:r>
            <a:r>
              <a:rPr lang="en-US"/>
              <a:t> / Fourth level</a:t>
            </a:r>
          </a:p>
          <a:p>
            <a:pPr marL="2057400" marR="0" lvl="4"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lang="en-US" err="1"/>
              <a:t>Cinquième</a:t>
            </a:r>
            <a:r>
              <a:rPr lang="en-US"/>
              <a:t> </a:t>
            </a:r>
            <a:r>
              <a:rPr lang="en-US" err="1"/>
              <a:t>niveau</a:t>
            </a:r>
            <a:r>
              <a:rPr lang="en-US"/>
              <a:t> / Fifth level</a:t>
            </a:r>
          </a:p>
        </p:txBody>
      </p:sp>
      <p:sp>
        <p:nvSpPr>
          <p:cNvPr id="5" name="Rectangle 4">
            <a:extLst>
              <a:ext uri="{FF2B5EF4-FFF2-40B4-BE49-F238E27FC236}">
                <a16:creationId xmlns:a16="http://schemas.microsoft.com/office/drawing/2014/main" id="{EA734191-8FE4-4A66-9C0C-81A23F6C356B}"/>
              </a:ext>
            </a:extLst>
          </p:cNvPr>
          <p:cNvSpPr/>
          <p:nvPr userDrawn="1">
            <p:custDataLst>
              <p:tags r:id="rId1"/>
            </p:custDataLst>
          </p:nvPr>
        </p:nvSpPr>
        <p:spPr bwMode="hidden">
          <a:xfrm>
            <a:off x="778084" y="1318650"/>
            <a:ext cx="2125984" cy="71033"/>
          </a:xfrm>
          <a:prstGeom prst="rect">
            <a:avLst/>
          </a:prstGeom>
          <a:solidFill>
            <a:srgbClr val="45389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1588">
              <a:solidFill>
                <a:srgbClr val="453897"/>
              </a:solidFill>
              <a:latin typeface="Arial" panose="020B0604020202020204" pitchFamily="34" charset="0"/>
            </a:endParaRPr>
          </a:p>
        </p:txBody>
      </p:sp>
    </p:spTree>
    <p:extLst>
      <p:ext uri="{BB962C8B-B14F-4D97-AF65-F5344CB8AC3E}">
        <p14:creationId xmlns:p14="http://schemas.microsoft.com/office/powerpoint/2010/main" val="176488266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and Content Layout 6">
    <p:spTree>
      <p:nvGrpSpPr>
        <p:cNvPr id="1" name=""/>
        <p:cNvGrpSpPr/>
        <p:nvPr/>
      </p:nvGrpSpPr>
      <p:grpSpPr>
        <a:xfrm>
          <a:off x="0" y="0"/>
          <a:ext cx="0" cy="0"/>
          <a:chOff x="0" y="0"/>
          <a:chExt cx="0" cy="0"/>
        </a:xfrm>
      </p:grpSpPr>
      <p:sp>
        <p:nvSpPr>
          <p:cNvPr id="8" name="Title 1"/>
          <p:cNvSpPr>
            <a:spLocks noGrp="1"/>
          </p:cNvSpPr>
          <p:nvPr>
            <p:ph type="title" hasCustomPrompt="1"/>
          </p:nvPr>
        </p:nvSpPr>
        <p:spPr>
          <a:xfrm>
            <a:off x="635199" y="451976"/>
            <a:ext cx="8941252" cy="856125"/>
          </a:xfrm>
          <a:prstGeom prst="rect">
            <a:avLst/>
          </a:prstGeom>
        </p:spPr>
        <p:txBody>
          <a:bodyPr>
            <a:noAutofit/>
          </a:bodyPr>
          <a:lstStyle>
            <a:lvl1pPr>
              <a:defRPr sz="3200" b="1" baseline="0">
                <a:solidFill>
                  <a:schemeClr val="bg1"/>
                </a:solidFill>
              </a:defRPr>
            </a:lvl1pPr>
          </a:lstStyle>
          <a:p>
            <a:r>
              <a:rPr lang="en-US"/>
              <a:t>Click to edit Master title /</a:t>
            </a:r>
            <a:br>
              <a:rPr lang="en-US"/>
            </a:br>
            <a:r>
              <a:rPr lang="en-US" err="1"/>
              <a:t>Cliquez</a:t>
            </a:r>
            <a:r>
              <a:rPr lang="en-US"/>
              <a:t> pour modifier le </a:t>
            </a:r>
            <a:r>
              <a:rPr lang="en-US" err="1"/>
              <a:t>titre</a:t>
            </a:r>
            <a:endParaRPr lang="en-US"/>
          </a:p>
        </p:txBody>
      </p:sp>
      <p:sp>
        <p:nvSpPr>
          <p:cNvPr id="16" name="Text Placeholder 2"/>
          <p:cNvSpPr>
            <a:spLocks noGrp="1"/>
          </p:cNvSpPr>
          <p:nvPr>
            <p:ph type="body" idx="13" hasCustomPrompt="1"/>
          </p:nvPr>
        </p:nvSpPr>
        <p:spPr>
          <a:xfrm>
            <a:off x="661251" y="1569430"/>
            <a:ext cx="5146751" cy="683847"/>
          </a:xfrm>
          <a:prstGeom prst="rect">
            <a:avLst/>
          </a:prstGeom>
        </p:spPr>
        <p:txBody>
          <a:bodyPr vert="horz" lIns="91440" tIns="45720" rIns="91440" bIns="45720" rtlCol="0">
            <a:noAutofit/>
          </a:bodyPr>
          <a:lstStyle>
            <a:lvl1pPr marL="228600" marR="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lang="en-US" sz="2400" b="0" baseline="0">
                <a:latin typeface="Arial" panose="020B0604020202020204" pitchFamily="34" charset="0"/>
                <a:cs typeface="Arial" panose="020B0604020202020204" pitchFamily="34" charset="0"/>
              </a:defRPr>
            </a:lvl1p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US"/>
              <a:t>Click to edit text /</a:t>
            </a:r>
            <a:br>
              <a:rPr lang="en-US"/>
            </a:br>
            <a:r>
              <a:rPr lang="en-US" err="1"/>
              <a:t>Cliquez</a:t>
            </a:r>
            <a:r>
              <a:rPr lang="en-US"/>
              <a:t> pour modifier le </a:t>
            </a:r>
            <a:r>
              <a:rPr lang="en-US" err="1"/>
              <a:t>texte</a:t>
            </a:r>
            <a:br>
              <a:rPr lang="en-US"/>
            </a:br>
            <a:endParaRPr lang="en-US"/>
          </a:p>
        </p:txBody>
      </p:sp>
      <p:sp>
        <p:nvSpPr>
          <p:cNvPr id="10" name="Content Placeholder 2"/>
          <p:cNvSpPr>
            <a:spLocks noGrp="1"/>
          </p:cNvSpPr>
          <p:nvPr>
            <p:ph idx="11" hasCustomPrompt="1"/>
          </p:nvPr>
        </p:nvSpPr>
        <p:spPr>
          <a:xfrm>
            <a:off x="661253" y="2433019"/>
            <a:ext cx="5146751" cy="3701380"/>
          </a:xfrm>
          <a:prstGeom prst="rect">
            <a:avLst/>
          </a:prstGeom>
        </p:spPr>
        <p:txBody>
          <a:bodyPr>
            <a:normAutofit/>
          </a:bodyPr>
          <a:lstStyle>
            <a:lvl1pPr marL="228600" marR="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sz="2400" b="0" baseline="0">
                <a:latin typeface="Arial" panose="020B0604020202020204" pitchFamily="34" charset="0"/>
                <a:cs typeface="Arial" panose="020B0604020202020204" pitchFamily="34" charset="0"/>
              </a:defRPr>
            </a:lvl1pPr>
            <a:lvl2pPr marL="685800" marR="0"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sz="2000">
                <a:latin typeface="Arial" panose="020B0604020202020204" pitchFamily="34" charset="0"/>
                <a:cs typeface="Arial" panose="020B0604020202020204" pitchFamily="34" charset="0"/>
              </a:defRPr>
            </a:lvl2pPr>
            <a:lvl3pPr marL="1143000" marR="0"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sz="2000" baseline="0">
                <a:latin typeface="Arial" panose="020B0604020202020204" pitchFamily="34" charset="0"/>
                <a:cs typeface="Arial" panose="020B0604020202020204" pitchFamily="34" charset="0"/>
              </a:defRPr>
            </a:lvl3pPr>
            <a:lvl4pPr marL="1600200" marR="0"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sz="2000" baseline="0">
                <a:latin typeface="Arial" panose="020B0604020202020204" pitchFamily="34" charset="0"/>
                <a:cs typeface="Arial" panose="020B0604020202020204" pitchFamily="34" charset="0"/>
              </a:defRPr>
            </a:lvl4pPr>
            <a:lvl5pPr marL="2057400" marR="0"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sz="2000" baseline="0">
                <a:latin typeface="Arial" panose="020B0604020202020204" pitchFamily="34" charset="0"/>
                <a:cs typeface="Arial" panose="020B0604020202020204" pitchFamily="34" charset="0"/>
              </a:defRPr>
            </a:lvl5p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US"/>
              <a:t>Click to edit text / </a:t>
            </a:r>
            <a:r>
              <a:rPr lang="en-US" err="1"/>
              <a:t>Cliquez</a:t>
            </a:r>
            <a:r>
              <a:rPr lang="en-US"/>
              <a:t> pour modifier le </a:t>
            </a:r>
            <a:r>
              <a:rPr lang="en-US" err="1"/>
              <a:t>texte</a:t>
            </a:r>
            <a:endParaRPr lang="en-US"/>
          </a:p>
          <a:p>
            <a:pPr lvl="0"/>
            <a:endParaRPr lang="en-US"/>
          </a:p>
          <a:p>
            <a:pPr marL="685800" marR="0" lvl="1"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lang="en-US"/>
              <a:t>Second level / </a:t>
            </a:r>
            <a:r>
              <a:rPr lang="en-US" err="1"/>
              <a:t>Deuxième</a:t>
            </a:r>
            <a:r>
              <a:rPr lang="en-US"/>
              <a:t> </a:t>
            </a:r>
            <a:r>
              <a:rPr lang="en-US" err="1"/>
              <a:t>niveau</a:t>
            </a:r>
            <a:endParaRPr lang="en-US"/>
          </a:p>
          <a:p>
            <a:pPr marL="1143000" marR="0" lvl="2"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lang="en-US"/>
              <a:t>Third level / </a:t>
            </a:r>
            <a:r>
              <a:rPr lang="en-US" err="1"/>
              <a:t>Troisième</a:t>
            </a:r>
            <a:r>
              <a:rPr lang="en-US"/>
              <a:t> </a:t>
            </a:r>
            <a:r>
              <a:rPr lang="en-US" err="1"/>
              <a:t>niveau</a:t>
            </a:r>
            <a:endParaRPr lang="en-US"/>
          </a:p>
          <a:p>
            <a:pPr marL="1600200" marR="0" lvl="3"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lang="en-US" err="1"/>
              <a:t>Quatrième</a:t>
            </a:r>
            <a:r>
              <a:rPr lang="en-US"/>
              <a:t> </a:t>
            </a:r>
            <a:r>
              <a:rPr lang="en-US" err="1"/>
              <a:t>niveau</a:t>
            </a:r>
            <a:r>
              <a:rPr lang="en-US"/>
              <a:t> / Fourth level</a:t>
            </a:r>
          </a:p>
          <a:p>
            <a:pPr marL="2057400" marR="0" lvl="4"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lang="en-US" err="1"/>
              <a:t>Cinquième</a:t>
            </a:r>
            <a:r>
              <a:rPr lang="en-US"/>
              <a:t> </a:t>
            </a:r>
            <a:r>
              <a:rPr lang="en-US" err="1"/>
              <a:t>niveau</a:t>
            </a:r>
            <a:r>
              <a:rPr lang="en-US"/>
              <a:t> / Fifth level</a:t>
            </a:r>
          </a:p>
        </p:txBody>
      </p:sp>
      <p:sp>
        <p:nvSpPr>
          <p:cNvPr id="15" name="Text Placeholder 2"/>
          <p:cNvSpPr>
            <a:spLocks noGrp="1"/>
          </p:cNvSpPr>
          <p:nvPr>
            <p:ph type="body" idx="1" hasCustomPrompt="1"/>
          </p:nvPr>
        </p:nvSpPr>
        <p:spPr>
          <a:xfrm>
            <a:off x="6345641" y="1566985"/>
            <a:ext cx="5146751" cy="683847"/>
          </a:xfrm>
          <a:prstGeom prst="rect">
            <a:avLst/>
          </a:prstGeom>
        </p:spPr>
        <p:txBody>
          <a:bodyPr vert="horz" lIns="91440" tIns="45720" rIns="91440" bIns="45720" rtlCol="0">
            <a:noAutofit/>
          </a:bodyPr>
          <a:lstStyle>
            <a:lvl1pPr marL="228600" marR="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lang="en-US" sz="2400" b="0">
                <a:latin typeface="Arial" panose="020B0604020202020204" pitchFamily="34" charset="0"/>
                <a:cs typeface="Arial" panose="020B0604020202020204" pitchFamily="34" charset="0"/>
              </a:defRPr>
            </a:lvl1p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US"/>
              <a:t>Click to edit text /</a:t>
            </a:r>
            <a:br>
              <a:rPr lang="en-US"/>
            </a:br>
            <a:r>
              <a:rPr lang="en-US" err="1"/>
              <a:t>Cliquez</a:t>
            </a:r>
            <a:r>
              <a:rPr lang="en-US"/>
              <a:t> pour modifier le </a:t>
            </a:r>
            <a:r>
              <a:rPr lang="en-US" err="1"/>
              <a:t>texte</a:t>
            </a:r>
            <a:br>
              <a:rPr lang="en-US"/>
            </a:br>
            <a:endParaRPr lang="en-US"/>
          </a:p>
        </p:txBody>
      </p:sp>
      <p:sp>
        <p:nvSpPr>
          <p:cNvPr id="11" name="Content Placeholder 2"/>
          <p:cNvSpPr>
            <a:spLocks noGrp="1"/>
          </p:cNvSpPr>
          <p:nvPr>
            <p:ph idx="12" hasCustomPrompt="1"/>
          </p:nvPr>
        </p:nvSpPr>
        <p:spPr>
          <a:xfrm>
            <a:off x="6345642" y="2433019"/>
            <a:ext cx="5146751" cy="3701380"/>
          </a:xfrm>
          <a:prstGeom prst="rect">
            <a:avLst/>
          </a:prstGeom>
        </p:spPr>
        <p:txBody>
          <a:bodyPr>
            <a:normAutofit/>
          </a:bodyPr>
          <a:lstStyle>
            <a:lvl1pPr marL="228600" marR="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sz="2400" b="0" baseline="0">
                <a:latin typeface="Arial" panose="020B0604020202020204" pitchFamily="34" charset="0"/>
                <a:cs typeface="Arial" panose="020B0604020202020204" pitchFamily="34" charset="0"/>
              </a:defRPr>
            </a:lvl1pPr>
            <a:lvl2pPr marL="685800" marR="0"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sz="2000">
                <a:latin typeface="Arial" panose="020B0604020202020204" pitchFamily="34" charset="0"/>
                <a:cs typeface="Arial" panose="020B0604020202020204" pitchFamily="34" charset="0"/>
              </a:defRPr>
            </a:lvl2pPr>
            <a:lvl3pPr marL="1143000" marR="0"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sz="2000" baseline="0">
                <a:latin typeface="Arial" panose="020B0604020202020204" pitchFamily="34" charset="0"/>
                <a:cs typeface="Arial" panose="020B0604020202020204" pitchFamily="34" charset="0"/>
              </a:defRPr>
            </a:lvl3pPr>
            <a:lvl4pPr marL="1600200" marR="0"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sz="2000" baseline="0">
                <a:latin typeface="Arial" panose="020B0604020202020204" pitchFamily="34" charset="0"/>
                <a:cs typeface="Arial" panose="020B0604020202020204" pitchFamily="34" charset="0"/>
              </a:defRPr>
            </a:lvl4pPr>
            <a:lvl5pPr marL="2057400" marR="0"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sz="2000" baseline="0">
                <a:latin typeface="Arial" panose="020B0604020202020204" pitchFamily="34" charset="0"/>
                <a:cs typeface="Arial" panose="020B0604020202020204" pitchFamily="34" charset="0"/>
              </a:defRPr>
            </a:lvl5p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US"/>
              <a:t>Click to edit text / </a:t>
            </a:r>
            <a:r>
              <a:rPr lang="en-US" err="1"/>
              <a:t>Cliquez</a:t>
            </a:r>
            <a:r>
              <a:rPr lang="en-US"/>
              <a:t> pour modifier le </a:t>
            </a:r>
            <a:r>
              <a:rPr lang="en-US" err="1"/>
              <a:t>texte</a:t>
            </a:r>
            <a:endParaRPr lang="en-US"/>
          </a:p>
          <a:p>
            <a:pPr lvl="0"/>
            <a:endParaRPr lang="en-US"/>
          </a:p>
          <a:p>
            <a:pPr marL="685800" marR="0" lvl="1"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lang="en-US"/>
              <a:t>Second level / </a:t>
            </a:r>
            <a:r>
              <a:rPr lang="en-US" err="1"/>
              <a:t>Deuxième</a:t>
            </a:r>
            <a:r>
              <a:rPr lang="en-US"/>
              <a:t> </a:t>
            </a:r>
            <a:r>
              <a:rPr lang="en-US" err="1"/>
              <a:t>niveau</a:t>
            </a:r>
            <a:endParaRPr lang="en-US"/>
          </a:p>
          <a:p>
            <a:pPr marL="1143000" marR="0" lvl="2"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lang="en-US"/>
              <a:t>Third level / </a:t>
            </a:r>
            <a:r>
              <a:rPr lang="en-US" err="1"/>
              <a:t>Troisième</a:t>
            </a:r>
            <a:r>
              <a:rPr lang="en-US"/>
              <a:t> </a:t>
            </a:r>
            <a:r>
              <a:rPr lang="en-US" err="1"/>
              <a:t>niveau</a:t>
            </a:r>
            <a:endParaRPr lang="en-US"/>
          </a:p>
          <a:p>
            <a:pPr marL="1600200" marR="0" lvl="3"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lang="en-US" err="1"/>
              <a:t>Quatrième</a:t>
            </a:r>
            <a:r>
              <a:rPr lang="en-US"/>
              <a:t> </a:t>
            </a:r>
            <a:r>
              <a:rPr lang="en-US" err="1"/>
              <a:t>niveau</a:t>
            </a:r>
            <a:r>
              <a:rPr lang="en-US"/>
              <a:t> / Fourth level</a:t>
            </a:r>
          </a:p>
          <a:p>
            <a:pPr marL="2057400" marR="0" lvl="4"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lang="en-US" err="1"/>
              <a:t>Cinquième</a:t>
            </a:r>
            <a:r>
              <a:rPr lang="en-US"/>
              <a:t> </a:t>
            </a:r>
            <a:r>
              <a:rPr lang="en-US" err="1"/>
              <a:t>niveau</a:t>
            </a:r>
            <a:r>
              <a:rPr lang="en-US"/>
              <a:t> / Fifth level</a:t>
            </a:r>
          </a:p>
        </p:txBody>
      </p:sp>
      <p:sp>
        <p:nvSpPr>
          <p:cNvPr id="7" name="Rectangle 6">
            <a:extLst>
              <a:ext uri="{FF2B5EF4-FFF2-40B4-BE49-F238E27FC236}">
                <a16:creationId xmlns:a16="http://schemas.microsoft.com/office/drawing/2014/main" id="{AA75A109-4258-470C-AA26-841E5209B2A5}"/>
              </a:ext>
            </a:extLst>
          </p:cNvPr>
          <p:cNvSpPr/>
          <p:nvPr userDrawn="1">
            <p:custDataLst>
              <p:tags r:id="rId1"/>
            </p:custDataLst>
          </p:nvPr>
        </p:nvSpPr>
        <p:spPr bwMode="hidden">
          <a:xfrm>
            <a:off x="778084" y="1318650"/>
            <a:ext cx="2125984" cy="71033"/>
          </a:xfrm>
          <a:prstGeom prst="rect">
            <a:avLst/>
          </a:prstGeom>
          <a:solidFill>
            <a:srgbClr val="45389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1588">
              <a:solidFill>
                <a:srgbClr val="453897"/>
              </a:solidFill>
              <a:latin typeface="Arial" panose="020B0604020202020204" pitchFamily="34" charset="0"/>
            </a:endParaRPr>
          </a:p>
        </p:txBody>
      </p:sp>
    </p:spTree>
    <p:extLst>
      <p:ext uri="{BB962C8B-B14F-4D97-AF65-F5344CB8AC3E}">
        <p14:creationId xmlns:p14="http://schemas.microsoft.com/office/powerpoint/2010/main" val="91296564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 preserve="1">
  <p:cSld name="Title Slide Option 1">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758685" y="2169676"/>
            <a:ext cx="8747390" cy="733426"/>
          </a:xfrm>
        </p:spPr>
        <p:txBody>
          <a:bodyPr anchor="t">
            <a:noAutofit/>
          </a:bodyPr>
          <a:lstStyle>
            <a:lvl1pPr algn="l">
              <a:defRPr sz="2400" b="1" baseline="0">
                <a:solidFill>
                  <a:schemeClr val="tx1"/>
                </a:solidFill>
                <a:latin typeface="Arial" panose="020B0604020202020204" pitchFamily="34" charset="0"/>
              </a:defRPr>
            </a:lvl1pPr>
          </a:lstStyle>
          <a:p>
            <a:r>
              <a:rPr lang="en-US" err="1"/>
              <a:t>Cliquez</a:t>
            </a:r>
            <a:r>
              <a:rPr lang="en-US"/>
              <a:t> pour </a:t>
            </a:r>
            <a:r>
              <a:rPr lang="en-US" err="1"/>
              <a:t>ajouter</a:t>
            </a:r>
            <a:r>
              <a:rPr lang="en-US"/>
              <a:t> le </a:t>
            </a:r>
            <a:r>
              <a:rPr lang="en-US" err="1"/>
              <a:t>titre│Click</a:t>
            </a:r>
            <a:r>
              <a:rPr lang="en-US"/>
              <a:t> to edit Master title style</a:t>
            </a:r>
            <a:endParaRPr lang="en-CA"/>
          </a:p>
        </p:txBody>
      </p:sp>
      <p:sp>
        <p:nvSpPr>
          <p:cNvPr id="3" name="Subtitle 2"/>
          <p:cNvSpPr>
            <a:spLocks noGrp="1"/>
          </p:cNvSpPr>
          <p:nvPr>
            <p:ph type="subTitle" idx="1" hasCustomPrompt="1"/>
          </p:nvPr>
        </p:nvSpPr>
        <p:spPr>
          <a:xfrm>
            <a:off x="1758685" y="3158162"/>
            <a:ext cx="8747390" cy="675025"/>
          </a:xfrm>
        </p:spPr>
        <p:txBody>
          <a:bodyPr anchor="t">
            <a:noAutofit/>
          </a:bodyPr>
          <a:lstStyle>
            <a:lvl1pPr marL="0" indent="0" algn="l">
              <a:buNone/>
              <a:defRPr sz="1800">
                <a:solidFill>
                  <a:schemeClr val="tx2"/>
                </a:solidFill>
                <a:latin typeface="Arial" panose="020B0604020202020204" pitchFamily="34" charset="0"/>
              </a:defRPr>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err="1"/>
              <a:t>Cliquez</a:t>
            </a:r>
            <a:r>
              <a:rPr lang="en-US"/>
              <a:t> pour </a:t>
            </a:r>
            <a:r>
              <a:rPr lang="en-US" err="1"/>
              <a:t>ajouter</a:t>
            </a:r>
            <a:r>
              <a:rPr lang="en-US"/>
              <a:t> le </a:t>
            </a:r>
            <a:r>
              <a:rPr lang="en-US" err="1"/>
              <a:t>titre│Click</a:t>
            </a:r>
            <a:r>
              <a:rPr lang="en-US"/>
              <a:t> to edit Master title style</a:t>
            </a:r>
            <a:endParaRPr lang="en-CA"/>
          </a:p>
        </p:txBody>
      </p: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87375" y="2060042"/>
            <a:ext cx="738161" cy="782696"/>
          </a:xfrm>
          <a:prstGeom prst="rect">
            <a:avLst/>
          </a:prstGeom>
        </p:spPr>
      </p:pic>
      <p:pic>
        <p:nvPicPr>
          <p:cNvPr id="12" name="Picture 11"/>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40" y="6065249"/>
            <a:ext cx="12203715" cy="792751"/>
          </a:xfrm>
          <a:prstGeom prst="rect">
            <a:avLst/>
          </a:prstGeom>
        </p:spPr>
      </p:pic>
    </p:spTree>
    <p:extLst>
      <p:ext uri="{BB962C8B-B14F-4D97-AF65-F5344CB8AC3E}">
        <p14:creationId xmlns:p14="http://schemas.microsoft.com/office/powerpoint/2010/main" val="684370000"/>
      </p:ext>
    </p:extLst>
  </p:cSld>
  <p:clrMapOvr>
    <a:masterClrMapping/>
  </p:clrMapOvr>
  <p:extLst>
    <p:ext uri="{DCECCB84-F9BA-43D5-87BE-67443E8EF086}">
      <p15:sldGuideLst xmlns:p15="http://schemas.microsoft.com/office/powerpoint/2012/main">
        <p15:guide id="1" orient="horz" pos="1774">
          <p15:clr>
            <a:srgbClr val="FBAE40"/>
          </p15:clr>
        </p15:guide>
        <p15:guide id="2" pos="370">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1.emf"/><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6.xml"/><Relationship Id="rId3" Type="http://schemas.openxmlformats.org/officeDocument/2006/relationships/slideLayout" Target="../slideLayouts/slideLayout11.xml"/><Relationship Id="rId7" Type="http://schemas.openxmlformats.org/officeDocument/2006/relationships/slideLayout" Target="../slideLayouts/slideLayout15.xml"/><Relationship Id="rId2" Type="http://schemas.openxmlformats.org/officeDocument/2006/relationships/slideLayout" Target="../slideLayouts/slideLayout10.xml"/><Relationship Id="rId1" Type="http://schemas.openxmlformats.org/officeDocument/2006/relationships/slideLayout" Target="../slideLayouts/slideLayout9.xml"/><Relationship Id="rId6" Type="http://schemas.openxmlformats.org/officeDocument/2006/relationships/slideLayout" Target="../slideLayouts/slideLayout14.xml"/><Relationship Id="rId11" Type="http://schemas.openxmlformats.org/officeDocument/2006/relationships/theme" Target="../theme/theme2.xml"/><Relationship Id="rId5" Type="http://schemas.openxmlformats.org/officeDocument/2006/relationships/slideLayout" Target="../slideLayouts/slideLayout13.xml"/><Relationship Id="rId10" Type="http://schemas.openxmlformats.org/officeDocument/2006/relationships/slideLayout" Target="../slideLayouts/slideLayout18.xml"/><Relationship Id="rId4" Type="http://schemas.openxmlformats.org/officeDocument/2006/relationships/slideLayout" Target="../slideLayouts/slideLayout12.xml"/><Relationship Id="rId9" Type="http://schemas.openxmlformats.org/officeDocument/2006/relationships/slideLayout" Target="../slideLayouts/slideLayout17.xml"/></Relationships>
</file>

<file path=ppt/slideMasters/_rels/slideMaster3.xml.rels><?xml version="1.0" encoding="UTF-8" standalone="yes"?>
<Relationships xmlns="http://schemas.openxmlformats.org/package/2006/relationships"><Relationship Id="rId3" Type="http://schemas.openxmlformats.org/officeDocument/2006/relationships/theme" Target="../theme/theme3.xml"/><Relationship Id="rId2" Type="http://schemas.openxmlformats.org/officeDocument/2006/relationships/slideLayout" Target="../slideLayouts/slideLayout20.xml"/><Relationship Id="rId1" Type="http://schemas.openxmlformats.org/officeDocument/2006/relationships/slideLayout" Target="../slideLayouts/slideLayout19.xml"/><Relationship Id="rId4" Type="http://schemas.openxmlformats.org/officeDocument/2006/relationships/image" Target="../media/image1.emf"/></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C002E"/>
        </a:solidFill>
        <a:effectLst/>
      </p:bgPr>
    </p:bg>
    <p:spTree>
      <p:nvGrpSpPr>
        <p:cNvPr id="1" name=""/>
        <p:cNvGrpSpPr/>
        <p:nvPr/>
      </p:nvGrpSpPr>
      <p:grpSpPr>
        <a:xfrm>
          <a:off x="0" y="0"/>
          <a:ext cx="0" cy="0"/>
          <a:chOff x="0" y="0"/>
          <a:chExt cx="0" cy="0"/>
        </a:xfrm>
      </p:grpSpPr>
      <p:sp>
        <p:nvSpPr>
          <p:cNvPr id="3" name="Title Placeholder 2"/>
          <p:cNvSpPr>
            <a:spLocks noGrp="1"/>
          </p:cNvSpPr>
          <p:nvPr>
            <p:ph type="title"/>
          </p:nvPr>
        </p:nvSpPr>
        <p:spPr>
          <a:xfrm>
            <a:off x="640409" y="214989"/>
            <a:ext cx="10515600" cy="1325563"/>
          </a:xfrm>
          <a:prstGeom prst="rect">
            <a:avLst/>
          </a:prstGeom>
        </p:spPr>
        <p:txBody>
          <a:bodyPr vert="horz" lIns="91440" tIns="45720" rIns="91440" bIns="45720" rtlCol="0" anchor="ctr">
            <a:normAutofit/>
          </a:bodyPr>
          <a:lstStyle/>
          <a:p>
            <a:r>
              <a:rPr lang="en-US"/>
              <a:t>Click to edit Master title /</a:t>
            </a:r>
            <a:br>
              <a:rPr lang="en-US"/>
            </a:br>
            <a:r>
              <a:rPr lang="en-US" err="1"/>
              <a:t>Cliquez</a:t>
            </a:r>
            <a:r>
              <a:rPr lang="en-US"/>
              <a:t> pour modifier le </a:t>
            </a:r>
            <a:r>
              <a:rPr lang="en-US" err="1"/>
              <a:t>titre</a:t>
            </a:r>
            <a:endParaRPr lang="en-CA"/>
          </a:p>
        </p:txBody>
      </p:sp>
      <p:sp>
        <p:nvSpPr>
          <p:cNvPr id="10" name="Text Placeholder 2"/>
          <p:cNvSpPr>
            <a:spLocks noGrp="1"/>
          </p:cNvSpPr>
          <p:nvPr>
            <p:ph type="body" idx="1"/>
          </p:nvPr>
        </p:nvSpPr>
        <p:spPr>
          <a:xfrm>
            <a:off x="661252" y="1716210"/>
            <a:ext cx="10895101" cy="4351338"/>
          </a:xfrm>
          <a:prstGeom prst="rect">
            <a:avLst/>
          </a:prstGeom>
        </p:spPr>
        <p:txBody>
          <a:bodyPr vert="horz" lIns="91440" tIns="45720" rIns="91440" bIns="45720" rtlCol="0">
            <a:normAutofit/>
          </a:body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US"/>
              <a:t>Click to edit Master text styles │ </a:t>
            </a:r>
            <a:r>
              <a:rPr lang="en-US" err="1"/>
              <a:t>Cliquez</a:t>
            </a:r>
            <a:r>
              <a:rPr lang="en-US"/>
              <a:t> pour modifier les styles</a:t>
            </a:r>
          </a:p>
          <a:p>
            <a:pPr lvl="0"/>
            <a:endParaRPr lang="en-US"/>
          </a:p>
          <a:p>
            <a:pPr marL="685800" marR="0" lvl="1"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lang="en-US"/>
              <a:t>Second level / </a:t>
            </a:r>
            <a:r>
              <a:rPr lang="en-US" err="1"/>
              <a:t>Deuxième</a:t>
            </a:r>
            <a:endParaRPr lang="en-US"/>
          </a:p>
          <a:p>
            <a:pPr marL="1143000" marR="0" lvl="2"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lang="en-US"/>
              <a:t>Third level / </a:t>
            </a:r>
            <a:r>
              <a:rPr lang="en-US" err="1"/>
              <a:t>Troisième</a:t>
            </a:r>
            <a:r>
              <a:rPr lang="en-US"/>
              <a:t> </a:t>
            </a:r>
            <a:r>
              <a:rPr lang="en-US" err="1"/>
              <a:t>niveau</a:t>
            </a:r>
            <a:endParaRPr lang="en-US"/>
          </a:p>
          <a:p>
            <a:pPr marL="1600200" marR="0" lvl="3"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lang="en-US"/>
              <a:t>Fourth level / </a:t>
            </a:r>
            <a:r>
              <a:rPr lang="en-US" err="1"/>
              <a:t>Quatrième</a:t>
            </a:r>
            <a:r>
              <a:rPr lang="en-US"/>
              <a:t> </a:t>
            </a:r>
            <a:r>
              <a:rPr lang="en-US" err="1"/>
              <a:t>niveau</a:t>
            </a:r>
            <a:endParaRPr lang="en-US"/>
          </a:p>
          <a:p>
            <a:pPr marL="2057400" marR="0" lvl="4"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lang="en-US"/>
              <a:t>Fifth level / </a:t>
            </a:r>
            <a:r>
              <a:rPr lang="en-US" err="1"/>
              <a:t>Cinquième</a:t>
            </a:r>
            <a:r>
              <a:rPr lang="en-US"/>
              <a:t> </a:t>
            </a:r>
            <a:r>
              <a:rPr lang="en-US" err="1"/>
              <a:t>niveau</a:t>
            </a:r>
            <a:endParaRPr lang="en-US"/>
          </a:p>
        </p:txBody>
      </p:sp>
      <p:sp>
        <p:nvSpPr>
          <p:cNvPr id="4" name="Date Placeholder 3"/>
          <p:cNvSpPr>
            <a:spLocks noGrp="1"/>
          </p:cNvSpPr>
          <p:nvPr>
            <p:ph type="dt" sz="half" idx="2"/>
          </p:nvPr>
        </p:nvSpPr>
        <p:spPr>
          <a:xfrm>
            <a:off x="536005" y="6356356"/>
            <a:ext cx="2743200" cy="365125"/>
          </a:xfrm>
          <a:prstGeom prst="rect">
            <a:avLst/>
          </a:prstGeom>
        </p:spPr>
        <p:txBody>
          <a:bodyPr vert="horz" lIns="91440" tIns="45720" rIns="91440" bIns="45720" rtlCol="0" anchor="ctr"/>
          <a:lstStyle>
            <a:lvl1pPr algn="l">
              <a:defRPr sz="1200">
                <a:solidFill>
                  <a:schemeClr val="tx1">
                    <a:tint val="75000"/>
                  </a:schemeClr>
                </a:solidFill>
                <a:latin typeface="Arial" panose="020B0604020202020204" pitchFamily="34" charset="0"/>
                <a:cs typeface="Arial" panose="020B0604020202020204" pitchFamily="34" charset="0"/>
              </a:defRPr>
            </a:lvl1pPr>
          </a:lstStyle>
          <a:p>
            <a:endParaRPr lang="en-CA"/>
          </a:p>
        </p:txBody>
      </p:sp>
      <p:sp>
        <p:nvSpPr>
          <p:cNvPr id="5" name="Footer Placeholder 4"/>
          <p:cNvSpPr>
            <a:spLocks noGrp="1"/>
          </p:cNvSpPr>
          <p:nvPr>
            <p:ph type="ftr" sz="quarter" idx="3"/>
          </p:nvPr>
        </p:nvSpPr>
        <p:spPr>
          <a:xfrm>
            <a:off x="4038600" y="6356356"/>
            <a:ext cx="4114800" cy="365125"/>
          </a:xfrm>
          <a:prstGeom prst="rect">
            <a:avLst/>
          </a:prstGeom>
        </p:spPr>
        <p:txBody>
          <a:bodyPr vert="horz" lIns="91440" tIns="45720" rIns="91440" bIns="45720" rtlCol="0" anchor="ctr"/>
          <a:lstStyle>
            <a:lvl1pPr algn="ctr">
              <a:defRPr sz="1200">
                <a:solidFill>
                  <a:schemeClr val="tx1">
                    <a:tint val="75000"/>
                  </a:schemeClr>
                </a:solidFill>
                <a:latin typeface="Arial" panose="020B0604020202020204" pitchFamily="34" charset="0"/>
                <a:cs typeface="Arial" panose="020B0604020202020204" pitchFamily="34" charset="0"/>
              </a:defRPr>
            </a:lvl1pPr>
          </a:lstStyle>
          <a:p>
            <a:r>
              <a:rPr lang="en-CA"/>
              <a:t>View Live Captions Here</a:t>
            </a:r>
          </a:p>
        </p:txBody>
      </p:sp>
      <p:pic>
        <p:nvPicPr>
          <p:cNvPr id="11" name="Picture 10"/>
          <p:cNvPicPr>
            <a:picLocks noChangeAspect="1"/>
          </p:cNvPicPr>
          <p:nvPr userDrawn="1"/>
        </p:nvPicPr>
        <p:blipFill>
          <a:blip r:embed="rId10"/>
          <a:stretch>
            <a:fillRect/>
          </a:stretch>
        </p:blipFill>
        <p:spPr bwMode="invGray">
          <a:xfrm>
            <a:off x="10962380" y="5931768"/>
            <a:ext cx="1273069" cy="949468"/>
          </a:xfrm>
          <a:prstGeom prst="rect">
            <a:avLst/>
          </a:prstGeom>
        </p:spPr>
      </p:pic>
      <p:sp>
        <p:nvSpPr>
          <p:cNvPr id="12" name="Slide Number Placeholder 5"/>
          <p:cNvSpPr txBox="1">
            <a:spLocks/>
          </p:cNvSpPr>
          <p:nvPr userDrawn="1"/>
        </p:nvSpPr>
        <p:spPr>
          <a:xfrm>
            <a:off x="11556351" y="6429007"/>
            <a:ext cx="550191"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solidFill>
                <a:latin typeface="Corbel" panose="020B0503020204020204"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E640701E-6F3F-4C1C-85F1-A48826A3E1A0}" type="slidenum">
              <a:rPr lang="en-CA" sz="1200" b="1" smtClean="0">
                <a:solidFill>
                  <a:schemeClr val="bg1"/>
                </a:solidFill>
                <a:latin typeface="Arial" panose="020B0604020202020204" pitchFamily="34" charset="0"/>
                <a:cs typeface="Arial" panose="020B0604020202020204" pitchFamily="34" charset="0"/>
              </a:rPr>
              <a:pPr/>
              <a:t>‹#›</a:t>
            </a:fld>
            <a:endParaRPr lang="en-CA" sz="1200" b="1">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860478830"/>
      </p:ext>
    </p:extLst>
  </p:cSld>
  <p:clrMap bg1="lt1" tx1="dk1" bg2="lt2" tx2="dk2" accent1="accent1" accent2="accent2" accent3="accent3" accent4="accent4" accent5="accent5" accent6="accent6" hlink="hlink" folHlink="folHlink"/>
  <p:sldLayoutIdLst>
    <p:sldLayoutId id="2147483678" r:id="rId1"/>
    <p:sldLayoutId id="2147483661" r:id="rId2"/>
    <p:sldLayoutId id="2147483677" r:id="rId3"/>
    <p:sldLayoutId id="2147483675" r:id="rId4"/>
    <p:sldLayoutId id="2147483666" r:id="rId5"/>
    <p:sldLayoutId id="2147483674" r:id="rId6"/>
    <p:sldLayoutId id="2147483664" r:id="rId7"/>
    <p:sldLayoutId id="2147483665" r:id="rId8"/>
  </p:sldLayoutIdLst>
  <p:hf sldNum="0" hdr="0" dt="0"/>
  <p:txStyles>
    <p:titleStyle>
      <a:lvl1pPr algn="l" defTabSz="914400" rtl="0" eaLnBrk="1" latinLnBrk="0" hangingPunct="1">
        <a:lnSpc>
          <a:spcPct val="90000"/>
        </a:lnSpc>
        <a:spcBef>
          <a:spcPct val="0"/>
        </a:spcBef>
        <a:buNone/>
        <a:defRPr lang="en-US" sz="3200" b="1" kern="1200" dirty="0">
          <a:solidFill>
            <a:schemeClr val="bg1"/>
          </a:solidFill>
          <a:latin typeface="Arial" panose="020B0604020202020204" pitchFamily="34" charset="0"/>
          <a:ea typeface="+mj-ea"/>
          <a:cs typeface="+mj-cs"/>
        </a:defRPr>
      </a:lvl1pPr>
    </p:titleStyle>
    <p:bodyStyle>
      <a:lvl1pPr marL="228600" marR="0" indent="-228600" algn="l" defTabSz="914400" rtl="0" eaLnBrk="1" fontAlgn="auto" latinLnBrk="0" hangingPunct="1">
        <a:lnSpc>
          <a:spcPct val="114000"/>
        </a:lnSpc>
        <a:spcBef>
          <a:spcPts val="1000"/>
        </a:spcBef>
        <a:spcAft>
          <a:spcPts val="0"/>
        </a:spcAft>
        <a:buClrTx/>
        <a:buSzTx/>
        <a:buFont typeface="Arial" panose="020B0604020202020204" pitchFamily="34" charset="0"/>
        <a:buChar char="•"/>
        <a:tabLst/>
        <a:defRPr sz="2800" b="0" kern="1200">
          <a:solidFill>
            <a:schemeClr val="bg1"/>
          </a:solidFill>
          <a:latin typeface="Arial" panose="020B0604020202020204" pitchFamily="34" charset="0"/>
          <a:ea typeface="+mn-ea"/>
          <a:cs typeface="Arial" panose="020B0604020202020204" pitchFamily="34" charset="0"/>
        </a:defRPr>
      </a:lvl1pPr>
      <a:lvl2pPr marL="685800" marR="0" indent="-228600" algn="l" defTabSz="914400" rtl="0" eaLnBrk="1" fontAlgn="auto" latinLnBrk="0" hangingPunct="1">
        <a:lnSpc>
          <a:spcPct val="114000"/>
        </a:lnSpc>
        <a:spcBef>
          <a:spcPts val="500"/>
        </a:spcBef>
        <a:spcAft>
          <a:spcPts val="0"/>
        </a:spcAft>
        <a:buClrTx/>
        <a:buSzTx/>
        <a:buFont typeface="Arial" panose="020B0604020202020204" pitchFamily="34" charset="0"/>
        <a:buChar char="•"/>
        <a:tabLst/>
        <a:defRPr sz="2400" kern="1200" baseline="0">
          <a:solidFill>
            <a:schemeClr val="bg1"/>
          </a:solidFill>
          <a:latin typeface="Arial" panose="020B0604020202020204" pitchFamily="34" charset="0"/>
          <a:ea typeface="+mn-ea"/>
          <a:cs typeface="Arial" panose="020B0604020202020204" pitchFamily="34" charset="0"/>
        </a:defRPr>
      </a:lvl2pPr>
      <a:lvl3pPr marL="1143000" marR="0" indent="-228600" algn="l" defTabSz="914400" rtl="0" eaLnBrk="1" fontAlgn="auto" latinLnBrk="0" hangingPunct="1">
        <a:lnSpc>
          <a:spcPct val="114000"/>
        </a:lnSpc>
        <a:spcBef>
          <a:spcPts val="500"/>
        </a:spcBef>
        <a:spcAft>
          <a:spcPts val="0"/>
        </a:spcAft>
        <a:buClrTx/>
        <a:buSzTx/>
        <a:buFont typeface="Arial" panose="020B0604020202020204" pitchFamily="34" charset="0"/>
        <a:buChar char="•"/>
        <a:tabLst/>
        <a:defRPr sz="2400" kern="1200" baseline="0">
          <a:solidFill>
            <a:schemeClr val="bg1"/>
          </a:solidFill>
          <a:latin typeface="Arial" panose="020B0604020202020204" pitchFamily="34" charset="0"/>
          <a:ea typeface="+mn-ea"/>
          <a:cs typeface="Arial" panose="020B0604020202020204" pitchFamily="34" charset="0"/>
        </a:defRPr>
      </a:lvl3pPr>
      <a:lvl4pPr marL="1600200" marR="0" indent="-228600" algn="l" defTabSz="914400" rtl="0" eaLnBrk="1" fontAlgn="auto" latinLnBrk="0" hangingPunct="1">
        <a:lnSpc>
          <a:spcPct val="114000"/>
        </a:lnSpc>
        <a:spcBef>
          <a:spcPts val="500"/>
        </a:spcBef>
        <a:spcAft>
          <a:spcPts val="0"/>
        </a:spcAft>
        <a:buClrTx/>
        <a:buSzTx/>
        <a:buFont typeface="Arial" panose="020B0604020202020204" pitchFamily="34" charset="0"/>
        <a:buChar char="•"/>
        <a:tabLst/>
        <a:defRPr sz="2400" kern="1200" baseline="0">
          <a:solidFill>
            <a:schemeClr val="bg1"/>
          </a:solidFill>
          <a:latin typeface="Arial" panose="020B0604020202020204" pitchFamily="34" charset="0"/>
          <a:ea typeface="+mn-ea"/>
          <a:cs typeface="Arial" panose="020B0604020202020204" pitchFamily="34" charset="0"/>
        </a:defRPr>
      </a:lvl4pPr>
      <a:lvl5pPr marL="2057400" marR="0" indent="-228600" algn="l" defTabSz="914400" rtl="0" eaLnBrk="1" fontAlgn="auto" latinLnBrk="0" hangingPunct="1">
        <a:lnSpc>
          <a:spcPct val="114000"/>
        </a:lnSpc>
        <a:spcBef>
          <a:spcPts val="500"/>
        </a:spcBef>
        <a:spcAft>
          <a:spcPts val="0"/>
        </a:spcAft>
        <a:buClrTx/>
        <a:buSzTx/>
        <a:buFont typeface="Arial" panose="020B0604020202020204" pitchFamily="34" charset="0"/>
        <a:buChar char="•"/>
        <a:tabLst/>
        <a:defRPr sz="2400" kern="1200" baseline="0">
          <a:solidFill>
            <a:schemeClr val="bg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9"/>
            <a:ext cx="10515600" cy="1325563"/>
          </a:xfrm>
          <a:prstGeom prst="rect">
            <a:avLst/>
          </a:prstGeom>
        </p:spPr>
        <p:txBody>
          <a:bodyPr vert="horz" lIns="91440" tIns="45720" rIns="91440" bIns="45720" rtlCol="0" anchor="t">
            <a:normAutofit/>
          </a:bodyPr>
          <a:lstStyle/>
          <a:p>
            <a:r>
              <a:rPr lang="en-US" err="1"/>
              <a:t>Cliquez</a:t>
            </a:r>
            <a:r>
              <a:rPr lang="en-US"/>
              <a:t> pour </a:t>
            </a:r>
            <a:r>
              <a:rPr lang="en-US" err="1"/>
              <a:t>ajouter</a:t>
            </a:r>
            <a:r>
              <a:rPr lang="en-US"/>
              <a:t> le </a:t>
            </a:r>
            <a:r>
              <a:rPr lang="en-US" err="1"/>
              <a:t>titre│Click</a:t>
            </a:r>
            <a:r>
              <a:rPr lang="en-US"/>
              <a:t> to edit Master title style</a:t>
            </a:r>
            <a:endParaRPr lang="en-CA"/>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US" err="1"/>
              <a:t>Cliquez</a:t>
            </a:r>
            <a:r>
              <a:rPr lang="en-US"/>
              <a:t> pour modifier les styles │ Click to edit Master text styles</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lang="en-US"/>
          </a:p>
          <a:p>
            <a:pPr marL="685800" marR="0" lvl="1"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lang="en-US" err="1"/>
              <a:t>Deuxième</a:t>
            </a:r>
            <a:r>
              <a:rPr lang="en-US"/>
              <a:t> niveau │ Second level</a:t>
            </a:r>
          </a:p>
          <a:p>
            <a:pPr marL="1143000" marR="0" lvl="2"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lang="en-US" err="1"/>
              <a:t>Troisième</a:t>
            </a:r>
            <a:r>
              <a:rPr lang="en-US"/>
              <a:t> niveau │ Third level</a:t>
            </a:r>
          </a:p>
          <a:p>
            <a:pPr marL="1600200" marR="0" lvl="3"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lang="en-US" err="1"/>
              <a:t>Quatrième</a:t>
            </a:r>
            <a:r>
              <a:rPr lang="en-US"/>
              <a:t> niveau │Fourth level</a:t>
            </a:r>
          </a:p>
          <a:p>
            <a:pPr marL="2057400" marR="0" lvl="4"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lang="en-US" err="1"/>
              <a:t>Cinquième</a:t>
            </a:r>
            <a:r>
              <a:rPr lang="en-US"/>
              <a:t> niveau │Fifth level</a:t>
            </a:r>
          </a:p>
        </p:txBody>
      </p:sp>
      <p:sp>
        <p:nvSpPr>
          <p:cNvPr id="4" name="Date Placeholder 3"/>
          <p:cNvSpPr>
            <a:spLocks noGrp="1"/>
          </p:cNvSpPr>
          <p:nvPr>
            <p:ph type="dt" sz="half" idx="2"/>
          </p:nvPr>
        </p:nvSpPr>
        <p:spPr>
          <a:xfrm>
            <a:off x="838200" y="6356354"/>
            <a:ext cx="2743200" cy="365125"/>
          </a:xfrm>
          <a:prstGeom prst="rect">
            <a:avLst/>
          </a:prstGeom>
        </p:spPr>
        <p:txBody>
          <a:bodyPr vert="horz" lIns="91440" tIns="45720" rIns="91440" bIns="45720" rtlCol="0" anchor="ctr"/>
          <a:lstStyle>
            <a:lvl1pPr algn="l">
              <a:defRPr sz="1200">
                <a:solidFill>
                  <a:schemeClr val="tx2"/>
                </a:solidFill>
                <a:latin typeface="Arial" panose="020B0604020202020204" pitchFamily="34" charset="0"/>
              </a:defRPr>
            </a:lvl1pPr>
          </a:lstStyle>
          <a:p>
            <a:endParaRPr lang="en-CA"/>
          </a:p>
        </p:txBody>
      </p:sp>
      <p:sp>
        <p:nvSpPr>
          <p:cNvPr id="5" name="Footer Placeholder 4"/>
          <p:cNvSpPr>
            <a:spLocks noGrp="1"/>
          </p:cNvSpPr>
          <p:nvPr>
            <p:ph type="ftr" sz="quarter" idx="3"/>
          </p:nvPr>
        </p:nvSpPr>
        <p:spPr>
          <a:xfrm>
            <a:off x="4038600" y="6356354"/>
            <a:ext cx="4114800" cy="365125"/>
          </a:xfrm>
          <a:prstGeom prst="rect">
            <a:avLst/>
          </a:prstGeom>
        </p:spPr>
        <p:txBody>
          <a:bodyPr vert="horz" lIns="91440" tIns="45720" rIns="91440" bIns="45720" rtlCol="0" anchor="ctr"/>
          <a:lstStyle>
            <a:lvl1pPr algn="ctr">
              <a:defRPr sz="1200">
                <a:solidFill>
                  <a:schemeClr val="tx2"/>
                </a:solidFill>
                <a:latin typeface="Arial" panose="020B0604020202020204" pitchFamily="34" charset="0"/>
              </a:defRPr>
            </a:lvl1pPr>
          </a:lstStyle>
          <a:p>
            <a:r>
              <a:rPr lang="fr-CA"/>
              <a:t>www.translate.it</a:t>
            </a:r>
            <a:endParaRPr lang="en-CA"/>
          </a:p>
        </p:txBody>
      </p:sp>
      <p:sp>
        <p:nvSpPr>
          <p:cNvPr id="6" name="Slide Number Placeholder 5"/>
          <p:cNvSpPr>
            <a:spLocks noGrp="1"/>
          </p:cNvSpPr>
          <p:nvPr>
            <p:ph type="sldNum" sz="quarter" idx="4"/>
          </p:nvPr>
        </p:nvSpPr>
        <p:spPr>
          <a:xfrm>
            <a:off x="8610600" y="6356354"/>
            <a:ext cx="2743200" cy="365125"/>
          </a:xfrm>
          <a:prstGeom prst="rect">
            <a:avLst/>
          </a:prstGeom>
        </p:spPr>
        <p:txBody>
          <a:bodyPr vert="horz" lIns="91440" tIns="45720" rIns="91440" bIns="45720" rtlCol="0" anchor="ctr"/>
          <a:lstStyle>
            <a:lvl1pPr algn="r">
              <a:defRPr sz="1200">
                <a:solidFill>
                  <a:schemeClr val="tx2"/>
                </a:solidFill>
                <a:latin typeface="Arial" panose="020B0604020202020204" pitchFamily="34" charset="0"/>
              </a:defRPr>
            </a:lvl1pPr>
          </a:lstStyle>
          <a:p>
            <a:fld id="{105822BA-B7AE-4DDB-BAFC-C8E55FB5C986}" type="slidenum">
              <a:rPr lang="en-CA" smtClean="0"/>
              <a:pPr/>
              <a:t>‹#›</a:t>
            </a:fld>
            <a:endParaRPr lang="en-CA"/>
          </a:p>
        </p:txBody>
      </p:sp>
    </p:spTree>
    <p:extLst>
      <p:ext uri="{BB962C8B-B14F-4D97-AF65-F5344CB8AC3E}">
        <p14:creationId xmlns:p14="http://schemas.microsoft.com/office/powerpoint/2010/main" val="1084760929"/>
      </p:ext>
    </p:extLst>
  </p:cSld>
  <p:clrMap bg1="lt1" tx1="dk1" bg2="lt2" tx2="dk2" accent1="accent1" accent2="accent2" accent3="accent3" accent4="accent4" accent5="accent5" accent6="accent6" hlink="hlink" folHlink="folHlink"/>
  <p:sldLayoutIdLst>
    <p:sldLayoutId id="2147483681" r:id="rId1"/>
    <p:sldLayoutId id="2147483682" r:id="rId2"/>
    <p:sldLayoutId id="2147483683" r:id="rId3"/>
    <p:sldLayoutId id="2147483684" r:id="rId4"/>
    <p:sldLayoutId id="2147483685" r:id="rId5"/>
    <p:sldLayoutId id="2147483686" r:id="rId6"/>
    <p:sldLayoutId id="2147483687" r:id="rId7"/>
    <p:sldLayoutId id="2147483688" r:id="rId8"/>
    <p:sldLayoutId id="2147483689" r:id="rId9"/>
    <p:sldLayoutId id="2147483690" r:id="rId10"/>
  </p:sldLayoutIdLst>
  <p:hf sldNum="0" hdr="0" dt="0"/>
  <p:txStyles>
    <p:titleStyle>
      <a:lvl1pPr algn="l" defTabSz="914377" rtl="0" eaLnBrk="1" latinLnBrk="0" hangingPunct="1">
        <a:lnSpc>
          <a:spcPct val="90000"/>
        </a:lnSpc>
        <a:spcBef>
          <a:spcPct val="0"/>
        </a:spcBef>
        <a:buNone/>
        <a:defRPr sz="2400" b="1" kern="1200">
          <a:solidFill>
            <a:schemeClr val="tx1"/>
          </a:solidFill>
          <a:latin typeface="Arial" panose="020B0604020202020204" pitchFamily="34" charset="0"/>
          <a:ea typeface="+mj-ea"/>
          <a:cs typeface="+mj-cs"/>
        </a:defRPr>
      </a:lvl1pPr>
    </p:titleStyle>
    <p:bodyStyle>
      <a:lvl1pPr marL="228600" marR="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sz="1800" kern="1200" baseline="0">
          <a:solidFill>
            <a:schemeClr val="tx1"/>
          </a:solidFill>
          <a:latin typeface="Arial" panose="020B0604020202020204" pitchFamily="34" charset="0"/>
          <a:ea typeface="+mn-ea"/>
          <a:cs typeface="+mn-cs"/>
        </a:defRPr>
      </a:lvl1pPr>
      <a:lvl2pPr marL="685800" marR="0"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sz="1800" kern="1200">
          <a:solidFill>
            <a:schemeClr val="tx1"/>
          </a:solidFill>
          <a:latin typeface="Arial" panose="020B0604020202020204" pitchFamily="34" charset="0"/>
          <a:ea typeface="+mn-ea"/>
          <a:cs typeface="+mn-cs"/>
        </a:defRPr>
      </a:lvl2pPr>
      <a:lvl3pPr marL="1143000" marR="0"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sz="1800" kern="1200">
          <a:solidFill>
            <a:schemeClr val="tx1"/>
          </a:solidFill>
          <a:latin typeface="Arial" panose="020B0604020202020204" pitchFamily="34" charset="0"/>
          <a:ea typeface="+mn-ea"/>
          <a:cs typeface="+mn-cs"/>
        </a:defRPr>
      </a:lvl3pPr>
      <a:lvl4pPr marL="1600200" marR="0"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sz="1800" kern="1200">
          <a:solidFill>
            <a:schemeClr val="tx1"/>
          </a:solidFill>
          <a:latin typeface="Arial" panose="020B0604020202020204" pitchFamily="34" charset="0"/>
          <a:ea typeface="+mn-ea"/>
          <a:cs typeface="+mn-cs"/>
        </a:defRPr>
      </a:lvl4pPr>
      <a:lvl5pPr marL="2057400" marR="0"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sz="1800" kern="1200">
          <a:solidFill>
            <a:schemeClr val="tx1"/>
          </a:solidFill>
          <a:latin typeface="Arial" panose="020B0604020202020204" pitchFamily="34" charset="0"/>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rgbClr val="0C002E"/>
        </a:solidFill>
        <a:effectLst/>
      </p:bgPr>
    </p:bg>
    <p:spTree>
      <p:nvGrpSpPr>
        <p:cNvPr id="1" name=""/>
        <p:cNvGrpSpPr/>
        <p:nvPr/>
      </p:nvGrpSpPr>
      <p:grpSpPr>
        <a:xfrm>
          <a:off x="0" y="0"/>
          <a:ext cx="0" cy="0"/>
          <a:chOff x="0" y="0"/>
          <a:chExt cx="0" cy="0"/>
        </a:xfrm>
      </p:grpSpPr>
      <p:sp>
        <p:nvSpPr>
          <p:cNvPr id="3" name="Title Placeholder 2"/>
          <p:cNvSpPr>
            <a:spLocks noGrp="1"/>
          </p:cNvSpPr>
          <p:nvPr>
            <p:ph type="title"/>
          </p:nvPr>
        </p:nvSpPr>
        <p:spPr>
          <a:xfrm>
            <a:off x="640409" y="214989"/>
            <a:ext cx="10515600" cy="1325563"/>
          </a:xfrm>
          <a:prstGeom prst="rect">
            <a:avLst/>
          </a:prstGeom>
        </p:spPr>
        <p:txBody>
          <a:bodyPr vert="horz" lIns="91440" tIns="45720" rIns="91440" bIns="45720" rtlCol="0" anchor="ctr">
            <a:normAutofit/>
          </a:bodyPr>
          <a:lstStyle/>
          <a:p>
            <a:r>
              <a:rPr lang="en-US"/>
              <a:t>Click to edit Master title /</a:t>
            </a:r>
            <a:br>
              <a:rPr lang="en-US"/>
            </a:br>
            <a:r>
              <a:rPr lang="en-US" err="1"/>
              <a:t>Cliquez</a:t>
            </a:r>
            <a:r>
              <a:rPr lang="en-US"/>
              <a:t> pour modifier le </a:t>
            </a:r>
            <a:r>
              <a:rPr lang="en-US" err="1"/>
              <a:t>titre</a:t>
            </a:r>
            <a:endParaRPr lang="en-CA"/>
          </a:p>
        </p:txBody>
      </p:sp>
      <p:sp>
        <p:nvSpPr>
          <p:cNvPr id="10" name="Text Placeholder 2"/>
          <p:cNvSpPr>
            <a:spLocks noGrp="1"/>
          </p:cNvSpPr>
          <p:nvPr>
            <p:ph type="body" idx="1"/>
          </p:nvPr>
        </p:nvSpPr>
        <p:spPr>
          <a:xfrm>
            <a:off x="661252" y="1716210"/>
            <a:ext cx="10895101" cy="4351338"/>
          </a:xfrm>
          <a:prstGeom prst="rect">
            <a:avLst/>
          </a:prstGeom>
        </p:spPr>
        <p:txBody>
          <a:bodyPr vert="horz" lIns="91440" tIns="45720" rIns="91440" bIns="45720" rtlCol="0">
            <a:normAutofit/>
          </a:body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US"/>
              <a:t>Click to edit Master text styles │ </a:t>
            </a:r>
            <a:r>
              <a:rPr lang="en-US" err="1"/>
              <a:t>Cliquez</a:t>
            </a:r>
            <a:r>
              <a:rPr lang="en-US"/>
              <a:t> pour modifier les styles</a:t>
            </a:r>
          </a:p>
          <a:p>
            <a:pPr lvl="0"/>
            <a:endParaRPr lang="en-US"/>
          </a:p>
          <a:p>
            <a:pPr marL="685800" marR="0" lvl="1"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lang="en-US"/>
              <a:t>Second level / </a:t>
            </a:r>
            <a:r>
              <a:rPr lang="en-US" err="1"/>
              <a:t>Deuxième</a:t>
            </a:r>
            <a:endParaRPr lang="en-US"/>
          </a:p>
          <a:p>
            <a:pPr marL="1143000" marR="0" lvl="2"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lang="en-US"/>
              <a:t>Third level / </a:t>
            </a:r>
            <a:r>
              <a:rPr lang="en-US" err="1"/>
              <a:t>Troisièmeniveau</a:t>
            </a:r>
            <a:endParaRPr lang="en-US"/>
          </a:p>
          <a:p>
            <a:pPr marL="1600200" marR="0" lvl="3"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lang="en-US"/>
              <a:t>Fourth level / </a:t>
            </a:r>
            <a:r>
              <a:rPr lang="en-US" err="1"/>
              <a:t>Quatrièmeniveau</a:t>
            </a:r>
            <a:endParaRPr lang="en-US"/>
          </a:p>
          <a:p>
            <a:pPr marL="2057400" marR="0" lvl="4"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lang="en-US"/>
              <a:t>Fifth level / </a:t>
            </a:r>
            <a:r>
              <a:rPr lang="en-US" err="1"/>
              <a:t>Cinquièmeniveau</a:t>
            </a:r>
            <a:endParaRPr lang="en-US"/>
          </a:p>
        </p:txBody>
      </p:sp>
      <p:sp>
        <p:nvSpPr>
          <p:cNvPr id="4" name="Date Placeholder 3"/>
          <p:cNvSpPr>
            <a:spLocks noGrp="1"/>
          </p:cNvSpPr>
          <p:nvPr>
            <p:ph type="dt" sz="half" idx="2"/>
          </p:nvPr>
        </p:nvSpPr>
        <p:spPr>
          <a:xfrm>
            <a:off x="536005" y="6356356"/>
            <a:ext cx="2743200" cy="365125"/>
          </a:xfrm>
          <a:prstGeom prst="rect">
            <a:avLst/>
          </a:prstGeom>
        </p:spPr>
        <p:txBody>
          <a:bodyPr vert="horz" lIns="91440" tIns="45720" rIns="91440" bIns="45720" rtlCol="0" anchor="ctr"/>
          <a:lstStyle>
            <a:lvl1pPr algn="l">
              <a:defRPr sz="1200">
                <a:solidFill>
                  <a:schemeClr val="tx1">
                    <a:tint val="75000"/>
                  </a:schemeClr>
                </a:solidFill>
                <a:latin typeface="Arial" panose="020B0604020202020204" pitchFamily="34" charset="0"/>
                <a:cs typeface="Arial" panose="020B0604020202020204" pitchFamily="34" charset="0"/>
              </a:defRPr>
            </a:lvl1pPr>
          </a:lstStyle>
          <a:p>
            <a:endParaRPr lang="en-CA"/>
          </a:p>
        </p:txBody>
      </p:sp>
      <p:sp>
        <p:nvSpPr>
          <p:cNvPr id="5" name="Footer Placeholder 4"/>
          <p:cNvSpPr>
            <a:spLocks noGrp="1"/>
          </p:cNvSpPr>
          <p:nvPr>
            <p:ph type="ftr" sz="quarter" idx="3"/>
          </p:nvPr>
        </p:nvSpPr>
        <p:spPr>
          <a:xfrm>
            <a:off x="4038600" y="6356356"/>
            <a:ext cx="4114800" cy="365125"/>
          </a:xfrm>
          <a:prstGeom prst="rect">
            <a:avLst/>
          </a:prstGeom>
        </p:spPr>
        <p:txBody>
          <a:bodyPr vert="horz" lIns="91440" tIns="45720" rIns="91440" bIns="45720" rtlCol="0" anchor="ctr"/>
          <a:lstStyle>
            <a:lvl1pPr algn="ctr">
              <a:defRPr sz="1200">
                <a:solidFill>
                  <a:schemeClr val="tx1">
                    <a:tint val="75000"/>
                  </a:schemeClr>
                </a:solidFill>
                <a:latin typeface="Arial" panose="020B0604020202020204" pitchFamily="34" charset="0"/>
                <a:cs typeface="Arial" panose="020B0604020202020204" pitchFamily="34" charset="0"/>
              </a:defRPr>
            </a:lvl1pPr>
          </a:lstStyle>
          <a:p>
            <a:r>
              <a:rPr lang="en-CA"/>
              <a:t>View Live Captions Here</a:t>
            </a:r>
          </a:p>
        </p:txBody>
      </p:sp>
      <p:pic>
        <p:nvPicPr>
          <p:cNvPr id="11" name="Picture 10"/>
          <p:cNvPicPr>
            <a:picLocks noChangeAspect="1"/>
          </p:cNvPicPr>
          <p:nvPr userDrawn="1"/>
        </p:nvPicPr>
        <p:blipFill>
          <a:blip r:embed="rId4"/>
          <a:stretch>
            <a:fillRect/>
          </a:stretch>
        </p:blipFill>
        <p:spPr bwMode="invGray">
          <a:xfrm>
            <a:off x="10962380" y="5931768"/>
            <a:ext cx="1273069" cy="949468"/>
          </a:xfrm>
          <a:prstGeom prst="rect">
            <a:avLst/>
          </a:prstGeom>
        </p:spPr>
      </p:pic>
      <p:sp>
        <p:nvSpPr>
          <p:cNvPr id="12" name="Slide Number Placeholder 5"/>
          <p:cNvSpPr txBox="1">
            <a:spLocks/>
          </p:cNvSpPr>
          <p:nvPr userDrawn="1"/>
        </p:nvSpPr>
        <p:spPr>
          <a:xfrm>
            <a:off x="11556351" y="6429007"/>
            <a:ext cx="550191"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solidFill>
                <a:latin typeface="Corbel" panose="020B0503020204020204"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E640701E-6F3F-4C1C-85F1-A48826A3E1A0}" type="slidenum">
              <a:rPr lang="en-CA" sz="1200" b="1" smtClean="0">
                <a:solidFill>
                  <a:schemeClr val="bg1"/>
                </a:solidFill>
                <a:latin typeface="Arial" panose="020B0604020202020204" pitchFamily="34" charset="0"/>
                <a:cs typeface="Arial" panose="020B0604020202020204" pitchFamily="34" charset="0"/>
              </a:rPr>
              <a:pPr/>
              <a:t>‹#›</a:t>
            </a:fld>
            <a:endParaRPr lang="en-CA" sz="1200" b="1">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860478830"/>
      </p:ext>
    </p:extLst>
  </p:cSld>
  <p:clrMap bg1="lt1" tx1="dk1" bg2="lt2" tx2="dk2" accent1="accent1" accent2="accent2" accent3="accent3" accent4="accent4" accent5="accent5" accent6="accent6" hlink="hlink" folHlink="folHlink"/>
  <p:sldLayoutIdLst>
    <p:sldLayoutId id="2147483692" r:id="rId1"/>
    <p:sldLayoutId id="2147483693" r:id="rId2"/>
  </p:sldLayoutIdLst>
  <p:hf sldNum="0" hdr="0" dt="0"/>
  <p:txStyles>
    <p:titleStyle>
      <a:lvl1pPr algn="l" defTabSz="914400" rtl="0" eaLnBrk="1" latinLnBrk="0" hangingPunct="1">
        <a:lnSpc>
          <a:spcPct val="90000"/>
        </a:lnSpc>
        <a:spcBef>
          <a:spcPct val="0"/>
        </a:spcBef>
        <a:buNone/>
        <a:defRPr lang="en-US" sz="3200" b="1" kern="1200" dirty="0">
          <a:solidFill>
            <a:schemeClr val="bg1"/>
          </a:solidFill>
          <a:latin typeface="Arial" panose="020B0604020202020204" pitchFamily="34" charset="0"/>
          <a:ea typeface="+mj-ea"/>
          <a:cs typeface="+mj-cs"/>
        </a:defRPr>
      </a:lvl1pPr>
    </p:titleStyle>
    <p:bodyStyle>
      <a:lvl1pPr marL="228600" marR="0" indent="-228600" algn="l" defTabSz="914400" rtl="0" eaLnBrk="1" fontAlgn="auto" latinLnBrk="0" hangingPunct="1">
        <a:lnSpc>
          <a:spcPct val="114000"/>
        </a:lnSpc>
        <a:spcBef>
          <a:spcPts val="1000"/>
        </a:spcBef>
        <a:spcAft>
          <a:spcPts val="0"/>
        </a:spcAft>
        <a:buClrTx/>
        <a:buSzTx/>
        <a:buFont typeface="Arial" panose="020B0604020202020204" pitchFamily="34" charset="0"/>
        <a:buChar char="•"/>
        <a:tabLst/>
        <a:defRPr sz="2800" b="0" kern="1200">
          <a:solidFill>
            <a:schemeClr val="bg1"/>
          </a:solidFill>
          <a:latin typeface="Arial" panose="020B0604020202020204" pitchFamily="34" charset="0"/>
          <a:ea typeface="+mn-ea"/>
          <a:cs typeface="Arial" panose="020B0604020202020204" pitchFamily="34" charset="0"/>
        </a:defRPr>
      </a:lvl1pPr>
      <a:lvl2pPr marL="685800" marR="0" indent="-228600" algn="l" defTabSz="914400" rtl="0" eaLnBrk="1" fontAlgn="auto" latinLnBrk="0" hangingPunct="1">
        <a:lnSpc>
          <a:spcPct val="114000"/>
        </a:lnSpc>
        <a:spcBef>
          <a:spcPts val="500"/>
        </a:spcBef>
        <a:spcAft>
          <a:spcPts val="0"/>
        </a:spcAft>
        <a:buClrTx/>
        <a:buSzTx/>
        <a:buFont typeface="Arial" panose="020B0604020202020204" pitchFamily="34" charset="0"/>
        <a:buChar char="•"/>
        <a:tabLst/>
        <a:defRPr sz="2400" kern="1200" baseline="0">
          <a:solidFill>
            <a:schemeClr val="bg1"/>
          </a:solidFill>
          <a:latin typeface="Arial" panose="020B0604020202020204" pitchFamily="34" charset="0"/>
          <a:ea typeface="+mn-ea"/>
          <a:cs typeface="Arial" panose="020B0604020202020204" pitchFamily="34" charset="0"/>
        </a:defRPr>
      </a:lvl2pPr>
      <a:lvl3pPr marL="1143000" marR="0" indent="-228600" algn="l" defTabSz="914400" rtl="0" eaLnBrk="1" fontAlgn="auto" latinLnBrk="0" hangingPunct="1">
        <a:lnSpc>
          <a:spcPct val="114000"/>
        </a:lnSpc>
        <a:spcBef>
          <a:spcPts val="500"/>
        </a:spcBef>
        <a:spcAft>
          <a:spcPts val="0"/>
        </a:spcAft>
        <a:buClrTx/>
        <a:buSzTx/>
        <a:buFont typeface="Arial" panose="020B0604020202020204" pitchFamily="34" charset="0"/>
        <a:buChar char="•"/>
        <a:tabLst/>
        <a:defRPr sz="2400" kern="1200" baseline="0">
          <a:solidFill>
            <a:schemeClr val="bg1"/>
          </a:solidFill>
          <a:latin typeface="Arial" panose="020B0604020202020204" pitchFamily="34" charset="0"/>
          <a:ea typeface="+mn-ea"/>
          <a:cs typeface="Arial" panose="020B0604020202020204" pitchFamily="34" charset="0"/>
        </a:defRPr>
      </a:lvl3pPr>
      <a:lvl4pPr marL="1600200" marR="0" indent="-228600" algn="l" defTabSz="914400" rtl="0" eaLnBrk="1" fontAlgn="auto" latinLnBrk="0" hangingPunct="1">
        <a:lnSpc>
          <a:spcPct val="114000"/>
        </a:lnSpc>
        <a:spcBef>
          <a:spcPts val="500"/>
        </a:spcBef>
        <a:spcAft>
          <a:spcPts val="0"/>
        </a:spcAft>
        <a:buClrTx/>
        <a:buSzTx/>
        <a:buFont typeface="Arial" panose="020B0604020202020204" pitchFamily="34" charset="0"/>
        <a:buChar char="•"/>
        <a:tabLst/>
        <a:defRPr sz="2400" kern="1200" baseline="0">
          <a:solidFill>
            <a:schemeClr val="bg1"/>
          </a:solidFill>
          <a:latin typeface="Arial" panose="020B0604020202020204" pitchFamily="34" charset="0"/>
          <a:ea typeface="+mn-ea"/>
          <a:cs typeface="Arial" panose="020B0604020202020204" pitchFamily="34" charset="0"/>
        </a:defRPr>
      </a:lvl4pPr>
      <a:lvl5pPr marL="2057400" marR="0" indent="-228600" algn="l" defTabSz="914400" rtl="0" eaLnBrk="1" fontAlgn="auto" latinLnBrk="0" hangingPunct="1">
        <a:lnSpc>
          <a:spcPct val="114000"/>
        </a:lnSpc>
        <a:spcBef>
          <a:spcPts val="500"/>
        </a:spcBef>
        <a:spcAft>
          <a:spcPts val="0"/>
        </a:spcAft>
        <a:buClrTx/>
        <a:buSzTx/>
        <a:buFont typeface="Arial" panose="020B0604020202020204" pitchFamily="34" charset="0"/>
        <a:buChar char="•"/>
        <a:tabLst/>
        <a:defRPr sz="2400" kern="1200" baseline="0">
          <a:solidFill>
            <a:schemeClr val="bg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3.xml"/><Relationship Id="rId1" Type="http://schemas.openxmlformats.org/officeDocument/2006/relationships/slideLayout" Target="../slideLayouts/slideLayout4.xml"/><Relationship Id="rId4" Type="http://schemas.openxmlformats.org/officeDocument/2006/relationships/image" Target="../media/image14.jpeg"/></Relationships>
</file>

<file path=ppt/slides/_rels/slide1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6.xml"/><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8.xml"/><Relationship Id="rId1" Type="http://schemas.openxmlformats.org/officeDocument/2006/relationships/slideLayout" Target="../slideLayouts/slideLayout4.xml"/><Relationship Id="rId4" Type="http://schemas.openxmlformats.org/officeDocument/2006/relationships/image" Target="../media/image20.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9.xml"/></Relationships>
</file>

<file path=ppt/slides/_rels/slide20.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9.xml"/><Relationship Id="rId1" Type="http://schemas.openxmlformats.org/officeDocument/2006/relationships/slideLayout" Target="../slideLayouts/slideLayout5.xml"/><Relationship Id="rId5" Type="http://schemas.openxmlformats.org/officeDocument/2006/relationships/image" Target="../media/image23.jpeg"/><Relationship Id="rId4" Type="http://schemas.openxmlformats.org/officeDocument/2006/relationships/image" Target="../media/image22.jpeg"/></Relationships>
</file>

<file path=ppt/slides/_rels/slide21.xml.rels><?xml version="1.0" encoding="UTF-8" standalone="yes"?>
<Relationships xmlns="http://schemas.openxmlformats.org/package/2006/relationships"><Relationship Id="rId3" Type="http://schemas.openxmlformats.org/officeDocument/2006/relationships/hyperlink" Target="https://www.canada.ca/en/shared-services/corporate/aaact-program/how-aaact-help-you.html" TargetMode="External"/><Relationship Id="rId2" Type="http://schemas.openxmlformats.org/officeDocument/2006/relationships/notesSlide" Target="../notesSlides/notesSlide20.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19.xml"/><Relationship Id="rId1" Type="http://schemas.openxmlformats.org/officeDocument/2006/relationships/tags" Target="../tags/tag15.xml"/></Relationships>
</file>

<file path=ppt/slides/_rels/slide4.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3.xml"/><Relationship Id="rId1" Type="http://schemas.openxmlformats.org/officeDocument/2006/relationships/slideLayout" Target="../slideLayouts/slideLayout20.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6.xml"/><Relationship Id="rId1" Type="http://schemas.openxmlformats.org/officeDocument/2006/relationships/tags" Target="../tags/tag16.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566F68-DE5D-43A6-BD19-15477BEE3CC9}"/>
              </a:ext>
            </a:extLst>
          </p:cNvPr>
          <p:cNvSpPr>
            <a:spLocks noGrp="1"/>
          </p:cNvSpPr>
          <p:nvPr>
            <p:ph type="ctrTitle"/>
          </p:nvPr>
        </p:nvSpPr>
        <p:spPr/>
        <p:txBody>
          <a:bodyPr/>
          <a:lstStyle/>
          <a:p>
            <a:r>
              <a:rPr lang="en-CA" dirty="0"/>
              <a:t>The Lending Library </a:t>
            </a:r>
            <a:br>
              <a:rPr lang="en-CA" dirty="0"/>
            </a:br>
            <a:r>
              <a:rPr lang="en-CA" dirty="0"/>
              <a:t>Service Pilot Project</a:t>
            </a:r>
          </a:p>
        </p:txBody>
      </p:sp>
      <p:sp>
        <p:nvSpPr>
          <p:cNvPr id="3" name="Subtitle 2">
            <a:extLst>
              <a:ext uri="{FF2B5EF4-FFF2-40B4-BE49-F238E27FC236}">
                <a16:creationId xmlns:a16="http://schemas.microsoft.com/office/drawing/2014/main" id="{BC15D020-6FE8-4742-A6B2-D9156628B8A6}"/>
              </a:ext>
            </a:extLst>
          </p:cNvPr>
          <p:cNvSpPr>
            <a:spLocks noGrp="1"/>
          </p:cNvSpPr>
          <p:nvPr>
            <p:ph type="subTitle" idx="1"/>
          </p:nvPr>
        </p:nvSpPr>
        <p:spPr>
          <a:xfrm>
            <a:off x="3271270" y="2513748"/>
            <a:ext cx="5586169" cy="1367372"/>
          </a:xfrm>
        </p:spPr>
        <p:txBody>
          <a:bodyPr>
            <a:normAutofit fontScale="85000" lnSpcReduction="10000"/>
          </a:bodyPr>
          <a:lstStyle/>
          <a:p>
            <a:r>
              <a:rPr lang="en-CA" dirty="0"/>
              <a:t>Quick access to adaptive technology, accommodation, services, and tools for public service employees with short term needs</a:t>
            </a:r>
          </a:p>
          <a:p>
            <a:endParaRPr lang="en-CA" dirty="0"/>
          </a:p>
          <a:p>
            <a:r>
              <a:rPr lang="en-CA" sz="900" dirty="0"/>
              <a:t>2021-12</a:t>
            </a:r>
          </a:p>
        </p:txBody>
      </p:sp>
    </p:spTree>
    <p:extLst>
      <p:ext uri="{BB962C8B-B14F-4D97-AF65-F5344CB8AC3E}">
        <p14:creationId xmlns:p14="http://schemas.microsoft.com/office/powerpoint/2010/main" val="389517791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108D88D-E1DE-4B9F-A141-71E9514D6D58}"/>
              </a:ext>
            </a:extLst>
          </p:cNvPr>
          <p:cNvSpPr>
            <a:spLocks noGrp="1"/>
          </p:cNvSpPr>
          <p:nvPr>
            <p:ph type="title"/>
          </p:nvPr>
        </p:nvSpPr>
        <p:spPr>
          <a:xfrm>
            <a:off x="635198" y="451976"/>
            <a:ext cx="9840451" cy="856125"/>
          </a:xfrm>
        </p:spPr>
        <p:txBody>
          <a:bodyPr/>
          <a:lstStyle/>
          <a:p>
            <a:r>
              <a:rPr lang="en-US" dirty="0"/>
              <a:t>AAACT’s Accommodation Process</a:t>
            </a:r>
            <a:endParaRPr lang="en-CA" dirty="0"/>
          </a:p>
        </p:txBody>
      </p:sp>
      <p:sp>
        <p:nvSpPr>
          <p:cNvPr id="5" name="Content Placeholder 4">
            <a:extLst>
              <a:ext uri="{FF2B5EF4-FFF2-40B4-BE49-F238E27FC236}">
                <a16:creationId xmlns:a16="http://schemas.microsoft.com/office/drawing/2014/main" id="{89B5F340-C1CC-4101-99A0-1C54BC3ACC20}"/>
              </a:ext>
            </a:extLst>
          </p:cNvPr>
          <p:cNvSpPr>
            <a:spLocks noGrp="1"/>
          </p:cNvSpPr>
          <p:nvPr>
            <p:ph idx="1"/>
          </p:nvPr>
        </p:nvSpPr>
        <p:spPr>
          <a:xfrm>
            <a:off x="661251" y="1449659"/>
            <a:ext cx="10895100" cy="5096915"/>
          </a:xfrm>
        </p:spPr>
        <p:txBody>
          <a:bodyPr vert="horz" lIns="91440" tIns="45720" rIns="91440" bIns="45720" rtlCol="0" anchor="t">
            <a:normAutofit fontScale="70000" lnSpcReduction="20000"/>
          </a:bodyPr>
          <a:lstStyle/>
          <a:p>
            <a:pPr marL="0" indent="0">
              <a:buNone/>
            </a:pPr>
            <a:r>
              <a:rPr lang="en-US" b="1">
                <a:solidFill>
                  <a:srgbClr val="FFFF00"/>
                </a:solidFill>
                <a:latin typeface="Arial"/>
                <a:cs typeface="Arial"/>
              </a:rPr>
              <a:t>Step 1: Post-Infosession</a:t>
            </a:r>
          </a:p>
          <a:p>
            <a:r>
              <a:rPr lang="en-US" sz="1900">
                <a:latin typeface="Arial"/>
                <a:cs typeface="Arial"/>
              </a:rPr>
              <a:t>AAACT will send all participants of the Infosession a summary document outlining the tools we discussed during this Infosession within the next 3 days</a:t>
            </a:r>
          </a:p>
          <a:p>
            <a:r>
              <a:rPr lang="en-US" sz="2000">
                <a:latin typeface="Arial"/>
                <a:cs typeface="Arial"/>
              </a:rPr>
              <a:t>AAACT will assign a lead technician who is a subject matter expert in Adaptive Computer Technology to work one-on-one with the client. The lead technician will contact the client to set up an exploratory session and discuss potential solutions</a:t>
            </a:r>
          </a:p>
          <a:p>
            <a:pPr marL="0" indent="0">
              <a:buNone/>
            </a:pPr>
            <a:r>
              <a:rPr lang="en-US" b="1">
                <a:solidFill>
                  <a:srgbClr val="FFFF00"/>
                </a:solidFill>
                <a:latin typeface="Arial"/>
                <a:cs typeface="Arial"/>
              </a:rPr>
              <a:t>Step 2: Finding the Right Solution with the LLSP</a:t>
            </a:r>
          </a:p>
          <a:p>
            <a:r>
              <a:rPr lang="en-CA" sz="1800">
                <a:latin typeface="Arial"/>
                <a:cs typeface="Arial"/>
              </a:rPr>
              <a:t>Manager/Management Support completes the Client Contact form so that the employee can be added to our system. Please note: we can begin providing services in advance of receiving this document back</a:t>
            </a:r>
          </a:p>
          <a:p>
            <a:r>
              <a:rPr lang="en-US" sz="1800">
                <a:latin typeface="Arial"/>
                <a:cs typeface="Arial"/>
              </a:rPr>
              <a:t>Client identifies the solutions that might work, tries out different tools, and identifies the ones best suited to their needs and their work</a:t>
            </a:r>
          </a:p>
          <a:p>
            <a:r>
              <a:rPr lang="en-US" sz="1800">
                <a:latin typeface="Arial"/>
                <a:cs typeface="Arial"/>
              </a:rPr>
              <a:t>Manager/Management Support approves loans of equipment and software to the client department</a:t>
            </a:r>
          </a:p>
          <a:p>
            <a:r>
              <a:rPr lang="en-CA" sz="1800">
                <a:latin typeface="Arial"/>
                <a:cs typeface="Arial"/>
              </a:rPr>
              <a:t>Client reaches out to their lead technician if the equipment is not working, their condition changes, or they want to explore other solutions</a:t>
            </a:r>
          </a:p>
          <a:p>
            <a:pPr marL="0" indent="0">
              <a:buNone/>
            </a:pPr>
            <a:r>
              <a:rPr lang="en-CA" b="1">
                <a:solidFill>
                  <a:srgbClr val="FFFF00"/>
                </a:solidFill>
                <a:latin typeface="Arial"/>
                <a:cs typeface="Arial"/>
              </a:rPr>
              <a:t>Step 3: Concluding LLSP Service</a:t>
            </a:r>
          </a:p>
          <a:p>
            <a:r>
              <a:rPr lang="en-CA" sz="1900">
                <a:latin typeface="Arial"/>
                <a:cs typeface="Arial"/>
              </a:rPr>
              <a:t>Determinate employees keep equipment for length of their term</a:t>
            </a:r>
          </a:p>
          <a:p>
            <a:r>
              <a:rPr lang="en-CA" sz="1900">
                <a:latin typeface="Arial"/>
                <a:cs typeface="Arial"/>
              </a:rPr>
              <a:t>Indeterminate employees can borrow equipment for at least six months, with check-ins about if their condition is improving or stabilizing</a:t>
            </a:r>
          </a:p>
          <a:p>
            <a:r>
              <a:rPr lang="en-CA" sz="1900">
                <a:latin typeface="Arial"/>
                <a:cs typeface="Arial"/>
              </a:rPr>
              <a:t>If client wishes to keep their equipment permanently, AAACT will provide resources to help the client department procure replacement stock for the Lending Library, which avoids work interruptions and the need to reconfigure tools</a:t>
            </a:r>
          </a:p>
        </p:txBody>
      </p:sp>
    </p:spTree>
    <p:extLst>
      <p:ext uri="{BB962C8B-B14F-4D97-AF65-F5344CB8AC3E}">
        <p14:creationId xmlns:p14="http://schemas.microsoft.com/office/powerpoint/2010/main" val="398284810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621947" y="438724"/>
            <a:ext cx="8941252" cy="856125"/>
          </a:xfrm>
        </p:spPr>
        <p:txBody>
          <a:bodyPr/>
          <a:lstStyle/>
          <a:p>
            <a:r>
              <a:rPr lang="en-CA">
                <a:cs typeface="Arial" panose="020B0604020202020204" pitchFamily="34" charset="0"/>
              </a:rPr>
              <a:t>Categories Of Technology &amp; Adaptations </a:t>
            </a:r>
          </a:p>
        </p:txBody>
      </p:sp>
      <p:sp>
        <p:nvSpPr>
          <p:cNvPr id="3" name="Text"/>
          <p:cNvSpPr>
            <a:spLocks noGrp="1"/>
          </p:cNvSpPr>
          <p:nvPr>
            <p:ph idx="1"/>
          </p:nvPr>
        </p:nvSpPr>
        <p:spPr/>
        <p:txBody>
          <a:bodyPr>
            <a:noAutofit/>
          </a:bodyPr>
          <a:lstStyle/>
          <a:p>
            <a:pPr marL="0" indent="0">
              <a:buNone/>
            </a:pPr>
            <a:r>
              <a:rPr lang="en-CA" sz="4000" dirty="0"/>
              <a:t>The LLSP has purchased the most common assistive technology tools to have on-hand for employees with short term accommodation needs:</a:t>
            </a:r>
          </a:p>
          <a:p>
            <a:r>
              <a:rPr lang="en-CA" sz="3600" dirty="0"/>
              <a:t>20+ types of software</a:t>
            </a:r>
          </a:p>
          <a:p>
            <a:r>
              <a:rPr lang="en-CA" sz="3600" dirty="0"/>
              <a:t>500+ types of hardware and ergonomic equipment</a:t>
            </a:r>
          </a:p>
          <a:p>
            <a:pPr marL="0" indent="0">
              <a:buNone/>
            </a:pPr>
            <a:endParaRPr lang="en-CA" sz="3600" dirty="0"/>
          </a:p>
        </p:txBody>
      </p:sp>
    </p:spTree>
    <p:extLst>
      <p:ext uri="{BB962C8B-B14F-4D97-AF65-F5344CB8AC3E}">
        <p14:creationId xmlns:p14="http://schemas.microsoft.com/office/powerpoint/2010/main" val="311358534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F6AB77ED-FF3E-4DC9-9D97-3E7A38DA6CBF}"/>
              </a:ext>
            </a:extLst>
          </p:cNvPr>
          <p:cNvSpPr>
            <a:spLocks noGrp="1"/>
          </p:cNvSpPr>
          <p:nvPr>
            <p:ph type="title"/>
          </p:nvPr>
        </p:nvSpPr>
        <p:spPr/>
        <p:txBody>
          <a:bodyPr/>
          <a:lstStyle/>
          <a:p>
            <a:r>
              <a:rPr lang="en-CA" sz="3200"/>
              <a:t>Example: Vision Enhancement and Replacement Technology</a:t>
            </a:r>
            <a:endParaRPr lang="en-CA"/>
          </a:p>
        </p:txBody>
      </p:sp>
      <p:pic>
        <p:nvPicPr>
          <p:cNvPr id="5" name="Picture 2" descr="Optelec Traveller HD 13&quot; portable video magnifier">
            <a:extLst>
              <a:ext uri="{FF2B5EF4-FFF2-40B4-BE49-F238E27FC236}">
                <a16:creationId xmlns:a16="http://schemas.microsoft.com/office/drawing/2014/main" id="{8CDDFF63-891F-40C1-B939-D40E948DA57E}"/>
              </a:ext>
            </a:extLst>
          </p:cNvPr>
          <p:cNvPicPr>
            <a:picLocks noGrp="1" noChangeAspect="1" noChangeArrowheads="1"/>
          </p:cNvPicPr>
          <p:nvPr>
            <p:ph idx="1"/>
          </p:nvPr>
        </p:nvPicPr>
        <p:blipFill rotWithShape="1">
          <a:blip r:embed="rId3">
            <a:extLst>
              <a:ext uri="{28A0092B-C50C-407E-A947-70E740481C1C}">
                <a14:useLocalDpi xmlns:a14="http://schemas.microsoft.com/office/drawing/2010/main" val="0"/>
              </a:ext>
            </a:extLst>
          </a:blip>
          <a:srcRect l="12638" r="9687" b="1"/>
          <a:stretch/>
        </p:blipFill>
        <p:spPr bwMode="auto">
          <a:xfrm>
            <a:off x="3172177" y="1430118"/>
            <a:ext cx="6073423" cy="5209370"/>
          </a:xfrm>
          <a:prstGeom prst="rect">
            <a:avLst/>
          </a:prstGeom>
          <a:solidFill>
            <a:srgbClr val="FFFFFF"/>
          </a:solidFill>
        </p:spPr>
      </p:pic>
    </p:spTree>
    <p:extLst>
      <p:ext uri="{BB962C8B-B14F-4D97-AF65-F5344CB8AC3E}">
        <p14:creationId xmlns:p14="http://schemas.microsoft.com/office/powerpoint/2010/main" val="18647276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B2CFF6-1A68-4166-8A03-BBF4467C50A8}"/>
              </a:ext>
            </a:extLst>
          </p:cNvPr>
          <p:cNvSpPr>
            <a:spLocks noGrp="1"/>
          </p:cNvSpPr>
          <p:nvPr>
            <p:ph type="title"/>
          </p:nvPr>
        </p:nvSpPr>
        <p:spPr/>
        <p:txBody>
          <a:bodyPr/>
          <a:lstStyle/>
          <a:p>
            <a:r>
              <a:rPr lang="en-CA" sz="3200"/>
              <a:t>Example: Vision Enhancement and Replacement Technology</a:t>
            </a:r>
            <a:endParaRPr lang="en-CA"/>
          </a:p>
        </p:txBody>
      </p:sp>
      <p:pic>
        <p:nvPicPr>
          <p:cNvPr id="5" name="Content Placeholder 4" descr="screenshot of Supernova Magnifier and Screen Reader">
            <a:extLst>
              <a:ext uri="{FF2B5EF4-FFF2-40B4-BE49-F238E27FC236}">
                <a16:creationId xmlns:a16="http://schemas.microsoft.com/office/drawing/2014/main" id="{4E3E0B71-6205-4251-9BB4-7F8EA2119052}"/>
              </a:ext>
            </a:extLst>
          </p:cNvPr>
          <p:cNvPicPr>
            <a:picLocks noGrp="1" noChangeAspect="1"/>
          </p:cNvPicPr>
          <p:nvPr>
            <p:ph idx="1"/>
          </p:nvPr>
        </p:nvPicPr>
        <p:blipFill>
          <a:blip r:embed="rId3"/>
          <a:stretch>
            <a:fillRect/>
          </a:stretch>
        </p:blipFill>
        <p:spPr>
          <a:xfrm>
            <a:off x="1670756" y="1711325"/>
            <a:ext cx="8363414" cy="4712427"/>
          </a:xfrm>
        </p:spPr>
      </p:pic>
    </p:spTree>
    <p:extLst>
      <p:ext uri="{BB962C8B-B14F-4D97-AF65-F5344CB8AC3E}">
        <p14:creationId xmlns:p14="http://schemas.microsoft.com/office/powerpoint/2010/main" val="428255466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3D7C918B-F6E5-435F-9DD5-8F048D156A80}"/>
              </a:ext>
            </a:extLst>
          </p:cNvPr>
          <p:cNvSpPr>
            <a:spLocks noGrp="1"/>
          </p:cNvSpPr>
          <p:nvPr>
            <p:ph type="title"/>
          </p:nvPr>
        </p:nvSpPr>
        <p:spPr/>
        <p:txBody>
          <a:bodyPr/>
          <a:lstStyle/>
          <a:p>
            <a:r>
              <a:rPr lang="en-CA" dirty="0"/>
              <a:t>Example: </a:t>
            </a:r>
            <a:r>
              <a:rPr lang="en-CA" sz="3200" dirty="0"/>
              <a:t>Audio Enhancement and Replacement Technology</a:t>
            </a:r>
            <a:endParaRPr lang="en-CA" dirty="0"/>
          </a:p>
        </p:txBody>
      </p:sp>
      <p:pic>
        <p:nvPicPr>
          <p:cNvPr id="1026" name="Picture 2" descr="Jabra Evolve2 85 with boom mic and noise cancellation">
            <a:extLst>
              <a:ext uri="{FF2B5EF4-FFF2-40B4-BE49-F238E27FC236}">
                <a16:creationId xmlns:a16="http://schemas.microsoft.com/office/drawing/2014/main" id="{B87215B7-093F-493B-957A-4D66EFF6F47E}"/>
              </a:ext>
            </a:extLst>
          </p:cNvPr>
          <p:cNvPicPr>
            <a:picLocks noGrp="1" noChangeAspect="1" noChangeArrowheads="1"/>
          </p:cNvPicPr>
          <p:nvPr>
            <p:ph idx="1"/>
          </p:nvPr>
        </p:nvPicPr>
        <p:blipFill>
          <a:blip r:embed="rId3" cstate="print">
            <a:extLst>
              <a:ext uri="{28A0092B-C50C-407E-A947-70E740481C1C}">
                <a14:useLocalDpi xmlns:a14="http://schemas.microsoft.com/office/drawing/2010/main" val="0"/>
              </a:ext>
            </a:extLst>
          </a:blip>
          <a:srcRect/>
          <a:stretch>
            <a:fillRect/>
          </a:stretch>
        </p:blipFill>
        <p:spPr bwMode="auto">
          <a:xfrm>
            <a:off x="877601" y="1700037"/>
            <a:ext cx="3942753" cy="4843678"/>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Nuheara IQbuds with directional, active hearing">
            <a:extLst>
              <a:ext uri="{FF2B5EF4-FFF2-40B4-BE49-F238E27FC236}">
                <a16:creationId xmlns:a16="http://schemas.microsoft.com/office/drawing/2014/main" id="{49311D61-B5A5-40F5-8E93-6BBD7CAEC331}"/>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105825" y="1661802"/>
            <a:ext cx="6547676" cy="436646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3013625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3D7C918B-F6E5-435F-9DD5-8F048D156A80}"/>
              </a:ext>
            </a:extLst>
          </p:cNvPr>
          <p:cNvSpPr>
            <a:spLocks noGrp="1"/>
          </p:cNvSpPr>
          <p:nvPr>
            <p:ph type="title"/>
          </p:nvPr>
        </p:nvSpPr>
        <p:spPr/>
        <p:txBody>
          <a:bodyPr/>
          <a:lstStyle/>
          <a:p>
            <a:r>
              <a:rPr lang="en-CA"/>
              <a:t>Example: </a:t>
            </a:r>
            <a:r>
              <a:rPr lang="en-CA" sz="3200"/>
              <a:t>Audio Enhancement and Replacement Technology</a:t>
            </a:r>
            <a:endParaRPr lang="en-CA"/>
          </a:p>
        </p:txBody>
      </p:sp>
      <p:pic>
        <p:nvPicPr>
          <p:cNvPr id="5" name="Content Placeholder 4" descr="A person giving a presentation with a blue screen and white text which demonstrates Communication Access Realtime Translation (CART)">
            <a:extLst>
              <a:ext uri="{FF2B5EF4-FFF2-40B4-BE49-F238E27FC236}">
                <a16:creationId xmlns:a16="http://schemas.microsoft.com/office/drawing/2014/main" id="{F634C6AB-6D4C-4971-B535-915AB4628354}"/>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985759" y="1532547"/>
            <a:ext cx="7918939" cy="5009190"/>
          </a:xfrm>
        </p:spPr>
      </p:pic>
    </p:spTree>
    <p:extLst>
      <p:ext uri="{BB962C8B-B14F-4D97-AF65-F5344CB8AC3E}">
        <p14:creationId xmlns:p14="http://schemas.microsoft.com/office/powerpoint/2010/main" val="290259897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3D7C918B-F6E5-435F-9DD5-8F048D156A80}"/>
              </a:ext>
            </a:extLst>
          </p:cNvPr>
          <p:cNvSpPr>
            <a:spLocks noGrp="1"/>
          </p:cNvSpPr>
          <p:nvPr>
            <p:ph type="title"/>
          </p:nvPr>
        </p:nvSpPr>
        <p:spPr/>
        <p:txBody>
          <a:bodyPr/>
          <a:lstStyle/>
          <a:p>
            <a:r>
              <a:rPr lang="en-CA" dirty="0">
                <a:cs typeface="Arial" panose="020B0604020202020204" pitchFamily="34" charset="0"/>
              </a:rPr>
              <a:t>Example: Mobility &amp; Dexterity Enhancement Technology</a:t>
            </a:r>
            <a:endParaRPr lang="en-CA" dirty="0"/>
          </a:p>
        </p:txBody>
      </p:sp>
      <p:pic>
        <p:nvPicPr>
          <p:cNvPr id="6" name="Picture" descr="An employee using a workstation with a variety of equipment to improve accessibility. Equipment displayed is a split keyboard, an ergonomic touch pad and a number of different pressure switches.">
            <a:extLst>
              <a:ext uri="{FF2B5EF4-FFF2-40B4-BE49-F238E27FC236}">
                <a16:creationId xmlns:a16="http://schemas.microsoft.com/office/drawing/2014/main" id="{07BA6789-8AB6-40C9-967B-53B08049739A}"/>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2792413" y="1711325"/>
            <a:ext cx="6634162" cy="4422775"/>
          </a:xfrm>
          <a:prstGeom prst="rect">
            <a:avLst/>
          </a:prstGeom>
        </p:spPr>
      </p:pic>
    </p:spTree>
    <p:extLst>
      <p:ext uri="{BB962C8B-B14F-4D97-AF65-F5344CB8AC3E}">
        <p14:creationId xmlns:p14="http://schemas.microsoft.com/office/powerpoint/2010/main" val="15559455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X-Keys">
            <a:extLst>
              <a:ext uri="{FF2B5EF4-FFF2-40B4-BE49-F238E27FC236}">
                <a16:creationId xmlns:a16="http://schemas.microsoft.com/office/drawing/2014/main" id="{DAD32304-3B5D-43C5-B1E0-D4474A2845E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82236" y="1489949"/>
            <a:ext cx="6227528" cy="4339741"/>
          </a:xfrm>
          <a:prstGeom prst="rect">
            <a:avLst/>
          </a:prstGeom>
        </p:spPr>
      </p:pic>
      <p:sp>
        <p:nvSpPr>
          <p:cNvPr id="2" name="Title 1">
            <a:extLst>
              <a:ext uri="{FF2B5EF4-FFF2-40B4-BE49-F238E27FC236}">
                <a16:creationId xmlns:a16="http://schemas.microsoft.com/office/drawing/2014/main" id="{127C0CAC-A0B4-42BD-9905-059B04EAD576}"/>
              </a:ext>
            </a:extLst>
          </p:cNvPr>
          <p:cNvSpPr>
            <a:spLocks noGrp="1"/>
          </p:cNvSpPr>
          <p:nvPr>
            <p:ph type="title"/>
          </p:nvPr>
        </p:nvSpPr>
        <p:spPr>
          <a:xfrm>
            <a:off x="1625374" y="435289"/>
            <a:ext cx="8941252" cy="856125"/>
          </a:xfrm>
        </p:spPr>
        <p:txBody>
          <a:bodyPr/>
          <a:lstStyle/>
          <a:p>
            <a:r>
              <a:rPr lang="en-CA"/>
              <a:t>X-Keys</a:t>
            </a:r>
          </a:p>
        </p:txBody>
      </p:sp>
    </p:spTree>
    <p:extLst>
      <p:ext uri="{BB962C8B-B14F-4D97-AF65-F5344CB8AC3E}">
        <p14:creationId xmlns:p14="http://schemas.microsoft.com/office/powerpoint/2010/main" val="396603289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3D7C918B-F6E5-435F-9DD5-8F048D156A80}"/>
              </a:ext>
            </a:extLst>
          </p:cNvPr>
          <p:cNvSpPr>
            <a:spLocks noGrp="1"/>
          </p:cNvSpPr>
          <p:nvPr>
            <p:ph type="title"/>
          </p:nvPr>
        </p:nvSpPr>
        <p:spPr/>
        <p:txBody>
          <a:bodyPr/>
          <a:lstStyle/>
          <a:p>
            <a:r>
              <a:rPr lang="en-CA" sz="3200"/>
              <a:t>Cognitive and Learning Style Enhancement Technology</a:t>
            </a:r>
          </a:p>
        </p:txBody>
      </p:sp>
      <p:pic>
        <p:nvPicPr>
          <p:cNvPr id="5" name="Content Placeholder 4" descr="A screenshot of a Table of Contents in a Word document with one line highlighted in blue. ">
            <a:extLst>
              <a:ext uri="{FF2B5EF4-FFF2-40B4-BE49-F238E27FC236}">
                <a16:creationId xmlns:a16="http://schemas.microsoft.com/office/drawing/2014/main" id="{36A55E7F-0972-44BD-90DC-EAF95DDAC0F4}"/>
              </a:ext>
            </a:extLst>
          </p:cNvPr>
          <p:cNvPicPr>
            <a:picLocks noGrp="1" noChangeAspect="1"/>
          </p:cNvPicPr>
          <p:nvPr>
            <p:ph idx="1"/>
          </p:nvPr>
        </p:nvPicPr>
        <p:blipFill>
          <a:blip r:embed="rId3"/>
          <a:stretch>
            <a:fillRect/>
          </a:stretch>
        </p:blipFill>
        <p:spPr>
          <a:xfrm>
            <a:off x="2159200" y="1500618"/>
            <a:ext cx="8441332" cy="5040410"/>
          </a:xfrm>
          <a:prstGeom prst="rect">
            <a:avLst/>
          </a:prstGeom>
        </p:spPr>
      </p:pic>
    </p:spTree>
    <p:extLst>
      <p:ext uri="{BB962C8B-B14F-4D97-AF65-F5344CB8AC3E}">
        <p14:creationId xmlns:p14="http://schemas.microsoft.com/office/powerpoint/2010/main" val="379605263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3D7C918B-F6E5-435F-9DD5-8F048D156A80}"/>
              </a:ext>
            </a:extLst>
          </p:cNvPr>
          <p:cNvSpPr>
            <a:spLocks noGrp="1"/>
          </p:cNvSpPr>
          <p:nvPr>
            <p:ph type="title"/>
          </p:nvPr>
        </p:nvSpPr>
        <p:spPr/>
        <p:txBody>
          <a:bodyPr/>
          <a:lstStyle/>
          <a:p>
            <a:r>
              <a:rPr lang="en-CA" sz="3200"/>
              <a:t>Cognitive and Learning Style Enhancement Technology</a:t>
            </a:r>
          </a:p>
        </p:txBody>
      </p:sp>
      <p:pic>
        <p:nvPicPr>
          <p:cNvPr id="6" name="Content Placeholder 5" descr="A word document with a dropdown menu of five word choices for the final, partially written word. In the bottom left is the &quot;wordQ 5&quot; logo">
            <a:extLst>
              <a:ext uri="{FF2B5EF4-FFF2-40B4-BE49-F238E27FC236}">
                <a16:creationId xmlns:a16="http://schemas.microsoft.com/office/drawing/2014/main" id="{1E775323-E926-4278-8500-75A958532630}"/>
              </a:ext>
            </a:extLst>
          </p:cNvPr>
          <p:cNvPicPr>
            <a:picLocks noGrp="1" noChangeAspect="1"/>
          </p:cNvPicPr>
          <p:nvPr>
            <p:ph idx="1"/>
          </p:nvPr>
        </p:nvPicPr>
        <p:blipFill>
          <a:blip r:embed="rId3"/>
          <a:stretch>
            <a:fillRect/>
          </a:stretch>
        </p:blipFill>
        <p:spPr>
          <a:xfrm>
            <a:off x="2261394" y="2355850"/>
            <a:ext cx="7696200" cy="3133725"/>
          </a:xfrm>
        </p:spPr>
      </p:pic>
      <p:pic>
        <p:nvPicPr>
          <p:cNvPr id="1028" name="Picture 4" descr="WordQ 5">
            <a:extLst>
              <a:ext uri="{FF2B5EF4-FFF2-40B4-BE49-F238E27FC236}">
                <a16:creationId xmlns:a16="http://schemas.microsoft.com/office/drawing/2014/main" id="{3985E79A-72BD-41AC-A7D4-A145567A017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848400" y="3195320"/>
            <a:ext cx="2257425" cy="20288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5019939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AE7703-5297-4E04-9132-E14614D0379E}"/>
              </a:ext>
            </a:extLst>
          </p:cNvPr>
          <p:cNvSpPr>
            <a:spLocks noGrp="1"/>
          </p:cNvSpPr>
          <p:nvPr>
            <p:ph type="title"/>
          </p:nvPr>
        </p:nvSpPr>
        <p:spPr/>
        <p:txBody>
          <a:bodyPr/>
          <a:lstStyle/>
          <a:p>
            <a:r>
              <a:rPr lang="en-CA"/>
              <a:t>Agenda</a:t>
            </a:r>
          </a:p>
        </p:txBody>
      </p:sp>
      <p:sp>
        <p:nvSpPr>
          <p:cNvPr id="3" name="Content Placeholder 2">
            <a:extLst>
              <a:ext uri="{FF2B5EF4-FFF2-40B4-BE49-F238E27FC236}">
                <a16:creationId xmlns:a16="http://schemas.microsoft.com/office/drawing/2014/main" id="{4FFA94DB-2CB9-4424-BB11-D3D4BEC6F6B4}"/>
              </a:ext>
            </a:extLst>
          </p:cNvPr>
          <p:cNvSpPr>
            <a:spLocks noGrp="1"/>
          </p:cNvSpPr>
          <p:nvPr>
            <p:ph idx="1"/>
          </p:nvPr>
        </p:nvSpPr>
        <p:spPr>
          <a:xfrm>
            <a:off x="661251" y="1711573"/>
            <a:ext cx="10895100" cy="4694451"/>
          </a:xfrm>
        </p:spPr>
        <p:txBody>
          <a:bodyPr>
            <a:normAutofit fontScale="85000" lnSpcReduction="20000"/>
          </a:bodyPr>
          <a:lstStyle/>
          <a:p>
            <a:pPr lvl="0"/>
            <a:r>
              <a:rPr lang="en-US" dirty="0"/>
              <a:t>Overview of AAACT</a:t>
            </a:r>
          </a:p>
          <a:p>
            <a:pPr lvl="0"/>
            <a:r>
              <a:rPr lang="en-CA" dirty="0"/>
              <a:t>Definitions: Accessibility, Equity, and Inclusion</a:t>
            </a:r>
            <a:endParaRPr lang="en-US" dirty="0"/>
          </a:p>
          <a:p>
            <a:pPr lvl="0"/>
            <a:r>
              <a:rPr lang="en-US" dirty="0"/>
              <a:t>What is the Lending Library Service Pilot (LLSP)?</a:t>
            </a:r>
            <a:endParaRPr lang="en-CA" dirty="0"/>
          </a:p>
          <a:p>
            <a:pPr lvl="0"/>
            <a:r>
              <a:rPr lang="en-US" dirty="0"/>
              <a:t>Why is the LLSP needed?</a:t>
            </a:r>
          </a:p>
          <a:p>
            <a:pPr lvl="0"/>
            <a:r>
              <a:rPr lang="en-US" dirty="0"/>
              <a:t>Who are the LLSP’s clients?</a:t>
            </a:r>
          </a:p>
          <a:p>
            <a:pPr lvl="0"/>
            <a:r>
              <a:rPr lang="en-US" dirty="0"/>
              <a:t>Client Centric Delivery Model</a:t>
            </a:r>
          </a:p>
          <a:p>
            <a:r>
              <a:rPr lang="en-CA" dirty="0"/>
              <a:t>The LLSP Mobile Office</a:t>
            </a:r>
          </a:p>
          <a:p>
            <a:pPr lvl="0"/>
            <a:r>
              <a:rPr lang="en-US" dirty="0"/>
              <a:t>How does the LLSP process work?</a:t>
            </a:r>
          </a:p>
          <a:p>
            <a:pPr lvl="0"/>
            <a:r>
              <a:rPr lang="en-CA" dirty="0"/>
              <a:t>Overview of adaptive technologies</a:t>
            </a:r>
          </a:p>
          <a:p>
            <a:r>
              <a:rPr lang="en-US" dirty="0"/>
              <a:t>How do I contact AAACT?</a:t>
            </a:r>
          </a:p>
        </p:txBody>
      </p:sp>
    </p:spTree>
    <p:extLst>
      <p:ext uri="{BB962C8B-B14F-4D97-AF65-F5344CB8AC3E}">
        <p14:creationId xmlns:p14="http://schemas.microsoft.com/office/powerpoint/2010/main" val="237375412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3D printed switch">
            <a:extLst>
              <a:ext uri="{FF2B5EF4-FFF2-40B4-BE49-F238E27FC236}">
                <a16:creationId xmlns:a16="http://schemas.microsoft.com/office/drawing/2014/main" id="{9C3692CD-C389-411D-BD6D-41F3524D730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229019" y="1309170"/>
            <a:ext cx="3337607" cy="2326211"/>
          </a:xfrm>
          <a:prstGeom prst="rect">
            <a:avLst/>
          </a:prstGeom>
        </p:spPr>
      </p:pic>
      <p:sp>
        <p:nvSpPr>
          <p:cNvPr id="2" name="Title 1">
            <a:extLst>
              <a:ext uri="{FF2B5EF4-FFF2-40B4-BE49-F238E27FC236}">
                <a16:creationId xmlns:a16="http://schemas.microsoft.com/office/drawing/2014/main" id="{D92DB5F8-AFD7-47BD-B062-2B2E065505B9}"/>
              </a:ext>
            </a:extLst>
          </p:cNvPr>
          <p:cNvSpPr>
            <a:spLocks noGrp="1"/>
          </p:cNvSpPr>
          <p:nvPr>
            <p:ph type="title"/>
          </p:nvPr>
        </p:nvSpPr>
        <p:spPr>
          <a:xfrm>
            <a:off x="1625374" y="259060"/>
            <a:ext cx="8941252" cy="856125"/>
          </a:xfrm>
        </p:spPr>
        <p:txBody>
          <a:bodyPr/>
          <a:lstStyle/>
          <a:p>
            <a:r>
              <a:rPr lang="en-CA"/>
              <a:t>3D Printed Devices</a:t>
            </a:r>
          </a:p>
        </p:txBody>
      </p:sp>
      <p:pic>
        <p:nvPicPr>
          <p:cNvPr id="5" name="Picture 4" descr="3D printed signature guide">
            <a:extLst>
              <a:ext uri="{FF2B5EF4-FFF2-40B4-BE49-F238E27FC236}">
                <a16:creationId xmlns:a16="http://schemas.microsoft.com/office/drawing/2014/main" id="{A6446E96-FCC7-44F9-BF13-CB27C7C2F4C6}"/>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59987" y="1501405"/>
            <a:ext cx="3618444" cy="2088256"/>
          </a:xfrm>
          <a:prstGeom prst="rect">
            <a:avLst/>
          </a:prstGeom>
        </p:spPr>
      </p:pic>
      <p:pic>
        <p:nvPicPr>
          <p:cNvPr id="7" name="Picture 6" descr="3D printed pen holder">
            <a:extLst>
              <a:ext uri="{FF2B5EF4-FFF2-40B4-BE49-F238E27FC236}">
                <a16:creationId xmlns:a16="http://schemas.microsoft.com/office/drawing/2014/main" id="{5E8E5B96-B496-46A2-95E7-9B11BA8A6149}"/>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823724" y="4023351"/>
            <a:ext cx="4544551" cy="2622726"/>
          </a:xfrm>
          <a:prstGeom prst="rect">
            <a:avLst/>
          </a:prstGeom>
        </p:spPr>
      </p:pic>
    </p:spTree>
    <p:extLst>
      <p:ext uri="{BB962C8B-B14F-4D97-AF65-F5344CB8AC3E}">
        <p14:creationId xmlns:p14="http://schemas.microsoft.com/office/powerpoint/2010/main" val="393216306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2EDFB1-9DDD-4D89-9AEC-7D9C2B82CB82}"/>
              </a:ext>
            </a:extLst>
          </p:cNvPr>
          <p:cNvSpPr>
            <a:spLocks noGrp="1"/>
          </p:cNvSpPr>
          <p:nvPr>
            <p:ph type="title"/>
          </p:nvPr>
        </p:nvSpPr>
        <p:spPr/>
        <p:txBody>
          <a:bodyPr/>
          <a:lstStyle/>
          <a:p>
            <a:r>
              <a:rPr lang="en-CA"/>
              <a:t>How Can I Contact AAACT</a:t>
            </a:r>
          </a:p>
        </p:txBody>
      </p:sp>
      <p:sp>
        <p:nvSpPr>
          <p:cNvPr id="3" name="Content Placeholder 2">
            <a:extLst>
              <a:ext uri="{FF2B5EF4-FFF2-40B4-BE49-F238E27FC236}">
                <a16:creationId xmlns:a16="http://schemas.microsoft.com/office/drawing/2014/main" id="{C2A09307-F88C-47AF-9275-9117728DB503}"/>
              </a:ext>
            </a:extLst>
          </p:cNvPr>
          <p:cNvSpPr>
            <a:spLocks noGrp="1"/>
          </p:cNvSpPr>
          <p:nvPr>
            <p:ph idx="1"/>
          </p:nvPr>
        </p:nvSpPr>
        <p:spPr/>
        <p:txBody>
          <a:bodyPr>
            <a:normAutofit fontScale="92500" lnSpcReduction="20000"/>
          </a:bodyPr>
          <a:lstStyle/>
          <a:p>
            <a:pPr marL="0" indent="0">
              <a:buNone/>
            </a:pPr>
            <a:r>
              <a:rPr lang="en-CA" b="1" dirty="0"/>
              <a:t>Reach out to AAACT to:</a:t>
            </a:r>
          </a:p>
          <a:p>
            <a:pPr lvl="0"/>
            <a:r>
              <a:rPr lang="en-US" dirty="0"/>
              <a:t>Set up an </a:t>
            </a:r>
            <a:r>
              <a:rPr lang="en-US" dirty="0" err="1"/>
              <a:t>InfoSession</a:t>
            </a:r>
            <a:r>
              <a:rPr lang="en-US" dirty="0"/>
              <a:t> to:</a:t>
            </a:r>
            <a:endParaRPr lang="en-CA" dirty="0"/>
          </a:p>
          <a:p>
            <a:pPr lvl="1"/>
            <a:r>
              <a:rPr lang="en-CA" dirty="0"/>
              <a:t>Identify employee accommodation needs</a:t>
            </a:r>
          </a:p>
          <a:p>
            <a:pPr lvl="1"/>
            <a:r>
              <a:rPr lang="en-CA" dirty="0"/>
              <a:t>Test out available equipment</a:t>
            </a:r>
          </a:p>
          <a:p>
            <a:pPr lvl="1"/>
            <a:r>
              <a:rPr lang="en-CA" dirty="0"/>
              <a:t>Borrow the right equipment</a:t>
            </a:r>
          </a:p>
          <a:p>
            <a:pPr lvl="0"/>
            <a:r>
              <a:rPr lang="en-US" dirty="0"/>
              <a:t>Contact AAACT / AATIA (SSC/SPC):</a:t>
            </a:r>
            <a:endParaRPr lang="en-CA" dirty="0"/>
          </a:p>
          <a:p>
            <a:pPr lvl="1"/>
            <a:r>
              <a:rPr lang="en-CA" dirty="0"/>
              <a:t>Email: </a:t>
            </a:r>
            <a:r>
              <a:rPr lang="en-CA" u="sng" dirty="0">
                <a:solidFill>
                  <a:schemeClr val="accent2">
                    <a:lumMod val="40000"/>
                    <a:lumOff val="60000"/>
                  </a:schemeClr>
                </a:solidFill>
              </a:rPr>
              <a:t>aaact-aatia@ssc-spc.gc.ca</a:t>
            </a:r>
            <a:endParaRPr lang="en-CA" dirty="0">
              <a:solidFill>
                <a:schemeClr val="accent2">
                  <a:lumMod val="40000"/>
                  <a:lumOff val="60000"/>
                </a:schemeClr>
              </a:solidFill>
            </a:endParaRPr>
          </a:p>
          <a:p>
            <a:pPr lvl="1"/>
            <a:r>
              <a:rPr lang="en-CA" dirty="0"/>
              <a:t>Toll Free: 1-866-442-2228</a:t>
            </a:r>
          </a:p>
          <a:p>
            <a:pPr lvl="1"/>
            <a:r>
              <a:rPr lang="en-CA"/>
              <a:t>Visit </a:t>
            </a:r>
            <a:r>
              <a:rPr lang="en-CA" sz="2800" u="sng" dirty="0">
                <a:solidFill>
                  <a:schemeClr val="accent2">
                    <a:lumMod val="40000"/>
                    <a:lumOff val="60000"/>
                  </a:schemeClr>
                </a:solidFill>
                <a:hlinkClick r:id="rId3">
                  <a:extLst>
                    <a:ext uri="{A12FA001-AC4F-418D-AE19-62706E023703}">
                      <ahyp:hlinkClr xmlns:ahyp="http://schemas.microsoft.com/office/drawing/2018/hyperlinkcolor" val="tx"/>
                    </a:ext>
                  </a:extLst>
                </a:hlinkClick>
              </a:rPr>
              <a:t>AAACT’s website</a:t>
            </a:r>
            <a:r>
              <a:rPr lang="en-CA" dirty="0"/>
              <a:t> (</a:t>
            </a:r>
            <a:r>
              <a:rPr lang="en-CA" dirty="0">
                <a:solidFill>
                  <a:schemeClr val="accent2">
                    <a:lumMod val="40000"/>
                    <a:lumOff val="60000"/>
                  </a:schemeClr>
                </a:solidFill>
                <a:hlinkClick r:id="rId3">
                  <a:extLst>
                    <a:ext uri="{A12FA001-AC4F-418D-AE19-62706E023703}">
                      <ahyp:hlinkClr xmlns:ahyp="http://schemas.microsoft.com/office/drawing/2018/hyperlinkcolor" val="tx"/>
                    </a:ext>
                  </a:extLst>
                </a:hlinkClick>
              </a:rPr>
              <a:t>https://www.canada.ca/en/shared-services/corporate/aaact-program/how-aaact-help-you.html</a:t>
            </a:r>
            <a:r>
              <a:rPr lang="en-CA" dirty="0"/>
              <a:t>) for more information</a:t>
            </a:r>
          </a:p>
          <a:p>
            <a:endParaRPr lang="en-CA" dirty="0"/>
          </a:p>
        </p:txBody>
      </p:sp>
    </p:spTree>
    <p:extLst>
      <p:ext uri="{BB962C8B-B14F-4D97-AF65-F5344CB8AC3E}">
        <p14:creationId xmlns:p14="http://schemas.microsoft.com/office/powerpoint/2010/main" val="190297423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CA"/>
              <a:t>Accessibility, Accommodation &amp; Adaptive Computer Technology (AAACT) Program</a:t>
            </a:r>
            <a:endParaRPr lang="en-CA">
              <a:latin typeface="Arial" panose="020B0604020202020204" pitchFamily="34" charset="0"/>
              <a:cs typeface="Arial" panose="020B0604020202020204" pitchFamily="34" charset="0"/>
            </a:endParaRPr>
          </a:p>
        </p:txBody>
      </p:sp>
      <p:sp>
        <p:nvSpPr>
          <p:cNvPr id="2" name="Content Placeholder 1"/>
          <p:cNvSpPr>
            <a:spLocks noGrp="1"/>
          </p:cNvSpPr>
          <p:nvPr>
            <p:ph idx="1"/>
          </p:nvPr>
        </p:nvSpPr>
        <p:spPr>
          <a:xfrm>
            <a:off x="647999" y="1711573"/>
            <a:ext cx="10895100" cy="4990377"/>
          </a:xfrm>
        </p:spPr>
        <p:txBody>
          <a:bodyPr>
            <a:normAutofit/>
          </a:bodyPr>
          <a:lstStyle/>
          <a:p>
            <a:pPr lvl="0"/>
            <a:r>
              <a:rPr lang="en-CA" sz="2400"/>
              <a:t>A leader in the fields of accessible technology and digital accessibility for over 30 years.</a:t>
            </a:r>
          </a:p>
          <a:p>
            <a:pPr marL="0" lvl="0" indent="0">
              <a:buNone/>
            </a:pPr>
            <a:endParaRPr lang="en-CA" sz="2400"/>
          </a:p>
          <a:p>
            <a:pPr marL="0" lvl="0" indent="0">
              <a:buNone/>
            </a:pPr>
            <a:endParaRPr lang="en-CA" sz="2400"/>
          </a:p>
          <a:p>
            <a:endParaRPr lang="en-CA" sz="2400"/>
          </a:p>
          <a:p>
            <a:endParaRPr lang="en-CA" sz="2400"/>
          </a:p>
          <a:p>
            <a:endParaRPr lang="en-CA" sz="900"/>
          </a:p>
          <a:p>
            <a:r>
              <a:rPr lang="en-CA" sz="2400"/>
              <a:t>Mandate: To provide GC employees with disabilities and managers across Canada with expert advice, training, support services, and adaptive technologies to facilitate access to workplace accommodation.</a:t>
            </a:r>
          </a:p>
        </p:txBody>
      </p:sp>
      <p:sp>
        <p:nvSpPr>
          <p:cNvPr id="13" name="Oval 12">
            <a:extLst>
              <a:ext uri="{FF2B5EF4-FFF2-40B4-BE49-F238E27FC236}">
                <a16:creationId xmlns:a16="http://schemas.microsoft.com/office/drawing/2014/main" id="{481650E7-2D37-E235-12A3-9DAADCA6B5E8}"/>
              </a:ext>
            </a:extLst>
          </p:cNvPr>
          <p:cNvSpPr/>
          <p:nvPr/>
        </p:nvSpPr>
        <p:spPr>
          <a:xfrm>
            <a:off x="4090988" y="2561034"/>
            <a:ext cx="3536155" cy="2506264"/>
          </a:xfrm>
          <a:prstGeom prst="ellipse">
            <a:avLst/>
          </a:prstGeom>
          <a:solidFill>
            <a:schemeClr val="accent1">
              <a:alpha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a:ln>
                <a:noFill/>
              </a:ln>
              <a:solidFill>
                <a:srgbClr val="FFFFFF"/>
              </a:solidFill>
              <a:effectLst/>
              <a:uLnTx/>
              <a:uFillTx/>
              <a:latin typeface="Century Gothic" panose="020F0302020204030204"/>
              <a:ea typeface="+mn-ea"/>
              <a:cs typeface="+mn-cs"/>
            </a:endParaRPr>
          </a:p>
        </p:txBody>
      </p:sp>
      <p:sp>
        <p:nvSpPr>
          <p:cNvPr id="14" name="Oval 13">
            <a:extLst>
              <a:ext uri="{FF2B5EF4-FFF2-40B4-BE49-F238E27FC236}">
                <a16:creationId xmlns:a16="http://schemas.microsoft.com/office/drawing/2014/main" id="{681FEBBF-C606-C6B4-1541-82AB338FFE46}"/>
              </a:ext>
            </a:extLst>
          </p:cNvPr>
          <p:cNvSpPr/>
          <p:nvPr/>
        </p:nvSpPr>
        <p:spPr>
          <a:xfrm>
            <a:off x="1083922" y="2561034"/>
            <a:ext cx="3536155" cy="2506264"/>
          </a:xfrm>
          <a:prstGeom prst="ellipse">
            <a:avLst/>
          </a:prstGeom>
          <a:solidFill>
            <a:schemeClr val="accent1">
              <a:alpha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1" i="0" u="none" strike="noStrike" kern="120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endParaRPr>
          </a:p>
        </p:txBody>
      </p:sp>
      <p:sp>
        <p:nvSpPr>
          <p:cNvPr id="15" name="Oval 14">
            <a:extLst>
              <a:ext uri="{FF2B5EF4-FFF2-40B4-BE49-F238E27FC236}">
                <a16:creationId xmlns:a16="http://schemas.microsoft.com/office/drawing/2014/main" id="{9C042606-8359-3DC9-9F5C-5729A583D127}"/>
              </a:ext>
            </a:extLst>
          </p:cNvPr>
          <p:cNvSpPr/>
          <p:nvPr/>
        </p:nvSpPr>
        <p:spPr>
          <a:xfrm>
            <a:off x="7098054" y="2561034"/>
            <a:ext cx="3536155" cy="2506264"/>
          </a:xfrm>
          <a:prstGeom prst="ellipse">
            <a:avLst/>
          </a:prstGeom>
          <a:solidFill>
            <a:schemeClr val="accent1">
              <a:alpha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a:ln>
                <a:noFill/>
              </a:ln>
              <a:solidFill>
                <a:srgbClr val="FFFFFF"/>
              </a:solidFill>
              <a:effectLst/>
              <a:uLnTx/>
              <a:uFillTx/>
              <a:latin typeface="Century Gothic" panose="020F0302020204030204"/>
              <a:ea typeface="+mn-ea"/>
              <a:cs typeface="+mn-cs"/>
            </a:endParaRPr>
          </a:p>
        </p:txBody>
      </p:sp>
      <p:sp>
        <p:nvSpPr>
          <p:cNvPr id="11" name="TextBox 10">
            <a:extLst>
              <a:ext uri="{FF2B5EF4-FFF2-40B4-BE49-F238E27FC236}">
                <a16:creationId xmlns:a16="http://schemas.microsoft.com/office/drawing/2014/main" id="{A31B21BC-0E0F-476A-BA3F-FEC7D312B88C}"/>
              </a:ext>
            </a:extLst>
          </p:cNvPr>
          <p:cNvSpPr txBox="1"/>
          <p:nvPr/>
        </p:nvSpPr>
        <p:spPr>
          <a:xfrm>
            <a:off x="4172795" y="2842193"/>
            <a:ext cx="3027421" cy="1877437"/>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CA" sz="1800" b="1" i="0" u="none" strike="noStrike" kern="120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rPr>
              <a:t>     </a:t>
            </a:r>
            <a:r>
              <a:rPr kumimoji="0" lang="en-CA" sz="1800" b="1" i="0" u="sng" strike="noStrike" kern="120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rPr>
              <a:t>Training</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CA" sz="1800" b="1" i="0" u="none" strike="noStrike" kern="120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rPr>
              <a:t> </a:t>
            </a: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CA" sz="1600" b="1" i="0" u="none" strike="noStrike" kern="120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rPr>
              <a:t>adaptive technology</a:t>
            </a: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CA" sz="1600" b="1" i="0" u="none" strike="noStrike" kern="120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rPr>
              <a:t>digital accessibility</a:t>
            </a: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CA" sz="1600" b="1" i="0" u="none" strike="noStrike" kern="120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rPr>
              <a:t>accessible documents</a:t>
            </a: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CA" sz="1600" b="1" i="0" u="none" strike="noStrike" kern="120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rPr>
              <a:t>disability awareness</a:t>
            </a:r>
          </a:p>
        </p:txBody>
      </p:sp>
      <p:sp>
        <p:nvSpPr>
          <p:cNvPr id="18" name="TextBox 17">
            <a:extLst>
              <a:ext uri="{FF2B5EF4-FFF2-40B4-BE49-F238E27FC236}">
                <a16:creationId xmlns:a16="http://schemas.microsoft.com/office/drawing/2014/main" id="{A5EDCA11-9BA0-4F86-B7FF-5FC0325852B2}"/>
              </a:ext>
            </a:extLst>
          </p:cNvPr>
          <p:cNvSpPr txBox="1"/>
          <p:nvPr/>
        </p:nvSpPr>
        <p:spPr>
          <a:xfrm>
            <a:off x="1347300" y="2842193"/>
            <a:ext cx="2843127" cy="1384995"/>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sng" strike="noStrike" kern="120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rPr>
              <a:t>Client Services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800" b="1" i="0" u="none" strike="noStrike" kern="120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600" b="1" i="0" u="none" strike="noStrike" kern="120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rPr>
              <a:t>Individual, personalized support for persons with disabilities</a:t>
            </a:r>
          </a:p>
        </p:txBody>
      </p:sp>
      <p:sp>
        <p:nvSpPr>
          <p:cNvPr id="19" name="TextBox 18">
            <a:extLst>
              <a:ext uri="{FF2B5EF4-FFF2-40B4-BE49-F238E27FC236}">
                <a16:creationId xmlns:a16="http://schemas.microsoft.com/office/drawing/2014/main" id="{37AB122A-5AC2-44C5-887A-05848840F760}"/>
              </a:ext>
            </a:extLst>
          </p:cNvPr>
          <p:cNvSpPr txBox="1"/>
          <p:nvPr/>
        </p:nvSpPr>
        <p:spPr>
          <a:xfrm>
            <a:off x="7335739" y="2843941"/>
            <a:ext cx="3199031" cy="1754326"/>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CA" sz="1800" b="1" i="0" u="none" strike="noStrike" kern="120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rPr>
              <a:t>     </a:t>
            </a:r>
            <a:r>
              <a:rPr kumimoji="0" lang="en-CA" sz="1800" b="1" i="0" u="sng" strike="noStrike" kern="120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rPr>
              <a:t>Research and Testing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CA" sz="1000" b="1" i="0" u="none" strike="noStrike" kern="120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endParaRP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CA" sz="1600" b="1" i="0" u="none" strike="noStrike" kern="120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rPr>
              <a:t>new products</a:t>
            </a: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CA" sz="1600" b="1" i="0" u="none" strike="noStrike" kern="120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rPr>
              <a:t>enterprise software accessibility</a:t>
            </a: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CA" sz="1600" b="1" i="0" u="none" strike="noStrike" kern="120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rPr>
              <a:t>accessible procurement</a:t>
            </a:r>
          </a:p>
        </p:txBody>
      </p:sp>
    </p:spTree>
    <p:custDataLst>
      <p:tags r:id="rId1"/>
    </p:custDataLst>
    <p:extLst>
      <p:ext uri="{BB962C8B-B14F-4D97-AF65-F5344CB8AC3E}">
        <p14:creationId xmlns:p14="http://schemas.microsoft.com/office/powerpoint/2010/main" val="6477876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470970-B8EE-4981-AB82-F5BD717D02F3}"/>
              </a:ext>
            </a:extLst>
          </p:cNvPr>
          <p:cNvSpPr>
            <a:spLocks noGrp="1"/>
          </p:cNvSpPr>
          <p:nvPr>
            <p:ph type="title"/>
          </p:nvPr>
        </p:nvSpPr>
        <p:spPr>
          <a:xfrm>
            <a:off x="661253" y="451976"/>
            <a:ext cx="8941252" cy="856125"/>
          </a:xfrm>
        </p:spPr>
        <p:txBody>
          <a:bodyPr/>
          <a:lstStyle/>
          <a:p>
            <a:r>
              <a:rPr lang="en-CA" dirty="0"/>
              <a:t>Accessibility, Equity, and Inclusion</a:t>
            </a:r>
          </a:p>
        </p:txBody>
      </p:sp>
      <p:sp>
        <p:nvSpPr>
          <p:cNvPr id="3" name="Content Placeholder 2">
            <a:extLst>
              <a:ext uri="{FF2B5EF4-FFF2-40B4-BE49-F238E27FC236}">
                <a16:creationId xmlns:a16="http://schemas.microsoft.com/office/drawing/2014/main" id="{B08ED94E-86FD-40DA-BBEF-0082149CFF97}"/>
              </a:ext>
            </a:extLst>
          </p:cNvPr>
          <p:cNvSpPr>
            <a:spLocks noGrp="1"/>
          </p:cNvSpPr>
          <p:nvPr>
            <p:ph idx="11"/>
          </p:nvPr>
        </p:nvSpPr>
        <p:spPr>
          <a:xfrm>
            <a:off x="661253" y="1602889"/>
            <a:ext cx="5146751" cy="4803135"/>
          </a:xfrm>
        </p:spPr>
        <p:txBody>
          <a:bodyPr vert="horz" lIns="91440" tIns="45720" rIns="91440" bIns="45720" rtlCol="0" anchor="t">
            <a:normAutofit fontScale="92500" lnSpcReduction="10000"/>
          </a:bodyPr>
          <a:lstStyle/>
          <a:p>
            <a:endParaRPr lang="en-US"/>
          </a:p>
          <a:p>
            <a:r>
              <a:rPr lang="en-US" b="1">
                <a:solidFill>
                  <a:srgbClr val="FFFF00"/>
                </a:solidFill>
                <a:latin typeface="Arial"/>
                <a:cs typeface="Arial"/>
              </a:rPr>
              <a:t>A barrier </a:t>
            </a:r>
            <a:r>
              <a:rPr lang="en-US">
                <a:latin typeface="Arial"/>
                <a:cs typeface="Arial"/>
              </a:rPr>
              <a:t>is anything that does not allow people with disabilities to be included and take part in all areas of life, work, and society</a:t>
            </a:r>
          </a:p>
          <a:p>
            <a:r>
              <a:rPr lang="en-US" b="1">
                <a:solidFill>
                  <a:srgbClr val="FFFF00"/>
                </a:solidFill>
                <a:latin typeface="Arial"/>
                <a:cs typeface="Arial"/>
              </a:rPr>
              <a:t>Accessibility</a:t>
            </a:r>
            <a:r>
              <a:rPr lang="en-US">
                <a:latin typeface="Arial"/>
                <a:cs typeface="Arial"/>
              </a:rPr>
              <a:t> means that everyone can get to and use information and spaces and places. We need to identify and eliminate barriers every time we </a:t>
            </a:r>
            <a:r>
              <a:rPr lang="en-CA" altLang="en-US">
                <a:latin typeface="Arial"/>
                <a:cs typeface="Arial"/>
              </a:rPr>
              <a:t>buy, build, or deliver any system or service</a:t>
            </a:r>
            <a:endParaRPr lang="en-CA" altLang="en-US"/>
          </a:p>
          <a:p>
            <a:r>
              <a:rPr lang="en-CA" altLang="en-US" b="1">
                <a:solidFill>
                  <a:srgbClr val="FFFF00"/>
                </a:solidFill>
                <a:latin typeface="Arial"/>
                <a:cs typeface="Arial"/>
              </a:rPr>
              <a:t>Assistive Technology </a:t>
            </a:r>
            <a:r>
              <a:rPr lang="en-CA" altLang="en-US">
                <a:latin typeface="Arial"/>
                <a:cs typeface="Arial"/>
              </a:rPr>
              <a:t>is all products, equipment, and systems that enhance learning, working, and daily living for persons with disabilities</a:t>
            </a:r>
          </a:p>
        </p:txBody>
      </p:sp>
      <p:pic>
        <p:nvPicPr>
          <p:cNvPr id="6" name="Picture Placeholder 5" descr="On the left is a demonstration of &quot;equality&quot;-- an image of three people (tall, medium, and short) watching a baseball game over a fence. They are standing on three boxes of the same height. As a result, the tall person can see clearly and the short person cannot see over the fence. The right image depicts &quot;equity,&quot; and the three people (tall, medium, and short) are on different heights of boxes which allow them to all see over the fence at the same height. This demonstrates that giving the same resources to everyone is different than giving everyone the resource they need to participate fairly.">
            <a:extLst>
              <a:ext uri="{FF2B5EF4-FFF2-40B4-BE49-F238E27FC236}">
                <a16:creationId xmlns:a16="http://schemas.microsoft.com/office/drawing/2014/main" id="{E8C2732B-2E6B-48BB-8CC9-0BA52F622FD7}"/>
              </a:ext>
            </a:extLst>
          </p:cNvPr>
          <p:cNvPicPr>
            <a:picLocks noGrp="1" noChangeAspect="1"/>
          </p:cNvPicPr>
          <p:nvPr>
            <p:ph type="pic" sz="quarter" idx="10"/>
          </p:nvPr>
        </p:nvPicPr>
        <p:blipFill>
          <a:blip r:embed="rId3" cstate="print">
            <a:extLst>
              <a:ext uri="{28A0092B-C50C-407E-A947-70E740481C1C}">
                <a14:useLocalDpi xmlns:a14="http://schemas.microsoft.com/office/drawing/2010/main" val="0"/>
              </a:ext>
            </a:extLst>
          </a:blip>
          <a:srcRect l="4424" r="4424"/>
          <a:stretch>
            <a:fillRect/>
          </a:stretch>
        </p:blipFill>
        <p:spPr/>
      </p:pic>
    </p:spTree>
    <p:extLst>
      <p:ext uri="{BB962C8B-B14F-4D97-AF65-F5344CB8AC3E}">
        <p14:creationId xmlns:p14="http://schemas.microsoft.com/office/powerpoint/2010/main" val="154930133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7F561C-E272-4C4B-B049-3145D6AD38AB}"/>
              </a:ext>
            </a:extLst>
          </p:cNvPr>
          <p:cNvSpPr>
            <a:spLocks noGrp="1"/>
          </p:cNvSpPr>
          <p:nvPr>
            <p:ph type="title"/>
          </p:nvPr>
        </p:nvSpPr>
        <p:spPr/>
        <p:txBody>
          <a:bodyPr/>
          <a:lstStyle/>
          <a:p>
            <a:r>
              <a:rPr lang="en-CA"/>
              <a:t>What is the Lending Library Service Pilot?</a:t>
            </a:r>
          </a:p>
        </p:txBody>
      </p:sp>
      <p:sp>
        <p:nvSpPr>
          <p:cNvPr id="3" name="Content Placeholder 2">
            <a:extLst>
              <a:ext uri="{FF2B5EF4-FFF2-40B4-BE49-F238E27FC236}">
                <a16:creationId xmlns:a16="http://schemas.microsoft.com/office/drawing/2014/main" id="{397E0C2A-2AC5-480B-BF6B-A075FF68ABB1}"/>
              </a:ext>
            </a:extLst>
          </p:cNvPr>
          <p:cNvSpPr>
            <a:spLocks noGrp="1"/>
          </p:cNvSpPr>
          <p:nvPr>
            <p:ph idx="1"/>
          </p:nvPr>
        </p:nvSpPr>
        <p:spPr>
          <a:xfrm>
            <a:off x="675106" y="1697718"/>
            <a:ext cx="10895100" cy="4422831"/>
          </a:xfrm>
        </p:spPr>
        <p:txBody>
          <a:bodyPr>
            <a:normAutofit fontScale="92500" lnSpcReduction="10000"/>
          </a:bodyPr>
          <a:lstStyle/>
          <a:p>
            <a:pPr marL="0" indent="0">
              <a:buNone/>
            </a:pPr>
            <a:r>
              <a:rPr lang="en-CA" dirty="0"/>
              <a:t>Part of the AAACT Program, a new Lending Library Service Pilot uses a Fast-Tracked Accommodation process to:</a:t>
            </a:r>
          </a:p>
          <a:p>
            <a:pPr lvl="1"/>
            <a:r>
              <a:rPr lang="en-US" dirty="0"/>
              <a:t>provide </a:t>
            </a:r>
            <a:r>
              <a:rPr lang="en-US" dirty="0">
                <a:solidFill>
                  <a:srgbClr val="FFFF00"/>
                </a:solidFill>
              </a:rPr>
              <a:t>expert advice </a:t>
            </a:r>
            <a:r>
              <a:rPr lang="en-US" dirty="0"/>
              <a:t>to address barriers in the workplace</a:t>
            </a:r>
            <a:endParaRPr lang="en-CA" dirty="0"/>
          </a:p>
          <a:p>
            <a:pPr lvl="1"/>
            <a:r>
              <a:rPr lang="en-US" dirty="0"/>
              <a:t>recommend the </a:t>
            </a:r>
            <a:r>
              <a:rPr lang="en-US" dirty="0">
                <a:solidFill>
                  <a:srgbClr val="FFFF00"/>
                </a:solidFill>
              </a:rPr>
              <a:t>right tools and services </a:t>
            </a:r>
            <a:r>
              <a:rPr lang="en-US" dirty="0"/>
              <a:t>based on needs and environment</a:t>
            </a:r>
            <a:endParaRPr lang="en-CA" dirty="0"/>
          </a:p>
          <a:p>
            <a:pPr lvl="1"/>
            <a:r>
              <a:rPr lang="en-US" dirty="0"/>
              <a:t>Provide at </a:t>
            </a:r>
            <a:r>
              <a:rPr lang="en-US" dirty="0">
                <a:solidFill>
                  <a:srgbClr val="FFFF00"/>
                </a:solidFill>
              </a:rPr>
              <a:t>no cost</a:t>
            </a:r>
            <a:r>
              <a:rPr lang="en-US" dirty="0"/>
              <a:t>:</a:t>
            </a:r>
          </a:p>
          <a:p>
            <a:pPr lvl="2"/>
            <a:r>
              <a:rPr lang="en-US" dirty="0"/>
              <a:t>Hardware and software loans</a:t>
            </a:r>
          </a:p>
          <a:p>
            <a:pPr lvl="2"/>
            <a:r>
              <a:rPr lang="en-US" dirty="0"/>
              <a:t>Access to specialized services</a:t>
            </a:r>
            <a:endParaRPr lang="en-CA" dirty="0"/>
          </a:p>
          <a:p>
            <a:pPr marL="0" indent="0">
              <a:buNone/>
            </a:pPr>
            <a:r>
              <a:rPr lang="en-CA" dirty="0"/>
              <a:t>The Lending Library Service pilot is funded by SSC, in partnership with the Centralized Enabling Workplace Fund, a program of The Treasury Board of Canada's Office of Public Service Accessibility.</a:t>
            </a:r>
          </a:p>
          <a:p>
            <a:pPr marL="0" lvl="0" indent="0">
              <a:buNone/>
            </a:pPr>
            <a:endParaRPr lang="en-CA" dirty="0"/>
          </a:p>
        </p:txBody>
      </p:sp>
    </p:spTree>
    <p:extLst>
      <p:ext uri="{BB962C8B-B14F-4D97-AF65-F5344CB8AC3E}">
        <p14:creationId xmlns:p14="http://schemas.microsoft.com/office/powerpoint/2010/main" val="120387706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07430D-287D-4908-8949-576DE9C265F8}"/>
              </a:ext>
            </a:extLst>
          </p:cNvPr>
          <p:cNvSpPr>
            <a:spLocks noGrp="1"/>
          </p:cNvSpPr>
          <p:nvPr>
            <p:ph type="title"/>
          </p:nvPr>
        </p:nvSpPr>
        <p:spPr/>
        <p:txBody>
          <a:bodyPr/>
          <a:lstStyle/>
          <a:p>
            <a:r>
              <a:rPr lang="en-CA"/>
              <a:t>Why is the LLSP Needed? </a:t>
            </a:r>
          </a:p>
        </p:txBody>
      </p:sp>
      <p:sp>
        <p:nvSpPr>
          <p:cNvPr id="3" name="Content Placeholder 2">
            <a:extLst>
              <a:ext uri="{FF2B5EF4-FFF2-40B4-BE49-F238E27FC236}">
                <a16:creationId xmlns:a16="http://schemas.microsoft.com/office/drawing/2014/main" id="{5C387B2E-4411-443B-A8DB-599EE20FB2A0}"/>
              </a:ext>
            </a:extLst>
          </p:cNvPr>
          <p:cNvSpPr>
            <a:spLocks noGrp="1"/>
          </p:cNvSpPr>
          <p:nvPr>
            <p:ph idx="1"/>
          </p:nvPr>
        </p:nvSpPr>
        <p:spPr>
          <a:xfrm>
            <a:off x="661251" y="1697718"/>
            <a:ext cx="10895100" cy="4422831"/>
          </a:xfrm>
        </p:spPr>
        <p:txBody>
          <a:bodyPr>
            <a:normAutofit fontScale="85000" lnSpcReduction="20000"/>
          </a:bodyPr>
          <a:lstStyle/>
          <a:p>
            <a:pPr marL="0" indent="0">
              <a:buNone/>
            </a:pPr>
            <a:r>
              <a:rPr lang="en-US"/>
              <a:t>Recent Public Service Employee Survey results and the TBS 2019 Benchmarking Study on Workplace Accommodations identify:</a:t>
            </a:r>
          </a:p>
          <a:p>
            <a:r>
              <a:rPr lang="en-US"/>
              <a:t>Significant delays in obtaining the tools and measures employees need to succeed at work </a:t>
            </a:r>
            <a:endParaRPr lang="en-CA"/>
          </a:p>
          <a:p>
            <a:r>
              <a:rPr lang="en-US"/>
              <a:t>Additional challenges for temporary or short-term employees</a:t>
            </a:r>
          </a:p>
          <a:p>
            <a:pPr marL="0" indent="0">
              <a:buNone/>
            </a:pPr>
            <a:endParaRPr lang="en-US"/>
          </a:p>
          <a:p>
            <a:pPr marL="0" indent="0">
              <a:buNone/>
            </a:pPr>
            <a:r>
              <a:rPr lang="en-US"/>
              <a:t>The LLSP was officially launched in 2021 and now offers its clients:</a:t>
            </a:r>
          </a:p>
          <a:p>
            <a:r>
              <a:rPr lang="en-US"/>
              <a:t>Expedited assessments of employee needs</a:t>
            </a:r>
          </a:p>
          <a:p>
            <a:r>
              <a:rPr lang="en-US"/>
              <a:t>Faster turnaround for recommendations</a:t>
            </a:r>
          </a:p>
          <a:p>
            <a:r>
              <a:rPr lang="en-US"/>
              <a:t>Loans of equipment and software, thus avoiding procurement delays</a:t>
            </a:r>
          </a:p>
        </p:txBody>
      </p:sp>
    </p:spTree>
    <p:extLst>
      <p:ext uri="{BB962C8B-B14F-4D97-AF65-F5344CB8AC3E}">
        <p14:creationId xmlns:p14="http://schemas.microsoft.com/office/powerpoint/2010/main" val="207400223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35199" y="451976"/>
            <a:ext cx="8941252" cy="856125"/>
          </a:xfrm>
          <a:prstGeom prst="rect">
            <a:avLst/>
          </a:prstGeom>
        </p:spPr>
        <p:txBody>
          <a:bodyPr vert="horz" lIns="91440" tIns="45720" rIns="91440" bIns="45720" rtlCol="0" anchor="ctr">
            <a:normAutofit/>
          </a:bodyPr>
          <a:lstStyle/>
          <a:p>
            <a:r>
              <a:rPr lang="en-US" dirty="0">
                <a:latin typeface="Calibri" panose="020F0502020204030204" pitchFamily="34" charset="0"/>
                <a:cs typeface="Calibri" panose="020F0502020204030204" pitchFamily="34" charset="0"/>
              </a:rPr>
              <a:t>Who are the LLSP’s Clients</a:t>
            </a:r>
          </a:p>
        </p:txBody>
      </p:sp>
      <p:sp>
        <p:nvSpPr>
          <p:cNvPr id="14" name="TextBox 13"/>
          <p:cNvSpPr txBox="1"/>
          <p:nvPr/>
        </p:nvSpPr>
        <p:spPr>
          <a:xfrm>
            <a:off x="661253" y="1551213"/>
            <a:ext cx="11057781" cy="5072609"/>
          </a:xfrm>
          <a:prstGeom prst="rect">
            <a:avLst/>
          </a:prstGeom>
        </p:spPr>
        <p:txBody>
          <a:bodyPr vert="horz" lIns="91440" tIns="45720" rIns="91440" bIns="45720" rtlCol="0" anchor="ctr">
            <a:normAutofit fontScale="62500" lnSpcReduction="20000"/>
          </a:bodyPr>
          <a:lstStyle/>
          <a:p>
            <a:pPr marL="571500" indent="-571500">
              <a:buFont typeface="Arial" panose="020B0604020202020204" pitchFamily="34" charset="0"/>
              <a:buChar char="•"/>
            </a:pPr>
            <a:r>
              <a:rPr lang="en-US" sz="4400" dirty="0">
                <a:solidFill>
                  <a:srgbClr val="FFFF00"/>
                </a:solidFill>
                <a:latin typeface="Arial"/>
                <a:cs typeface="Arial"/>
              </a:rPr>
              <a:t>Determinate employees </a:t>
            </a:r>
            <a:r>
              <a:rPr lang="en-US" sz="4400" dirty="0">
                <a:solidFill>
                  <a:schemeClr val="bg1"/>
                </a:solidFill>
                <a:latin typeface="Arial"/>
                <a:cs typeface="Arial"/>
              </a:rPr>
              <a:t>with disabilities, injuries, or episodic conditions </a:t>
            </a:r>
            <a:r>
              <a:rPr lang="en-US" sz="2400" dirty="0">
                <a:solidFill>
                  <a:schemeClr val="bg1"/>
                </a:solidFill>
                <a:latin typeface="Arial"/>
                <a:cs typeface="Arial"/>
              </a:rPr>
              <a:t>(including students, interns, casual and term employees)</a:t>
            </a:r>
            <a:endParaRPr lang="en-US" sz="2400" dirty="0">
              <a:solidFill>
                <a:schemeClr val="bg1"/>
              </a:solidFill>
              <a:latin typeface="Arial" panose="020B0604020202020204" pitchFamily="34" charset="0"/>
              <a:cs typeface="Arial" panose="020B0604020202020204" pitchFamily="34" charset="0"/>
            </a:endParaRPr>
          </a:p>
          <a:p>
            <a:pPr marL="571500" indent="-571500">
              <a:buFont typeface="Arial" panose="020B0604020202020204" pitchFamily="34" charset="0"/>
              <a:buChar char="•"/>
            </a:pPr>
            <a:endParaRPr lang="en-US" sz="2400" dirty="0">
              <a:solidFill>
                <a:schemeClr val="bg1"/>
              </a:solidFill>
              <a:latin typeface="Arial" panose="020B0604020202020204" pitchFamily="34" charset="0"/>
              <a:cs typeface="Arial" panose="020B0604020202020204" pitchFamily="34" charset="0"/>
            </a:endParaRPr>
          </a:p>
          <a:p>
            <a:pPr marL="571500" indent="-571500">
              <a:buFont typeface="Arial" panose="020B0604020202020204" pitchFamily="34" charset="0"/>
              <a:buChar char="•"/>
            </a:pPr>
            <a:r>
              <a:rPr lang="en-US" sz="4400" dirty="0">
                <a:solidFill>
                  <a:schemeClr val="bg1"/>
                </a:solidFill>
                <a:latin typeface="Arial"/>
                <a:cs typeface="Arial"/>
              </a:rPr>
              <a:t>All public service employees who are experiencing the </a:t>
            </a:r>
            <a:r>
              <a:rPr lang="en-US" sz="4400" dirty="0">
                <a:solidFill>
                  <a:srgbClr val="FFFF00"/>
                </a:solidFill>
                <a:latin typeface="Arial"/>
                <a:cs typeface="Arial"/>
              </a:rPr>
              <a:t>short-term or occasional effects </a:t>
            </a:r>
            <a:r>
              <a:rPr lang="en-US" sz="4400" dirty="0">
                <a:solidFill>
                  <a:schemeClr val="bg1"/>
                </a:solidFill>
                <a:latin typeface="Arial"/>
                <a:cs typeface="Arial"/>
              </a:rPr>
              <a:t>of a disability, injury, or episodic condition </a:t>
            </a:r>
            <a:r>
              <a:rPr lang="en-US" sz="2400" dirty="0">
                <a:solidFill>
                  <a:schemeClr val="bg1"/>
                </a:solidFill>
                <a:latin typeface="Arial"/>
                <a:cs typeface="Arial"/>
              </a:rPr>
              <a:t>(e.g. broken limbs, Multiple Sclerosis, Post Concussion Syndrome)</a:t>
            </a:r>
            <a:endParaRPr lang="en-US" sz="2400" dirty="0">
              <a:solidFill>
                <a:schemeClr val="bg1"/>
              </a:solidFill>
              <a:latin typeface="Arial" panose="020B0604020202020204" pitchFamily="34" charset="0"/>
              <a:cs typeface="Arial" panose="020B0604020202020204" pitchFamily="34" charset="0"/>
            </a:endParaRPr>
          </a:p>
          <a:p>
            <a:pPr marL="571500" indent="-571500">
              <a:buFont typeface="Arial" panose="020B0604020202020204" pitchFamily="34" charset="0"/>
              <a:buChar char="•"/>
            </a:pPr>
            <a:endParaRPr lang="en-US" sz="4400" dirty="0">
              <a:solidFill>
                <a:schemeClr val="bg1"/>
              </a:solidFill>
              <a:latin typeface="Arial" panose="020B0604020202020204" pitchFamily="34" charset="0"/>
              <a:cs typeface="Arial" panose="020B0604020202020204" pitchFamily="34" charset="0"/>
            </a:endParaRPr>
          </a:p>
          <a:p>
            <a:pPr marL="571500" indent="-571500">
              <a:buFont typeface="Arial" panose="020B0604020202020204" pitchFamily="34" charset="0"/>
              <a:buChar char="•"/>
            </a:pPr>
            <a:r>
              <a:rPr lang="en-US" sz="4400" dirty="0">
                <a:solidFill>
                  <a:schemeClr val="bg1"/>
                </a:solidFill>
                <a:latin typeface="Arial"/>
                <a:cs typeface="Arial"/>
              </a:rPr>
              <a:t>Support for employees with disabilities in Hybrid workplaces, or who are </a:t>
            </a:r>
            <a:r>
              <a:rPr lang="en-US" sz="4400" dirty="0">
                <a:solidFill>
                  <a:srgbClr val="FFFF00"/>
                </a:solidFill>
                <a:latin typeface="Arial"/>
                <a:cs typeface="Arial"/>
              </a:rPr>
              <a:t>away from their primary work location </a:t>
            </a:r>
            <a:r>
              <a:rPr lang="en-US" sz="4400" dirty="0">
                <a:solidFill>
                  <a:schemeClr val="bg1"/>
                </a:solidFill>
                <a:latin typeface="Arial"/>
                <a:cs typeface="Arial"/>
              </a:rPr>
              <a:t>for work-related training or travel, or who work at multiple locations </a:t>
            </a:r>
            <a:r>
              <a:rPr lang="en-US" sz="2800" dirty="0">
                <a:solidFill>
                  <a:schemeClr val="bg1"/>
                </a:solidFill>
                <a:latin typeface="Arial"/>
                <a:cs typeface="Arial"/>
              </a:rPr>
              <a:t>(hybrid workers and participants in GC workplaces)</a:t>
            </a:r>
            <a:endParaRPr lang="en-US" sz="2800" dirty="0">
              <a:solidFill>
                <a:schemeClr val="bg1"/>
              </a:solidFill>
              <a:latin typeface="Arial" panose="020B0604020202020204" pitchFamily="34" charset="0"/>
              <a:cs typeface="Arial" panose="020B0604020202020204" pitchFamily="34" charset="0"/>
            </a:endParaRPr>
          </a:p>
          <a:p>
            <a:endParaRPr lang="en-US" sz="2800" dirty="0">
              <a:solidFill>
                <a:schemeClr val="bg1"/>
              </a:solidFill>
              <a:latin typeface="Arial" panose="020B0604020202020204" pitchFamily="34" charset="0"/>
              <a:cs typeface="Arial" panose="020B0604020202020204" pitchFamily="34" charset="0"/>
            </a:endParaRPr>
          </a:p>
          <a:p>
            <a:pPr algn="ctr"/>
            <a:r>
              <a:rPr lang="en-US" sz="5800" dirty="0">
                <a:solidFill>
                  <a:schemeClr val="bg1"/>
                </a:solidFill>
                <a:latin typeface="Arial"/>
                <a:ea typeface="Calibri"/>
                <a:cs typeface="Arial"/>
              </a:rPr>
              <a:t>We serve GC clients no matter where they work</a:t>
            </a:r>
            <a:endParaRPr lang="en-CA" sz="2800" dirty="0">
              <a:solidFill>
                <a:schemeClr val="bg1"/>
              </a:solidFill>
              <a:latin typeface="Arial"/>
              <a:cs typeface="Arial"/>
            </a:endParaRPr>
          </a:p>
        </p:txBody>
      </p:sp>
    </p:spTree>
    <p:custDataLst>
      <p:tags r:id="rId1"/>
    </p:custDataLst>
    <p:extLst>
      <p:ext uri="{BB962C8B-B14F-4D97-AF65-F5344CB8AC3E}">
        <p14:creationId xmlns:p14="http://schemas.microsoft.com/office/powerpoint/2010/main" val="188335598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09BA21-EDD3-4E4C-8AB8-D045D92C7146}"/>
              </a:ext>
            </a:extLst>
          </p:cNvPr>
          <p:cNvSpPr>
            <a:spLocks noGrp="1"/>
          </p:cNvSpPr>
          <p:nvPr>
            <p:ph type="title"/>
          </p:nvPr>
        </p:nvSpPr>
        <p:spPr>
          <a:xfrm>
            <a:off x="635198" y="451976"/>
            <a:ext cx="9254759" cy="856125"/>
          </a:xfrm>
        </p:spPr>
        <p:txBody>
          <a:bodyPr/>
          <a:lstStyle/>
          <a:p>
            <a:r>
              <a:rPr lang="en-US"/>
              <a:t>Client-Centric Service Delivery</a:t>
            </a:r>
            <a:endParaRPr lang="en-CA"/>
          </a:p>
        </p:txBody>
      </p:sp>
      <p:sp>
        <p:nvSpPr>
          <p:cNvPr id="3" name="Content Placeholder 2">
            <a:extLst>
              <a:ext uri="{FF2B5EF4-FFF2-40B4-BE49-F238E27FC236}">
                <a16:creationId xmlns:a16="http://schemas.microsoft.com/office/drawing/2014/main" id="{5109746D-1118-458F-B667-D36EA7A1C9E8}"/>
              </a:ext>
            </a:extLst>
          </p:cNvPr>
          <p:cNvSpPr>
            <a:spLocks noGrp="1"/>
          </p:cNvSpPr>
          <p:nvPr>
            <p:ph idx="1"/>
          </p:nvPr>
        </p:nvSpPr>
        <p:spPr>
          <a:xfrm>
            <a:off x="661251" y="1711573"/>
            <a:ext cx="10895100" cy="4833606"/>
          </a:xfrm>
        </p:spPr>
        <p:txBody>
          <a:bodyPr vert="horz" lIns="91440" tIns="45720" rIns="91440" bIns="45720" rtlCol="0" anchor="t">
            <a:normAutofit fontScale="85000" lnSpcReduction="10000"/>
          </a:bodyPr>
          <a:lstStyle/>
          <a:p>
            <a:r>
              <a:rPr lang="en-US" b="1">
                <a:solidFill>
                  <a:srgbClr val="FFFF00"/>
                </a:solidFill>
                <a:latin typeface="Arial"/>
                <a:cs typeface="Arial"/>
              </a:rPr>
              <a:t>Client</a:t>
            </a:r>
            <a:r>
              <a:rPr lang="en-US">
                <a:solidFill>
                  <a:srgbClr val="FFFF00"/>
                </a:solidFill>
                <a:latin typeface="Arial"/>
                <a:cs typeface="Arial"/>
              </a:rPr>
              <a:t> </a:t>
            </a:r>
            <a:r>
              <a:rPr lang="en-US">
                <a:latin typeface="Arial"/>
                <a:cs typeface="Arial"/>
              </a:rPr>
              <a:t>is the expert on their needs and the work they do</a:t>
            </a:r>
          </a:p>
          <a:p>
            <a:r>
              <a:rPr lang="en-US" b="1">
                <a:solidFill>
                  <a:srgbClr val="FFFF00"/>
                </a:solidFill>
                <a:latin typeface="Arial"/>
                <a:cs typeface="Arial"/>
              </a:rPr>
              <a:t>Manager</a:t>
            </a:r>
            <a:r>
              <a:rPr lang="en-US">
                <a:latin typeface="Arial"/>
                <a:cs typeface="Arial"/>
              </a:rPr>
              <a:t> and </a:t>
            </a:r>
            <a:r>
              <a:rPr lang="en-US" b="1">
                <a:solidFill>
                  <a:srgbClr val="FFFF00"/>
                </a:solidFill>
                <a:latin typeface="Arial"/>
                <a:cs typeface="Arial"/>
              </a:rPr>
              <a:t>Duty to Accommodate/ Workplace Wellness/ Health &amp; Safety Case Worker </a:t>
            </a:r>
            <a:r>
              <a:rPr lang="en-US">
                <a:latin typeface="Arial"/>
                <a:cs typeface="Arial"/>
              </a:rPr>
              <a:t>reaches out to AAACT to schedule a meeting, provides IT, HR, and Facilities contacts and brings these teams in to support the client</a:t>
            </a:r>
          </a:p>
          <a:p>
            <a:r>
              <a:rPr lang="en-US" b="1">
                <a:solidFill>
                  <a:srgbClr val="FFFF00"/>
                </a:solidFill>
                <a:latin typeface="Arial"/>
                <a:cs typeface="Arial"/>
              </a:rPr>
              <a:t>IT</a:t>
            </a:r>
            <a:r>
              <a:rPr lang="en-US">
                <a:latin typeface="Arial"/>
                <a:cs typeface="Arial"/>
              </a:rPr>
              <a:t> works with AAACT technician to ensure that the tools are working in the client department IT environment </a:t>
            </a:r>
            <a:endParaRPr lang="en-US"/>
          </a:p>
          <a:p>
            <a:r>
              <a:rPr lang="en-US" b="1">
                <a:solidFill>
                  <a:srgbClr val="FFFF00"/>
                </a:solidFill>
                <a:latin typeface="Arial"/>
                <a:cs typeface="Arial"/>
              </a:rPr>
              <a:t>AAACT</a:t>
            </a:r>
            <a:r>
              <a:rPr lang="en-US">
                <a:latin typeface="Arial"/>
                <a:cs typeface="Arial"/>
              </a:rPr>
              <a:t> recommends and loans equipment, hardware and software, then helps the client identify and test potential solutions. We can also make recommendations about other accommodation services (Occupational Therapists, hearing or vision testing, captioning) as appropriate, but cannot liaise on behalf of the client or their department</a:t>
            </a:r>
            <a:endParaRPr lang="en-CA">
              <a:latin typeface="Arial"/>
              <a:cs typeface="Arial"/>
            </a:endParaRPr>
          </a:p>
        </p:txBody>
      </p:sp>
    </p:spTree>
    <p:extLst>
      <p:ext uri="{BB962C8B-B14F-4D97-AF65-F5344CB8AC3E}">
        <p14:creationId xmlns:p14="http://schemas.microsoft.com/office/powerpoint/2010/main" val="420383235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A0D038-192A-4302-BA47-AAF9C66B9CD5}"/>
              </a:ext>
            </a:extLst>
          </p:cNvPr>
          <p:cNvSpPr>
            <a:spLocks noGrp="1"/>
          </p:cNvSpPr>
          <p:nvPr>
            <p:ph type="title"/>
          </p:nvPr>
        </p:nvSpPr>
        <p:spPr/>
        <p:txBody>
          <a:bodyPr/>
          <a:lstStyle/>
          <a:p>
            <a:r>
              <a:rPr lang="en-CA"/>
              <a:t>The LLSP Mobile Office</a:t>
            </a:r>
          </a:p>
        </p:txBody>
      </p:sp>
      <p:sp>
        <p:nvSpPr>
          <p:cNvPr id="3" name="Content Placeholder 2">
            <a:extLst>
              <a:ext uri="{FF2B5EF4-FFF2-40B4-BE49-F238E27FC236}">
                <a16:creationId xmlns:a16="http://schemas.microsoft.com/office/drawing/2014/main" id="{9D585476-48FA-4AF7-A4C0-A17D13842428}"/>
              </a:ext>
            </a:extLst>
          </p:cNvPr>
          <p:cNvSpPr>
            <a:spLocks noGrp="1"/>
          </p:cNvSpPr>
          <p:nvPr>
            <p:ph idx="1"/>
          </p:nvPr>
        </p:nvSpPr>
        <p:spPr/>
        <p:txBody>
          <a:bodyPr>
            <a:normAutofit fontScale="92500" lnSpcReduction="10000"/>
          </a:bodyPr>
          <a:lstStyle/>
          <a:p>
            <a:r>
              <a:rPr lang="en-US" b="0" i="0" dirty="0">
                <a:effectLst/>
                <a:latin typeface="Segoe UI" panose="020B0502040204020203" pitchFamily="34" charset="0"/>
              </a:rPr>
              <a:t>Individually tailored for each client’s needs and work environment</a:t>
            </a:r>
          </a:p>
          <a:p>
            <a:r>
              <a:rPr lang="en-US" dirty="0">
                <a:latin typeface="Segoe UI" panose="020B0502040204020203" pitchFamily="34" charset="0"/>
              </a:rPr>
              <a:t>Assembled in consultation with Occupational Therapists to ensure a secure and safe commute</a:t>
            </a:r>
            <a:endParaRPr lang="en-US" b="0" i="0" dirty="0">
              <a:effectLst/>
              <a:latin typeface="Segoe UI" panose="020B0502040204020203" pitchFamily="34" charset="0"/>
            </a:endParaRPr>
          </a:p>
          <a:p>
            <a:r>
              <a:rPr lang="en-US" b="0" i="0" dirty="0">
                <a:effectLst/>
                <a:latin typeface="Segoe UI" panose="020B0502040204020203" pitchFamily="34" charset="0"/>
              </a:rPr>
              <a:t>Small, lightweight versions of adaptive equipment</a:t>
            </a:r>
          </a:p>
          <a:p>
            <a:r>
              <a:rPr lang="en-CA" dirty="0"/>
              <a:t>Includes everything needed to start working quickly and easily like adapters, USB hubs, laptop risers, headsets, and more</a:t>
            </a:r>
          </a:p>
          <a:p>
            <a:r>
              <a:rPr lang="en-CA" dirty="0"/>
              <a:t>Switches and other small items can be mounted to provide a consistent user experience no matter where they are set up </a:t>
            </a:r>
          </a:p>
          <a:p>
            <a:r>
              <a:rPr lang="en-CA" dirty="0"/>
              <a:t>Just unpack and go!</a:t>
            </a:r>
          </a:p>
        </p:txBody>
      </p:sp>
    </p:spTree>
    <p:extLst>
      <p:ext uri="{BB962C8B-B14F-4D97-AF65-F5344CB8AC3E}">
        <p14:creationId xmlns:p14="http://schemas.microsoft.com/office/powerpoint/2010/main" val="2234508543"/>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ENGAGE" val="{&quot;SavedSwatch&quot;:&quot;-13421764|-14129459|-10013765|-16738424|-16728873|Shared Services Canada&quot;,&quot;Id&quot;:&quot;6272a36e46354410cc516ae1&quot;,&quot;SmartGridHorizontal&quot;:0,&quot;LinkedExcelSources&quot;:{},&quot;LinkedProjectSources&quot;:{},&quot;FlowConfig&quot;:{&quot;Canvas&quot;:{&quot;Slide&quot;:-1,&quot;Width&quot;:0,&quot;Height&quot;:0},&quot;Timeline&quot;:{&quot;Actions&quot;:[]}},&quot;LinkedSlideMergeSources&quot;:{},&quot;LinkedSharePointSlideMergeSources&quot;:{}}"/>
</p:tagLst>
</file>

<file path=ppt/tags/tag10.xml><?xml version="1.0" encoding="utf-8"?>
<p:tagLst xmlns:a="http://schemas.openxmlformats.org/drawingml/2006/main" xmlns:r="http://schemas.openxmlformats.org/officeDocument/2006/relationships" xmlns:p="http://schemas.openxmlformats.org/presentationml/2006/main">
  <p:tag name="NUM" val="8"/>
</p:tagLst>
</file>

<file path=ppt/tags/tag11.xml><?xml version="1.0" encoding="utf-8"?>
<p:tagLst xmlns:a="http://schemas.openxmlformats.org/drawingml/2006/main" xmlns:r="http://schemas.openxmlformats.org/officeDocument/2006/relationships" xmlns:p="http://schemas.openxmlformats.org/presentationml/2006/main">
  <p:tag name="NUM" val="8"/>
</p:tagLst>
</file>

<file path=ppt/tags/tag12.xml><?xml version="1.0" encoding="utf-8"?>
<p:tagLst xmlns:a="http://schemas.openxmlformats.org/drawingml/2006/main" xmlns:r="http://schemas.openxmlformats.org/officeDocument/2006/relationships" xmlns:p="http://schemas.openxmlformats.org/presentationml/2006/main">
  <p:tag name="NUM" val="8"/>
</p:tagLst>
</file>

<file path=ppt/tags/tag13.xml><?xml version="1.0" encoding="utf-8"?>
<p:tagLst xmlns:a="http://schemas.openxmlformats.org/drawingml/2006/main" xmlns:r="http://schemas.openxmlformats.org/officeDocument/2006/relationships" xmlns:p="http://schemas.openxmlformats.org/presentationml/2006/main">
  <p:tag name="NUM" val="8"/>
</p:tagLst>
</file>

<file path=ppt/tags/tag14.xml><?xml version="1.0" encoding="utf-8"?>
<p:tagLst xmlns:a="http://schemas.openxmlformats.org/drawingml/2006/main" xmlns:r="http://schemas.openxmlformats.org/officeDocument/2006/relationships" xmlns:p="http://schemas.openxmlformats.org/presentationml/2006/main">
  <p:tag name="NUM" val="8"/>
</p:tagLst>
</file>

<file path=ppt/tags/tag15.xml><?xml version="1.0" encoding="utf-8"?>
<p:tagLst xmlns:a="http://schemas.openxmlformats.org/drawingml/2006/main" xmlns:r="http://schemas.openxmlformats.org/officeDocument/2006/relationships" xmlns:p="http://schemas.openxmlformats.org/presentationml/2006/main">
  <p:tag name="__MICROSOFT_TRANSLATOR_CLM_SLIDEINFO" val="{&quot;Guid&quot;:&quot;5322e5ce-8f9a-48a0-b0b9-5a6ff164dc58&quot;,&quot;TimeStamp&quot;:&quot;2020-09-17T14:34:07.1889962-04:00&quot;}"/>
</p:tagLst>
</file>

<file path=ppt/tags/tag16.xml><?xml version="1.0" encoding="utf-8"?>
<p:tagLst xmlns:a="http://schemas.openxmlformats.org/drawingml/2006/main" xmlns:r="http://schemas.openxmlformats.org/officeDocument/2006/relationships" xmlns:p="http://schemas.openxmlformats.org/presentationml/2006/main">
  <p:tag name="__MICROSOFT_TRANSLATOR_CLM_SLIDEINFO" val="{&quot;Guid&quot;:&quot;9c1ba5be-da9a-4f28-bfe0-e7822c86e29a&quot;,&quot;TimeStamp&quot;:&quot;2020-09-17T14:34:07.1909899-04:00&quot;}"/>
</p:tagLst>
</file>

<file path=ppt/tags/tag2.xml><?xml version="1.0" encoding="utf-8"?>
<p:tagLst xmlns:a="http://schemas.openxmlformats.org/drawingml/2006/main" xmlns:r="http://schemas.openxmlformats.org/officeDocument/2006/relationships" xmlns:p="http://schemas.openxmlformats.org/presentationml/2006/main">
  <p:tag name="NUM" val="1"/>
</p:tagLst>
</file>

<file path=ppt/tags/tag3.xml><?xml version="1.0" encoding="utf-8"?>
<p:tagLst xmlns:a="http://schemas.openxmlformats.org/drawingml/2006/main" xmlns:r="http://schemas.openxmlformats.org/officeDocument/2006/relationships" xmlns:p="http://schemas.openxmlformats.org/presentationml/2006/main">
  <p:tag name="NUM" val="6"/>
</p:tagLst>
</file>

<file path=ppt/tags/tag4.xml><?xml version="1.0" encoding="utf-8"?>
<p:tagLst xmlns:a="http://schemas.openxmlformats.org/drawingml/2006/main" xmlns:r="http://schemas.openxmlformats.org/officeDocument/2006/relationships" xmlns:p="http://schemas.openxmlformats.org/presentationml/2006/main">
  <p:tag name="NUM" val="7"/>
</p:tagLst>
</file>

<file path=ppt/tags/tag5.xml><?xml version="1.0" encoding="utf-8"?>
<p:tagLst xmlns:a="http://schemas.openxmlformats.org/drawingml/2006/main" xmlns:r="http://schemas.openxmlformats.org/officeDocument/2006/relationships" xmlns:p="http://schemas.openxmlformats.org/presentationml/2006/main">
  <p:tag name="NUM" val="1"/>
</p:tagLst>
</file>

<file path=ppt/tags/tag6.xml><?xml version="1.0" encoding="utf-8"?>
<p:tagLst xmlns:a="http://schemas.openxmlformats.org/drawingml/2006/main" xmlns:r="http://schemas.openxmlformats.org/officeDocument/2006/relationships" xmlns:p="http://schemas.openxmlformats.org/presentationml/2006/main">
  <p:tag name="NUM" val="6"/>
</p:tagLst>
</file>

<file path=ppt/tags/tag7.xml><?xml version="1.0" encoding="utf-8"?>
<p:tagLst xmlns:a="http://schemas.openxmlformats.org/drawingml/2006/main" xmlns:r="http://schemas.openxmlformats.org/officeDocument/2006/relationships" xmlns:p="http://schemas.openxmlformats.org/presentationml/2006/main">
  <p:tag name="NUM" val="1"/>
</p:tagLst>
</file>

<file path=ppt/tags/tag8.xml><?xml version="1.0" encoding="utf-8"?>
<p:tagLst xmlns:a="http://schemas.openxmlformats.org/drawingml/2006/main" xmlns:r="http://schemas.openxmlformats.org/officeDocument/2006/relationships" xmlns:p="http://schemas.openxmlformats.org/presentationml/2006/main">
  <p:tag name="NUM" val="6"/>
</p:tagLst>
</file>

<file path=ppt/tags/tag9.xml><?xml version="1.0" encoding="utf-8"?>
<p:tagLst xmlns:a="http://schemas.openxmlformats.org/drawingml/2006/main" xmlns:r="http://schemas.openxmlformats.org/officeDocument/2006/relationships" xmlns:p="http://schemas.openxmlformats.org/presentationml/2006/main">
  <p:tag name="NUM" val="8"/>
</p:tagLst>
</file>

<file path=ppt/theme/theme1.xml><?xml version="1.0" encoding="utf-8"?>
<a:theme xmlns:a="http://schemas.openxmlformats.org/drawingml/2006/main" name="Office Theme">
  <a:themeElements>
    <a:clrScheme name="SSC colors">
      <a:dk1>
        <a:srgbClr val="33333C"/>
      </a:dk1>
      <a:lt1>
        <a:srgbClr val="FFFFFF"/>
      </a:lt1>
      <a:dk2>
        <a:srgbClr val="52596A"/>
      </a:dk2>
      <a:lt2>
        <a:srgbClr val="D2DAE8"/>
      </a:lt2>
      <a:accent1>
        <a:srgbClr val="2866CD"/>
      </a:accent1>
      <a:accent2>
        <a:srgbClr val="00BCD7"/>
      </a:accent2>
      <a:accent3>
        <a:srgbClr val="009788"/>
      </a:accent3>
      <a:accent4>
        <a:srgbClr val="3D3186"/>
      </a:accent4>
      <a:accent5>
        <a:srgbClr val="6733BB"/>
      </a:accent5>
      <a:accent6>
        <a:srgbClr val="A02AB3"/>
      </a:accent6>
      <a:hlink>
        <a:srgbClr val="2866CD"/>
      </a:hlink>
      <a:folHlink>
        <a:srgbClr val="A02AB3"/>
      </a:folHlink>
    </a:clrScheme>
    <a:fontScheme name="Century Gothic">
      <a:majorFont>
        <a:latin typeface="Century Gothic" panose="020F030202020403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F03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bodyPr>
        <a:noAutofit/>
      </a:bodyPr>
      <a:lstStyle>
        <a:defPPr>
          <a:defRPr dirty="0" smtClean="0"/>
        </a:defPPr>
      </a:lstStyle>
    </a:txDef>
  </a:objectDefaults>
  <a:extraClrSchemeLst/>
  <a:extLst>
    <a:ext uri="{05A4C25C-085E-4340-85A3-A5531E510DB2}">
      <thm15:themeFamily xmlns:thm15="http://schemas.microsoft.com/office/thememl/2012/main" name="Wide-template-dark" id="{984CFFDB-4B98-45DF-A6C8-680DB8E1D39B}" vid="{682BA24B-4151-4A7C-9D48-0BAEF6D9B3F3}"/>
    </a:ext>
  </a:extLst>
</a:theme>
</file>

<file path=ppt/theme/theme2.xml><?xml version="1.0" encoding="utf-8"?>
<a:theme xmlns:a="http://schemas.openxmlformats.org/drawingml/2006/main" name="2_Office Theme">
  <a:themeElements>
    <a:clrScheme name="SSC colors">
      <a:dk1>
        <a:srgbClr val="33333C"/>
      </a:dk1>
      <a:lt1>
        <a:srgbClr val="FFFFFF"/>
      </a:lt1>
      <a:dk2>
        <a:srgbClr val="52596A"/>
      </a:dk2>
      <a:lt2>
        <a:srgbClr val="D2DAE8"/>
      </a:lt2>
      <a:accent1>
        <a:srgbClr val="2866CD"/>
      </a:accent1>
      <a:accent2>
        <a:srgbClr val="00BCD7"/>
      </a:accent2>
      <a:accent3>
        <a:srgbClr val="009788"/>
      </a:accent3>
      <a:accent4>
        <a:srgbClr val="3D3186"/>
      </a:accent4>
      <a:accent5>
        <a:srgbClr val="6733BB"/>
      </a:accent5>
      <a:accent6>
        <a:srgbClr val="A02AB3"/>
      </a:accent6>
      <a:hlink>
        <a:srgbClr val="2866CD"/>
      </a:hlink>
      <a:folHlink>
        <a:srgbClr val="A02AB3"/>
      </a:folHlink>
    </a:clrScheme>
    <a:fontScheme name="Century Gothic">
      <a:majorFont>
        <a:latin typeface="Century Gothic" panose="020F030202020403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F03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owerpoint-fr" id="{7B5449CF-F3D6-43FF-91A4-881539F229F1}" vid="{7A9D6EEA-7FDC-4675-8CC0-65D8AC86676F}"/>
    </a:ext>
  </a:extLst>
</a:theme>
</file>

<file path=ppt/theme/theme3.xml><?xml version="1.0" encoding="utf-8"?>
<a:theme xmlns:a="http://schemas.openxmlformats.org/drawingml/2006/main" name="Office Theme">
  <a:themeElements>
    <a:clrScheme name="SSC colors">
      <a:dk1>
        <a:srgbClr val="33333C"/>
      </a:dk1>
      <a:lt1>
        <a:srgbClr val="FFFFFF"/>
      </a:lt1>
      <a:dk2>
        <a:srgbClr val="52596A"/>
      </a:dk2>
      <a:lt2>
        <a:srgbClr val="D2DAE8"/>
      </a:lt2>
      <a:accent1>
        <a:srgbClr val="2866CD"/>
      </a:accent1>
      <a:accent2>
        <a:srgbClr val="00BCD7"/>
      </a:accent2>
      <a:accent3>
        <a:srgbClr val="009788"/>
      </a:accent3>
      <a:accent4>
        <a:srgbClr val="3D3186"/>
      </a:accent4>
      <a:accent5>
        <a:srgbClr val="6733BB"/>
      </a:accent5>
      <a:accent6>
        <a:srgbClr val="A02AB3"/>
      </a:accent6>
      <a:hlink>
        <a:srgbClr val="2866CD"/>
      </a:hlink>
      <a:folHlink>
        <a:srgbClr val="A02AB3"/>
      </a:folHlink>
    </a:clrScheme>
    <a:fontScheme name="Century Gothic">
      <a:majorFont>
        <a:latin typeface="Century Gothic" panose="020F030202020403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F03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bodyPr>
        <a:noAutofit/>
      </a:bodyPr>
      <a:lstStyle>
        <a:defPPr>
          <a:defRPr dirty="0" smtClean="0"/>
        </a:defPPr>
      </a:lstStyle>
    </a:txDef>
  </a:objectDefaults>
  <a:extraClrSchemeLst/>
  <a:extLst>
    <a:ext uri="{05A4C25C-085E-4340-85A3-A5531E510DB2}">
      <thm15:themeFamily xmlns:thm15="http://schemas.microsoft.com/office/thememl/2012/main" name="Wide-template-dark" id="{984CFFDB-4B98-45DF-A6C8-680DB8E1D39B}" vid="{682BA24B-4151-4A7C-9D48-0BAEF6D9B3F3}"/>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9A2A66DE08ED114DB7A69E8867E7487E" ma:contentTypeVersion="16" ma:contentTypeDescription="Create a new document." ma:contentTypeScope="" ma:versionID="86beae46901cd41fe2f0fe7712f18ff4">
  <xsd:schema xmlns:xsd="http://www.w3.org/2001/XMLSchema" xmlns:xs="http://www.w3.org/2001/XMLSchema" xmlns:p="http://schemas.microsoft.com/office/2006/metadata/properties" xmlns:ns2="500da161-9a65-4a84-98f3-ad827201769b" xmlns:ns3="4d7eb343-ec84-4e5c-8254-03daeff5061b" targetNamespace="http://schemas.microsoft.com/office/2006/metadata/properties" ma:root="true" ma:fieldsID="07f016abb05b8e8e4048b10006a0018a" ns2:_="" ns3:_="">
    <xsd:import namespace="500da161-9a65-4a84-98f3-ad827201769b"/>
    <xsd:import namespace="4d7eb343-ec84-4e5c-8254-03daeff5061b"/>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AutoKeyPoints" minOccurs="0"/>
                <xsd:element ref="ns3:MediaServiceKeyPoints" minOccurs="0"/>
                <xsd:element ref="ns3:MediaServiceAutoTags" minOccurs="0"/>
                <xsd:element ref="ns3:MediaServiceOCR" minOccurs="0"/>
                <xsd:element ref="ns3:MediaServiceGenerationTime" minOccurs="0"/>
                <xsd:element ref="ns3:MediaServiceEventHashCode" minOccurs="0"/>
                <xsd:element ref="ns3:MediaServiceDateTaken" minOccurs="0"/>
                <xsd:element ref="ns3:MediaServiceLocation" minOccurs="0"/>
                <xsd:element ref="ns3:MediaLengthInSeconds" minOccurs="0"/>
                <xsd:element ref="ns3:lcf76f155ced4ddcb4097134ff3c332f" minOccurs="0"/>
                <xsd:element ref="ns2: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00da161-9a65-4a84-98f3-ad827201769b"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6115b192-67d1-4c13-84b2-329b94805977}" ma:internalName="TaxCatchAll" ma:showField="CatchAllData" ma:web="500da161-9a65-4a84-98f3-ad827201769b">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4d7eb343-ec84-4e5c-8254-03daeff5061b"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AutoKeyPoints" ma:index="12" nillable="true" ma:displayName="MediaServiceAutoKeyPoints" ma:hidden="true" ma:internalName="MediaServiceAutoKeyPoints" ma:readOnly="true">
      <xsd:simpleType>
        <xsd:restriction base="dms:Note"/>
      </xsd:simpleType>
    </xsd:element>
    <xsd:element name="MediaServiceKeyPoints" ma:index="13" nillable="true" ma:displayName="KeyPoints" ma:internalName="MediaServiceKeyPoints" ma:readOnly="true">
      <xsd:simpleType>
        <xsd:restriction base="dms:Note">
          <xsd:maxLength value="255"/>
        </xsd:restriction>
      </xsd:simpleType>
    </xsd:element>
    <xsd:element name="MediaServiceAutoTags" ma:index="14" nillable="true" ma:displayName="Tags" ma:internalName="MediaServiceAutoTags"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DateTaken" ma:index="18" nillable="true" ma:displayName="MediaServiceDateTaken" ma:hidden="true" ma:internalName="MediaServiceDateTaken" ma:readOnly="true">
      <xsd:simpleType>
        <xsd:restriction base="dms:Text"/>
      </xsd:simpleType>
    </xsd:element>
    <xsd:element name="MediaServiceLocation" ma:index="19" nillable="true" ma:displayName="Location" ma:internalName="MediaServiceLocation" ma:readOnly="true">
      <xsd:simpleType>
        <xsd:restriction base="dms:Text"/>
      </xsd:simpleType>
    </xsd:element>
    <xsd:element name="MediaLengthInSeconds" ma:index="20" nillable="true" ma:displayName="Length (seconds)"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c44945db-1062-49f2-aa89-5404156f6881" ma:termSetId="09814cd3-568e-fe90-9814-8d621ff8fb84" ma:anchorId="fba54fb3-c3e1-fe81-a776-ca4b69148c4d" ma:open="true" ma:isKeyword="false">
      <xsd:complexType>
        <xsd:sequence>
          <xsd:element ref="pc:Terms" minOccurs="0" maxOccurs="1"/>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TaxCatchAll xmlns="500da161-9a65-4a84-98f3-ad827201769b" xsi:nil="true"/>
    <lcf76f155ced4ddcb4097134ff3c332f xmlns="4d7eb343-ec84-4e5c-8254-03daeff5061b">
      <Terms xmlns="http://schemas.microsoft.com/office/infopath/2007/PartnerControls"/>
    </lcf76f155ced4ddcb4097134ff3c332f>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3E644310-BF11-4ACA-801F-328B6379453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500da161-9a65-4a84-98f3-ad827201769b"/>
    <ds:schemaRef ds:uri="4d7eb343-ec84-4e5c-8254-03daeff5061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8EF0FE86-4925-4684-8A79-F17505F21A7C}">
  <ds:schemaRefs>
    <ds:schemaRef ds:uri="http://schemas.microsoft.com/office/2006/documentManagement/types"/>
    <ds:schemaRef ds:uri="http://schemas.microsoft.com/office/infopath/2007/PartnerControls"/>
    <ds:schemaRef ds:uri="500da161-9a65-4a84-98f3-ad827201769b"/>
    <ds:schemaRef ds:uri="http://purl.org/dc/elements/1.1/"/>
    <ds:schemaRef ds:uri="http://schemas.microsoft.com/office/2006/metadata/properties"/>
    <ds:schemaRef ds:uri="http://purl.org/dc/terms/"/>
    <ds:schemaRef ds:uri="http://schemas.openxmlformats.org/package/2006/metadata/core-properties"/>
    <ds:schemaRef ds:uri="4d7eb343-ec84-4e5c-8254-03daeff5061b"/>
    <ds:schemaRef ds:uri="http://www.w3.org/XML/1998/namespace"/>
    <ds:schemaRef ds:uri="http://purl.org/dc/dcmitype/"/>
  </ds:schemaRefs>
</ds:datastoreItem>
</file>

<file path=customXml/itemProps3.xml><?xml version="1.0" encoding="utf-8"?>
<ds:datastoreItem xmlns:ds="http://schemas.openxmlformats.org/officeDocument/2006/customXml" ds:itemID="{C89EDC87-83F4-4EEE-8097-E2408B54F66D}">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Wide-template-dark</Template>
  <TotalTime>536</TotalTime>
  <Words>3870</Words>
  <Application>Microsoft Office PowerPoint</Application>
  <PresentationFormat>Widescreen</PresentationFormat>
  <Paragraphs>263</Paragraphs>
  <Slides>21</Slides>
  <Notes>20</Notes>
  <HiddenSlides>0</HiddenSlides>
  <MMClips>0</MMClips>
  <ScaleCrop>false</ScaleCrop>
  <HeadingPairs>
    <vt:vector size="6" baseType="variant">
      <vt:variant>
        <vt:lpstr>Fonts Used</vt:lpstr>
      </vt:variant>
      <vt:variant>
        <vt:i4>6</vt:i4>
      </vt:variant>
      <vt:variant>
        <vt:lpstr>Theme</vt:lpstr>
      </vt:variant>
      <vt:variant>
        <vt:i4>3</vt:i4>
      </vt:variant>
      <vt:variant>
        <vt:lpstr>Slide Titles</vt:lpstr>
      </vt:variant>
      <vt:variant>
        <vt:i4>21</vt:i4>
      </vt:variant>
    </vt:vector>
  </HeadingPairs>
  <TitlesOfParts>
    <vt:vector size="30" baseType="lpstr">
      <vt:lpstr>-apple-system</vt:lpstr>
      <vt:lpstr>Arial</vt:lpstr>
      <vt:lpstr>Calibri</vt:lpstr>
      <vt:lpstr>Century Gothic</vt:lpstr>
      <vt:lpstr>Segoe UI</vt:lpstr>
      <vt:lpstr>Times New Roman</vt:lpstr>
      <vt:lpstr>Office Theme</vt:lpstr>
      <vt:lpstr>2_Office Theme</vt:lpstr>
      <vt:lpstr>Office Theme</vt:lpstr>
      <vt:lpstr>The Lending Library  Service Pilot Project</vt:lpstr>
      <vt:lpstr>Agenda</vt:lpstr>
      <vt:lpstr>Accessibility, Accommodation &amp; Adaptive Computer Technology (AAACT) Program</vt:lpstr>
      <vt:lpstr>Accessibility, Equity, and Inclusion</vt:lpstr>
      <vt:lpstr>What is the Lending Library Service Pilot?</vt:lpstr>
      <vt:lpstr>Why is the LLSP Needed? </vt:lpstr>
      <vt:lpstr>Who are the LLSP’s Clients</vt:lpstr>
      <vt:lpstr>Client-Centric Service Delivery</vt:lpstr>
      <vt:lpstr>The LLSP Mobile Office</vt:lpstr>
      <vt:lpstr>AAACT’s Accommodation Process</vt:lpstr>
      <vt:lpstr>Categories Of Technology &amp; Adaptations </vt:lpstr>
      <vt:lpstr>Example: Vision Enhancement and Replacement Technology</vt:lpstr>
      <vt:lpstr>Example: Vision Enhancement and Replacement Technology</vt:lpstr>
      <vt:lpstr>Example: Audio Enhancement and Replacement Technology</vt:lpstr>
      <vt:lpstr>Example: Audio Enhancement and Replacement Technology</vt:lpstr>
      <vt:lpstr>Example: Mobility &amp; Dexterity Enhancement Technology</vt:lpstr>
      <vt:lpstr>X-Keys</vt:lpstr>
      <vt:lpstr>Cognitive and Learning Style Enhancement Technology</vt:lpstr>
      <vt:lpstr>Cognitive and Learning Style Enhancement Technology</vt:lpstr>
      <vt:lpstr>3D Printed Devices</vt:lpstr>
      <vt:lpstr>How Can I Contact AAACT</vt:lpstr>
    </vt:vector>
  </TitlesOfParts>
  <Company>Government of Canada|Gouvernement du Canada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Accessibility, Accommodation &amp; Adaptive Computer Technology (AAACT) Program</dc:title>
  <dc:creator>Dante Falsetto</dc:creator>
  <cp:lastModifiedBy>Sylvie Laliberté</cp:lastModifiedBy>
  <cp:revision>7</cp:revision>
  <dcterms:created xsi:type="dcterms:W3CDTF">2020-04-28T14:07:50Z</dcterms:created>
  <dcterms:modified xsi:type="dcterms:W3CDTF">2023-07-17T16:02:10Z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0x0101009A2A66DE08ED114DB7A69E8867E7487E</vt:lpwstr>
  </property>
  <property fmtid="{D5CDD505-2E9C-101B-9397-08002B2CF9AE}" pid="3" name="_NewReviewCycle">
    <vt:lpwstr/>
  </property>
  <property fmtid="{D5CDD505-2E9C-101B-9397-08002B2CF9AE}" pid="4" name="MediaServiceImageTags">
    <vt:lpwstr/>
  </property>
</Properties>
</file>