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72" r:id="rId4"/>
    <p:sldId id="277" r:id="rId5"/>
    <p:sldId id="279" r:id="rId6"/>
    <p:sldId id="278" r:id="rId7"/>
    <p:sldId id="280" r:id="rId8"/>
    <p:sldId id="281" r:id="rId9"/>
    <p:sldId id="282" r:id="rId10"/>
    <p:sldId id="283" r:id="rId11"/>
    <p:sldId id="284" r:id="rId12"/>
    <p:sldId id="285" r:id="rId13"/>
    <p:sldId id="286" r:id="rId14"/>
    <p:sldId id="287" r:id="rId15"/>
    <p:sldId id="288" r:id="rId16"/>
    <p:sldId id="289" r:id="rId17"/>
    <p:sldId id="290" r:id="rId18"/>
    <p:sldId id="291" r:id="rId19"/>
    <p:sldId id="292" r:id="rId20"/>
    <p:sldId id="293" r:id="rId21"/>
    <p:sldId id="294" r:id="rId22"/>
    <p:sldId id="295" r:id="rId23"/>
    <p:sldId id="296" r:id="rId24"/>
    <p:sldId id="297" r:id="rId25"/>
    <p:sldId id="266" r:id="rId26"/>
  </p:sldIdLst>
  <p:sldSz cx="12192000" cy="6858000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969B6"/>
    <a:srgbClr val="505096"/>
    <a:srgbClr val="B7B9D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999" autoAdjust="0"/>
    <p:restoredTop sz="94660"/>
  </p:normalViewPr>
  <p:slideViewPr>
    <p:cSldViewPr snapToGrid="0">
      <p:cViewPr varScale="1">
        <p:scale>
          <a:sx n="62" d="100"/>
          <a:sy n="62" d="100"/>
        </p:scale>
        <p:origin x="188" y="4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E28C9C-53D1-4D86-BF8E-B98D86A92999}" type="datetimeFigureOut">
              <a:rPr lang="en-US"/>
              <a:pPr>
                <a:defRPr/>
              </a:pPr>
              <a:t>2/14/2020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5050C0-259C-4EF6-AAA8-3CA16D5A5CD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24462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767406-9E71-4D52-BDFA-52A8D7A619EF}" type="datetimeFigureOut">
              <a:rPr lang="en-US"/>
              <a:pPr>
                <a:defRPr/>
              </a:pPr>
              <a:t>2/14/2020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200069-4EB1-4BC5-B8EE-2732C6A6857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98459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1D0861-FD06-437F-86C1-596EA7828A17}" type="datetimeFigureOut">
              <a:rPr lang="en-US"/>
              <a:pPr>
                <a:defRPr/>
              </a:pPr>
              <a:t>2/14/2020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4ACDB0-91A2-4BD8-A392-FB6C8D1C20C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54202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266D14-FBAC-4DAF-98E7-EFAAADF6C881}" type="datetimeFigureOut">
              <a:rPr lang="en-US"/>
              <a:pPr>
                <a:defRPr/>
              </a:pPr>
              <a:t>2/14/2020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7D432E-A869-4706-B258-494F3B4FABC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58503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647F85-9ED1-4A76-A8F0-130B8D0753EB}" type="datetimeFigureOut">
              <a:rPr lang="en-US"/>
              <a:pPr>
                <a:defRPr/>
              </a:pPr>
              <a:t>2/14/2020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64A714-0C5C-47E9-8150-227256A607E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69373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B85BF7-99C9-44C2-A15F-BAFF569E352E}" type="datetimeFigureOut">
              <a:rPr lang="en-US"/>
              <a:pPr>
                <a:defRPr/>
              </a:pPr>
              <a:t>2/14/2020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A8D8F1-B937-4521-A46B-184C2021C0C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85946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7D5348-4622-4047-B1D4-2357252951F6}" type="datetimeFigureOut">
              <a:rPr lang="en-US"/>
              <a:pPr>
                <a:defRPr/>
              </a:pPr>
              <a:t>2/14/2020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66693D-3BED-4AA4-A26F-15400BA827A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43494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165F79-0B57-444A-AD67-9A7EB98BB891}" type="datetimeFigureOut">
              <a:rPr lang="en-US"/>
              <a:pPr>
                <a:defRPr/>
              </a:pPr>
              <a:t>2/14/2020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0F6A31-1BE0-4A0A-85A3-482E27D9C96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47719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9F76EA-A277-4AE5-8CA5-507AE9EE06C8}" type="datetimeFigureOut">
              <a:rPr lang="en-US"/>
              <a:pPr>
                <a:defRPr/>
              </a:pPr>
              <a:t>2/14/2020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675ADA-1455-40D5-AAE1-962943DE12B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60487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78E0D5-26D9-42D0-8892-1D0DDD840B7B}" type="datetimeFigureOut">
              <a:rPr lang="en-US"/>
              <a:pPr>
                <a:defRPr/>
              </a:pPr>
              <a:t>2/14/2020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FF04A2-7868-40F9-8821-375D9D9C7D1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59373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CCF1EF-8B87-4AC4-9B57-0B240649F940}" type="datetimeFigureOut">
              <a:rPr lang="en-US"/>
              <a:pPr>
                <a:defRPr/>
              </a:pPr>
              <a:t>2/14/2020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AAD1D8-11A1-46B7-8338-9E582C69B68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31707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5605CF99-8CC6-4447-9DB6-CF1D30F03C6A}" type="datetimeFigureOut">
              <a:rPr lang="en-US"/>
              <a:pPr>
                <a:defRPr/>
              </a:pPr>
              <a:t>2/14/2020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B2353685-60E8-4192-9562-5F59C5A862D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rtl="0" fontAlgn="base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fontAlgn="base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emf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emf"/><Relationship Id="rId4" Type="http://schemas.openxmlformats.org/officeDocument/2006/relationships/image" Target="../media/image1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e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e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mailto:DFO.IMTS.DWS-SEN.GIST.MPO@dfo-mpo.gc.ca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emf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516313" y="1815630"/>
            <a:ext cx="8220075" cy="2587625"/>
          </a:xfrm>
        </p:spPr>
        <p:txBody>
          <a:bodyPr rtlCol="0" anchor="ctr">
            <a:normAutofit fontScale="90000"/>
          </a:bodyPr>
          <a:lstStyle/>
          <a:p>
            <a:pPr algn="r" fontAlgn="auto">
              <a:lnSpc>
                <a:spcPct val="150000"/>
              </a:lnSpc>
              <a:spcAft>
                <a:spcPts val="0"/>
              </a:spcAft>
              <a:defRPr/>
            </a:pPr>
            <a:r>
              <a:rPr lang="en-US" b="1" dirty="0" smtClean="0">
                <a:solidFill>
                  <a:srgbClr val="505096"/>
                </a:solidFill>
              </a:rPr>
              <a:t>Microsoft Teams Training</a:t>
            </a:r>
            <a:r>
              <a:rPr lang="en-US" dirty="0" smtClean="0">
                <a:solidFill>
                  <a:srgbClr val="505096"/>
                </a:solidFill>
              </a:rPr>
              <a:t/>
            </a:r>
            <a:br>
              <a:rPr lang="en-US" dirty="0" smtClean="0">
                <a:solidFill>
                  <a:srgbClr val="505096"/>
                </a:solidFill>
              </a:rPr>
            </a:br>
            <a:r>
              <a:rPr lang="en-US" dirty="0" smtClean="0">
                <a:solidFill>
                  <a:srgbClr val="505096"/>
                </a:solidFill>
              </a:rPr>
              <a:t>Module 3A</a:t>
            </a:r>
            <a:endParaRPr lang="en-US" dirty="0">
              <a:solidFill>
                <a:srgbClr val="505096"/>
              </a:solidFill>
            </a:endParaRPr>
          </a:p>
        </p:txBody>
      </p:sp>
      <p:sp>
        <p:nvSpPr>
          <p:cNvPr id="2051" name="Subtitle 2"/>
          <p:cNvSpPr>
            <a:spLocks noGrp="1"/>
          </p:cNvSpPr>
          <p:nvPr>
            <p:ph type="subTitle" idx="1"/>
          </p:nvPr>
        </p:nvSpPr>
        <p:spPr>
          <a:xfrm>
            <a:off x="5936776" y="4424215"/>
            <a:ext cx="5799612" cy="982663"/>
          </a:xfrm>
        </p:spPr>
        <p:txBody>
          <a:bodyPr anchor="ctr"/>
          <a:lstStyle/>
          <a:p>
            <a:pPr algn="r"/>
            <a:r>
              <a:rPr lang="en-US" altLang="en-US" dirty="0" smtClean="0">
                <a:solidFill>
                  <a:srgbClr val="505096"/>
                </a:solidFill>
              </a:rPr>
              <a:t>CUSTOMIZING TEAMS FOR MEMBERS</a:t>
            </a:r>
          </a:p>
        </p:txBody>
      </p:sp>
      <p:pic>
        <p:nvPicPr>
          <p:cNvPr id="2052" name="Picture 12" descr="header_croppe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175"/>
            <a:ext cx="12192000" cy="1306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Content Placeholder 6"/>
          <p:cNvSpPr txBox="1">
            <a:spLocks/>
          </p:cNvSpPr>
          <p:nvPr/>
        </p:nvSpPr>
        <p:spPr bwMode="auto">
          <a:xfrm>
            <a:off x="582171" y="2317781"/>
            <a:ext cx="5879330" cy="41013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buNone/>
            </a:pPr>
            <a:r>
              <a:rPr lang="en-US" altLang="en-US" sz="2400" dirty="0" smtClean="0"/>
              <a:t>For every new channel, three tabs are automatically generated: Posts, Files and Wiki</a:t>
            </a:r>
          </a:p>
          <a:p>
            <a:pPr>
              <a:buNone/>
            </a:pPr>
            <a:r>
              <a:rPr lang="en-US" altLang="en-US" sz="2400" b="1" u="sng" dirty="0" smtClean="0"/>
              <a:t>To Create a New Channel Tab</a:t>
            </a:r>
          </a:p>
          <a:p>
            <a:pPr marL="457200" indent="-457200"/>
            <a:r>
              <a:rPr lang="en-US" altLang="en-US" sz="2400" dirty="0" smtClean="0"/>
              <a:t>Click on the </a:t>
            </a:r>
            <a:r>
              <a:rPr lang="en-US" altLang="en-US" sz="2400" b="1" dirty="0" smtClean="0"/>
              <a:t>channel</a:t>
            </a:r>
            <a:r>
              <a:rPr lang="en-US" altLang="en-US" sz="2400" dirty="0" smtClean="0"/>
              <a:t> you want to add the tab to</a:t>
            </a:r>
          </a:p>
          <a:p>
            <a:pPr>
              <a:buNone/>
            </a:pPr>
            <a:endParaRPr lang="en-US" altLang="en-US" sz="2400" dirty="0" smtClean="0"/>
          </a:p>
          <a:p>
            <a:pPr marL="457200" indent="-457200"/>
            <a:r>
              <a:rPr lang="en-US" altLang="en-US" sz="2400" dirty="0" smtClean="0"/>
              <a:t>Click on the </a:t>
            </a:r>
            <a:r>
              <a:rPr lang="en-US" altLang="en-US" sz="2400" b="1" dirty="0" smtClean="0"/>
              <a:t>+</a:t>
            </a:r>
            <a:r>
              <a:rPr lang="en-US" altLang="en-US" sz="2400" dirty="0" smtClean="0"/>
              <a:t> at the top of the channel beside the other tabs</a:t>
            </a:r>
            <a:endParaRPr lang="en-US" altLang="en-US" sz="2400" b="1" dirty="0" smtClean="0"/>
          </a:p>
        </p:txBody>
      </p:sp>
      <p:pic>
        <p:nvPicPr>
          <p:cNvPr id="6149" name="Picture 12" descr="header_croppe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175"/>
            <a:ext cx="12192000" cy="1306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7915274" y="2946430"/>
            <a:ext cx="3043238" cy="1669935"/>
            <a:chOff x="7915274" y="2946430"/>
            <a:chExt cx="3043238" cy="1669935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915275" y="2946430"/>
              <a:ext cx="3043237" cy="1669935"/>
            </a:xfrm>
            <a:prstGeom prst="rect">
              <a:avLst/>
            </a:prstGeom>
          </p:spPr>
        </p:pic>
        <p:sp>
          <p:nvSpPr>
            <p:cNvPr id="22" name="Rectangle 21"/>
            <p:cNvSpPr/>
            <p:nvPr/>
          </p:nvSpPr>
          <p:spPr>
            <a:xfrm>
              <a:off x="7915274" y="3640391"/>
              <a:ext cx="3043237" cy="255334"/>
            </a:xfrm>
            <a:prstGeom prst="rect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7362823" y="4786076"/>
            <a:ext cx="4148138" cy="1048500"/>
            <a:chOff x="7362823" y="4786076"/>
            <a:chExt cx="4148138" cy="1048500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 rotWithShape="1">
            <a:blip r:embed="rId4"/>
            <a:srcRect r="1247" b="4279"/>
            <a:stretch/>
          </p:blipFill>
          <p:spPr>
            <a:xfrm>
              <a:off x="7362823" y="4786076"/>
              <a:ext cx="4148138" cy="1048500"/>
            </a:xfrm>
            <a:prstGeom prst="rect">
              <a:avLst/>
            </a:prstGeom>
          </p:spPr>
        </p:pic>
        <p:sp>
          <p:nvSpPr>
            <p:cNvPr id="23" name="Rectangle 22"/>
            <p:cNvSpPr/>
            <p:nvPr/>
          </p:nvSpPr>
          <p:spPr>
            <a:xfrm>
              <a:off x="10001250" y="5350474"/>
              <a:ext cx="352425" cy="364526"/>
            </a:xfrm>
            <a:prstGeom prst="rect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45378" y="1332860"/>
            <a:ext cx="6576533" cy="788002"/>
            <a:chOff x="45378" y="1332860"/>
            <a:chExt cx="6576533" cy="788002"/>
          </a:xfrm>
        </p:grpSpPr>
        <p:sp>
          <p:nvSpPr>
            <p:cNvPr id="20" name="Title 1"/>
            <p:cNvSpPr txBox="1">
              <a:spLocks/>
            </p:cNvSpPr>
            <p:nvPr/>
          </p:nvSpPr>
          <p:spPr bwMode="auto">
            <a:xfrm>
              <a:off x="708134" y="1332860"/>
              <a:ext cx="5913777" cy="7880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90000"/>
                </a:lnSpc>
              </a:pPr>
              <a:r>
                <a:rPr lang="en-US" altLang="en-US" sz="4400" b="1" dirty="0" smtClean="0">
                  <a:latin typeface="Calibri Light" panose="020F0302020204030204" pitchFamily="34" charset="0"/>
                </a:rPr>
                <a:t>Add a Channel Tab</a:t>
              </a:r>
              <a:endParaRPr lang="en-US" altLang="en-US" sz="4400" b="1" dirty="0">
                <a:latin typeface="Calibri Light" panose="020F0302020204030204" pitchFamily="34" charset="0"/>
              </a:endParaRPr>
            </a:p>
          </p:txBody>
        </p:sp>
        <p:pic>
          <p:nvPicPr>
            <p:cNvPr id="21" name="Picture 20">
              <a:extLst>
                <a:ext uri="{FF2B5EF4-FFF2-40B4-BE49-F238E27FC236}">
                  <a16:creationId xmlns:a16="http://schemas.microsoft.com/office/drawing/2014/main" id="{4B7B3825-75BE-49D6-8AA0-06534082C4C0}"/>
                </a:ext>
              </a:extLst>
            </p:cNvPr>
            <p:cNvPicPr/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867" t="21625" r="20284" b="20443"/>
            <a:stretch/>
          </p:blipFill>
          <p:spPr>
            <a:xfrm>
              <a:off x="45378" y="1452546"/>
              <a:ext cx="662756" cy="56195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9975451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Content Placeholder 6"/>
          <p:cNvSpPr txBox="1">
            <a:spLocks/>
          </p:cNvSpPr>
          <p:nvPr/>
        </p:nvSpPr>
        <p:spPr bwMode="auto">
          <a:xfrm>
            <a:off x="582171" y="2317781"/>
            <a:ext cx="5923404" cy="41013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342900" indent="-342900"/>
            <a:r>
              <a:rPr lang="en-US" altLang="en-US" sz="2400" dirty="0" smtClean="0"/>
              <a:t>From here, you can select what type of tab you would like to add:</a:t>
            </a:r>
          </a:p>
          <a:p>
            <a:pPr marL="1028700" lvl="1" indent="-342900"/>
            <a:r>
              <a:rPr lang="en-US" altLang="en-US" sz="2000" dirty="0" smtClean="0"/>
              <a:t>An Excel spreadsheet</a:t>
            </a:r>
          </a:p>
          <a:p>
            <a:pPr marL="1028700" lvl="1" indent="-342900"/>
            <a:r>
              <a:rPr lang="en-US" altLang="en-US" sz="2000" dirty="0" smtClean="0"/>
              <a:t>A OneNote notebook</a:t>
            </a:r>
          </a:p>
          <a:p>
            <a:pPr marL="1028700" lvl="1" indent="-342900"/>
            <a:r>
              <a:rPr lang="en-US" altLang="en-US" sz="2000" dirty="0" smtClean="0"/>
              <a:t>A Planner project plan</a:t>
            </a:r>
          </a:p>
          <a:p>
            <a:pPr marL="1028700" lvl="1" indent="-342900"/>
            <a:r>
              <a:rPr lang="en-US" altLang="en-US" sz="2000" dirty="0" smtClean="0"/>
              <a:t>A PowerPoint presentation</a:t>
            </a:r>
          </a:p>
          <a:p>
            <a:pPr marL="1028700" lvl="1" indent="-342900"/>
            <a:r>
              <a:rPr lang="en-US" altLang="en-US" sz="2000" dirty="0" smtClean="0"/>
              <a:t>A website</a:t>
            </a:r>
          </a:p>
          <a:p>
            <a:pPr marL="1028700" lvl="1" indent="-342900"/>
            <a:r>
              <a:rPr lang="en-US" altLang="en-US" sz="2000" dirty="0" smtClean="0"/>
              <a:t>A Word document</a:t>
            </a:r>
          </a:p>
          <a:p>
            <a:pPr marL="342900" indent="-342900"/>
            <a:r>
              <a:rPr lang="en-US" altLang="en-US" sz="2400" b="1" dirty="0" smtClean="0"/>
              <a:t>We highly recommend adding the relevant </a:t>
            </a:r>
            <a:r>
              <a:rPr lang="en-US" altLang="en-US" sz="2400" b="1" dirty="0" err="1" smtClean="0"/>
              <a:t>Gcdocs</a:t>
            </a:r>
            <a:r>
              <a:rPr lang="en-US" altLang="en-US" sz="2400" b="1" dirty="0" smtClean="0"/>
              <a:t> folder to your channel tabs</a:t>
            </a:r>
          </a:p>
          <a:p>
            <a:pPr marL="342900" indent="-342900"/>
            <a:r>
              <a:rPr lang="en-US" altLang="en-US" sz="2400" dirty="0" smtClean="0"/>
              <a:t>Click </a:t>
            </a:r>
            <a:r>
              <a:rPr lang="en-US" altLang="en-US" sz="2400" b="1" dirty="0" smtClean="0"/>
              <a:t>Website</a:t>
            </a:r>
            <a:endParaRPr lang="en-US" altLang="en-US" sz="2400" dirty="0" smtClean="0"/>
          </a:p>
        </p:txBody>
      </p:sp>
      <p:pic>
        <p:nvPicPr>
          <p:cNvPr id="6149" name="Picture 12" descr="header_croppe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175"/>
            <a:ext cx="12192000" cy="1306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" name="Group 2"/>
          <p:cNvGrpSpPr/>
          <p:nvPr/>
        </p:nvGrpSpPr>
        <p:grpSpPr>
          <a:xfrm>
            <a:off x="6410451" y="1303339"/>
            <a:ext cx="5771691" cy="4686344"/>
            <a:chOff x="6410451" y="1303339"/>
            <a:chExt cx="5771691" cy="4686344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410451" y="1303339"/>
              <a:ext cx="5771691" cy="4686344"/>
            </a:xfrm>
            <a:prstGeom prst="rect">
              <a:avLst/>
            </a:prstGeom>
          </p:spPr>
        </p:pic>
        <p:sp>
          <p:nvSpPr>
            <p:cNvPr id="23" name="Rectangle 22"/>
            <p:cNvSpPr/>
            <p:nvPr/>
          </p:nvSpPr>
          <p:spPr>
            <a:xfrm>
              <a:off x="9691956" y="3589381"/>
              <a:ext cx="737919" cy="915943"/>
            </a:xfrm>
            <a:prstGeom prst="rect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45378" y="1332860"/>
            <a:ext cx="6576533" cy="788002"/>
            <a:chOff x="45378" y="1332860"/>
            <a:chExt cx="6576533" cy="788002"/>
          </a:xfrm>
        </p:grpSpPr>
        <p:sp>
          <p:nvSpPr>
            <p:cNvPr id="19" name="Title 1"/>
            <p:cNvSpPr txBox="1">
              <a:spLocks/>
            </p:cNvSpPr>
            <p:nvPr/>
          </p:nvSpPr>
          <p:spPr bwMode="auto">
            <a:xfrm>
              <a:off x="708134" y="1332860"/>
              <a:ext cx="5913777" cy="7880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90000"/>
                </a:lnSpc>
              </a:pPr>
              <a:r>
                <a:rPr lang="en-US" altLang="en-US" sz="4400" b="1" dirty="0" smtClean="0">
                  <a:latin typeface="Calibri Light" panose="020F0302020204030204" pitchFamily="34" charset="0"/>
                </a:rPr>
                <a:t>Add a Channel Tab</a:t>
              </a:r>
              <a:endParaRPr lang="en-US" altLang="en-US" sz="4400" b="1" dirty="0">
                <a:latin typeface="Calibri Light" panose="020F0302020204030204" pitchFamily="34" charset="0"/>
              </a:endParaRPr>
            </a:p>
          </p:txBody>
        </p:sp>
        <p:pic>
          <p:nvPicPr>
            <p:cNvPr id="20" name="Picture 19">
              <a:extLst>
                <a:ext uri="{FF2B5EF4-FFF2-40B4-BE49-F238E27FC236}">
                  <a16:creationId xmlns:a16="http://schemas.microsoft.com/office/drawing/2014/main" id="{4B7B3825-75BE-49D6-8AA0-06534082C4C0}"/>
                </a:ext>
              </a:extLst>
            </p:cNvPr>
            <p:cNvPicPr/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867" t="21625" r="20284" b="20443"/>
            <a:stretch/>
          </p:blipFill>
          <p:spPr>
            <a:xfrm>
              <a:off x="45378" y="1452546"/>
              <a:ext cx="662756" cy="56195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7361781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Content Placeholder 6"/>
          <p:cNvSpPr txBox="1">
            <a:spLocks/>
          </p:cNvSpPr>
          <p:nvPr/>
        </p:nvSpPr>
        <p:spPr bwMode="auto">
          <a:xfrm>
            <a:off x="582170" y="2317781"/>
            <a:ext cx="6039741" cy="41013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342900" indent="-342900"/>
            <a:r>
              <a:rPr lang="en-US" altLang="en-US" sz="2400" dirty="0" smtClean="0"/>
              <a:t>Go to the relevant GCdocs folder in your web browser and copy the URL</a:t>
            </a:r>
          </a:p>
          <a:p>
            <a:pPr marL="342900" indent="-342900"/>
            <a:r>
              <a:rPr lang="en-US" altLang="en-US" sz="2400" dirty="0" smtClean="0"/>
              <a:t>Enter the </a:t>
            </a:r>
            <a:r>
              <a:rPr lang="en-US" altLang="en-US" sz="2400" b="1" dirty="0" smtClean="0"/>
              <a:t>Tab Name</a:t>
            </a:r>
            <a:r>
              <a:rPr lang="en-US" altLang="en-US" sz="2400" dirty="0" smtClean="0"/>
              <a:t> using the naming convention </a:t>
            </a:r>
            <a:r>
              <a:rPr lang="en-US" altLang="en-US" sz="2400" b="1" dirty="0" smtClean="0"/>
              <a:t>GCdocs – Folder Name</a:t>
            </a:r>
          </a:p>
          <a:p>
            <a:pPr marL="1028700" lvl="1" indent="-342900"/>
            <a:r>
              <a:rPr lang="en-US" altLang="en-US" sz="2000" dirty="0" smtClean="0"/>
              <a:t>Ex. GCdocs – Teams Training Documents</a:t>
            </a:r>
          </a:p>
          <a:p>
            <a:pPr marL="342900" indent="-342900"/>
            <a:r>
              <a:rPr lang="en-US" altLang="en-US" sz="2400" b="1" dirty="0" smtClean="0"/>
              <a:t>Paste</a:t>
            </a:r>
            <a:r>
              <a:rPr lang="en-US" altLang="en-US" sz="2400" dirty="0" smtClean="0"/>
              <a:t> the </a:t>
            </a:r>
            <a:r>
              <a:rPr lang="en-US" altLang="en-US" sz="2400" b="1" dirty="0" smtClean="0"/>
              <a:t>URL</a:t>
            </a:r>
            <a:r>
              <a:rPr lang="en-US" altLang="en-US" sz="2400" dirty="0" smtClean="0"/>
              <a:t> in the URL box</a:t>
            </a:r>
          </a:p>
          <a:p>
            <a:pPr marL="342900" indent="-342900"/>
            <a:r>
              <a:rPr lang="en-US" altLang="en-US" sz="2400" dirty="0" smtClean="0"/>
              <a:t>Select whether or not you want to </a:t>
            </a:r>
            <a:r>
              <a:rPr lang="en-US" altLang="en-US" sz="2400" b="1" dirty="0" smtClean="0"/>
              <a:t>Post</a:t>
            </a:r>
            <a:r>
              <a:rPr lang="en-US" altLang="en-US" sz="2400" dirty="0" smtClean="0"/>
              <a:t> to the channel about the tab</a:t>
            </a:r>
          </a:p>
          <a:p>
            <a:pPr marL="342900" indent="-342900"/>
            <a:r>
              <a:rPr lang="en-US" altLang="en-US" sz="2400" dirty="0" smtClean="0"/>
              <a:t>Click </a:t>
            </a:r>
            <a:r>
              <a:rPr lang="en-US" altLang="en-US" sz="2400" b="1" dirty="0" smtClean="0"/>
              <a:t>Save</a:t>
            </a:r>
            <a:endParaRPr lang="en-US" altLang="en-US" sz="2400" dirty="0" smtClean="0"/>
          </a:p>
        </p:txBody>
      </p:sp>
      <p:pic>
        <p:nvPicPr>
          <p:cNvPr id="6149" name="Picture 12" descr="header_croppe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175"/>
            <a:ext cx="12192000" cy="1306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6" name="Group 5"/>
          <p:cNvGrpSpPr/>
          <p:nvPr/>
        </p:nvGrpSpPr>
        <p:grpSpPr>
          <a:xfrm>
            <a:off x="6448425" y="2120862"/>
            <a:ext cx="5657850" cy="3381375"/>
            <a:chOff x="6524625" y="2120862"/>
            <a:chExt cx="5657850" cy="3381375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524625" y="2120862"/>
              <a:ext cx="5657850" cy="3381375"/>
            </a:xfrm>
            <a:prstGeom prst="rect">
              <a:avLst/>
            </a:prstGeom>
          </p:spPr>
        </p:pic>
        <p:sp>
          <p:nvSpPr>
            <p:cNvPr id="18" name="Rectangle 17"/>
            <p:cNvSpPr/>
            <p:nvPr/>
          </p:nvSpPr>
          <p:spPr>
            <a:xfrm>
              <a:off x="6810374" y="3011741"/>
              <a:ext cx="5086351" cy="312484"/>
            </a:xfrm>
            <a:prstGeom prst="rect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19" name="Rectangle 18"/>
            <p:cNvSpPr/>
            <p:nvPr/>
          </p:nvSpPr>
          <p:spPr>
            <a:xfrm>
              <a:off x="6810373" y="3874045"/>
              <a:ext cx="5086351" cy="312484"/>
            </a:xfrm>
            <a:prstGeom prst="rect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20" name="Rectangle 19"/>
            <p:cNvSpPr/>
            <p:nvPr/>
          </p:nvSpPr>
          <p:spPr>
            <a:xfrm>
              <a:off x="6810372" y="4902116"/>
              <a:ext cx="2381253" cy="312484"/>
            </a:xfrm>
            <a:prstGeom prst="rect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21" name="Rectangle 20"/>
            <p:cNvSpPr/>
            <p:nvPr/>
          </p:nvSpPr>
          <p:spPr>
            <a:xfrm>
              <a:off x="11001375" y="4902116"/>
              <a:ext cx="895349" cy="312484"/>
            </a:xfrm>
            <a:prstGeom prst="rect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45378" y="1332860"/>
            <a:ext cx="6576533" cy="788002"/>
            <a:chOff x="45378" y="1332860"/>
            <a:chExt cx="6576533" cy="788002"/>
          </a:xfrm>
        </p:grpSpPr>
        <p:sp>
          <p:nvSpPr>
            <p:cNvPr id="23" name="Title 1"/>
            <p:cNvSpPr txBox="1">
              <a:spLocks/>
            </p:cNvSpPr>
            <p:nvPr/>
          </p:nvSpPr>
          <p:spPr bwMode="auto">
            <a:xfrm>
              <a:off x="708134" y="1332860"/>
              <a:ext cx="5913777" cy="7880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90000"/>
                </a:lnSpc>
              </a:pPr>
              <a:r>
                <a:rPr lang="en-US" altLang="en-US" sz="4400" b="1" dirty="0" smtClean="0">
                  <a:latin typeface="Calibri Light" panose="020F0302020204030204" pitchFamily="34" charset="0"/>
                </a:rPr>
                <a:t>Add a Channel Tab</a:t>
              </a:r>
              <a:endParaRPr lang="en-US" altLang="en-US" sz="4400" b="1" dirty="0">
                <a:latin typeface="Calibri Light" panose="020F0302020204030204" pitchFamily="34" charset="0"/>
              </a:endParaRPr>
            </a:p>
          </p:txBody>
        </p:sp>
        <p:pic>
          <p:nvPicPr>
            <p:cNvPr id="24" name="Picture 23">
              <a:extLst>
                <a:ext uri="{FF2B5EF4-FFF2-40B4-BE49-F238E27FC236}">
                  <a16:creationId xmlns:a16="http://schemas.microsoft.com/office/drawing/2014/main" id="{4B7B3825-75BE-49D6-8AA0-06534082C4C0}"/>
                </a:ext>
              </a:extLst>
            </p:cNvPr>
            <p:cNvPicPr/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867" t="21625" r="20284" b="20443"/>
            <a:stretch/>
          </p:blipFill>
          <p:spPr>
            <a:xfrm>
              <a:off x="45378" y="1452546"/>
              <a:ext cx="662756" cy="56195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6920420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Content Placeholder 6"/>
          <p:cNvSpPr txBox="1">
            <a:spLocks/>
          </p:cNvSpPr>
          <p:nvPr/>
        </p:nvSpPr>
        <p:spPr bwMode="auto">
          <a:xfrm>
            <a:off x="582170" y="2725403"/>
            <a:ext cx="6039741" cy="36936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342900" indent="-342900"/>
            <a:r>
              <a:rPr lang="en-US" altLang="en-US" sz="2400" dirty="0" smtClean="0"/>
              <a:t>The tab should now be added at the top of the channel</a:t>
            </a:r>
          </a:p>
          <a:p>
            <a:pPr marL="342900" indent="-342900"/>
            <a:r>
              <a:rPr lang="en-US" altLang="en-US" sz="2400" dirty="0" smtClean="0"/>
              <a:t>Click on the tab to access it</a:t>
            </a:r>
          </a:p>
          <a:p>
            <a:pPr marL="342900" indent="-342900"/>
            <a:r>
              <a:rPr lang="en-US" altLang="en-US" sz="2400" dirty="0" smtClean="0"/>
              <a:t>You will be prompted to </a:t>
            </a:r>
            <a:r>
              <a:rPr lang="en-US" altLang="en-US" sz="2400" b="1" dirty="0" smtClean="0"/>
              <a:t>Sign In</a:t>
            </a:r>
            <a:r>
              <a:rPr lang="en-US" altLang="en-US" sz="2400" dirty="0" smtClean="0"/>
              <a:t> as usual</a:t>
            </a:r>
            <a:endParaRPr lang="en-US" altLang="en-US" sz="2000" dirty="0" smtClean="0"/>
          </a:p>
        </p:txBody>
      </p:sp>
      <p:pic>
        <p:nvPicPr>
          <p:cNvPr id="6149" name="Picture 12" descr="header_croppe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175"/>
            <a:ext cx="12192000" cy="1306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7" name="Group 6"/>
          <p:cNvGrpSpPr/>
          <p:nvPr/>
        </p:nvGrpSpPr>
        <p:grpSpPr>
          <a:xfrm>
            <a:off x="6729410" y="3005997"/>
            <a:ext cx="4657725" cy="511144"/>
            <a:chOff x="6729412" y="2317782"/>
            <a:chExt cx="4657725" cy="511144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 rotWithShape="1">
            <a:blip r:embed="rId3"/>
            <a:srcRect b="14820"/>
            <a:stretch/>
          </p:blipFill>
          <p:spPr>
            <a:xfrm>
              <a:off x="6729412" y="2317782"/>
              <a:ext cx="4657725" cy="511144"/>
            </a:xfrm>
            <a:prstGeom prst="rect">
              <a:avLst/>
            </a:prstGeom>
          </p:spPr>
        </p:pic>
        <p:sp>
          <p:nvSpPr>
            <p:cNvPr id="18" name="Rectangle 17"/>
            <p:cNvSpPr/>
            <p:nvPr/>
          </p:nvSpPr>
          <p:spPr>
            <a:xfrm>
              <a:off x="9296400" y="2412919"/>
              <a:ext cx="1771650" cy="312484"/>
            </a:xfrm>
            <a:prstGeom prst="rect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6883771" y="3843370"/>
            <a:ext cx="4349005" cy="2195512"/>
            <a:chOff x="6919069" y="2924063"/>
            <a:chExt cx="4349005" cy="2195512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919069" y="2924063"/>
              <a:ext cx="4349005" cy="2195512"/>
            </a:xfrm>
            <a:prstGeom prst="rect">
              <a:avLst/>
            </a:prstGeom>
          </p:spPr>
        </p:pic>
        <p:sp>
          <p:nvSpPr>
            <p:cNvPr id="22" name="Rectangle 21"/>
            <p:cNvSpPr/>
            <p:nvPr/>
          </p:nvSpPr>
          <p:spPr>
            <a:xfrm>
              <a:off x="8207746" y="3913202"/>
              <a:ext cx="1771650" cy="373048"/>
            </a:xfrm>
            <a:prstGeom prst="rect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45378" y="1332860"/>
            <a:ext cx="6576533" cy="788002"/>
            <a:chOff x="45378" y="1332860"/>
            <a:chExt cx="6576533" cy="788002"/>
          </a:xfrm>
        </p:grpSpPr>
        <p:sp>
          <p:nvSpPr>
            <p:cNvPr id="20" name="Title 1"/>
            <p:cNvSpPr txBox="1">
              <a:spLocks/>
            </p:cNvSpPr>
            <p:nvPr/>
          </p:nvSpPr>
          <p:spPr bwMode="auto">
            <a:xfrm>
              <a:off x="708134" y="1332860"/>
              <a:ext cx="5913777" cy="7880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90000"/>
                </a:lnSpc>
              </a:pPr>
              <a:r>
                <a:rPr lang="en-US" altLang="en-US" sz="4400" b="1" dirty="0" smtClean="0">
                  <a:latin typeface="Calibri Light" panose="020F0302020204030204" pitchFamily="34" charset="0"/>
                </a:rPr>
                <a:t>Add a Channel Tab</a:t>
              </a:r>
              <a:endParaRPr lang="en-US" altLang="en-US" sz="4400" b="1" dirty="0">
                <a:latin typeface="Calibri Light" panose="020F0302020204030204" pitchFamily="34" charset="0"/>
              </a:endParaRPr>
            </a:p>
          </p:txBody>
        </p:sp>
        <p:pic>
          <p:nvPicPr>
            <p:cNvPr id="21" name="Picture 20">
              <a:extLst>
                <a:ext uri="{FF2B5EF4-FFF2-40B4-BE49-F238E27FC236}">
                  <a16:creationId xmlns:a16="http://schemas.microsoft.com/office/drawing/2014/main" id="{4B7B3825-75BE-49D6-8AA0-06534082C4C0}"/>
                </a:ext>
              </a:extLst>
            </p:cNvPr>
            <p:cNvPicPr/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867" t="21625" r="20284" b="20443"/>
            <a:stretch/>
          </p:blipFill>
          <p:spPr>
            <a:xfrm>
              <a:off x="45378" y="1452546"/>
              <a:ext cx="662756" cy="56195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4183282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Content Placeholder 6"/>
          <p:cNvSpPr txBox="1">
            <a:spLocks/>
          </p:cNvSpPr>
          <p:nvPr/>
        </p:nvSpPr>
        <p:spPr bwMode="auto">
          <a:xfrm>
            <a:off x="582170" y="3543300"/>
            <a:ext cx="6039741" cy="287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342900" indent="-342900"/>
            <a:r>
              <a:rPr lang="en-US" altLang="en-US" sz="2400" dirty="0" smtClean="0"/>
              <a:t>Sign in with your credentials</a:t>
            </a:r>
          </a:p>
        </p:txBody>
      </p:sp>
      <p:pic>
        <p:nvPicPr>
          <p:cNvPr id="6149" name="Picture 12" descr="header_croppe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175"/>
            <a:ext cx="12192000" cy="1306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7057637" y="2120862"/>
            <a:ext cx="3562350" cy="4143375"/>
            <a:chOff x="7724775" y="1869482"/>
            <a:chExt cx="3562350" cy="4143375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724775" y="1869482"/>
              <a:ext cx="3562350" cy="4143375"/>
            </a:xfrm>
            <a:prstGeom prst="rect">
              <a:avLst/>
            </a:prstGeom>
          </p:spPr>
        </p:pic>
        <p:sp>
          <p:nvSpPr>
            <p:cNvPr id="20" name="Rectangle 19"/>
            <p:cNvSpPr/>
            <p:nvPr/>
          </p:nvSpPr>
          <p:spPr>
            <a:xfrm>
              <a:off x="7839076" y="4591049"/>
              <a:ext cx="3314700" cy="295275"/>
            </a:xfrm>
            <a:prstGeom prst="rect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21" name="Rectangle 20"/>
            <p:cNvSpPr/>
            <p:nvPr/>
          </p:nvSpPr>
          <p:spPr>
            <a:xfrm>
              <a:off x="7839076" y="4959264"/>
              <a:ext cx="3314700" cy="269961"/>
            </a:xfrm>
            <a:prstGeom prst="rect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23" name="Rectangle 22"/>
            <p:cNvSpPr/>
            <p:nvPr/>
          </p:nvSpPr>
          <p:spPr>
            <a:xfrm>
              <a:off x="7839076" y="5629275"/>
              <a:ext cx="1904999" cy="291546"/>
            </a:xfrm>
            <a:prstGeom prst="rect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45378" y="1332860"/>
            <a:ext cx="6576533" cy="788002"/>
            <a:chOff x="45378" y="1332860"/>
            <a:chExt cx="6576533" cy="788002"/>
          </a:xfrm>
        </p:grpSpPr>
        <p:sp>
          <p:nvSpPr>
            <p:cNvPr id="19" name="Title 1"/>
            <p:cNvSpPr txBox="1">
              <a:spLocks/>
            </p:cNvSpPr>
            <p:nvPr/>
          </p:nvSpPr>
          <p:spPr bwMode="auto">
            <a:xfrm>
              <a:off x="708134" y="1332860"/>
              <a:ext cx="5913777" cy="7880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90000"/>
                </a:lnSpc>
              </a:pPr>
              <a:r>
                <a:rPr lang="en-US" altLang="en-US" sz="4400" b="1" dirty="0" smtClean="0">
                  <a:latin typeface="Calibri Light" panose="020F0302020204030204" pitchFamily="34" charset="0"/>
                </a:rPr>
                <a:t>Add a Channel Tab</a:t>
              </a:r>
              <a:endParaRPr lang="en-US" altLang="en-US" sz="4400" b="1" dirty="0">
                <a:latin typeface="Calibri Light" panose="020F0302020204030204" pitchFamily="34" charset="0"/>
              </a:endParaRPr>
            </a:p>
          </p:txBody>
        </p:sp>
        <p:pic>
          <p:nvPicPr>
            <p:cNvPr id="22" name="Picture 21">
              <a:extLst>
                <a:ext uri="{FF2B5EF4-FFF2-40B4-BE49-F238E27FC236}">
                  <a16:creationId xmlns:a16="http://schemas.microsoft.com/office/drawing/2014/main" id="{4B7B3825-75BE-49D6-8AA0-06534082C4C0}"/>
                </a:ext>
              </a:extLst>
            </p:cNvPr>
            <p:cNvPicPr/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867" t="21625" r="20284" b="20443"/>
            <a:stretch/>
          </p:blipFill>
          <p:spPr>
            <a:xfrm>
              <a:off x="45378" y="1452546"/>
              <a:ext cx="662756" cy="56195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9986319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Content Placeholder 6"/>
          <p:cNvSpPr txBox="1">
            <a:spLocks/>
          </p:cNvSpPr>
          <p:nvPr/>
        </p:nvSpPr>
        <p:spPr bwMode="auto">
          <a:xfrm>
            <a:off x="582170" y="2725403"/>
            <a:ext cx="5161405" cy="36936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342900" indent="-342900"/>
            <a:r>
              <a:rPr lang="en-US" altLang="en-US" sz="2400" dirty="0" smtClean="0"/>
              <a:t>The GCdocs folder will then open in Teams</a:t>
            </a:r>
          </a:p>
          <a:p>
            <a:pPr marL="342900" indent="-342900"/>
            <a:r>
              <a:rPr lang="en-US" altLang="en-US" sz="2400" dirty="0" smtClean="0"/>
              <a:t>You can still drag/drop to add/update files in the folder and should have the full functionalities that the website offers</a:t>
            </a:r>
            <a:endParaRPr lang="en-US" altLang="en-US" sz="2000" dirty="0" smtClean="0"/>
          </a:p>
        </p:txBody>
      </p:sp>
      <p:pic>
        <p:nvPicPr>
          <p:cNvPr id="6149" name="Picture 12" descr="header_croppe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175"/>
            <a:ext cx="12192000" cy="1306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43600" y="2120862"/>
            <a:ext cx="6172200" cy="4164257"/>
          </a:xfrm>
          <a:prstGeom prst="rect">
            <a:avLst/>
          </a:prstGeom>
        </p:spPr>
      </p:pic>
      <p:grpSp>
        <p:nvGrpSpPr>
          <p:cNvPr id="18" name="Group 17"/>
          <p:cNvGrpSpPr/>
          <p:nvPr/>
        </p:nvGrpSpPr>
        <p:grpSpPr>
          <a:xfrm>
            <a:off x="45378" y="1332860"/>
            <a:ext cx="6576533" cy="788002"/>
            <a:chOff x="45378" y="1332860"/>
            <a:chExt cx="6576533" cy="788002"/>
          </a:xfrm>
        </p:grpSpPr>
        <p:sp>
          <p:nvSpPr>
            <p:cNvPr id="19" name="Title 1"/>
            <p:cNvSpPr txBox="1">
              <a:spLocks/>
            </p:cNvSpPr>
            <p:nvPr/>
          </p:nvSpPr>
          <p:spPr bwMode="auto">
            <a:xfrm>
              <a:off x="708134" y="1332860"/>
              <a:ext cx="5913777" cy="7880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90000"/>
                </a:lnSpc>
              </a:pPr>
              <a:r>
                <a:rPr lang="en-US" altLang="en-US" sz="4400" b="1" dirty="0" smtClean="0">
                  <a:latin typeface="Calibri Light" panose="020F0302020204030204" pitchFamily="34" charset="0"/>
                </a:rPr>
                <a:t>Add a Channel Tab</a:t>
              </a:r>
              <a:endParaRPr lang="en-US" altLang="en-US" sz="4400" b="1" dirty="0">
                <a:latin typeface="Calibri Light" panose="020F0302020204030204" pitchFamily="34" charset="0"/>
              </a:endParaRPr>
            </a:p>
          </p:txBody>
        </p:sp>
        <p:pic>
          <p:nvPicPr>
            <p:cNvPr id="20" name="Picture 19">
              <a:extLst>
                <a:ext uri="{FF2B5EF4-FFF2-40B4-BE49-F238E27FC236}">
                  <a16:creationId xmlns:a16="http://schemas.microsoft.com/office/drawing/2014/main" id="{4B7B3825-75BE-49D6-8AA0-06534082C4C0}"/>
                </a:ext>
              </a:extLst>
            </p:cNvPr>
            <p:cNvPicPr/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867" t="21625" r="20284" b="20443"/>
            <a:stretch/>
          </p:blipFill>
          <p:spPr>
            <a:xfrm>
              <a:off x="45378" y="1452546"/>
              <a:ext cx="662756" cy="56195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837246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Content Placeholder 6"/>
          <p:cNvSpPr txBox="1">
            <a:spLocks/>
          </p:cNvSpPr>
          <p:nvPr/>
        </p:nvSpPr>
        <p:spPr bwMode="auto">
          <a:xfrm>
            <a:off x="582170" y="2329863"/>
            <a:ext cx="5967717" cy="4089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buNone/>
            </a:pPr>
            <a:r>
              <a:rPr lang="en-US" altLang="en-US" sz="2400" b="1" u="sng" dirty="0" smtClean="0"/>
              <a:t>Pin your Favorite Channels</a:t>
            </a:r>
          </a:p>
          <a:p>
            <a:pPr marL="457200" indent="-457200"/>
            <a:r>
              <a:rPr lang="en-US" altLang="en-US" sz="2400" dirty="0"/>
              <a:t>Click on the </a:t>
            </a:r>
            <a:r>
              <a:rPr lang="en-US" altLang="en-US" sz="2400" dirty="0" smtClean="0"/>
              <a:t>three dots for </a:t>
            </a:r>
            <a:r>
              <a:rPr lang="en-US" altLang="en-US" sz="2400" b="1" dirty="0" smtClean="0"/>
              <a:t>More Options </a:t>
            </a:r>
            <a:r>
              <a:rPr lang="en-US" altLang="en-US" sz="2400" dirty="0" smtClean="0"/>
              <a:t>beside the </a:t>
            </a:r>
            <a:r>
              <a:rPr lang="en-US" altLang="en-US" sz="2400" b="1" dirty="0" smtClean="0"/>
              <a:t>channel</a:t>
            </a:r>
            <a:r>
              <a:rPr lang="en-US" altLang="en-US" sz="2400" dirty="0" smtClean="0"/>
              <a:t> </a:t>
            </a:r>
            <a:r>
              <a:rPr lang="en-US" altLang="en-US" sz="2400" dirty="0"/>
              <a:t>you want </a:t>
            </a:r>
            <a:r>
              <a:rPr lang="en-US" altLang="en-US" sz="2400" dirty="0" smtClean="0"/>
              <a:t>to pin</a:t>
            </a:r>
          </a:p>
          <a:p>
            <a:pPr marL="457200" indent="-457200"/>
            <a:endParaRPr lang="en-US" altLang="en-US" sz="2400" dirty="0"/>
          </a:p>
          <a:p>
            <a:pPr marL="457200" indent="-457200"/>
            <a:r>
              <a:rPr lang="en-US" altLang="en-US" sz="2400" dirty="0" smtClean="0"/>
              <a:t>Select </a:t>
            </a:r>
            <a:r>
              <a:rPr lang="en-US" altLang="en-US" sz="2400" b="1" dirty="0" smtClean="0"/>
              <a:t>Pin </a:t>
            </a:r>
            <a:r>
              <a:rPr lang="en-US" altLang="en-US" sz="2400" dirty="0" smtClean="0"/>
              <a:t>to pin the channel to the top of your teams list</a:t>
            </a:r>
            <a:endParaRPr lang="en-US" altLang="en-US" sz="2400" dirty="0"/>
          </a:p>
        </p:txBody>
      </p:sp>
      <p:sp>
        <p:nvSpPr>
          <p:cNvPr id="10" name="Title 1"/>
          <p:cNvSpPr txBox="1">
            <a:spLocks/>
          </p:cNvSpPr>
          <p:nvPr/>
        </p:nvSpPr>
        <p:spPr bwMode="auto">
          <a:xfrm>
            <a:off x="708134" y="1332860"/>
            <a:ext cx="5913777" cy="7880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90000"/>
              </a:lnSpc>
            </a:pPr>
            <a:r>
              <a:rPr lang="en-US" altLang="en-US" sz="4400" b="1" dirty="0" smtClean="0">
                <a:latin typeface="Calibri Light" panose="020F0302020204030204" pitchFamily="34" charset="0"/>
              </a:rPr>
              <a:t>Customize your Interface </a:t>
            </a:r>
            <a:endParaRPr lang="en-US" altLang="en-US" sz="4400" b="1" dirty="0">
              <a:latin typeface="Calibri Light" panose="020F0302020204030204" pitchFamily="34" charset="0"/>
            </a:endParaRPr>
          </a:p>
        </p:txBody>
      </p:sp>
      <p:pic>
        <p:nvPicPr>
          <p:cNvPr id="6149" name="Picture 12" descr="header_croppe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175"/>
            <a:ext cx="12192000" cy="1306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4" name="Group 53"/>
          <p:cNvGrpSpPr/>
          <p:nvPr/>
        </p:nvGrpSpPr>
        <p:grpSpPr>
          <a:xfrm>
            <a:off x="147000" y="1434140"/>
            <a:ext cx="527767" cy="518485"/>
            <a:chOff x="679395" y="2069683"/>
            <a:chExt cx="560927" cy="652804"/>
          </a:xfrm>
        </p:grpSpPr>
        <p:grpSp>
          <p:nvGrpSpPr>
            <p:cNvPr id="50" name="Group 49"/>
            <p:cNvGrpSpPr/>
            <p:nvPr/>
          </p:nvGrpSpPr>
          <p:grpSpPr>
            <a:xfrm>
              <a:off x="679395" y="2069683"/>
              <a:ext cx="559513" cy="282690"/>
              <a:chOff x="679395" y="2069683"/>
              <a:chExt cx="559513" cy="282690"/>
            </a:xfrm>
          </p:grpSpPr>
          <p:grpSp>
            <p:nvGrpSpPr>
              <p:cNvPr id="6" name="Group 5"/>
              <p:cNvGrpSpPr/>
              <p:nvPr/>
            </p:nvGrpSpPr>
            <p:grpSpPr>
              <a:xfrm>
                <a:off x="876399" y="2069683"/>
                <a:ext cx="153024" cy="150020"/>
                <a:chOff x="534893" y="1981085"/>
                <a:chExt cx="153024" cy="150020"/>
              </a:xfrm>
            </p:grpSpPr>
            <p:sp>
              <p:nvSpPr>
                <p:cNvPr id="2" name="Freeform 1"/>
                <p:cNvSpPr/>
                <p:nvPr/>
              </p:nvSpPr>
              <p:spPr>
                <a:xfrm>
                  <a:off x="610849" y="1981085"/>
                  <a:ext cx="77068" cy="150020"/>
                </a:xfrm>
                <a:custGeom>
                  <a:avLst/>
                  <a:gdLst>
                    <a:gd name="connsiteX0" fmla="*/ 0 w 295275"/>
                    <a:gd name="connsiteY0" fmla="*/ 152400 h 152400"/>
                    <a:gd name="connsiteX1" fmla="*/ 0 w 295275"/>
                    <a:gd name="connsiteY1" fmla="*/ 152400 h 152400"/>
                    <a:gd name="connsiteX2" fmla="*/ 66675 w 295275"/>
                    <a:gd name="connsiteY2" fmla="*/ 123825 h 152400"/>
                    <a:gd name="connsiteX3" fmla="*/ 38100 w 295275"/>
                    <a:gd name="connsiteY3" fmla="*/ 47625 h 152400"/>
                    <a:gd name="connsiteX4" fmla="*/ 142875 w 295275"/>
                    <a:gd name="connsiteY4" fmla="*/ 0 h 152400"/>
                    <a:gd name="connsiteX5" fmla="*/ 238125 w 295275"/>
                    <a:gd name="connsiteY5" fmla="*/ 47625 h 152400"/>
                    <a:gd name="connsiteX6" fmla="*/ 209550 w 295275"/>
                    <a:gd name="connsiteY6" fmla="*/ 133350 h 152400"/>
                    <a:gd name="connsiteX7" fmla="*/ 295275 w 295275"/>
                    <a:gd name="connsiteY7" fmla="*/ 152400 h 152400"/>
                    <a:gd name="connsiteX0" fmla="*/ 0 w 277485"/>
                    <a:gd name="connsiteY0" fmla="*/ 152400 h 163073"/>
                    <a:gd name="connsiteX1" fmla="*/ 0 w 277485"/>
                    <a:gd name="connsiteY1" fmla="*/ 152400 h 163073"/>
                    <a:gd name="connsiteX2" fmla="*/ 66675 w 277485"/>
                    <a:gd name="connsiteY2" fmla="*/ 123825 h 163073"/>
                    <a:gd name="connsiteX3" fmla="*/ 38100 w 277485"/>
                    <a:gd name="connsiteY3" fmla="*/ 47625 h 163073"/>
                    <a:gd name="connsiteX4" fmla="*/ 142875 w 277485"/>
                    <a:gd name="connsiteY4" fmla="*/ 0 h 163073"/>
                    <a:gd name="connsiteX5" fmla="*/ 238125 w 277485"/>
                    <a:gd name="connsiteY5" fmla="*/ 47625 h 163073"/>
                    <a:gd name="connsiteX6" fmla="*/ 209550 w 277485"/>
                    <a:gd name="connsiteY6" fmla="*/ 133350 h 163073"/>
                    <a:gd name="connsiteX7" fmla="*/ 277485 w 277485"/>
                    <a:gd name="connsiteY7" fmla="*/ 163073 h 163073"/>
                    <a:gd name="connsiteX0" fmla="*/ 0 w 277485"/>
                    <a:gd name="connsiteY0" fmla="*/ 152400 h 163073"/>
                    <a:gd name="connsiteX1" fmla="*/ 21348 w 277485"/>
                    <a:gd name="connsiteY1" fmla="*/ 141726 h 163073"/>
                    <a:gd name="connsiteX2" fmla="*/ 66675 w 277485"/>
                    <a:gd name="connsiteY2" fmla="*/ 123825 h 163073"/>
                    <a:gd name="connsiteX3" fmla="*/ 38100 w 277485"/>
                    <a:gd name="connsiteY3" fmla="*/ 47625 h 163073"/>
                    <a:gd name="connsiteX4" fmla="*/ 142875 w 277485"/>
                    <a:gd name="connsiteY4" fmla="*/ 0 h 163073"/>
                    <a:gd name="connsiteX5" fmla="*/ 238125 w 277485"/>
                    <a:gd name="connsiteY5" fmla="*/ 47625 h 163073"/>
                    <a:gd name="connsiteX6" fmla="*/ 209550 w 277485"/>
                    <a:gd name="connsiteY6" fmla="*/ 133350 h 163073"/>
                    <a:gd name="connsiteX7" fmla="*/ 277485 w 277485"/>
                    <a:gd name="connsiteY7" fmla="*/ 163073 h 163073"/>
                    <a:gd name="connsiteX0" fmla="*/ 35654 w 256212"/>
                    <a:gd name="connsiteY0" fmla="*/ 163073 h 163073"/>
                    <a:gd name="connsiteX1" fmla="*/ 75 w 256212"/>
                    <a:gd name="connsiteY1" fmla="*/ 141726 h 163073"/>
                    <a:gd name="connsiteX2" fmla="*/ 45402 w 256212"/>
                    <a:gd name="connsiteY2" fmla="*/ 123825 h 163073"/>
                    <a:gd name="connsiteX3" fmla="*/ 16827 w 256212"/>
                    <a:gd name="connsiteY3" fmla="*/ 47625 h 163073"/>
                    <a:gd name="connsiteX4" fmla="*/ 121602 w 256212"/>
                    <a:gd name="connsiteY4" fmla="*/ 0 h 163073"/>
                    <a:gd name="connsiteX5" fmla="*/ 216852 w 256212"/>
                    <a:gd name="connsiteY5" fmla="*/ 47625 h 163073"/>
                    <a:gd name="connsiteX6" fmla="*/ 188277 w 256212"/>
                    <a:gd name="connsiteY6" fmla="*/ 133350 h 163073"/>
                    <a:gd name="connsiteX7" fmla="*/ 256212 w 256212"/>
                    <a:gd name="connsiteY7" fmla="*/ 163073 h 163073"/>
                    <a:gd name="connsiteX0" fmla="*/ 0 w 256137"/>
                    <a:gd name="connsiteY0" fmla="*/ 141726 h 163073"/>
                    <a:gd name="connsiteX1" fmla="*/ 45327 w 256137"/>
                    <a:gd name="connsiteY1" fmla="*/ 123825 h 163073"/>
                    <a:gd name="connsiteX2" fmla="*/ 16752 w 256137"/>
                    <a:gd name="connsiteY2" fmla="*/ 47625 h 163073"/>
                    <a:gd name="connsiteX3" fmla="*/ 121527 w 256137"/>
                    <a:gd name="connsiteY3" fmla="*/ 0 h 163073"/>
                    <a:gd name="connsiteX4" fmla="*/ 216777 w 256137"/>
                    <a:gd name="connsiteY4" fmla="*/ 47625 h 163073"/>
                    <a:gd name="connsiteX5" fmla="*/ 188202 w 256137"/>
                    <a:gd name="connsiteY5" fmla="*/ 133350 h 163073"/>
                    <a:gd name="connsiteX6" fmla="*/ 256137 w 256137"/>
                    <a:gd name="connsiteY6" fmla="*/ 163073 h 163073"/>
                    <a:gd name="connsiteX0" fmla="*/ 8153 w 239385"/>
                    <a:gd name="connsiteY0" fmla="*/ 152400 h 163073"/>
                    <a:gd name="connsiteX1" fmla="*/ 28575 w 239385"/>
                    <a:gd name="connsiteY1" fmla="*/ 123825 h 163073"/>
                    <a:gd name="connsiteX2" fmla="*/ 0 w 239385"/>
                    <a:gd name="connsiteY2" fmla="*/ 47625 h 163073"/>
                    <a:gd name="connsiteX3" fmla="*/ 104775 w 239385"/>
                    <a:gd name="connsiteY3" fmla="*/ 0 h 163073"/>
                    <a:gd name="connsiteX4" fmla="*/ 200025 w 239385"/>
                    <a:gd name="connsiteY4" fmla="*/ 47625 h 163073"/>
                    <a:gd name="connsiteX5" fmla="*/ 171450 w 239385"/>
                    <a:gd name="connsiteY5" fmla="*/ 133350 h 163073"/>
                    <a:gd name="connsiteX6" fmla="*/ 239385 w 239385"/>
                    <a:gd name="connsiteY6" fmla="*/ 163073 h 163073"/>
                    <a:gd name="connsiteX0" fmla="*/ 8153 w 239385"/>
                    <a:gd name="connsiteY0" fmla="*/ 152400 h 163073"/>
                    <a:gd name="connsiteX1" fmla="*/ 35719 w 239385"/>
                    <a:gd name="connsiteY1" fmla="*/ 138112 h 163073"/>
                    <a:gd name="connsiteX2" fmla="*/ 0 w 239385"/>
                    <a:gd name="connsiteY2" fmla="*/ 47625 h 163073"/>
                    <a:gd name="connsiteX3" fmla="*/ 104775 w 239385"/>
                    <a:gd name="connsiteY3" fmla="*/ 0 h 163073"/>
                    <a:gd name="connsiteX4" fmla="*/ 200025 w 239385"/>
                    <a:gd name="connsiteY4" fmla="*/ 47625 h 163073"/>
                    <a:gd name="connsiteX5" fmla="*/ 171450 w 239385"/>
                    <a:gd name="connsiteY5" fmla="*/ 133350 h 163073"/>
                    <a:gd name="connsiteX6" fmla="*/ 239385 w 239385"/>
                    <a:gd name="connsiteY6" fmla="*/ 163073 h 163073"/>
                    <a:gd name="connsiteX0" fmla="*/ 35719 w 239385"/>
                    <a:gd name="connsiteY0" fmla="*/ 138112 h 163073"/>
                    <a:gd name="connsiteX1" fmla="*/ 0 w 239385"/>
                    <a:gd name="connsiteY1" fmla="*/ 47625 h 163073"/>
                    <a:gd name="connsiteX2" fmla="*/ 104775 w 239385"/>
                    <a:gd name="connsiteY2" fmla="*/ 0 h 163073"/>
                    <a:gd name="connsiteX3" fmla="*/ 200025 w 239385"/>
                    <a:gd name="connsiteY3" fmla="*/ 47625 h 163073"/>
                    <a:gd name="connsiteX4" fmla="*/ 171450 w 239385"/>
                    <a:gd name="connsiteY4" fmla="*/ 133350 h 163073"/>
                    <a:gd name="connsiteX5" fmla="*/ 239385 w 239385"/>
                    <a:gd name="connsiteY5" fmla="*/ 163073 h 163073"/>
                    <a:gd name="connsiteX0" fmla="*/ 45244 w 239385"/>
                    <a:gd name="connsiteY0" fmla="*/ 138112 h 163073"/>
                    <a:gd name="connsiteX1" fmla="*/ 0 w 239385"/>
                    <a:gd name="connsiteY1" fmla="*/ 47625 h 163073"/>
                    <a:gd name="connsiteX2" fmla="*/ 104775 w 239385"/>
                    <a:gd name="connsiteY2" fmla="*/ 0 h 163073"/>
                    <a:gd name="connsiteX3" fmla="*/ 200025 w 239385"/>
                    <a:gd name="connsiteY3" fmla="*/ 47625 h 163073"/>
                    <a:gd name="connsiteX4" fmla="*/ 171450 w 239385"/>
                    <a:gd name="connsiteY4" fmla="*/ 133350 h 163073"/>
                    <a:gd name="connsiteX5" fmla="*/ 239385 w 239385"/>
                    <a:gd name="connsiteY5" fmla="*/ 163073 h 163073"/>
                    <a:gd name="connsiteX0" fmla="*/ 45244 w 200025"/>
                    <a:gd name="connsiteY0" fmla="*/ 138112 h 138112"/>
                    <a:gd name="connsiteX1" fmla="*/ 0 w 200025"/>
                    <a:gd name="connsiteY1" fmla="*/ 47625 h 138112"/>
                    <a:gd name="connsiteX2" fmla="*/ 104775 w 200025"/>
                    <a:gd name="connsiteY2" fmla="*/ 0 h 138112"/>
                    <a:gd name="connsiteX3" fmla="*/ 200025 w 200025"/>
                    <a:gd name="connsiteY3" fmla="*/ 47625 h 138112"/>
                    <a:gd name="connsiteX4" fmla="*/ 171450 w 200025"/>
                    <a:gd name="connsiteY4" fmla="*/ 133350 h 138112"/>
                    <a:gd name="connsiteX0" fmla="*/ 45244 w 200025"/>
                    <a:gd name="connsiteY0" fmla="*/ 138112 h 138112"/>
                    <a:gd name="connsiteX1" fmla="*/ 0 w 200025"/>
                    <a:gd name="connsiteY1" fmla="*/ 47625 h 138112"/>
                    <a:gd name="connsiteX2" fmla="*/ 104775 w 200025"/>
                    <a:gd name="connsiteY2" fmla="*/ 0 h 138112"/>
                    <a:gd name="connsiteX3" fmla="*/ 200025 w 200025"/>
                    <a:gd name="connsiteY3" fmla="*/ 47625 h 138112"/>
                    <a:gd name="connsiteX4" fmla="*/ 164306 w 200025"/>
                    <a:gd name="connsiteY4" fmla="*/ 135731 h 138112"/>
                    <a:gd name="connsiteX0" fmla="*/ 45244 w 200025"/>
                    <a:gd name="connsiteY0" fmla="*/ 150018 h 150018"/>
                    <a:gd name="connsiteX1" fmla="*/ 0 w 200025"/>
                    <a:gd name="connsiteY1" fmla="*/ 59531 h 150018"/>
                    <a:gd name="connsiteX2" fmla="*/ 107156 w 200025"/>
                    <a:gd name="connsiteY2" fmla="*/ 0 h 150018"/>
                    <a:gd name="connsiteX3" fmla="*/ 200025 w 200025"/>
                    <a:gd name="connsiteY3" fmla="*/ 59531 h 150018"/>
                    <a:gd name="connsiteX4" fmla="*/ 164306 w 200025"/>
                    <a:gd name="connsiteY4" fmla="*/ 147637 h 150018"/>
                    <a:gd name="connsiteX0" fmla="*/ 45244 w 216694"/>
                    <a:gd name="connsiteY0" fmla="*/ 150018 h 150018"/>
                    <a:gd name="connsiteX1" fmla="*/ 0 w 216694"/>
                    <a:gd name="connsiteY1" fmla="*/ 59531 h 150018"/>
                    <a:gd name="connsiteX2" fmla="*/ 107156 w 216694"/>
                    <a:gd name="connsiteY2" fmla="*/ 0 h 150018"/>
                    <a:gd name="connsiteX3" fmla="*/ 216694 w 216694"/>
                    <a:gd name="connsiteY3" fmla="*/ 80962 h 150018"/>
                    <a:gd name="connsiteX4" fmla="*/ 164306 w 216694"/>
                    <a:gd name="connsiteY4" fmla="*/ 147637 h 150018"/>
                    <a:gd name="connsiteX0" fmla="*/ 45244 w 226219"/>
                    <a:gd name="connsiteY0" fmla="*/ 150018 h 150018"/>
                    <a:gd name="connsiteX1" fmla="*/ 0 w 226219"/>
                    <a:gd name="connsiteY1" fmla="*/ 59531 h 150018"/>
                    <a:gd name="connsiteX2" fmla="*/ 107156 w 226219"/>
                    <a:gd name="connsiteY2" fmla="*/ 0 h 150018"/>
                    <a:gd name="connsiteX3" fmla="*/ 226219 w 226219"/>
                    <a:gd name="connsiteY3" fmla="*/ 83343 h 150018"/>
                    <a:gd name="connsiteX4" fmla="*/ 164306 w 226219"/>
                    <a:gd name="connsiteY4" fmla="*/ 147637 h 150018"/>
                    <a:gd name="connsiteX0" fmla="*/ 54769 w 235744"/>
                    <a:gd name="connsiteY0" fmla="*/ 150018 h 150018"/>
                    <a:gd name="connsiteX1" fmla="*/ 0 w 235744"/>
                    <a:gd name="connsiteY1" fmla="*/ 83343 h 150018"/>
                    <a:gd name="connsiteX2" fmla="*/ 116681 w 235744"/>
                    <a:gd name="connsiteY2" fmla="*/ 0 h 150018"/>
                    <a:gd name="connsiteX3" fmla="*/ 235744 w 235744"/>
                    <a:gd name="connsiteY3" fmla="*/ 83343 h 150018"/>
                    <a:gd name="connsiteX4" fmla="*/ 173831 w 235744"/>
                    <a:gd name="connsiteY4" fmla="*/ 147637 h 150018"/>
                    <a:gd name="connsiteX0" fmla="*/ 54769 w 235744"/>
                    <a:gd name="connsiteY0" fmla="*/ 150018 h 157162"/>
                    <a:gd name="connsiteX1" fmla="*/ 0 w 235744"/>
                    <a:gd name="connsiteY1" fmla="*/ 83343 h 157162"/>
                    <a:gd name="connsiteX2" fmla="*/ 116681 w 235744"/>
                    <a:gd name="connsiteY2" fmla="*/ 0 h 157162"/>
                    <a:gd name="connsiteX3" fmla="*/ 235744 w 235744"/>
                    <a:gd name="connsiteY3" fmla="*/ 83343 h 157162"/>
                    <a:gd name="connsiteX4" fmla="*/ 159544 w 235744"/>
                    <a:gd name="connsiteY4" fmla="*/ 157162 h 157162"/>
                    <a:gd name="connsiteX0" fmla="*/ 71438 w 235744"/>
                    <a:gd name="connsiteY0" fmla="*/ 157161 h 157162"/>
                    <a:gd name="connsiteX1" fmla="*/ 0 w 235744"/>
                    <a:gd name="connsiteY1" fmla="*/ 83343 h 157162"/>
                    <a:gd name="connsiteX2" fmla="*/ 116681 w 235744"/>
                    <a:gd name="connsiteY2" fmla="*/ 0 h 157162"/>
                    <a:gd name="connsiteX3" fmla="*/ 235744 w 235744"/>
                    <a:gd name="connsiteY3" fmla="*/ 83343 h 157162"/>
                    <a:gd name="connsiteX4" fmla="*/ 159544 w 235744"/>
                    <a:gd name="connsiteY4" fmla="*/ 157162 h 157162"/>
                    <a:gd name="connsiteX0" fmla="*/ 73820 w 235744"/>
                    <a:gd name="connsiteY0" fmla="*/ 157161 h 157162"/>
                    <a:gd name="connsiteX1" fmla="*/ 0 w 235744"/>
                    <a:gd name="connsiteY1" fmla="*/ 83343 h 157162"/>
                    <a:gd name="connsiteX2" fmla="*/ 116681 w 235744"/>
                    <a:gd name="connsiteY2" fmla="*/ 0 h 157162"/>
                    <a:gd name="connsiteX3" fmla="*/ 235744 w 235744"/>
                    <a:gd name="connsiteY3" fmla="*/ 83343 h 157162"/>
                    <a:gd name="connsiteX4" fmla="*/ 159544 w 235744"/>
                    <a:gd name="connsiteY4" fmla="*/ 157162 h 157162"/>
                    <a:gd name="connsiteX0" fmla="*/ 73820 w 195263"/>
                    <a:gd name="connsiteY0" fmla="*/ 157161 h 157162"/>
                    <a:gd name="connsiteX1" fmla="*/ 0 w 195263"/>
                    <a:gd name="connsiteY1" fmla="*/ 83343 h 157162"/>
                    <a:gd name="connsiteX2" fmla="*/ 116681 w 195263"/>
                    <a:gd name="connsiteY2" fmla="*/ 0 h 157162"/>
                    <a:gd name="connsiteX3" fmla="*/ 195263 w 195263"/>
                    <a:gd name="connsiteY3" fmla="*/ 78580 h 157162"/>
                    <a:gd name="connsiteX4" fmla="*/ 159544 w 195263"/>
                    <a:gd name="connsiteY4" fmla="*/ 157162 h 157162"/>
                    <a:gd name="connsiteX0" fmla="*/ 30958 w 152401"/>
                    <a:gd name="connsiteY0" fmla="*/ 157161 h 157162"/>
                    <a:gd name="connsiteX1" fmla="*/ 0 w 152401"/>
                    <a:gd name="connsiteY1" fmla="*/ 85724 h 157162"/>
                    <a:gd name="connsiteX2" fmla="*/ 73819 w 152401"/>
                    <a:gd name="connsiteY2" fmla="*/ 0 h 157162"/>
                    <a:gd name="connsiteX3" fmla="*/ 152401 w 152401"/>
                    <a:gd name="connsiteY3" fmla="*/ 78580 h 157162"/>
                    <a:gd name="connsiteX4" fmla="*/ 116682 w 152401"/>
                    <a:gd name="connsiteY4" fmla="*/ 157162 h 157162"/>
                    <a:gd name="connsiteX0" fmla="*/ 30958 w 152401"/>
                    <a:gd name="connsiteY0" fmla="*/ 154780 h 154781"/>
                    <a:gd name="connsiteX1" fmla="*/ 0 w 152401"/>
                    <a:gd name="connsiteY1" fmla="*/ 83343 h 154781"/>
                    <a:gd name="connsiteX2" fmla="*/ 76200 w 152401"/>
                    <a:gd name="connsiteY2" fmla="*/ 0 h 154781"/>
                    <a:gd name="connsiteX3" fmla="*/ 152401 w 152401"/>
                    <a:gd name="connsiteY3" fmla="*/ 76199 h 154781"/>
                    <a:gd name="connsiteX4" fmla="*/ 116682 w 152401"/>
                    <a:gd name="connsiteY4" fmla="*/ 154781 h 154781"/>
                    <a:gd name="connsiteX0" fmla="*/ 26195 w 147638"/>
                    <a:gd name="connsiteY0" fmla="*/ 154780 h 154781"/>
                    <a:gd name="connsiteX1" fmla="*/ 0 w 147638"/>
                    <a:gd name="connsiteY1" fmla="*/ 76199 h 154781"/>
                    <a:gd name="connsiteX2" fmla="*/ 71437 w 147638"/>
                    <a:gd name="connsiteY2" fmla="*/ 0 h 154781"/>
                    <a:gd name="connsiteX3" fmla="*/ 147638 w 147638"/>
                    <a:gd name="connsiteY3" fmla="*/ 76199 h 154781"/>
                    <a:gd name="connsiteX4" fmla="*/ 111919 w 147638"/>
                    <a:gd name="connsiteY4" fmla="*/ 154781 h 154781"/>
                    <a:gd name="connsiteX0" fmla="*/ 28576 w 150019"/>
                    <a:gd name="connsiteY0" fmla="*/ 154780 h 154781"/>
                    <a:gd name="connsiteX1" fmla="*/ 0 w 150019"/>
                    <a:gd name="connsiteY1" fmla="*/ 76199 h 154781"/>
                    <a:gd name="connsiteX2" fmla="*/ 73818 w 150019"/>
                    <a:gd name="connsiteY2" fmla="*/ 0 h 154781"/>
                    <a:gd name="connsiteX3" fmla="*/ 150019 w 150019"/>
                    <a:gd name="connsiteY3" fmla="*/ 76199 h 154781"/>
                    <a:gd name="connsiteX4" fmla="*/ 114300 w 150019"/>
                    <a:gd name="connsiteY4" fmla="*/ 154781 h 154781"/>
                    <a:gd name="connsiteX0" fmla="*/ 30957 w 152400"/>
                    <a:gd name="connsiteY0" fmla="*/ 154780 h 154781"/>
                    <a:gd name="connsiteX1" fmla="*/ 0 w 152400"/>
                    <a:gd name="connsiteY1" fmla="*/ 78580 h 154781"/>
                    <a:gd name="connsiteX2" fmla="*/ 76199 w 152400"/>
                    <a:gd name="connsiteY2" fmla="*/ 0 h 154781"/>
                    <a:gd name="connsiteX3" fmla="*/ 152400 w 152400"/>
                    <a:gd name="connsiteY3" fmla="*/ 76199 h 154781"/>
                    <a:gd name="connsiteX4" fmla="*/ 116681 w 152400"/>
                    <a:gd name="connsiteY4" fmla="*/ 154781 h 154781"/>
                    <a:gd name="connsiteX0" fmla="*/ 35719 w 157162"/>
                    <a:gd name="connsiteY0" fmla="*/ 154780 h 154781"/>
                    <a:gd name="connsiteX1" fmla="*/ 0 w 157162"/>
                    <a:gd name="connsiteY1" fmla="*/ 78580 h 154781"/>
                    <a:gd name="connsiteX2" fmla="*/ 80961 w 157162"/>
                    <a:gd name="connsiteY2" fmla="*/ 0 h 154781"/>
                    <a:gd name="connsiteX3" fmla="*/ 157162 w 157162"/>
                    <a:gd name="connsiteY3" fmla="*/ 76199 h 154781"/>
                    <a:gd name="connsiteX4" fmla="*/ 121443 w 157162"/>
                    <a:gd name="connsiteY4" fmla="*/ 154781 h 154781"/>
                    <a:gd name="connsiteX0" fmla="*/ 28576 w 150019"/>
                    <a:gd name="connsiteY0" fmla="*/ 154780 h 154781"/>
                    <a:gd name="connsiteX1" fmla="*/ 0 w 150019"/>
                    <a:gd name="connsiteY1" fmla="*/ 78580 h 154781"/>
                    <a:gd name="connsiteX2" fmla="*/ 73818 w 150019"/>
                    <a:gd name="connsiteY2" fmla="*/ 0 h 154781"/>
                    <a:gd name="connsiteX3" fmla="*/ 150019 w 150019"/>
                    <a:gd name="connsiteY3" fmla="*/ 76199 h 154781"/>
                    <a:gd name="connsiteX4" fmla="*/ 114300 w 150019"/>
                    <a:gd name="connsiteY4" fmla="*/ 154781 h 154781"/>
                    <a:gd name="connsiteX0" fmla="*/ 28576 w 150019"/>
                    <a:gd name="connsiteY0" fmla="*/ 154780 h 154781"/>
                    <a:gd name="connsiteX1" fmla="*/ 0 w 150019"/>
                    <a:gd name="connsiteY1" fmla="*/ 80962 h 154781"/>
                    <a:gd name="connsiteX2" fmla="*/ 73818 w 150019"/>
                    <a:gd name="connsiteY2" fmla="*/ 0 h 154781"/>
                    <a:gd name="connsiteX3" fmla="*/ 150019 w 150019"/>
                    <a:gd name="connsiteY3" fmla="*/ 76199 h 154781"/>
                    <a:gd name="connsiteX4" fmla="*/ 114300 w 150019"/>
                    <a:gd name="connsiteY4" fmla="*/ 154781 h 154781"/>
                    <a:gd name="connsiteX0" fmla="*/ 28576 w 150019"/>
                    <a:gd name="connsiteY0" fmla="*/ 154780 h 154781"/>
                    <a:gd name="connsiteX1" fmla="*/ 0 w 150019"/>
                    <a:gd name="connsiteY1" fmla="*/ 73818 h 154781"/>
                    <a:gd name="connsiteX2" fmla="*/ 73818 w 150019"/>
                    <a:gd name="connsiteY2" fmla="*/ 0 h 154781"/>
                    <a:gd name="connsiteX3" fmla="*/ 150019 w 150019"/>
                    <a:gd name="connsiteY3" fmla="*/ 76199 h 154781"/>
                    <a:gd name="connsiteX4" fmla="*/ 114300 w 150019"/>
                    <a:gd name="connsiteY4" fmla="*/ 154781 h 154781"/>
                    <a:gd name="connsiteX0" fmla="*/ 30958 w 152401"/>
                    <a:gd name="connsiteY0" fmla="*/ 154780 h 154781"/>
                    <a:gd name="connsiteX1" fmla="*/ 0 w 152401"/>
                    <a:gd name="connsiteY1" fmla="*/ 73818 h 154781"/>
                    <a:gd name="connsiteX2" fmla="*/ 76200 w 152401"/>
                    <a:gd name="connsiteY2" fmla="*/ 0 h 154781"/>
                    <a:gd name="connsiteX3" fmla="*/ 152401 w 152401"/>
                    <a:gd name="connsiteY3" fmla="*/ 76199 h 154781"/>
                    <a:gd name="connsiteX4" fmla="*/ 116682 w 152401"/>
                    <a:gd name="connsiteY4" fmla="*/ 154781 h 154781"/>
                    <a:gd name="connsiteX0" fmla="*/ 30958 w 152401"/>
                    <a:gd name="connsiteY0" fmla="*/ 154780 h 154781"/>
                    <a:gd name="connsiteX1" fmla="*/ 0 w 152401"/>
                    <a:gd name="connsiteY1" fmla="*/ 73818 h 154781"/>
                    <a:gd name="connsiteX2" fmla="*/ 76200 w 152401"/>
                    <a:gd name="connsiteY2" fmla="*/ 0 h 154781"/>
                    <a:gd name="connsiteX3" fmla="*/ 152401 w 152401"/>
                    <a:gd name="connsiteY3" fmla="*/ 76199 h 154781"/>
                    <a:gd name="connsiteX4" fmla="*/ 116682 w 152401"/>
                    <a:gd name="connsiteY4" fmla="*/ 154781 h 154781"/>
                    <a:gd name="connsiteX0" fmla="*/ 33339 w 154782"/>
                    <a:gd name="connsiteY0" fmla="*/ 154780 h 154781"/>
                    <a:gd name="connsiteX1" fmla="*/ 0 w 154782"/>
                    <a:gd name="connsiteY1" fmla="*/ 78580 h 154781"/>
                    <a:gd name="connsiteX2" fmla="*/ 78581 w 154782"/>
                    <a:gd name="connsiteY2" fmla="*/ 0 h 154781"/>
                    <a:gd name="connsiteX3" fmla="*/ 154782 w 154782"/>
                    <a:gd name="connsiteY3" fmla="*/ 76199 h 154781"/>
                    <a:gd name="connsiteX4" fmla="*/ 119063 w 154782"/>
                    <a:gd name="connsiteY4" fmla="*/ 154781 h 154781"/>
                    <a:gd name="connsiteX0" fmla="*/ 28576 w 150019"/>
                    <a:gd name="connsiteY0" fmla="*/ 154780 h 154781"/>
                    <a:gd name="connsiteX1" fmla="*/ 0 w 150019"/>
                    <a:gd name="connsiteY1" fmla="*/ 76199 h 154781"/>
                    <a:gd name="connsiteX2" fmla="*/ 73818 w 150019"/>
                    <a:gd name="connsiteY2" fmla="*/ 0 h 154781"/>
                    <a:gd name="connsiteX3" fmla="*/ 150019 w 150019"/>
                    <a:gd name="connsiteY3" fmla="*/ 76199 h 154781"/>
                    <a:gd name="connsiteX4" fmla="*/ 114300 w 150019"/>
                    <a:gd name="connsiteY4" fmla="*/ 154781 h 154781"/>
                    <a:gd name="connsiteX0" fmla="*/ 30958 w 152401"/>
                    <a:gd name="connsiteY0" fmla="*/ 154780 h 154781"/>
                    <a:gd name="connsiteX1" fmla="*/ 0 w 152401"/>
                    <a:gd name="connsiteY1" fmla="*/ 73818 h 154781"/>
                    <a:gd name="connsiteX2" fmla="*/ 76200 w 152401"/>
                    <a:gd name="connsiteY2" fmla="*/ 0 h 154781"/>
                    <a:gd name="connsiteX3" fmla="*/ 152401 w 152401"/>
                    <a:gd name="connsiteY3" fmla="*/ 76199 h 154781"/>
                    <a:gd name="connsiteX4" fmla="*/ 116682 w 152401"/>
                    <a:gd name="connsiteY4" fmla="*/ 154781 h 154781"/>
                    <a:gd name="connsiteX0" fmla="*/ 30958 w 152401"/>
                    <a:gd name="connsiteY0" fmla="*/ 154780 h 154781"/>
                    <a:gd name="connsiteX1" fmla="*/ 0 w 152401"/>
                    <a:gd name="connsiteY1" fmla="*/ 76199 h 154781"/>
                    <a:gd name="connsiteX2" fmla="*/ 76200 w 152401"/>
                    <a:gd name="connsiteY2" fmla="*/ 0 h 154781"/>
                    <a:gd name="connsiteX3" fmla="*/ 152401 w 152401"/>
                    <a:gd name="connsiteY3" fmla="*/ 76199 h 154781"/>
                    <a:gd name="connsiteX4" fmla="*/ 116682 w 152401"/>
                    <a:gd name="connsiteY4" fmla="*/ 154781 h 154781"/>
                    <a:gd name="connsiteX0" fmla="*/ 35721 w 152401"/>
                    <a:gd name="connsiteY0" fmla="*/ 150017 h 154781"/>
                    <a:gd name="connsiteX1" fmla="*/ 0 w 152401"/>
                    <a:gd name="connsiteY1" fmla="*/ 76199 h 154781"/>
                    <a:gd name="connsiteX2" fmla="*/ 76200 w 152401"/>
                    <a:gd name="connsiteY2" fmla="*/ 0 h 154781"/>
                    <a:gd name="connsiteX3" fmla="*/ 152401 w 152401"/>
                    <a:gd name="connsiteY3" fmla="*/ 76199 h 154781"/>
                    <a:gd name="connsiteX4" fmla="*/ 116682 w 152401"/>
                    <a:gd name="connsiteY4" fmla="*/ 154781 h 154781"/>
                    <a:gd name="connsiteX0" fmla="*/ 35721 w 152401"/>
                    <a:gd name="connsiteY0" fmla="*/ 150017 h 154781"/>
                    <a:gd name="connsiteX1" fmla="*/ 0 w 152401"/>
                    <a:gd name="connsiteY1" fmla="*/ 76199 h 154781"/>
                    <a:gd name="connsiteX2" fmla="*/ 76200 w 152401"/>
                    <a:gd name="connsiteY2" fmla="*/ 0 h 154781"/>
                    <a:gd name="connsiteX3" fmla="*/ 152401 w 152401"/>
                    <a:gd name="connsiteY3" fmla="*/ 76199 h 154781"/>
                    <a:gd name="connsiteX4" fmla="*/ 123826 w 152401"/>
                    <a:gd name="connsiteY4" fmla="*/ 154781 h 154781"/>
                    <a:gd name="connsiteX0" fmla="*/ 35721 w 152401"/>
                    <a:gd name="connsiteY0" fmla="*/ 150017 h 152400"/>
                    <a:gd name="connsiteX1" fmla="*/ 0 w 152401"/>
                    <a:gd name="connsiteY1" fmla="*/ 76199 h 152400"/>
                    <a:gd name="connsiteX2" fmla="*/ 76200 w 152401"/>
                    <a:gd name="connsiteY2" fmla="*/ 0 h 152400"/>
                    <a:gd name="connsiteX3" fmla="*/ 152401 w 152401"/>
                    <a:gd name="connsiteY3" fmla="*/ 76199 h 152400"/>
                    <a:gd name="connsiteX4" fmla="*/ 121445 w 152401"/>
                    <a:gd name="connsiteY4" fmla="*/ 152400 h 152400"/>
                    <a:gd name="connsiteX0" fmla="*/ 35721 w 152401"/>
                    <a:gd name="connsiteY0" fmla="*/ 150017 h 150017"/>
                    <a:gd name="connsiteX1" fmla="*/ 0 w 152401"/>
                    <a:gd name="connsiteY1" fmla="*/ 76199 h 150017"/>
                    <a:gd name="connsiteX2" fmla="*/ 76200 w 152401"/>
                    <a:gd name="connsiteY2" fmla="*/ 0 h 150017"/>
                    <a:gd name="connsiteX3" fmla="*/ 152401 w 152401"/>
                    <a:gd name="connsiteY3" fmla="*/ 76199 h 150017"/>
                    <a:gd name="connsiteX4" fmla="*/ 119064 w 152401"/>
                    <a:gd name="connsiteY4" fmla="*/ 147638 h 150017"/>
                    <a:gd name="connsiteX0" fmla="*/ 35721 w 152401"/>
                    <a:gd name="connsiteY0" fmla="*/ 150017 h 150020"/>
                    <a:gd name="connsiteX1" fmla="*/ 0 w 152401"/>
                    <a:gd name="connsiteY1" fmla="*/ 76199 h 150020"/>
                    <a:gd name="connsiteX2" fmla="*/ 76200 w 152401"/>
                    <a:gd name="connsiteY2" fmla="*/ 0 h 150020"/>
                    <a:gd name="connsiteX3" fmla="*/ 152401 w 152401"/>
                    <a:gd name="connsiteY3" fmla="*/ 76199 h 150020"/>
                    <a:gd name="connsiteX4" fmla="*/ 116682 w 152401"/>
                    <a:gd name="connsiteY4" fmla="*/ 150020 h 150020"/>
                    <a:gd name="connsiteX0" fmla="*/ 35721 w 152401"/>
                    <a:gd name="connsiteY0" fmla="*/ 150017 h 150020"/>
                    <a:gd name="connsiteX1" fmla="*/ 0 w 152401"/>
                    <a:gd name="connsiteY1" fmla="*/ 76199 h 150020"/>
                    <a:gd name="connsiteX2" fmla="*/ 76200 w 152401"/>
                    <a:gd name="connsiteY2" fmla="*/ 0 h 150020"/>
                    <a:gd name="connsiteX3" fmla="*/ 152401 w 152401"/>
                    <a:gd name="connsiteY3" fmla="*/ 76199 h 150020"/>
                    <a:gd name="connsiteX4" fmla="*/ 116682 w 152401"/>
                    <a:gd name="connsiteY4" fmla="*/ 150020 h 150020"/>
                    <a:gd name="connsiteX0" fmla="*/ 35721 w 152401"/>
                    <a:gd name="connsiteY0" fmla="*/ 150017 h 150020"/>
                    <a:gd name="connsiteX1" fmla="*/ 0 w 152401"/>
                    <a:gd name="connsiteY1" fmla="*/ 76199 h 150020"/>
                    <a:gd name="connsiteX2" fmla="*/ 76200 w 152401"/>
                    <a:gd name="connsiteY2" fmla="*/ 0 h 150020"/>
                    <a:gd name="connsiteX3" fmla="*/ 152401 w 152401"/>
                    <a:gd name="connsiteY3" fmla="*/ 76199 h 150020"/>
                    <a:gd name="connsiteX4" fmla="*/ 116682 w 152401"/>
                    <a:gd name="connsiteY4" fmla="*/ 150020 h 150020"/>
                    <a:gd name="connsiteX0" fmla="*/ 35721 w 152401"/>
                    <a:gd name="connsiteY0" fmla="*/ 150017 h 150020"/>
                    <a:gd name="connsiteX1" fmla="*/ 0 w 152401"/>
                    <a:gd name="connsiteY1" fmla="*/ 76199 h 150020"/>
                    <a:gd name="connsiteX2" fmla="*/ 76200 w 152401"/>
                    <a:gd name="connsiteY2" fmla="*/ 0 h 150020"/>
                    <a:gd name="connsiteX3" fmla="*/ 152401 w 152401"/>
                    <a:gd name="connsiteY3" fmla="*/ 76199 h 150020"/>
                    <a:gd name="connsiteX4" fmla="*/ 116682 w 152401"/>
                    <a:gd name="connsiteY4" fmla="*/ 150020 h 150020"/>
                    <a:gd name="connsiteX0" fmla="*/ 35721 w 152401"/>
                    <a:gd name="connsiteY0" fmla="*/ 150017 h 150020"/>
                    <a:gd name="connsiteX1" fmla="*/ 0 w 152401"/>
                    <a:gd name="connsiteY1" fmla="*/ 76199 h 150020"/>
                    <a:gd name="connsiteX2" fmla="*/ 76200 w 152401"/>
                    <a:gd name="connsiteY2" fmla="*/ 0 h 150020"/>
                    <a:gd name="connsiteX3" fmla="*/ 152401 w 152401"/>
                    <a:gd name="connsiteY3" fmla="*/ 76199 h 150020"/>
                    <a:gd name="connsiteX4" fmla="*/ 116682 w 152401"/>
                    <a:gd name="connsiteY4" fmla="*/ 150020 h 150020"/>
                    <a:gd name="connsiteX0" fmla="*/ 35721 w 153268"/>
                    <a:gd name="connsiteY0" fmla="*/ 150017 h 150020"/>
                    <a:gd name="connsiteX1" fmla="*/ 0 w 153268"/>
                    <a:gd name="connsiteY1" fmla="*/ 76199 h 150020"/>
                    <a:gd name="connsiteX2" fmla="*/ 76200 w 153268"/>
                    <a:gd name="connsiteY2" fmla="*/ 0 h 150020"/>
                    <a:gd name="connsiteX3" fmla="*/ 152401 w 153268"/>
                    <a:gd name="connsiteY3" fmla="*/ 76199 h 150020"/>
                    <a:gd name="connsiteX4" fmla="*/ 116682 w 153268"/>
                    <a:gd name="connsiteY4" fmla="*/ 150020 h 150020"/>
                    <a:gd name="connsiteX0" fmla="*/ 35721 w 153268"/>
                    <a:gd name="connsiteY0" fmla="*/ 150017 h 150020"/>
                    <a:gd name="connsiteX1" fmla="*/ 0 w 153268"/>
                    <a:gd name="connsiteY1" fmla="*/ 76199 h 150020"/>
                    <a:gd name="connsiteX2" fmla="*/ 76200 w 153268"/>
                    <a:gd name="connsiteY2" fmla="*/ 0 h 150020"/>
                    <a:gd name="connsiteX3" fmla="*/ 152401 w 153268"/>
                    <a:gd name="connsiteY3" fmla="*/ 76199 h 150020"/>
                    <a:gd name="connsiteX4" fmla="*/ 116682 w 153268"/>
                    <a:gd name="connsiteY4" fmla="*/ 150020 h 150020"/>
                    <a:gd name="connsiteX0" fmla="*/ 35721 w 153268"/>
                    <a:gd name="connsiteY0" fmla="*/ 150017 h 150020"/>
                    <a:gd name="connsiteX1" fmla="*/ 0 w 153268"/>
                    <a:gd name="connsiteY1" fmla="*/ 76199 h 150020"/>
                    <a:gd name="connsiteX2" fmla="*/ 76200 w 153268"/>
                    <a:gd name="connsiteY2" fmla="*/ 0 h 150020"/>
                    <a:gd name="connsiteX3" fmla="*/ 152401 w 153268"/>
                    <a:gd name="connsiteY3" fmla="*/ 76199 h 150020"/>
                    <a:gd name="connsiteX4" fmla="*/ 116682 w 153268"/>
                    <a:gd name="connsiteY4" fmla="*/ 150020 h 150020"/>
                    <a:gd name="connsiteX0" fmla="*/ 35721 w 153268"/>
                    <a:gd name="connsiteY0" fmla="*/ 150017 h 150020"/>
                    <a:gd name="connsiteX1" fmla="*/ 0 w 153268"/>
                    <a:gd name="connsiteY1" fmla="*/ 76199 h 150020"/>
                    <a:gd name="connsiteX2" fmla="*/ 76200 w 153268"/>
                    <a:gd name="connsiteY2" fmla="*/ 0 h 150020"/>
                    <a:gd name="connsiteX3" fmla="*/ 152401 w 153268"/>
                    <a:gd name="connsiteY3" fmla="*/ 76199 h 150020"/>
                    <a:gd name="connsiteX4" fmla="*/ 116682 w 153268"/>
                    <a:gd name="connsiteY4" fmla="*/ 150020 h 150020"/>
                    <a:gd name="connsiteX0" fmla="*/ 35721 w 153268"/>
                    <a:gd name="connsiteY0" fmla="*/ 150017 h 150020"/>
                    <a:gd name="connsiteX1" fmla="*/ 0 w 153268"/>
                    <a:gd name="connsiteY1" fmla="*/ 76199 h 150020"/>
                    <a:gd name="connsiteX2" fmla="*/ 76200 w 153268"/>
                    <a:gd name="connsiteY2" fmla="*/ 0 h 150020"/>
                    <a:gd name="connsiteX3" fmla="*/ 152401 w 153268"/>
                    <a:gd name="connsiteY3" fmla="*/ 76199 h 150020"/>
                    <a:gd name="connsiteX4" fmla="*/ 116682 w 153268"/>
                    <a:gd name="connsiteY4" fmla="*/ 150020 h 150020"/>
                    <a:gd name="connsiteX0" fmla="*/ 35721 w 153268"/>
                    <a:gd name="connsiteY0" fmla="*/ 150017 h 150020"/>
                    <a:gd name="connsiteX1" fmla="*/ 0 w 153268"/>
                    <a:gd name="connsiteY1" fmla="*/ 76199 h 150020"/>
                    <a:gd name="connsiteX2" fmla="*/ 76200 w 153268"/>
                    <a:gd name="connsiteY2" fmla="*/ 0 h 150020"/>
                    <a:gd name="connsiteX3" fmla="*/ 152401 w 153268"/>
                    <a:gd name="connsiteY3" fmla="*/ 76199 h 150020"/>
                    <a:gd name="connsiteX4" fmla="*/ 116682 w 153268"/>
                    <a:gd name="connsiteY4" fmla="*/ 150020 h 150020"/>
                    <a:gd name="connsiteX0" fmla="*/ 0 w 117547"/>
                    <a:gd name="connsiteY0" fmla="*/ 150017 h 150020"/>
                    <a:gd name="connsiteX1" fmla="*/ 40479 w 117547"/>
                    <a:gd name="connsiteY1" fmla="*/ 0 h 150020"/>
                    <a:gd name="connsiteX2" fmla="*/ 116680 w 117547"/>
                    <a:gd name="connsiteY2" fmla="*/ 76199 h 150020"/>
                    <a:gd name="connsiteX3" fmla="*/ 80961 w 117547"/>
                    <a:gd name="connsiteY3" fmla="*/ 150020 h 150020"/>
                    <a:gd name="connsiteX0" fmla="*/ 0 w 77068"/>
                    <a:gd name="connsiteY0" fmla="*/ 0 h 150020"/>
                    <a:gd name="connsiteX1" fmla="*/ 76201 w 77068"/>
                    <a:gd name="connsiteY1" fmla="*/ 76199 h 150020"/>
                    <a:gd name="connsiteX2" fmla="*/ 40482 w 77068"/>
                    <a:gd name="connsiteY2" fmla="*/ 150020 h 15002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77068" h="150020">
                      <a:moveTo>
                        <a:pt x="0" y="0"/>
                      </a:moveTo>
                      <a:cubicBezTo>
                        <a:pt x="77787" y="1588"/>
                        <a:pt x="79376" y="29368"/>
                        <a:pt x="76201" y="76199"/>
                      </a:cubicBezTo>
                      <a:cubicBezTo>
                        <a:pt x="71439" y="131762"/>
                        <a:pt x="52388" y="125413"/>
                        <a:pt x="40482" y="150020"/>
                      </a:cubicBezTo>
                    </a:path>
                  </a:pathLst>
                </a:custGeom>
                <a:noFill/>
                <a:ln w="25400">
                  <a:solidFill>
                    <a:srgbClr val="6969B6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CA" dirty="0"/>
                </a:p>
              </p:txBody>
            </p:sp>
            <p:sp>
              <p:nvSpPr>
                <p:cNvPr id="31" name="Freeform 30"/>
                <p:cNvSpPr/>
                <p:nvPr/>
              </p:nvSpPr>
              <p:spPr>
                <a:xfrm flipH="1">
                  <a:off x="534893" y="1981085"/>
                  <a:ext cx="77068" cy="150020"/>
                </a:xfrm>
                <a:custGeom>
                  <a:avLst/>
                  <a:gdLst>
                    <a:gd name="connsiteX0" fmla="*/ 0 w 295275"/>
                    <a:gd name="connsiteY0" fmla="*/ 152400 h 152400"/>
                    <a:gd name="connsiteX1" fmla="*/ 0 w 295275"/>
                    <a:gd name="connsiteY1" fmla="*/ 152400 h 152400"/>
                    <a:gd name="connsiteX2" fmla="*/ 66675 w 295275"/>
                    <a:gd name="connsiteY2" fmla="*/ 123825 h 152400"/>
                    <a:gd name="connsiteX3" fmla="*/ 38100 w 295275"/>
                    <a:gd name="connsiteY3" fmla="*/ 47625 h 152400"/>
                    <a:gd name="connsiteX4" fmla="*/ 142875 w 295275"/>
                    <a:gd name="connsiteY4" fmla="*/ 0 h 152400"/>
                    <a:gd name="connsiteX5" fmla="*/ 238125 w 295275"/>
                    <a:gd name="connsiteY5" fmla="*/ 47625 h 152400"/>
                    <a:gd name="connsiteX6" fmla="*/ 209550 w 295275"/>
                    <a:gd name="connsiteY6" fmla="*/ 133350 h 152400"/>
                    <a:gd name="connsiteX7" fmla="*/ 295275 w 295275"/>
                    <a:gd name="connsiteY7" fmla="*/ 152400 h 152400"/>
                    <a:gd name="connsiteX0" fmla="*/ 0 w 277485"/>
                    <a:gd name="connsiteY0" fmla="*/ 152400 h 163073"/>
                    <a:gd name="connsiteX1" fmla="*/ 0 w 277485"/>
                    <a:gd name="connsiteY1" fmla="*/ 152400 h 163073"/>
                    <a:gd name="connsiteX2" fmla="*/ 66675 w 277485"/>
                    <a:gd name="connsiteY2" fmla="*/ 123825 h 163073"/>
                    <a:gd name="connsiteX3" fmla="*/ 38100 w 277485"/>
                    <a:gd name="connsiteY3" fmla="*/ 47625 h 163073"/>
                    <a:gd name="connsiteX4" fmla="*/ 142875 w 277485"/>
                    <a:gd name="connsiteY4" fmla="*/ 0 h 163073"/>
                    <a:gd name="connsiteX5" fmla="*/ 238125 w 277485"/>
                    <a:gd name="connsiteY5" fmla="*/ 47625 h 163073"/>
                    <a:gd name="connsiteX6" fmla="*/ 209550 w 277485"/>
                    <a:gd name="connsiteY6" fmla="*/ 133350 h 163073"/>
                    <a:gd name="connsiteX7" fmla="*/ 277485 w 277485"/>
                    <a:gd name="connsiteY7" fmla="*/ 163073 h 163073"/>
                    <a:gd name="connsiteX0" fmla="*/ 0 w 277485"/>
                    <a:gd name="connsiteY0" fmla="*/ 152400 h 163073"/>
                    <a:gd name="connsiteX1" fmla="*/ 21348 w 277485"/>
                    <a:gd name="connsiteY1" fmla="*/ 141726 h 163073"/>
                    <a:gd name="connsiteX2" fmla="*/ 66675 w 277485"/>
                    <a:gd name="connsiteY2" fmla="*/ 123825 h 163073"/>
                    <a:gd name="connsiteX3" fmla="*/ 38100 w 277485"/>
                    <a:gd name="connsiteY3" fmla="*/ 47625 h 163073"/>
                    <a:gd name="connsiteX4" fmla="*/ 142875 w 277485"/>
                    <a:gd name="connsiteY4" fmla="*/ 0 h 163073"/>
                    <a:gd name="connsiteX5" fmla="*/ 238125 w 277485"/>
                    <a:gd name="connsiteY5" fmla="*/ 47625 h 163073"/>
                    <a:gd name="connsiteX6" fmla="*/ 209550 w 277485"/>
                    <a:gd name="connsiteY6" fmla="*/ 133350 h 163073"/>
                    <a:gd name="connsiteX7" fmla="*/ 277485 w 277485"/>
                    <a:gd name="connsiteY7" fmla="*/ 163073 h 163073"/>
                    <a:gd name="connsiteX0" fmla="*/ 35654 w 256212"/>
                    <a:gd name="connsiteY0" fmla="*/ 163073 h 163073"/>
                    <a:gd name="connsiteX1" fmla="*/ 75 w 256212"/>
                    <a:gd name="connsiteY1" fmla="*/ 141726 h 163073"/>
                    <a:gd name="connsiteX2" fmla="*/ 45402 w 256212"/>
                    <a:gd name="connsiteY2" fmla="*/ 123825 h 163073"/>
                    <a:gd name="connsiteX3" fmla="*/ 16827 w 256212"/>
                    <a:gd name="connsiteY3" fmla="*/ 47625 h 163073"/>
                    <a:gd name="connsiteX4" fmla="*/ 121602 w 256212"/>
                    <a:gd name="connsiteY4" fmla="*/ 0 h 163073"/>
                    <a:gd name="connsiteX5" fmla="*/ 216852 w 256212"/>
                    <a:gd name="connsiteY5" fmla="*/ 47625 h 163073"/>
                    <a:gd name="connsiteX6" fmla="*/ 188277 w 256212"/>
                    <a:gd name="connsiteY6" fmla="*/ 133350 h 163073"/>
                    <a:gd name="connsiteX7" fmla="*/ 256212 w 256212"/>
                    <a:gd name="connsiteY7" fmla="*/ 163073 h 163073"/>
                    <a:gd name="connsiteX0" fmla="*/ 0 w 256137"/>
                    <a:gd name="connsiteY0" fmla="*/ 141726 h 163073"/>
                    <a:gd name="connsiteX1" fmla="*/ 45327 w 256137"/>
                    <a:gd name="connsiteY1" fmla="*/ 123825 h 163073"/>
                    <a:gd name="connsiteX2" fmla="*/ 16752 w 256137"/>
                    <a:gd name="connsiteY2" fmla="*/ 47625 h 163073"/>
                    <a:gd name="connsiteX3" fmla="*/ 121527 w 256137"/>
                    <a:gd name="connsiteY3" fmla="*/ 0 h 163073"/>
                    <a:gd name="connsiteX4" fmla="*/ 216777 w 256137"/>
                    <a:gd name="connsiteY4" fmla="*/ 47625 h 163073"/>
                    <a:gd name="connsiteX5" fmla="*/ 188202 w 256137"/>
                    <a:gd name="connsiteY5" fmla="*/ 133350 h 163073"/>
                    <a:gd name="connsiteX6" fmla="*/ 256137 w 256137"/>
                    <a:gd name="connsiteY6" fmla="*/ 163073 h 163073"/>
                    <a:gd name="connsiteX0" fmla="*/ 8153 w 239385"/>
                    <a:gd name="connsiteY0" fmla="*/ 152400 h 163073"/>
                    <a:gd name="connsiteX1" fmla="*/ 28575 w 239385"/>
                    <a:gd name="connsiteY1" fmla="*/ 123825 h 163073"/>
                    <a:gd name="connsiteX2" fmla="*/ 0 w 239385"/>
                    <a:gd name="connsiteY2" fmla="*/ 47625 h 163073"/>
                    <a:gd name="connsiteX3" fmla="*/ 104775 w 239385"/>
                    <a:gd name="connsiteY3" fmla="*/ 0 h 163073"/>
                    <a:gd name="connsiteX4" fmla="*/ 200025 w 239385"/>
                    <a:gd name="connsiteY4" fmla="*/ 47625 h 163073"/>
                    <a:gd name="connsiteX5" fmla="*/ 171450 w 239385"/>
                    <a:gd name="connsiteY5" fmla="*/ 133350 h 163073"/>
                    <a:gd name="connsiteX6" fmla="*/ 239385 w 239385"/>
                    <a:gd name="connsiteY6" fmla="*/ 163073 h 163073"/>
                    <a:gd name="connsiteX0" fmla="*/ 8153 w 239385"/>
                    <a:gd name="connsiteY0" fmla="*/ 152400 h 163073"/>
                    <a:gd name="connsiteX1" fmla="*/ 35719 w 239385"/>
                    <a:gd name="connsiteY1" fmla="*/ 138112 h 163073"/>
                    <a:gd name="connsiteX2" fmla="*/ 0 w 239385"/>
                    <a:gd name="connsiteY2" fmla="*/ 47625 h 163073"/>
                    <a:gd name="connsiteX3" fmla="*/ 104775 w 239385"/>
                    <a:gd name="connsiteY3" fmla="*/ 0 h 163073"/>
                    <a:gd name="connsiteX4" fmla="*/ 200025 w 239385"/>
                    <a:gd name="connsiteY4" fmla="*/ 47625 h 163073"/>
                    <a:gd name="connsiteX5" fmla="*/ 171450 w 239385"/>
                    <a:gd name="connsiteY5" fmla="*/ 133350 h 163073"/>
                    <a:gd name="connsiteX6" fmla="*/ 239385 w 239385"/>
                    <a:gd name="connsiteY6" fmla="*/ 163073 h 163073"/>
                    <a:gd name="connsiteX0" fmla="*/ 35719 w 239385"/>
                    <a:gd name="connsiteY0" fmla="*/ 138112 h 163073"/>
                    <a:gd name="connsiteX1" fmla="*/ 0 w 239385"/>
                    <a:gd name="connsiteY1" fmla="*/ 47625 h 163073"/>
                    <a:gd name="connsiteX2" fmla="*/ 104775 w 239385"/>
                    <a:gd name="connsiteY2" fmla="*/ 0 h 163073"/>
                    <a:gd name="connsiteX3" fmla="*/ 200025 w 239385"/>
                    <a:gd name="connsiteY3" fmla="*/ 47625 h 163073"/>
                    <a:gd name="connsiteX4" fmla="*/ 171450 w 239385"/>
                    <a:gd name="connsiteY4" fmla="*/ 133350 h 163073"/>
                    <a:gd name="connsiteX5" fmla="*/ 239385 w 239385"/>
                    <a:gd name="connsiteY5" fmla="*/ 163073 h 163073"/>
                    <a:gd name="connsiteX0" fmla="*/ 45244 w 239385"/>
                    <a:gd name="connsiteY0" fmla="*/ 138112 h 163073"/>
                    <a:gd name="connsiteX1" fmla="*/ 0 w 239385"/>
                    <a:gd name="connsiteY1" fmla="*/ 47625 h 163073"/>
                    <a:gd name="connsiteX2" fmla="*/ 104775 w 239385"/>
                    <a:gd name="connsiteY2" fmla="*/ 0 h 163073"/>
                    <a:gd name="connsiteX3" fmla="*/ 200025 w 239385"/>
                    <a:gd name="connsiteY3" fmla="*/ 47625 h 163073"/>
                    <a:gd name="connsiteX4" fmla="*/ 171450 w 239385"/>
                    <a:gd name="connsiteY4" fmla="*/ 133350 h 163073"/>
                    <a:gd name="connsiteX5" fmla="*/ 239385 w 239385"/>
                    <a:gd name="connsiteY5" fmla="*/ 163073 h 163073"/>
                    <a:gd name="connsiteX0" fmla="*/ 45244 w 200025"/>
                    <a:gd name="connsiteY0" fmla="*/ 138112 h 138112"/>
                    <a:gd name="connsiteX1" fmla="*/ 0 w 200025"/>
                    <a:gd name="connsiteY1" fmla="*/ 47625 h 138112"/>
                    <a:gd name="connsiteX2" fmla="*/ 104775 w 200025"/>
                    <a:gd name="connsiteY2" fmla="*/ 0 h 138112"/>
                    <a:gd name="connsiteX3" fmla="*/ 200025 w 200025"/>
                    <a:gd name="connsiteY3" fmla="*/ 47625 h 138112"/>
                    <a:gd name="connsiteX4" fmla="*/ 171450 w 200025"/>
                    <a:gd name="connsiteY4" fmla="*/ 133350 h 138112"/>
                    <a:gd name="connsiteX0" fmla="*/ 45244 w 200025"/>
                    <a:gd name="connsiteY0" fmla="*/ 138112 h 138112"/>
                    <a:gd name="connsiteX1" fmla="*/ 0 w 200025"/>
                    <a:gd name="connsiteY1" fmla="*/ 47625 h 138112"/>
                    <a:gd name="connsiteX2" fmla="*/ 104775 w 200025"/>
                    <a:gd name="connsiteY2" fmla="*/ 0 h 138112"/>
                    <a:gd name="connsiteX3" fmla="*/ 200025 w 200025"/>
                    <a:gd name="connsiteY3" fmla="*/ 47625 h 138112"/>
                    <a:gd name="connsiteX4" fmla="*/ 164306 w 200025"/>
                    <a:gd name="connsiteY4" fmla="*/ 135731 h 138112"/>
                    <a:gd name="connsiteX0" fmla="*/ 45244 w 200025"/>
                    <a:gd name="connsiteY0" fmla="*/ 150018 h 150018"/>
                    <a:gd name="connsiteX1" fmla="*/ 0 w 200025"/>
                    <a:gd name="connsiteY1" fmla="*/ 59531 h 150018"/>
                    <a:gd name="connsiteX2" fmla="*/ 107156 w 200025"/>
                    <a:gd name="connsiteY2" fmla="*/ 0 h 150018"/>
                    <a:gd name="connsiteX3" fmla="*/ 200025 w 200025"/>
                    <a:gd name="connsiteY3" fmla="*/ 59531 h 150018"/>
                    <a:gd name="connsiteX4" fmla="*/ 164306 w 200025"/>
                    <a:gd name="connsiteY4" fmla="*/ 147637 h 150018"/>
                    <a:gd name="connsiteX0" fmla="*/ 45244 w 216694"/>
                    <a:gd name="connsiteY0" fmla="*/ 150018 h 150018"/>
                    <a:gd name="connsiteX1" fmla="*/ 0 w 216694"/>
                    <a:gd name="connsiteY1" fmla="*/ 59531 h 150018"/>
                    <a:gd name="connsiteX2" fmla="*/ 107156 w 216694"/>
                    <a:gd name="connsiteY2" fmla="*/ 0 h 150018"/>
                    <a:gd name="connsiteX3" fmla="*/ 216694 w 216694"/>
                    <a:gd name="connsiteY3" fmla="*/ 80962 h 150018"/>
                    <a:gd name="connsiteX4" fmla="*/ 164306 w 216694"/>
                    <a:gd name="connsiteY4" fmla="*/ 147637 h 150018"/>
                    <a:gd name="connsiteX0" fmla="*/ 45244 w 226219"/>
                    <a:gd name="connsiteY0" fmla="*/ 150018 h 150018"/>
                    <a:gd name="connsiteX1" fmla="*/ 0 w 226219"/>
                    <a:gd name="connsiteY1" fmla="*/ 59531 h 150018"/>
                    <a:gd name="connsiteX2" fmla="*/ 107156 w 226219"/>
                    <a:gd name="connsiteY2" fmla="*/ 0 h 150018"/>
                    <a:gd name="connsiteX3" fmla="*/ 226219 w 226219"/>
                    <a:gd name="connsiteY3" fmla="*/ 83343 h 150018"/>
                    <a:gd name="connsiteX4" fmla="*/ 164306 w 226219"/>
                    <a:gd name="connsiteY4" fmla="*/ 147637 h 150018"/>
                    <a:gd name="connsiteX0" fmla="*/ 54769 w 235744"/>
                    <a:gd name="connsiteY0" fmla="*/ 150018 h 150018"/>
                    <a:gd name="connsiteX1" fmla="*/ 0 w 235744"/>
                    <a:gd name="connsiteY1" fmla="*/ 83343 h 150018"/>
                    <a:gd name="connsiteX2" fmla="*/ 116681 w 235744"/>
                    <a:gd name="connsiteY2" fmla="*/ 0 h 150018"/>
                    <a:gd name="connsiteX3" fmla="*/ 235744 w 235744"/>
                    <a:gd name="connsiteY3" fmla="*/ 83343 h 150018"/>
                    <a:gd name="connsiteX4" fmla="*/ 173831 w 235744"/>
                    <a:gd name="connsiteY4" fmla="*/ 147637 h 150018"/>
                    <a:gd name="connsiteX0" fmla="*/ 54769 w 235744"/>
                    <a:gd name="connsiteY0" fmla="*/ 150018 h 157162"/>
                    <a:gd name="connsiteX1" fmla="*/ 0 w 235744"/>
                    <a:gd name="connsiteY1" fmla="*/ 83343 h 157162"/>
                    <a:gd name="connsiteX2" fmla="*/ 116681 w 235744"/>
                    <a:gd name="connsiteY2" fmla="*/ 0 h 157162"/>
                    <a:gd name="connsiteX3" fmla="*/ 235744 w 235744"/>
                    <a:gd name="connsiteY3" fmla="*/ 83343 h 157162"/>
                    <a:gd name="connsiteX4" fmla="*/ 159544 w 235744"/>
                    <a:gd name="connsiteY4" fmla="*/ 157162 h 157162"/>
                    <a:gd name="connsiteX0" fmla="*/ 71438 w 235744"/>
                    <a:gd name="connsiteY0" fmla="*/ 157161 h 157162"/>
                    <a:gd name="connsiteX1" fmla="*/ 0 w 235744"/>
                    <a:gd name="connsiteY1" fmla="*/ 83343 h 157162"/>
                    <a:gd name="connsiteX2" fmla="*/ 116681 w 235744"/>
                    <a:gd name="connsiteY2" fmla="*/ 0 h 157162"/>
                    <a:gd name="connsiteX3" fmla="*/ 235744 w 235744"/>
                    <a:gd name="connsiteY3" fmla="*/ 83343 h 157162"/>
                    <a:gd name="connsiteX4" fmla="*/ 159544 w 235744"/>
                    <a:gd name="connsiteY4" fmla="*/ 157162 h 157162"/>
                    <a:gd name="connsiteX0" fmla="*/ 73820 w 235744"/>
                    <a:gd name="connsiteY0" fmla="*/ 157161 h 157162"/>
                    <a:gd name="connsiteX1" fmla="*/ 0 w 235744"/>
                    <a:gd name="connsiteY1" fmla="*/ 83343 h 157162"/>
                    <a:gd name="connsiteX2" fmla="*/ 116681 w 235744"/>
                    <a:gd name="connsiteY2" fmla="*/ 0 h 157162"/>
                    <a:gd name="connsiteX3" fmla="*/ 235744 w 235744"/>
                    <a:gd name="connsiteY3" fmla="*/ 83343 h 157162"/>
                    <a:gd name="connsiteX4" fmla="*/ 159544 w 235744"/>
                    <a:gd name="connsiteY4" fmla="*/ 157162 h 157162"/>
                    <a:gd name="connsiteX0" fmla="*/ 73820 w 195263"/>
                    <a:gd name="connsiteY0" fmla="*/ 157161 h 157162"/>
                    <a:gd name="connsiteX1" fmla="*/ 0 w 195263"/>
                    <a:gd name="connsiteY1" fmla="*/ 83343 h 157162"/>
                    <a:gd name="connsiteX2" fmla="*/ 116681 w 195263"/>
                    <a:gd name="connsiteY2" fmla="*/ 0 h 157162"/>
                    <a:gd name="connsiteX3" fmla="*/ 195263 w 195263"/>
                    <a:gd name="connsiteY3" fmla="*/ 78580 h 157162"/>
                    <a:gd name="connsiteX4" fmla="*/ 159544 w 195263"/>
                    <a:gd name="connsiteY4" fmla="*/ 157162 h 157162"/>
                    <a:gd name="connsiteX0" fmla="*/ 30958 w 152401"/>
                    <a:gd name="connsiteY0" fmla="*/ 157161 h 157162"/>
                    <a:gd name="connsiteX1" fmla="*/ 0 w 152401"/>
                    <a:gd name="connsiteY1" fmla="*/ 85724 h 157162"/>
                    <a:gd name="connsiteX2" fmla="*/ 73819 w 152401"/>
                    <a:gd name="connsiteY2" fmla="*/ 0 h 157162"/>
                    <a:gd name="connsiteX3" fmla="*/ 152401 w 152401"/>
                    <a:gd name="connsiteY3" fmla="*/ 78580 h 157162"/>
                    <a:gd name="connsiteX4" fmla="*/ 116682 w 152401"/>
                    <a:gd name="connsiteY4" fmla="*/ 157162 h 157162"/>
                    <a:gd name="connsiteX0" fmla="*/ 30958 w 152401"/>
                    <a:gd name="connsiteY0" fmla="*/ 154780 h 154781"/>
                    <a:gd name="connsiteX1" fmla="*/ 0 w 152401"/>
                    <a:gd name="connsiteY1" fmla="*/ 83343 h 154781"/>
                    <a:gd name="connsiteX2" fmla="*/ 76200 w 152401"/>
                    <a:gd name="connsiteY2" fmla="*/ 0 h 154781"/>
                    <a:gd name="connsiteX3" fmla="*/ 152401 w 152401"/>
                    <a:gd name="connsiteY3" fmla="*/ 76199 h 154781"/>
                    <a:gd name="connsiteX4" fmla="*/ 116682 w 152401"/>
                    <a:gd name="connsiteY4" fmla="*/ 154781 h 154781"/>
                    <a:gd name="connsiteX0" fmla="*/ 26195 w 147638"/>
                    <a:gd name="connsiteY0" fmla="*/ 154780 h 154781"/>
                    <a:gd name="connsiteX1" fmla="*/ 0 w 147638"/>
                    <a:gd name="connsiteY1" fmla="*/ 76199 h 154781"/>
                    <a:gd name="connsiteX2" fmla="*/ 71437 w 147638"/>
                    <a:gd name="connsiteY2" fmla="*/ 0 h 154781"/>
                    <a:gd name="connsiteX3" fmla="*/ 147638 w 147638"/>
                    <a:gd name="connsiteY3" fmla="*/ 76199 h 154781"/>
                    <a:gd name="connsiteX4" fmla="*/ 111919 w 147638"/>
                    <a:gd name="connsiteY4" fmla="*/ 154781 h 154781"/>
                    <a:gd name="connsiteX0" fmla="*/ 28576 w 150019"/>
                    <a:gd name="connsiteY0" fmla="*/ 154780 h 154781"/>
                    <a:gd name="connsiteX1" fmla="*/ 0 w 150019"/>
                    <a:gd name="connsiteY1" fmla="*/ 76199 h 154781"/>
                    <a:gd name="connsiteX2" fmla="*/ 73818 w 150019"/>
                    <a:gd name="connsiteY2" fmla="*/ 0 h 154781"/>
                    <a:gd name="connsiteX3" fmla="*/ 150019 w 150019"/>
                    <a:gd name="connsiteY3" fmla="*/ 76199 h 154781"/>
                    <a:gd name="connsiteX4" fmla="*/ 114300 w 150019"/>
                    <a:gd name="connsiteY4" fmla="*/ 154781 h 154781"/>
                    <a:gd name="connsiteX0" fmla="*/ 30957 w 152400"/>
                    <a:gd name="connsiteY0" fmla="*/ 154780 h 154781"/>
                    <a:gd name="connsiteX1" fmla="*/ 0 w 152400"/>
                    <a:gd name="connsiteY1" fmla="*/ 78580 h 154781"/>
                    <a:gd name="connsiteX2" fmla="*/ 76199 w 152400"/>
                    <a:gd name="connsiteY2" fmla="*/ 0 h 154781"/>
                    <a:gd name="connsiteX3" fmla="*/ 152400 w 152400"/>
                    <a:gd name="connsiteY3" fmla="*/ 76199 h 154781"/>
                    <a:gd name="connsiteX4" fmla="*/ 116681 w 152400"/>
                    <a:gd name="connsiteY4" fmla="*/ 154781 h 154781"/>
                    <a:gd name="connsiteX0" fmla="*/ 35719 w 157162"/>
                    <a:gd name="connsiteY0" fmla="*/ 154780 h 154781"/>
                    <a:gd name="connsiteX1" fmla="*/ 0 w 157162"/>
                    <a:gd name="connsiteY1" fmla="*/ 78580 h 154781"/>
                    <a:gd name="connsiteX2" fmla="*/ 80961 w 157162"/>
                    <a:gd name="connsiteY2" fmla="*/ 0 h 154781"/>
                    <a:gd name="connsiteX3" fmla="*/ 157162 w 157162"/>
                    <a:gd name="connsiteY3" fmla="*/ 76199 h 154781"/>
                    <a:gd name="connsiteX4" fmla="*/ 121443 w 157162"/>
                    <a:gd name="connsiteY4" fmla="*/ 154781 h 154781"/>
                    <a:gd name="connsiteX0" fmla="*/ 28576 w 150019"/>
                    <a:gd name="connsiteY0" fmla="*/ 154780 h 154781"/>
                    <a:gd name="connsiteX1" fmla="*/ 0 w 150019"/>
                    <a:gd name="connsiteY1" fmla="*/ 78580 h 154781"/>
                    <a:gd name="connsiteX2" fmla="*/ 73818 w 150019"/>
                    <a:gd name="connsiteY2" fmla="*/ 0 h 154781"/>
                    <a:gd name="connsiteX3" fmla="*/ 150019 w 150019"/>
                    <a:gd name="connsiteY3" fmla="*/ 76199 h 154781"/>
                    <a:gd name="connsiteX4" fmla="*/ 114300 w 150019"/>
                    <a:gd name="connsiteY4" fmla="*/ 154781 h 154781"/>
                    <a:gd name="connsiteX0" fmla="*/ 28576 w 150019"/>
                    <a:gd name="connsiteY0" fmla="*/ 154780 h 154781"/>
                    <a:gd name="connsiteX1" fmla="*/ 0 w 150019"/>
                    <a:gd name="connsiteY1" fmla="*/ 80962 h 154781"/>
                    <a:gd name="connsiteX2" fmla="*/ 73818 w 150019"/>
                    <a:gd name="connsiteY2" fmla="*/ 0 h 154781"/>
                    <a:gd name="connsiteX3" fmla="*/ 150019 w 150019"/>
                    <a:gd name="connsiteY3" fmla="*/ 76199 h 154781"/>
                    <a:gd name="connsiteX4" fmla="*/ 114300 w 150019"/>
                    <a:gd name="connsiteY4" fmla="*/ 154781 h 154781"/>
                    <a:gd name="connsiteX0" fmla="*/ 28576 w 150019"/>
                    <a:gd name="connsiteY0" fmla="*/ 154780 h 154781"/>
                    <a:gd name="connsiteX1" fmla="*/ 0 w 150019"/>
                    <a:gd name="connsiteY1" fmla="*/ 73818 h 154781"/>
                    <a:gd name="connsiteX2" fmla="*/ 73818 w 150019"/>
                    <a:gd name="connsiteY2" fmla="*/ 0 h 154781"/>
                    <a:gd name="connsiteX3" fmla="*/ 150019 w 150019"/>
                    <a:gd name="connsiteY3" fmla="*/ 76199 h 154781"/>
                    <a:gd name="connsiteX4" fmla="*/ 114300 w 150019"/>
                    <a:gd name="connsiteY4" fmla="*/ 154781 h 154781"/>
                    <a:gd name="connsiteX0" fmla="*/ 30958 w 152401"/>
                    <a:gd name="connsiteY0" fmla="*/ 154780 h 154781"/>
                    <a:gd name="connsiteX1" fmla="*/ 0 w 152401"/>
                    <a:gd name="connsiteY1" fmla="*/ 73818 h 154781"/>
                    <a:gd name="connsiteX2" fmla="*/ 76200 w 152401"/>
                    <a:gd name="connsiteY2" fmla="*/ 0 h 154781"/>
                    <a:gd name="connsiteX3" fmla="*/ 152401 w 152401"/>
                    <a:gd name="connsiteY3" fmla="*/ 76199 h 154781"/>
                    <a:gd name="connsiteX4" fmla="*/ 116682 w 152401"/>
                    <a:gd name="connsiteY4" fmla="*/ 154781 h 154781"/>
                    <a:gd name="connsiteX0" fmla="*/ 30958 w 152401"/>
                    <a:gd name="connsiteY0" fmla="*/ 154780 h 154781"/>
                    <a:gd name="connsiteX1" fmla="*/ 0 w 152401"/>
                    <a:gd name="connsiteY1" fmla="*/ 73818 h 154781"/>
                    <a:gd name="connsiteX2" fmla="*/ 76200 w 152401"/>
                    <a:gd name="connsiteY2" fmla="*/ 0 h 154781"/>
                    <a:gd name="connsiteX3" fmla="*/ 152401 w 152401"/>
                    <a:gd name="connsiteY3" fmla="*/ 76199 h 154781"/>
                    <a:gd name="connsiteX4" fmla="*/ 116682 w 152401"/>
                    <a:gd name="connsiteY4" fmla="*/ 154781 h 154781"/>
                    <a:gd name="connsiteX0" fmla="*/ 33339 w 154782"/>
                    <a:gd name="connsiteY0" fmla="*/ 154780 h 154781"/>
                    <a:gd name="connsiteX1" fmla="*/ 0 w 154782"/>
                    <a:gd name="connsiteY1" fmla="*/ 78580 h 154781"/>
                    <a:gd name="connsiteX2" fmla="*/ 78581 w 154782"/>
                    <a:gd name="connsiteY2" fmla="*/ 0 h 154781"/>
                    <a:gd name="connsiteX3" fmla="*/ 154782 w 154782"/>
                    <a:gd name="connsiteY3" fmla="*/ 76199 h 154781"/>
                    <a:gd name="connsiteX4" fmla="*/ 119063 w 154782"/>
                    <a:gd name="connsiteY4" fmla="*/ 154781 h 154781"/>
                    <a:gd name="connsiteX0" fmla="*/ 28576 w 150019"/>
                    <a:gd name="connsiteY0" fmla="*/ 154780 h 154781"/>
                    <a:gd name="connsiteX1" fmla="*/ 0 w 150019"/>
                    <a:gd name="connsiteY1" fmla="*/ 76199 h 154781"/>
                    <a:gd name="connsiteX2" fmla="*/ 73818 w 150019"/>
                    <a:gd name="connsiteY2" fmla="*/ 0 h 154781"/>
                    <a:gd name="connsiteX3" fmla="*/ 150019 w 150019"/>
                    <a:gd name="connsiteY3" fmla="*/ 76199 h 154781"/>
                    <a:gd name="connsiteX4" fmla="*/ 114300 w 150019"/>
                    <a:gd name="connsiteY4" fmla="*/ 154781 h 154781"/>
                    <a:gd name="connsiteX0" fmla="*/ 30958 w 152401"/>
                    <a:gd name="connsiteY0" fmla="*/ 154780 h 154781"/>
                    <a:gd name="connsiteX1" fmla="*/ 0 w 152401"/>
                    <a:gd name="connsiteY1" fmla="*/ 73818 h 154781"/>
                    <a:gd name="connsiteX2" fmla="*/ 76200 w 152401"/>
                    <a:gd name="connsiteY2" fmla="*/ 0 h 154781"/>
                    <a:gd name="connsiteX3" fmla="*/ 152401 w 152401"/>
                    <a:gd name="connsiteY3" fmla="*/ 76199 h 154781"/>
                    <a:gd name="connsiteX4" fmla="*/ 116682 w 152401"/>
                    <a:gd name="connsiteY4" fmla="*/ 154781 h 154781"/>
                    <a:gd name="connsiteX0" fmla="*/ 30958 w 152401"/>
                    <a:gd name="connsiteY0" fmla="*/ 154780 h 154781"/>
                    <a:gd name="connsiteX1" fmla="*/ 0 w 152401"/>
                    <a:gd name="connsiteY1" fmla="*/ 76199 h 154781"/>
                    <a:gd name="connsiteX2" fmla="*/ 76200 w 152401"/>
                    <a:gd name="connsiteY2" fmla="*/ 0 h 154781"/>
                    <a:gd name="connsiteX3" fmla="*/ 152401 w 152401"/>
                    <a:gd name="connsiteY3" fmla="*/ 76199 h 154781"/>
                    <a:gd name="connsiteX4" fmla="*/ 116682 w 152401"/>
                    <a:gd name="connsiteY4" fmla="*/ 154781 h 154781"/>
                    <a:gd name="connsiteX0" fmla="*/ 35721 w 152401"/>
                    <a:gd name="connsiteY0" fmla="*/ 150017 h 154781"/>
                    <a:gd name="connsiteX1" fmla="*/ 0 w 152401"/>
                    <a:gd name="connsiteY1" fmla="*/ 76199 h 154781"/>
                    <a:gd name="connsiteX2" fmla="*/ 76200 w 152401"/>
                    <a:gd name="connsiteY2" fmla="*/ 0 h 154781"/>
                    <a:gd name="connsiteX3" fmla="*/ 152401 w 152401"/>
                    <a:gd name="connsiteY3" fmla="*/ 76199 h 154781"/>
                    <a:gd name="connsiteX4" fmla="*/ 116682 w 152401"/>
                    <a:gd name="connsiteY4" fmla="*/ 154781 h 154781"/>
                    <a:gd name="connsiteX0" fmla="*/ 35721 w 152401"/>
                    <a:gd name="connsiteY0" fmla="*/ 150017 h 154781"/>
                    <a:gd name="connsiteX1" fmla="*/ 0 w 152401"/>
                    <a:gd name="connsiteY1" fmla="*/ 76199 h 154781"/>
                    <a:gd name="connsiteX2" fmla="*/ 76200 w 152401"/>
                    <a:gd name="connsiteY2" fmla="*/ 0 h 154781"/>
                    <a:gd name="connsiteX3" fmla="*/ 152401 w 152401"/>
                    <a:gd name="connsiteY3" fmla="*/ 76199 h 154781"/>
                    <a:gd name="connsiteX4" fmla="*/ 123826 w 152401"/>
                    <a:gd name="connsiteY4" fmla="*/ 154781 h 154781"/>
                    <a:gd name="connsiteX0" fmla="*/ 35721 w 152401"/>
                    <a:gd name="connsiteY0" fmla="*/ 150017 h 152400"/>
                    <a:gd name="connsiteX1" fmla="*/ 0 w 152401"/>
                    <a:gd name="connsiteY1" fmla="*/ 76199 h 152400"/>
                    <a:gd name="connsiteX2" fmla="*/ 76200 w 152401"/>
                    <a:gd name="connsiteY2" fmla="*/ 0 h 152400"/>
                    <a:gd name="connsiteX3" fmla="*/ 152401 w 152401"/>
                    <a:gd name="connsiteY3" fmla="*/ 76199 h 152400"/>
                    <a:gd name="connsiteX4" fmla="*/ 121445 w 152401"/>
                    <a:gd name="connsiteY4" fmla="*/ 152400 h 152400"/>
                    <a:gd name="connsiteX0" fmla="*/ 35721 w 152401"/>
                    <a:gd name="connsiteY0" fmla="*/ 150017 h 150017"/>
                    <a:gd name="connsiteX1" fmla="*/ 0 w 152401"/>
                    <a:gd name="connsiteY1" fmla="*/ 76199 h 150017"/>
                    <a:gd name="connsiteX2" fmla="*/ 76200 w 152401"/>
                    <a:gd name="connsiteY2" fmla="*/ 0 h 150017"/>
                    <a:gd name="connsiteX3" fmla="*/ 152401 w 152401"/>
                    <a:gd name="connsiteY3" fmla="*/ 76199 h 150017"/>
                    <a:gd name="connsiteX4" fmla="*/ 119064 w 152401"/>
                    <a:gd name="connsiteY4" fmla="*/ 147638 h 150017"/>
                    <a:gd name="connsiteX0" fmla="*/ 35721 w 152401"/>
                    <a:gd name="connsiteY0" fmla="*/ 150017 h 150020"/>
                    <a:gd name="connsiteX1" fmla="*/ 0 w 152401"/>
                    <a:gd name="connsiteY1" fmla="*/ 76199 h 150020"/>
                    <a:gd name="connsiteX2" fmla="*/ 76200 w 152401"/>
                    <a:gd name="connsiteY2" fmla="*/ 0 h 150020"/>
                    <a:gd name="connsiteX3" fmla="*/ 152401 w 152401"/>
                    <a:gd name="connsiteY3" fmla="*/ 76199 h 150020"/>
                    <a:gd name="connsiteX4" fmla="*/ 116682 w 152401"/>
                    <a:gd name="connsiteY4" fmla="*/ 150020 h 150020"/>
                    <a:gd name="connsiteX0" fmla="*/ 35721 w 152401"/>
                    <a:gd name="connsiteY0" fmla="*/ 150017 h 150020"/>
                    <a:gd name="connsiteX1" fmla="*/ 0 w 152401"/>
                    <a:gd name="connsiteY1" fmla="*/ 76199 h 150020"/>
                    <a:gd name="connsiteX2" fmla="*/ 76200 w 152401"/>
                    <a:gd name="connsiteY2" fmla="*/ 0 h 150020"/>
                    <a:gd name="connsiteX3" fmla="*/ 152401 w 152401"/>
                    <a:gd name="connsiteY3" fmla="*/ 76199 h 150020"/>
                    <a:gd name="connsiteX4" fmla="*/ 116682 w 152401"/>
                    <a:gd name="connsiteY4" fmla="*/ 150020 h 150020"/>
                    <a:gd name="connsiteX0" fmla="*/ 35721 w 152401"/>
                    <a:gd name="connsiteY0" fmla="*/ 150017 h 150020"/>
                    <a:gd name="connsiteX1" fmla="*/ 0 w 152401"/>
                    <a:gd name="connsiteY1" fmla="*/ 76199 h 150020"/>
                    <a:gd name="connsiteX2" fmla="*/ 76200 w 152401"/>
                    <a:gd name="connsiteY2" fmla="*/ 0 h 150020"/>
                    <a:gd name="connsiteX3" fmla="*/ 152401 w 152401"/>
                    <a:gd name="connsiteY3" fmla="*/ 76199 h 150020"/>
                    <a:gd name="connsiteX4" fmla="*/ 116682 w 152401"/>
                    <a:gd name="connsiteY4" fmla="*/ 150020 h 150020"/>
                    <a:gd name="connsiteX0" fmla="*/ 35721 w 152401"/>
                    <a:gd name="connsiteY0" fmla="*/ 150017 h 150020"/>
                    <a:gd name="connsiteX1" fmla="*/ 0 w 152401"/>
                    <a:gd name="connsiteY1" fmla="*/ 76199 h 150020"/>
                    <a:gd name="connsiteX2" fmla="*/ 76200 w 152401"/>
                    <a:gd name="connsiteY2" fmla="*/ 0 h 150020"/>
                    <a:gd name="connsiteX3" fmla="*/ 152401 w 152401"/>
                    <a:gd name="connsiteY3" fmla="*/ 76199 h 150020"/>
                    <a:gd name="connsiteX4" fmla="*/ 116682 w 152401"/>
                    <a:gd name="connsiteY4" fmla="*/ 150020 h 150020"/>
                    <a:gd name="connsiteX0" fmla="*/ 35721 w 152401"/>
                    <a:gd name="connsiteY0" fmla="*/ 150017 h 150020"/>
                    <a:gd name="connsiteX1" fmla="*/ 0 w 152401"/>
                    <a:gd name="connsiteY1" fmla="*/ 76199 h 150020"/>
                    <a:gd name="connsiteX2" fmla="*/ 76200 w 152401"/>
                    <a:gd name="connsiteY2" fmla="*/ 0 h 150020"/>
                    <a:gd name="connsiteX3" fmla="*/ 152401 w 152401"/>
                    <a:gd name="connsiteY3" fmla="*/ 76199 h 150020"/>
                    <a:gd name="connsiteX4" fmla="*/ 116682 w 152401"/>
                    <a:gd name="connsiteY4" fmla="*/ 150020 h 150020"/>
                    <a:gd name="connsiteX0" fmla="*/ 35721 w 153268"/>
                    <a:gd name="connsiteY0" fmla="*/ 150017 h 150020"/>
                    <a:gd name="connsiteX1" fmla="*/ 0 w 153268"/>
                    <a:gd name="connsiteY1" fmla="*/ 76199 h 150020"/>
                    <a:gd name="connsiteX2" fmla="*/ 76200 w 153268"/>
                    <a:gd name="connsiteY2" fmla="*/ 0 h 150020"/>
                    <a:gd name="connsiteX3" fmla="*/ 152401 w 153268"/>
                    <a:gd name="connsiteY3" fmla="*/ 76199 h 150020"/>
                    <a:gd name="connsiteX4" fmla="*/ 116682 w 153268"/>
                    <a:gd name="connsiteY4" fmla="*/ 150020 h 150020"/>
                    <a:gd name="connsiteX0" fmla="*/ 35721 w 153268"/>
                    <a:gd name="connsiteY0" fmla="*/ 150017 h 150020"/>
                    <a:gd name="connsiteX1" fmla="*/ 0 w 153268"/>
                    <a:gd name="connsiteY1" fmla="*/ 76199 h 150020"/>
                    <a:gd name="connsiteX2" fmla="*/ 76200 w 153268"/>
                    <a:gd name="connsiteY2" fmla="*/ 0 h 150020"/>
                    <a:gd name="connsiteX3" fmla="*/ 152401 w 153268"/>
                    <a:gd name="connsiteY3" fmla="*/ 76199 h 150020"/>
                    <a:gd name="connsiteX4" fmla="*/ 116682 w 153268"/>
                    <a:gd name="connsiteY4" fmla="*/ 150020 h 150020"/>
                    <a:gd name="connsiteX0" fmla="*/ 35721 w 153268"/>
                    <a:gd name="connsiteY0" fmla="*/ 150017 h 150020"/>
                    <a:gd name="connsiteX1" fmla="*/ 0 w 153268"/>
                    <a:gd name="connsiteY1" fmla="*/ 76199 h 150020"/>
                    <a:gd name="connsiteX2" fmla="*/ 76200 w 153268"/>
                    <a:gd name="connsiteY2" fmla="*/ 0 h 150020"/>
                    <a:gd name="connsiteX3" fmla="*/ 152401 w 153268"/>
                    <a:gd name="connsiteY3" fmla="*/ 76199 h 150020"/>
                    <a:gd name="connsiteX4" fmla="*/ 116682 w 153268"/>
                    <a:gd name="connsiteY4" fmla="*/ 150020 h 150020"/>
                    <a:gd name="connsiteX0" fmla="*/ 35721 w 153268"/>
                    <a:gd name="connsiteY0" fmla="*/ 150017 h 150020"/>
                    <a:gd name="connsiteX1" fmla="*/ 0 w 153268"/>
                    <a:gd name="connsiteY1" fmla="*/ 76199 h 150020"/>
                    <a:gd name="connsiteX2" fmla="*/ 76200 w 153268"/>
                    <a:gd name="connsiteY2" fmla="*/ 0 h 150020"/>
                    <a:gd name="connsiteX3" fmla="*/ 152401 w 153268"/>
                    <a:gd name="connsiteY3" fmla="*/ 76199 h 150020"/>
                    <a:gd name="connsiteX4" fmla="*/ 116682 w 153268"/>
                    <a:gd name="connsiteY4" fmla="*/ 150020 h 150020"/>
                    <a:gd name="connsiteX0" fmla="*/ 35721 w 153268"/>
                    <a:gd name="connsiteY0" fmla="*/ 150017 h 150020"/>
                    <a:gd name="connsiteX1" fmla="*/ 0 w 153268"/>
                    <a:gd name="connsiteY1" fmla="*/ 76199 h 150020"/>
                    <a:gd name="connsiteX2" fmla="*/ 76200 w 153268"/>
                    <a:gd name="connsiteY2" fmla="*/ 0 h 150020"/>
                    <a:gd name="connsiteX3" fmla="*/ 152401 w 153268"/>
                    <a:gd name="connsiteY3" fmla="*/ 76199 h 150020"/>
                    <a:gd name="connsiteX4" fmla="*/ 116682 w 153268"/>
                    <a:gd name="connsiteY4" fmla="*/ 150020 h 150020"/>
                    <a:gd name="connsiteX0" fmla="*/ 35721 w 153268"/>
                    <a:gd name="connsiteY0" fmla="*/ 150017 h 150020"/>
                    <a:gd name="connsiteX1" fmla="*/ 0 w 153268"/>
                    <a:gd name="connsiteY1" fmla="*/ 76199 h 150020"/>
                    <a:gd name="connsiteX2" fmla="*/ 76200 w 153268"/>
                    <a:gd name="connsiteY2" fmla="*/ 0 h 150020"/>
                    <a:gd name="connsiteX3" fmla="*/ 152401 w 153268"/>
                    <a:gd name="connsiteY3" fmla="*/ 76199 h 150020"/>
                    <a:gd name="connsiteX4" fmla="*/ 116682 w 153268"/>
                    <a:gd name="connsiteY4" fmla="*/ 150020 h 150020"/>
                    <a:gd name="connsiteX0" fmla="*/ 0 w 117547"/>
                    <a:gd name="connsiteY0" fmla="*/ 150017 h 150020"/>
                    <a:gd name="connsiteX1" fmla="*/ 40479 w 117547"/>
                    <a:gd name="connsiteY1" fmla="*/ 0 h 150020"/>
                    <a:gd name="connsiteX2" fmla="*/ 116680 w 117547"/>
                    <a:gd name="connsiteY2" fmla="*/ 76199 h 150020"/>
                    <a:gd name="connsiteX3" fmla="*/ 80961 w 117547"/>
                    <a:gd name="connsiteY3" fmla="*/ 150020 h 150020"/>
                    <a:gd name="connsiteX0" fmla="*/ 0 w 77068"/>
                    <a:gd name="connsiteY0" fmla="*/ 0 h 150020"/>
                    <a:gd name="connsiteX1" fmla="*/ 76201 w 77068"/>
                    <a:gd name="connsiteY1" fmla="*/ 76199 h 150020"/>
                    <a:gd name="connsiteX2" fmla="*/ 40482 w 77068"/>
                    <a:gd name="connsiteY2" fmla="*/ 150020 h 15002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77068" h="150020">
                      <a:moveTo>
                        <a:pt x="0" y="0"/>
                      </a:moveTo>
                      <a:cubicBezTo>
                        <a:pt x="77787" y="1588"/>
                        <a:pt x="79376" y="29368"/>
                        <a:pt x="76201" y="76199"/>
                      </a:cubicBezTo>
                      <a:cubicBezTo>
                        <a:pt x="71439" y="131762"/>
                        <a:pt x="52388" y="125413"/>
                        <a:pt x="40482" y="150020"/>
                      </a:cubicBezTo>
                    </a:path>
                  </a:pathLst>
                </a:custGeom>
                <a:noFill/>
                <a:ln w="25400">
                  <a:solidFill>
                    <a:srgbClr val="6969B6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CA" dirty="0"/>
                </a:p>
              </p:txBody>
            </p:sp>
          </p:grpSp>
          <p:grpSp>
            <p:nvGrpSpPr>
              <p:cNvPr id="35" name="Group 34"/>
              <p:cNvGrpSpPr/>
              <p:nvPr/>
            </p:nvGrpSpPr>
            <p:grpSpPr>
              <a:xfrm rot="3840000">
                <a:off x="1087386" y="2200851"/>
                <a:ext cx="153024" cy="150020"/>
                <a:chOff x="534893" y="1981085"/>
                <a:chExt cx="153024" cy="150020"/>
              </a:xfrm>
            </p:grpSpPr>
            <p:sp>
              <p:nvSpPr>
                <p:cNvPr id="36" name="Freeform 35"/>
                <p:cNvSpPr/>
                <p:nvPr/>
              </p:nvSpPr>
              <p:spPr>
                <a:xfrm>
                  <a:off x="610849" y="1981085"/>
                  <a:ext cx="77068" cy="150020"/>
                </a:xfrm>
                <a:custGeom>
                  <a:avLst/>
                  <a:gdLst>
                    <a:gd name="connsiteX0" fmla="*/ 0 w 295275"/>
                    <a:gd name="connsiteY0" fmla="*/ 152400 h 152400"/>
                    <a:gd name="connsiteX1" fmla="*/ 0 w 295275"/>
                    <a:gd name="connsiteY1" fmla="*/ 152400 h 152400"/>
                    <a:gd name="connsiteX2" fmla="*/ 66675 w 295275"/>
                    <a:gd name="connsiteY2" fmla="*/ 123825 h 152400"/>
                    <a:gd name="connsiteX3" fmla="*/ 38100 w 295275"/>
                    <a:gd name="connsiteY3" fmla="*/ 47625 h 152400"/>
                    <a:gd name="connsiteX4" fmla="*/ 142875 w 295275"/>
                    <a:gd name="connsiteY4" fmla="*/ 0 h 152400"/>
                    <a:gd name="connsiteX5" fmla="*/ 238125 w 295275"/>
                    <a:gd name="connsiteY5" fmla="*/ 47625 h 152400"/>
                    <a:gd name="connsiteX6" fmla="*/ 209550 w 295275"/>
                    <a:gd name="connsiteY6" fmla="*/ 133350 h 152400"/>
                    <a:gd name="connsiteX7" fmla="*/ 295275 w 295275"/>
                    <a:gd name="connsiteY7" fmla="*/ 152400 h 152400"/>
                    <a:gd name="connsiteX0" fmla="*/ 0 w 277485"/>
                    <a:gd name="connsiteY0" fmla="*/ 152400 h 163073"/>
                    <a:gd name="connsiteX1" fmla="*/ 0 w 277485"/>
                    <a:gd name="connsiteY1" fmla="*/ 152400 h 163073"/>
                    <a:gd name="connsiteX2" fmla="*/ 66675 w 277485"/>
                    <a:gd name="connsiteY2" fmla="*/ 123825 h 163073"/>
                    <a:gd name="connsiteX3" fmla="*/ 38100 w 277485"/>
                    <a:gd name="connsiteY3" fmla="*/ 47625 h 163073"/>
                    <a:gd name="connsiteX4" fmla="*/ 142875 w 277485"/>
                    <a:gd name="connsiteY4" fmla="*/ 0 h 163073"/>
                    <a:gd name="connsiteX5" fmla="*/ 238125 w 277485"/>
                    <a:gd name="connsiteY5" fmla="*/ 47625 h 163073"/>
                    <a:gd name="connsiteX6" fmla="*/ 209550 w 277485"/>
                    <a:gd name="connsiteY6" fmla="*/ 133350 h 163073"/>
                    <a:gd name="connsiteX7" fmla="*/ 277485 w 277485"/>
                    <a:gd name="connsiteY7" fmla="*/ 163073 h 163073"/>
                    <a:gd name="connsiteX0" fmla="*/ 0 w 277485"/>
                    <a:gd name="connsiteY0" fmla="*/ 152400 h 163073"/>
                    <a:gd name="connsiteX1" fmla="*/ 21348 w 277485"/>
                    <a:gd name="connsiteY1" fmla="*/ 141726 h 163073"/>
                    <a:gd name="connsiteX2" fmla="*/ 66675 w 277485"/>
                    <a:gd name="connsiteY2" fmla="*/ 123825 h 163073"/>
                    <a:gd name="connsiteX3" fmla="*/ 38100 w 277485"/>
                    <a:gd name="connsiteY3" fmla="*/ 47625 h 163073"/>
                    <a:gd name="connsiteX4" fmla="*/ 142875 w 277485"/>
                    <a:gd name="connsiteY4" fmla="*/ 0 h 163073"/>
                    <a:gd name="connsiteX5" fmla="*/ 238125 w 277485"/>
                    <a:gd name="connsiteY5" fmla="*/ 47625 h 163073"/>
                    <a:gd name="connsiteX6" fmla="*/ 209550 w 277485"/>
                    <a:gd name="connsiteY6" fmla="*/ 133350 h 163073"/>
                    <a:gd name="connsiteX7" fmla="*/ 277485 w 277485"/>
                    <a:gd name="connsiteY7" fmla="*/ 163073 h 163073"/>
                    <a:gd name="connsiteX0" fmla="*/ 35654 w 256212"/>
                    <a:gd name="connsiteY0" fmla="*/ 163073 h 163073"/>
                    <a:gd name="connsiteX1" fmla="*/ 75 w 256212"/>
                    <a:gd name="connsiteY1" fmla="*/ 141726 h 163073"/>
                    <a:gd name="connsiteX2" fmla="*/ 45402 w 256212"/>
                    <a:gd name="connsiteY2" fmla="*/ 123825 h 163073"/>
                    <a:gd name="connsiteX3" fmla="*/ 16827 w 256212"/>
                    <a:gd name="connsiteY3" fmla="*/ 47625 h 163073"/>
                    <a:gd name="connsiteX4" fmla="*/ 121602 w 256212"/>
                    <a:gd name="connsiteY4" fmla="*/ 0 h 163073"/>
                    <a:gd name="connsiteX5" fmla="*/ 216852 w 256212"/>
                    <a:gd name="connsiteY5" fmla="*/ 47625 h 163073"/>
                    <a:gd name="connsiteX6" fmla="*/ 188277 w 256212"/>
                    <a:gd name="connsiteY6" fmla="*/ 133350 h 163073"/>
                    <a:gd name="connsiteX7" fmla="*/ 256212 w 256212"/>
                    <a:gd name="connsiteY7" fmla="*/ 163073 h 163073"/>
                    <a:gd name="connsiteX0" fmla="*/ 0 w 256137"/>
                    <a:gd name="connsiteY0" fmla="*/ 141726 h 163073"/>
                    <a:gd name="connsiteX1" fmla="*/ 45327 w 256137"/>
                    <a:gd name="connsiteY1" fmla="*/ 123825 h 163073"/>
                    <a:gd name="connsiteX2" fmla="*/ 16752 w 256137"/>
                    <a:gd name="connsiteY2" fmla="*/ 47625 h 163073"/>
                    <a:gd name="connsiteX3" fmla="*/ 121527 w 256137"/>
                    <a:gd name="connsiteY3" fmla="*/ 0 h 163073"/>
                    <a:gd name="connsiteX4" fmla="*/ 216777 w 256137"/>
                    <a:gd name="connsiteY4" fmla="*/ 47625 h 163073"/>
                    <a:gd name="connsiteX5" fmla="*/ 188202 w 256137"/>
                    <a:gd name="connsiteY5" fmla="*/ 133350 h 163073"/>
                    <a:gd name="connsiteX6" fmla="*/ 256137 w 256137"/>
                    <a:gd name="connsiteY6" fmla="*/ 163073 h 163073"/>
                    <a:gd name="connsiteX0" fmla="*/ 8153 w 239385"/>
                    <a:gd name="connsiteY0" fmla="*/ 152400 h 163073"/>
                    <a:gd name="connsiteX1" fmla="*/ 28575 w 239385"/>
                    <a:gd name="connsiteY1" fmla="*/ 123825 h 163073"/>
                    <a:gd name="connsiteX2" fmla="*/ 0 w 239385"/>
                    <a:gd name="connsiteY2" fmla="*/ 47625 h 163073"/>
                    <a:gd name="connsiteX3" fmla="*/ 104775 w 239385"/>
                    <a:gd name="connsiteY3" fmla="*/ 0 h 163073"/>
                    <a:gd name="connsiteX4" fmla="*/ 200025 w 239385"/>
                    <a:gd name="connsiteY4" fmla="*/ 47625 h 163073"/>
                    <a:gd name="connsiteX5" fmla="*/ 171450 w 239385"/>
                    <a:gd name="connsiteY5" fmla="*/ 133350 h 163073"/>
                    <a:gd name="connsiteX6" fmla="*/ 239385 w 239385"/>
                    <a:gd name="connsiteY6" fmla="*/ 163073 h 163073"/>
                    <a:gd name="connsiteX0" fmla="*/ 8153 w 239385"/>
                    <a:gd name="connsiteY0" fmla="*/ 152400 h 163073"/>
                    <a:gd name="connsiteX1" fmla="*/ 35719 w 239385"/>
                    <a:gd name="connsiteY1" fmla="*/ 138112 h 163073"/>
                    <a:gd name="connsiteX2" fmla="*/ 0 w 239385"/>
                    <a:gd name="connsiteY2" fmla="*/ 47625 h 163073"/>
                    <a:gd name="connsiteX3" fmla="*/ 104775 w 239385"/>
                    <a:gd name="connsiteY3" fmla="*/ 0 h 163073"/>
                    <a:gd name="connsiteX4" fmla="*/ 200025 w 239385"/>
                    <a:gd name="connsiteY4" fmla="*/ 47625 h 163073"/>
                    <a:gd name="connsiteX5" fmla="*/ 171450 w 239385"/>
                    <a:gd name="connsiteY5" fmla="*/ 133350 h 163073"/>
                    <a:gd name="connsiteX6" fmla="*/ 239385 w 239385"/>
                    <a:gd name="connsiteY6" fmla="*/ 163073 h 163073"/>
                    <a:gd name="connsiteX0" fmla="*/ 35719 w 239385"/>
                    <a:gd name="connsiteY0" fmla="*/ 138112 h 163073"/>
                    <a:gd name="connsiteX1" fmla="*/ 0 w 239385"/>
                    <a:gd name="connsiteY1" fmla="*/ 47625 h 163073"/>
                    <a:gd name="connsiteX2" fmla="*/ 104775 w 239385"/>
                    <a:gd name="connsiteY2" fmla="*/ 0 h 163073"/>
                    <a:gd name="connsiteX3" fmla="*/ 200025 w 239385"/>
                    <a:gd name="connsiteY3" fmla="*/ 47625 h 163073"/>
                    <a:gd name="connsiteX4" fmla="*/ 171450 w 239385"/>
                    <a:gd name="connsiteY4" fmla="*/ 133350 h 163073"/>
                    <a:gd name="connsiteX5" fmla="*/ 239385 w 239385"/>
                    <a:gd name="connsiteY5" fmla="*/ 163073 h 163073"/>
                    <a:gd name="connsiteX0" fmla="*/ 45244 w 239385"/>
                    <a:gd name="connsiteY0" fmla="*/ 138112 h 163073"/>
                    <a:gd name="connsiteX1" fmla="*/ 0 w 239385"/>
                    <a:gd name="connsiteY1" fmla="*/ 47625 h 163073"/>
                    <a:gd name="connsiteX2" fmla="*/ 104775 w 239385"/>
                    <a:gd name="connsiteY2" fmla="*/ 0 h 163073"/>
                    <a:gd name="connsiteX3" fmla="*/ 200025 w 239385"/>
                    <a:gd name="connsiteY3" fmla="*/ 47625 h 163073"/>
                    <a:gd name="connsiteX4" fmla="*/ 171450 w 239385"/>
                    <a:gd name="connsiteY4" fmla="*/ 133350 h 163073"/>
                    <a:gd name="connsiteX5" fmla="*/ 239385 w 239385"/>
                    <a:gd name="connsiteY5" fmla="*/ 163073 h 163073"/>
                    <a:gd name="connsiteX0" fmla="*/ 45244 w 200025"/>
                    <a:gd name="connsiteY0" fmla="*/ 138112 h 138112"/>
                    <a:gd name="connsiteX1" fmla="*/ 0 w 200025"/>
                    <a:gd name="connsiteY1" fmla="*/ 47625 h 138112"/>
                    <a:gd name="connsiteX2" fmla="*/ 104775 w 200025"/>
                    <a:gd name="connsiteY2" fmla="*/ 0 h 138112"/>
                    <a:gd name="connsiteX3" fmla="*/ 200025 w 200025"/>
                    <a:gd name="connsiteY3" fmla="*/ 47625 h 138112"/>
                    <a:gd name="connsiteX4" fmla="*/ 171450 w 200025"/>
                    <a:gd name="connsiteY4" fmla="*/ 133350 h 138112"/>
                    <a:gd name="connsiteX0" fmla="*/ 45244 w 200025"/>
                    <a:gd name="connsiteY0" fmla="*/ 138112 h 138112"/>
                    <a:gd name="connsiteX1" fmla="*/ 0 w 200025"/>
                    <a:gd name="connsiteY1" fmla="*/ 47625 h 138112"/>
                    <a:gd name="connsiteX2" fmla="*/ 104775 w 200025"/>
                    <a:gd name="connsiteY2" fmla="*/ 0 h 138112"/>
                    <a:gd name="connsiteX3" fmla="*/ 200025 w 200025"/>
                    <a:gd name="connsiteY3" fmla="*/ 47625 h 138112"/>
                    <a:gd name="connsiteX4" fmla="*/ 164306 w 200025"/>
                    <a:gd name="connsiteY4" fmla="*/ 135731 h 138112"/>
                    <a:gd name="connsiteX0" fmla="*/ 45244 w 200025"/>
                    <a:gd name="connsiteY0" fmla="*/ 150018 h 150018"/>
                    <a:gd name="connsiteX1" fmla="*/ 0 w 200025"/>
                    <a:gd name="connsiteY1" fmla="*/ 59531 h 150018"/>
                    <a:gd name="connsiteX2" fmla="*/ 107156 w 200025"/>
                    <a:gd name="connsiteY2" fmla="*/ 0 h 150018"/>
                    <a:gd name="connsiteX3" fmla="*/ 200025 w 200025"/>
                    <a:gd name="connsiteY3" fmla="*/ 59531 h 150018"/>
                    <a:gd name="connsiteX4" fmla="*/ 164306 w 200025"/>
                    <a:gd name="connsiteY4" fmla="*/ 147637 h 150018"/>
                    <a:gd name="connsiteX0" fmla="*/ 45244 w 216694"/>
                    <a:gd name="connsiteY0" fmla="*/ 150018 h 150018"/>
                    <a:gd name="connsiteX1" fmla="*/ 0 w 216694"/>
                    <a:gd name="connsiteY1" fmla="*/ 59531 h 150018"/>
                    <a:gd name="connsiteX2" fmla="*/ 107156 w 216694"/>
                    <a:gd name="connsiteY2" fmla="*/ 0 h 150018"/>
                    <a:gd name="connsiteX3" fmla="*/ 216694 w 216694"/>
                    <a:gd name="connsiteY3" fmla="*/ 80962 h 150018"/>
                    <a:gd name="connsiteX4" fmla="*/ 164306 w 216694"/>
                    <a:gd name="connsiteY4" fmla="*/ 147637 h 150018"/>
                    <a:gd name="connsiteX0" fmla="*/ 45244 w 226219"/>
                    <a:gd name="connsiteY0" fmla="*/ 150018 h 150018"/>
                    <a:gd name="connsiteX1" fmla="*/ 0 w 226219"/>
                    <a:gd name="connsiteY1" fmla="*/ 59531 h 150018"/>
                    <a:gd name="connsiteX2" fmla="*/ 107156 w 226219"/>
                    <a:gd name="connsiteY2" fmla="*/ 0 h 150018"/>
                    <a:gd name="connsiteX3" fmla="*/ 226219 w 226219"/>
                    <a:gd name="connsiteY3" fmla="*/ 83343 h 150018"/>
                    <a:gd name="connsiteX4" fmla="*/ 164306 w 226219"/>
                    <a:gd name="connsiteY4" fmla="*/ 147637 h 150018"/>
                    <a:gd name="connsiteX0" fmla="*/ 54769 w 235744"/>
                    <a:gd name="connsiteY0" fmla="*/ 150018 h 150018"/>
                    <a:gd name="connsiteX1" fmla="*/ 0 w 235744"/>
                    <a:gd name="connsiteY1" fmla="*/ 83343 h 150018"/>
                    <a:gd name="connsiteX2" fmla="*/ 116681 w 235744"/>
                    <a:gd name="connsiteY2" fmla="*/ 0 h 150018"/>
                    <a:gd name="connsiteX3" fmla="*/ 235744 w 235744"/>
                    <a:gd name="connsiteY3" fmla="*/ 83343 h 150018"/>
                    <a:gd name="connsiteX4" fmla="*/ 173831 w 235744"/>
                    <a:gd name="connsiteY4" fmla="*/ 147637 h 150018"/>
                    <a:gd name="connsiteX0" fmla="*/ 54769 w 235744"/>
                    <a:gd name="connsiteY0" fmla="*/ 150018 h 157162"/>
                    <a:gd name="connsiteX1" fmla="*/ 0 w 235744"/>
                    <a:gd name="connsiteY1" fmla="*/ 83343 h 157162"/>
                    <a:gd name="connsiteX2" fmla="*/ 116681 w 235744"/>
                    <a:gd name="connsiteY2" fmla="*/ 0 h 157162"/>
                    <a:gd name="connsiteX3" fmla="*/ 235744 w 235744"/>
                    <a:gd name="connsiteY3" fmla="*/ 83343 h 157162"/>
                    <a:gd name="connsiteX4" fmla="*/ 159544 w 235744"/>
                    <a:gd name="connsiteY4" fmla="*/ 157162 h 157162"/>
                    <a:gd name="connsiteX0" fmla="*/ 71438 w 235744"/>
                    <a:gd name="connsiteY0" fmla="*/ 157161 h 157162"/>
                    <a:gd name="connsiteX1" fmla="*/ 0 w 235744"/>
                    <a:gd name="connsiteY1" fmla="*/ 83343 h 157162"/>
                    <a:gd name="connsiteX2" fmla="*/ 116681 w 235744"/>
                    <a:gd name="connsiteY2" fmla="*/ 0 h 157162"/>
                    <a:gd name="connsiteX3" fmla="*/ 235744 w 235744"/>
                    <a:gd name="connsiteY3" fmla="*/ 83343 h 157162"/>
                    <a:gd name="connsiteX4" fmla="*/ 159544 w 235744"/>
                    <a:gd name="connsiteY4" fmla="*/ 157162 h 157162"/>
                    <a:gd name="connsiteX0" fmla="*/ 73820 w 235744"/>
                    <a:gd name="connsiteY0" fmla="*/ 157161 h 157162"/>
                    <a:gd name="connsiteX1" fmla="*/ 0 w 235744"/>
                    <a:gd name="connsiteY1" fmla="*/ 83343 h 157162"/>
                    <a:gd name="connsiteX2" fmla="*/ 116681 w 235744"/>
                    <a:gd name="connsiteY2" fmla="*/ 0 h 157162"/>
                    <a:gd name="connsiteX3" fmla="*/ 235744 w 235744"/>
                    <a:gd name="connsiteY3" fmla="*/ 83343 h 157162"/>
                    <a:gd name="connsiteX4" fmla="*/ 159544 w 235744"/>
                    <a:gd name="connsiteY4" fmla="*/ 157162 h 157162"/>
                    <a:gd name="connsiteX0" fmla="*/ 73820 w 195263"/>
                    <a:gd name="connsiteY0" fmla="*/ 157161 h 157162"/>
                    <a:gd name="connsiteX1" fmla="*/ 0 w 195263"/>
                    <a:gd name="connsiteY1" fmla="*/ 83343 h 157162"/>
                    <a:gd name="connsiteX2" fmla="*/ 116681 w 195263"/>
                    <a:gd name="connsiteY2" fmla="*/ 0 h 157162"/>
                    <a:gd name="connsiteX3" fmla="*/ 195263 w 195263"/>
                    <a:gd name="connsiteY3" fmla="*/ 78580 h 157162"/>
                    <a:gd name="connsiteX4" fmla="*/ 159544 w 195263"/>
                    <a:gd name="connsiteY4" fmla="*/ 157162 h 157162"/>
                    <a:gd name="connsiteX0" fmla="*/ 30958 w 152401"/>
                    <a:gd name="connsiteY0" fmla="*/ 157161 h 157162"/>
                    <a:gd name="connsiteX1" fmla="*/ 0 w 152401"/>
                    <a:gd name="connsiteY1" fmla="*/ 85724 h 157162"/>
                    <a:gd name="connsiteX2" fmla="*/ 73819 w 152401"/>
                    <a:gd name="connsiteY2" fmla="*/ 0 h 157162"/>
                    <a:gd name="connsiteX3" fmla="*/ 152401 w 152401"/>
                    <a:gd name="connsiteY3" fmla="*/ 78580 h 157162"/>
                    <a:gd name="connsiteX4" fmla="*/ 116682 w 152401"/>
                    <a:gd name="connsiteY4" fmla="*/ 157162 h 157162"/>
                    <a:gd name="connsiteX0" fmla="*/ 30958 w 152401"/>
                    <a:gd name="connsiteY0" fmla="*/ 154780 h 154781"/>
                    <a:gd name="connsiteX1" fmla="*/ 0 w 152401"/>
                    <a:gd name="connsiteY1" fmla="*/ 83343 h 154781"/>
                    <a:gd name="connsiteX2" fmla="*/ 76200 w 152401"/>
                    <a:gd name="connsiteY2" fmla="*/ 0 h 154781"/>
                    <a:gd name="connsiteX3" fmla="*/ 152401 w 152401"/>
                    <a:gd name="connsiteY3" fmla="*/ 76199 h 154781"/>
                    <a:gd name="connsiteX4" fmla="*/ 116682 w 152401"/>
                    <a:gd name="connsiteY4" fmla="*/ 154781 h 154781"/>
                    <a:gd name="connsiteX0" fmla="*/ 26195 w 147638"/>
                    <a:gd name="connsiteY0" fmla="*/ 154780 h 154781"/>
                    <a:gd name="connsiteX1" fmla="*/ 0 w 147638"/>
                    <a:gd name="connsiteY1" fmla="*/ 76199 h 154781"/>
                    <a:gd name="connsiteX2" fmla="*/ 71437 w 147638"/>
                    <a:gd name="connsiteY2" fmla="*/ 0 h 154781"/>
                    <a:gd name="connsiteX3" fmla="*/ 147638 w 147638"/>
                    <a:gd name="connsiteY3" fmla="*/ 76199 h 154781"/>
                    <a:gd name="connsiteX4" fmla="*/ 111919 w 147638"/>
                    <a:gd name="connsiteY4" fmla="*/ 154781 h 154781"/>
                    <a:gd name="connsiteX0" fmla="*/ 28576 w 150019"/>
                    <a:gd name="connsiteY0" fmla="*/ 154780 h 154781"/>
                    <a:gd name="connsiteX1" fmla="*/ 0 w 150019"/>
                    <a:gd name="connsiteY1" fmla="*/ 76199 h 154781"/>
                    <a:gd name="connsiteX2" fmla="*/ 73818 w 150019"/>
                    <a:gd name="connsiteY2" fmla="*/ 0 h 154781"/>
                    <a:gd name="connsiteX3" fmla="*/ 150019 w 150019"/>
                    <a:gd name="connsiteY3" fmla="*/ 76199 h 154781"/>
                    <a:gd name="connsiteX4" fmla="*/ 114300 w 150019"/>
                    <a:gd name="connsiteY4" fmla="*/ 154781 h 154781"/>
                    <a:gd name="connsiteX0" fmla="*/ 30957 w 152400"/>
                    <a:gd name="connsiteY0" fmla="*/ 154780 h 154781"/>
                    <a:gd name="connsiteX1" fmla="*/ 0 w 152400"/>
                    <a:gd name="connsiteY1" fmla="*/ 78580 h 154781"/>
                    <a:gd name="connsiteX2" fmla="*/ 76199 w 152400"/>
                    <a:gd name="connsiteY2" fmla="*/ 0 h 154781"/>
                    <a:gd name="connsiteX3" fmla="*/ 152400 w 152400"/>
                    <a:gd name="connsiteY3" fmla="*/ 76199 h 154781"/>
                    <a:gd name="connsiteX4" fmla="*/ 116681 w 152400"/>
                    <a:gd name="connsiteY4" fmla="*/ 154781 h 154781"/>
                    <a:gd name="connsiteX0" fmla="*/ 35719 w 157162"/>
                    <a:gd name="connsiteY0" fmla="*/ 154780 h 154781"/>
                    <a:gd name="connsiteX1" fmla="*/ 0 w 157162"/>
                    <a:gd name="connsiteY1" fmla="*/ 78580 h 154781"/>
                    <a:gd name="connsiteX2" fmla="*/ 80961 w 157162"/>
                    <a:gd name="connsiteY2" fmla="*/ 0 h 154781"/>
                    <a:gd name="connsiteX3" fmla="*/ 157162 w 157162"/>
                    <a:gd name="connsiteY3" fmla="*/ 76199 h 154781"/>
                    <a:gd name="connsiteX4" fmla="*/ 121443 w 157162"/>
                    <a:gd name="connsiteY4" fmla="*/ 154781 h 154781"/>
                    <a:gd name="connsiteX0" fmla="*/ 28576 w 150019"/>
                    <a:gd name="connsiteY0" fmla="*/ 154780 h 154781"/>
                    <a:gd name="connsiteX1" fmla="*/ 0 w 150019"/>
                    <a:gd name="connsiteY1" fmla="*/ 78580 h 154781"/>
                    <a:gd name="connsiteX2" fmla="*/ 73818 w 150019"/>
                    <a:gd name="connsiteY2" fmla="*/ 0 h 154781"/>
                    <a:gd name="connsiteX3" fmla="*/ 150019 w 150019"/>
                    <a:gd name="connsiteY3" fmla="*/ 76199 h 154781"/>
                    <a:gd name="connsiteX4" fmla="*/ 114300 w 150019"/>
                    <a:gd name="connsiteY4" fmla="*/ 154781 h 154781"/>
                    <a:gd name="connsiteX0" fmla="*/ 28576 w 150019"/>
                    <a:gd name="connsiteY0" fmla="*/ 154780 h 154781"/>
                    <a:gd name="connsiteX1" fmla="*/ 0 w 150019"/>
                    <a:gd name="connsiteY1" fmla="*/ 80962 h 154781"/>
                    <a:gd name="connsiteX2" fmla="*/ 73818 w 150019"/>
                    <a:gd name="connsiteY2" fmla="*/ 0 h 154781"/>
                    <a:gd name="connsiteX3" fmla="*/ 150019 w 150019"/>
                    <a:gd name="connsiteY3" fmla="*/ 76199 h 154781"/>
                    <a:gd name="connsiteX4" fmla="*/ 114300 w 150019"/>
                    <a:gd name="connsiteY4" fmla="*/ 154781 h 154781"/>
                    <a:gd name="connsiteX0" fmla="*/ 28576 w 150019"/>
                    <a:gd name="connsiteY0" fmla="*/ 154780 h 154781"/>
                    <a:gd name="connsiteX1" fmla="*/ 0 w 150019"/>
                    <a:gd name="connsiteY1" fmla="*/ 73818 h 154781"/>
                    <a:gd name="connsiteX2" fmla="*/ 73818 w 150019"/>
                    <a:gd name="connsiteY2" fmla="*/ 0 h 154781"/>
                    <a:gd name="connsiteX3" fmla="*/ 150019 w 150019"/>
                    <a:gd name="connsiteY3" fmla="*/ 76199 h 154781"/>
                    <a:gd name="connsiteX4" fmla="*/ 114300 w 150019"/>
                    <a:gd name="connsiteY4" fmla="*/ 154781 h 154781"/>
                    <a:gd name="connsiteX0" fmla="*/ 30958 w 152401"/>
                    <a:gd name="connsiteY0" fmla="*/ 154780 h 154781"/>
                    <a:gd name="connsiteX1" fmla="*/ 0 w 152401"/>
                    <a:gd name="connsiteY1" fmla="*/ 73818 h 154781"/>
                    <a:gd name="connsiteX2" fmla="*/ 76200 w 152401"/>
                    <a:gd name="connsiteY2" fmla="*/ 0 h 154781"/>
                    <a:gd name="connsiteX3" fmla="*/ 152401 w 152401"/>
                    <a:gd name="connsiteY3" fmla="*/ 76199 h 154781"/>
                    <a:gd name="connsiteX4" fmla="*/ 116682 w 152401"/>
                    <a:gd name="connsiteY4" fmla="*/ 154781 h 154781"/>
                    <a:gd name="connsiteX0" fmla="*/ 30958 w 152401"/>
                    <a:gd name="connsiteY0" fmla="*/ 154780 h 154781"/>
                    <a:gd name="connsiteX1" fmla="*/ 0 w 152401"/>
                    <a:gd name="connsiteY1" fmla="*/ 73818 h 154781"/>
                    <a:gd name="connsiteX2" fmla="*/ 76200 w 152401"/>
                    <a:gd name="connsiteY2" fmla="*/ 0 h 154781"/>
                    <a:gd name="connsiteX3" fmla="*/ 152401 w 152401"/>
                    <a:gd name="connsiteY3" fmla="*/ 76199 h 154781"/>
                    <a:gd name="connsiteX4" fmla="*/ 116682 w 152401"/>
                    <a:gd name="connsiteY4" fmla="*/ 154781 h 154781"/>
                    <a:gd name="connsiteX0" fmla="*/ 33339 w 154782"/>
                    <a:gd name="connsiteY0" fmla="*/ 154780 h 154781"/>
                    <a:gd name="connsiteX1" fmla="*/ 0 w 154782"/>
                    <a:gd name="connsiteY1" fmla="*/ 78580 h 154781"/>
                    <a:gd name="connsiteX2" fmla="*/ 78581 w 154782"/>
                    <a:gd name="connsiteY2" fmla="*/ 0 h 154781"/>
                    <a:gd name="connsiteX3" fmla="*/ 154782 w 154782"/>
                    <a:gd name="connsiteY3" fmla="*/ 76199 h 154781"/>
                    <a:gd name="connsiteX4" fmla="*/ 119063 w 154782"/>
                    <a:gd name="connsiteY4" fmla="*/ 154781 h 154781"/>
                    <a:gd name="connsiteX0" fmla="*/ 28576 w 150019"/>
                    <a:gd name="connsiteY0" fmla="*/ 154780 h 154781"/>
                    <a:gd name="connsiteX1" fmla="*/ 0 w 150019"/>
                    <a:gd name="connsiteY1" fmla="*/ 76199 h 154781"/>
                    <a:gd name="connsiteX2" fmla="*/ 73818 w 150019"/>
                    <a:gd name="connsiteY2" fmla="*/ 0 h 154781"/>
                    <a:gd name="connsiteX3" fmla="*/ 150019 w 150019"/>
                    <a:gd name="connsiteY3" fmla="*/ 76199 h 154781"/>
                    <a:gd name="connsiteX4" fmla="*/ 114300 w 150019"/>
                    <a:gd name="connsiteY4" fmla="*/ 154781 h 154781"/>
                    <a:gd name="connsiteX0" fmla="*/ 30958 w 152401"/>
                    <a:gd name="connsiteY0" fmla="*/ 154780 h 154781"/>
                    <a:gd name="connsiteX1" fmla="*/ 0 w 152401"/>
                    <a:gd name="connsiteY1" fmla="*/ 73818 h 154781"/>
                    <a:gd name="connsiteX2" fmla="*/ 76200 w 152401"/>
                    <a:gd name="connsiteY2" fmla="*/ 0 h 154781"/>
                    <a:gd name="connsiteX3" fmla="*/ 152401 w 152401"/>
                    <a:gd name="connsiteY3" fmla="*/ 76199 h 154781"/>
                    <a:gd name="connsiteX4" fmla="*/ 116682 w 152401"/>
                    <a:gd name="connsiteY4" fmla="*/ 154781 h 154781"/>
                    <a:gd name="connsiteX0" fmla="*/ 30958 w 152401"/>
                    <a:gd name="connsiteY0" fmla="*/ 154780 h 154781"/>
                    <a:gd name="connsiteX1" fmla="*/ 0 w 152401"/>
                    <a:gd name="connsiteY1" fmla="*/ 76199 h 154781"/>
                    <a:gd name="connsiteX2" fmla="*/ 76200 w 152401"/>
                    <a:gd name="connsiteY2" fmla="*/ 0 h 154781"/>
                    <a:gd name="connsiteX3" fmla="*/ 152401 w 152401"/>
                    <a:gd name="connsiteY3" fmla="*/ 76199 h 154781"/>
                    <a:gd name="connsiteX4" fmla="*/ 116682 w 152401"/>
                    <a:gd name="connsiteY4" fmla="*/ 154781 h 154781"/>
                    <a:gd name="connsiteX0" fmla="*/ 35721 w 152401"/>
                    <a:gd name="connsiteY0" fmla="*/ 150017 h 154781"/>
                    <a:gd name="connsiteX1" fmla="*/ 0 w 152401"/>
                    <a:gd name="connsiteY1" fmla="*/ 76199 h 154781"/>
                    <a:gd name="connsiteX2" fmla="*/ 76200 w 152401"/>
                    <a:gd name="connsiteY2" fmla="*/ 0 h 154781"/>
                    <a:gd name="connsiteX3" fmla="*/ 152401 w 152401"/>
                    <a:gd name="connsiteY3" fmla="*/ 76199 h 154781"/>
                    <a:gd name="connsiteX4" fmla="*/ 116682 w 152401"/>
                    <a:gd name="connsiteY4" fmla="*/ 154781 h 154781"/>
                    <a:gd name="connsiteX0" fmla="*/ 35721 w 152401"/>
                    <a:gd name="connsiteY0" fmla="*/ 150017 h 154781"/>
                    <a:gd name="connsiteX1" fmla="*/ 0 w 152401"/>
                    <a:gd name="connsiteY1" fmla="*/ 76199 h 154781"/>
                    <a:gd name="connsiteX2" fmla="*/ 76200 w 152401"/>
                    <a:gd name="connsiteY2" fmla="*/ 0 h 154781"/>
                    <a:gd name="connsiteX3" fmla="*/ 152401 w 152401"/>
                    <a:gd name="connsiteY3" fmla="*/ 76199 h 154781"/>
                    <a:gd name="connsiteX4" fmla="*/ 123826 w 152401"/>
                    <a:gd name="connsiteY4" fmla="*/ 154781 h 154781"/>
                    <a:gd name="connsiteX0" fmla="*/ 35721 w 152401"/>
                    <a:gd name="connsiteY0" fmla="*/ 150017 h 152400"/>
                    <a:gd name="connsiteX1" fmla="*/ 0 w 152401"/>
                    <a:gd name="connsiteY1" fmla="*/ 76199 h 152400"/>
                    <a:gd name="connsiteX2" fmla="*/ 76200 w 152401"/>
                    <a:gd name="connsiteY2" fmla="*/ 0 h 152400"/>
                    <a:gd name="connsiteX3" fmla="*/ 152401 w 152401"/>
                    <a:gd name="connsiteY3" fmla="*/ 76199 h 152400"/>
                    <a:gd name="connsiteX4" fmla="*/ 121445 w 152401"/>
                    <a:gd name="connsiteY4" fmla="*/ 152400 h 152400"/>
                    <a:gd name="connsiteX0" fmla="*/ 35721 w 152401"/>
                    <a:gd name="connsiteY0" fmla="*/ 150017 h 150017"/>
                    <a:gd name="connsiteX1" fmla="*/ 0 w 152401"/>
                    <a:gd name="connsiteY1" fmla="*/ 76199 h 150017"/>
                    <a:gd name="connsiteX2" fmla="*/ 76200 w 152401"/>
                    <a:gd name="connsiteY2" fmla="*/ 0 h 150017"/>
                    <a:gd name="connsiteX3" fmla="*/ 152401 w 152401"/>
                    <a:gd name="connsiteY3" fmla="*/ 76199 h 150017"/>
                    <a:gd name="connsiteX4" fmla="*/ 119064 w 152401"/>
                    <a:gd name="connsiteY4" fmla="*/ 147638 h 150017"/>
                    <a:gd name="connsiteX0" fmla="*/ 35721 w 152401"/>
                    <a:gd name="connsiteY0" fmla="*/ 150017 h 150020"/>
                    <a:gd name="connsiteX1" fmla="*/ 0 w 152401"/>
                    <a:gd name="connsiteY1" fmla="*/ 76199 h 150020"/>
                    <a:gd name="connsiteX2" fmla="*/ 76200 w 152401"/>
                    <a:gd name="connsiteY2" fmla="*/ 0 h 150020"/>
                    <a:gd name="connsiteX3" fmla="*/ 152401 w 152401"/>
                    <a:gd name="connsiteY3" fmla="*/ 76199 h 150020"/>
                    <a:gd name="connsiteX4" fmla="*/ 116682 w 152401"/>
                    <a:gd name="connsiteY4" fmla="*/ 150020 h 150020"/>
                    <a:gd name="connsiteX0" fmla="*/ 35721 w 152401"/>
                    <a:gd name="connsiteY0" fmla="*/ 150017 h 150020"/>
                    <a:gd name="connsiteX1" fmla="*/ 0 w 152401"/>
                    <a:gd name="connsiteY1" fmla="*/ 76199 h 150020"/>
                    <a:gd name="connsiteX2" fmla="*/ 76200 w 152401"/>
                    <a:gd name="connsiteY2" fmla="*/ 0 h 150020"/>
                    <a:gd name="connsiteX3" fmla="*/ 152401 w 152401"/>
                    <a:gd name="connsiteY3" fmla="*/ 76199 h 150020"/>
                    <a:gd name="connsiteX4" fmla="*/ 116682 w 152401"/>
                    <a:gd name="connsiteY4" fmla="*/ 150020 h 150020"/>
                    <a:gd name="connsiteX0" fmla="*/ 35721 w 152401"/>
                    <a:gd name="connsiteY0" fmla="*/ 150017 h 150020"/>
                    <a:gd name="connsiteX1" fmla="*/ 0 w 152401"/>
                    <a:gd name="connsiteY1" fmla="*/ 76199 h 150020"/>
                    <a:gd name="connsiteX2" fmla="*/ 76200 w 152401"/>
                    <a:gd name="connsiteY2" fmla="*/ 0 h 150020"/>
                    <a:gd name="connsiteX3" fmla="*/ 152401 w 152401"/>
                    <a:gd name="connsiteY3" fmla="*/ 76199 h 150020"/>
                    <a:gd name="connsiteX4" fmla="*/ 116682 w 152401"/>
                    <a:gd name="connsiteY4" fmla="*/ 150020 h 150020"/>
                    <a:gd name="connsiteX0" fmla="*/ 35721 w 152401"/>
                    <a:gd name="connsiteY0" fmla="*/ 150017 h 150020"/>
                    <a:gd name="connsiteX1" fmla="*/ 0 w 152401"/>
                    <a:gd name="connsiteY1" fmla="*/ 76199 h 150020"/>
                    <a:gd name="connsiteX2" fmla="*/ 76200 w 152401"/>
                    <a:gd name="connsiteY2" fmla="*/ 0 h 150020"/>
                    <a:gd name="connsiteX3" fmla="*/ 152401 w 152401"/>
                    <a:gd name="connsiteY3" fmla="*/ 76199 h 150020"/>
                    <a:gd name="connsiteX4" fmla="*/ 116682 w 152401"/>
                    <a:gd name="connsiteY4" fmla="*/ 150020 h 150020"/>
                    <a:gd name="connsiteX0" fmla="*/ 35721 w 152401"/>
                    <a:gd name="connsiteY0" fmla="*/ 150017 h 150020"/>
                    <a:gd name="connsiteX1" fmla="*/ 0 w 152401"/>
                    <a:gd name="connsiteY1" fmla="*/ 76199 h 150020"/>
                    <a:gd name="connsiteX2" fmla="*/ 76200 w 152401"/>
                    <a:gd name="connsiteY2" fmla="*/ 0 h 150020"/>
                    <a:gd name="connsiteX3" fmla="*/ 152401 w 152401"/>
                    <a:gd name="connsiteY3" fmla="*/ 76199 h 150020"/>
                    <a:gd name="connsiteX4" fmla="*/ 116682 w 152401"/>
                    <a:gd name="connsiteY4" fmla="*/ 150020 h 150020"/>
                    <a:gd name="connsiteX0" fmla="*/ 35721 w 153268"/>
                    <a:gd name="connsiteY0" fmla="*/ 150017 h 150020"/>
                    <a:gd name="connsiteX1" fmla="*/ 0 w 153268"/>
                    <a:gd name="connsiteY1" fmla="*/ 76199 h 150020"/>
                    <a:gd name="connsiteX2" fmla="*/ 76200 w 153268"/>
                    <a:gd name="connsiteY2" fmla="*/ 0 h 150020"/>
                    <a:gd name="connsiteX3" fmla="*/ 152401 w 153268"/>
                    <a:gd name="connsiteY3" fmla="*/ 76199 h 150020"/>
                    <a:gd name="connsiteX4" fmla="*/ 116682 w 153268"/>
                    <a:gd name="connsiteY4" fmla="*/ 150020 h 150020"/>
                    <a:gd name="connsiteX0" fmla="*/ 35721 w 153268"/>
                    <a:gd name="connsiteY0" fmla="*/ 150017 h 150020"/>
                    <a:gd name="connsiteX1" fmla="*/ 0 w 153268"/>
                    <a:gd name="connsiteY1" fmla="*/ 76199 h 150020"/>
                    <a:gd name="connsiteX2" fmla="*/ 76200 w 153268"/>
                    <a:gd name="connsiteY2" fmla="*/ 0 h 150020"/>
                    <a:gd name="connsiteX3" fmla="*/ 152401 w 153268"/>
                    <a:gd name="connsiteY3" fmla="*/ 76199 h 150020"/>
                    <a:gd name="connsiteX4" fmla="*/ 116682 w 153268"/>
                    <a:gd name="connsiteY4" fmla="*/ 150020 h 150020"/>
                    <a:gd name="connsiteX0" fmla="*/ 35721 w 153268"/>
                    <a:gd name="connsiteY0" fmla="*/ 150017 h 150020"/>
                    <a:gd name="connsiteX1" fmla="*/ 0 w 153268"/>
                    <a:gd name="connsiteY1" fmla="*/ 76199 h 150020"/>
                    <a:gd name="connsiteX2" fmla="*/ 76200 w 153268"/>
                    <a:gd name="connsiteY2" fmla="*/ 0 h 150020"/>
                    <a:gd name="connsiteX3" fmla="*/ 152401 w 153268"/>
                    <a:gd name="connsiteY3" fmla="*/ 76199 h 150020"/>
                    <a:gd name="connsiteX4" fmla="*/ 116682 w 153268"/>
                    <a:gd name="connsiteY4" fmla="*/ 150020 h 150020"/>
                    <a:gd name="connsiteX0" fmla="*/ 35721 w 153268"/>
                    <a:gd name="connsiteY0" fmla="*/ 150017 h 150020"/>
                    <a:gd name="connsiteX1" fmla="*/ 0 w 153268"/>
                    <a:gd name="connsiteY1" fmla="*/ 76199 h 150020"/>
                    <a:gd name="connsiteX2" fmla="*/ 76200 w 153268"/>
                    <a:gd name="connsiteY2" fmla="*/ 0 h 150020"/>
                    <a:gd name="connsiteX3" fmla="*/ 152401 w 153268"/>
                    <a:gd name="connsiteY3" fmla="*/ 76199 h 150020"/>
                    <a:gd name="connsiteX4" fmla="*/ 116682 w 153268"/>
                    <a:gd name="connsiteY4" fmla="*/ 150020 h 150020"/>
                    <a:gd name="connsiteX0" fmla="*/ 35721 w 153268"/>
                    <a:gd name="connsiteY0" fmla="*/ 150017 h 150020"/>
                    <a:gd name="connsiteX1" fmla="*/ 0 w 153268"/>
                    <a:gd name="connsiteY1" fmla="*/ 76199 h 150020"/>
                    <a:gd name="connsiteX2" fmla="*/ 76200 w 153268"/>
                    <a:gd name="connsiteY2" fmla="*/ 0 h 150020"/>
                    <a:gd name="connsiteX3" fmla="*/ 152401 w 153268"/>
                    <a:gd name="connsiteY3" fmla="*/ 76199 h 150020"/>
                    <a:gd name="connsiteX4" fmla="*/ 116682 w 153268"/>
                    <a:gd name="connsiteY4" fmla="*/ 150020 h 150020"/>
                    <a:gd name="connsiteX0" fmla="*/ 35721 w 153268"/>
                    <a:gd name="connsiteY0" fmla="*/ 150017 h 150020"/>
                    <a:gd name="connsiteX1" fmla="*/ 0 w 153268"/>
                    <a:gd name="connsiteY1" fmla="*/ 76199 h 150020"/>
                    <a:gd name="connsiteX2" fmla="*/ 76200 w 153268"/>
                    <a:gd name="connsiteY2" fmla="*/ 0 h 150020"/>
                    <a:gd name="connsiteX3" fmla="*/ 152401 w 153268"/>
                    <a:gd name="connsiteY3" fmla="*/ 76199 h 150020"/>
                    <a:gd name="connsiteX4" fmla="*/ 116682 w 153268"/>
                    <a:gd name="connsiteY4" fmla="*/ 150020 h 150020"/>
                    <a:gd name="connsiteX0" fmla="*/ 0 w 117547"/>
                    <a:gd name="connsiteY0" fmla="*/ 150017 h 150020"/>
                    <a:gd name="connsiteX1" fmla="*/ 40479 w 117547"/>
                    <a:gd name="connsiteY1" fmla="*/ 0 h 150020"/>
                    <a:gd name="connsiteX2" fmla="*/ 116680 w 117547"/>
                    <a:gd name="connsiteY2" fmla="*/ 76199 h 150020"/>
                    <a:gd name="connsiteX3" fmla="*/ 80961 w 117547"/>
                    <a:gd name="connsiteY3" fmla="*/ 150020 h 150020"/>
                    <a:gd name="connsiteX0" fmla="*/ 0 w 77068"/>
                    <a:gd name="connsiteY0" fmla="*/ 0 h 150020"/>
                    <a:gd name="connsiteX1" fmla="*/ 76201 w 77068"/>
                    <a:gd name="connsiteY1" fmla="*/ 76199 h 150020"/>
                    <a:gd name="connsiteX2" fmla="*/ 40482 w 77068"/>
                    <a:gd name="connsiteY2" fmla="*/ 150020 h 15002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77068" h="150020">
                      <a:moveTo>
                        <a:pt x="0" y="0"/>
                      </a:moveTo>
                      <a:cubicBezTo>
                        <a:pt x="77787" y="1588"/>
                        <a:pt x="79376" y="29368"/>
                        <a:pt x="76201" y="76199"/>
                      </a:cubicBezTo>
                      <a:cubicBezTo>
                        <a:pt x="71439" y="131762"/>
                        <a:pt x="52388" y="125413"/>
                        <a:pt x="40482" y="150020"/>
                      </a:cubicBezTo>
                    </a:path>
                  </a:pathLst>
                </a:custGeom>
                <a:noFill/>
                <a:ln w="25400">
                  <a:solidFill>
                    <a:srgbClr val="6969B6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CA" dirty="0"/>
                </a:p>
              </p:txBody>
            </p:sp>
            <p:sp>
              <p:nvSpPr>
                <p:cNvPr id="37" name="Freeform 36"/>
                <p:cNvSpPr/>
                <p:nvPr/>
              </p:nvSpPr>
              <p:spPr>
                <a:xfrm flipH="1">
                  <a:off x="534893" y="1981085"/>
                  <a:ext cx="77068" cy="150020"/>
                </a:xfrm>
                <a:custGeom>
                  <a:avLst/>
                  <a:gdLst>
                    <a:gd name="connsiteX0" fmla="*/ 0 w 295275"/>
                    <a:gd name="connsiteY0" fmla="*/ 152400 h 152400"/>
                    <a:gd name="connsiteX1" fmla="*/ 0 w 295275"/>
                    <a:gd name="connsiteY1" fmla="*/ 152400 h 152400"/>
                    <a:gd name="connsiteX2" fmla="*/ 66675 w 295275"/>
                    <a:gd name="connsiteY2" fmla="*/ 123825 h 152400"/>
                    <a:gd name="connsiteX3" fmla="*/ 38100 w 295275"/>
                    <a:gd name="connsiteY3" fmla="*/ 47625 h 152400"/>
                    <a:gd name="connsiteX4" fmla="*/ 142875 w 295275"/>
                    <a:gd name="connsiteY4" fmla="*/ 0 h 152400"/>
                    <a:gd name="connsiteX5" fmla="*/ 238125 w 295275"/>
                    <a:gd name="connsiteY5" fmla="*/ 47625 h 152400"/>
                    <a:gd name="connsiteX6" fmla="*/ 209550 w 295275"/>
                    <a:gd name="connsiteY6" fmla="*/ 133350 h 152400"/>
                    <a:gd name="connsiteX7" fmla="*/ 295275 w 295275"/>
                    <a:gd name="connsiteY7" fmla="*/ 152400 h 152400"/>
                    <a:gd name="connsiteX0" fmla="*/ 0 w 277485"/>
                    <a:gd name="connsiteY0" fmla="*/ 152400 h 163073"/>
                    <a:gd name="connsiteX1" fmla="*/ 0 w 277485"/>
                    <a:gd name="connsiteY1" fmla="*/ 152400 h 163073"/>
                    <a:gd name="connsiteX2" fmla="*/ 66675 w 277485"/>
                    <a:gd name="connsiteY2" fmla="*/ 123825 h 163073"/>
                    <a:gd name="connsiteX3" fmla="*/ 38100 w 277485"/>
                    <a:gd name="connsiteY3" fmla="*/ 47625 h 163073"/>
                    <a:gd name="connsiteX4" fmla="*/ 142875 w 277485"/>
                    <a:gd name="connsiteY4" fmla="*/ 0 h 163073"/>
                    <a:gd name="connsiteX5" fmla="*/ 238125 w 277485"/>
                    <a:gd name="connsiteY5" fmla="*/ 47625 h 163073"/>
                    <a:gd name="connsiteX6" fmla="*/ 209550 w 277485"/>
                    <a:gd name="connsiteY6" fmla="*/ 133350 h 163073"/>
                    <a:gd name="connsiteX7" fmla="*/ 277485 w 277485"/>
                    <a:gd name="connsiteY7" fmla="*/ 163073 h 163073"/>
                    <a:gd name="connsiteX0" fmla="*/ 0 w 277485"/>
                    <a:gd name="connsiteY0" fmla="*/ 152400 h 163073"/>
                    <a:gd name="connsiteX1" fmla="*/ 21348 w 277485"/>
                    <a:gd name="connsiteY1" fmla="*/ 141726 h 163073"/>
                    <a:gd name="connsiteX2" fmla="*/ 66675 w 277485"/>
                    <a:gd name="connsiteY2" fmla="*/ 123825 h 163073"/>
                    <a:gd name="connsiteX3" fmla="*/ 38100 w 277485"/>
                    <a:gd name="connsiteY3" fmla="*/ 47625 h 163073"/>
                    <a:gd name="connsiteX4" fmla="*/ 142875 w 277485"/>
                    <a:gd name="connsiteY4" fmla="*/ 0 h 163073"/>
                    <a:gd name="connsiteX5" fmla="*/ 238125 w 277485"/>
                    <a:gd name="connsiteY5" fmla="*/ 47625 h 163073"/>
                    <a:gd name="connsiteX6" fmla="*/ 209550 w 277485"/>
                    <a:gd name="connsiteY6" fmla="*/ 133350 h 163073"/>
                    <a:gd name="connsiteX7" fmla="*/ 277485 w 277485"/>
                    <a:gd name="connsiteY7" fmla="*/ 163073 h 163073"/>
                    <a:gd name="connsiteX0" fmla="*/ 35654 w 256212"/>
                    <a:gd name="connsiteY0" fmla="*/ 163073 h 163073"/>
                    <a:gd name="connsiteX1" fmla="*/ 75 w 256212"/>
                    <a:gd name="connsiteY1" fmla="*/ 141726 h 163073"/>
                    <a:gd name="connsiteX2" fmla="*/ 45402 w 256212"/>
                    <a:gd name="connsiteY2" fmla="*/ 123825 h 163073"/>
                    <a:gd name="connsiteX3" fmla="*/ 16827 w 256212"/>
                    <a:gd name="connsiteY3" fmla="*/ 47625 h 163073"/>
                    <a:gd name="connsiteX4" fmla="*/ 121602 w 256212"/>
                    <a:gd name="connsiteY4" fmla="*/ 0 h 163073"/>
                    <a:gd name="connsiteX5" fmla="*/ 216852 w 256212"/>
                    <a:gd name="connsiteY5" fmla="*/ 47625 h 163073"/>
                    <a:gd name="connsiteX6" fmla="*/ 188277 w 256212"/>
                    <a:gd name="connsiteY6" fmla="*/ 133350 h 163073"/>
                    <a:gd name="connsiteX7" fmla="*/ 256212 w 256212"/>
                    <a:gd name="connsiteY7" fmla="*/ 163073 h 163073"/>
                    <a:gd name="connsiteX0" fmla="*/ 0 w 256137"/>
                    <a:gd name="connsiteY0" fmla="*/ 141726 h 163073"/>
                    <a:gd name="connsiteX1" fmla="*/ 45327 w 256137"/>
                    <a:gd name="connsiteY1" fmla="*/ 123825 h 163073"/>
                    <a:gd name="connsiteX2" fmla="*/ 16752 w 256137"/>
                    <a:gd name="connsiteY2" fmla="*/ 47625 h 163073"/>
                    <a:gd name="connsiteX3" fmla="*/ 121527 w 256137"/>
                    <a:gd name="connsiteY3" fmla="*/ 0 h 163073"/>
                    <a:gd name="connsiteX4" fmla="*/ 216777 w 256137"/>
                    <a:gd name="connsiteY4" fmla="*/ 47625 h 163073"/>
                    <a:gd name="connsiteX5" fmla="*/ 188202 w 256137"/>
                    <a:gd name="connsiteY5" fmla="*/ 133350 h 163073"/>
                    <a:gd name="connsiteX6" fmla="*/ 256137 w 256137"/>
                    <a:gd name="connsiteY6" fmla="*/ 163073 h 163073"/>
                    <a:gd name="connsiteX0" fmla="*/ 8153 w 239385"/>
                    <a:gd name="connsiteY0" fmla="*/ 152400 h 163073"/>
                    <a:gd name="connsiteX1" fmla="*/ 28575 w 239385"/>
                    <a:gd name="connsiteY1" fmla="*/ 123825 h 163073"/>
                    <a:gd name="connsiteX2" fmla="*/ 0 w 239385"/>
                    <a:gd name="connsiteY2" fmla="*/ 47625 h 163073"/>
                    <a:gd name="connsiteX3" fmla="*/ 104775 w 239385"/>
                    <a:gd name="connsiteY3" fmla="*/ 0 h 163073"/>
                    <a:gd name="connsiteX4" fmla="*/ 200025 w 239385"/>
                    <a:gd name="connsiteY4" fmla="*/ 47625 h 163073"/>
                    <a:gd name="connsiteX5" fmla="*/ 171450 w 239385"/>
                    <a:gd name="connsiteY5" fmla="*/ 133350 h 163073"/>
                    <a:gd name="connsiteX6" fmla="*/ 239385 w 239385"/>
                    <a:gd name="connsiteY6" fmla="*/ 163073 h 163073"/>
                    <a:gd name="connsiteX0" fmla="*/ 8153 w 239385"/>
                    <a:gd name="connsiteY0" fmla="*/ 152400 h 163073"/>
                    <a:gd name="connsiteX1" fmla="*/ 35719 w 239385"/>
                    <a:gd name="connsiteY1" fmla="*/ 138112 h 163073"/>
                    <a:gd name="connsiteX2" fmla="*/ 0 w 239385"/>
                    <a:gd name="connsiteY2" fmla="*/ 47625 h 163073"/>
                    <a:gd name="connsiteX3" fmla="*/ 104775 w 239385"/>
                    <a:gd name="connsiteY3" fmla="*/ 0 h 163073"/>
                    <a:gd name="connsiteX4" fmla="*/ 200025 w 239385"/>
                    <a:gd name="connsiteY4" fmla="*/ 47625 h 163073"/>
                    <a:gd name="connsiteX5" fmla="*/ 171450 w 239385"/>
                    <a:gd name="connsiteY5" fmla="*/ 133350 h 163073"/>
                    <a:gd name="connsiteX6" fmla="*/ 239385 w 239385"/>
                    <a:gd name="connsiteY6" fmla="*/ 163073 h 163073"/>
                    <a:gd name="connsiteX0" fmla="*/ 35719 w 239385"/>
                    <a:gd name="connsiteY0" fmla="*/ 138112 h 163073"/>
                    <a:gd name="connsiteX1" fmla="*/ 0 w 239385"/>
                    <a:gd name="connsiteY1" fmla="*/ 47625 h 163073"/>
                    <a:gd name="connsiteX2" fmla="*/ 104775 w 239385"/>
                    <a:gd name="connsiteY2" fmla="*/ 0 h 163073"/>
                    <a:gd name="connsiteX3" fmla="*/ 200025 w 239385"/>
                    <a:gd name="connsiteY3" fmla="*/ 47625 h 163073"/>
                    <a:gd name="connsiteX4" fmla="*/ 171450 w 239385"/>
                    <a:gd name="connsiteY4" fmla="*/ 133350 h 163073"/>
                    <a:gd name="connsiteX5" fmla="*/ 239385 w 239385"/>
                    <a:gd name="connsiteY5" fmla="*/ 163073 h 163073"/>
                    <a:gd name="connsiteX0" fmla="*/ 45244 w 239385"/>
                    <a:gd name="connsiteY0" fmla="*/ 138112 h 163073"/>
                    <a:gd name="connsiteX1" fmla="*/ 0 w 239385"/>
                    <a:gd name="connsiteY1" fmla="*/ 47625 h 163073"/>
                    <a:gd name="connsiteX2" fmla="*/ 104775 w 239385"/>
                    <a:gd name="connsiteY2" fmla="*/ 0 h 163073"/>
                    <a:gd name="connsiteX3" fmla="*/ 200025 w 239385"/>
                    <a:gd name="connsiteY3" fmla="*/ 47625 h 163073"/>
                    <a:gd name="connsiteX4" fmla="*/ 171450 w 239385"/>
                    <a:gd name="connsiteY4" fmla="*/ 133350 h 163073"/>
                    <a:gd name="connsiteX5" fmla="*/ 239385 w 239385"/>
                    <a:gd name="connsiteY5" fmla="*/ 163073 h 163073"/>
                    <a:gd name="connsiteX0" fmla="*/ 45244 w 200025"/>
                    <a:gd name="connsiteY0" fmla="*/ 138112 h 138112"/>
                    <a:gd name="connsiteX1" fmla="*/ 0 w 200025"/>
                    <a:gd name="connsiteY1" fmla="*/ 47625 h 138112"/>
                    <a:gd name="connsiteX2" fmla="*/ 104775 w 200025"/>
                    <a:gd name="connsiteY2" fmla="*/ 0 h 138112"/>
                    <a:gd name="connsiteX3" fmla="*/ 200025 w 200025"/>
                    <a:gd name="connsiteY3" fmla="*/ 47625 h 138112"/>
                    <a:gd name="connsiteX4" fmla="*/ 171450 w 200025"/>
                    <a:gd name="connsiteY4" fmla="*/ 133350 h 138112"/>
                    <a:gd name="connsiteX0" fmla="*/ 45244 w 200025"/>
                    <a:gd name="connsiteY0" fmla="*/ 138112 h 138112"/>
                    <a:gd name="connsiteX1" fmla="*/ 0 w 200025"/>
                    <a:gd name="connsiteY1" fmla="*/ 47625 h 138112"/>
                    <a:gd name="connsiteX2" fmla="*/ 104775 w 200025"/>
                    <a:gd name="connsiteY2" fmla="*/ 0 h 138112"/>
                    <a:gd name="connsiteX3" fmla="*/ 200025 w 200025"/>
                    <a:gd name="connsiteY3" fmla="*/ 47625 h 138112"/>
                    <a:gd name="connsiteX4" fmla="*/ 164306 w 200025"/>
                    <a:gd name="connsiteY4" fmla="*/ 135731 h 138112"/>
                    <a:gd name="connsiteX0" fmla="*/ 45244 w 200025"/>
                    <a:gd name="connsiteY0" fmla="*/ 150018 h 150018"/>
                    <a:gd name="connsiteX1" fmla="*/ 0 w 200025"/>
                    <a:gd name="connsiteY1" fmla="*/ 59531 h 150018"/>
                    <a:gd name="connsiteX2" fmla="*/ 107156 w 200025"/>
                    <a:gd name="connsiteY2" fmla="*/ 0 h 150018"/>
                    <a:gd name="connsiteX3" fmla="*/ 200025 w 200025"/>
                    <a:gd name="connsiteY3" fmla="*/ 59531 h 150018"/>
                    <a:gd name="connsiteX4" fmla="*/ 164306 w 200025"/>
                    <a:gd name="connsiteY4" fmla="*/ 147637 h 150018"/>
                    <a:gd name="connsiteX0" fmla="*/ 45244 w 216694"/>
                    <a:gd name="connsiteY0" fmla="*/ 150018 h 150018"/>
                    <a:gd name="connsiteX1" fmla="*/ 0 w 216694"/>
                    <a:gd name="connsiteY1" fmla="*/ 59531 h 150018"/>
                    <a:gd name="connsiteX2" fmla="*/ 107156 w 216694"/>
                    <a:gd name="connsiteY2" fmla="*/ 0 h 150018"/>
                    <a:gd name="connsiteX3" fmla="*/ 216694 w 216694"/>
                    <a:gd name="connsiteY3" fmla="*/ 80962 h 150018"/>
                    <a:gd name="connsiteX4" fmla="*/ 164306 w 216694"/>
                    <a:gd name="connsiteY4" fmla="*/ 147637 h 150018"/>
                    <a:gd name="connsiteX0" fmla="*/ 45244 w 226219"/>
                    <a:gd name="connsiteY0" fmla="*/ 150018 h 150018"/>
                    <a:gd name="connsiteX1" fmla="*/ 0 w 226219"/>
                    <a:gd name="connsiteY1" fmla="*/ 59531 h 150018"/>
                    <a:gd name="connsiteX2" fmla="*/ 107156 w 226219"/>
                    <a:gd name="connsiteY2" fmla="*/ 0 h 150018"/>
                    <a:gd name="connsiteX3" fmla="*/ 226219 w 226219"/>
                    <a:gd name="connsiteY3" fmla="*/ 83343 h 150018"/>
                    <a:gd name="connsiteX4" fmla="*/ 164306 w 226219"/>
                    <a:gd name="connsiteY4" fmla="*/ 147637 h 150018"/>
                    <a:gd name="connsiteX0" fmla="*/ 54769 w 235744"/>
                    <a:gd name="connsiteY0" fmla="*/ 150018 h 150018"/>
                    <a:gd name="connsiteX1" fmla="*/ 0 w 235744"/>
                    <a:gd name="connsiteY1" fmla="*/ 83343 h 150018"/>
                    <a:gd name="connsiteX2" fmla="*/ 116681 w 235744"/>
                    <a:gd name="connsiteY2" fmla="*/ 0 h 150018"/>
                    <a:gd name="connsiteX3" fmla="*/ 235744 w 235744"/>
                    <a:gd name="connsiteY3" fmla="*/ 83343 h 150018"/>
                    <a:gd name="connsiteX4" fmla="*/ 173831 w 235744"/>
                    <a:gd name="connsiteY4" fmla="*/ 147637 h 150018"/>
                    <a:gd name="connsiteX0" fmla="*/ 54769 w 235744"/>
                    <a:gd name="connsiteY0" fmla="*/ 150018 h 157162"/>
                    <a:gd name="connsiteX1" fmla="*/ 0 w 235744"/>
                    <a:gd name="connsiteY1" fmla="*/ 83343 h 157162"/>
                    <a:gd name="connsiteX2" fmla="*/ 116681 w 235744"/>
                    <a:gd name="connsiteY2" fmla="*/ 0 h 157162"/>
                    <a:gd name="connsiteX3" fmla="*/ 235744 w 235744"/>
                    <a:gd name="connsiteY3" fmla="*/ 83343 h 157162"/>
                    <a:gd name="connsiteX4" fmla="*/ 159544 w 235744"/>
                    <a:gd name="connsiteY4" fmla="*/ 157162 h 157162"/>
                    <a:gd name="connsiteX0" fmla="*/ 71438 w 235744"/>
                    <a:gd name="connsiteY0" fmla="*/ 157161 h 157162"/>
                    <a:gd name="connsiteX1" fmla="*/ 0 w 235744"/>
                    <a:gd name="connsiteY1" fmla="*/ 83343 h 157162"/>
                    <a:gd name="connsiteX2" fmla="*/ 116681 w 235744"/>
                    <a:gd name="connsiteY2" fmla="*/ 0 h 157162"/>
                    <a:gd name="connsiteX3" fmla="*/ 235744 w 235744"/>
                    <a:gd name="connsiteY3" fmla="*/ 83343 h 157162"/>
                    <a:gd name="connsiteX4" fmla="*/ 159544 w 235744"/>
                    <a:gd name="connsiteY4" fmla="*/ 157162 h 157162"/>
                    <a:gd name="connsiteX0" fmla="*/ 73820 w 235744"/>
                    <a:gd name="connsiteY0" fmla="*/ 157161 h 157162"/>
                    <a:gd name="connsiteX1" fmla="*/ 0 w 235744"/>
                    <a:gd name="connsiteY1" fmla="*/ 83343 h 157162"/>
                    <a:gd name="connsiteX2" fmla="*/ 116681 w 235744"/>
                    <a:gd name="connsiteY2" fmla="*/ 0 h 157162"/>
                    <a:gd name="connsiteX3" fmla="*/ 235744 w 235744"/>
                    <a:gd name="connsiteY3" fmla="*/ 83343 h 157162"/>
                    <a:gd name="connsiteX4" fmla="*/ 159544 w 235744"/>
                    <a:gd name="connsiteY4" fmla="*/ 157162 h 157162"/>
                    <a:gd name="connsiteX0" fmla="*/ 73820 w 195263"/>
                    <a:gd name="connsiteY0" fmla="*/ 157161 h 157162"/>
                    <a:gd name="connsiteX1" fmla="*/ 0 w 195263"/>
                    <a:gd name="connsiteY1" fmla="*/ 83343 h 157162"/>
                    <a:gd name="connsiteX2" fmla="*/ 116681 w 195263"/>
                    <a:gd name="connsiteY2" fmla="*/ 0 h 157162"/>
                    <a:gd name="connsiteX3" fmla="*/ 195263 w 195263"/>
                    <a:gd name="connsiteY3" fmla="*/ 78580 h 157162"/>
                    <a:gd name="connsiteX4" fmla="*/ 159544 w 195263"/>
                    <a:gd name="connsiteY4" fmla="*/ 157162 h 157162"/>
                    <a:gd name="connsiteX0" fmla="*/ 30958 w 152401"/>
                    <a:gd name="connsiteY0" fmla="*/ 157161 h 157162"/>
                    <a:gd name="connsiteX1" fmla="*/ 0 w 152401"/>
                    <a:gd name="connsiteY1" fmla="*/ 85724 h 157162"/>
                    <a:gd name="connsiteX2" fmla="*/ 73819 w 152401"/>
                    <a:gd name="connsiteY2" fmla="*/ 0 h 157162"/>
                    <a:gd name="connsiteX3" fmla="*/ 152401 w 152401"/>
                    <a:gd name="connsiteY3" fmla="*/ 78580 h 157162"/>
                    <a:gd name="connsiteX4" fmla="*/ 116682 w 152401"/>
                    <a:gd name="connsiteY4" fmla="*/ 157162 h 157162"/>
                    <a:gd name="connsiteX0" fmla="*/ 30958 w 152401"/>
                    <a:gd name="connsiteY0" fmla="*/ 154780 h 154781"/>
                    <a:gd name="connsiteX1" fmla="*/ 0 w 152401"/>
                    <a:gd name="connsiteY1" fmla="*/ 83343 h 154781"/>
                    <a:gd name="connsiteX2" fmla="*/ 76200 w 152401"/>
                    <a:gd name="connsiteY2" fmla="*/ 0 h 154781"/>
                    <a:gd name="connsiteX3" fmla="*/ 152401 w 152401"/>
                    <a:gd name="connsiteY3" fmla="*/ 76199 h 154781"/>
                    <a:gd name="connsiteX4" fmla="*/ 116682 w 152401"/>
                    <a:gd name="connsiteY4" fmla="*/ 154781 h 154781"/>
                    <a:gd name="connsiteX0" fmla="*/ 26195 w 147638"/>
                    <a:gd name="connsiteY0" fmla="*/ 154780 h 154781"/>
                    <a:gd name="connsiteX1" fmla="*/ 0 w 147638"/>
                    <a:gd name="connsiteY1" fmla="*/ 76199 h 154781"/>
                    <a:gd name="connsiteX2" fmla="*/ 71437 w 147638"/>
                    <a:gd name="connsiteY2" fmla="*/ 0 h 154781"/>
                    <a:gd name="connsiteX3" fmla="*/ 147638 w 147638"/>
                    <a:gd name="connsiteY3" fmla="*/ 76199 h 154781"/>
                    <a:gd name="connsiteX4" fmla="*/ 111919 w 147638"/>
                    <a:gd name="connsiteY4" fmla="*/ 154781 h 154781"/>
                    <a:gd name="connsiteX0" fmla="*/ 28576 w 150019"/>
                    <a:gd name="connsiteY0" fmla="*/ 154780 h 154781"/>
                    <a:gd name="connsiteX1" fmla="*/ 0 w 150019"/>
                    <a:gd name="connsiteY1" fmla="*/ 76199 h 154781"/>
                    <a:gd name="connsiteX2" fmla="*/ 73818 w 150019"/>
                    <a:gd name="connsiteY2" fmla="*/ 0 h 154781"/>
                    <a:gd name="connsiteX3" fmla="*/ 150019 w 150019"/>
                    <a:gd name="connsiteY3" fmla="*/ 76199 h 154781"/>
                    <a:gd name="connsiteX4" fmla="*/ 114300 w 150019"/>
                    <a:gd name="connsiteY4" fmla="*/ 154781 h 154781"/>
                    <a:gd name="connsiteX0" fmla="*/ 30957 w 152400"/>
                    <a:gd name="connsiteY0" fmla="*/ 154780 h 154781"/>
                    <a:gd name="connsiteX1" fmla="*/ 0 w 152400"/>
                    <a:gd name="connsiteY1" fmla="*/ 78580 h 154781"/>
                    <a:gd name="connsiteX2" fmla="*/ 76199 w 152400"/>
                    <a:gd name="connsiteY2" fmla="*/ 0 h 154781"/>
                    <a:gd name="connsiteX3" fmla="*/ 152400 w 152400"/>
                    <a:gd name="connsiteY3" fmla="*/ 76199 h 154781"/>
                    <a:gd name="connsiteX4" fmla="*/ 116681 w 152400"/>
                    <a:gd name="connsiteY4" fmla="*/ 154781 h 154781"/>
                    <a:gd name="connsiteX0" fmla="*/ 35719 w 157162"/>
                    <a:gd name="connsiteY0" fmla="*/ 154780 h 154781"/>
                    <a:gd name="connsiteX1" fmla="*/ 0 w 157162"/>
                    <a:gd name="connsiteY1" fmla="*/ 78580 h 154781"/>
                    <a:gd name="connsiteX2" fmla="*/ 80961 w 157162"/>
                    <a:gd name="connsiteY2" fmla="*/ 0 h 154781"/>
                    <a:gd name="connsiteX3" fmla="*/ 157162 w 157162"/>
                    <a:gd name="connsiteY3" fmla="*/ 76199 h 154781"/>
                    <a:gd name="connsiteX4" fmla="*/ 121443 w 157162"/>
                    <a:gd name="connsiteY4" fmla="*/ 154781 h 154781"/>
                    <a:gd name="connsiteX0" fmla="*/ 28576 w 150019"/>
                    <a:gd name="connsiteY0" fmla="*/ 154780 h 154781"/>
                    <a:gd name="connsiteX1" fmla="*/ 0 w 150019"/>
                    <a:gd name="connsiteY1" fmla="*/ 78580 h 154781"/>
                    <a:gd name="connsiteX2" fmla="*/ 73818 w 150019"/>
                    <a:gd name="connsiteY2" fmla="*/ 0 h 154781"/>
                    <a:gd name="connsiteX3" fmla="*/ 150019 w 150019"/>
                    <a:gd name="connsiteY3" fmla="*/ 76199 h 154781"/>
                    <a:gd name="connsiteX4" fmla="*/ 114300 w 150019"/>
                    <a:gd name="connsiteY4" fmla="*/ 154781 h 154781"/>
                    <a:gd name="connsiteX0" fmla="*/ 28576 w 150019"/>
                    <a:gd name="connsiteY0" fmla="*/ 154780 h 154781"/>
                    <a:gd name="connsiteX1" fmla="*/ 0 w 150019"/>
                    <a:gd name="connsiteY1" fmla="*/ 80962 h 154781"/>
                    <a:gd name="connsiteX2" fmla="*/ 73818 w 150019"/>
                    <a:gd name="connsiteY2" fmla="*/ 0 h 154781"/>
                    <a:gd name="connsiteX3" fmla="*/ 150019 w 150019"/>
                    <a:gd name="connsiteY3" fmla="*/ 76199 h 154781"/>
                    <a:gd name="connsiteX4" fmla="*/ 114300 w 150019"/>
                    <a:gd name="connsiteY4" fmla="*/ 154781 h 154781"/>
                    <a:gd name="connsiteX0" fmla="*/ 28576 w 150019"/>
                    <a:gd name="connsiteY0" fmla="*/ 154780 h 154781"/>
                    <a:gd name="connsiteX1" fmla="*/ 0 w 150019"/>
                    <a:gd name="connsiteY1" fmla="*/ 73818 h 154781"/>
                    <a:gd name="connsiteX2" fmla="*/ 73818 w 150019"/>
                    <a:gd name="connsiteY2" fmla="*/ 0 h 154781"/>
                    <a:gd name="connsiteX3" fmla="*/ 150019 w 150019"/>
                    <a:gd name="connsiteY3" fmla="*/ 76199 h 154781"/>
                    <a:gd name="connsiteX4" fmla="*/ 114300 w 150019"/>
                    <a:gd name="connsiteY4" fmla="*/ 154781 h 154781"/>
                    <a:gd name="connsiteX0" fmla="*/ 30958 w 152401"/>
                    <a:gd name="connsiteY0" fmla="*/ 154780 h 154781"/>
                    <a:gd name="connsiteX1" fmla="*/ 0 w 152401"/>
                    <a:gd name="connsiteY1" fmla="*/ 73818 h 154781"/>
                    <a:gd name="connsiteX2" fmla="*/ 76200 w 152401"/>
                    <a:gd name="connsiteY2" fmla="*/ 0 h 154781"/>
                    <a:gd name="connsiteX3" fmla="*/ 152401 w 152401"/>
                    <a:gd name="connsiteY3" fmla="*/ 76199 h 154781"/>
                    <a:gd name="connsiteX4" fmla="*/ 116682 w 152401"/>
                    <a:gd name="connsiteY4" fmla="*/ 154781 h 154781"/>
                    <a:gd name="connsiteX0" fmla="*/ 30958 w 152401"/>
                    <a:gd name="connsiteY0" fmla="*/ 154780 h 154781"/>
                    <a:gd name="connsiteX1" fmla="*/ 0 w 152401"/>
                    <a:gd name="connsiteY1" fmla="*/ 73818 h 154781"/>
                    <a:gd name="connsiteX2" fmla="*/ 76200 w 152401"/>
                    <a:gd name="connsiteY2" fmla="*/ 0 h 154781"/>
                    <a:gd name="connsiteX3" fmla="*/ 152401 w 152401"/>
                    <a:gd name="connsiteY3" fmla="*/ 76199 h 154781"/>
                    <a:gd name="connsiteX4" fmla="*/ 116682 w 152401"/>
                    <a:gd name="connsiteY4" fmla="*/ 154781 h 154781"/>
                    <a:gd name="connsiteX0" fmla="*/ 33339 w 154782"/>
                    <a:gd name="connsiteY0" fmla="*/ 154780 h 154781"/>
                    <a:gd name="connsiteX1" fmla="*/ 0 w 154782"/>
                    <a:gd name="connsiteY1" fmla="*/ 78580 h 154781"/>
                    <a:gd name="connsiteX2" fmla="*/ 78581 w 154782"/>
                    <a:gd name="connsiteY2" fmla="*/ 0 h 154781"/>
                    <a:gd name="connsiteX3" fmla="*/ 154782 w 154782"/>
                    <a:gd name="connsiteY3" fmla="*/ 76199 h 154781"/>
                    <a:gd name="connsiteX4" fmla="*/ 119063 w 154782"/>
                    <a:gd name="connsiteY4" fmla="*/ 154781 h 154781"/>
                    <a:gd name="connsiteX0" fmla="*/ 28576 w 150019"/>
                    <a:gd name="connsiteY0" fmla="*/ 154780 h 154781"/>
                    <a:gd name="connsiteX1" fmla="*/ 0 w 150019"/>
                    <a:gd name="connsiteY1" fmla="*/ 76199 h 154781"/>
                    <a:gd name="connsiteX2" fmla="*/ 73818 w 150019"/>
                    <a:gd name="connsiteY2" fmla="*/ 0 h 154781"/>
                    <a:gd name="connsiteX3" fmla="*/ 150019 w 150019"/>
                    <a:gd name="connsiteY3" fmla="*/ 76199 h 154781"/>
                    <a:gd name="connsiteX4" fmla="*/ 114300 w 150019"/>
                    <a:gd name="connsiteY4" fmla="*/ 154781 h 154781"/>
                    <a:gd name="connsiteX0" fmla="*/ 30958 w 152401"/>
                    <a:gd name="connsiteY0" fmla="*/ 154780 h 154781"/>
                    <a:gd name="connsiteX1" fmla="*/ 0 w 152401"/>
                    <a:gd name="connsiteY1" fmla="*/ 73818 h 154781"/>
                    <a:gd name="connsiteX2" fmla="*/ 76200 w 152401"/>
                    <a:gd name="connsiteY2" fmla="*/ 0 h 154781"/>
                    <a:gd name="connsiteX3" fmla="*/ 152401 w 152401"/>
                    <a:gd name="connsiteY3" fmla="*/ 76199 h 154781"/>
                    <a:gd name="connsiteX4" fmla="*/ 116682 w 152401"/>
                    <a:gd name="connsiteY4" fmla="*/ 154781 h 154781"/>
                    <a:gd name="connsiteX0" fmla="*/ 30958 w 152401"/>
                    <a:gd name="connsiteY0" fmla="*/ 154780 h 154781"/>
                    <a:gd name="connsiteX1" fmla="*/ 0 w 152401"/>
                    <a:gd name="connsiteY1" fmla="*/ 76199 h 154781"/>
                    <a:gd name="connsiteX2" fmla="*/ 76200 w 152401"/>
                    <a:gd name="connsiteY2" fmla="*/ 0 h 154781"/>
                    <a:gd name="connsiteX3" fmla="*/ 152401 w 152401"/>
                    <a:gd name="connsiteY3" fmla="*/ 76199 h 154781"/>
                    <a:gd name="connsiteX4" fmla="*/ 116682 w 152401"/>
                    <a:gd name="connsiteY4" fmla="*/ 154781 h 154781"/>
                    <a:gd name="connsiteX0" fmla="*/ 35721 w 152401"/>
                    <a:gd name="connsiteY0" fmla="*/ 150017 h 154781"/>
                    <a:gd name="connsiteX1" fmla="*/ 0 w 152401"/>
                    <a:gd name="connsiteY1" fmla="*/ 76199 h 154781"/>
                    <a:gd name="connsiteX2" fmla="*/ 76200 w 152401"/>
                    <a:gd name="connsiteY2" fmla="*/ 0 h 154781"/>
                    <a:gd name="connsiteX3" fmla="*/ 152401 w 152401"/>
                    <a:gd name="connsiteY3" fmla="*/ 76199 h 154781"/>
                    <a:gd name="connsiteX4" fmla="*/ 116682 w 152401"/>
                    <a:gd name="connsiteY4" fmla="*/ 154781 h 154781"/>
                    <a:gd name="connsiteX0" fmla="*/ 35721 w 152401"/>
                    <a:gd name="connsiteY0" fmla="*/ 150017 h 154781"/>
                    <a:gd name="connsiteX1" fmla="*/ 0 w 152401"/>
                    <a:gd name="connsiteY1" fmla="*/ 76199 h 154781"/>
                    <a:gd name="connsiteX2" fmla="*/ 76200 w 152401"/>
                    <a:gd name="connsiteY2" fmla="*/ 0 h 154781"/>
                    <a:gd name="connsiteX3" fmla="*/ 152401 w 152401"/>
                    <a:gd name="connsiteY3" fmla="*/ 76199 h 154781"/>
                    <a:gd name="connsiteX4" fmla="*/ 123826 w 152401"/>
                    <a:gd name="connsiteY4" fmla="*/ 154781 h 154781"/>
                    <a:gd name="connsiteX0" fmla="*/ 35721 w 152401"/>
                    <a:gd name="connsiteY0" fmla="*/ 150017 h 152400"/>
                    <a:gd name="connsiteX1" fmla="*/ 0 w 152401"/>
                    <a:gd name="connsiteY1" fmla="*/ 76199 h 152400"/>
                    <a:gd name="connsiteX2" fmla="*/ 76200 w 152401"/>
                    <a:gd name="connsiteY2" fmla="*/ 0 h 152400"/>
                    <a:gd name="connsiteX3" fmla="*/ 152401 w 152401"/>
                    <a:gd name="connsiteY3" fmla="*/ 76199 h 152400"/>
                    <a:gd name="connsiteX4" fmla="*/ 121445 w 152401"/>
                    <a:gd name="connsiteY4" fmla="*/ 152400 h 152400"/>
                    <a:gd name="connsiteX0" fmla="*/ 35721 w 152401"/>
                    <a:gd name="connsiteY0" fmla="*/ 150017 h 150017"/>
                    <a:gd name="connsiteX1" fmla="*/ 0 w 152401"/>
                    <a:gd name="connsiteY1" fmla="*/ 76199 h 150017"/>
                    <a:gd name="connsiteX2" fmla="*/ 76200 w 152401"/>
                    <a:gd name="connsiteY2" fmla="*/ 0 h 150017"/>
                    <a:gd name="connsiteX3" fmla="*/ 152401 w 152401"/>
                    <a:gd name="connsiteY3" fmla="*/ 76199 h 150017"/>
                    <a:gd name="connsiteX4" fmla="*/ 119064 w 152401"/>
                    <a:gd name="connsiteY4" fmla="*/ 147638 h 150017"/>
                    <a:gd name="connsiteX0" fmla="*/ 35721 w 152401"/>
                    <a:gd name="connsiteY0" fmla="*/ 150017 h 150020"/>
                    <a:gd name="connsiteX1" fmla="*/ 0 w 152401"/>
                    <a:gd name="connsiteY1" fmla="*/ 76199 h 150020"/>
                    <a:gd name="connsiteX2" fmla="*/ 76200 w 152401"/>
                    <a:gd name="connsiteY2" fmla="*/ 0 h 150020"/>
                    <a:gd name="connsiteX3" fmla="*/ 152401 w 152401"/>
                    <a:gd name="connsiteY3" fmla="*/ 76199 h 150020"/>
                    <a:gd name="connsiteX4" fmla="*/ 116682 w 152401"/>
                    <a:gd name="connsiteY4" fmla="*/ 150020 h 150020"/>
                    <a:gd name="connsiteX0" fmla="*/ 35721 w 152401"/>
                    <a:gd name="connsiteY0" fmla="*/ 150017 h 150020"/>
                    <a:gd name="connsiteX1" fmla="*/ 0 w 152401"/>
                    <a:gd name="connsiteY1" fmla="*/ 76199 h 150020"/>
                    <a:gd name="connsiteX2" fmla="*/ 76200 w 152401"/>
                    <a:gd name="connsiteY2" fmla="*/ 0 h 150020"/>
                    <a:gd name="connsiteX3" fmla="*/ 152401 w 152401"/>
                    <a:gd name="connsiteY3" fmla="*/ 76199 h 150020"/>
                    <a:gd name="connsiteX4" fmla="*/ 116682 w 152401"/>
                    <a:gd name="connsiteY4" fmla="*/ 150020 h 150020"/>
                    <a:gd name="connsiteX0" fmla="*/ 35721 w 152401"/>
                    <a:gd name="connsiteY0" fmla="*/ 150017 h 150020"/>
                    <a:gd name="connsiteX1" fmla="*/ 0 w 152401"/>
                    <a:gd name="connsiteY1" fmla="*/ 76199 h 150020"/>
                    <a:gd name="connsiteX2" fmla="*/ 76200 w 152401"/>
                    <a:gd name="connsiteY2" fmla="*/ 0 h 150020"/>
                    <a:gd name="connsiteX3" fmla="*/ 152401 w 152401"/>
                    <a:gd name="connsiteY3" fmla="*/ 76199 h 150020"/>
                    <a:gd name="connsiteX4" fmla="*/ 116682 w 152401"/>
                    <a:gd name="connsiteY4" fmla="*/ 150020 h 150020"/>
                    <a:gd name="connsiteX0" fmla="*/ 35721 w 152401"/>
                    <a:gd name="connsiteY0" fmla="*/ 150017 h 150020"/>
                    <a:gd name="connsiteX1" fmla="*/ 0 w 152401"/>
                    <a:gd name="connsiteY1" fmla="*/ 76199 h 150020"/>
                    <a:gd name="connsiteX2" fmla="*/ 76200 w 152401"/>
                    <a:gd name="connsiteY2" fmla="*/ 0 h 150020"/>
                    <a:gd name="connsiteX3" fmla="*/ 152401 w 152401"/>
                    <a:gd name="connsiteY3" fmla="*/ 76199 h 150020"/>
                    <a:gd name="connsiteX4" fmla="*/ 116682 w 152401"/>
                    <a:gd name="connsiteY4" fmla="*/ 150020 h 150020"/>
                    <a:gd name="connsiteX0" fmla="*/ 35721 w 152401"/>
                    <a:gd name="connsiteY0" fmla="*/ 150017 h 150020"/>
                    <a:gd name="connsiteX1" fmla="*/ 0 w 152401"/>
                    <a:gd name="connsiteY1" fmla="*/ 76199 h 150020"/>
                    <a:gd name="connsiteX2" fmla="*/ 76200 w 152401"/>
                    <a:gd name="connsiteY2" fmla="*/ 0 h 150020"/>
                    <a:gd name="connsiteX3" fmla="*/ 152401 w 152401"/>
                    <a:gd name="connsiteY3" fmla="*/ 76199 h 150020"/>
                    <a:gd name="connsiteX4" fmla="*/ 116682 w 152401"/>
                    <a:gd name="connsiteY4" fmla="*/ 150020 h 150020"/>
                    <a:gd name="connsiteX0" fmla="*/ 35721 w 153268"/>
                    <a:gd name="connsiteY0" fmla="*/ 150017 h 150020"/>
                    <a:gd name="connsiteX1" fmla="*/ 0 w 153268"/>
                    <a:gd name="connsiteY1" fmla="*/ 76199 h 150020"/>
                    <a:gd name="connsiteX2" fmla="*/ 76200 w 153268"/>
                    <a:gd name="connsiteY2" fmla="*/ 0 h 150020"/>
                    <a:gd name="connsiteX3" fmla="*/ 152401 w 153268"/>
                    <a:gd name="connsiteY3" fmla="*/ 76199 h 150020"/>
                    <a:gd name="connsiteX4" fmla="*/ 116682 w 153268"/>
                    <a:gd name="connsiteY4" fmla="*/ 150020 h 150020"/>
                    <a:gd name="connsiteX0" fmla="*/ 35721 w 153268"/>
                    <a:gd name="connsiteY0" fmla="*/ 150017 h 150020"/>
                    <a:gd name="connsiteX1" fmla="*/ 0 w 153268"/>
                    <a:gd name="connsiteY1" fmla="*/ 76199 h 150020"/>
                    <a:gd name="connsiteX2" fmla="*/ 76200 w 153268"/>
                    <a:gd name="connsiteY2" fmla="*/ 0 h 150020"/>
                    <a:gd name="connsiteX3" fmla="*/ 152401 w 153268"/>
                    <a:gd name="connsiteY3" fmla="*/ 76199 h 150020"/>
                    <a:gd name="connsiteX4" fmla="*/ 116682 w 153268"/>
                    <a:gd name="connsiteY4" fmla="*/ 150020 h 150020"/>
                    <a:gd name="connsiteX0" fmla="*/ 35721 w 153268"/>
                    <a:gd name="connsiteY0" fmla="*/ 150017 h 150020"/>
                    <a:gd name="connsiteX1" fmla="*/ 0 w 153268"/>
                    <a:gd name="connsiteY1" fmla="*/ 76199 h 150020"/>
                    <a:gd name="connsiteX2" fmla="*/ 76200 w 153268"/>
                    <a:gd name="connsiteY2" fmla="*/ 0 h 150020"/>
                    <a:gd name="connsiteX3" fmla="*/ 152401 w 153268"/>
                    <a:gd name="connsiteY3" fmla="*/ 76199 h 150020"/>
                    <a:gd name="connsiteX4" fmla="*/ 116682 w 153268"/>
                    <a:gd name="connsiteY4" fmla="*/ 150020 h 150020"/>
                    <a:gd name="connsiteX0" fmla="*/ 35721 w 153268"/>
                    <a:gd name="connsiteY0" fmla="*/ 150017 h 150020"/>
                    <a:gd name="connsiteX1" fmla="*/ 0 w 153268"/>
                    <a:gd name="connsiteY1" fmla="*/ 76199 h 150020"/>
                    <a:gd name="connsiteX2" fmla="*/ 76200 w 153268"/>
                    <a:gd name="connsiteY2" fmla="*/ 0 h 150020"/>
                    <a:gd name="connsiteX3" fmla="*/ 152401 w 153268"/>
                    <a:gd name="connsiteY3" fmla="*/ 76199 h 150020"/>
                    <a:gd name="connsiteX4" fmla="*/ 116682 w 153268"/>
                    <a:gd name="connsiteY4" fmla="*/ 150020 h 150020"/>
                    <a:gd name="connsiteX0" fmla="*/ 35721 w 153268"/>
                    <a:gd name="connsiteY0" fmla="*/ 150017 h 150020"/>
                    <a:gd name="connsiteX1" fmla="*/ 0 w 153268"/>
                    <a:gd name="connsiteY1" fmla="*/ 76199 h 150020"/>
                    <a:gd name="connsiteX2" fmla="*/ 76200 w 153268"/>
                    <a:gd name="connsiteY2" fmla="*/ 0 h 150020"/>
                    <a:gd name="connsiteX3" fmla="*/ 152401 w 153268"/>
                    <a:gd name="connsiteY3" fmla="*/ 76199 h 150020"/>
                    <a:gd name="connsiteX4" fmla="*/ 116682 w 153268"/>
                    <a:gd name="connsiteY4" fmla="*/ 150020 h 150020"/>
                    <a:gd name="connsiteX0" fmla="*/ 35721 w 153268"/>
                    <a:gd name="connsiteY0" fmla="*/ 150017 h 150020"/>
                    <a:gd name="connsiteX1" fmla="*/ 0 w 153268"/>
                    <a:gd name="connsiteY1" fmla="*/ 76199 h 150020"/>
                    <a:gd name="connsiteX2" fmla="*/ 76200 w 153268"/>
                    <a:gd name="connsiteY2" fmla="*/ 0 h 150020"/>
                    <a:gd name="connsiteX3" fmla="*/ 152401 w 153268"/>
                    <a:gd name="connsiteY3" fmla="*/ 76199 h 150020"/>
                    <a:gd name="connsiteX4" fmla="*/ 116682 w 153268"/>
                    <a:gd name="connsiteY4" fmla="*/ 150020 h 150020"/>
                    <a:gd name="connsiteX0" fmla="*/ 0 w 117547"/>
                    <a:gd name="connsiteY0" fmla="*/ 150017 h 150020"/>
                    <a:gd name="connsiteX1" fmla="*/ 40479 w 117547"/>
                    <a:gd name="connsiteY1" fmla="*/ 0 h 150020"/>
                    <a:gd name="connsiteX2" fmla="*/ 116680 w 117547"/>
                    <a:gd name="connsiteY2" fmla="*/ 76199 h 150020"/>
                    <a:gd name="connsiteX3" fmla="*/ 80961 w 117547"/>
                    <a:gd name="connsiteY3" fmla="*/ 150020 h 150020"/>
                    <a:gd name="connsiteX0" fmla="*/ 0 w 77068"/>
                    <a:gd name="connsiteY0" fmla="*/ 0 h 150020"/>
                    <a:gd name="connsiteX1" fmla="*/ 76201 w 77068"/>
                    <a:gd name="connsiteY1" fmla="*/ 76199 h 150020"/>
                    <a:gd name="connsiteX2" fmla="*/ 40482 w 77068"/>
                    <a:gd name="connsiteY2" fmla="*/ 150020 h 15002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77068" h="150020">
                      <a:moveTo>
                        <a:pt x="0" y="0"/>
                      </a:moveTo>
                      <a:cubicBezTo>
                        <a:pt x="77787" y="1588"/>
                        <a:pt x="79376" y="29368"/>
                        <a:pt x="76201" y="76199"/>
                      </a:cubicBezTo>
                      <a:cubicBezTo>
                        <a:pt x="71439" y="131762"/>
                        <a:pt x="52388" y="125413"/>
                        <a:pt x="40482" y="150020"/>
                      </a:cubicBezTo>
                    </a:path>
                  </a:pathLst>
                </a:custGeom>
                <a:noFill/>
                <a:ln w="25400">
                  <a:solidFill>
                    <a:srgbClr val="6969B6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CA" dirty="0"/>
                </a:p>
              </p:txBody>
            </p:sp>
          </p:grpSp>
          <p:grpSp>
            <p:nvGrpSpPr>
              <p:cNvPr id="41" name="Group 40"/>
              <p:cNvGrpSpPr/>
              <p:nvPr/>
            </p:nvGrpSpPr>
            <p:grpSpPr>
              <a:xfrm rot="17760000" flipH="1">
                <a:off x="677893" y="2198673"/>
                <a:ext cx="153024" cy="150020"/>
                <a:chOff x="534893" y="1981085"/>
                <a:chExt cx="153024" cy="150020"/>
              </a:xfrm>
            </p:grpSpPr>
            <p:sp>
              <p:nvSpPr>
                <p:cNvPr id="42" name="Freeform 41"/>
                <p:cNvSpPr/>
                <p:nvPr/>
              </p:nvSpPr>
              <p:spPr>
                <a:xfrm>
                  <a:off x="610849" y="1981085"/>
                  <a:ext cx="77068" cy="150020"/>
                </a:xfrm>
                <a:custGeom>
                  <a:avLst/>
                  <a:gdLst>
                    <a:gd name="connsiteX0" fmla="*/ 0 w 295275"/>
                    <a:gd name="connsiteY0" fmla="*/ 152400 h 152400"/>
                    <a:gd name="connsiteX1" fmla="*/ 0 w 295275"/>
                    <a:gd name="connsiteY1" fmla="*/ 152400 h 152400"/>
                    <a:gd name="connsiteX2" fmla="*/ 66675 w 295275"/>
                    <a:gd name="connsiteY2" fmla="*/ 123825 h 152400"/>
                    <a:gd name="connsiteX3" fmla="*/ 38100 w 295275"/>
                    <a:gd name="connsiteY3" fmla="*/ 47625 h 152400"/>
                    <a:gd name="connsiteX4" fmla="*/ 142875 w 295275"/>
                    <a:gd name="connsiteY4" fmla="*/ 0 h 152400"/>
                    <a:gd name="connsiteX5" fmla="*/ 238125 w 295275"/>
                    <a:gd name="connsiteY5" fmla="*/ 47625 h 152400"/>
                    <a:gd name="connsiteX6" fmla="*/ 209550 w 295275"/>
                    <a:gd name="connsiteY6" fmla="*/ 133350 h 152400"/>
                    <a:gd name="connsiteX7" fmla="*/ 295275 w 295275"/>
                    <a:gd name="connsiteY7" fmla="*/ 152400 h 152400"/>
                    <a:gd name="connsiteX0" fmla="*/ 0 w 277485"/>
                    <a:gd name="connsiteY0" fmla="*/ 152400 h 163073"/>
                    <a:gd name="connsiteX1" fmla="*/ 0 w 277485"/>
                    <a:gd name="connsiteY1" fmla="*/ 152400 h 163073"/>
                    <a:gd name="connsiteX2" fmla="*/ 66675 w 277485"/>
                    <a:gd name="connsiteY2" fmla="*/ 123825 h 163073"/>
                    <a:gd name="connsiteX3" fmla="*/ 38100 w 277485"/>
                    <a:gd name="connsiteY3" fmla="*/ 47625 h 163073"/>
                    <a:gd name="connsiteX4" fmla="*/ 142875 w 277485"/>
                    <a:gd name="connsiteY4" fmla="*/ 0 h 163073"/>
                    <a:gd name="connsiteX5" fmla="*/ 238125 w 277485"/>
                    <a:gd name="connsiteY5" fmla="*/ 47625 h 163073"/>
                    <a:gd name="connsiteX6" fmla="*/ 209550 w 277485"/>
                    <a:gd name="connsiteY6" fmla="*/ 133350 h 163073"/>
                    <a:gd name="connsiteX7" fmla="*/ 277485 w 277485"/>
                    <a:gd name="connsiteY7" fmla="*/ 163073 h 163073"/>
                    <a:gd name="connsiteX0" fmla="*/ 0 w 277485"/>
                    <a:gd name="connsiteY0" fmla="*/ 152400 h 163073"/>
                    <a:gd name="connsiteX1" fmla="*/ 21348 w 277485"/>
                    <a:gd name="connsiteY1" fmla="*/ 141726 h 163073"/>
                    <a:gd name="connsiteX2" fmla="*/ 66675 w 277485"/>
                    <a:gd name="connsiteY2" fmla="*/ 123825 h 163073"/>
                    <a:gd name="connsiteX3" fmla="*/ 38100 w 277485"/>
                    <a:gd name="connsiteY3" fmla="*/ 47625 h 163073"/>
                    <a:gd name="connsiteX4" fmla="*/ 142875 w 277485"/>
                    <a:gd name="connsiteY4" fmla="*/ 0 h 163073"/>
                    <a:gd name="connsiteX5" fmla="*/ 238125 w 277485"/>
                    <a:gd name="connsiteY5" fmla="*/ 47625 h 163073"/>
                    <a:gd name="connsiteX6" fmla="*/ 209550 w 277485"/>
                    <a:gd name="connsiteY6" fmla="*/ 133350 h 163073"/>
                    <a:gd name="connsiteX7" fmla="*/ 277485 w 277485"/>
                    <a:gd name="connsiteY7" fmla="*/ 163073 h 163073"/>
                    <a:gd name="connsiteX0" fmla="*/ 35654 w 256212"/>
                    <a:gd name="connsiteY0" fmla="*/ 163073 h 163073"/>
                    <a:gd name="connsiteX1" fmla="*/ 75 w 256212"/>
                    <a:gd name="connsiteY1" fmla="*/ 141726 h 163073"/>
                    <a:gd name="connsiteX2" fmla="*/ 45402 w 256212"/>
                    <a:gd name="connsiteY2" fmla="*/ 123825 h 163073"/>
                    <a:gd name="connsiteX3" fmla="*/ 16827 w 256212"/>
                    <a:gd name="connsiteY3" fmla="*/ 47625 h 163073"/>
                    <a:gd name="connsiteX4" fmla="*/ 121602 w 256212"/>
                    <a:gd name="connsiteY4" fmla="*/ 0 h 163073"/>
                    <a:gd name="connsiteX5" fmla="*/ 216852 w 256212"/>
                    <a:gd name="connsiteY5" fmla="*/ 47625 h 163073"/>
                    <a:gd name="connsiteX6" fmla="*/ 188277 w 256212"/>
                    <a:gd name="connsiteY6" fmla="*/ 133350 h 163073"/>
                    <a:gd name="connsiteX7" fmla="*/ 256212 w 256212"/>
                    <a:gd name="connsiteY7" fmla="*/ 163073 h 163073"/>
                    <a:gd name="connsiteX0" fmla="*/ 0 w 256137"/>
                    <a:gd name="connsiteY0" fmla="*/ 141726 h 163073"/>
                    <a:gd name="connsiteX1" fmla="*/ 45327 w 256137"/>
                    <a:gd name="connsiteY1" fmla="*/ 123825 h 163073"/>
                    <a:gd name="connsiteX2" fmla="*/ 16752 w 256137"/>
                    <a:gd name="connsiteY2" fmla="*/ 47625 h 163073"/>
                    <a:gd name="connsiteX3" fmla="*/ 121527 w 256137"/>
                    <a:gd name="connsiteY3" fmla="*/ 0 h 163073"/>
                    <a:gd name="connsiteX4" fmla="*/ 216777 w 256137"/>
                    <a:gd name="connsiteY4" fmla="*/ 47625 h 163073"/>
                    <a:gd name="connsiteX5" fmla="*/ 188202 w 256137"/>
                    <a:gd name="connsiteY5" fmla="*/ 133350 h 163073"/>
                    <a:gd name="connsiteX6" fmla="*/ 256137 w 256137"/>
                    <a:gd name="connsiteY6" fmla="*/ 163073 h 163073"/>
                    <a:gd name="connsiteX0" fmla="*/ 8153 w 239385"/>
                    <a:gd name="connsiteY0" fmla="*/ 152400 h 163073"/>
                    <a:gd name="connsiteX1" fmla="*/ 28575 w 239385"/>
                    <a:gd name="connsiteY1" fmla="*/ 123825 h 163073"/>
                    <a:gd name="connsiteX2" fmla="*/ 0 w 239385"/>
                    <a:gd name="connsiteY2" fmla="*/ 47625 h 163073"/>
                    <a:gd name="connsiteX3" fmla="*/ 104775 w 239385"/>
                    <a:gd name="connsiteY3" fmla="*/ 0 h 163073"/>
                    <a:gd name="connsiteX4" fmla="*/ 200025 w 239385"/>
                    <a:gd name="connsiteY4" fmla="*/ 47625 h 163073"/>
                    <a:gd name="connsiteX5" fmla="*/ 171450 w 239385"/>
                    <a:gd name="connsiteY5" fmla="*/ 133350 h 163073"/>
                    <a:gd name="connsiteX6" fmla="*/ 239385 w 239385"/>
                    <a:gd name="connsiteY6" fmla="*/ 163073 h 163073"/>
                    <a:gd name="connsiteX0" fmla="*/ 8153 w 239385"/>
                    <a:gd name="connsiteY0" fmla="*/ 152400 h 163073"/>
                    <a:gd name="connsiteX1" fmla="*/ 35719 w 239385"/>
                    <a:gd name="connsiteY1" fmla="*/ 138112 h 163073"/>
                    <a:gd name="connsiteX2" fmla="*/ 0 w 239385"/>
                    <a:gd name="connsiteY2" fmla="*/ 47625 h 163073"/>
                    <a:gd name="connsiteX3" fmla="*/ 104775 w 239385"/>
                    <a:gd name="connsiteY3" fmla="*/ 0 h 163073"/>
                    <a:gd name="connsiteX4" fmla="*/ 200025 w 239385"/>
                    <a:gd name="connsiteY4" fmla="*/ 47625 h 163073"/>
                    <a:gd name="connsiteX5" fmla="*/ 171450 w 239385"/>
                    <a:gd name="connsiteY5" fmla="*/ 133350 h 163073"/>
                    <a:gd name="connsiteX6" fmla="*/ 239385 w 239385"/>
                    <a:gd name="connsiteY6" fmla="*/ 163073 h 163073"/>
                    <a:gd name="connsiteX0" fmla="*/ 35719 w 239385"/>
                    <a:gd name="connsiteY0" fmla="*/ 138112 h 163073"/>
                    <a:gd name="connsiteX1" fmla="*/ 0 w 239385"/>
                    <a:gd name="connsiteY1" fmla="*/ 47625 h 163073"/>
                    <a:gd name="connsiteX2" fmla="*/ 104775 w 239385"/>
                    <a:gd name="connsiteY2" fmla="*/ 0 h 163073"/>
                    <a:gd name="connsiteX3" fmla="*/ 200025 w 239385"/>
                    <a:gd name="connsiteY3" fmla="*/ 47625 h 163073"/>
                    <a:gd name="connsiteX4" fmla="*/ 171450 w 239385"/>
                    <a:gd name="connsiteY4" fmla="*/ 133350 h 163073"/>
                    <a:gd name="connsiteX5" fmla="*/ 239385 w 239385"/>
                    <a:gd name="connsiteY5" fmla="*/ 163073 h 163073"/>
                    <a:gd name="connsiteX0" fmla="*/ 45244 w 239385"/>
                    <a:gd name="connsiteY0" fmla="*/ 138112 h 163073"/>
                    <a:gd name="connsiteX1" fmla="*/ 0 w 239385"/>
                    <a:gd name="connsiteY1" fmla="*/ 47625 h 163073"/>
                    <a:gd name="connsiteX2" fmla="*/ 104775 w 239385"/>
                    <a:gd name="connsiteY2" fmla="*/ 0 h 163073"/>
                    <a:gd name="connsiteX3" fmla="*/ 200025 w 239385"/>
                    <a:gd name="connsiteY3" fmla="*/ 47625 h 163073"/>
                    <a:gd name="connsiteX4" fmla="*/ 171450 w 239385"/>
                    <a:gd name="connsiteY4" fmla="*/ 133350 h 163073"/>
                    <a:gd name="connsiteX5" fmla="*/ 239385 w 239385"/>
                    <a:gd name="connsiteY5" fmla="*/ 163073 h 163073"/>
                    <a:gd name="connsiteX0" fmla="*/ 45244 w 200025"/>
                    <a:gd name="connsiteY0" fmla="*/ 138112 h 138112"/>
                    <a:gd name="connsiteX1" fmla="*/ 0 w 200025"/>
                    <a:gd name="connsiteY1" fmla="*/ 47625 h 138112"/>
                    <a:gd name="connsiteX2" fmla="*/ 104775 w 200025"/>
                    <a:gd name="connsiteY2" fmla="*/ 0 h 138112"/>
                    <a:gd name="connsiteX3" fmla="*/ 200025 w 200025"/>
                    <a:gd name="connsiteY3" fmla="*/ 47625 h 138112"/>
                    <a:gd name="connsiteX4" fmla="*/ 171450 w 200025"/>
                    <a:gd name="connsiteY4" fmla="*/ 133350 h 138112"/>
                    <a:gd name="connsiteX0" fmla="*/ 45244 w 200025"/>
                    <a:gd name="connsiteY0" fmla="*/ 138112 h 138112"/>
                    <a:gd name="connsiteX1" fmla="*/ 0 w 200025"/>
                    <a:gd name="connsiteY1" fmla="*/ 47625 h 138112"/>
                    <a:gd name="connsiteX2" fmla="*/ 104775 w 200025"/>
                    <a:gd name="connsiteY2" fmla="*/ 0 h 138112"/>
                    <a:gd name="connsiteX3" fmla="*/ 200025 w 200025"/>
                    <a:gd name="connsiteY3" fmla="*/ 47625 h 138112"/>
                    <a:gd name="connsiteX4" fmla="*/ 164306 w 200025"/>
                    <a:gd name="connsiteY4" fmla="*/ 135731 h 138112"/>
                    <a:gd name="connsiteX0" fmla="*/ 45244 w 200025"/>
                    <a:gd name="connsiteY0" fmla="*/ 150018 h 150018"/>
                    <a:gd name="connsiteX1" fmla="*/ 0 w 200025"/>
                    <a:gd name="connsiteY1" fmla="*/ 59531 h 150018"/>
                    <a:gd name="connsiteX2" fmla="*/ 107156 w 200025"/>
                    <a:gd name="connsiteY2" fmla="*/ 0 h 150018"/>
                    <a:gd name="connsiteX3" fmla="*/ 200025 w 200025"/>
                    <a:gd name="connsiteY3" fmla="*/ 59531 h 150018"/>
                    <a:gd name="connsiteX4" fmla="*/ 164306 w 200025"/>
                    <a:gd name="connsiteY4" fmla="*/ 147637 h 150018"/>
                    <a:gd name="connsiteX0" fmla="*/ 45244 w 216694"/>
                    <a:gd name="connsiteY0" fmla="*/ 150018 h 150018"/>
                    <a:gd name="connsiteX1" fmla="*/ 0 w 216694"/>
                    <a:gd name="connsiteY1" fmla="*/ 59531 h 150018"/>
                    <a:gd name="connsiteX2" fmla="*/ 107156 w 216694"/>
                    <a:gd name="connsiteY2" fmla="*/ 0 h 150018"/>
                    <a:gd name="connsiteX3" fmla="*/ 216694 w 216694"/>
                    <a:gd name="connsiteY3" fmla="*/ 80962 h 150018"/>
                    <a:gd name="connsiteX4" fmla="*/ 164306 w 216694"/>
                    <a:gd name="connsiteY4" fmla="*/ 147637 h 150018"/>
                    <a:gd name="connsiteX0" fmla="*/ 45244 w 226219"/>
                    <a:gd name="connsiteY0" fmla="*/ 150018 h 150018"/>
                    <a:gd name="connsiteX1" fmla="*/ 0 w 226219"/>
                    <a:gd name="connsiteY1" fmla="*/ 59531 h 150018"/>
                    <a:gd name="connsiteX2" fmla="*/ 107156 w 226219"/>
                    <a:gd name="connsiteY2" fmla="*/ 0 h 150018"/>
                    <a:gd name="connsiteX3" fmla="*/ 226219 w 226219"/>
                    <a:gd name="connsiteY3" fmla="*/ 83343 h 150018"/>
                    <a:gd name="connsiteX4" fmla="*/ 164306 w 226219"/>
                    <a:gd name="connsiteY4" fmla="*/ 147637 h 150018"/>
                    <a:gd name="connsiteX0" fmla="*/ 54769 w 235744"/>
                    <a:gd name="connsiteY0" fmla="*/ 150018 h 150018"/>
                    <a:gd name="connsiteX1" fmla="*/ 0 w 235744"/>
                    <a:gd name="connsiteY1" fmla="*/ 83343 h 150018"/>
                    <a:gd name="connsiteX2" fmla="*/ 116681 w 235744"/>
                    <a:gd name="connsiteY2" fmla="*/ 0 h 150018"/>
                    <a:gd name="connsiteX3" fmla="*/ 235744 w 235744"/>
                    <a:gd name="connsiteY3" fmla="*/ 83343 h 150018"/>
                    <a:gd name="connsiteX4" fmla="*/ 173831 w 235744"/>
                    <a:gd name="connsiteY4" fmla="*/ 147637 h 150018"/>
                    <a:gd name="connsiteX0" fmla="*/ 54769 w 235744"/>
                    <a:gd name="connsiteY0" fmla="*/ 150018 h 157162"/>
                    <a:gd name="connsiteX1" fmla="*/ 0 w 235744"/>
                    <a:gd name="connsiteY1" fmla="*/ 83343 h 157162"/>
                    <a:gd name="connsiteX2" fmla="*/ 116681 w 235744"/>
                    <a:gd name="connsiteY2" fmla="*/ 0 h 157162"/>
                    <a:gd name="connsiteX3" fmla="*/ 235744 w 235744"/>
                    <a:gd name="connsiteY3" fmla="*/ 83343 h 157162"/>
                    <a:gd name="connsiteX4" fmla="*/ 159544 w 235744"/>
                    <a:gd name="connsiteY4" fmla="*/ 157162 h 157162"/>
                    <a:gd name="connsiteX0" fmla="*/ 71438 w 235744"/>
                    <a:gd name="connsiteY0" fmla="*/ 157161 h 157162"/>
                    <a:gd name="connsiteX1" fmla="*/ 0 w 235744"/>
                    <a:gd name="connsiteY1" fmla="*/ 83343 h 157162"/>
                    <a:gd name="connsiteX2" fmla="*/ 116681 w 235744"/>
                    <a:gd name="connsiteY2" fmla="*/ 0 h 157162"/>
                    <a:gd name="connsiteX3" fmla="*/ 235744 w 235744"/>
                    <a:gd name="connsiteY3" fmla="*/ 83343 h 157162"/>
                    <a:gd name="connsiteX4" fmla="*/ 159544 w 235744"/>
                    <a:gd name="connsiteY4" fmla="*/ 157162 h 157162"/>
                    <a:gd name="connsiteX0" fmla="*/ 73820 w 235744"/>
                    <a:gd name="connsiteY0" fmla="*/ 157161 h 157162"/>
                    <a:gd name="connsiteX1" fmla="*/ 0 w 235744"/>
                    <a:gd name="connsiteY1" fmla="*/ 83343 h 157162"/>
                    <a:gd name="connsiteX2" fmla="*/ 116681 w 235744"/>
                    <a:gd name="connsiteY2" fmla="*/ 0 h 157162"/>
                    <a:gd name="connsiteX3" fmla="*/ 235744 w 235744"/>
                    <a:gd name="connsiteY3" fmla="*/ 83343 h 157162"/>
                    <a:gd name="connsiteX4" fmla="*/ 159544 w 235744"/>
                    <a:gd name="connsiteY4" fmla="*/ 157162 h 157162"/>
                    <a:gd name="connsiteX0" fmla="*/ 73820 w 195263"/>
                    <a:gd name="connsiteY0" fmla="*/ 157161 h 157162"/>
                    <a:gd name="connsiteX1" fmla="*/ 0 w 195263"/>
                    <a:gd name="connsiteY1" fmla="*/ 83343 h 157162"/>
                    <a:gd name="connsiteX2" fmla="*/ 116681 w 195263"/>
                    <a:gd name="connsiteY2" fmla="*/ 0 h 157162"/>
                    <a:gd name="connsiteX3" fmla="*/ 195263 w 195263"/>
                    <a:gd name="connsiteY3" fmla="*/ 78580 h 157162"/>
                    <a:gd name="connsiteX4" fmla="*/ 159544 w 195263"/>
                    <a:gd name="connsiteY4" fmla="*/ 157162 h 157162"/>
                    <a:gd name="connsiteX0" fmla="*/ 30958 w 152401"/>
                    <a:gd name="connsiteY0" fmla="*/ 157161 h 157162"/>
                    <a:gd name="connsiteX1" fmla="*/ 0 w 152401"/>
                    <a:gd name="connsiteY1" fmla="*/ 85724 h 157162"/>
                    <a:gd name="connsiteX2" fmla="*/ 73819 w 152401"/>
                    <a:gd name="connsiteY2" fmla="*/ 0 h 157162"/>
                    <a:gd name="connsiteX3" fmla="*/ 152401 w 152401"/>
                    <a:gd name="connsiteY3" fmla="*/ 78580 h 157162"/>
                    <a:gd name="connsiteX4" fmla="*/ 116682 w 152401"/>
                    <a:gd name="connsiteY4" fmla="*/ 157162 h 157162"/>
                    <a:gd name="connsiteX0" fmla="*/ 30958 w 152401"/>
                    <a:gd name="connsiteY0" fmla="*/ 154780 h 154781"/>
                    <a:gd name="connsiteX1" fmla="*/ 0 w 152401"/>
                    <a:gd name="connsiteY1" fmla="*/ 83343 h 154781"/>
                    <a:gd name="connsiteX2" fmla="*/ 76200 w 152401"/>
                    <a:gd name="connsiteY2" fmla="*/ 0 h 154781"/>
                    <a:gd name="connsiteX3" fmla="*/ 152401 w 152401"/>
                    <a:gd name="connsiteY3" fmla="*/ 76199 h 154781"/>
                    <a:gd name="connsiteX4" fmla="*/ 116682 w 152401"/>
                    <a:gd name="connsiteY4" fmla="*/ 154781 h 154781"/>
                    <a:gd name="connsiteX0" fmla="*/ 26195 w 147638"/>
                    <a:gd name="connsiteY0" fmla="*/ 154780 h 154781"/>
                    <a:gd name="connsiteX1" fmla="*/ 0 w 147638"/>
                    <a:gd name="connsiteY1" fmla="*/ 76199 h 154781"/>
                    <a:gd name="connsiteX2" fmla="*/ 71437 w 147638"/>
                    <a:gd name="connsiteY2" fmla="*/ 0 h 154781"/>
                    <a:gd name="connsiteX3" fmla="*/ 147638 w 147638"/>
                    <a:gd name="connsiteY3" fmla="*/ 76199 h 154781"/>
                    <a:gd name="connsiteX4" fmla="*/ 111919 w 147638"/>
                    <a:gd name="connsiteY4" fmla="*/ 154781 h 154781"/>
                    <a:gd name="connsiteX0" fmla="*/ 28576 w 150019"/>
                    <a:gd name="connsiteY0" fmla="*/ 154780 h 154781"/>
                    <a:gd name="connsiteX1" fmla="*/ 0 w 150019"/>
                    <a:gd name="connsiteY1" fmla="*/ 76199 h 154781"/>
                    <a:gd name="connsiteX2" fmla="*/ 73818 w 150019"/>
                    <a:gd name="connsiteY2" fmla="*/ 0 h 154781"/>
                    <a:gd name="connsiteX3" fmla="*/ 150019 w 150019"/>
                    <a:gd name="connsiteY3" fmla="*/ 76199 h 154781"/>
                    <a:gd name="connsiteX4" fmla="*/ 114300 w 150019"/>
                    <a:gd name="connsiteY4" fmla="*/ 154781 h 154781"/>
                    <a:gd name="connsiteX0" fmla="*/ 30957 w 152400"/>
                    <a:gd name="connsiteY0" fmla="*/ 154780 h 154781"/>
                    <a:gd name="connsiteX1" fmla="*/ 0 w 152400"/>
                    <a:gd name="connsiteY1" fmla="*/ 78580 h 154781"/>
                    <a:gd name="connsiteX2" fmla="*/ 76199 w 152400"/>
                    <a:gd name="connsiteY2" fmla="*/ 0 h 154781"/>
                    <a:gd name="connsiteX3" fmla="*/ 152400 w 152400"/>
                    <a:gd name="connsiteY3" fmla="*/ 76199 h 154781"/>
                    <a:gd name="connsiteX4" fmla="*/ 116681 w 152400"/>
                    <a:gd name="connsiteY4" fmla="*/ 154781 h 154781"/>
                    <a:gd name="connsiteX0" fmla="*/ 35719 w 157162"/>
                    <a:gd name="connsiteY0" fmla="*/ 154780 h 154781"/>
                    <a:gd name="connsiteX1" fmla="*/ 0 w 157162"/>
                    <a:gd name="connsiteY1" fmla="*/ 78580 h 154781"/>
                    <a:gd name="connsiteX2" fmla="*/ 80961 w 157162"/>
                    <a:gd name="connsiteY2" fmla="*/ 0 h 154781"/>
                    <a:gd name="connsiteX3" fmla="*/ 157162 w 157162"/>
                    <a:gd name="connsiteY3" fmla="*/ 76199 h 154781"/>
                    <a:gd name="connsiteX4" fmla="*/ 121443 w 157162"/>
                    <a:gd name="connsiteY4" fmla="*/ 154781 h 154781"/>
                    <a:gd name="connsiteX0" fmla="*/ 28576 w 150019"/>
                    <a:gd name="connsiteY0" fmla="*/ 154780 h 154781"/>
                    <a:gd name="connsiteX1" fmla="*/ 0 w 150019"/>
                    <a:gd name="connsiteY1" fmla="*/ 78580 h 154781"/>
                    <a:gd name="connsiteX2" fmla="*/ 73818 w 150019"/>
                    <a:gd name="connsiteY2" fmla="*/ 0 h 154781"/>
                    <a:gd name="connsiteX3" fmla="*/ 150019 w 150019"/>
                    <a:gd name="connsiteY3" fmla="*/ 76199 h 154781"/>
                    <a:gd name="connsiteX4" fmla="*/ 114300 w 150019"/>
                    <a:gd name="connsiteY4" fmla="*/ 154781 h 154781"/>
                    <a:gd name="connsiteX0" fmla="*/ 28576 w 150019"/>
                    <a:gd name="connsiteY0" fmla="*/ 154780 h 154781"/>
                    <a:gd name="connsiteX1" fmla="*/ 0 w 150019"/>
                    <a:gd name="connsiteY1" fmla="*/ 80962 h 154781"/>
                    <a:gd name="connsiteX2" fmla="*/ 73818 w 150019"/>
                    <a:gd name="connsiteY2" fmla="*/ 0 h 154781"/>
                    <a:gd name="connsiteX3" fmla="*/ 150019 w 150019"/>
                    <a:gd name="connsiteY3" fmla="*/ 76199 h 154781"/>
                    <a:gd name="connsiteX4" fmla="*/ 114300 w 150019"/>
                    <a:gd name="connsiteY4" fmla="*/ 154781 h 154781"/>
                    <a:gd name="connsiteX0" fmla="*/ 28576 w 150019"/>
                    <a:gd name="connsiteY0" fmla="*/ 154780 h 154781"/>
                    <a:gd name="connsiteX1" fmla="*/ 0 w 150019"/>
                    <a:gd name="connsiteY1" fmla="*/ 73818 h 154781"/>
                    <a:gd name="connsiteX2" fmla="*/ 73818 w 150019"/>
                    <a:gd name="connsiteY2" fmla="*/ 0 h 154781"/>
                    <a:gd name="connsiteX3" fmla="*/ 150019 w 150019"/>
                    <a:gd name="connsiteY3" fmla="*/ 76199 h 154781"/>
                    <a:gd name="connsiteX4" fmla="*/ 114300 w 150019"/>
                    <a:gd name="connsiteY4" fmla="*/ 154781 h 154781"/>
                    <a:gd name="connsiteX0" fmla="*/ 30958 w 152401"/>
                    <a:gd name="connsiteY0" fmla="*/ 154780 h 154781"/>
                    <a:gd name="connsiteX1" fmla="*/ 0 w 152401"/>
                    <a:gd name="connsiteY1" fmla="*/ 73818 h 154781"/>
                    <a:gd name="connsiteX2" fmla="*/ 76200 w 152401"/>
                    <a:gd name="connsiteY2" fmla="*/ 0 h 154781"/>
                    <a:gd name="connsiteX3" fmla="*/ 152401 w 152401"/>
                    <a:gd name="connsiteY3" fmla="*/ 76199 h 154781"/>
                    <a:gd name="connsiteX4" fmla="*/ 116682 w 152401"/>
                    <a:gd name="connsiteY4" fmla="*/ 154781 h 154781"/>
                    <a:gd name="connsiteX0" fmla="*/ 30958 w 152401"/>
                    <a:gd name="connsiteY0" fmla="*/ 154780 h 154781"/>
                    <a:gd name="connsiteX1" fmla="*/ 0 w 152401"/>
                    <a:gd name="connsiteY1" fmla="*/ 73818 h 154781"/>
                    <a:gd name="connsiteX2" fmla="*/ 76200 w 152401"/>
                    <a:gd name="connsiteY2" fmla="*/ 0 h 154781"/>
                    <a:gd name="connsiteX3" fmla="*/ 152401 w 152401"/>
                    <a:gd name="connsiteY3" fmla="*/ 76199 h 154781"/>
                    <a:gd name="connsiteX4" fmla="*/ 116682 w 152401"/>
                    <a:gd name="connsiteY4" fmla="*/ 154781 h 154781"/>
                    <a:gd name="connsiteX0" fmla="*/ 33339 w 154782"/>
                    <a:gd name="connsiteY0" fmla="*/ 154780 h 154781"/>
                    <a:gd name="connsiteX1" fmla="*/ 0 w 154782"/>
                    <a:gd name="connsiteY1" fmla="*/ 78580 h 154781"/>
                    <a:gd name="connsiteX2" fmla="*/ 78581 w 154782"/>
                    <a:gd name="connsiteY2" fmla="*/ 0 h 154781"/>
                    <a:gd name="connsiteX3" fmla="*/ 154782 w 154782"/>
                    <a:gd name="connsiteY3" fmla="*/ 76199 h 154781"/>
                    <a:gd name="connsiteX4" fmla="*/ 119063 w 154782"/>
                    <a:gd name="connsiteY4" fmla="*/ 154781 h 154781"/>
                    <a:gd name="connsiteX0" fmla="*/ 28576 w 150019"/>
                    <a:gd name="connsiteY0" fmla="*/ 154780 h 154781"/>
                    <a:gd name="connsiteX1" fmla="*/ 0 w 150019"/>
                    <a:gd name="connsiteY1" fmla="*/ 76199 h 154781"/>
                    <a:gd name="connsiteX2" fmla="*/ 73818 w 150019"/>
                    <a:gd name="connsiteY2" fmla="*/ 0 h 154781"/>
                    <a:gd name="connsiteX3" fmla="*/ 150019 w 150019"/>
                    <a:gd name="connsiteY3" fmla="*/ 76199 h 154781"/>
                    <a:gd name="connsiteX4" fmla="*/ 114300 w 150019"/>
                    <a:gd name="connsiteY4" fmla="*/ 154781 h 154781"/>
                    <a:gd name="connsiteX0" fmla="*/ 30958 w 152401"/>
                    <a:gd name="connsiteY0" fmla="*/ 154780 h 154781"/>
                    <a:gd name="connsiteX1" fmla="*/ 0 w 152401"/>
                    <a:gd name="connsiteY1" fmla="*/ 73818 h 154781"/>
                    <a:gd name="connsiteX2" fmla="*/ 76200 w 152401"/>
                    <a:gd name="connsiteY2" fmla="*/ 0 h 154781"/>
                    <a:gd name="connsiteX3" fmla="*/ 152401 w 152401"/>
                    <a:gd name="connsiteY3" fmla="*/ 76199 h 154781"/>
                    <a:gd name="connsiteX4" fmla="*/ 116682 w 152401"/>
                    <a:gd name="connsiteY4" fmla="*/ 154781 h 154781"/>
                    <a:gd name="connsiteX0" fmla="*/ 30958 w 152401"/>
                    <a:gd name="connsiteY0" fmla="*/ 154780 h 154781"/>
                    <a:gd name="connsiteX1" fmla="*/ 0 w 152401"/>
                    <a:gd name="connsiteY1" fmla="*/ 76199 h 154781"/>
                    <a:gd name="connsiteX2" fmla="*/ 76200 w 152401"/>
                    <a:gd name="connsiteY2" fmla="*/ 0 h 154781"/>
                    <a:gd name="connsiteX3" fmla="*/ 152401 w 152401"/>
                    <a:gd name="connsiteY3" fmla="*/ 76199 h 154781"/>
                    <a:gd name="connsiteX4" fmla="*/ 116682 w 152401"/>
                    <a:gd name="connsiteY4" fmla="*/ 154781 h 154781"/>
                    <a:gd name="connsiteX0" fmla="*/ 35721 w 152401"/>
                    <a:gd name="connsiteY0" fmla="*/ 150017 h 154781"/>
                    <a:gd name="connsiteX1" fmla="*/ 0 w 152401"/>
                    <a:gd name="connsiteY1" fmla="*/ 76199 h 154781"/>
                    <a:gd name="connsiteX2" fmla="*/ 76200 w 152401"/>
                    <a:gd name="connsiteY2" fmla="*/ 0 h 154781"/>
                    <a:gd name="connsiteX3" fmla="*/ 152401 w 152401"/>
                    <a:gd name="connsiteY3" fmla="*/ 76199 h 154781"/>
                    <a:gd name="connsiteX4" fmla="*/ 116682 w 152401"/>
                    <a:gd name="connsiteY4" fmla="*/ 154781 h 154781"/>
                    <a:gd name="connsiteX0" fmla="*/ 35721 w 152401"/>
                    <a:gd name="connsiteY0" fmla="*/ 150017 h 154781"/>
                    <a:gd name="connsiteX1" fmla="*/ 0 w 152401"/>
                    <a:gd name="connsiteY1" fmla="*/ 76199 h 154781"/>
                    <a:gd name="connsiteX2" fmla="*/ 76200 w 152401"/>
                    <a:gd name="connsiteY2" fmla="*/ 0 h 154781"/>
                    <a:gd name="connsiteX3" fmla="*/ 152401 w 152401"/>
                    <a:gd name="connsiteY3" fmla="*/ 76199 h 154781"/>
                    <a:gd name="connsiteX4" fmla="*/ 123826 w 152401"/>
                    <a:gd name="connsiteY4" fmla="*/ 154781 h 154781"/>
                    <a:gd name="connsiteX0" fmla="*/ 35721 w 152401"/>
                    <a:gd name="connsiteY0" fmla="*/ 150017 h 152400"/>
                    <a:gd name="connsiteX1" fmla="*/ 0 w 152401"/>
                    <a:gd name="connsiteY1" fmla="*/ 76199 h 152400"/>
                    <a:gd name="connsiteX2" fmla="*/ 76200 w 152401"/>
                    <a:gd name="connsiteY2" fmla="*/ 0 h 152400"/>
                    <a:gd name="connsiteX3" fmla="*/ 152401 w 152401"/>
                    <a:gd name="connsiteY3" fmla="*/ 76199 h 152400"/>
                    <a:gd name="connsiteX4" fmla="*/ 121445 w 152401"/>
                    <a:gd name="connsiteY4" fmla="*/ 152400 h 152400"/>
                    <a:gd name="connsiteX0" fmla="*/ 35721 w 152401"/>
                    <a:gd name="connsiteY0" fmla="*/ 150017 h 150017"/>
                    <a:gd name="connsiteX1" fmla="*/ 0 w 152401"/>
                    <a:gd name="connsiteY1" fmla="*/ 76199 h 150017"/>
                    <a:gd name="connsiteX2" fmla="*/ 76200 w 152401"/>
                    <a:gd name="connsiteY2" fmla="*/ 0 h 150017"/>
                    <a:gd name="connsiteX3" fmla="*/ 152401 w 152401"/>
                    <a:gd name="connsiteY3" fmla="*/ 76199 h 150017"/>
                    <a:gd name="connsiteX4" fmla="*/ 119064 w 152401"/>
                    <a:gd name="connsiteY4" fmla="*/ 147638 h 150017"/>
                    <a:gd name="connsiteX0" fmla="*/ 35721 w 152401"/>
                    <a:gd name="connsiteY0" fmla="*/ 150017 h 150020"/>
                    <a:gd name="connsiteX1" fmla="*/ 0 w 152401"/>
                    <a:gd name="connsiteY1" fmla="*/ 76199 h 150020"/>
                    <a:gd name="connsiteX2" fmla="*/ 76200 w 152401"/>
                    <a:gd name="connsiteY2" fmla="*/ 0 h 150020"/>
                    <a:gd name="connsiteX3" fmla="*/ 152401 w 152401"/>
                    <a:gd name="connsiteY3" fmla="*/ 76199 h 150020"/>
                    <a:gd name="connsiteX4" fmla="*/ 116682 w 152401"/>
                    <a:gd name="connsiteY4" fmla="*/ 150020 h 150020"/>
                    <a:gd name="connsiteX0" fmla="*/ 35721 w 152401"/>
                    <a:gd name="connsiteY0" fmla="*/ 150017 h 150020"/>
                    <a:gd name="connsiteX1" fmla="*/ 0 w 152401"/>
                    <a:gd name="connsiteY1" fmla="*/ 76199 h 150020"/>
                    <a:gd name="connsiteX2" fmla="*/ 76200 w 152401"/>
                    <a:gd name="connsiteY2" fmla="*/ 0 h 150020"/>
                    <a:gd name="connsiteX3" fmla="*/ 152401 w 152401"/>
                    <a:gd name="connsiteY3" fmla="*/ 76199 h 150020"/>
                    <a:gd name="connsiteX4" fmla="*/ 116682 w 152401"/>
                    <a:gd name="connsiteY4" fmla="*/ 150020 h 150020"/>
                    <a:gd name="connsiteX0" fmla="*/ 35721 w 152401"/>
                    <a:gd name="connsiteY0" fmla="*/ 150017 h 150020"/>
                    <a:gd name="connsiteX1" fmla="*/ 0 w 152401"/>
                    <a:gd name="connsiteY1" fmla="*/ 76199 h 150020"/>
                    <a:gd name="connsiteX2" fmla="*/ 76200 w 152401"/>
                    <a:gd name="connsiteY2" fmla="*/ 0 h 150020"/>
                    <a:gd name="connsiteX3" fmla="*/ 152401 w 152401"/>
                    <a:gd name="connsiteY3" fmla="*/ 76199 h 150020"/>
                    <a:gd name="connsiteX4" fmla="*/ 116682 w 152401"/>
                    <a:gd name="connsiteY4" fmla="*/ 150020 h 150020"/>
                    <a:gd name="connsiteX0" fmla="*/ 35721 w 152401"/>
                    <a:gd name="connsiteY0" fmla="*/ 150017 h 150020"/>
                    <a:gd name="connsiteX1" fmla="*/ 0 w 152401"/>
                    <a:gd name="connsiteY1" fmla="*/ 76199 h 150020"/>
                    <a:gd name="connsiteX2" fmla="*/ 76200 w 152401"/>
                    <a:gd name="connsiteY2" fmla="*/ 0 h 150020"/>
                    <a:gd name="connsiteX3" fmla="*/ 152401 w 152401"/>
                    <a:gd name="connsiteY3" fmla="*/ 76199 h 150020"/>
                    <a:gd name="connsiteX4" fmla="*/ 116682 w 152401"/>
                    <a:gd name="connsiteY4" fmla="*/ 150020 h 150020"/>
                    <a:gd name="connsiteX0" fmla="*/ 35721 w 152401"/>
                    <a:gd name="connsiteY0" fmla="*/ 150017 h 150020"/>
                    <a:gd name="connsiteX1" fmla="*/ 0 w 152401"/>
                    <a:gd name="connsiteY1" fmla="*/ 76199 h 150020"/>
                    <a:gd name="connsiteX2" fmla="*/ 76200 w 152401"/>
                    <a:gd name="connsiteY2" fmla="*/ 0 h 150020"/>
                    <a:gd name="connsiteX3" fmla="*/ 152401 w 152401"/>
                    <a:gd name="connsiteY3" fmla="*/ 76199 h 150020"/>
                    <a:gd name="connsiteX4" fmla="*/ 116682 w 152401"/>
                    <a:gd name="connsiteY4" fmla="*/ 150020 h 150020"/>
                    <a:gd name="connsiteX0" fmla="*/ 35721 w 153268"/>
                    <a:gd name="connsiteY0" fmla="*/ 150017 h 150020"/>
                    <a:gd name="connsiteX1" fmla="*/ 0 w 153268"/>
                    <a:gd name="connsiteY1" fmla="*/ 76199 h 150020"/>
                    <a:gd name="connsiteX2" fmla="*/ 76200 w 153268"/>
                    <a:gd name="connsiteY2" fmla="*/ 0 h 150020"/>
                    <a:gd name="connsiteX3" fmla="*/ 152401 w 153268"/>
                    <a:gd name="connsiteY3" fmla="*/ 76199 h 150020"/>
                    <a:gd name="connsiteX4" fmla="*/ 116682 w 153268"/>
                    <a:gd name="connsiteY4" fmla="*/ 150020 h 150020"/>
                    <a:gd name="connsiteX0" fmla="*/ 35721 w 153268"/>
                    <a:gd name="connsiteY0" fmla="*/ 150017 h 150020"/>
                    <a:gd name="connsiteX1" fmla="*/ 0 w 153268"/>
                    <a:gd name="connsiteY1" fmla="*/ 76199 h 150020"/>
                    <a:gd name="connsiteX2" fmla="*/ 76200 w 153268"/>
                    <a:gd name="connsiteY2" fmla="*/ 0 h 150020"/>
                    <a:gd name="connsiteX3" fmla="*/ 152401 w 153268"/>
                    <a:gd name="connsiteY3" fmla="*/ 76199 h 150020"/>
                    <a:gd name="connsiteX4" fmla="*/ 116682 w 153268"/>
                    <a:gd name="connsiteY4" fmla="*/ 150020 h 150020"/>
                    <a:gd name="connsiteX0" fmla="*/ 35721 w 153268"/>
                    <a:gd name="connsiteY0" fmla="*/ 150017 h 150020"/>
                    <a:gd name="connsiteX1" fmla="*/ 0 w 153268"/>
                    <a:gd name="connsiteY1" fmla="*/ 76199 h 150020"/>
                    <a:gd name="connsiteX2" fmla="*/ 76200 w 153268"/>
                    <a:gd name="connsiteY2" fmla="*/ 0 h 150020"/>
                    <a:gd name="connsiteX3" fmla="*/ 152401 w 153268"/>
                    <a:gd name="connsiteY3" fmla="*/ 76199 h 150020"/>
                    <a:gd name="connsiteX4" fmla="*/ 116682 w 153268"/>
                    <a:gd name="connsiteY4" fmla="*/ 150020 h 150020"/>
                    <a:gd name="connsiteX0" fmla="*/ 35721 w 153268"/>
                    <a:gd name="connsiteY0" fmla="*/ 150017 h 150020"/>
                    <a:gd name="connsiteX1" fmla="*/ 0 w 153268"/>
                    <a:gd name="connsiteY1" fmla="*/ 76199 h 150020"/>
                    <a:gd name="connsiteX2" fmla="*/ 76200 w 153268"/>
                    <a:gd name="connsiteY2" fmla="*/ 0 h 150020"/>
                    <a:gd name="connsiteX3" fmla="*/ 152401 w 153268"/>
                    <a:gd name="connsiteY3" fmla="*/ 76199 h 150020"/>
                    <a:gd name="connsiteX4" fmla="*/ 116682 w 153268"/>
                    <a:gd name="connsiteY4" fmla="*/ 150020 h 150020"/>
                    <a:gd name="connsiteX0" fmla="*/ 35721 w 153268"/>
                    <a:gd name="connsiteY0" fmla="*/ 150017 h 150020"/>
                    <a:gd name="connsiteX1" fmla="*/ 0 w 153268"/>
                    <a:gd name="connsiteY1" fmla="*/ 76199 h 150020"/>
                    <a:gd name="connsiteX2" fmla="*/ 76200 w 153268"/>
                    <a:gd name="connsiteY2" fmla="*/ 0 h 150020"/>
                    <a:gd name="connsiteX3" fmla="*/ 152401 w 153268"/>
                    <a:gd name="connsiteY3" fmla="*/ 76199 h 150020"/>
                    <a:gd name="connsiteX4" fmla="*/ 116682 w 153268"/>
                    <a:gd name="connsiteY4" fmla="*/ 150020 h 150020"/>
                    <a:gd name="connsiteX0" fmla="*/ 35721 w 153268"/>
                    <a:gd name="connsiteY0" fmla="*/ 150017 h 150020"/>
                    <a:gd name="connsiteX1" fmla="*/ 0 w 153268"/>
                    <a:gd name="connsiteY1" fmla="*/ 76199 h 150020"/>
                    <a:gd name="connsiteX2" fmla="*/ 76200 w 153268"/>
                    <a:gd name="connsiteY2" fmla="*/ 0 h 150020"/>
                    <a:gd name="connsiteX3" fmla="*/ 152401 w 153268"/>
                    <a:gd name="connsiteY3" fmla="*/ 76199 h 150020"/>
                    <a:gd name="connsiteX4" fmla="*/ 116682 w 153268"/>
                    <a:gd name="connsiteY4" fmla="*/ 150020 h 150020"/>
                    <a:gd name="connsiteX0" fmla="*/ 0 w 117547"/>
                    <a:gd name="connsiteY0" fmla="*/ 150017 h 150020"/>
                    <a:gd name="connsiteX1" fmla="*/ 40479 w 117547"/>
                    <a:gd name="connsiteY1" fmla="*/ 0 h 150020"/>
                    <a:gd name="connsiteX2" fmla="*/ 116680 w 117547"/>
                    <a:gd name="connsiteY2" fmla="*/ 76199 h 150020"/>
                    <a:gd name="connsiteX3" fmla="*/ 80961 w 117547"/>
                    <a:gd name="connsiteY3" fmla="*/ 150020 h 150020"/>
                    <a:gd name="connsiteX0" fmla="*/ 0 w 77068"/>
                    <a:gd name="connsiteY0" fmla="*/ 0 h 150020"/>
                    <a:gd name="connsiteX1" fmla="*/ 76201 w 77068"/>
                    <a:gd name="connsiteY1" fmla="*/ 76199 h 150020"/>
                    <a:gd name="connsiteX2" fmla="*/ 40482 w 77068"/>
                    <a:gd name="connsiteY2" fmla="*/ 150020 h 15002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77068" h="150020">
                      <a:moveTo>
                        <a:pt x="0" y="0"/>
                      </a:moveTo>
                      <a:cubicBezTo>
                        <a:pt x="77787" y="1588"/>
                        <a:pt x="79376" y="29368"/>
                        <a:pt x="76201" y="76199"/>
                      </a:cubicBezTo>
                      <a:cubicBezTo>
                        <a:pt x="71439" y="131762"/>
                        <a:pt x="52388" y="125413"/>
                        <a:pt x="40482" y="150020"/>
                      </a:cubicBezTo>
                    </a:path>
                  </a:pathLst>
                </a:custGeom>
                <a:noFill/>
                <a:ln w="25400">
                  <a:solidFill>
                    <a:srgbClr val="6969B6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CA" dirty="0"/>
                </a:p>
              </p:txBody>
            </p:sp>
            <p:sp>
              <p:nvSpPr>
                <p:cNvPr id="43" name="Freeform 42"/>
                <p:cNvSpPr/>
                <p:nvPr/>
              </p:nvSpPr>
              <p:spPr>
                <a:xfrm flipH="1">
                  <a:off x="534893" y="1981085"/>
                  <a:ext cx="77068" cy="150020"/>
                </a:xfrm>
                <a:custGeom>
                  <a:avLst/>
                  <a:gdLst>
                    <a:gd name="connsiteX0" fmla="*/ 0 w 295275"/>
                    <a:gd name="connsiteY0" fmla="*/ 152400 h 152400"/>
                    <a:gd name="connsiteX1" fmla="*/ 0 w 295275"/>
                    <a:gd name="connsiteY1" fmla="*/ 152400 h 152400"/>
                    <a:gd name="connsiteX2" fmla="*/ 66675 w 295275"/>
                    <a:gd name="connsiteY2" fmla="*/ 123825 h 152400"/>
                    <a:gd name="connsiteX3" fmla="*/ 38100 w 295275"/>
                    <a:gd name="connsiteY3" fmla="*/ 47625 h 152400"/>
                    <a:gd name="connsiteX4" fmla="*/ 142875 w 295275"/>
                    <a:gd name="connsiteY4" fmla="*/ 0 h 152400"/>
                    <a:gd name="connsiteX5" fmla="*/ 238125 w 295275"/>
                    <a:gd name="connsiteY5" fmla="*/ 47625 h 152400"/>
                    <a:gd name="connsiteX6" fmla="*/ 209550 w 295275"/>
                    <a:gd name="connsiteY6" fmla="*/ 133350 h 152400"/>
                    <a:gd name="connsiteX7" fmla="*/ 295275 w 295275"/>
                    <a:gd name="connsiteY7" fmla="*/ 152400 h 152400"/>
                    <a:gd name="connsiteX0" fmla="*/ 0 w 277485"/>
                    <a:gd name="connsiteY0" fmla="*/ 152400 h 163073"/>
                    <a:gd name="connsiteX1" fmla="*/ 0 w 277485"/>
                    <a:gd name="connsiteY1" fmla="*/ 152400 h 163073"/>
                    <a:gd name="connsiteX2" fmla="*/ 66675 w 277485"/>
                    <a:gd name="connsiteY2" fmla="*/ 123825 h 163073"/>
                    <a:gd name="connsiteX3" fmla="*/ 38100 w 277485"/>
                    <a:gd name="connsiteY3" fmla="*/ 47625 h 163073"/>
                    <a:gd name="connsiteX4" fmla="*/ 142875 w 277485"/>
                    <a:gd name="connsiteY4" fmla="*/ 0 h 163073"/>
                    <a:gd name="connsiteX5" fmla="*/ 238125 w 277485"/>
                    <a:gd name="connsiteY5" fmla="*/ 47625 h 163073"/>
                    <a:gd name="connsiteX6" fmla="*/ 209550 w 277485"/>
                    <a:gd name="connsiteY6" fmla="*/ 133350 h 163073"/>
                    <a:gd name="connsiteX7" fmla="*/ 277485 w 277485"/>
                    <a:gd name="connsiteY7" fmla="*/ 163073 h 163073"/>
                    <a:gd name="connsiteX0" fmla="*/ 0 w 277485"/>
                    <a:gd name="connsiteY0" fmla="*/ 152400 h 163073"/>
                    <a:gd name="connsiteX1" fmla="*/ 21348 w 277485"/>
                    <a:gd name="connsiteY1" fmla="*/ 141726 h 163073"/>
                    <a:gd name="connsiteX2" fmla="*/ 66675 w 277485"/>
                    <a:gd name="connsiteY2" fmla="*/ 123825 h 163073"/>
                    <a:gd name="connsiteX3" fmla="*/ 38100 w 277485"/>
                    <a:gd name="connsiteY3" fmla="*/ 47625 h 163073"/>
                    <a:gd name="connsiteX4" fmla="*/ 142875 w 277485"/>
                    <a:gd name="connsiteY4" fmla="*/ 0 h 163073"/>
                    <a:gd name="connsiteX5" fmla="*/ 238125 w 277485"/>
                    <a:gd name="connsiteY5" fmla="*/ 47625 h 163073"/>
                    <a:gd name="connsiteX6" fmla="*/ 209550 w 277485"/>
                    <a:gd name="connsiteY6" fmla="*/ 133350 h 163073"/>
                    <a:gd name="connsiteX7" fmla="*/ 277485 w 277485"/>
                    <a:gd name="connsiteY7" fmla="*/ 163073 h 163073"/>
                    <a:gd name="connsiteX0" fmla="*/ 35654 w 256212"/>
                    <a:gd name="connsiteY0" fmla="*/ 163073 h 163073"/>
                    <a:gd name="connsiteX1" fmla="*/ 75 w 256212"/>
                    <a:gd name="connsiteY1" fmla="*/ 141726 h 163073"/>
                    <a:gd name="connsiteX2" fmla="*/ 45402 w 256212"/>
                    <a:gd name="connsiteY2" fmla="*/ 123825 h 163073"/>
                    <a:gd name="connsiteX3" fmla="*/ 16827 w 256212"/>
                    <a:gd name="connsiteY3" fmla="*/ 47625 h 163073"/>
                    <a:gd name="connsiteX4" fmla="*/ 121602 w 256212"/>
                    <a:gd name="connsiteY4" fmla="*/ 0 h 163073"/>
                    <a:gd name="connsiteX5" fmla="*/ 216852 w 256212"/>
                    <a:gd name="connsiteY5" fmla="*/ 47625 h 163073"/>
                    <a:gd name="connsiteX6" fmla="*/ 188277 w 256212"/>
                    <a:gd name="connsiteY6" fmla="*/ 133350 h 163073"/>
                    <a:gd name="connsiteX7" fmla="*/ 256212 w 256212"/>
                    <a:gd name="connsiteY7" fmla="*/ 163073 h 163073"/>
                    <a:gd name="connsiteX0" fmla="*/ 0 w 256137"/>
                    <a:gd name="connsiteY0" fmla="*/ 141726 h 163073"/>
                    <a:gd name="connsiteX1" fmla="*/ 45327 w 256137"/>
                    <a:gd name="connsiteY1" fmla="*/ 123825 h 163073"/>
                    <a:gd name="connsiteX2" fmla="*/ 16752 w 256137"/>
                    <a:gd name="connsiteY2" fmla="*/ 47625 h 163073"/>
                    <a:gd name="connsiteX3" fmla="*/ 121527 w 256137"/>
                    <a:gd name="connsiteY3" fmla="*/ 0 h 163073"/>
                    <a:gd name="connsiteX4" fmla="*/ 216777 w 256137"/>
                    <a:gd name="connsiteY4" fmla="*/ 47625 h 163073"/>
                    <a:gd name="connsiteX5" fmla="*/ 188202 w 256137"/>
                    <a:gd name="connsiteY5" fmla="*/ 133350 h 163073"/>
                    <a:gd name="connsiteX6" fmla="*/ 256137 w 256137"/>
                    <a:gd name="connsiteY6" fmla="*/ 163073 h 163073"/>
                    <a:gd name="connsiteX0" fmla="*/ 8153 w 239385"/>
                    <a:gd name="connsiteY0" fmla="*/ 152400 h 163073"/>
                    <a:gd name="connsiteX1" fmla="*/ 28575 w 239385"/>
                    <a:gd name="connsiteY1" fmla="*/ 123825 h 163073"/>
                    <a:gd name="connsiteX2" fmla="*/ 0 w 239385"/>
                    <a:gd name="connsiteY2" fmla="*/ 47625 h 163073"/>
                    <a:gd name="connsiteX3" fmla="*/ 104775 w 239385"/>
                    <a:gd name="connsiteY3" fmla="*/ 0 h 163073"/>
                    <a:gd name="connsiteX4" fmla="*/ 200025 w 239385"/>
                    <a:gd name="connsiteY4" fmla="*/ 47625 h 163073"/>
                    <a:gd name="connsiteX5" fmla="*/ 171450 w 239385"/>
                    <a:gd name="connsiteY5" fmla="*/ 133350 h 163073"/>
                    <a:gd name="connsiteX6" fmla="*/ 239385 w 239385"/>
                    <a:gd name="connsiteY6" fmla="*/ 163073 h 163073"/>
                    <a:gd name="connsiteX0" fmla="*/ 8153 w 239385"/>
                    <a:gd name="connsiteY0" fmla="*/ 152400 h 163073"/>
                    <a:gd name="connsiteX1" fmla="*/ 35719 w 239385"/>
                    <a:gd name="connsiteY1" fmla="*/ 138112 h 163073"/>
                    <a:gd name="connsiteX2" fmla="*/ 0 w 239385"/>
                    <a:gd name="connsiteY2" fmla="*/ 47625 h 163073"/>
                    <a:gd name="connsiteX3" fmla="*/ 104775 w 239385"/>
                    <a:gd name="connsiteY3" fmla="*/ 0 h 163073"/>
                    <a:gd name="connsiteX4" fmla="*/ 200025 w 239385"/>
                    <a:gd name="connsiteY4" fmla="*/ 47625 h 163073"/>
                    <a:gd name="connsiteX5" fmla="*/ 171450 w 239385"/>
                    <a:gd name="connsiteY5" fmla="*/ 133350 h 163073"/>
                    <a:gd name="connsiteX6" fmla="*/ 239385 w 239385"/>
                    <a:gd name="connsiteY6" fmla="*/ 163073 h 163073"/>
                    <a:gd name="connsiteX0" fmla="*/ 35719 w 239385"/>
                    <a:gd name="connsiteY0" fmla="*/ 138112 h 163073"/>
                    <a:gd name="connsiteX1" fmla="*/ 0 w 239385"/>
                    <a:gd name="connsiteY1" fmla="*/ 47625 h 163073"/>
                    <a:gd name="connsiteX2" fmla="*/ 104775 w 239385"/>
                    <a:gd name="connsiteY2" fmla="*/ 0 h 163073"/>
                    <a:gd name="connsiteX3" fmla="*/ 200025 w 239385"/>
                    <a:gd name="connsiteY3" fmla="*/ 47625 h 163073"/>
                    <a:gd name="connsiteX4" fmla="*/ 171450 w 239385"/>
                    <a:gd name="connsiteY4" fmla="*/ 133350 h 163073"/>
                    <a:gd name="connsiteX5" fmla="*/ 239385 w 239385"/>
                    <a:gd name="connsiteY5" fmla="*/ 163073 h 163073"/>
                    <a:gd name="connsiteX0" fmla="*/ 45244 w 239385"/>
                    <a:gd name="connsiteY0" fmla="*/ 138112 h 163073"/>
                    <a:gd name="connsiteX1" fmla="*/ 0 w 239385"/>
                    <a:gd name="connsiteY1" fmla="*/ 47625 h 163073"/>
                    <a:gd name="connsiteX2" fmla="*/ 104775 w 239385"/>
                    <a:gd name="connsiteY2" fmla="*/ 0 h 163073"/>
                    <a:gd name="connsiteX3" fmla="*/ 200025 w 239385"/>
                    <a:gd name="connsiteY3" fmla="*/ 47625 h 163073"/>
                    <a:gd name="connsiteX4" fmla="*/ 171450 w 239385"/>
                    <a:gd name="connsiteY4" fmla="*/ 133350 h 163073"/>
                    <a:gd name="connsiteX5" fmla="*/ 239385 w 239385"/>
                    <a:gd name="connsiteY5" fmla="*/ 163073 h 163073"/>
                    <a:gd name="connsiteX0" fmla="*/ 45244 w 200025"/>
                    <a:gd name="connsiteY0" fmla="*/ 138112 h 138112"/>
                    <a:gd name="connsiteX1" fmla="*/ 0 w 200025"/>
                    <a:gd name="connsiteY1" fmla="*/ 47625 h 138112"/>
                    <a:gd name="connsiteX2" fmla="*/ 104775 w 200025"/>
                    <a:gd name="connsiteY2" fmla="*/ 0 h 138112"/>
                    <a:gd name="connsiteX3" fmla="*/ 200025 w 200025"/>
                    <a:gd name="connsiteY3" fmla="*/ 47625 h 138112"/>
                    <a:gd name="connsiteX4" fmla="*/ 171450 w 200025"/>
                    <a:gd name="connsiteY4" fmla="*/ 133350 h 138112"/>
                    <a:gd name="connsiteX0" fmla="*/ 45244 w 200025"/>
                    <a:gd name="connsiteY0" fmla="*/ 138112 h 138112"/>
                    <a:gd name="connsiteX1" fmla="*/ 0 w 200025"/>
                    <a:gd name="connsiteY1" fmla="*/ 47625 h 138112"/>
                    <a:gd name="connsiteX2" fmla="*/ 104775 w 200025"/>
                    <a:gd name="connsiteY2" fmla="*/ 0 h 138112"/>
                    <a:gd name="connsiteX3" fmla="*/ 200025 w 200025"/>
                    <a:gd name="connsiteY3" fmla="*/ 47625 h 138112"/>
                    <a:gd name="connsiteX4" fmla="*/ 164306 w 200025"/>
                    <a:gd name="connsiteY4" fmla="*/ 135731 h 138112"/>
                    <a:gd name="connsiteX0" fmla="*/ 45244 w 200025"/>
                    <a:gd name="connsiteY0" fmla="*/ 150018 h 150018"/>
                    <a:gd name="connsiteX1" fmla="*/ 0 w 200025"/>
                    <a:gd name="connsiteY1" fmla="*/ 59531 h 150018"/>
                    <a:gd name="connsiteX2" fmla="*/ 107156 w 200025"/>
                    <a:gd name="connsiteY2" fmla="*/ 0 h 150018"/>
                    <a:gd name="connsiteX3" fmla="*/ 200025 w 200025"/>
                    <a:gd name="connsiteY3" fmla="*/ 59531 h 150018"/>
                    <a:gd name="connsiteX4" fmla="*/ 164306 w 200025"/>
                    <a:gd name="connsiteY4" fmla="*/ 147637 h 150018"/>
                    <a:gd name="connsiteX0" fmla="*/ 45244 w 216694"/>
                    <a:gd name="connsiteY0" fmla="*/ 150018 h 150018"/>
                    <a:gd name="connsiteX1" fmla="*/ 0 w 216694"/>
                    <a:gd name="connsiteY1" fmla="*/ 59531 h 150018"/>
                    <a:gd name="connsiteX2" fmla="*/ 107156 w 216694"/>
                    <a:gd name="connsiteY2" fmla="*/ 0 h 150018"/>
                    <a:gd name="connsiteX3" fmla="*/ 216694 w 216694"/>
                    <a:gd name="connsiteY3" fmla="*/ 80962 h 150018"/>
                    <a:gd name="connsiteX4" fmla="*/ 164306 w 216694"/>
                    <a:gd name="connsiteY4" fmla="*/ 147637 h 150018"/>
                    <a:gd name="connsiteX0" fmla="*/ 45244 w 226219"/>
                    <a:gd name="connsiteY0" fmla="*/ 150018 h 150018"/>
                    <a:gd name="connsiteX1" fmla="*/ 0 w 226219"/>
                    <a:gd name="connsiteY1" fmla="*/ 59531 h 150018"/>
                    <a:gd name="connsiteX2" fmla="*/ 107156 w 226219"/>
                    <a:gd name="connsiteY2" fmla="*/ 0 h 150018"/>
                    <a:gd name="connsiteX3" fmla="*/ 226219 w 226219"/>
                    <a:gd name="connsiteY3" fmla="*/ 83343 h 150018"/>
                    <a:gd name="connsiteX4" fmla="*/ 164306 w 226219"/>
                    <a:gd name="connsiteY4" fmla="*/ 147637 h 150018"/>
                    <a:gd name="connsiteX0" fmla="*/ 54769 w 235744"/>
                    <a:gd name="connsiteY0" fmla="*/ 150018 h 150018"/>
                    <a:gd name="connsiteX1" fmla="*/ 0 w 235744"/>
                    <a:gd name="connsiteY1" fmla="*/ 83343 h 150018"/>
                    <a:gd name="connsiteX2" fmla="*/ 116681 w 235744"/>
                    <a:gd name="connsiteY2" fmla="*/ 0 h 150018"/>
                    <a:gd name="connsiteX3" fmla="*/ 235744 w 235744"/>
                    <a:gd name="connsiteY3" fmla="*/ 83343 h 150018"/>
                    <a:gd name="connsiteX4" fmla="*/ 173831 w 235744"/>
                    <a:gd name="connsiteY4" fmla="*/ 147637 h 150018"/>
                    <a:gd name="connsiteX0" fmla="*/ 54769 w 235744"/>
                    <a:gd name="connsiteY0" fmla="*/ 150018 h 157162"/>
                    <a:gd name="connsiteX1" fmla="*/ 0 w 235744"/>
                    <a:gd name="connsiteY1" fmla="*/ 83343 h 157162"/>
                    <a:gd name="connsiteX2" fmla="*/ 116681 w 235744"/>
                    <a:gd name="connsiteY2" fmla="*/ 0 h 157162"/>
                    <a:gd name="connsiteX3" fmla="*/ 235744 w 235744"/>
                    <a:gd name="connsiteY3" fmla="*/ 83343 h 157162"/>
                    <a:gd name="connsiteX4" fmla="*/ 159544 w 235744"/>
                    <a:gd name="connsiteY4" fmla="*/ 157162 h 157162"/>
                    <a:gd name="connsiteX0" fmla="*/ 71438 w 235744"/>
                    <a:gd name="connsiteY0" fmla="*/ 157161 h 157162"/>
                    <a:gd name="connsiteX1" fmla="*/ 0 w 235744"/>
                    <a:gd name="connsiteY1" fmla="*/ 83343 h 157162"/>
                    <a:gd name="connsiteX2" fmla="*/ 116681 w 235744"/>
                    <a:gd name="connsiteY2" fmla="*/ 0 h 157162"/>
                    <a:gd name="connsiteX3" fmla="*/ 235744 w 235744"/>
                    <a:gd name="connsiteY3" fmla="*/ 83343 h 157162"/>
                    <a:gd name="connsiteX4" fmla="*/ 159544 w 235744"/>
                    <a:gd name="connsiteY4" fmla="*/ 157162 h 157162"/>
                    <a:gd name="connsiteX0" fmla="*/ 73820 w 235744"/>
                    <a:gd name="connsiteY0" fmla="*/ 157161 h 157162"/>
                    <a:gd name="connsiteX1" fmla="*/ 0 w 235744"/>
                    <a:gd name="connsiteY1" fmla="*/ 83343 h 157162"/>
                    <a:gd name="connsiteX2" fmla="*/ 116681 w 235744"/>
                    <a:gd name="connsiteY2" fmla="*/ 0 h 157162"/>
                    <a:gd name="connsiteX3" fmla="*/ 235744 w 235744"/>
                    <a:gd name="connsiteY3" fmla="*/ 83343 h 157162"/>
                    <a:gd name="connsiteX4" fmla="*/ 159544 w 235744"/>
                    <a:gd name="connsiteY4" fmla="*/ 157162 h 157162"/>
                    <a:gd name="connsiteX0" fmla="*/ 73820 w 195263"/>
                    <a:gd name="connsiteY0" fmla="*/ 157161 h 157162"/>
                    <a:gd name="connsiteX1" fmla="*/ 0 w 195263"/>
                    <a:gd name="connsiteY1" fmla="*/ 83343 h 157162"/>
                    <a:gd name="connsiteX2" fmla="*/ 116681 w 195263"/>
                    <a:gd name="connsiteY2" fmla="*/ 0 h 157162"/>
                    <a:gd name="connsiteX3" fmla="*/ 195263 w 195263"/>
                    <a:gd name="connsiteY3" fmla="*/ 78580 h 157162"/>
                    <a:gd name="connsiteX4" fmla="*/ 159544 w 195263"/>
                    <a:gd name="connsiteY4" fmla="*/ 157162 h 157162"/>
                    <a:gd name="connsiteX0" fmla="*/ 30958 w 152401"/>
                    <a:gd name="connsiteY0" fmla="*/ 157161 h 157162"/>
                    <a:gd name="connsiteX1" fmla="*/ 0 w 152401"/>
                    <a:gd name="connsiteY1" fmla="*/ 85724 h 157162"/>
                    <a:gd name="connsiteX2" fmla="*/ 73819 w 152401"/>
                    <a:gd name="connsiteY2" fmla="*/ 0 h 157162"/>
                    <a:gd name="connsiteX3" fmla="*/ 152401 w 152401"/>
                    <a:gd name="connsiteY3" fmla="*/ 78580 h 157162"/>
                    <a:gd name="connsiteX4" fmla="*/ 116682 w 152401"/>
                    <a:gd name="connsiteY4" fmla="*/ 157162 h 157162"/>
                    <a:gd name="connsiteX0" fmla="*/ 30958 w 152401"/>
                    <a:gd name="connsiteY0" fmla="*/ 154780 h 154781"/>
                    <a:gd name="connsiteX1" fmla="*/ 0 w 152401"/>
                    <a:gd name="connsiteY1" fmla="*/ 83343 h 154781"/>
                    <a:gd name="connsiteX2" fmla="*/ 76200 w 152401"/>
                    <a:gd name="connsiteY2" fmla="*/ 0 h 154781"/>
                    <a:gd name="connsiteX3" fmla="*/ 152401 w 152401"/>
                    <a:gd name="connsiteY3" fmla="*/ 76199 h 154781"/>
                    <a:gd name="connsiteX4" fmla="*/ 116682 w 152401"/>
                    <a:gd name="connsiteY4" fmla="*/ 154781 h 154781"/>
                    <a:gd name="connsiteX0" fmla="*/ 26195 w 147638"/>
                    <a:gd name="connsiteY0" fmla="*/ 154780 h 154781"/>
                    <a:gd name="connsiteX1" fmla="*/ 0 w 147638"/>
                    <a:gd name="connsiteY1" fmla="*/ 76199 h 154781"/>
                    <a:gd name="connsiteX2" fmla="*/ 71437 w 147638"/>
                    <a:gd name="connsiteY2" fmla="*/ 0 h 154781"/>
                    <a:gd name="connsiteX3" fmla="*/ 147638 w 147638"/>
                    <a:gd name="connsiteY3" fmla="*/ 76199 h 154781"/>
                    <a:gd name="connsiteX4" fmla="*/ 111919 w 147638"/>
                    <a:gd name="connsiteY4" fmla="*/ 154781 h 154781"/>
                    <a:gd name="connsiteX0" fmla="*/ 28576 w 150019"/>
                    <a:gd name="connsiteY0" fmla="*/ 154780 h 154781"/>
                    <a:gd name="connsiteX1" fmla="*/ 0 w 150019"/>
                    <a:gd name="connsiteY1" fmla="*/ 76199 h 154781"/>
                    <a:gd name="connsiteX2" fmla="*/ 73818 w 150019"/>
                    <a:gd name="connsiteY2" fmla="*/ 0 h 154781"/>
                    <a:gd name="connsiteX3" fmla="*/ 150019 w 150019"/>
                    <a:gd name="connsiteY3" fmla="*/ 76199 h 154781"/>
                    <a:gd name="connsiteX4" fmla="*/ 114300 w 150019"/>
                    <a:gd name="connsiteY4" fmla="*/ 154781 h 154781"/>
                    <a:gd name="connsiteX0" fmla="*/ 30957 w 152400"/>
                    <a:gd name="connsiteY0" fmla="*/ 154780 h 154781"/>
                    <a:gd name="connsiteX1" fmla="*/ 0 w 152400"/>
                    <a:gd name="connsiteY1" fmla="*/ 78580 h 154781"/>
                    <a:gd name="connsiteX2" fmla="*/ 76199 w 152400"/>
                    <a:gd name="connsiteY2" fmla="*/ 0 h 154781"/>
                    <a:gd name="connsiteX3" fmla="*/ 152400 w 152400"/>
                    <a:gd name="connsiteY3" fmla="*/ 76199 h 154781"/>
                    <a:gd name="connsiteX4" fmla="*/ 116681 w 152400"/>
                    <a:gd name="connsiteY4" fmla="*/ 154781 h 154781"/>
                    <a:gd name="connsiteX0" fmla="*/ 35719 w 157162"/>
                    <a:gd name="connsiteY0" fmla="*/ 154780 h 154781"/>
                    <a:gd name="connsiteX1" fmla="*/ 0 w 157162"/>
                    <a:gd name="connsiteY1" fmla="*/ 78580 h 154781"/>
                    <a:gd name="connsiteX2" fmla="*/ 80961 w 157162"/>
                    <a:gd name="connsiteY2" fmla="*/ 0 h 154781"/>
                    <a:gd name="connsiteX3" fmla="*/ 157162 w 157162"/>
                    <a:gd name="connsiteY3" fmla="*/ 76199 h 154781"/>
                    <a:gd name="connsiteX4" fmla="*/ 121443 w 157162"/>
                    <a:gd name="connsiteY4" fmla="*/ 154781 h 154781"/>
                    <a:gd name="connsiteX0" fmla="*/ 28576 w 150019"/>
                    <a:gd name="connsiteY0" fmla="*/ 154780 h 154781"/>
                    <a:gd name="connsiteX1" fmla="*/ 0 w 150019"/>
                    <a:gd name="connsiteY1" fmla="*/ 78580 h 154781"/>
                    <a:gd name="connsiteX2" fmla="*/ 73818 w 150019"/>
                    <a:gd name="connsiteY2" fmla="*/ 0 h 154781"/>
                    <a:gd name="connsiteX3" fmla="*/ 150019 w 150019"/>
                    <a:gd name="connsiteY3" fmla="*/ 76199 h 154781"/>
                    <a:gd name="connsiteX4" fmla="*/ 114300 w 150019"/>
                    <a:gd name="connsiteY4" fmla="*/ 154781 h 154781"/>
                    <a:gd name="connsiteX0" fmla="*/ 28576 w 150019"/>
                    <a:gd name="connsiteY0" fmla="*/ 154780 h 154781"/>
                    <a:gd name="connsiteX1" fmla="*/ 0 w 150019"/>
                    <a:gd name="connsiteY1" fmla="*/ 80962 h 154781"/>
                    <a:gd name="connsiteX2" fmla="*/ 73818 w 150019"/>
                    <a:gd name="connsiteY2" fmla="*/ 0 h 154781"/>
                    <a:gd name="connsiteX3" fmla="*/ 150019 w 150019"/>
                    <a:gd name="connsiteY3" fmla="*/ 76199 h 154781"/>
                    <a:gd name="connsiteX4" fmla="*/ 114300 w 150019"/>
                    <a:gd name="connsiteY4" fmla="*/ 154781 h 154781"/>
                    <a:gd name="connsiteX0" fmla="*/ 28576 w 150019"/>
                    <a:gd name="connsiteY0" fmla="*/ 154780 h 154781"/>
                    <a:gd name="connsiteX1" fmla="*/ 0 w 150019"/>
                    <a:gd name="connsiteY1" fmla="*/ 73818 h 154781"/>
                    <a:gd name="connsiteX2" fmla="*/ 73818 w 150019"/>
                    <a:gd name="connsiteY2" fmla="*/ 0 h 154781"/>
                    <a:gd name="connsiteX3" fmla="*/ 150019 w 150019"/>
                    <a:gd name="connsiteY3" fmla="*/ 76199 h 154781"/>
                    <a:gd name="connsiteX4" fmla="*/ 114300 w 150019"/>
                    <a:gd name="connsiteY4" fmla="*/ 154781 h 154781"/>
                    <a:gd name="connsiteX0" fmla="*/ 30958 w 152401"/>
                    <a:gd name="connsiteY0" fmla="*/ 154780 h 154781"/>
                    <a:gd name="connsiteX1" fmla="*/ 0 w 152401"/>
                    <a:gd name="connsiteY1" fmla="*/ 73818 h 154781"/>
                    <a:gd name="connsiteX2" fmla="*/ 76200 w 152401"/>
                    <a:gd name="connsiteY2" fmla="*/ 0 h 154781"/>
                    <a:gd name="connsiteX3" fmla="*/ 152401 w 152401"/>
                    <a:gd name="connsiteY3" fmla="*/ 76199 h 154781"/>
                    <a:gd name="connsiteX4" fmla="*/ 116682 w 152401"/>
                    <a:gd name="connsiteY4" fmla="*/ 154781 h 154781"/>
                    <a:gd name="connsiteX0" fmla="*/ 30958 w 152401"/>
                    <a:gd name="connsiteY0" fmla="*/ 154780 h 154781"/>
                    <a:gd name="connsiteX1" fmla="*/ 0 w 152401"/>
                    <a:gd name="connsiteY1" fmla="*/ 73818 h 154781"/>
                    <a:gd name="connsiteX2" fmla="*/ 76200 w 152401"/>
                    <a:gd name="connsiteY2" fmla="*/ 0 h 154781"/>
                    <a:gd name="connsiteX3" fmla="*/ 152401 w 152401"/>
                    <a:gd name="connsiteY3" fmla="*/ 76199 h 154781"/>
                    <a:gd name="connsiteX4" fmla="*/ 116682 w 152401"/>
                    <a:gd name="connsiteY4" fmla="*/ 154781 h 154781"/>
                    <a:gd name="connsiteX0" fmla="*/ 33339 w 154782"/>
                    <a:gd name="connsiteY0" fmla="*/ 154780 h 154781"/>
                    <a:gd name="connsiteX1" fmla="*/ 0 w 154782"/>
                    <a:gd name="connsiteY1" fmla="*/ 78580 h 154781"/>
                    <a:gd name="connsiteX2" fmla="*/ 78581 w 154782"/>
                    <a:gd name="connsiteY2" fmla="*/ 0 h 154781"/>
                    <a:gd name="connsiteX3" fmla="*/ 154782 w 154782"/>
                    <a:gd name="connsiteY3" fmla="*/ 76199 h 154781"/>
                    <a:gd name="connsiteX4" fmla="*/ 119063 w 154782"/>
                    <a:gd name="connsiteY4" fmla="*/ 154781 h 154781"/>
                    <a:gd name="connsiteX0" fmla="*/ 28576 w 150019"/>
                    <a:gd name="connsiteY0" fmla="*/ 154780 h 154781"/>
                    <a:gd name="connsiteX1" fmla="*/ 0 w 150019"/>
                    <a:gd name="connsiteY1" fmla="*/ 76199 h 154781"/>
                    <a:gd name="connsiteX2" fmla="*/ 73818 w 150019"/>
                    <a:gd name="connsiteY2" fmla="*/ 0 h 154781"/>
                    <a:gd name="connsiteX3" fmla="*/ 150019 w 150019"/>
                    <a:gd name="connsiteY3" fmla="*/ 76199 h 154781"/>
                    <a:gd name="connsiteX4" fmla="*/ 114300 w 150019"/>
                    <a:gd name="connsiteY4" fmla="*/ 154781 h 154781"/>
                    <a:gd name="connsiteX0" fmla="*/ 30958 w 152401"/>
                    <a:gd name="connsiteY0" fmla="*/ 154780 h 154781"/>
                    <a:gd name="connsiteX1" fmla="*/ 0 w 152401"/>
                    <a:gd name="connsiteY1" fmla="*/ 73818 h 154781"/>
                    <a:gd name="connsiteX2" fmla="*/ 76200 w 152401"/>
                    <a:gd name="connsiteY2" fmla="*/ 0 h 154781"/>
                    <a:gd name="connsiteX3" fmla="*/ 152401 w 152401"/>
                    <a:gd name="connsiteY3" fmla="*/ 76199 h 154781"/>
                    <a:gd name="connsiteX4" fmla="*/ 116682 w 152401"/>
                    <a:gd name="connsiteY4" fmla="*/ 154781 h 154781"/>
                    <a:gd name="connsiteX0" fmla="*/ 30958 w 152401"/>
                    <a:gd name="connsiteY0" fmla="*/ 154780 h 154781"/>
                    <a:gd name="connsiteX1" fmla="*/ 0 w 152401"/>
                    <a:gd name="connsiteY1" fmla="*/ 76199 h 154781"/>
                    <a:gd name="connsiteX2" fmla="*/ 76200 w 152401"/>
                    <a:gd name="connsiteY2" fmla="*/ 0 h 154781"/>
                    <a:gd name="connsiteX3" fmla="*/ 152401 w 152401"/>
                    <a:gd name="connsiteY3" fmla="*/ 76199 h 154781"/>
                    <a:gd name="connsiteX4" fmla="*/ 116682 w 152401"/>
                    <a:gd name="connsiteY4" fmla="*/ 154781 h 154781"/>
                    <a:gd name="connsiteX0" fmla="*/ 35721 w 152401"/>
                    <a:gd name="connsiteY0" fmla="*/ 150017 h 154781"/>
                    <a:gd name="connsiteX1" fmla="*/ 0 w 152401"/>
                    <a:gd name="connsiteY1" fmla="*/ 76199 h 154781"/>
                    <a:gd name="connsiteX2" fmla="*/ 76200 w 152401"/>
                    <a:gd name="connsiteY2" fmla="*/ 0 h 154781"/>
                    <a:gd name="connsiteX3" fmla="*/ 152401 w 152401"/>
                    <a:gd name="connsiteY3" fmla="*/ 76199 h 154781"/>
                    <a:gd name="connsiteX4" fmla="*/ 116682 w 152401"/>
                    <a:gd name="connsiteY4" fmla="*/ 154781 h 154781"/>
                    <a:gd name="connsiteX0" fmla="*/ 35721 w 152401"/>
                    <a:gd name="connsiteY0" fmla="*/ 150017 h 154781"/>
                    <a:gd name="connsiteX1" fmla="*/ 0 w 152401"/>
                    <a:gd name="connsiteY1" fmla="*/ 76199 h 154781"/>
                    <a:gd name="connsiteX2" fmla="*/ 76200 w 152401"/>
                    <a:gd name="connsiteY2" fmla="*/ 0 h 154781"/>
                    <a:gd name="connsiteX3" fmla="*/ 152401 w 152401"/>
                    <a:gd name="connsiteY3" fmla="*/ 76199 h 154781"/>
                    <a:gd name="connsiteX4" fmla="*/ 123826 w 152401"/>
                    <a:gd name="connsiteY4" fmla="*/ 154781 h 154781"/>
                    <a:gd name="connsiteX0" fmla="*/ 35721 w 152401"/>
                    <a:gd name="connsiteY0" fmla="*/ 150017 h 152400"/>
                    <a:gd name="connsiteX1" fmla="*/ 0 w 152401"/>
                    <a:gd name="connsiteY1" fmla="*/ 76199 h 152400"/>
                    <a:gd name="connsiteX2" fmla="*/ 76200 w 152401"/>
                    <a:gd name="connsiteY2" fmla="*/ 0 h 152400"/>
                    <a:gd name="connsiteX3" fmla="*/ 152401 w 152401"/>
                    <a:gd name="connsiteY3" fmla="*/ 76199 h 152400"/>
                    <a:gd name="connsiteX4" fmla="*/ 121445 w 152401"/>
                    <a:gd name="connsiteY4" fmla="*/ 152400 h 152400"/>
                    <a:gd name="connsiteX0" fmla="*/ 35721 w 152401"/>
                    <a:gd name="connsiteY0" fmla="*/ 150017 h 150017"/>
                    <a:gd name="connsiteX1" fmla="*/ 0 w 152401"/>
                    <a:gd name="connsiteY1" fmla="*/ 76199 h 150017"/>
                    <a:gd name="connsiteX2" fmla="*/ 76200 w 152401"/>
                    <a:gd name="connsiteY2" fmla="*/ 0 h 150017"/>
                    <a:gd name="connsiteX3" fmla="*/ 152401 w 152401"/>
                    <a:gd name="connsiteY3" fmla="*/ 76199 h 150017"/>
                    <a:gd name="connsiteX4" fmla="*/ 119064 w 152401"/>
                    <a:gd name="connsiteY4" fmla="*/ 147638 h 150017"/>
                    <a:gd name="connsiteX0" fmla="*/ 35721 w 152401"/>
                    <a:gd name="connsiteY0" fmla="*/ 150017 h 150020"/>
                    <a:gd name="connsiteX1" fmla="*/ 0 w 152401"/>
                    <a:gd name="connsiteY1" fmla="*/ 76199 h 150020"/>
                    <a:gd name="connsiteX2" fmla="*/ 76200 w 152401"/>
                    <a:gd name="connsiteY2" fmla="*/ 0 h 150020"/>
                    <a:gd name="connsiteX3" fmla="*/ 152401 w 152401"/>
                    <a:gd name="connsiteY3" fmla="*/ 76199 h 150020"/>
                    <a:gd name="connsiteX4" fmla="*/ 116682 w 152401"/>
                    <a:gd name="connsiteY4" fmla="*/ 150020 h 150020"/>
                    <a:gd name="connsiteX0" fmla="*/ 35721 w 152401"/>
                    <a:gd name="connsiteY0" fmla="*/ 150017 h 150020"/>
                    <a:gd name="connsiteX1" fmla="*/ 0 w 152401"/>
                    <a:gd name="connsiteY1" fmla="*/ 76199 h 150020"/>
                    <a:gd name="connsiteX2" fmla="*/ 76200 w 152401"/>
                    <a:gd name="connsiteY2" fmla="*/ 0 h 150020"/>
                    <a:gd name="connsiteX3" fmla="*/ 152401 w 152401"/>
                    <a:gd name="connsiteY3" fmla="*/ 76199 h 150020"/>
                    <a:gd name="connsiteX4" fmla="*/ 116682 w 152401"/>
                    <a:gd name="connsiteY4" fmla="*/ 150020 h 150020"/>
                    <a:gd name="connsiteX0" fmla="*/ 35721 w 152401"/>
                    <a:gd name="connsiteY0" fmla="*/ 150017 h 150020"/>
                    <a:gd name="connsiteX1" fmla="*/ 0 w 152401"/>
                    <a:gd name="connsiteY1" fmla="*/ 76199 h 150020"/>
                    <a:gd name="connsiteX2" fmla="*/ 76200 w 152401"/>
                    <a:gd name="connsiteY2" fmla="*/ 0 h 150020"/>
                    <a:gd name="connsiteX3" fmla="*/ 152401 w 152401"/>
                    <a:gd name="connsiteY3" fmla="*/ 76199 h 150020"/>
                    <a:gd name="connsiteX4" fmla="*/ 116682 w 152401"/>
                    <a:gd name="connsiteY4" fmla="*/ 150020 h 150020"/>
                    <a:gd name="connsiteX0" fmla="*/ 35721 w 152401"/>
                    <a:gd name="connsiteY0" fmla="*/ 150017 h 150020"/>
                    <a:gd name="connsiteX1" fmla="*/ 0 w 152401"/>
                    <a:gd name="connsiteY1" fmla="*/ 76199 h 150020"/>
                    <a:gd name="connsiteX2" fmla="*/ 76200 w 152401"/>
                    <a:gd name="connsiteY2" fmla="*/ 0 h 150020"/>
                    <a:gd name="connsiteX3" fmla="*/ 152401 w 152401"/>
                    <a:gd name="connsiteY3" fmla="*/ 76199 h 150020"/>
                    <a:gd name="connsiteX4" fmla="*/ 116682 w 152401"/>
                    <a:gd name="connsiteY4" fmla="*/ 150020 h 150020"/>
                    <a:gd name="connsiteX0" fmla="*/ 35721 w 152401"/>
                    <a:gd name="connsiteY0" fmla="*/ 150017 h 150020"/>
                    <a:gd name="connsiteX1" fmla="*/ 0 w 152401"/>
                    <a:gd name="connsiteY1" fmla="*/ 76199 h 150020"/>
                    <a:gd name="connsiteX2" fmla="*/ 76200 w 152401"/>
                    <a:gd name="connsiteY2" fmla="*/ 0 h 150020"/>
                    <a:gd name="connsiteX3" fmla="*/ 152401 w 152401"/>
                    <a:gd name="connsiteY3" fmla="*/ 76199 h 150020"/>
                    <a:gd name="connsiteX4" fmla="*/ 116682 w 152401"/>
                    <a:gd name="connsiteY4" fmla="*/ 150020 h 150020"/>
                    <a:gd name="connsiteX0" fmla="*/ 35721 w 153268"/>
                    <a:gd name="connsiteY0" fmla="*/ 150017 h 150020"/>
                    <a:gd name="connsiteX1" fmla="*/ 0 w 153268"/>
                    <a:gd name="connsiteY1" fmla="*/ 76199 h 150020"/>
                    <a:gd name="connsiteX2" fmla="*/ 76200 w 153268"/>
                    <a:gd name="connsiteY2" fmla="*/ 0 h 150020"/>
                    <a:gd name="connsiteX3" fmla="*/ 152401 w 153268"/>
                    <a:gd name="connsiteY3" fmla="*/ 76199 h 150020"/>
                    <a:gd name="connsiteX4" fmla="*/ 116682 w 153268"/>
                    <a:gd name="connsiteY4" fmla="*/ 150020 h 150020"/>
                    <a:gd name="connsiteX0" fmla="*/ 35721 w 153268"/>
                    <a:gd name="connsiteY0" fmla="*/ 150017 h 150020"/>
                    <a:gd name="connsiteX1" fmla="*/ 0 w 153268"/>
                    <a:gd name="connsiteY1" fmla="*/ 76199 h 150020"/>
                    <a:gd name="connsiteX2" fmla="*/ 76200 w 153268"/>
                    <a:gd name="connsiteY2" fmla="*/ 0 h 150020"/>
                    <a:gd name="connsiteX3" fmla="*/ 152401 w 153268"/>
                    <a:gd name="connsiteY3" fmla="*/ 76199 h 150020"/>
                    <a:gd name="connsiteX4" fmla="*/ 116682 w 153268"/>
                    <a:gd name="connsiteY4" fmla="*/ 150020 h 150020"/>
                    <a:gd name="connsiteX0" fmla="*/ 35721 w 153268"/>
                    <a:gd name="connsiteY0" fmla="*/ 150017 h 150020"/>
                    <a:gd name="connsiteX1" fmla="*/ 0 w 153268"/>
                    <a:gd name="connsiteY1" fmla="*/ 76199 h 150020"/>
                    <a:gd name="connsiteX2" fmla="*/ 76200 w 153268"/>
                    <a:gd name="connsiteY2" fmla="*/ 0 h 150020"/>
                    <a:gd name="connsiteX3" fmla="*/ 152401 w 153268"/>
                    <a:gd name="connsiteY3" fmla="*/ 76199 h 150020"/>
                    <a:gd name="connsiteX4" fmla="*/ 116682 w 153268"/>
                    <a:gd name="connsiteY4" fmla="*/ 150020 h 150020"/>
                    <a:gd name="connsiteX0" fmla="*/ 35721 w 153268"/>
                    <a:gd name="connsiteY0" fmla="*/ 150017 h 150020"/>
                    <a:gd name="connsiteX1" fmla="*/ 0 w 153268"/>
                    <a:gd name="connsiteY1" fmla="*/ 76199 h 150020"/>
                    <a:gd name="connsiteX2" fmla="*/ 76200 w 153268"/>
                    <a:gd name="connsiteY2" fmla="*/ 0 h 150020"/>
                    <a:gd name="connsiteX3" fmla="*/ 152401 w 153268"/>
                    <a:gd name="connsiteY3" fmla="*/ 76199 h 150020"/>
                    <a:gd name="connsiteX4" fmla="*/ 116682 w 153268"/>
                    <a:gd name="connsiteY4" fmla="*/ 150020 h 150020"/>
                    <a:gd name="connsiteX0" fmla="*/ 35721 w 153268"/>
                    <a:gd name="connsiteY0" fmla="*/ 150017 h 150020"/>
                    <a:gd name="connsiteX1" fmla="*/ 0 w 153268"/>
                    <a:gd name="connsiteY1" fmla="*/ 76199 h 150020"/>
                    <a:gd name="connsiteX2" fmla="*/ 76200 w 153268"/>
                    <a:gd name="connsiteY2" fmla="*/ 0 h 150020"/>
                    <a:gd name="connsiteX3" fmla="*/ 152401 w 153268"/>
                    <a:gd name="connsiteY3" fmla="*/ 76199 h 150020"/>
                    <a:gd name="connsiteX4" fmla="*/ 116682 w 153268"/>
                    <a:gd name="connsiteY4" fmla="*/ 150020 h 150020"/>
                    <a:gd name="connsiteX0" fmla="*/ 35721 w 153268"/>
                    <a:gd name="connsiteY0" fmla="*/ 150017 h 150020"/>
                    <a:gd name="connsiteX1" fmla="*/ 0 w 153268"/>
                    <a:gd name="connsiteY1" fmla="*/ 76199 h 150020"/>
                    <a:gd name="connsiteX2" fmla="*/ 76200 w 153268"/>
                    <a:gd name="connsiteY2" fmla="*/ 0 h 150020"/>
                    <a:gd name="connsiteX3" fmla="*/ 152401 w 153268"/>
                    <a:gd name="connsiteY3" fmla="*/ 76199 h 150020"/>
                    <a:gd name="connsiteX4" fmla="*/ 116682 w 153268"/>
                    <a:gd name="connsiteY4" fmla="*/ 150020 h 150020"/>
                    <a:gd name="connsiteX0" fmla="*/ 0 w 117547"/>
                    <a:gd name="connsiteY0" fmla="*/ 150017 h 150020"/>
                    <a:gd name="connsiteX1" fmla="*/ 40479 w 117547"/>
                    <a:gd name="connsiteY1" fmla="*/ 0 h 150020"/>
                    <a:gd name="connsiteX2" fmla="*/ 116680 w 117547"/>
                    <a:gd name="connsiteY2" fmla="*/ 76199 h 150020"/>
                    <a:gd name="connsiteX3" fmla="*/ 80961 w 117547"/>
                    <a:gd name="connsiteY3" fmla="*/ 150020 h 150020"/>
                    <a:gd name="connsiteX0" fmla="*/ 0 w 77068"/>
                    <a:gd name="connsiteY0" fmla="*/ 0 h 150020"/>
                    <a:gd name="connsiteX1" fmla="*/ 76201 w 77068"/>
                    <a:gd name="connsiteY1" fmla="*/ 76199 h 150020"/>
                    <a:gd name="connsiteX2" fmla="*/ 40482 w 77068"/>
                    <a:gd name="connsiteY2" fmla="*/ 150020 h 15002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77068" h="150020">
                      <a:moveTo>
                        <a:pt x="0" y="0"/>
                      </a:moveTo>
                      <a:cubicBezTo>
                        <a:pt x="77787" y="1588"/>
                        <a:pt x="79376" y="29368"/>
                        <a:pt x="76201" y="76199"/>
                      </a:cubicBezTo>
                      <a:cubicBezTo>
                        <a:pt x="71439" y="131762"/>
                        <a:pt x="52388" y="125413"/>
                        <a:pt x="40482" y="150020"/>
                      </a:cubicBezTo>
                    </a:path>
                  </a:pathLst>
                </a:custGeom>
                <a:noFill/>
                <a:ln w="25400">
                  <a:solidFill>
                    <a:srgbClr val="6969B6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CA" dirty="0"/>
                </a:p>
              </p:txBody>
            </p:sp>
          </p:grpSp>
          <p:sp>
            <p:nvSpPr>
              <p:cNvPr id="12" name="Freeform 11"/>
              <p:cNvSpPr/>
              <p:nvPr/>
            </p:nvSpPr>
            <p:spPr>
              <a:xfrm>
                <a:off x="828675" y="2207420"/>
                <a:ext cx="80963" cy="54769"/>
              </a:xfrm>
              <a:custGeom>
                <a:avLst/>
                <a:gdLst>
                  <a:gd name="connsiteX0" fmla="*/ 0 w 80963"/>
                  <a:gd name="connsiteY0" fmla="*/ 54769 h 54769"/>
                  <a:gd name="connsiteX1" fmla="*/ 80963 w 80963"/>
                  <a:gd name="connsiteY1" fmla="*/ 0 h 54769"/>
                  <a:gd name="connsiteX0" fmla="*/ 0 w 80963"/>
                  <a:gd name="connsiteY0" fmla="*/ 54769 h 54769"/>
                  <a:gd name="connsiteX1" fmla="*/ 45244 w 80963"/>
                  <a:gd name="connsiteY1" fmla="*/ 26194 h 54769"/>
                  <a:gd name="connsiteX2" fmla="*/ 80963 w 80963"/>
                  <a:gd name="connsiteY2" fmla="*/ 0 h 54769"/>
                  <a:gd name="connsiteX0" fmla="*/ 0 w 80963"/>
                  <a:gd name="connsiteY0" fmla="*/ 54769 h 54769"/>
                  <a:gd name="connsiteX1" fmla="*/ 40481 w 80963"/>
                  <a:gd name="connsiteY1" fmla="*/ 30956 h 54769"/>
                  <a:gd name="connsiteX2" fmla="*/ 80963 w 80963"/>
                  <a:gd name="connsiteY2" fmla="*/ 0 h 54769"/>
                  <a:gd name="connsiteX0" fmla="*/ 0 w 80963"/>
                  <a:gd name="connsiteY0" fmla="*/ 54769 h 54769"/>
                  <a:gd name="connsiteX1" fmla="*/ 80963 w 80963"/>
                  <a:gd name="connsiteY1" fmla="*/ 0 h 54769"/>
                  <a:gd name="connsiteX0" fmla="*/ 0 w 80963"/>
                  <a:gd name="connsiteY0" fmla="*/ 54769 h 54769"/>
                  <a:gd name="connsiteX1" fmla="*/ 80963 w 80963"/>
                  <a:gd name="connsiteY1" fmla="*/ 0 h 54769"/>
                  <a:gd name="connsiteX0" fmla="*/ 0 w 80963"/>
                  <a:gd name="connsiteY0" fmla="*/ 54769 h 54769"/>
                  <a:gd name="connsiteX1" fmla="*/ 80963 w 80963"/>
                  <a:gd name="connsiteY1" fmla="*/ 0 h 54769"/>
                  <a:gd name="connsiteX0" fmla="*/ 0 w 80963"/>
                  <a:gd name="connsiteY0" fmla="*/ 54769 h 54769"/>
                  <a:gd name="connsiteX1" fmla="*/ 80963 w 80963"/>
                  <a:gd name="connsiteY1" fmla="*/ 0 h 547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80963" h="54769">
                    <a:moveTo>
                      <a:pt x="0" y="54769"/>
                    </a:moveTo>
                    <a:cubicBezTo>
                      <a:pt x="17462" y="34131"/>
                      <a:pt x="30162" y="18256"/>
                      <a:pt x="80963" y="0"/>
                    </a:cubicBezTo>
                  </a:path>
                </a:pathLst>
              </a:custGeom>
              <a:noFill/>
              <a:ln w="25400">
                <a:solidFill>
                  <a:srgbClr val="6969B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A"/>
              </a:p>
            </p:txBody>
          </p:sp>
          <p:sp>
            <p:nvSpPr>
              <p:cNvPr id="53" name="Freeform 52"/>
              <p:cNvSpPr/>
              <p:nvPr/>
            </p:nvSpPr>
            <p:spPr>
              <a:xfrm flipH="1">
                <a:off x="1004083" y="2209801"/>
                <a:ext cx="80963" cy="54769"/>
              </a:xfrm>
              <a:custGeom>
                <a:avLst/>
                <a:gdLst>
                  <a:gd name="connsiteX0" fmla="*/ 0 w 80963"/>
                  <a:gd name="connsiteY0" fmla="*/ 54769 h 54769"/>
                  <a:gd name="connsiteX1" fmla="*/ 80963 w 80963"/>
                  <a:gd name="connsiteY1" fmla="*/ 0 h 54769"/>
                  <a:gd name="connsiteX0" fmla="*/ 0 w 80963"/>
                  <a:gd name="connsiteY0" fmla="*/ 54769 h 54769"/>
                  <a:gd name="connsiteX1" fmla="*/ 45244 w 80963"/>
                  <a:gd name="connsiteY1" fmla="*/ 26194 h 54769"/>
                  <a:gd name="connsiteX2" fmla="*/ 80963 w 80963"/>
                  <a:gd name="connsiteY2" fmla="*/ 0 h 54769"/>
                  <a:gd name="connsiteX0" fmla="*/ 0 w 80963"/>
                  <a:gd name="connsiteY0" fmla="*/ 54769 h 54769"/>
                  <a:gd name="connsiteX1" fmla="*/ 40481 w 80963"/>
                  <a:gd name="connsiteY1" fmla="*/ 30956 h 54769"/>
                  <a:gd name="connsiteX2" fmla="*/ 80963 w 80963"/>
                  <a:gd name="connsiteY2" fmla="*/ 0 h 54769"/>
                  <a:gd name="connsiteX0" fmla="*/ 0 w 80963"/>
                  <a:gd name="connsiteY0" fmla="*/ 54769 h 54769"/>
                  <a:gd name="connsiteX1" fmla="*/ 80963 w 80963"/>
                  <a:gd name="connsiteY1" fmla="*/ 0 h 54769"/>
                  <a:gd name="connsiteX0" fmla="*/ 0 w 80963"/>
                  <a:gd name="connsiteY0" fmla="*/ 54769 h 54769"/>
                  <a:gd name="connsiteX1" fmla="*/ 80963 w 80963"/>
                  <a:gd name="connsiteY1" fmla="*/ 0 h 54769"/>
                  <a:gd name="connsiteX0" fmla="*/ 0 w 80963"/>
                  <a:gd name="connsiteY0" fmla="*/ 54769 h 54769"/>
                  <a:gd name="connsiteX1" fmla="*/ 80963 w 80963"/>
                  <a:gd name="connsiteY1" fmla="*/ 0 h 54769"/>
                  <a:gd name="connsiteX0" fmla="*/ 0 w 80963"/>
                  <a:gd name="connsiteY0" fmla="*/ 54769 h 54769"/>
                  <a:gd name="connsiteX1" fmla="*/ 80963 w 80963"/>
                  <a:gd name="connsiteY1" fmla="*/ 0 h 547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80963" h="54769">
                    <a:moveTo>
                      <a:pt x="0" y="54769"/>
                    </a:moveTo>
                    <a:cubicBezTo>
                      <a:pt x="17462" y="34131"/>
                      <a:pt x="30162" y="18256"/>
                      <a:pt x="80963" y="0"/>
                    </a:cubicBezTo>
                  </a:path>
                </a:pathLst>
              </a:custGeom>
              <a:noFill/>
              <a:ln w="25400">
                <a:solidFill>
                  <a:srgbClr val="6969B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A"/>
              </a:p>
            </p:txBody>
          </p:sp>
        </p:grpSp>
        <p:grpSp>
          <p:nvGrpSpPr>
            <p:cNvPr id="55" name="Group 54"/>
            <p:cNvGrpSpPr/>
            <p:nvPr/>
          </p:nvGrpSpPr>
          <p:grpSpPr>
            <a:xfrm flipV="1">
              <a:off x="680809" y="2439797"/>
              <a:ext cx="559513" cy="282690"/>
              <a:chOff x="679395" y="2069683"/>
              <a:chExt cx="559513" cy="282690"/>
            </a:xfrm>
          </p:grpSpPr>
          <p:grpSp>
            <p:nvGrpSpPr>
              <p:cNvPr id="56" name="Group 55"/>
              <p:cNvGrpSpPr/>
              <p:nvPr/>
            </p:nvGrpSpPr>
            <p:grpSpPr>
              <a:xfrm>
                <a:off x="876399" y="2069683"/>
                <a:ext cx="153024" cy="150020"/>
                <a:chOff x="534893" y="1981085"/>
                <a:chExt cx="153024" cy="150020"/>
              </a:xfrm>
            </p:grpSpPr>
            <p:sp>
              <p:nvSpPr>
                <p:cNvPr id="65" name="Freeform 64"/>
                <p:cNvSpPr/>
                <p:nvPr/>
              </p:nvSpPr>
              <p:spPr>
                <a:xfrm>
                  <a:off x="610849" y="1981085"/>
                  <a:ext cx="77068" cy="150020"/>
                </a:xfrm>
                <a:custGeom>
                  <a:avLst/>
                  <a:gdLst>
                    <a:gd name="connsiteX0" fmla="*/ 0 w 295275"/>
                    <a:gd name="connsiteY0" fmla="*/ 152400 h 152400"/>
                    <a:gd name="connsiteX1" fmla="*/ 0 w 295275"/>
                    <a:gd name="connsiteY1" fmla="*/ 152400 h 152400"/>
                    <a:gd name="connsiteX2" fmla="*/ 66675 w 295275"/>
                    <a:gd name="connsiteY2" fmla="*/ 123825 h 152400"/>
                    <a:gd name="connsiteX3" fmla="*/ 38100 w 295275"/>
                    <a:gd name="connsiteY3" fmla="*/ 47625 h 152400"/>
                    <a:gd name="connsiteX4" fmla="*/ 142875 w 295275"/>
                    <a:gd name="connsiteY4" fmla="*/ 0 h 152400"/>
                    <a:gd name="connsiteX5" fmla="*/ 238125 w 295275"/>
                    <a:gd name="connsiteY5" fmla="*/ 47625 h 152400"/>
                    <a:gd name="connsiteX6" fmla="*/ 209550 w 295275"/>
                    <a:gd name="connsiteY6" fmla="*/ 133350 h 152400"/>
                    <a:gd name="connsiteX7" fmla="*/ 295275 w 295275"/>
                    <a:gd name="connsiteY7" fmla="*/ 152400 h 152400"/>
                    <a:gd name="connsiteX0" fmla="*/ 0 w 277485"/>
                    <a:gd name="connsiteY0" fmla="*/ 152400 h 163073"/>
                    <a:gd name="connsiteX1" fmla="*/ 0 w 277485"/>
                    <a:gd name="connsiteY1" fmla="*/ 152400 h 163073"/>
                    <a:gd name="connsiteX2" fmla="*/ 66675 w 277485"/>
                    <a:gd name="connsiteY2" fmla="*/ 123825 h 163073"/>
                    <a:gd name="connsiteX3" fmla="*/ 38100 w 277485"/>
                    <a:gd name="connsiteY3" fmla="*/ 47625 h 163073"/>
                    <a:gd name="connsiteX4" fmla="*/ 142875 w 277485"/>
                    <a:gd name="connsiteY4" fmla="*/ 0 h 163073"/>
                    <a:gd name="connsiteX5" fmla="*/ 238125 w 277485"/>
                    <a:gd name="connsiteY5" fmla="*/ 47625 h 163073"/>
                    <a:gd name="connsiteX6" fmla="*/ 209550 w 277485"/>
                    <a:gd name="connsiteY6" fmla="*/ 133350 h 163073"/>
                    <a:gd name="connsiteX7" fmla="*/ 277485 w 277485"/>
                    <a:gd name="connsiteY7" fmla="*/ 163073 h 163073"/>
                    <a:gd name="connsiteX0" fmla="*/ 0 w 277485"/>
                    <a:gd name="connsiteY0" fmla="*/ 152400 h 163073"/>
                    <a:gd name="connsiteX1" fmla="*/ 21348 w 277485"/>
                    <a:gd name="connsiteY1" fmla="*/ 141726 h 163073"/>
                    <a:gd name="connsiteX2" fmla="*/ 66675 w 277485"/>
                    <a:gd name="connsiteY2" fmla="*/ 123825 h 163073"/>
                    <a:gd name="connsiteX3" fmla="*/ 38100 w 277485"/>
                    <a:gd name="connsiteY3" fmla="*/ 47625 h 163073"/>
                    <a:gd name="connsiteX4" fmla="*/ 142875 w 277485"/>
                    <a:gd name="connsiteY4" fmla="*/ 0 h 163073"/>
                    <a:gd name="connsiteX5" fmla="*/ 238125 w 277485"/>
                    <a:gd name="connsiteY5" fmla="*/ 47625 h 163073"/>
                    <a:gd name="connsiteX6" fmla="*/ 209550 w 277485"/>
                    <a:gd name="connsiteY6" fmla="*/ 133350 h 163073"/>
                    <a:gd name="connsiteX7" fmla="*/ 277485 w 277485"/>
                    <a:gd name="connsiteY7" fmla="*/ 163073 h 163073"/>
                    <a:gd name="connsiteX0" fmla="*/ 35654 w 256212"/>
                    <a:gd name="connsiteY0" fmla="*/ 163073 h 163073"/>
                    <a:gd name="connsiteX1" fmla="*/ 75 w 256212"/>
                    <a:gd name="connsiteY1" fmla="*/ 141726 h 163073"/>
                    <a:gd name="connsiteX2" fmla="*/ 45402 w 256212"/>
                    <a:gd name="connsiteY2" fmla="*/ 123825 h 163073"/>
                    <a:gd name="connsiteX3" fmla="*/ 16827 w 256212"/>
                    <a:gd name="connsiteY3" fmla="*/ 47625 h 163073"/>
                    <a:gd name="connsiteX4" fmla="*/ 121602 w 256212"/>
                    <a:gd name="connsiteY4" fmla="*/ 0 h 163073"/>
                    <a:gd name="connsiteX5" fmla="*/ 216852 w 256212"/>
                    <a:gd name="connsiteY5" fmla="*/ 47625 h 163073"/>
                    <a:gd name="connsiteX6" fmla="*/ 188277 w 256212"/>
                    <a:gd name="connsiteY6" fmla="*/ 133350 h 163073"/>
                    <a:gd name="connsiteX7" fmla="*/ 256212 w 256212"/>
                    <a:gd name="connsiteY7" fmla="*/ 163073 h 163073"/>
                    <a:gd name="connsiteX0" fmla="*/ 0 w 256137"/>
                    <a:gd name="connsiteY0" fmla="*/ 141726 h 163073"/>
                    <a:gd name="connsiteX1" fmla="*/ 45327 w 256137"/>
                    <a:gd name="connsiteY1" fmla="*/ 123825 h 163073"/>
                    <a:gd name="connsiteX2" fmla="*/ 16752 w 256137"/>
                    <a:gd name="connsiteY2" fmla="*/ 47625 h 163073"/>
                    <a:gd name="connsiteX3" fmla="*/ 121527 w 256137"/>
                    <a:gd name="connsiteY3" fmla="*/ 0 h 163073"/>
                    <a:gd name="connsiteX4" fmla="*/ 216777 w 256137"/>
                    <a:gd name="connsiteY4" fmla="*/ 47625 h 163073"/>
                    <a:gd name="connsiteX5" fmla="*/ 188202 w 256137"/>
                    <a:gd name="connsiteY5" fmla="*/ 133350 h 163073"/>
                    <a:gd name="connsiteX6" fmla="*/ 256137 w 256137"/>
                    <a:gd name="connsiteY6" fmla="*/ 163073 h 163073"/>
                    <a:gd name="connsiteX0" fmla="*/ 8153 w 239385"/>
                    <a:gd name="connsiteY0" fmla="*/ 152400 h 163073"/>
                    <a:gd name="connsiteX1" fmla="*/ 28575 w 239385"/>
                    <a:gd name="connsiteY1" fmla="*/ 123825 h 163073"/>
                    <a:gd name="connsiteX2" fmla="*/ 0 w 239385"/>
                    <a:gd name="connsiteY2" fmla="*/ 47625 h 163073"/>
                    <a:gd name="connsiteX3" fmla="*/ 104775 w 239385"/>
                    <a:gd name="connsiteY3" fmla="*/ 0 h 163073"/>
                    <a:gd name="connsiteX4" fmla="*/ 200025 w 239385"/>
                    <a:gd name="connsiteY4" fmla="*/ 47625 h 163073"/>
                    <a:gd name="connsiteX5" fmla="*/ 171450 w 239385"/>
                    <a:gd name="connsiteY5" fmla="*/ 133350 h 163073"/>
                    <a:gd name="connsiteX6" fmla="*/ 239385 w 239385"/>
                    <a:gd name="connsiteY6" fmla="*/ 163073 h 163073"/>
                    <a:gd name="connsiteX0" fmla="*/ 8153 w 239385"/>
                    <a:gd name="connsiteY0" fmla="*/ 152400 h 163073"/>
                    <a:gd name="connsiteX1" fmla="*/ 35719 w 239385"/>
                    <a:gd name="connsiteY1" fmla="*/ 138112 h 163073"/>
                    <a:gd name="connsiteX2" fmla="*/ 0 w 239385"/>
                    <a:gd name="connsiteY2" fmla="*/ 47625 h 163073"/>
                    <a:gd name="connsiteX3" fmla="*/ 104775 w 239385"/>
                    <a:gd name="connsiteY3" fmla="*/ 0 h 163073"/>
                    <a:gd name="connsiteX4" fmla="*/ 200025 w 239385"/>
                    <a:gd name="connsiteY4" fmla="*/ 47625 h 163073"/>
                    <a:gd name="connsiteX5" fmla="*/ 171450 w 239385"/>
                    <a:gd name="connsiteY5" fmla="*/ 133350 h 163073"/>
                    <a:gd name="connsiteX6" fmla="*/ 239385 w 239385"/>
                    <a:gd name="connsiteY6" fmla="*/ 163073 h 163073"/>
                    <a:gd name="connsiteX0" fmla="*/ 35719 w 239385"/>
                    <a:gd name="connsiteY0" fmla="*/ 138112 h 163073"/>
                    <a:gd name="connsiteX1" fmla="*/ 0 w 239385"/>
                    <a:gd name="connsiteY1" fmla="*/ 47625 h 163073"/>
                    <a:gd name="connsiteX2" fmla="*/ 104775 w 239385"/>
                    <a:gd name="connsiteY2" fmla="*/ 0 h 163073"/>
                    <a:gd name="connsiteX3" fmla="*/ 200025 w 239385"/>
                    <a:gd name="connsiteY3" fmla="*/ 47625 h 163073"/>
                    <a:gd name="connsiteX4" fmla="*/ 171450 w 239385"/>
                    <a:gd name="connsiteY4" fmla="*/ 133350 h 163073"/>
                    <a:gd name="connsiteX5" fmla="*/ 239385 w 239385"/>
                    <a:gd name="connsiteY5" fmla="*/ 163073 h 163073"/>
                    <a:gd name="connsiteX0" fmla="*/ 45244 w 239385"/>
                    <a:gd name="connsiteY0" fmla="*/ 138112 h 163073"/>
                    <a:gd name="connsiteX1" fmla="*/ 0 w 239385"/>
                    <a:gd name="connsiteY1" fmla="*/ 47625 h 163073"/>
                    <a:gd name="connsiteX2" fmla="*/ 104775 w 239385"/>
                    <a:gd name="connsiteY2" fmla="*/ 0 h 163073"/>
                    <a:gd name="connsiteX3" fmla="*/ 200025 w 239385"/>
                    <a:gd name="connsiteY3" fmla="*/ 47625 h 163073"/>
                    <a:gd name="connsiteX4" fmla="*/ 171450 w 239385"/>
                    <a:gd name="connsiteY4" fmla="*/ 133350 h 163073"/>
                    <a:gd name="connsiteX5" fmla="*/ 239385 w 239385"/>
                    <a:gd name="connsiteY5" fmla="*/ 163073 h 163073"/>
                    <a:gd name="connsiteX0" fmla="*/ 45244 w 200025"/>
                    <a:gd name="connsiteY0" fmla="*/ 138112 h 138112"/>
                    <a:gd name="connsiteX1" fmla="*/ 0 w 200025"/>
                    <a:gd name="connsiteY1" fmla="*/ 47625 h 138112"/>
                    <a:gd name="connsiteX2" fmla="*/ 104775 w 200025"/>
                    <a:gd name="connsiteY2" fmla="*/ 0 h 138112"/>
                    <a:gd name="connsiteX3" fmla="*/ 200025 w 200025"/>
                    <a:gd name="connsiteY3" fmla="*/ 47625 h 138112"/>
                    <a:gd name="connsiteX4" fmla="*/ 171450 w 200025"/>
                    <a:gd name="connsiteY4" fmla="*/ 133350 h 138112"/>
                    <a:gd name="connsiteX0" fmla="*/ 45244 w 200025"/>
                    <a:gd name="connsiteY0" fmla="*/ 138112 h 138112"/>
                    <a:gd name="connsiteX1" fmla="*/ 0 w 200025"/>
                    <a:gd name="connsiteY1" fmla="*/ 47625 h 138112"/>
                    <a:gd name="connsiteX2" fmla="*/ 104775 w 200025"/>
                    <a:gd name="connsiteY2" fmla="*/ 0 h 138112"/>
                    <a:gd name="connsiteX3" fmla="*/ 200025 w 200025"/>
                    <a:gd name="connsiteY3" fmla="*/ 47625 h 138112"/>
                    <a:gd name="connsiteX4" fmla="*/ 164306 w 200025"/>
                    <a:gd name="connsiteY4" fmla="*/ 135731 h 138112"/>
                    <a:gd name="connsiteX0" fmla="*/ 45244 w 200025"/>
                    <a:gd name="connsiteY0" fmla="*/ 150018 h 150018"/>
                    <a:gd name="connsiteX1" fmla="*/ 0 w 200025"/>
                    <a:gd name="connsiteY1" fmla="*/ 59531 h 150018"/>
                    <a:gd name="connsiteX2" fmla="*/ 107156 w 200025"/>
                    <a:gd name="connsiteY2" fmla="*/ 0 h 150018"/>
                    <a:gd name="connsiteX3" fmla="*/ 200025 w 200025"/>
                    <a:gd name="connsiteY3" fmla="*/ 59531 h 150018"/>
                    <a:gd name="connsiteX4" fmla="*/ 164306 w 200025"/>
                    <a:gd name="connsiteY4" fmla="*/ 147637 h 150018"/>
                    <a:gd name="connsiteX0" fmla="*/ 45244 w 216694"/>
                    <a:gd name="connsiteY0" fmla="*/ 150018 h 150018"/>
                    <a:gd name="connsiteX1" fmla="*/ 0 w 216694"/>
                    <a:gd name="connsiteY1" fmla="*/ 59531 h 150018"/>
                    <a:gd name="connsiteX2" fmla="*/ 107156 w 216694"/>
                    <a:gd name="connsiteY2" fmla="*/ 0 h 150018"/>
                    <a:gd name="connsiteX3" fmla="*/ 216694 w 216694"/>
                    <a:gd name="connsiteY3" fmla="*/ 80962 h 150018"/>
                    <a:gd name="connsiteX4" fmla="*/ 164306 w 216694"/>
                    <a:gd name="connsiteY4" fmla="*/ 147637 h 150018"/>
                    <a:gd name="connsiteX0" fmla="*/ 45244 w 226219"/>
                    <a:gd name="connsiteY0" fmla="*/ 150018 h 150018"/>
                    <a:gd name="connsiteX1" fmla="*/ 0 w 226219"/>
                    <a:gd name="connsiteY1" fmla="*/ 59531 h 150018"/>
                    <a:gd name="connsiteX2" fmla="*/ 107156 w 226219"/>
                    <a:gd name="connsiteY2" fmla="*/ 0 h 150018"/>
                    <a:gd name="connsiteX3" fmla="*/ 226219 w 226219"/>
                    <a:gd name="connsiteY3" fmla="*/ 83343 h 150018"/>
                    <a:gd name="connsiteX4" fmla="*/ 164306 w 226219"/>
                    <a:gd name="connsiteY4" fmla="*/ 147637 h 150018"/>
                    <a:gd name="connsiteX0" fmla="*/ 54769 w 235744"/>
                    <a:gd name="connsiteY0" fmla="*/ 150018 h 150018"/>
                    <a:gd name="connsiteX1" fmla="*/ 0 w 235744"/>
                    <a:gd name="connsiteY1" fmla="*/ 83343 h 150018"/>
                    <a:gd name="connsiteX2" fmla="*/ 116681 w 235744"/>
                    <a:gd name="connsiteY2" fmla="*/ 0 h 150018"/>
                    <a:gd name="connsiteX3" fmla="*/ 235744 w 235744"/>
                    <a:gd name="connsiteY3" fmla="*/ 83343 h 150018"/>
                    <a:gd name="connsiteX4" fmla="*/ 173831 w 235744"/>
                    <a:gd name="connsiteY4" fmla="*/ 147637 h 150018"/>
                    <a:gd name="connsiteX0" fmla="*/ 54769 w 235744"/>
                    <a:gd name="connsiteY0" fmla="*/ 150018 h 157162"/>
                    <a:gd name="connsiteX1" fmla="*/ 0 w 235744"/>
                    <a:gd name="connsiteY1" fmla="*/ 83343 h 157162"/>
                    <a:gd name="connsiteX2" fmla="*/ 116681 w 235744"/>
                    <a:gd name="connsiteY2" fmla="*/ 0 h 157162"/>
                    <a:gd name="connsiteX3" fmla="*/ 235744 w 235744"/>
                    <a:gd name="connsiteY3" fmla="*/ 83343 h 157162"/>
                    <a:gd name="connsiteX4" fmla="*/ 159544 w 235744"/>
                    <a:gd name="connsiteY4" fmla="*/ 157162 h 157162"/>
                    <a:gd name="connsiteX0" fmla="*/ 71438 w 235744"/>
                    <a:gd name="connsiteY0" fmla="*/ 157161 h 157162"/>
                    <a:gd name="connsiteX1" fmla="*/ 0 w 235744"/>
                    <a:gd name="connsiteY1" fmla="*/ 83343 h 157162"/>
                    <a:gd name="connsiteX2" fmla="*/ 116681 w 235744"/>
                    <a:gd name="connsiteY2" fmla="*/ 0 h 157162"/>
                    <a:gd name="connsiteX3" fmla="*/ 235744 w 235744"/>
                    <a:gd name="connsiteY3" fmla="*/ 83343 h 157162"/>
                    <a:gd name="connsiteX4" fmla="*/ 159544 w 235744"/>
                    <a:gd name="connsiteY4" fmla="*/ 157162 h 157162"/>
                    <a:gd name="connsiteX0" fmla="*/ 73820 w 235744"/>
                    <a:gd name="connsiteY0" fmla="*/ 157161 h 157162"/>
                    <a:gd name="connsiteX1" fmla="*/ 0 w 235744"/>
                    <a:gd name="connsiteY1" fmla="*/ 83343 h 157162"/>
                    <a:gd name="connsiteX2" fmla="*/ 116681 w 235744"/>
                    <a:gd name="connsiteY2" fmla="*/ 0 h 157162"/>
                    <a:gd name="connsiteX3" fmla="*/ 235744 w 235744"/>
                    <a:gd name="connsiteY3" fmla="*/ 83343 h 157162"/>
                    <a:gd name="connsiteX4" fmla="*/ 159544 w 235744"/>
                    <a:gd name="connsiteY4" fmla="*/ 157162 h 157162"/>
                    <a:gd name="connsiteX0" fmla="*/ 73820 w 195263"/>
                    <a:gd name="connsiteY0" fmla="*/ 157161 h 157162"/>
                    <a:gd name="connsiteX1" fmla="*/ 0 w 195263"/>
                    <a:gd name="connsiteY1" fmla="*/ 83343 h 157162"/>
                    <a:gd name="connsiteX2" fmla="*/ 116681 w 195263"/>
                    <a:gd name="connsiteY2" fmla="*/ 0 h 157162"/>
                    <a:gd name="connsiteX3" fmla="*/ 195263 w 195263"/>
                    <a:gd name="connsiteY3" fmla="*/ 78580 h 157162"/>
                    <a:gd name="connsiteX4" fmla="*/ 159544 w 195263"/>
                    <a:gd name="connsiteY4" fmla="*/ 157162 h 157162"/>
                    <a:gd name="connsiteX0" fmla="*/ 30958 w 152401"/>
                    <a:gd name="connsiteY0" fmla="*/ 157161 h 157162"/>
                    <a:gd name="connsiteX1" fmla="*/ 0 w 152401"/>
                    <a:gd name="connsiteY1" fmla="*/ 85724 h 157162"/>
                    <a:gd name="connsiteX2" fmla="*/ 73819 w 152401"/>
                    <a:gd name="connsiteY2" fmla="*/ 0 h 157162"/>
                    <a:gd name="connsiteX3" fmla="*/ 152401 w 152401"/>
                    <a:gd name="connsiteY3" fmla="*/ 78580 h 157162"/>
                    <a:gd name="connsiteX4" fmla="*/ 116682 w 152401"/>
                    <a:gd name="connsiteY4" fmla="*/ 157162 h 157162"/>
                    <a:gd name="connsiteX0" fmla="*/ 30958 w 152401"/>
                    <a:gd name="connsiteY0" fmla="*/ 154780 h 154781"/>
                    <a:gd name="connsiteX1" fmla="*/ 0 w 152401"/>
                    <a:gd name="connsiteY1" fmla="*/ 83343 h 154781"/>
                    <a:gd name="connsiteX2" fmla="*/ 76200 w 152401"/>
                    <a:gd name="connsiteY2" fmla="*/ 0 h 154781"/>
                    <a:gd name="connsiteX3" fmla="*/ 152401 w 152401"/>
                    <a:gd name="connsiteY3" fmla="*/ 76199 h 154781"/>
                    <a:gd name="connsiteX4" fmla="*/ 116682 w 152401"/>
                    <a:gd name="connsiteY4" fmla="*/ 154781 h 154781"/>
                    <a:gd name="connsiteX0" fmla="*/ 26195 w 147638"/>
                    <a:gd name="connsiteY0" fmla="*/ 154780 h 154781"/>
                    <a:gd name="connsiteX1" fmla="*/ 0 w 147638"/>
                    <a:gd name="connsiteY1" fmla="*/ 76199 h 154781"/>
                    <a:gd name="connsiteX2" fmla="*/ 71437 w 147638"/>
                    <a:gd name="connsiteY2" fmla="*/ 0 h 154781"/>
                    <a:gd name="connsiteX3" fmla="*/ 147638 w 147638"/>
                    <a:gd name="connsiteY3" fmla="*/ 76199 h 154781"/>
                    <a:gd name="connsiteX4" fmla="*/ 111919 w 147638"/>
                    <a:gd name="connsiteY4" fmla="*/ 154781 h 154781"/>
                    <a:gd name="connsiteX0" fmla="*/ 28576 w 150019"/>
                    <a:gd name="connsiteY0" fmla="*/ 154780 h 154781"/>
                    <a:gd name="connsiteX1" fmla="*/ 0 w 150019"/>
                    <a:gd name="connsiteY1" fmla="*/ 76199 h 154781"/>
                    <a:gd name="connsiteX2" fmla="*/ 73818 w 150019"/>
                    <a:gd name="connsiteY2" fmla="*/ 0 h 154781"/>
                    <a:gd name="connsiteX3" fmla="*/ 150019 w 150019"/>
                    <a:gd name="connsiteY3" fmla="*/ 76199 h 154781"/>
                    <a:gd name="connsiteX4" fmla="*/ 114300 w 150019"/>
                    <a:gd name="connsiteY4" fmla="*/ 154781 h 154781"/>
                    <a:gd name="connsiteX0" fmla="*/ 30957 w 152400"/>
                    <a:gd name="connsiteY0" fmla="*/ 154780 h 154781"/>
                    <a:gd name="connsiteX1" fmla="*/ 0 w 152400"/>
                    <a:gd name="connsiteY1" fmla="*/ 78580 h 154781"/>
                    <a:gd name="connsiteX2" fmla="*/ 76199 w 152400"/>
                    <a:gd name="connsiteY2" fmla="*/ 0 h 154781"/>
                    <a:gd name="connsiteX3" fmla="*/ 152400 w 152400"/>
                    <a:gd name="connsiteY3" fmla="*/ 76199 h 154781"/>
                    <a:gd name="connsiteX4" fmla="*/ 116681 w 152400"/>
                    <a:gd name="connsiteY4" fmla="*/ 154781 h 154781"/>
                    <a:gd name="connsiteX0" fmla="*/ 35719 w 157162"/>
                    <a:gd name="connsiteY0" fmla="*/ 154780 h 154781"/>
                    <a:gd name="connsiteX1" fmla="*/ 0 w 157162"/>
                    <a:gd name="connsiteY1" fmla="*/ 78580 h 154781"/>
                    <a:gd name="connsiteX2" fmla="*/ 80961 w 157162"/>
                    <a:gd name="connsiteY2" fmla="*/ 0 h 154781"/>
                    <a:gd name="connsiteX3" fmla="*/ 157162 w 157162"/>
                    <a:gd name="connsiteY3" fmla="*/ 76199 h 154781"/>
                    <a:gd name="connsiteX4" fmla="*/ 121443 w 157162"/>
                    <a:gd name="connsiteY4" fmla="*/ 154781 h 154781"/>
                    <a:gd name="connsiteX0" fmla="*/ 28576 w 150019"/>
                    <a:gd name="connsiteY0" fmla="*/ 154780 h 154781"/>
                    <a:gd name="connsiteX1" fmla="*/ 0 w 150019"/>
                    <a:gd name="connsiteY1" fmla="*/ 78580 h 154781"/>
                    <a:gd name="connsiteX2" fmla="*/ 73818 w 150019"/>
                    <a:gd name="connsiteY2" fmla="*/ 0 h 154781"/>
                    <a:gd name="connsiteX3" fmla="*/ 150019 w 150019"/>
                    <a:gd name="connsiteY3" fmla="*/ 76199 h 154781"/>
                    <a:gd name="connsiteX4" fmla="*/ 114300 w 150019"/>
                    <a:gd name="connsiteY4" fmla="*/ 154781 h 154781"/>
                    <a:gd name="connsiteX0" fmla="*/ 28576 w 150019"/>
                    <a:gd name="connsiteY0" fmla="*/ 154780 h 154781"/>
                    <a:gd name="connsiteX1" fmla="*/ 0 w 150019"/>
                    <a:gd name="connsiteY1" fmla="*/ 80962 h 154781"/>
                    <a:gd name="connsiteX2" fmla="*/ 73818 w 150019"/>
                    <a:gd name="connsiteY2" fmla="*/ 0 h 154781"/>
                    <a:gd name="connsiteX3" fmla="*/ 150019 w 150019"/>
                    <a:gd name="connsiteY3" fmla="*/ 76199 h 154781"/>
                    <a:gd name="connsiteX4" fmla="*/ 114300 w 150019"/>
                    <a:gd name="connsiteY4" fmla="*/ 154781 h 154781"/>
                    <a:gd name="connsiteX0" fmla="*/ 28576 w 150019"/>
                    <a:gd name="connsiteY0" fmla="*/ 154780 h 154781"/>
                    <a:gd name="connsiteX1" fmla="*/ 0 w 150019"/>
                    <a:gd name="connsiteY1" fmla="*/ 73818 h 154781"/>
                    <a:gd name="connsiteX2" fmla="*/ 73818 w 150019"/>
                    <a:gd name="connsiteY2" fmla="*/ 0 h 154781"/>
                    <a:gd name="connsiteX3" fmla="*/ 150019 w 150019"/>
                    <a:gd name="connsiteY3" fmla="*/ 76199 h 154781"/>
                    <a:gd name="connsiteX4" fmla="*/ 114300 w 150019"/>
                    <a:gd name="connsiteY4" fmla="*/ 154781 h 154781"/>
                    <a:gd name="connsiteX0" fmla="*/ 30958 w 152401"/>
                    <a:gd name="connsiteY0" fmla="*/ 154780 h 154781"/>
                    <a:gd name="connsiteX1" fmla="*/ 0 w 152401"/>
                    <a:gd name="connsiteY1" fmla="*/ 73818 h 154781"/>
                    <a:gd name="connsiteX2" fmla="*/ 76200 w 152401"/>
                    <a:gd name="connsiteY2" fmla="*/ 0 h 154781"/>
                    <a:gd name="connsiteX3" fmla="*/ 152401 w 152401"/>
                    <a:gd name="connsiteY3" fmla="*/ 76199 h 154781"/>
                    <a:gd name="connsiteX4" fmla="*/ 116682 w 152401"/>
                    <a:gd name="connsiteY4" fmla="*/ 154781 h 154781"/>
                    <a:gd name="connsiteX0" fmla="*/ 30958 w 152401"/>
                    <a:gd name="connsiteY0" fmla="*/ 154780 h 154781"/>
                    <a:gd name="connsiteX1" fmla="*/ 0 w 152401"/>
                    <a:gd name="connsiteY1" fmla="*/ 73818 h 154781"/>
                    <a:gd name="connsiteX2" fmla="*/ 76200 w 152401"/>
                    <a:gd name="connsiteY2" fmla="*/ 0 h 154781"/>
                    <a:gd name="connsiteX3" fmla="*/ 152401 w 152401"/>
                    <a:gd name="connsiteY3" fmla="*/ 76199 h 154781"/>
                    <a:gd name="connsiteX4" fmla="*/ 116682 w 152401"/>
                    <a:gd name="connsiteY4" fmla="*/ 154781 h 154781"/>
                    <a:gd name="connsiteX0" fmla="*/ 33339 w 154782"/>
                    <a:gd name="connsiteY0" fmla="*/ 154780 h 154781"/>
                    <a:gd name="connsiteX1" fmla="*/ 0 w 154782"/>
                    <a:gd name="connsiteY1" fmla="*/ 78580 h 154781"/>
                    <a:gd name="connsiteX2" fmla="*/ 78581 w 154782"/>
                    <a:gd name="connsiteY2" fmla="*/ 0 h 154781"/>
                    <a:gd name="connsiteX3" fmla="*/ 154782 w 154782"/>
                    <a:gd name="connsiteY3" fmla="*/ 76199 h 154781"/>
                    <a:gd name="connsiteX4" fmla="*/ 119063 w 154782"/>
                    <a:gd name="connsiteY4" fmla="*/ 154781 h 154781"/>
                    <a:gd name="connsiteX0" fmla="*/ 28576 w 150019"/>
                    <a:gd name="connsiteY0" fmla="*/ 154780 h 154781"/>
                    <a:gd name="connsiteX1" fmla="*/ 0 w 150019"/>
                    <a:gd name="connsiteY1" fmla="*/ 76199 h 154781"/>
                    <a:gd name="connsiteX2" fmla="*/ 73818 w 150019"/>
                    <a:gd name="connsiteY2" fmla="*/ 0 h 154781"/>
                    <a:gd name="connsiteX3" fmla="*/ 150019 w 150019"/>
                    <a:gd name="connsiteY3" fmla="*/ 76199 h 154781"/>
                    <a:gd name="connsiteX4" fmla="*/ 114300 w 150019"/>
                    <a:gd name="connsiteY4" fmla="*/ 154781 h 154781"/>
                    <a:gd name="connsiteX0" fmla="*/ 30958 w 152401"/>
                    <a:gd name="connsiteY0" fmla="*/ 154780 h 154781"/>
                    <a:gd name="connsiteX1" fmla="*/ 0 w 152401"/>
                    <a:gd name="connsiteY1" fmla="*/ 73818 h 154781"/>
                    <a:gd name="connsiteX2" fmla="*/ 76200 w 152401"/>
                    <a:gd name="connsiteY2" fmla="*/ 0 h 154781"/>
                    <a:gd name="connsiteX3" fmla="*/ 152401 w 152401"/>
                    <a:gd name="connsiteY3" fmla="*/ 76199 h 154781"/>
                    <a:gd name="connsiteX4" fmla="*/ 116682 w 152401"/>
                    <a:gd name="connsiteY4" fmla="*/ 154781 h 154781"/>
                    <a:gd name="connsiteX0" fmla="*/ 30958 w 152401"/>
                    <a:gd name="connsiteY0" fmla="*/ 154780 h 154781"/>
                    <a:gd name="connsiteX1" fmla="*/ 0 w 152401"/>
                    <a:gd name="connsiteY1" fmla="*/ 76199 h 154781"/>
                    <a:gd name="connsiteX2" fmla="*/ 76200 w 152401"/>
                    <a:gd name="connsiteY2" fmla="*/ 0 h 154781"/>
                    <a:gd name="connsiteX3" fmla="*/ 152401 w 152401"/>
                    <a:gd name="connsiteY3" fmla="*/ 76199 h 154781"/>
                    <a:gd name="connsiteX4" fmla="*/ 116682 w 152401"/>
                    <a:gd name="connsiteY4" fmla="*/ 154781 h 154781"/>
                    <a:gd name="connsiteX0" fmla="*/ 35721 w 152401"/>
                    <a:gd name="connsiteY0" fmla="*/ 150017 h 154781"/>
                    <a:gd name="connsiteX1" fmla="*/ 0 w 152401"/>
                    <a:gd name="connsiteY1" fmla="*/ 76199 h 154781"/>
                    <a:gd name="connsiteX2" fmla="*/ 76200 w 152401"/>
                    <a:gd name="connsiteY2" fmla="*/ 0 h 154781"/>
                    <a:gd name="connsiteX3" fmla="*/ 152401 w 152401"/>
                    <a:gd name="connsiteY3" fmla="*/ 76199 h 154781"/>
                    <a:gd name="connsiteX4" fmla="*/ 116682 w 152401"/>
                    <a:gd name="connsiteY4" fmla="*/ 154781 h 154781"/>
                    <a:gd name="connsiteX0" fmla="*/ 35721 w 152401"/>
                    <a:gd name="connsiteY0" fmla="*/ 150017 h 154781"/>
                    <a:gd name="connsiteX1" fmla="*/ 0 w 152401"/>
                    <a:gd name="connsiteY1" fmla="*/ 76199 h 154781"/>
                    <a:gd name="connsiteX2" fmla="*/ 76200 w 152401"/>
                    <a:gd name="connsiteY2" fmla="*/ 0 h 154781"/>
                    <a:gd name="connsiteX3" fmla="*/ 152401 w 152401"/>
                    <a:gd name="connsiteY3" fmla="*/ 76199 h 154781"/>
                    <a:gd name="connsiteX4" fmla="*/ 123826 w 152401"/>
                    <a:gd name="connsiteY4" fmla="*/ 154781 h 154781"/>
                    <a:gd name="connsiteX0" fmla="*/ 35721 w 152401"/>
                    <a:gd name="connsiteY0" fmla="*/ 150017 h 152400"/>
                    <a:gd name="connsiteX1" fmla="*/ 0 w 152401"/>
                    <a:gd name="connsiteY1" fmla="*/ 76199 h 152400"/>
                    <a:gd name="connsiteX2" fmla="*/ 76200 w 152401"/>
                    <a:gd name="connsiteY2" fmla="*/ 0 h 152400"/>
                    <a:gd name="connsiteX3" fmla="*/ 152401 w 152401"/>
                    <a:gd name="connsiteY3" fmla="*/ 76199 h 152400"/>
                    <a:gd name="connsiteX4" fmla="*/ 121445 w 152401"/>
                    <a:gd name="connsiteY4" fmla="*/ 152400 h 152400"/>
                    <a:gd name="connsiteX0" fmla="*/ 35721 w 152401"/>
                    <a:gd name="connsiteY0" fmla="*/ 150017 h 150017"/>
                    <a:gd name="connsiteX1" fmla="*/ 0 w 152401"/>
                    <a:gd name="connsiteY1" fmla="*/ 76199 h 150017"/>
                    <a:gd name="connsiteX2" fmla="*/ 76200 w 152401"/>
                    <a:gd name="connsiteY2" fmla="*/ 0 h 150017"/>
                    <a:gd name="connsiteX3" fmla="*/ 152401 w 152401"/>
                    <a:gd name="connsiteY3" fmla="*/ 76199 h 150017"/>
                    <a:gd name="connsiteX4" fmla="*/ 119064 w 152401"/>
                    <a:gd name="connsiteY4" fmla="*/ 147638 h 150017"/>
                    <a:gd name="connsiteX0" fmla="*/ 35721 w 152401"/>
                    <a:gd name="connsiteY0" fmla="*/ 150017 h 150020"/>
                    <a:gd name="connsiteX1" fmla="*/ 0 w 152401"/>
                    <a:gd name="connsiteY1" fmla="*/ 76199 h 150020"/>
                    <a:gd name="connsiteX2" fmla="*/ 76200 w 152401"/>
                    <a:gd name="connsiteY2" fmla="*/ 0 h 150020"/>
                    <a:gd name="connsiteX3" fmla="*/ 152401 w 152401"/>
                    <a:gd name="connsiteY3" fmla="*/ 76199 h 150020"/>
                    <a:gd name="connsiteX4" fmla="*/ 116682 w 152401"/>
                    <a:gd name="connsiteY4" fmla="*/ 150020 h 150020"/>
                    <a:gd name="connsiteX0" fmla="*/ 35721 w 152401"/>
                    <a:gd name="connsiteY0" fmla="*/ 150017 h 150020"/>
                    <a:gd name="connsiteX1" fmla="*/ 0 w 152401"/>
                    <a:gd name="connsiteY1" fmla="*/ 76199 h 150020"/>
                    <a:gd name="connsiteX2" fmla="*/ 76200 w 152401"/>
                    <a:gd name="connsiteY2" fmla="*/ 0 h 150020"/>
                    <a:gd name="connsiteX3" fmla="*/ 152401 w 152401"/>
                    <a:gd name="connsiteY3" fmla="*/ 76199 h 150020"/>
                    <a:gd name="connsiteX4" fmla="*/ 116682 w 152401"/>
                    <a:gd name="connsiteY4" fmla="*/ 150020 h 150020"/>
                    <a:gd name="connsiteX0" fmla="*/ 35721 w 152401"/>
                    <a:gd name="connsiteY0" fmla="*/ 150017 h 150020"/>
                    <a:gd name="connsiteX1" fmla="*/ 0 w 152401"/>
                    <a:gd name="connsiteY1" fmla="*/ 76199 h 150020"/>
                    <a:gd name="connsiteX2" fmla="*/ 76200 w 152401"/>
                    <a:gd name="connsiteY2" fmla="*/ 0 h 150020"/>
                    <a:gd name="connsiteX3" fmla="*/ 152401 w 152401"/>
                    <a:gd name="connsiteY3" fmla="*/ 76199 h 150020"/>
                    <a:gd name="connsiteX4" fmla="*/ 116682 w 152401"/>
                    <a:gd name="connsiteY4" fmla="*/ 150020 h 150020"/>
                    <a:gd name="connsiteX0" fmla="*/ 35721 w 152401"/>
                    <a:gd name="connsiteY0" fmla="*/ 150017 h 150020"/>
                    <a:gd name="connsiteX1" fmla="*/ 0 w 152401"/>
                    <a:gd name="connsiteY1" fmla="*/ 76199 h 150020"/>
                    <a:gd name="connsiteX2" fmla="*/ 76200 w 152401"/>
                    <a:gd name="connsiteY2" fmla="*/ 0 h 150020"/>
                    <a:gd name="connsiteX3" fmla="*/ 152401 w 152401"/>
                    <a:gd name="connsiteY3" fmla="*/ 76199 h 150020"/>
                    <a:gd name="connsiteX4" fmla="*/ 116682 w 152401"/>
                    <a:gd name="connsiteY4" fmla="*/ 150020 h 150020"/>
                    <a:gd name="connsiteX0" fmla="*/ 35721 w 152401"/>
                    <a:gd name="connsiteY0" fmla="*/ 150017 h 150020"/>
                    <a:gd name="connsiteX1" fmla="*/ 0 w 152401"/>
                    <a:gd name="connsiteY1" fmla="*/ 76199 h 150020"/>
                    <a:gd name="connsiteX2" fmla="*/ 76200 w 152401"/>
                    <a:gd name="connsiteY2" fmla="*/ 0 h 150020"/>
                    <a:gd name="connsiteX3" fmla="*/ 152401 w 152401"/>
                    <a:gd name="connsiteY3" fmla="*/ 76199 h 150020"/>
                    <a:gd name="connsiteX4" fmla="*/ 116682 w 152401"/>
                    <a:gd name="connsiteY4" fmla="*/ 150020 h 150020"/>
                    <a:gd name="connsiteX0" fmla="*/ 35721 w 153268"/>
                    <a:gd name="connsiteY0" fmla="*/ 150017 h 150020"/>
                    <a:gd name="connsiteX1" fmla="*/ 0 w 153268"/>
                    <a:gd name="connsiteY1" fmla="*/ 76199 h 150020"/>
                    <a:gd name="connsiteX2" fmla="*/ 76200 w 153268"/>
                    <a:gd name="connsiteY2" fmla="*/ 0 h 150020"/>
                    <a:gd name="connsiteX3" fmla="*/ 152401 w 153268"/>
                    <a:gd name="connsiteY3" fmla="*/ 76199 h 150020"/>
                    <a:gd name="connsiteX4" fmla="*/ 116682 w 153268"/>
                    <a:gd name="connsiteY4" fmla="*/ 150020 h 150020"/>
                    <a:gd name="connsiteX0" fmla="*/ 35721 w 153268"/>
                    <a:gd name="connsiteY0" fmla="*/ 150017 h 150020"/>
                    <a:gd name="connsiteX1" fmla="*/ 0 w 153268"/>
                    <a:gd name="connsiteY1" fmla="*/ 76199 h 150020"/>
                    <a:gd name="connsiteX2" fmla="*/ 76200 w 153268"/>
                    <a:gd name="connsiteY2" fmla="*/ 0 h 150020"/>
                    <a:gd name="connsiteX3" fmla="*/ 152401 w 153268"/>
                    <a:gd name="connsiteY3" fmla="*/ 76199 h 150020"/>
                    <a:gd name="connsiteX4" fmla="*/ 116682 w 153268"/>
                    <a:gd name="connsiteY4" fmla="*/ 150020 h 150020"/>
                    <a:gd name="connsiteX0" fmla="*/ 35721 w 153268"/>
                    <a:gd name="connsiteY0" fmla="*/ 150017 h 150020"/>
                    <a:gd name="connsiteX1" fmla="*/ 0 w 153268"/>
                    <a:gd name="connsiteY1" fmla="*/ 76199 h 150020"/>
                    <a:gd name="connsiteX2" fmla="*/ 76200 w 153268"/>
                    <a:gd name="connsiteY2" fmla="*/ 0 h 150020"/>
                    <a:gd name="connsiteX3" fmla="*/ 152401 w 153268"/>
                    <a:gd name="connsiteY3" fmla="*/ 76199 h 150020"/>
                    <a:gd name="connsiteX4" fmla="*/ 116682 w 153268"/>
                    <a:gd name="connsiteY4" fmla="*/ 150020 h 150020"/>
                    <a:gd name="connsiteX0" fmla="*/ 35721 w 153268"/>
                    <a:gd name="connsiteY0" fmla="*/ 150017 h 150020"/>
                    <a:gd name="connsiteX1" fmla="*/ 0 w 153268"/>
                    <a:gd name="connsiteY1" fmla="*/ 76199 h 150020"/>
                    <a:gd name="connsiteX2" fmla="*/ 76200 w 153268"/>
                    <a:gd name="connsiteY2" fmla="*/ 0 h 150020"/>
                    <a:gd name="connsiteX3" fmla="*/ 152401 w 153268"/>
                    <a:gd name="connsiteY3" fmla="*/ 76199 h 150020"/>
                    <a:gd name="connsiteX4" fmla="*/ 116682 w 153268"/>
                    <a:gd name="connsiteY4" fmla="*/ 150020 h 150020"/>
                    <a:gd name="connsiteX0" fmla="*/ 35721 w 153268"/>
                    <a:gd name="connsiteY0" fmla="*/ 150017 h 150020"/>
                    <a:gd name="connsiteX1" fmla="*/ 0 w 153268"/>
                    <a:gd name="connsiteY1" fmla="*/ 76199 h 150020"/>
                    <a:gd name="connsiteX2" fmla="*/ 76200 w 153268"/>
                    <a:gd name="connsiteY2" fmla="*/ 0 h 150020"/>
                    <a:gd name="connsiteX3" fmla="*/ 152401 w 153268"/>
                    <a:gd name="connsiteY3" fmla="*/ 76199 h 150020"/>
                    <a:gd name="connsiteX4" fmla="*/ 116682 w 153268"/>
                    <a:gd name="connsiteY4" fmla="*/ 150020 h 150020"/>
                    <a:gd name="connsiteX0" fmla="*/ 35721 w 153268"/>
                    <a:gd name="connsiteY0" fmla="*/ 150017 h 150020"/>
                    <a:gd name="connsiteX1" fmla="*/ 0 w 153268"/>
                    <a:gd name="connsiteY1" fmla="*/ 76199 h 150020"/>
                    <a:gd name="connsiteX2" fmla="*/ 76200 w 153268"/>
                    <a:gd name="connsiteY2" fmla="*/ 0 h 150020"/>
                    <a:gd name="connsiteX3" fmla="*/ 152401 w 153268"/>
                    <a:gd name="connsiteY3" fmla="*/ 76199 h 150020"/>
                    <a:gd name="connsiteX4" fmla="*/ 116682 w 153268"/>
                    <a:gd name="connsiteY4" fmla="*/ 150020 h 150020"/>
                    <a:gd name="connsiteX0" fmla="*/ 0 w 117547"/>
                    <a:gd name="connsiteY0" fmla="*/ 150017 h 150020"/>
                    <a:gd name="connsiteX1" fmla="*/ 40479 w 117547"/>
                    <a:gd name="connsiteY1" fmla="*/ 0 h 150020"/>
                    <a:gd name="connsiteX2" fmla="*/ 116680 w 117547"/>
                    <a:gd name="connsiteY2" fmla="*/ 76199 h 150020"/>
                    <a:gd name="connsiteX3" fmla="*/ 80961 w 117547"/>
                    <a:gd name="connsiteY3" fmla="*/ 150020 h 150020"/>
                    <a:gd name="connsiteX0" fmla="*/ 0 w 77068"/>
                    <a:gd name="connsiteY0" fmla="*/ 0 h 150020"/>
                    <a:gd name="connsiteX1" fmla="*/ 76201 w 77068"/>
                    <a:gd name="connsiteY1" fmla="*/ 76199 h 150020"/>
                    <a:gd name="connsiteX2" fmla="*/ 40482 w 77068"/>
                    <a:gd name="connsiteY2" fmla="*/ 150020 h 15002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77068" h="150020">
                      <a:moveTo>
                        <a:pt x="0" y="0"/>
                      </a:moveTo>
                      <a:cubicBezTo>
                        <a:pt x="77787" y="1588"/>
                        <a:pt x="79376" y="29368"/>
                        <a:pt x="76201" y="76199"/>
                      </a:cubicBezTo>
                      <a:cubicBezTo>
                        <a:pt x="71439" y="131762"/>
                        <a:pt x="52388" y="125413"/>
                        <a:pt x="40482" y="150020"/>
                      </a:cubicBezTo>
                    </a:path>
                  </a:pathLst>
                </a:custGeom>
                <a:noFill/>
                <a:ln w="25400">
                  <a:solidFill>
                    <a:srgbClr val="6969B6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CA" dirty="0"/>
                </a:p>
              </p:txBody>
            </p:sp>
            <p:sp>
              <p:nvSpPr>
                <p:cNvPr id="66" name="Freeform 65"/>
                <p:cNvSpPr/>
                <p:nvPr/>
              </p:nvSpPr>
              <p:spPr>
                <a:xfrm flipH="1">
                  <a:off x="534893" y="1981085"/>
                  <a:ext cx="77068" cy="150020"/>
                </a:xfrm>
                <a:custGeom>
                  <a:avLst/>
                  <a:gdLst>
                    <a:gd name="connsiteX0" fmla="*/ 0 w 295275"/>
                    <a:gd name="connsiteY0" fmla="*/ 152400 h 152400"/>
                    <a:gd name="connsiteX1" fmla="*/ 0 w 295275"/>
                    <a:gd name="connsiteY1" fmla="*/ 152400 h 152400"/>
                    <a:gd name="connsiteX2" fmla="*/ 66675 w 295275"/>
                    <a:gd name="connsiteY2" fmla="*/ 123825 h 152400"/>
                    <a:gd name="connsiteX3" fmla="*/ 38100 w 295275"/>
                    <a:gd name="connsiteY3" fmla="*/ 47625 h 152400"/>
                    <a:gd name="connsiteX4" fmla="*/ 142875 w 295275"/>
                    <a:gd name="connsiteY4" fmla="*/ 0 h 152400"/>
                    <a:gd name="connsiteX5" fmla="*/ 238125 w 295275"/>
                    <a:gd name="connsiteY5" fmla="*/ 47625 h 152400"/>
                    <a:gd name="connsiteX6" fmla="*/ 209550 w 295275"/>
                    <a:gd name="connsiteY6" fmla="*/ 133350 h 152400"/>
                    <a:gd name="connsiteX7" fmla="*/ 295275 w 295275"/>
                    <a:gd name="connsiteY7" fmla="*/ 152400 h 152400"/>
                    <a:gd name="connsiteX0" fmla="*/ 0 w 277485"/>
                    <a:gd name="connsiteY0" fmla="*/ 152400 h 163073"/>
                    <a:gd name="connsiteX1" fmla="*/ 0 w 277485"/>
                    <a:gd name="connsiteY1" fmla="*/ 152400 h 163073"/>
                    <a:gd name="connsiteX2" fmla="*/ 66675 w 277485"/>
                    <a:gd name="connsiteY2" fmla="*/ 123825 h 163073"/>
                    <a:gd name="connsiteX3" fmla="*/ 38100 w 277485"/>
                    <a:gd name="connsiteY3" fmla="*/ 47625 h 163073"/>
                    <a:gd name="connsiteX4" fmla="*/ 142875 w 277485"/>
                    <a:gd name="connsiteY4" fmla="*/ 0 h 163073"/>
                    <a:gd name="connsiteX5" fmla="*/ 238125 w 277485"/>
                    <a:gd name="connsiteY5" fmla="*/ 47625 h 163073"/>
                    <a:gd name="connsiteX6" fmla="*/ 209550 w 277485"/>
                    <a:gd name="connsiteY6" fmla="*/ 133350 h 163073"/>
                    <a:gd name="connsiteX7" fmla="*/ 277485 w 277485"/>
                    <a:gd name="connsiteY7" fmla="*/ 163073 h 163073"/>
                    <a:gd name="connsiteX0" fmla="*/ 0 w 277485"/>
                    <a:gd name="connsiteY0" fmla="*/ 152400 h 163073"/>
                    <a:gd name="connsiteX1" fmla="*/ 21348 w 277485"/>
                    <a:gd name="connsiteY1" fmla="*/ 141726 h 163073"/>
                    <a:gd name="connsiteX2" fmla="*/ 66675 w 277485"/>
                    <a:gd name="connsiteY2" fmla="*/ 123825 h 163073"/>
                    <a:gd name="connsiteX3" fmla="*/ 38100 w 277485"/>
                    <a:gd name="connsiteY3" fmla="*/ 47625 h 163073"/>
                    <a:gd name="connsiteX4" fmla="*/ 142875 w 277485"/>
                    <a:gd name="connsiteY4" fmla="*/ 0 h 163073"/>
                    <a:gd name="connsiteX5" fmla="*/ 238125 w 277485"/>
                    <a:gd name="connsiteY5" fmla="*/ 47625 h 163073"/>
                    <a:gd name="connsiteX6" fmla="*/ 209550 w 277485"/>
                    <a:gd name="connsiteY6" fmla="*/ 133350 h 163073"/>
                    <a:gd name="connsiteX7" fmla="*/ 277485 w 277485"/>
                    <a:gd name="connsiteY7" fmla="*/ 163073 h 163073"/>
                    <a:gd name="connsiteX0" fmla="*/ 35654 w 256212"/>
                    <a:gd name="connsiteY0" fmla="*/ 163073 h 163073"/>
                    <a:gd name="connsiteX1" fmla="*/ 75 w 256212"/>
                    <a:gd name="connsiteY1" fmla="*/ 141726 h 163073"/>
                    <a:gd name="connsiteX2" fmla="*/ 45402 w 256212"/>
                    <a:gd name="connsiteY2" fmla="*/ 123825 h 163073"/>
                    <a:gd name="connsiteX3" fmla="*/ 16827 w 256212"/>
                    <a:gd name="connsiteY3" fmla="*/ 47625 h 163073"/>
                    <a:gd name="connsiteX4" fmla="*/ 121602 w 256212"/>
                    <a:gd name="connsiteY4" fmla="*/ 0 h 163073"/>
                    <a:gd name="connsiteX5" fmla="*/ 216852 w 256212"/>
                    <a:gd name="connsiteY5" fmla="*/ 47625 h 163073"/>
                    <a:gd name="connsiteX6" fmla="*/ 188277 w 256212"/>
                    <a:gd name="connsiteY6" fmla="*/ 133350 h 163073"/>
                    <a:gd name="connsiteX7" fmla="*/ 256212 w 256212"/>
                    <a:gd name="connsiteY7" fmla="*/ 163073 h 163073"/>
                    <a:gd name="connsiteX0" fmla="*/ 0 w 256137"/>
                    <a:gd name="connsiteY0" fmla="*/ 141726 h 163073"/>
                    <a:gd name="connsiteX1" fmla="*/ 45327 w 256137"/>
                    <a:gd name="connsiteY1" fmla="*/ 123825 h 163073"/>
                    <a:gd name="connsiteX2" fmla="*/ 16752 w 256137"/>
                    <a:gd name="connsiteY2" fmla="*/ 47625 h 163073"/>
                    <a:gd name="connsiteX3" fmla="*/ 121527 w 256137"/>
                    <a:gd name="connsiteY3" fmla="*/ 0 h 163073"/>
                    <a:gd name="connsiteX4" fmla="*/ 216777 w 256137"/>
                    <a:gd name="connsiteY4" fmla="*/ 47625 h 163073"/>
                    <a:gd name="connsiteX5" fmla="*/ 188202 w 256137"/>
                    <a:gd name="connsiteY5" fmla="*/ 133350 h 163073"/>
                    <a:gd name="connsiteX6" fmla="*/ 256137 w 256137"/>
                    <a:gd name="connsiteY6" fmla="*/ 163073 h 163073"/>
                    <a:gd name="connsiteX0" fmla="*/ 8153 w 239385"/>
                    <a:gd name="connsiteY0" fmla="*/ 152400 h 163073"/>
                    <a:gd name="connsiteX1" fmla="*/ 28575 w 239385"/>
                    <a:gd name="connsiteY1" fmla="*/ 123825 h 163073"/>
                    <a:gd name="connsiteX2" fmla="*/ 0 w 239385"/>
                    <a:gd name="connsiteY2" fmla="*/ 47625 h 163073"/>
                    <a:gd name="connsiteX3" fmla="*/ 104775 w 239385"/>
                    <a:gd name="connsiteY3" fmla="*/ 0 h 163073"/>
                    <a:gd name="connsiteX4" fmla="*/ 200025 w 239385"/>
                    <a:gd name="connsiteY4" fmla="*/ 47625 h 163073"/>
                    <a:gd name="connsiteX5" fmla="*/ 171450 w 239385"/>
                    <a:gd name="connsiteY5" fmla="*/ 133350 h 163073"/>
                    <a:gd name="connsiteX6" fmla="*/ 239385 w 239385"/>
                    <a:gd name="connsiteY6" fmla="*/ 163073 h 163073"/>
                    <a:gd name="connsiteX0" fmla="*/ 8153 w 239385"/>
                    <a:gd name="connsiteY0" fmla="*/ 152400 h 163073"/>
                    <a:gd name="connsiteX1" fmla="*/ 35719 w 239385"/>
                    <a:gd name="connsiteY1" fmla="*/ 138112 h 163073"/>
                    <a:gd name="connsiteX2" fmla="*/ 0 w 239385"/>
                    <a:gd name="connsiteY2" fmla="*/ 47625 h 163073"/>
                    <a:gd name="connsiteX3" fmla="*/ 104775 w 239385"/>
                    <a:gd name="connsiteY3" fmla="*/ 0 h 163073"/>
                    <a:gd name="connsiteX4" fmla="*/ 200025 w 239385"/>
                    <a:gd name="connsiteY4" fmla="*/ 47625 h 163073"/>
                    <a:gd name="connsiteX5" fmla="*/ 171450 w 239385"/>
                    <a:gd name="connsiteY5" fmla="*/ 133350 h 163073"/>
                    <a:gd name="connsiteX6" fmla="*/ 239385 w 239385"/>
                    <a:gd name="connsiteY6" fmla="*/ 163073 h 163073"/>
                    <a:gd name="connsiteX0" fmla="*/ 35719 w 239385"/>
                    <a:gd name="connsiteY0" fmla="*/ 138112 h 163073"/>
                    <a:gd name="connsiteX1" fmla="*/ 0 w 239385"/>
                    <a:gd name="connsiteY1" fmla="*/ 47625 h 163073"/>
                    <a:gd name="connsiteX2" fmla="*/ 104775 w 239385"/>
                    <a:gd name="connsiteY2" fmla="*/ 0 h 163073"/>
                    <a:gd name="connsiteX3" fmla="*/ 200025 w 239385"/>
                    <a:gd name="connsiteY3" fmla="*/ 47625 h 163073"/>
                    <a:gd name="connsiteX4" fmla="*/ 171450 w 239385"/>
                    <a:gd name="connsiteY4" fmla="*/ 133350 h 163073"/>
                    <a:gd name="connsiteX5" fmla="*/ 239385 w 239385"/>
                    <a:gd name="connsiteY5" fmla="*/ 163073 h 163073"/>
                    <a:gd name="connsiteX0" fmla="*/ 45244 w 239385"/>
                    <a:gd name="connsiteY0" fmla="*/ 138112 h 163073"/>
                    <a:gd name="connsiteX1" fmla="*/ 0 w 239385"/>
                    <a:gd name="connsiteY1" fmla="*/ 47625 h 163073"/>
                    <a:gd name="connsiteX2" fmla="*/ 104775 w 239385"/>
                    <a:gd name="connsiteY2" fmla="*/ 0 h 163073"/>
                    <a:gd name="connsiteX3" fmla="*/ 200025 w 239385"/>
                    <a:gd name="connsiteY3" fmla="*/ 47625 h 163073"/>
                    <a:gd name="connsiteX4" fmla="*/ 171450 w 239385"/>
                    <a:gd name="connsiteY4" fmla="*/ 133350 h 163073"/>
                    <a:gd name="connsiteX5" fmla="*/ 239385 w 239385"/>
                    <a:gd name="connsiteY5" fmla="*/ 163073 h 163073"/>
                    <a:gd name="connsiteX0" fmla="*/ 45244 w 200025"/>
                    <a:gd name="connsiteY0" fmla="*/ 138112 h 138112"/>
                    <a:gd name="connsiteX1" fmla="*/ 0 w 200025"/>
                    <a:gd name="connsiteY1" fmla="*/ 47625 h 138112"/>
                    <a:gd name="connsiteX2" fmla="*/ 104775 w 200025"/>
                    <a:gd name="connsiteY2" fmla="*/ 0 h 138112"/>
                    <a:gd name="connsiteX3" fmla="*/ 200025 w 200025"/>
                    <a:gd name="connsiteY3" fmla="*/ 47625 h 138112"/>
                    <a:gd name="connsiteX4" fmla="*/ 171450 w 200025"/>
                    <a:gd name="connsiteY4" fmla="*/ 133350 h 138112"/>
                    <a:gd name="connsiteX0" fmla="*/ 45244 w 200025"/>
                    <a:gd name="connsiteY0" fmla="*/ 138112 h 138112"/>
                    <a:gd name="connsiteX1" fmla="*/ 0 w 200025"/>
                    <a:gd name="connsiteY1" fmla="*/ 47625 h 138112"/>
                    <a:gd name="connsiteX2" fmla="*/ 104775 w 200025"/>
                    <a:gd name="connsiteY2" fmla="*/ 0 h 138112"/>
                    <a:gd name="connsiteX3" fmla="*/ 200025 w 200025"/>
                    <a:gd name="connsiteY3" fmla="*/ 47625 h 138112"/>
                    <a:gd name="connsiteX4" fmla="*/ 164306 w 200025"/>
                    <a:gd name="connsiteY4" fmla="*/ 135731 h 138112"/>
                    <a:gd name="connsiteX0" fmla="*/ 45244 w 200025"/>
                    <a:gd name="connsiteY0" fmla="*/ 150018 h 150018"/>
                    <a:gd name="connsiteX1" fmla="*/ 0 w 200025"/>
                    <a:gd name="connsiteY1" fmla="*/ 59531 h 150018"/>
                    <a:gd name="connsiteX2" fmla="*/ 107156 w 200025"/>
                    <a:gd name="connsiteY2" fmla="*/ 0 h 150018"/>
                    <a:gd name="connsiteX3" fmla="*/ 200025 w 200025"/>
                    <a:gd name="connsiteY3" fmla="*/ 59531 h 150018"/>
                    <a:gd name="connsiteX4" fmla="*/ 164306 w 200025"/>
                    <a:gd name="connsiteY4" fmla="*/ 147637 h 150018"/>
                    <a:gd name="connsiteX0" fmla="*/ 45244 w 216694"/>
                    <a:gd name="connsiteY0" fmla="*/ 150018 h 150018"/>
                    <a:gd name="connsiteX1" fmla="*/ 0 w 216694"/>
                    <a:gd name="connsiteY1" fmla="*/ 59531 h 150018"/>
                    <a:gd name="connsiteX2" fmla="*/ 107156 w 216694"/>
                    <a:gd name="connsiteY2" fmla="*/ 0 h 150018"/>
                    <a:gd name="connsiteX3" fmla="*/ 216694 w 216694"/>
                    <a:gd name="connsiteY3" fmla="*/ 80962 h 150018"/>
                    <a:gd name="connsiteX4" fmla="*/ 164306 w 216694"/>
                    <a:gd name="connsiteY4" fmla="*/ 147637 h 150018"/>
                    <a:gd name="connsiteX0" fmla="*/ 45244 w 226219"/>
                    <a:gd name="connsiteY0" fmla="*/ 150018 h 150018"/>
                    <a:gd name="connsiteX1" fmla="*/ 0 w 226219"/>
                    <a:gd name="connsiteY1" fmla="*/ 59531 h 150018"/>
                    <a:gd name="connsiteX2" fmla="*/ 107156 w 226219"/>
                    <a:gd name="connsiteY2" fmla="*/ 0 h 150018"/>
                    <a:gd name="connsiteX3" fmla="*/ 226219 w 226219"/>
                    <a:gd name="connsiteY3" fmla="*/ 83343 h 150018"/>
                    <a:gd name="connsiteX4" fmla="*/ 164306 w 226219"/>
                    <a:gd name="connsiteY4" fmla="*/ 147637 h 150018"/>
                    <a:gd name="connsiteX0" fmla="*/ 54769 w 235744"/>
                    <a:gd name="connsiteY0" fmla="*/ 150018 h 150018"/>
                    <a:gd name="connsiteX1" fmla="*/ 0 w 235744"/>
                    <a:gd name="connsiteY1" fmla="*/ 83343 h 150018"/>
                    <a:gd name="connsiteX2" fmla="*/ 116681 w 235744"/>
                    <a:gd name="connsiteY2" fmla="*/ 0 h 150018"/>
                    <a:gd name="connsiteX3" fmla="*/ 235744 w 235744"/>
                    <a:gd name="connsiteY3" fmla="*/ 83343 h 150018"/>
                    <a:gd name="connsiteX4" fmla="*/ 173831 w 235744"/>
                    <a:gd name="connsiteY4" fmla="*/ 147637 h 150018"/>
                    <a:gd name="connsiteX0" fmla="*/ 54769 w 235744"/>
                    <a:gd name="connsiteY0" fmla="*/ 150018 h 157162"/>
                    <a:gd name="connsiteX1" fmla="*/ 0 w 235744"/>
                    <a:gd name="connsiteY1" fmla="*/ 83343 h 157162"/>
                    <a:gd name="connsiteX2" fmla="*/ 116681 w 235744"/>
                    <a:gd name="connsiteY2" fmla="*/ 0 h 157162"/>
                    <a:gd name="connsiteX3" fmla="*/ 235744 w 235744"/>
                    <a:gd name="connsiteY3" fmla="*/ 83343 h 157162"/>
                    <a:gd name="connsiteX4" fmla="*/ 159544 w 235744"/>
                    <a:gd name="connsiteY4" fmla="*/ 157162 h 157162"/>
                    <a:gd name="connsiteX0" fmla="*/ 71438 w 235744"/>
                    <a:gd name="connsiteY0" fmla="*/ 157161 h 157162"/>
                    <a:gd name="connsiteX1" fmla="*/ 0 w 235744"/>
                    <a:gd name="connsiteY1" fmla="*/ 83343 h 157162"/>
                    <a:gd name="connsiteX2" fmla="*/ 116681 w 235744"/>
                    <a:gd name="connsiteY2" fmla="*/ 0 h 157162"/>
                    <a:gd name="connsiteX3" fmla="*/ 235744 w 235744"/>
                    <a:gd name="connsiteY3" fmla="*/ 83343 h 157162"/>
                    <a:gd name="connsiteX4" fmla="*/ 159544 w 235744"/>
                    <a:gd name="connsiteY4" fmla="*/ 157162 h 157162"/>
                    <a:gd name="connsiteX0" fmla="*/ 73820 w 235744"/>
                    <a:gd name="connsiteY0" fmla="*/ 157161 h 157162"/>
                    <a:gd name="connsiteX1" fmla="*/ 0 w 235744"/>
                    <a:gd name="connsiteY1" fmla="*/ 83343 h 157162"/>
                    <a:gd name="connsiteX2" fmla="*/ 116681 w 235744"/>
                    <a:gd name="connsiteY2" fmla="*/ 0 h 157162"/>
                    <a:gd name="connsiteX3" fmla="*/ 235744 w 235744"/>
                    <a:gd name="connsiteY3" fmla="*/ 83343 h 157162"/>
                    <a:gd name="connsiteX4" fmla="*/ 159544 w 235744"/>
                    <a:gd name="connsiteY4" fmla="*/ 157162 h 157162"/>
                    <a:gd name="connsiteX0" fmla="*/ 73820 w 195263"/>
                    <a:gd name="connsiteY0" fmla="*/ 157161 h 157162"/>
                    <a:gd name="connsiteX1" fmla="*/ 0 w 195263"/>
                    <a:gd name="connsiteY1" fmla="*/ 83343 h 157162"/>
                    <a:gd name="connsiteX2" fmla="*/ 116681 w 195263"/>
                    <a:gd name="connsiteY2" fmla="*/ 0 h 157162"/>
                    <a:gd name="connsiteX3" fmla="*/ 195263 w 195263"/>
                    <a:gd name="connsiteY3" fmla="*/ 78580 h 157162"/>
                    <a:gd name="connsiteX4" fmla="*/ 159544 w 195263"/>
                    <a:gd name="connsiteY4" fmla="*/ 157162 h 157162"/>
                    <a:gd name="connsiteX0" fmla="*/ 30958 w 152401"/>
                    <a:gd name="connsiteY0" fmla="*/ 157161 h 157162"/>
                    <a:gd name="connsiteX1" fmla="*/ 0 w 152401"/>
                    <a:gd name="connsiteY1" fmla="*/ 85724 h 157162"/>
                    <a:gd name="connsiteX2" fmla="*/ 73819 w 152401"/>
                    <a:gd name="connsiteY2" fmla="*/ 0 h 157162"/>
                    <a:gd name="connsiteX3" fmla="*/ 152401 w 152401"/>
                    <a:gd name="connsiteY3" fmla="*/ 78580 h 157162"/>
                    <a:gd name="connsiteX4" fmla="*/ 116682 w 152401"/>
                    <a:gd name="connsiteY4" fmla="*/ 157162 h 157162"/>
                    <a:gd name="connsiteX0" fmla="*/ 30958 w 152401"/>
                    <a:gd name="connsiteY0" fmla="*/ 154780 h 154781"/>
                    <a:gd name="connsiteX1" fmla="*/ 0 w 152401"/>
                    <a:gd name="connsiteY1" fmla="*/ 83343 h 154781"/>
                    <a:gd name="connsiteX2" fmla="*/ 76200 w 152401"/>
                    <a:gd name="connsiteY2" fmla="*/ 0 h 154781"/>
                    <a:gd name="connsiteX3" fmla="*/ 152401 w 152401"/>
                    <a:gd name="connsiteY3" fmla="*/ 76199 h 154781"/>
                    <a:gd name="connsiteX4" fmla="*/ 116682 w 152401"/>
                    <a:gd name="connsiteY4" fmla="*/ 154781 h 154781"/>
                    <a:gd name="connsiteX0" fmla="*/ 26195 w 147638"/>
                    <a:gd name="connsiteY0" fmla="*/ 154780 h 154781"/>
                    <a:gd name="connsiteX1" fmla="*/ 0 w 147638"/>
                    <a:gd name="connsiteY1" fmla="*/ 76199 h 154781"/>
                    <a:gd name="connsiteX2" fmla="*/ 71437 w 147638"/>
                    <a:gd name="connsiteY2" fmla="*/ 0 h 154781"/>
                    <a:gd name="connsiteX3" fmla="*/ 147638 w 147638"/>
                    <a:gd name="connsiteY3" fmla="*/ 76199 h 154781"/>
                    <a:gd name="connsiteX4" fmla="*/ 111919 w 147638"/>
                    <a:gd name="connsiteY4" fmla="*/ 154781 h 154781"/>
                    <a:gd name="connsiteX0" fmla="*/ 28576 w 150019"/>
                    <a:gd name="connsiteY0" fmla="*/ 154780 h 154781"/>
                    <a:gd name="connsiteX1" fmla="*/ 0 w 150019"/>
                    <a:gd name="connsiteY1" fmla="*/ 76199 h 154781"/>
                    <a:gd name="connsiteX2" fmla="*/ 73818 w 150019"/>
                    <a:gd name="connsiteY2" fmla="*/ 0 h 154781"/>
                    <a:gd name="connsiteX3" fmla="*/ 150019 w 150019"/>
                    <a:gd name="connsiteY3" fmla="*/ 76199 h 154781"/>
                    <a:gd name="connsiteX4" fmla="*/ 114300 w 150019"/>
                    <a:gd name="connsiteY4" fmla="*/ 154781 h 154781"/>
                    <a:gd name="connsiteX0" fmla="*/ 30957 w 152400"/>
                    <a:gd name="connsiteY0" fmla="*/ 154780 h 154781"/>
                    <a:gd name="connsiteX1" fmla="*/ 0 w 152400"/>
                    <a:gd name="connsiteY1" fmla="*/ 78580 h 154781"/>
                    <a:gd name="connsiteX2" fmla="*/ 76199 w 152400"/>
                    <a:gd name="connsiteY2" fmla="*/ 0 h 154781"/>
                    <a:gd name="connsiteX3" fmla="*/ 152400 w 152400"/>
                    <a:gd name="connsiteY3" fmla="*/ 76199 h 154781"/>
                    <a:gd name="connsiteX4" fmla="*/ 116681 w 152400"/>
                    <a:gd name="connsiteY4" fmla="*/ 154781 h 154781"/>
                    <a:gd name="connsiteX0" fmla="*/ 35719 w 157162"/>
                    <a:gd name="connsiteY0" fmla="*/ 154780 h 154781"/>
                    <a:gd name="connsiteX1" fmla="*/ 0 w 157162"/>
                    <a:gd name="connsiteY1" fmla="*/ 78580 h 154781"/>
                    <a:gd name="connsiteX2" fmla="*/ 80961 w 157162"/>
                    <a:gd name="connsiteY2" fmla="*/ 0 h 154781"/>
                    <a:gd name="connsiteX3" fmla="*/ 157162 w 157162"/>
                    <a:gd name="connsiteY3" fmla="*/ 76199 h 154781"/>
                    <a:gd name="connsiteX4" fmla="*/ 121443 w 157162"/>
                    <a:gd name="connsiteY4" fmla="*/ 154781 h 154781"/>
                    <a:gd name="connsiteX0" fmla="*/ 28576 w 150019"/>
                    <a:gd name="connsiteY0" fmla="*/ 154780 h 154781"/>
                    <a:gd name="connsiteX1" fmla="*/ 0 w 150019"/>
                    <a:gd name="connsiteY1" fmla="*/ 78580 h 154781"/>
                    <a:gd name="connsiteX2" fmla="*/ 73818 w 150019"/>
                    <a:gd name="connsiteY2" fmla="*/ 0 h 154781"/>
                    <a:gd name="connsiteX3" fmla="*/ 150019 w 150019"/>
                    <a:gd name="connsiteY3" fmla="*/ 76199 h 154781"/>
                    <a:gd name="connsiteX4" fmla="*/ 114300 w 150019"/>
                    <a:gd name="connsiteY4" fmla="*/ 154781 h 154781"/>
                    <a:gd name="connsiteX0" fmla="*/ 28576 w 150019"/>
                    <a:gd name="connsiteY0" fmla="*/ 154780 h 154781"/>
                    <a:gd name="connsiteX1" fmla="*/ 0 w 150019"/>
                    <a:gd name="connsiteY1" fmla="*/ 80962 h 154781"/>
                    <a:gd name="connsiteX2" fmla="*/ 73818 w 150019"/>
                    <a:gd name="connsiteY2" fmla="*/ 0 h 154781"/>
                    <a:gd name="connsiteX3" fmla="*/ 150019 w 150019"/>
                    <a:gd name="connsiteY3" fmla="*/ 76199 h 154781"/>
                    <a:gd name="connsiteX4" fmla="*/ 114300 w 150019"/>
                    <a:gd name="connsiteY4" fmla="*/ 154781 h 154781"/>
                    <a:gd name="connsiteX0" fmla="*/ 28576 w 150019"/>
                    <a:gd name="connsiteY0" fmla="*/ 154780 h 154781"/>
                    <a:gd name="connsiteX1" fmla="*/ 0 w 150019"/>
                    <a:gd name="connsiteY1" fmla="*/ 73818 h 154781"/>
                    <a:gd name="connsiteX2" fmla="*/ 73818 w 150019"/>
                    <a:gd name="connsiteY2" fmla="*/ 0 h 154781"/>
                    <a:gd name="connsiteX3" fmla="*/ 150019 w 150019"/>
                    <a:gd name="connsiteY3" fmla="*/ 76199 h 154781"/>
                    <a:gd name="connsiteX4" fmla="*/ 114300 w 150019"/>
                    <a:gd name="connsiteY4" fmla="*/ 154781 h 154781"/>
                    <a:gd name="connsiteX0" fmla="*/ 30958 w 152401"/>
                    <a:gd name="connsiteY0" fmla="*/ 154780 h 154781"/>
                    <a:gd name="connsiteX1" fmla="*/ 0 w 152401"/>
                    <a:gd name="connsiteY1" fmla="*/ 73818 h 154781"/>
                    <a:gd name="connsiteX2" fmla="*/ 76200 w 152401"/>
                    <a:gd name="connsiteY2" fmla="*/ 0 h 154781"/>
                    <a:gd name="connsiteX3" fmla="*/ 152401 w 152401"/>
                    <a:gd name="connsiteY3" fmla="*/ 76199 h 154781"/>
                    <a:gd name="connsiteX4" fmla="*/ 116682 w 152401"/>
                    <a:gd name="connsiteY4" fmla="*/ 154781 h 154781"/>
                    <a:gd name="connsiteX0" fmla="*/ 30958 w 152401"/>
                    <a:gd name="connsiteY0" fmla="*/ 154780 h 154781"/>
                    <a:gd name="connsiteX1" fmla="*/ 0 w 152401"/>
                    <a:gd name="connsiteY1" fmla="*/ 73818 h 154781"/>
                    <a:gd name="connsiteX2" fmla="*/ 76200 w 152401"/>
                    <a:gd name="connsiteY2" fmla="*/ 0 h 154781"/>
                    <a:gd name="connsiteX3" fmla="*/ 152401 w 152401"/>
                    <a:gd name="connsiteY3" fmla="*/ 76199 h 154781"/>
                    <a:gd name="connsiteX4" fmla="*/ 116682 w 152401"/>
                    <a:gd name="connsiteY4" fmla="*/ 154781 h 154781"/>
                    <a:gd name="connsiteX0" fmla="*/ 33339 w 154782"/>
                    <a:gd name="connsiteY0" fmla="*/ 154780 h 154781"/>
                    <a:gd name="connsiteX1" fmla="*/ 0 w 154782"/>
                    <a:gd name="connsiteY1" fmla="*/ 78580 h 154781"/>
                    <a:gd name="connsiteX2" fmla="*/ 78581 w 154782"/>
                    <a:gd name="connsiteY2" fmla="*/ 0 h 154781"/>
                    <a:gd name="connsiteX3" fmla="*/ 154782 w 154782"/>
                    <a:gd name="connsiteY3" fmla="*/ 76199 h 154781"/>
                    <a:gd name="connsiteX4" fmla="*/ 119063 w 154782"/>
                    <a:gd name="connsiteY4" fmla="*/ 154781 h 154781"/>
                    <a:gd name="connsiteX0" fmla="*/ 28576 w 150019"/>
                    <a:gd name="connsiteY0" fmla="*/ 154780 h 154781"/>
                    <a:gd name="connsiteX1" fmla="*/ 0 w 150019"/>
                    <a:gd name="connsiteY1" fmla="*/ 76199 h 154781"/>
                    <a:gd name="connsiteX2" fmla="*/ 73818 w 150019"/>
                    <a:gd name="connsiteY2" fmla="*/ 0 h 154781"/>
                    <a:gd name="connsiteX3" fmla="*/ 150019 w 150019"/>
                    <a:gd name="connsiteY3" fmla="*/ 76199 h 154781"/>
                    <a:gd name="connsiteX4" fmla="*/ 114300 w 150019"/>
                    <a:gd name="connsiteY4" fmla="*/ 154781 h 154781"/>
                    <a:gd name="connsiteX0" fmla="*/ 30958 w 152401"/>
                    <a:gd name="connsiteY0" fmla="*/ 154780 h 154781"/>
                    <a:gd name="connsiteX1" fmla="*/ 0 w 152401"/>
                    <a:gd name="connsiteY1" fmla="*/ 73818 h 154781"/>
                    <a:gd name="connsiteX2" fmla="*/ 76200 w 152401"/>
                    <a:gd name="connsiteY2" fmla="*/ 0 h 154781"/>
                    <a:gd name="connsiteX3" fmla="*/ 152401 w 152401"/>
                    <a:gd name="connsiteY3" fmla="*/ 76199 h 154781"/>
                    <a:gd name="connsiteX4" fmla="*/ 116682 w 152401"/>
                    <a:gd name="connsiteY4" fmla="*/ 154781 h 154781"/>
                    <a:gd name="connsiteX0" fmla="*/ 30958 w 152401"/>
                    <a:gd name="connsiteY0" fmla="*/ 154780 h 154781"/>
                    <a:gd name="connsiteX1" fmla="*/ 0 w 152401"/>
                    <a:gd name="connsiteY1" fmla="*/ 76199 h 154781"/>
                    <a:gd name="connsiteX2" fmla="*/ 76200 w 152401"/>
                    <a:gd name="connsiteY2" fmla="*/ 0 h 154781"/>
                    <a:gd name="connsiteX3" fmla="*/ 152401 w 152401"/>
                    <a:gd name="connsiteY3" fmla="*/ 76199 h 154781"/>
                    <a:gd name="connsiteX4" fmla="*/ 116682 w 152401"/>
                    <a:gd name="connsiteY4" fmla="*/ 154781 h 154781"/>
                    <a:gd name="connsiteX0" fmla="*/ 35721 w 152401"/>
                    <a:gd name="connsiteY0" fmla="*/ 150017 h 154781"/>
                    <a:gd name="connsiteX1" fmla="*/ 0 w 152401"/>
                    <a:gd name="connsiteY1" fmla="*/ 76199 h 154781"/>
                    <a:gd name="connsiteX2" fmla="*/ 76200 w 152401"/>
                    <a:gd name="connsiteY2" fmla="*/ 0 h 154781"/>
                    <a:gd name="connsiteX3" fmla="*/ 152401 w 152401"/>
                    <a:gd name="connsiteY3" fmla="*/ 76199 h 154781"/>
                    <a:gd name="connsiteX4" fmla="*/ 116682 w 152401"/>
                    <a:gd name="connsiteY4" fmla="*/ 154781 h 154781"/>
                    <a:gd name="connsiteX0" fmla="*/ 35721 w 152401"/>
                    <a:gd name="connsiteY0" fmla="*/ 150017 h 154781"/>
                    <a:gd name="connsiteX1" fmla="*/ 0 w 152401"/>
                    <a:gd name="connsiteY1" fmla="*/ 76199 h 154781"/>
                    <a:gd name="connsiteX2" fmla="*/ 76200 w 152401"/>
                    <a:gd name="connsiteY2" fmla="*/ 0 h 154781"/>
                    <a:gd name="connsiteX3" fmla="*/ 152401 w 152401"/>
                    <a:gd name="connsiteY3" fmla="*/ 76199 h 154781"/>
                    <a:gd name="connsiteX4" fmla="*/ 123826 w 152401"/>
                    <a:gd name="connsiteY4" fmla="*/ 154781 h 154781"/>
                    <a:gd name="connsiteX0" fmla="*/ 35721 w 152401"/>
                    <a:gd name="connsiteY0" fmla="*/ 150017 h 152400"/>
                    <a:gd name="connsiteX1" fmla="*/ 0 w 152401"/>
                    <a:gd name="connsiteY1" fmla="*/ 76199 h 152400"/>
                    <a:gd name="connsiteX2" fmla="*/ 76200 w 152401"/>
                    <a:gd name="connsiteY2" fmla="*/ 0 h 152400"/>
                    <a:gd name="connsiteX3" fmla="*/ 152401 w 152401"/>
                    <a:gd name="connsiteY3" fmla="*/ 76199 h 152400"/>
                    <a:gd name="connsiteX4" fmla="*/ 121445 w 152401"/>
                    <a:gd name="connsiteY4" fmla="*/ 152400 h 152400"/>
                    <a:gd name="connsiteX0" fmla="*/ 35721 w 152401"/>
                    <a:gd name="connsiteY0" fmla="*/ 150017 h 150017"/>
                    <a:gd name="connsiteX1" fmla="*/ 0 w 152401"/>
                    <a:gd name="connsiteY1" fmla="*/ 76199 h 150017"/>
                    <a:gd name="connsiteX2" fmla="*/ 76200 w 152401"/>
                    <a:gd name="connsiteY2" fmla="*/ 0 h 150017"/>
                    <a:gd name="connsiteX3" fmla="*/ 152401 w 152401"/>
                    <a:gd name="connsiteY3" fmla="*/ 76199 h 150017"/>
                    <a:gd name="connsiteX4" fmla="*/ 119064 w 152401"/>
                    <a:gd name="connsiteY4" fmla="*/ 147638 h 150017"/>
                    <a:gd name="connsiteX0" fmla="*/ 35721 w 152401"/>
                    <a:gd name="connsiteY0" fmla="*/ 150017 h 150020"/>
                    <a:gd name="connsiteX1" fmla="*/ 0 w 152401"/>
                    <a:gd name="connsiteY1" fmla="*/ 76199 h 150020"/>
                    <a:gd name="connsiteX2" fmla="*/ 76200 w 152401"/>
                    <a:gd name="connsiteY2" fmla="*/ 0 h 150020"/>
                    <a:gd name="connsiteX3" fmla="*/ 152401 w 152401"/>
                    <a:gd name="connsiteY3" fmla="*/ 76199 h 150020"/>
                    <a:gd name="connsiteX4" fmla="*/ 116682 w 152401"/>
                    <a:gd name="connsiteY4" fmla="*/ 150020 h 150020"/>
                    <a:gd name="connsiteX0" fmla="*/ 35721 w 152401"/>
                    <a:gd name="connsiteY0" fmla="*/ 150017 h 150020"/>
                    <a:gd name="connsiteX1" fmla="*/ 0 w 152401"/>
                    <a:gd name="connsiteY1" fmla="*/ 76199 h 150020"/>
                    <a:gd name="connsiteX2" fmla="*/ 76200 w 152401"/>
                    <a:gd name="connsiteY2" fmla="*/ 0 h 150020"/>
                    <a:gd name="connsiteX3" fmla="*/ 152401 w 152401"/>
                    <a:gd name="connsiteY3" fmla="*/ 76199 h 150020"/>
                    <a:gd name="connsiteX4" fmla="*/ 116682 w 152401"/>
                    <a:gd name="connsiteY4" fmla="*/ 150020 h 150020"/>
                    <a:gd name="connsiteX0" fmla="*/ 35721 w 152401"/>
                    <a:gd name="connsiteY0" fmla="*/ 150017 h 150020"/>
                    <a:gd name="connsiteX1" fmla="*/ 0 w 152401"/>
                    <a:gd name="connsiteY1" fmla="*/ 76199 h 150020"/>
                    <a:gd name="connsiteX2" fmla="*/ 76200 w 152401"/>
                    <a:gd name="connsiteY2" fmla="*/ 0 h 150020"/>
                    <a:gd name="connsiteX3" fmla="*/ 152401 w 152401"/>
                    <a:gd name="connsiteY3" fmla="*/ 76199 h 150020"/>
                    <a:gd name="connsiteX4" fmla="*/ 116682 w 152401"/>
                    <a:gd name="connsiteY4" fmla="*/ 150020 h 150020"/>
                    <a:gd name="connsiteX0" fmla="*/ 35721 w 152401"/>
                    <a:gd name="connsiteY0" fmla="*/ 150017 h 150020"/>
                    <a:gd name="connsiteX1" fmla="*/ 0 w 152401"/>
                    <a:gd name="connsiteY1" fmla="*/ 76199 h 150020"/>
                    <a:gd name="connsiteX2" fmla="*/ 76200 w 152401"/>
                    <a:gd name="connsiteY2" fmla="*/ 0 h 150020"/>
                    <a:gd name="connsiteX3" fmla="*/ 152401 w 152401"/>
                    <a:gd name="connsiteY3" fmla="*/ 76199 h 150020"/>
                    <a:gd name="connsiteX4" fmla="*/ 116682 w 152401"/>
                    <a:gd name="connsiteY4" fmla="*/ 150020 h 150020"/>
                    <a:gd name="connsiteX0" fmla="*/ 35721 w 152401"/>
                    <a:gd name="connsiteY0" fmla="*/ 150017 h 150020"/>
                    <a:gd name="connsiteX1" fmla="*/ 0 w 152401"/>
                    <a:gd name="connsiteY1" fmla="*/ 76199 h 150020"/>
                    <a:gd name="connsiteX2" fmla="*/ 76200 w 152401"/>
                    <a:gd name="connsiteY2" fmla="*/ 0 h 150020"/>
                    <a:gd name="connsiteX3" fmla="*/ 152401 w 152401"/>
                    <a:gd name="connsiteY3" fmla="*/ 76199 h 150020"/>
                    <a:gd name="connsiteX4" fmla="*/ 116682 w 152401"/>
                    <a:gd name="connsiteY4" fmla="*/ 150020 h 150020"/>
                    <a:gd name="connsiteX0" fmla="*/ 35721 w 153268"/>
                    <a:gd name="connsiteY0" fmla="*/ 150017 h 150020"/>
                    <a:gd name="connsiteX1" fmla="*/ 0 w 153268"/>
                    <a:gd name="connsiteY1" fmla="*/ 76199 h 150020"/>
                    <a:gd name="connsiteX2" fmla="*/ 76200 w 153268"/>
                    <a:gd name="connsiteY2" fmla="*/ 0 h 150020"/>
                    <a:gd name="connsiteX3" fmla="*/ 152401 w 153268"/>
                    <a:gd name="connsiteY3" fmla="*/ 76199 h 150020"/>
                    <a:gd name="connsiteX4" fmla="*/ 116682 w 153268"/>
                    <a:gd name="connsiteY4" fmla="*/ 150020 h 150020"/>
                    <a:gd name="connsiteX0" fmla="*/ 35721 w 153268"/>
                    <a:gd name="connsiteY0" fmla="*/ 150017 h 150020"/>
                    <a:gd name="connsiteX1" fmla="*/ 0 w 153268"/>
                    <a:gd name="connsiteY1" fmla="*/ 76199 h 150020"/>
                    <a:gd name="connsiteX2" fmla="*/ 76200 w 153268"/>
                    <a:gd name="connsiteY2" fmla="*/ 0 h 150020"/>
                    <a:gd name="connsiteX3" fmla="*/ 152401 w 153268"/>
                    <a:gd name="connsiteY3" fmla="*/ 76199 h 150020"/>
                    <a:gd name="connsiteX4" fmla="*/ 116682 w 153268"/>
                    <a:gd name="connsiteY4" fmla="*/ 150020 h 150020"/>
                    <a:gd name="connsiteX0" fmla="*/ 35721 w 153268"/>
                    <a:gd name="connsiteY0" fmla="*/ 150017 h 150020"/>
                    <a:gd name="connsiteX1" fmla="*/ 0 w 153268"/>
                    <a:gd name="connsiteY1" fmla="*/ 76199 h 150020"/>
                    <a:gd name="connsiteX2" fmla="*/ 76200 w 153268"/>
                    <a:gd name="connsiteY2" fmla="*/ 0 h 150020"/>
                    <a:gd name="connsiteX3" fmla="*/ 152401 w 153268"/>
                    <a:gd name="connsiteY3" fmla="*/ 76199 h 150020"/>
                    <a:gd name="connsiteX4" fmla="*/ 116682 w 153268"/>
                    <a:gd name="connsiteY4" fmla="*/ 150020 h 150020"/>
                    <a:gd name="connsiteX0" fmla="*/ 35721 w 153268"/>
                    <a:gd name="connsiteY0" fmla="*/ 150017 h 150020"/>
                    <a:gd name="connsiteX1" fmla="*/ 0 w 153268"/>
                    <a:gd name="connsiteY1" fmla="*/ 76199 h 150020"/>
                    <a:gd name="connsiteX2" fmla="*/ 76200 w 153268"/>
                    <a:gd name="connsiteY2" fmla="*/ 0 h 150020"/>
                    <a:gd name="connsiteX3" fmla="*/ 152401 w 153268"/>
                    <a:gd name="connsiteY3" fmla="*/ 76199 h 150020"/>
                    <a:gd name="connsiteX4" fmla="*/ 116682 w 153268"/>
                    <a:gd name="connsiteY4" fmla="*/ 150020 h 150020"/>
                    <a:gd name="connsiteX0" fmla="*/ 35721 w 153268"/>
                    <a:gd name="connsiteY0" fmla="*/ 150017 h 150020"/>
                    <a:gd name="connsiteX1" fmla="*/ 0 w 153268"/>
                    <a:gd name="connsiteY1" fmla="*/ 76199 h 150020"/>
                    <a:gd name="connsiteX2" fmla="*/ 76200 w 153268"/>
                    <a:gd name="connsiteY2" fmla="*/ 0 h 150020"/>
                    <a:gd name="connsiteX3" fmla="*/ 152401 w 153268"/>
                    <a:gd name="connsiteY3" fmla="*/ 76199 h 150020"/>
                    <a:gd name="connsiteX4" fmla="*/ 116682 w 153268"/>
                    <a:gd name="connsiteY4" fmla="*/ 150020 h 150020"/>
                    <a:gd name="connsiteX0" fmla="*/ 35721 w 153268"/>
                    <a:gd name="connsiteY0" fmla="*/ 150017 h 150020"/>
                    <a:gd name="connsiteX1" fmla="*/ 0 w 153268"/>
                    <a:gd name="connsiteY1" fmla="*/ 76199 h 150020"/>
                    <a:gd name="connsiteX2" fmla="*/ 76200 w 153268"/>
                    <a:gd name="connsiteY2" fmla="*/ 0 h 150020"/>
                    <a:gd name="connsiteX3" fmla="*/ 152401 w 153268"/>
                    <a:gd name="connsiteY3" fmla="*/ 76199 h 150020"/>
                    <a:gd name="connsiteX4" fmla="*/ 116682 w 153268"/>
                    <a:gd name="connsiteY4" fmla="*/ 150020 h 150020"/>
                    <a:gd name="connsiteX0" fmla="*/ 0 w 117547"/>
                    <a:gd name="connsiteY0" fmla="*/ 150017 h 150020"/>
                    <a:gd name="connsiteX1" fmla="*/ 40479 w 117547"/>
                    <a:gd name="connsiteY1" fmla="*/ 0 h 150020"/>
                    <a:gd name="connsiteX2" fmla="*/ 116680 w 117547"/>
                    <a:gd name="connsiteY2" fmla="*/ 76199 h 150020"/>
                    <a:gd name="connsiteX3" fmla="*/ 80961 w 117547"/>
                    <a:gd name="connsiteY3" fmla="*/ 150020 h 150020"/>
                    <a:gd name="connsiteX0" fmla="*/ 0 w 77068"/>
                    <a:gd name="connsiteY0" fmla="*/ 0 h 150020"/>
                    <a:gd name="connsiteX1" fmla="*/ 76201 w 77068"/>
                    <a:gd name="connsiteY1" fmla="*/ 76199 h 150020"/>
                    <a:gd name="connsiteX2" fmla="*/ 40482 w 77068"/>
                    <a:gd name="connsiteY2" fmla="*/ 150020 h 15002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77068" h="150020">
                      <a:moveTo>
                        <a:pt x="0" y="0"/>
                      </a:moveTo>
                      <a:cubicBezTo>
                        <a:pt x="77787" y="1588"/>
                        <a:pt x="79376" y="29368"/>
                        <a:pt x="76201" y="76199"/>
                      </a:cubicBezTo>
                      <a:cubicBezTo>
                        <a:pt x="71439" y="131762"/>
                        <a:pt x="52388" y="125413"/>
                        <a:pt x="40482" y="150020"/>
                      </a:cubicBezTo>
                    </a:path>
                  </a:pathLst>
                </a:custGeom>
                <a:noFill/>
                <a:ln w="25400">
                  <a:solidFill>
                    <a:srgbClr val="6969B6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CA" dirty="0"/>
                </a:p>
              </p:txBody>
            </p:sp>
          </p:grpSp>
          <p:grpSp>
            <p:nvGrpSpPr>
              <p:cNvPr id="57" name="Group 56"/>
              <p:cNvGrpSpPr/>
              <p:nvPr/>
            </p:nvGrpSpPr>
            <p:grpSpPr>
              <a:xfrm rot="3840000">
                <a:off x="1087386" y="2200851"/>
                <a:ext cx="153024" cy="150020"/>
                <a:chOff x="534893" y="1981085"/>
                <a:chExt cx="153024" cy="150020"/>
              </a:xfrm>
            </p:grpSpPr>
            <p:sp>
              <p:nvSpPr>
                <p:cNvPr id="63" name="Freeform 62"/>
                <p:cNvSpPr/>
                <p:nvPr/>
              </p:nvSpPr>
              <p:spPr>
                <a:xfrm>
                  <a:off x="610849" y="1981085"/>
                  <a:ext cx="77068" cy="150020"/>
                </a:xfrm>
                <a:custGeom>
                  <a:avLst/>
                  <a:gdLst>
                    <a:gd name="connsiteX0" fmla="*/ 0 w 295275"/>
                    <a:gd name="connsiteY0" fmla="*/ 152400 h 152400"/>
                    <a:gd name="connsiteX1" fmla="*/ 0 w 295275"/>
                    <a:gd name="connsiteY1" fmla="*/ 152400 h 152400"/>
                    <a:gd name="connsiteX2" fmla="*/ 66675 w 295275"/>
                    <a:gd name="connsiteY2" fmla="*/ 123825 h 152400"/>
                    <a:gd name="connsiteX3" fmla="*/ 38100 w 295275"/>
                    <a:gd name="connsiteY3" fmla="*/ 47625 h 152400"/>
                    <a:gd name="connsiteX4" fmla="*/ 142875 w 295275"/>
                    <a:gd name="connsiteY4" fmla="*/ 0 h 152400"/>
                    <a:gd name="connsiteX5" fmla="*/ 238125 w 295275"/>
                    <a:gd name="connsiteY5" fmla="*/ 47625 h 152400"/>
                    <a:gd name="connsiteX6" fmla="*/ 209550 w 295275"/>
                    <a:gd name="connsiteY6" fmla="*/ 133350 h 152400"/>
                    <a:gd name="connsiteX7" fmla="*/ 295275 w 295275"/>
                    <a:gd name="connsiteY7" fmla="*/ 152400 h 152400"/>
                    <a:gd name="connsiteX0" fmla="*/ 0 w 277485"/>
                    <a:gd name="connsiteY0" fmla="*/ 152400 h 163073"/>
                    <a:gd name="connsiteX1" fmla="*/ 0 w 277485"/>
                    <a:gd name="connsiteY1" fmla="*/ 152400 h 163073"/>
                    <a:gd name="connsiteX2" fmla="*/ 66675 w 277485"/>
                    <a:gd name="connsiteY2" fmla="*/ 123825 h 163073"/>
                    <a:gd name="connsiteX3" fmla="*/ 38100 w 277485"/>
                    <a:gd name="connsiteY3" fmla="*/ 47625 h 163073"/>
                    <a:gd name="connsiteX4" fmla="*/ 142875 w 277485"/>
                    <a:gd name="connsiteY4" fmla="*/ 0 h 163073"/>
                    <a:gd name="connsiteX5" fmla="*/ 238125 w 277485"/>
                    <a:gd name="connsiteY5" fmla="*/ 47625 h 163073"/>
                    <a:gd name="connsiteX6" fmla="*/ 209550 w 277485"/>
                    <a:gd name="connsiteY6" fmla="*/ 133350 h 163073"/>
                    <a:gd name="connsiteX7" fmla="*/ 277485 w 277485"/>
                    <a:gd name="connsiteY7" fmla="*/ 163073 h 163073"/>
                    <a:gd name="connsiteX0" fmla="*/ 0 w 277485"/>
                    <a:gd name="connsiteY0" fmla="*/ 152400 h 163073"/>
                    <a:gd name="connsiteX1" fmla="*/ 21348 w 277485"/>
                    <a:gd name="connsiteY1" fmla="*/ 141726 h 163073"/>
                    <a:gd name="connsiteX2" fmla="*/ 66675 w 277485"/>
                    <a:gd name="connsiteY2" fmla="*/ 123825 h 163073"/>
                    <a:gd name="connsiteX3" fmla="*/ 38100 w 277485"/>
                    <a:gd name="connsiteY3" fmla="*/ 47625 h 163073"/>
                    <a:gd name="connsiteX4" fmla="*/ 142875 w 277485"/>
                    <a:gd name="connsiteY4" fmla="*/ 0 h 163073"/>
                    <a:gd name="connsiteX5" fmla="*/ 238125 w 277485"/>
                    <a:gd name="connsiteY5" fmla="*/ 47625 h 163073"/>
                    <a:gd name="connsiteX6" fmla="*/ 209550 w 277485"/>
                    <a:gd name="connsiteY6" fmla="*/ 133350 h 163073"/>
                    <a:gd name="connsiteX7" fmla="*/ 277485 w 277485"/>
                    <a:gd name="connsiteY7" fmla="*/ 163073 h 163073"/>
                    <a:gd name="connsiteX0" fmla="*/ 35654 w 256212"/>
                    <a:gd name="connsiteY0" fmla="*/ 163073 h 163073"/>
                    <a:gd name="connsiteX1" fmla="*/ 75 w 256212"/>
                    <a:gd name="connsiteY1" fmla="*/ 141726 h 163073"/>
                    <a:gd name="connsiteX2" fmla="*/ 45402 w 256212"/>
                    <a:gd name="connsiteY2" fmla="*/ 123825 h 163073"/>
                    <a:gd name="connsiteX3" fmla="*/ 16827 w 256212"/>
                    <a:gd name="connsiteY3" fmla="*/ 47625 h 163073"/>
                    <a:gd name="connsiteX4" fmla="*/ 121602 w 256212"/>
                    <a:gd name="connsiteY4" fmla="*/ 0 h 163073"/>
                    <a:gd name="connsiteX5" fmla="*/ 216852 w 256212"/>
                    <a:gd name="connsiteY5" fmla="*/ 47625 h 163073"/>
                    <a:gd name="connsiteX6" fmla="*/ 188277 w 256212"/>
                    <a:gd name="connsiteY6" fmla="*/ 133350 h 163073"/>
                    <a:gd name="connsiteX7" fmla="*/ 256212 w 256212"/>
                    <a:gd name="connsiteY7" fmla="*/ 163073 h 163073"/>
                    <a:gd name="connsiteX0" fmla="*/ 0 w 256137"/>
                    <a:gd name="connsiteY0" fmla="*/ 141726 h 163073"/>
                    <a:gd name="connsiteX1" fmla="*/ 45327 w 256137"/>
                    <a:gd name="connsiteY1" fmla="*/ 123825 h 163073"/>
                    <a:gd name="connsiteX2" fmla="*/ 16752 w 256137"/>
                    <a:gd name="connsiteY2" fmla="*/ 47625 h 163073"/>
                    <a:gd name="connsiteX3" fmla="*/ 121527 w 256137"/>
                    <a:gd name="connsiteY3" fmla="*/ 0 h 163073"/>
                    <a:gd name="connsiteX4" fmla="*/ 216777 w 256137"/>
                    <a:gd name="connsiteY4" fmla="*/ 47625 h 163073"/>
                    <a:gd name="connsiteX5" fmla="*/ 188202 w 256137"/>
                    <a:gd name="connsiteY5" fmla="*/ 133350 h 163073"/>
                    <a:gd name="connsiteX6" fmla="*/ 256137 w 256137"/>
                    <a:gd name="connsiteY6" fmla="*/ 163073 h 163073"/>
                    <a:gd name="connsiteX0" fmla="*/ 8153 w 239385"/>
                    <a:gd name="connsiteY0" fmla="*/ 152400 h 163073"/>
                    <a:gd name="connsiteX1" fmla="*/ 28575 w 239385"/>
                    <a:gd name="connsiteY1" fmla="*/ 123825 h 163073"/>
                    <a:gd name="connsiteX2" fmla="*/ 0 w 239385"/>
                    <a:gd name="connsiteY2" fmla="*/ 47625 h 163073"/>
                    <a:gd name="connsiteX3" fmla="*/ 104775 w 239385"/>
                    <a:gd name="connsiteY3" fmla="*/ 0 h 163073"/>
                    <a:gd name="connsiteX4" fmla="*/ 200025 w 239385"/>
                    <a:gd name="connsiteY4" fmla="*/ 47625 h 163073"/>
                    <a:gd name="connsiteX5" fmla="*/ 171450 w 239385"/>
                    <a:gd name="connsiteY5" fmla="*/ 133350 h 163073"/>
                    <a:gd name="connsiteX6" fmla="*/ 239385 w 239385"/>
                    <a:gd name="connsiteY6" fmla="*/ 163073 h 163073"/>
                    <a:gd name="connsiteX0" fmla="*/ 8153 w 239385"/>
                    <a:gd name="connsiteY0" fmla="*/ 152400 h 163073"/>
                    <a:gd name="connsiteX1" fmla="*/ 35719 w 239385"/>
                    <a:gd name="connsiteY1" fmla="*/ 138112 h 163073"/>
                    <a:gd name="connsiteX2" fmla="*/ 0 w 239385"/>
                    <a:gd name="connsiteY2" fmla="*/ 47625 h 163073"/>
                    <a:gd name="connsiteX3" fmla="*/ 104775 w 239385"/>
                    <a:gd name="connsiteY3" fmla="*/ 0 h 163073"/>
                    <a:gd name="connsiteX4" fmla="*/ 200025 w 239385"/>
                    <a:gd name="connsiteY4" fmla="*/ 47625 h 163073"/>
                    <a:gd name="connsiteX5" fmla="*/ 171450 w 239385"/>
                    <a:gd name="connsiteY5" fmla="*/ 133350 h 163073"/>
                    <a:gd name="connsiteX6" fmla="*/ 239385 w 239385"/>
                    <a:gd name="connsiteY6" fmla="*/ 163073 h 163073"/>
                    <a:gd name="connsiteX0" fmla="*/ 35719 w 239385"/>
                    <a:gd name="connsiteY0" fmla="*/ 138112 h 163073"/>
                    <a:gd name="connsiteX1" fmla="*/ 0 w 239385"/>
                    <a:gd name="connsiteY1" fmla="*/ 47625 h 163073"/>
                    <a:gd name="connsiteX2" fmla="*/ 104775 w 239385"/>
                    <a:gd name="connsiteY2" fmla="*/ 0 h 163073"/>
                    <a:gd name="connsiteX3" fmla="*/ 200025 w 239385"/>
                    <a:gd name="connsiteY3" fmla="*/ 47625 h 163073"/>
                    <a:gd name="connsiteX4" fmla="*/ 171450 w 239385"/>
                    <a:gd name="connsiteY4" fmla="*/ 133350 h 163073"/>
                    <a:gd name="connsiteX5" fmla="*/ 239385 w 239385"/>
                    <a:gd name="connsiteY5" fmla="*/ 163073 h 163073"/>
                    <a:gd name="connsiteX0" fmla="*/ 45244 w 239385"/>
                    <a:gd name="connsiteY0" fmla="*/ 138112 h 163073"/>
                    <a:gd name="connsiteX1" fmla="*/ 0 w 239385"/>
                    <a:gd name="connsiteY1" fmla="*/ 47625 h 163073"/>
                    <a:gd name="connsiteX2" fmla="*/ 104775 w 239385"/>
                    <a:gd name="connsiteY2" fmla="*/ 0 h 163073"/>
                    <a:gd name="connsiteX3" fmla="*/ 200025 w 239385"/>
                    <a:gd name="connsiteY3" fmla="*/ 47625 h 163073"/>
                    <a:gd name="connsiteX4" fmla="*/ 171450 w 239385"/>
                    <a:gd name="connsiteY4" fmla="*/ 133350 h 163073"/>
                    <a:gd name="connsiteX5" fmla="*/ 239385 w 239385"/>
                    <a:gd name="connsiteY5" fmla="*/ 163073 h 163073"/>
                    <a:gd name="connsiteX0" fmla="*/ 45244 w 200025"/>
                    <a:gd name="connsiteY0" fmla="*/ 138112 h 138112"/>
                    <a:gd name="connsiteX1" fmla="*/ 0 w 200025"/>
                    <a:gd name="connsiteY1" fmla="*/ 47625 h 138112"/>
                    <a:gd name="connsiteX2" fmla="*/ 104775 w 200025"/>
                    <a:gd name="connsiteY2" fmla="*/ 0 h 138112"/>
                    <a:gd name="connsiteX3" fmla="*/ 200025 w 200025"/>
                    <a:gd name="connsiteY3" fmla="*/ 47625 h 138112"/>
                    <a:gd name="connsiteX4" fmla="*/ 171450 w 200025"/>
                    <a:gd name="connsiteY4" fmla="*/ 133350 h 138112"/>
                    <a:gd name="connsiteX0" fmla="*/ 45244 w 200025"/>
                    <a:gd name="connsiteY0" fmla="*/ 138112 h 138112"/>
                    <a:gd name="connsiteX1" fmla="*/ 0 w 200025"/>
                    <a:gd name="connsiteY1" fmla="*/ 47625 h 138112"/>
                    <a:gd name="connsiteX2" fmla="*/ 104775 w 200025"/>
                    <a:gd name="connsiteY2" fmla="*/ 0 h 138112"/>
                    <a:gd name="connsiteX3" fmla="*/ 200025 w 200025"/>
                    <a:gd name="connsiteY3" fmla="*/ 47625 h 138112"/>
                    <a:gd name="connsiteX4" fmla="*/ 164306 w 200025"/>
                    <a:gd name="connsiteY4" fmla="*/ 135731 h 138112"/>
                    <a:gd name="connsiteX0" fmla="*/ 45244 w 200025"/>
                    <a:gd name="connsiteY0" fmla="*/ 150018 h 150018"/>
                    <a:gd name="connsiteX1" fmla="*/ 0 w 200025"/>
                    <a:gd name="connsiteY1" fmla="*/ 59531 h 150018"/>
                    <a:gd name="connsiteX2" fmla="*/ 107156 w 200025"/>
                    <a:gd name="connsiteY2" fmla="*/ 0 h 150018"/>
                    <a:gd name="connsiteX3" fmla="*/ 200025 w 200025"/>
                    <a:gd name="connsiteY3" fmla="*/ 59531 h 150018"/>
                    <a:gd name="connsiteX4" fmla="*/ 164306 w 200025"/>
                    <a:gd name="connsiteY4" fmla="*/ 147637 h 150018"/>
                    <a:gd name="connsiteX0" fmla="*/ 45244 w 216694"/>
                    <a:gd name="connsiteY0" fmla="*/ 150018 h 150018"/>
                    <a:gd name="connsiteX1" fmla="*/ 0 w 216694"/>
                    <a:gd name="connsiteY1" fmla="*/ 59531 h 150018"/>
                    <a:gd name="connsiteX2" fmla="*/ 107156 w 216694"/>
                    <a:gd name="connsiteY2" fmla="*/ 0 h 150018"/>
                    <a:gd name="connsiteX3" fmla="*/ 216694 w 216694"/>
                    <a:gd name="connsiteY3" fmla="*/ 80962 h 150018"/>
                    <a:gd name="connsiteX4" fmla="*/ 164306 w 216694"/>
                    <a:gd name="connsiteY4" fmla="*/ 147637 h 150018"/>
                    <a:gd name="connsiteX0" fmla="*/ 45244 w 226219"/>
                    <a:gd name="connsiteY0" fmla="*/ 150018 h 150018"/>
                    <a:gd name="connsiteX1" fmla="*/ 0 w 226219"/>
                    <a:gd name="connsiteY1" fmla="*/ 59531 h 150018"/>
                    <a:gd name="connsiteX2" fmla="*/ 107156 w 226219"/>
                    <a:gd name="connsiteY2" fmla="*/ 0 h 150018"/>
                    <a:gd name="connsiteX3" fmla="*/ 226219 w 226219"/>
                    <a:gd name="connsiteY3" fmla="*/ 83343 h 150018"/>
                    <a:gd name="connsiteX4" fmla="*/ 164306 w 226219"/>
                    <a:gd name="connsiteY4" fmla="*/ 147637 h 150018"/>
                    <a:gd name="connsiteX0" fmla="*/ 54769 w 235744"/>
                    <a:gd name="connsiteY0" fmla="*/ 150018 h 150018"/>
                    <a:gd name="connsiteX1" fmla="*/ 0 w 235744"/>
                    <a:gd name="connsiteY1" fmla="*/ 83343 h 150018"/>
                    <a:gd name="connsiteX2" fmla="*/ 116681 w 235744"/>
                    <a:gd name="connsiteY2" fmla="*/ 0 h 150018"/>
                    <a:gd name="connsiteX3" fmla="*/ 235744 w 235744"/>
                    <a:gd name="connsiteY3" fmla="*/ 83343 h 150018"/>
                    <a:gd name="connsiteX4" fmla="*/ 173831 w 235744"/>
                    <a:gd name="connsiteY4" fmla="*/ 147637 h 150018"/>
                    <a:gd name="connsiteX0" fmla="*/ 54769 w 235744"/>
                    <a:gd name="connsiteY0" fmla="*/ 150018 h 157162"/>
                    <a:gd name="connsiteX1" fmla="*/ 0 w 235744"/>
                    <a:gd name="connsiteY1" fmla="*/ 83343 h 157162"/>
                    <a:gd name="connsiteX2" fmla="*/ 116681 w 235744"/>
                    <a:gd name="connsiteY2" fmla="*/ 0 h 157162"/>
                    <a:gd name="connsiteX3" fmla="*/ 235744 w 235744"/>
                    <a:gd name="connsiteY3" fmla="*/ 83343 h 157162"/>
                    <a:gd name="connsiteX4" fmla="*/ 159544 w 235744"/>
                    <a:gd name="connsiteY4" fmla="*/ 157162 h 157162"/>
                    <a:gd name="connsiteX0" fmla="*/ 71438 w 235744"/>
                    <a:gd name="connsiteY0" fmla="*/ 157161 h 157162"/>
                    <a:gd name="connsiteX1" fmla="*/ 0 w 235744"/>
                    <a:gd name="connsiteY1" fmla="*/ 83343 h 157162"/>
                    <a:gd name="connsiteX2" fmla="*/ 116681 w 235744"/>
                    <a:gd name="connsiteY2" fmla="*/ 0 h 157162"/>
                    <a:gd name="connsiteX3" fmla="*/ 235744 w 235744"/>
                    <a:gd name="connsiteY3" fmla="*/ 83343 h 157162"/>
                    <a:gd name="connsiteX4" fmla="*/ 159544 w 235744"/>
                    <a:gd name="connsiteY4" fmla="*/ 157162 h 157162"/>
                    <a:gd name="connsiteX0" fmla="*/ 73820 w 235744"/>
                    <a:gd name="connsiteY0" fmla="*/ 157161 h 157162"/>
                    <a:gd name="connsiteX1" fmla="*/ 0 w 235744"/>
                    <a:gd name="connsiteY1" fmla="*/ 83343 h 157162"/>
                    <a:gd name="connsiteX2" fmla="*/ 116681 w 235744"/>
                    <a:gd name="connsiteY2" fmla="*/ 0 h 157162"/>
                    <a:gd name="connsiteX3" fmla="*/ 235744 w 235744"/>
                    <a:gd name="connsiteY3" fmla="*/ 83343 h 157162"/>
                    <a:gd name="connsiteX4" fmla="*/ 159544 w 235744"/>
                    <a:gd name="connsiteY4" fmla="*/ 157162 h 157162"/>
                    <a:gd name="connsiteX0" fmla="*/ 73820 w 195263"/>
                    <a:gd name="connsiteY0" fmla="*/ 157161 h 157162"/>
                    <a:gd name="connsiteX1" fmla="*/ 0 w 195263"/>
                    <a:gd name="connsiteY1" fmla="*/ 83343 h 157162"/>
                    <a:gd name="connsiteX2" fmla="*/ 116681 w 195263"/>
                    <a:gd name="connsiteY2" fmla="*/ 0 h 157162"/>
                    <a:gd name="connsiteX3" fmla="*/ 195263 w 195263"/>
                    <a:gd name="connsiteY3" fmla="*/ 78580 h 157162"/>
                    <a:gd name="connsiteX4" fmla="*/ 159544 w 195263"/>
                    <a:gd name="connsiteY4" fmla="*/ 157162 h 157162"/>
                    <a:gd name="connsiteX0" fmla="*/ 30958 w 152401"/>
                    <a:gd name="connsiteY0" fmla="*/ 157161 h 157162"/>
                    <a:gd name="connsiteX1" fmla="*/ 0 w 152401"/>
                    <a:gd name="connsiteY1" fmla="*/ 85724 h 157162"/>
                    <a:gd name="connsiteX2" fmla="*/ 73819 w 152401"/>
                    <a:gd name="connsiteY2" fmla="*/ 0 h 157162"/>
                    <a:gd name="connsiteX3" fmla="*/ 152401 w 152401"/>
                    <a:gd name="connsiteY3" fmla="*/ 78580 h 157162"/>
                    <a:gd name="connsiteX4" fmla="*/ 116682 w 152401"/>
                    <a:gd name="connsiteY4" fmla="*/ 157162 h 157162"/>
                    <a:gd name="connsiteX0" fmla="*/ 30958 w 152401"/>
                    <a:gd name="connsiteY0" fmla="*/ 154780 h 154781"/>
                    <a:gd name="connsiteX1" fmla="*/ 0 w 152401"/>
                    <a:gd name="connsiteY1" fmla="*/ 83343 h 154781"/>
                    <a:gd name="connsiteX2" fmla="*/ 76200 w 152401"/>
                    <a:gd name="connsiteY2" fmla="*/ 0 h 154781"/>
                    <a:gd name="connsiteX3" fmla="*/ 152401 w 152401"/>
                    <a:gd name="connsiteY3" fmla="*/ 76199 h 154781"/>
                    <a:gd name="connsiteX4" fmla="*/ 116682 w 152401"/>
                    <a:gd name="connsiteY4" fmla="*/ 154781 h 154781"/>
                    <a:gd name="connsiteX0" fmla="*/ 26195 w 147638"/>
                    <a:gd name="connsiteY0" fmla="*/ 154780 h 154781"/>
                    <a:gd name="connsiteX1" fmla="*/ 0 w 147638"/>
                    <a:gd name="connsiteY1" fmla="*/ 76199 h 154781"/>
                    <a:gd name="connsiteX2" fmla="*/ 71437 w 147638"/>
                    <a:gd name="connsiteY2" fmla="*/ 0 h 154781"/>
                    <a:gd name="connsiteX3" fmla="*/ 147638 w 147638"/>
                    <a:gd name="connsiteY3" fmla="*/ 76199 h 154781"/>
                    <a:gd name="connsiteX4" fmla="*/ 111919 w 147638"/>
                    <a:gd name="connsiteY4" fmla="*/ 154781 h 154781"/>
                    <a:gd name="connsiteX0" fmla="*/ 28576 w 150019"/>
                    <a:gd name="connsiteY0" fmla="*/ 154780 h 154781"/>
                    <a:gd name="connsiteX1" fmla="*/ 0 w 150019"/>
                    <a:gd name="connsiteY1" fmla="*/ 76199 h 154781"/>
                    <a:gd name="connsiteX2" fmla="*/ 73818 w 150019"/>
                    <a:gd name="connsiteY2" fmla="*/ 0 h 154781"/>
                    <a:gd name="connsiteX3" fmla="*/ 150019 w 150019"/>
                    <a:gd name="connsiteY3" fmla="*/ 76199 h 154781"/>
                    <a:gd name="connsiteX4" fmla="*/ 114300 w 150019"/>
                    <a:gd name="connsiteY4" fmla="*/ 154781 h 154781"/>
                    <a:gd name="connsiteX0" fmla="*/ 30957 w 152400"/>
                    <a:gd name="connsiteY0" fmla="*/ 154780 h 154781"/>
                    <a:gd name="connsiteX1" fmla="*/ 0 w 152400"/>
                    <a:gd name="connsiteY1" fmla="*/ 78580 h 154781"/>
                    <a:gd name="connsiteX2" fmla="*/ 76199 w 152400"/>
                    <a:gd name="connsiteY2" fmla="*/ 0 h 154781"/>
                    <a:gd name="connsiteX3" fmla="*/ 152400 w 152400"/>
                    <a:gd name="connsiteY3" fmla="*/ 76199 h 154781"/>
                    <a:gd name="connsiteX4" fmla="*/ 116681 w 152400"/>
                    <a:gd name="connsiteY4" fmla="*/ 154781 h 154781"/>
                    <a:gd name="connsiteX0" fmla="*/ 35719 w 157162"/>
                    <a:gd name="connsiteY0" fmla="*/ 154780 h 154781"/>
                    <a:gd name="connsiteX1" fmla="*/ 0 w 157162"/>
                    <a:gd name="connsiteY1" fmla="*/ 78580 h 154781"/>
                    <a:gd name="connsiteX2" fmla="*/ 80961 w 157162"/>
                    <a:gd name="connsiteY2" fmla="*/ 0 h 154781"/>
                    <a:gd name="connsiteX3" fmla="*/ 157162 w 157162"/>
                    <a:gd name="connsiteY3" fmla="*/ 76199 h 154781"/>
                    <a:gd name="connsiteX4" fmla="*/ 121443 w 157162"/>
                    <a:gd name="connsiteY4" fmla="*/ 154781 h 154781"/>
                    <a:gd name="connsiteX0" fmla="*/ 28576 w 150019"/>
                    <a:gd name="connsiteY0" fmla="*/ 154780 h 154781"/>
                    <a:gd name="connsiteX1" fmla="*/ 0 w 150019"/>
                    <a:gd name="connsiteY1" fmla="*/ 78580 h 154781"/>
                    <a:gd name="connsiteX2" fmla="*/ 73818 w 150019"/>
                    <a:gd name="connsiteY2" fmla="*/ 0 h 154781"/>
                    <a:gd name="connsiteX3" fmla="*/ 150019 w 150019"/>
                    <a:gd name="connsiteY3" fmla="*/ 76199 h 154781"/>
                    <a:gd name="connsiteX4" fmla="*/ 114300 w 150019"/>
                    <a:gd name="connsiteY4" fmla="*/ 154781 h 154781"/>
                    <a:gd name="connsiteX0" fmla="*/ 28576 w 150019"/>
                    <a:gd name="connsiteY0" fmla="*/ 154780 h 154781"/>
                    <a:gd name="connsiteX1" fmla="*/ 0 w 150019"/>
                    <a:gd name="connsiteY1" fmla="*/ 80962 h 154781"/>
                    <a:gd name="connsiteX2" fmla="*/ 73818 w 150019"/>
                    <a:gd name="connsiteY2" fmla="*/ 0 h 154781"/>
                    <a:gd name="connsiteX3" fmla="*/ 150019 w 150019"/>
                    <a:gd name="connsiteY3" fmla="*/ 76199 h 154781"/>
                    <a:gd name="connsiteX4" fmla="*/ 114300 w 150019"/>
                    <a:gd name="connsiteY4" fmla="*/ 154781 h 154781"/>
                    <a:gd name="connsiteX0" fmla="*/ 28576 w 150019"/>
                    <a:gd name="connsiteY0" fmla="*/ 154780 h 154781"/>
                    <a:gd name="connsiteX1" fmla="*/ 0 w 150019"/>
                    <a:gd name="connsiteY1" fmla="*/ 73818 h 154781"/>
                    <a:gd name="connsiteX2" fmla="*/ 73818 w 150019"/>
                    <a:gd name="connsiteY2" fmla="*/ 0 h 154781"/>
                    <a:gd name="connsiteX3" fmla="*/ 150019 w 150019"/>
                    <a:gd name="connsiteY3" fmla="*/ 76199 h 154781"/>
                    <a:gd name="connsiteX4" fmla="*/ 114300 w 150019"/>
                    <a:gd name="connsiteY4" fmla="*/ 154781 h 154781"/>
                    <a:gd name="connsiteX0" fmla="*/ 30958 w 152401"/>
                    <a:gd name="connsiteY0" fmla="*/ 154780 h 154781"/>
                    <a:gd name="connsiteX1" fmla="*/ 0 w 152401"/>
                    <a:gd name="connsiteY1" fmla="*/ 73818 h 154781"/>
                    <a:gd name="connsiteX2" fmla="*/ 76200 w 152401"/>
                    <a:gd name="connsiteY2" fmla="*/ 0 h 154781"/>
                    <a:gd name="connsiteX3" fmla="*/ 152401 w 152401"/>
                    <a:gd name="connsiteY3" fmla="*/ 76199 h 154781"/>
                    <a:gd name="connsiteX4" fmla="*/ 116682 w 152401"/>
                    <a:gd name="connsiteY4" fmla="*/ 154781 h 154781"/>
                    <a:gd name="connsiteX0" fmla="*/ 30958 w 152401"/>
                    <a:gd name="connsiteY0" fmla="*/ 154780 h 154781"/>
                    <a:gd name="connsiteX1" fmla="*/ 0 w 152401"/>
                    <a:gd name="connsiteY1" fmla="*/ 73818 h 154781"/>
                    <a:gd name="connsiteX2" fmla="*/ 76200 w 152401"/>
                    <a:gd name="connsiteY2" fmla="*/ 0 h 154781"/>
                    <a:gd name="connsiteX3" fmla="*/ 152401 w 152401"/>
                    <a:gd name="connsiteY3" fmla="*/ 76199 h 154781"/>
                    <a:gd name="connsiteX4" fmla="*/ 116682 w 152401"/>
                    <a:gd name="connsiteY4" fmla="*/ 154781 h 154781"/>
                    <a:gd name="connsiteX0" fmla="*/ 33339 w 154782"/>
                    <a:gd name="connsiteY0" fmla="*/ 154780 h 154781"/>
                    <a:gd name="connsiteX1" fmla="*/ 0 w 154782"/>
                    <a:gd name="connsiteY1" fmla="*/ 78580 h 154781"/>
                    <a:gd name="connsiteX2" fmla="*/ 78581 w 154782"/>
                    <a:gd name="connsiteY2" fmla="*/ 0 h 154781"/>
                    <a:gd name="connsiteX3" fmla="*/ 154782 w 154782"/>
                    <a:gd name="connsiteY3" fmla="*/ 76199 h 154781"/>
                    <a:gd name="connsiteX4" fmla="*/ 119063 w 154782"/>
                    <a:gd name="connsiteY4" fmla="*/ 154781 h 154781"/>
                    <a:gd name="connsiteX0" fmla="*/ 28576 w 150019"/>
                    <a:gd name="connsiteY0" fmla="*/ 154780 h 154781"/>
                    <a:gd name="connsiteX1" fmla="*/ 0 w 150019"/>
                    <a:gd name="connsiteY1" fmla="*/ 76199 h 154781"/>
                    <a:gd name="connsiteX2" fmla="*/ 73818 w 150019"/>
                    <a:gd name="connsiteY2" fmla="*/ 0 h 154781"/>
                    <a:gd name="connsiteX3" fmla="*/ 150019 w 150019"/>
                    <a:gd name="connsiteY3" fmla="*/ 76199 h 154781"/>
                    <a:gd name="connsiteX4" fmla="*/ 114300 w 150019"/>
                    <a:gd name="connsiteY4" fmla="*/ 154781 h 154781"/>
                    <a:gd name="connsiteX0" fmla="*/ 30958 w 152401"/>
                    <a:gd name="connsiteY0" fmla="*/ 154780 h 154781"/>
                    <a:gd name="connsiteX1" fmla="*/ 0 w 152401"/>
                    <a:gd name="connsiteY1" fmla="*/ 73818 h 154781"/>
                    <a:gd name="connsiteX2" fmla="*/ 76200 w 152401"/>
                    <a:gd name="connsiteY2" fmla="*/ 0 h 154781"/>
                    <a:gd name="connsiteX3" fmla="*/ 152401 w 152401"/>
                    <a:gd name="connsiteY3" fmla="*/ 76199 h 154781"/>
                    <a:gd name="connsiteX4" fmla="*/ 116682 w 152401"/>
                    <a:gd name="connsiteY4" fmla="*/ 154781 h 154781"/>
                    <a:gd name="connsiteX0" fmla="*/ 30958 w 152401"/>
                    <a:gd name="connsiteY0" fmla="*/ 154780 h 154781"/>
                    <a:gd name="connsiteX1" fmla="*/ 0 w 152401"/>
                    <a:gd name="connsiteY1" fmla="*/ 76199 h 154781"/>
                    <a:gd name="connsiteX2" fmla="*/ 76200 w 152401"/>
                    <a:gd name="connsiteY2" fmla="*/ 0 h 154781"/>
                    <a:gd name="connsiteX3" fmla="*/ 152401 w 152401"/>
                    <a:gd name="connsiteY3" fmla="*/ 76199 h 154781"/>
                    <a:gd name="connsiteX4" fmla="*/ 116682 w 152401"/>
                    <a:gd name="connsiteY4" fmla="*/ 154781 h 154781"/>
                    <a:gd name="connsiteX0" fmla="*/ 35721 w 152401"/>
                    <a:gd name="connsiteY0" fmla="*/ 150017 h 154781"/>
                    <a:gd name="connsiteX1" fmla="*/ 0 w 152401"/>
                    <a:gd name="connsiteY1" fmla="*/ 76199 h 154781"/>
                    <a:gd name="connsiteX2" fmla="*/ 76200 w 152401"/>
                    <a:gd name="connsiteY2" fmla="*/ 0 h 154781"/>
                    <a:gd name="connsiteX3" fmla="*/ 152401 w 152401"/>
                    <a:gd name="connsiteY3" fmla="*/ 76199 h 154781"/>
                    <a:gd name="connsiteX4" fmla="*/ 116682 w 152401"/>
                    <a:gd name="connsiteY4" fmla="*/ 154781 h 154781"/>
                    <a:gd name="connsiteX0" fmla="*/ 35721 w 152401"/>
                    <a:gd name="connsiteY0" fmla="*/ 150017 h 154781"/>
                    <a:gd name="connsiteX1" fmla="*/ 0 w 152401"/>
                    <a:gd name="connsiteY1" fmla="*/ 76199 h 154781"/>
                    <a:gd name="connsiteX2" fmla="*/ 76200 w 152401"/>
                    <a:gd name="connsiteY2" fmla="*/ 0 h 154781"/>
                    <a:gd name="connsiteX3" fmla="*/ 152401 w 152401"/>
                    <a:gd name="connsiteY3" fmla="*/ 76199 h 154781"/>
                    <a:gd name="connsiteX4" fmla="*/ 123826 w 152401"/>
                    <a:gd name="connsiteY4" fmla="*/ 154781 h 154781"/>
                    <a:gd name="connsiteX0" fmla="*/ 35721 w 152401"/>
                    <a:gd name="connsiteY0" fmla="*/ 150017 h 152400"/>
                    <a:gd name="connsiteX1" fmla="*/ 0 w 152401"/>
                    <a:gd name="connsiteY1" fmla="*/ 76199 h 152400"/>
                    <a:gd name="connsiteX2" fmla="*/ 76200 w 152401"/>
                    <a:gd name="connsiteY2" fmla="*/ 0 h 152400"/>
                    <a:gd name="connsiteX3" fmla="*/ 152401 w 152401"/>
                    <a:gd name="connsiteY3" fmla="*/ 76199 h 152400"/>
                    <a:gd name="connsiteX4" fmla="*/ 121445 w 152401"/>
                    <a:gd name="connsiteY4" fmla="*/ 152400 h 152400"/>
                    <a:gd name="connsiteX0" fmla="*/ 35721 w 152401"/>
                    <a:gd name="connsiteY0" fmla="*/ 150017 h 150017"/>
                    <a:gd name="connsiteX1" fmla="*/ 0 w 152401"/>
                    <a:gd name="connsiteY1" fmla="*/ 76199 h 150017"/>
                    <a:gd name="connsiteX2" fmla="*/ 76200 w 152401"/>
                    <a:gd name="connsiteY2" fmla="*/ 0 h 150017"/>
                    <a:gd name="connsiteX3" fmla="*/ 152401 w 152401"/>
                    <a:gd name="connsiteY3" fmla="*/ 76199 h 150017"/>
                    <a:gd name="connsiteX4" fmla="*/ 119064 w 152401"/>
                    <a:gd name="connsiteY4" fmla="*/ 147638 h 150017"/>
                    <a:gd name="connsiteX0" fmla="*/ 35721 w 152401"/>
                    <a:gd name="connsiteY0" fmla="*/ 150017 h 150020"/>
                    <a:gd name="connsiteX1" fmla="*/ 0 w 152401"/>
                    <a:gd name="connsiteY1" fmla="*/ 76199 h 150020"/>
                    <a:gd name="connsiteX2" fmla="*/ 76200 w 152401"/>
                    <a:gd name="connsiteY2" fmla="*/ 0 h 150020"/>
                    <a:gd name="connsiteX3" fmla="*/ 152401 w 152401"/>
                    <a:gd name="connsiteY3" fmla="*/ 76199 h 150020"/>
                    <a:gd name="connsiteX4" fmla="*/ 116682 w 152401"/>
                    <a:gd name="connsiteY4" fmla="*/ 150020 h 150020"/>
                    <a:gd name="connsiteX0" fmla="*/ 35721 w 152401"/>
                    <a:gd name="connsiteY0" fmla="*/ 150017 h 150020"/>
                    <a:gd name="connsiteX1" fmla="*/ 0 w 152401"/>
                    <a:gd name="connsiteY1" fmla="*/ 76199 h 150020"/>
                    <a:gd name="connsiteX2" fmla="*/ 76200 w 152401"/>
                    <a:gd name="connsiteY2" fmla="*/ 0 h 150020"/>
                    <a:gd name="connsiteX3" fmla="*/ 152401 w 152401"/>
                    <a:gd name="connsiteY3" fmla="*/ 76199 h 150020"/>
                    <a:gd name="connsiteX4" fmla="*/ 116682 w 152401"/>
                    <a:gd name="connsiteY4" fmla="*/ 150020 h 150020"/>
                    <a:gd name="connsiteX0" fmla="*/ 35721 w 152401"/>
                    <a:gd name="connsiteY0" fmla="*/ 150017 h 150020"/>
                    <a:gd name="connsiteX1" fmla="*/ 0 w 152401"/>
                    <a:gd name="connsiteY1" fmla="*/ 76199 h 150020"/>
                    <a:gd name="connsiteX2" fmla="*/ 76200 w 152401"/>
                    <a:gd name="connsiteY2" fmla="*/ 0 h 150020"/>
                    <a:gd name="connsiteX3" fmla="*/ 152401 w 152401"/>
                    <a:gd name="connsiteY3" fmla="*/ 76199 h 150020"/>
                    <a:gd name="connsiteX4" fmla="*/ 116682 w 152401"/>
                    <a:gd name="connsiteY4" fmla="*/ 150020 h 150020"/>
                    <a:gd name="connsiteX0" fmla="*/ 35721 w 152401"/>
                    <a:gd name="connsiteY0" fmla="*/ 150017 h 150020"/>
                    <a:gd name="connsiteX1" fmla="*/ 0 w 152401"/>
                    <a:gd name="connsiteY1" fmla="*/ 76199 h 150020"/>
                    <a:gd name="connsiteX2" fmla="*/ 76200 w 152401"/>
                    <a:gd name="connsiteY2" fmla="*/ 0 h 150020"/>
                    <a:gd name="connsiteX3" fmla="*/ 152401 w 152401"/>
                    <a:gd name="connsiteY3" fmla="*/ 76199 h 150020"/>
                    <a:gd name="connsiteX4" fmla="*/ 116682 w 152401"/>
                    <a:gd name="connsiteY4" fmla="*/ 150020 h 150020"/>
                    <a:gd name="connsiteX0" fmla="*/ 35721 w 152401"/>
                    <a:gd name="connsiteY0" fmla="*/ 150017 h 150020"/>
                    <a:gd name="connsiteX1" fmla="*/ 0 w 152401"/>
                    <a:gd name="connsiteY1" fmla="*/ 76199 h 150020"/>
                    <a:gd name="connsiteX2" fmla="*/ 76200 w 152401"/>
                    <a:gd name="connsiteY2" fmla="*/ 0 h 150020"/>
                    <a:gd name="connsiteX3" fmla="*/ 152401 w 152401"/>
                    <a:gd name="connsiteY3" fmla="*/ 76199 h 150020"/>
                    <a:gd name="connsiteX4" fmla="*/ 116682 w 152401"/>
                    <a:gd name="connsiteY4" fmla="*/ 150020 h 150020"/>
                    <a:gd name="connsiteX0" fmla="*/ 35721 w 153268"/>
                    <a:gd name="connsiteY0" fmla="*/ 150017 h 150020"/>
                    <a:gd name="connsiteX1" fmla="*/ 0 w 153268"/>
                    <a:gd name="connsiteY1" fmla="*/ 76199 h 150020"/>
                    <a:gd name="connsiteX2" fmla="*/ 76200 w 153268"/>
                    <a:gd name="connsiteY2" fmla="*/ 0 h 150020"/>
                    <a:gd name="connsiteX3" fmla="*/ 152401 w 153268"/>
                    <a:gd name="connsiteY3" fmla="*/ 76199 h 150020"/>
                    <a:gd name="connsiteX4" fmla="*/ 116682 w 153268"/>
                    <a:gd name="connsiteY4" fmla="*/ 150020 h 150020"/>
                    <a:gd name="connsiteX0" fmla="*/ 35721 w 153268"/>
                    <a:gd name="connsiteY0" fmla="*/ 150017 h 150020"/>
                    <a:gd name="connsiteX1" fmla="*/ 0 w 153268"/>
                    <a:gd name="connsiteY1" fmla="*/ 76199 h 150020"/>
                    <a:gd name="connsiteX2" fmla="*/ 76200 w 153268"/>
                    <a:gd name="connsiteY2" fmla="*/ 0 h 150020"/>
                    <a:gd name="connsiteX3" fmla="*/ 152401 w 153268"/>
                    <a:gd name="connsiteY3" fmla="*/ 76199 h 150020"/>
                    <a:gd name="connsiteX4" fmla="*/ 116682 w 153268"/>
                    <a:gd name="connsiteY4" fmla="*/ 150020 h 150020"/>
                    <a:gd name="connsiteX0" fmla="*/ 35721 w 153268"/>
                    <a:gd name="connsiteY0" fmla="*/ 150017 h 150020"/>
                    <a:gd name="connsiteX1" fmla="*/ 0 w 153268"/>
                    <a:gd name="connsiteY1" fmla="*/ 76199 h 150020"/>
                    <a:gd name="connsiteX2" fmla="*/ 76200 w 153268"/>
                    <a:gd name="connsiteY2" fmla="*/ 0 h 150020"/>
                    <a:gd name="connsiteX3" fmla="*/ 152401 w 153268"/>
                    <a:gd name="connsiteY3" fmla="*/ 76199 h 150020"/>
                    <a:gd name="connsiteX4" fmla="*/ 116682 w 153268"/>
                    <a:gd name="connsiteY4" fmla="*/ 150020 h 150020"/>
                    <a:gd name="connsiteX0" fmla="*/ 35721 w 153268"/>
                    <a:gd name="connsiteY0" fmla="*/ 150017 h 150020"/>
                    <a:gd name="connsiteX1" fmla="*/ 0 w 153268"/>
                    <a:gd name="connsiteY1" fmla="*/ 76199 h 150020"/>
                    <a:gd name="connsiteX2" fmla="*/ 76200 w 153268"/>
                    <a:gd name="connsiteY2" fmla="*/ 0 h 150020"/>
                    <a:gd name="connsiteX3" fmla="*/ 152401 w 153268"/>
                    <a:gd name="connsiteY3" fmla="*/ 76199 h 150020"/>
                    <a:gd name="connsiteX4" fmla="*/ 116682 w 153268"/>
                    <a:gd name="connsiteY4" fmla="*/ 150020 h 150020"/>
                    <a:gd name="connsiteX0" fmla="*/ 35721 w 153268"/>
                    <a:gd name="connsiteY0" fmla="*/ 150017 h 150020"/>
                    <a:gd name="connsiteX1" fmla="*/ 0 w 153268"/>
                    <a:gd name="connsiteY1" fmla="*/ 76199 h 150020"/>
                    <a:gd name="connsiteX2" fmla="*/ 76200 w 153268"/>
                    <a:gd name="connsiteY2" fmla="*/ 0 h 150020"/>
                    <a:gd name="connsiteX3" fmla="*/ 152401 w 153268"/>
                    <a:gd name="connsiteY3" fmla="*/ 76199 h 150020"/>
                    <a:gd name="connsiteX4" fmla="*/ 116682 w 153268"/>
                    <a:gd name="connsiteY4" fmla="*/ 150020 h 150020"/>
                    <a:gd name="connsiteX0" fmla="*/ 35721 w 153268"/>
                    <a:gd name="connsiteY0" fmla="*/ 150017 h 150020"/>
                    <a:gd name="connsiteX1" fmla="*/ 0 w 153268"/>
                    <a:gd name="connsiteY1" fmla="*/ 76199 h 150020"/>
                    <a:gd name="connsiteX2" fmla="*/ 76200 w 153268"/>
                    <a:gd name="connsiteY2" fmla="*/ 0 h 150020"/>
                    <a:gd name="connsiteX3" fmla="*/ 152401 w 153268"/>
                    <a:gd name="connsiteY3" fmla="*/ 76199 h 150020"/>
                    <a:gd name="connsiteX4" fmla="*/ 116682 w 153268"/>
                    <a:gd name="connsiteY4" fmla="*/ 150020 h 150020"/>
                    <a:gd name="connsiteX0" fmla="*/ 0 w 117547"/>
                    <a:gd name="connsiteY0" fmla="*/ 150017 h 150020"/>
                    <a:gd name="connsiteX1" fmla="*/ 40479 w 117547"/>
                    <a:gd name="connsiteY1" fmla="*/ 0 h 150020"/>
                    <a:gd name="connsiteX2" fmla="*/ 116680 w 117547"/>
                    <a:gd name="connsiteY2" fmla="*/ 76199 h 150020"/>
                    <a:gd name="connsiteX3" fmla="*/ 80961 w 117547"/>
                    <a:gd name="connsiteY3" fmla="*/ 150020 h 150020"/>
                    <a:gd name="connsiteX0" fmla="*/ 0 w 77068"/>
                    <a:gd name="connsiteY0" fmla="*/ 0 h 150020"/>
                    <a:gd name="connsiteX1" fmla="*/ 76201 w 77068"/>
                    <a:gd name="connsiteY1" fmla="*/ 76199 h 150020"/>
                    <a:gd name="connsiteX2" fmla="*/ 40482 w 77068"/>
                    <a:gd name="connsiteY2" fmla="*/ 150020 h 15002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77068" h="150020">
                      <a:moveTo>
                        <a:pt x="0" y="0"/>
                      </a:moveTo>
                      <a:cubicBezTo>
                        <a:pt x="77787" y="1588"/>
                        <a:pt x="79376" y="29368"/>
                        <a:pt x="76201" y="76199"/>
                      </a:cubicBezTo>
                      <a:cubicBezTo>
                        <a:pt x="71439" y="131762"/>
                        <a:pt x="52388" y="125413"/>
                        <a:pt x="40482" y="150020"/>
                      </a:cubicBezTo>
                    </a:path>
                  </a:pathLst>
                </a:custGeom>
                <a:noFill/>
                <a:ln w="25400">
                  <a:solidFill>
                    <a:srgbClr val="6969B6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CA" dirty="0"/>
                </a:p>
              </p:txBody>
            </p:sp>
            <p:sp>
              <p:nvSpPr>
                <p:cNvPr id="64" name="Freeform 63"/>
                <p:cNvSpPr/>
                <p:nvPr/>
              </p:nvSpPr>
              <p:spPr>
                <a:xfrm flipH="1">
                  <a:off x="534893" y="1981085"/>
                  <a:ext cx="77068" cy="150020"/>
                </a:xfrm>
                <a:custGeom>
                  <a:avLst/>
                  <a:gdLst>
                    <a:gd name="connsiteX0" fmla="*/ 0 w 295275"/>
                    <a:gd name="connsiteY0" fmla="*/ 152400 h 152400"/>
                    <a:gd name="connsiteX1" fmla="*/ 0 w 295275"/>
                    <a:gd name="connsiteY1" fmla="*/ 152400 h 152400"/>
                    <a:gd name="connsiteX2" fmla="*/ 66675 w 295275"/>
                    <a:gd name="connsiteY2" fmla="*/ 123825 h 152400"/>
                    <a:gd name="connsiteX3" fmla="*/ 38100 w 295275"/>
                    <a:gd name="connsiteY3" fmla="*/ 47625 h 152400"/>
                    <a:gd name="connsiteX4" fmla="*/ 142875 w 295275"/>
                    <a:gd name="connsiteY4" fmla="*/ 0 h 152400"/>
                    <a:gd name="connsiteX5" fmla="*/ 238125 w 295275"/>
                    <a:gd name="connsiteY5" fmla="*/ 47625 h 152400"/>
                    <a:gd name="connsiteX6" fmla="*/ 209550 w 295275"/>
                    <a:gd name="connsiteY6" fmla="*/ 133350 h 152400"/>
                    <a:gd name="connsiteX7" fmla="*/ 295275 w 295275"/>
                    <a:gd name="connsiteY7" fmla="*/ 152400 h 152400"/>
                    <a:gd name="connsiteX0" fmla="*/ 0 w 277485"/>
                    <a:gd name="connsiteY0" fmla="*/ 152400 h 163073"/>
                    <a:gd name="connsiteX1" fmla="*/ 0 w 277485"/>
                    <a:gd name="connsiteY1" fmla="*/ 152400 h 163073"/>
                    <a:gd name="connsiteX2" fmla="*/ 66675 w 277485"/>
                    <a:gd name="connsiteY2" fmla="*/ 123825 h 163073"/>
                    <a:gd name="connsiteX3" fmla="*/ 38100 w 277485"/>
                    <a:gd name="connsiteY3" fmla="*/ 47625 h 163073"/>
                    <a:gd name="connsiteX4" fmla="*/ 142875 w 277485"/>
                    <a:gd name="connsiteY4" fmla="*/ 0 h 163073"/>
                    <a:gd name="connsiteX5" fmla="*/ 238125 w 277485"/>
                    <a:gd name="connsiteY5" fmla="*/ 47625 h 163073"/>
                    <a:gd name="connsiteX6" fmla="*/ 209550 w 277485"/>
                    <a:gd name="connsiteY6" fmla="*/ 133350 h 163073"/>
                    <a:gd name="connsiteX7" fmla="*/ 277485 w 277485"/>
                    <a:gd name="connsiteY7" fmla="*/ 163073 h 163073"/>
                    <a:gd name="connsiteX0" fmla="*/ 0 w 277485"/>
                    <a:gd name="connsiteY0" fmla="*/ 152400 h 163073"/>
                    <a:gd name="connsiteX1" fmla="*/ 21348 w 277485"/>
                    <a:gd name="connsiteY1" fmla="*/ 141726 h 163073"/>
                    <a:gd name="connsiteX2" fmla="*/ 66675 w 277485"/>
                    <a:gd name="connsiteY2" fmla="*/ 123825 h 163073"/>
                    <a:gd name="connsiteX3" fmla="*/ 38100 w 277485"/>
                    <a:gd name="connsiteY3" fmla="*/ 47625 h 163073"/>
                    <a:gd name="connsiteX4" fmla="*/ 142875 w 277485"/>
                    <a:gd name="connsiteY4" fmla="*/ 0 h 163073"/>
                    <a:gd name="connsiteX5" fmla="*/ 238125 w 277485"/>
                    <a:gd name="connsiteY5" fmla="*/ 47625 h 163073"/>
                    <a:gd name="connsiteX6" fmla="*/ 209550 w 277485"/>
                    <a:gd name="connsiteY6" fmla="*/ 133350 h 163073"/>
                    <a:gd name="connsiteX7" fmla="*/ 277485 w 277485"/>
                    <a:gd name="connsiteY7" fmla="*/ 163073 h 163073"/>
                    <a:gd name="connsiteX0" fmla="*/ 35654 w 256212"/>
                    <a:gd name="connsiteY0" fmla="*/ 163073 h 163073"/>
                    <a:gd name="connsiteX1" fmla="*/ 75 w 256212"/>
                    <a:gd name="connsiteY1" fmla="*/ 141726 h 163073"/>
                    <a:gd name="connsiteX2" fmla="*/ 45402 w 256212"/>
                    <a:gd name="connsiteY2" fmla="*/ 123825 h 163073"/>
                    <a:gd name="connsiteX3" fmla="*/ 16827 w 256212"/>
                    <a:gd name="connsiteY3" fmla="*/ 47625 h 163073"/>
                    <a:gd name="connsiteX4" fmla="*/ 121602 w 256212"/>
                    <a:gd name="connsiteY4" fmla="*/ 0 h 163073"/>
                    <a:gd name="connsiteX5" fmla="*/ 216852 w 256212"/>
                    <a:gd name="connsiteY5" fmla="*/ 47625 h 163073"/>
                    <a:gd name="connsiteX6" fmla="*/ 188277 w 256212"/>
                    <a:gd name="connsiteY6" fmla="*/ 133350 h 163073"/>
                    <a:gd name="connsiteX7" fmla="*/ 256212 w 256212"/>
                    <a:gd name="connsiteY7" fmla="*/ 163073 h 163073"/>
                    <a:gd name="connsiteX0" fmla="*/ 0 w 256137"/>
                    <a:gd name="connsiteY0" fmla="*/ 141726 h 163073"/>
                    <a:gd name="connsiteX1" fmla="*/ 45327 w 256137"/>
                    <a:gd name="connsiteY1" fmla="*/ 123825 h 163073"/>
                    <a:gd name="connsiteX2" fmla="*/ 16752 w 256137"/>
                    <a:gd name="connsiteY2" fmla="*/ 47625 h 163073"/>
                    <a:gd name="connsiteX3" fmla="*/ 121527 w 256137"/>
                    <a:gd name="connsiteY3" fmla="*/ 0 h 163073"/>
                    <a:gd name="connsiteX4" fmla="*/ 216777 w 256137"/>
                    <a:gd name="connsiteY4" fmla="*/ 47625 h 163073"/>
                    <a:gd name="connsiteX5" fmla="*/ 188202 w 256137"/>
                    <a:gd name="connsiteY5" fmla="*/ 133350 h 163073"/>
                    <a:gd name="connsiteX6" fmla="*/ 256137 w 256137"/>
                    <a:gd name="connsiteY6" fmla="*/ 163073 h 163073"/>
                    <a:gd name="connsiteX0" fmla="*/ 8153 w 239385"/>
                    <a:gd name="connsiteY0" fmla="*/ 152400 h 163073"/>
                    <a:gd name="connsiteX1" fmla="*/ 28575 w 239385"/>
                    <a:gd name="connsiteY1" fmla="*/ 123825 h 163073"/>
                    <a:gd name="connsiteX2" fmla="*/ 0 w 239385"/>
                    <a:gd name="connsiteY2" fmla="*/ 47625 h 163073"/>
                    <a:gd name="connsiteX3" fmla="*/ 104775 w 239385"/>
                    <a:gd name="connsiteY3" fmla="*/ 0 h 163073"/>
                    <a:gd name="connsiteX4" fmla="*/ 200025 w 239385"/>
                    <a:gd name="connsiteY4" fmla="*/ 47625 h 163073"/>
                    <a:gd name="connsiteX5" fmla="*/ 171450 w 239385"/>
                    <a:gd name="connsiteY5" fmla="*/ 133350 h 163073"/>
                    <a:gd name="connsiteX6" fmla="*/ 239385 w 239385"/>
                    <a:gd name="connsiteY6" fmla="*/ 163073 h 163073"/>
                    <a:gd name="connsiteX0" fmla="*/ 8153 w 239385"/>
                    <a:gd name="connsiteY0" fmla="*/ 152400 h 163073"/>
                    <a:gd name="connsiteX1" fmla="*/ 35719 w 239385"/>
                    <a:gd name="connsiteY1" fmla="*/ 138112 h 163073"/>
                    <a:gd name="connsiteX2" fmla="*/ 0 w 239385"/>
                    <a:gd name="connsiteY2" fmla="*/ 47625 h 163073"/>
                    <a:gd name="connsiteX3" fmla="*/ 104775 w 239385"/>
                    <a:gd name="connsiteY3" fmla="*/ 0 h 163073"/>
                    <a:gd name="connsiteX4" fmla="*/ 200025 w 239385"/>
                    <a:gd name="connsiteY4" fmla="*/ 47625 h 163073"/>
                    <a:gd name="connsiteX5" fmla="*/ 171450 w 239385"/>
                    <a:gd name="connsiteY5" fmla="*/ 133350 h 163073"/>
                    <a:gd name="connsiteX6" fmla="*/ 239385 w 239385"/>
                    <a:gd name="connsiteY6" fmla="*/ 163073 h 163073"/>
                    <a:gd name="connsiteX0" fmla="*/ 35719 w 239385"/>
                    <a:gd name="connsiteY0" fmla="*/ 138112 h 163073"/>
                    <a:gd name="connsiteX1" fmla="*/ 0 w 239385"/>
                    <a:gd name="connsiteY1" fmla="*/ 47625 h 163073"/>
                    <a:gd name="connsiteX2" fmla="*/ 104775 w 239385"/>
                    <a:gd name="connsiteY2" fmla="*/ 0 h 163073"/>
                    <a:gd name="connsiteX3" fmla="*/ 200025 w 239385"/>
                    <a:gd name="connsiteY3" fmla="*/ 47625 h 163073"/>
                    <a:gd name="connsiteX4" fmla="*/ 171450 w 239385"/>
                    <a:gd name="connsiteY4" fmla="*/ 133350 h 163073"/>
                    <a:gd name="connsiteX5" fmla="*/ 239385 w 239385"/>
                    <a:gd name="connsiteY5" fmla="*/ 163073 h 163073"/>
                    <a:gd name="connsiteX0" fmla="*/ 45244 w 239385"/>
                    <a:gd name="connsiteY0" fmla="*/ 138112 h 163073"/>
                    <a:gd name="connsiteX1" fmla="*/ 0 w 239385"/>
                    <a:gd name="connsiteY1" fmla="*/ 47625 h 163073"/>
                    <a:gd name="connsiteX2" fmla="*/ 104775 w 239385"/>
                    <a:gd name="connsiteY2" fmla="*/ 0 h 163073"/>
                    <a:gd name="connsiteX3" fmla="*/ 200025 w 239385"/>
                    <a:gd name="connsiteY3" fmla="*/ 47625 h 163073"/>
                    <a:gd name="connsiteX4" fmla="*/ 171450 w 239385"/>
                    <a:gd name="connsiteY4" fmla="*/ 133350 h 163073"/>
                    <a:gd name="connsiteX5" fmla="*/ 239385 w 239385"/>
                    <a:gd name="connsiteY5" fmla="*/ 163073 h 163073"/>
                    <a:gd name="connsiteX0" fmla="*/ 45244 w 200025"/>
                    <a:gd name="connsiteY0" fmla="*/ 138112 h 138112"/>
                    <a:gd name="connsiteX1" fmla="*/ 0 w 200025"/>
                    <a:gd name="connsiteY1" fmla="*/ 47625 h 138112"/>
                    <a:gd name="connsiteX2" fmla="*/ 104775 w 200025"/>
                    <a:gd name="connsiteY2" fmla="*/ 0 h 138112"/>
                    <a:gd name="connsiteX3" fmla="*/ 200025 w 200025"/>
                    <a:gd name="connsiteY3" fmla="*/ 47625 h 138112"/>
                    <a:gd name="connsiteX4" fmla="*/ 171450 w 200025"/>
                    <a:gd name="connsiteY4" fmla="*/ 133350 h 138112"/>
                    <a:gd name="connsiteX0" fmla="*/ 45244 w 200025"/>
                    <a:gd name="connsiteY0" fmla="*/ 138112 h 138112"/>
                    <a:gd name="connsiteX1" fmla="*/ 0 w 200025"/>
                    <a:gd name="connsiteY1" fmla="*/ 47625 h 138112"/>
                    <a:gd name="connsiteX2" fmla="*/ 104775 w 200025"/>
                    <a:gd name="connsiteY2" fmla="*/ 0 h 138112"/>
                    <a:gd name="connsiteX3" fmla="*/ 200025 w 200025"/>
                    <a:gd name="connsiteY3" fmla="*/ 47625 h 138112"/>
                    <a:gd name="connsiteX4" fmla="*/ 164306 w 200025"/>
                    <a:gd name="connsiteY4" fmla="*/ 135731 h 138112"/>
                    <a:gd name="connsiteX0" fmla="*/ 45244 w 200025"/>
                    <a:gd name="connsiteY0" fmla="*/ 150018 h 150018"/>
                    <a:gd name="connsiteX1" fmla="*/ 0 w 200025"/>
                    <a:gd name="connsiteY1" fmla="*/ 59531 h 150018"/>
                    <a:gd name="connsiteX2" fmla="*/ 107156 w 200025"/>
                    <a:gd name="connsiteY2" fmla="*/ 0 h 150018"/>
                    <a:gd name="connsiteX3" fmla="*/ 200025 w 200025"/>
                    <a:gd name="connsiteY3" fmla="*/ 59531 h 150018"/>
                    <a:gd name="connsiteX4" fmla="*/ 164306 w 200025"/>
                    <a:gd name="connsiteY4" fmla="*/ 147637 h 150018"/>
                    <a:gd name="connsiteX0" fmla="*/ 45244 w 216694"/>
                    <a:gd name="connsiteY0" fmla="*/ 150018 h 150018"/>
                    <a:gd name="connsiteX1" fmla="*/ 0 w 216694"/>
                    <a:gd name="connsiteY1" fmla="*/ 59531 h 150018"/>
                    <a:gd name="connsiteX2" fmla="*/ 107156 w 216694"/>
                    <a:gd name="connsiteY2" fmla="*/ 0 h 150018"/>
                    <a:gd name="connsiteX3" fmla="*/ 216694 w 216694"/>
                    <a:gd name="connsiteY3" fmla="*/ 80962 h 150018"/>
                    <a:gd name="connsiteX4" fmla="*/ 164306 w 216694"/>
                    <a:gd name="connsiteY4" fmla="*/ 147637 h 150018"/>
                    <a:gd name="connsiteX0" fmla="*/ 45244 w 226219"/>
                    <a:gd name="connsiteY0" fmla="*/ 150018 h 150018"/>
                    <a:gd name="connsiteX1" fmla="*/ 0 w 226219"/>
                    <a:gd name="connsiteY1" fmla="*/ 59531 h 150018"/>
                    <a:gd name="connsiteX2" fmla="*/ 107156 w 226219"/>
                    <a:gd name="connsiteY2" fmla="*/ 0 h 150018"/>
                    <a:gd name="connsiteX3" fmla="*/ 226219 w 226219"/>
                    <a:gd name="connsiteY3" fmla="*/ 83343 h 150018"/>
                    <a:gd name="connsiteX4" fmla="*/ 164306 w 226219"/>
                    <a:gd name="connsiteY4" fmla="*/ 147637 h 150018"/>
                    <a:gd name="connsiteX0" fmla="*/ 54769 w 235744"/>
                    <a:gd name="connsiteY0" fmla="*/ 150018 h 150018"/>
                    <a:gd name="connsiteX1" fmla="*/ 0 w 235744"/>
                    <a:gd name="connsiteY1" fmla="*/ 83343 h 150018"/>
                    <a:gd name="connsiteX2" fmla="*/ 116681 w 235744"/>
                    <a:gd name="connsiteY2" fmla="*/ 0 h 150018"/>
                    <a:gd name="connsiteX3" fmla="*/ 235744 w 235744"/>
                    <a:gd name="connsiteY3" fmla="*/ 83343 h 150018"/>
                    <a:gd name="connsiteX4" fmla="*/ 173831 w 235744"/>
                    <a:gd name="connsiteY4" fmla="*/ 147637 h 150018"/>
                    <a:gd name="connsiteX0" fmla="*/ 54769 w 235744"/>
                    <a:gd name="connsiteY0" fmla="*/ 150018 h 157162"/>
                    <a:gd name="connsiteX1" fmla="*/ 0 w 235744"/>
                    <a:gd name="connsiteY1" fmla="*/ 83343 h 157162"/>
                    <a:gd name="connsiteX2" fmla="*/ 116681 w 235744"/>
                    <a:gd name="connsiteY2" fmla="*/ 0 h 157162"/>
                    <a:gd name="connsiteX3" fmla="*/ 235744 w 235744"/>
                    <a:gd name="connsiteY3" fmla="*/ 83343 h 157162"/>
                    <a:gd name="connsiteX4" fmla="*/ 159544 w 235744"/>
                    <a:gd name="connsiteY4" fmla="*/ 157162 h 157162"/>
                    <a:gd name="connsiteX0" fmla="*/ 71438 w 235744"/>
                    <a:gd name="connsiteY0" fmla="*/ 157161 h 157162"/>
                    <a:gd name="connsiteX1" fmla="*/ 0 w 235744"/>
                    <a:gd name="connsiteY1" fmla="*/ 83343 h 157162"/>
                    <a:gd name="connsiteX2" fmla="*/ 116681 w 235744"/>
                    <a:gd name="connsiteY2" fmla="*/ 0 h 157162"/>
                    <a:gd name="connsiteX3" fmla="*/ 235744 w 235744"/>
                    <a:gd name="connsiteY3" fmla="*/ 83343 h 157162"/>
                    <a:gd name="connsiteX4" fmla="*/ 159544 w 235744"/>
                    <a:gd name="connsiteY4" fmla="*/ 157162 h 157162"/>
                    <a:gd name="connsiteX0" fmla="*/ 73820 w 235744"/>
                    <a:gd name="connsiteY0" fmla="*/ 157161 h 157162"/>
                    <a:gd name="connsiteX1" fmla="*/ 0 w 235744"/>
                    <a:gd name="connsiteY1" fmla="*/ 83343 h 157162"/>
                    <a:gd name="connsiteX2" fmla="*/ 116681 w 235744"/>
                    <a:gd name="connsiteY2" fmla="*/ 0 h 157162"/>
                    <a:gd name="connsiteX3" fmla="*/ 235744 w 235744"/>
                    <a:gd name="connsiteY3" fmla="*/ 83343 h 157162"/>
                    <a:gd name="connsiteX4" fmla="*/ 159544 w 235744"/>
                    <a:gd name="connsiteY4" fmla="*/ 157162 h 157162"/>
                    <a:gd name="connsiteX0" fmla="*/ 73820 w 195263"/>
                    <a:gd name="connsiteY0" fmla="*/ 157161 h 157162"/>
                    <a:gd name="connsiteX1" fmla="*/ 0 w 195263"/>
                    <a:gd name="connsiteY1" fmla="*/ 83343 h 157162"/>
                    <a:gd name="connsiteX2" fmla="*/ 116681 w 195263"/>
                    <a:gd name="connsiteY2" fmla="*/ 0 h 157162"/>
                    <a:gd name="connsiteX3" fmla="*/ 195263 w 195263"/>
                    <a:gd name="connsiteY3" fmla="*/ 78580 h 157162"/>
                    <a:gd name="connsiteX4" fmla="*/ 159544 w 195263"/>
                    <a:gd name="connsiteY4" fmla="*/ 157162 h 157162"/>
                    <a:gd name="connsiteX0" fmla="*/ 30958 w 152401"/>
                    <a:gd name="connsiteY0" fmla="*/ 157161 h 157162"/>
                    <a:gd name="connsiteX1" fmla="*/ 0 w 152401"/>
                    <a:gd name="connsiteY1" fmla="*/ 85724 h 157162"/>
                    <a:gd name="connsiteX2" fmla="*/ 73819 w 152401"/>
                    <a:gd name="connsiteY2" fmla="*/ 0 h 157162"/>
                    <a:gd name="connsiteX3" fmla="*/ 152401 w 152401"/>
                    <a:gd name="connsiteY3" fmla="*/ 78580 h 157162"/>
                    <a:gd name="connsiteX4" fmla="*/ 116682 w 152401"/>
                    <a:gd name="connsiteY4" fmla="*/ 157162 h 157162"/>
                    <a:gd name="connsiteX0" fmla="*/ 30958 w 152401"/>
                    <a:gd name="connsiteY0" fmla="*/ 154780 h 154781"/>
                    <a:gd name="connsiteX1" fmla="*/ 0 w 152401"/>
                    <a:gd name="connsiteY1" fmla="*/ 83343 h 154781"/>
                    <a:gd name="connsiteX2" fmla="*/ 76200 w 152401"/>
                    <a:gd name="connsiteY2" fmla="*/ 0 h 154781"/>
                    <a:gd name="connsiteX3" fmla="*/ 152401 w 152401"/>
                    <a:gd name="connsiteY3" fmla="*/ 76199 h 154781"/>
                    <a:gd name="connsiteX4" fmla="*/ 116682 w 152401"/>
                    <a:gd name="connsiteY4" fmla="*/ 154781 h 154781"/>
                    <a:gd name="connsiteX0" fmla="*/ 26195 w 147638"/>
                    <a:gd name="connsiteY0" fmla="*/ 154780 h 154781"/>
                    <a:gd name="connsiteX1" fmla="*/ 0 w 147638"/>
                    <a:gd name="connsiteY1" fmla="*/ 76199 h 154781"/>
                    <a:gd name="connsiteX2" fmla="*/ 71437 w 147638"/>
                    <a:gd name="connsiteY2" fmla="*/ 0 h 154781"/>
                    <a:gd name="connsiteX3" fmla="*/ 147638 w 147638"/>
                    <a:gd name="connsiteY3" fmla="*/ 76199 h 154781"/>
                    <a:gd name="connsiteX4" fmla="*/ 111919 w 147638"/>
                    <a:gd name="connsiteY4" fmla="*/ 154781 h 154781"/>
                    <a:gd name="connsiteX0" fmla="*/ 28576 w 150019"/>
                    <a:gd name="connsiteY0" fmla="*/ 154780 h 154781"/>
                    <a:gd name="connsiteX1" fmla="*/ 0 w 150019"/>
                    <a:gd name="connsiteY1" fmla="*/ 76199 h 154781"/>
                    <a:gd name="connsiteX2" fmla="*/ 73818 w 150019"/>
                    <a:gd name="connsiteY2" fmla="*/ 0 h 154781"/>
                    <a:gd name="connsiteX3" fmla="*/ 150019 w 150019"/>
                    <a:gd name="connsiteY3" fmla="*/ 76199 h 154781"/>
                    <a:gd name="connsiteX4" fmla="*/ 114300 w 150019"/>
                    <a:gd name="connsiteY4" fmla="*/ 154781 h 154781"/>
                    <a:gd name="connsiteX0" fmla="*/ 30957 w 152400"/>
                    <a:gd name="connsiteY0" fmla="*/ 154780 h 154781"/>
                    <a:gd name="connsiteX1" fmla="*/ 0 w 152400"/>
                    <a:gd name="connsiteY1" fmla="*/ 78580 h 154781"/>
                    <a:gd name="connsiteX2" fmla="*/ 76199 w 152400"/>
                    <a:gd name="connsiteY2" fmla="*/ 0 h 154781"/>
                    <a:gd name="connsiteX3" fmla="*/ 152400 w 152400"/>
                    <a:gd name="connsiteY3" fmla="*/ 76199 h 154781"/>
                    <a:gd name="connsiteX4" fmla="*/ 116681 w 152400"/>
                    <a:gd name="connsiteY4" fmla="*/ 154781 h 154781"/>
                    <a:gd name="connsiteX0" fmla="*/ 35719 w 157162"/>
                    <a:gd name="connsiteY0" fmla="*/ 154780 h 154781"/>
                    <a:gd name="connsiteX1" fmla="*/ 0 w 157162"/>
                    <a:gd name="connsiteY1" fmla="*/ 78580 h 154781"/>
                    <a:gd name="connsiteX2" fmla="*/ 80961 w 157162"/>
                    <a:gd name="connsiteY2" fmla="*/ 0 h 154781"/>
                    <a:gd name="connsiteX3" fmla="*/ 157162 w 157162"/>
                    <a:gd name="connsiteY3" fmla="*/ 76199 h 154781"/>
                    <a:gd name="connsiteX4" fmla="*/ 121443 w 157162"/>
                    <a:gd name="connsiteY4" fmla="*/ 154781 h 154781"/>
                    <a:gd name="connsiteX0" fmla="*/ 28576 w 150019"/>
                    <a:gd name="connsiteY0" fmla="*/ 154780 h 154781"/>
                    <a:gd name="connsiteX1" fmla="*/ 0 w 150019"/>
                    <a:gd name="connsiteY1" fmla="*/ 78580 h 154781"/>
                    <a:gd name="connsiteX2" fmla="*/ 73818 w 150019"/>
                    <a:gd name="connsiteY2" fmla="*/ 0 h 154781"/>
                    <a:gd name="connsiteX3" fmla="*/ 150019 w 150019"/>
                    <a:gd name="connsiteY3" fmla="*/ 76199 h 154781"/>
                    <a:gd name="connsiteX4" fmla="*/ 114300 w 150019"/>
                    <a:gd name="connsiteY4" fmla="*/ 154781 h 154781"/>
                    <a:gd name="connsiteX0" fmla="*/ 28576 w 150019"/>
                    <a:gd name="connsiteY0" fmla="*/ 154780 h 154781"/>
                    <a:gd name="connsiteX1" fmla="*/ 0 w 150019"/>
                    <a:gd name="connsiteY1" fmla="*/ 80962 h 154781"/>
                    <a:gd name="connsiteX2" fmla="*/ 73818 w 150019"/>
                    <a:gd name="connsiteY2" fmla="*/ 0 h 154781"/>
                    <a:gd name="connsiteX3" fmla="*/ 150019 w 150019"/>
                    <a:gd name="connsiteY3" fmla="*/ 76199 h 154781"/>
                    <a:gd name="connsiteX4" fmla="*/ 114300 w 150019"/>
                    <a:gd name="connsiteY4" fmla="*/ 154781 h 154781"/>
                    <a:gd name="connsiteX0" fmla="*/ 28576 w 150019"/>
                    <a:gd name="connsiteY0" fmla="*/ 154780 h 154781"/>
                    <a:gd name="connsiteX1" fmla="*/ 0 w 150019"/>
                    <a:gd name="connsiteY1" fmla="*/ 73818 h 154781"/>
                    <a:gd name="connsiteX2" fmla="*/ 73818 w 150019"/>
                    <a:gd name="connsiteY2" fmla="*/ 0 h 154781"/>
                    <a:gd name="connsiteX3" fmla="*/ 150019 w 150019"/>
                    <a:gd name="connsiteY3" fmla="*/ 76199 h 154781"/>
                    <a:gd name="connsiteX4" fmla="*/ 114300 w 150019"/>
                    <a:gd name="connsiteY4" fmla="*/ 154781 h 154781"/>
                    <a:gd name="connsiteX0" fmla="*/ 30958 w 152401"/>
                    <a:gd name="connsiteY0" fmla="*/ 154780 h 154781"/>
                    <a:gd name="connsiteX1" fmla="*/ 0 w 152401"/>
                    <a:gd name="connsiteY1" fmla="*/ 73818 h 154781"/>
                    <a:gd name="connsiteX2" fmla="*/ 76200 w 152401"/>
                    <a:gd name="connsiteY2" fmla="*/ 0 h 154781"/>
                    <a:gd name="connsiteX3" fmla="*/ 152401 w 152401"/>
                    <a:gd name="connsiteY3" fmla="*/ 76199 h 154781"/>
                    <a:gd name="connsiteX4" fmla="*/ 116682 w 152401"/>
                    <a:gd name="connsiteY4" fmla="*/ 154781 h 154781"/>
                    <a:gd name="connsiteX0" fmla="*/ 30958 w 152401"/>
                    <a:gd name="connsiteY0" fmla="*/ 154780 h 154781"/>
                    <a:gd name="connsiteX1" fmla="*/ 0 w 152401"/>
                    <a:gd name="connsiteY1" fmla="*/ 73818 h 154781"/>
                    <a:gd name="connsiteX2" fmla="*/ 76200 w 152401"/>
                    <a:gd name="connsiteY2" fmla="*/ 0 h 154781"/>
                    <a:gd name="connsiteX3" fmla="*/ 152401 w 152401"/>
                    <a:gd name="connsiteY3" fmla="*/ 76199 h 154781"/>
                    <a:gd name="connsiteX4" fmla="*/ 116682 w 152401"/>
                    <a:gd name="connsiteY4" fmla="*/ 154781 h 154781"/>
                    <a:gd name="connsiteX0" fmla="*/ 33339 w 154782"/>
                    <a:gd name="connsiteY0" fmla="*/ 154780 h 154781"/>
                    <a:gd name="connsiteX1" fmla="*/ 0 w 154782"/>
                    <a:gd name="connsiteY1" fmla="*/ 78580 h 154781"/>
                    <a:gd name="connsiteX2" fmla="*/ 78581 w 154782"/>
                    <a:gd name="connsiteY2" fmla="*/ 0 h 154781"/>
                    <a:gd name="connsiteX3" fmla="*/ 154782 w 154782"/>
                    <a:gd name="connsiteY3" fmla="*/ 76199 h 154781"/>
                    <a:gd name="connsiteX4" fmla="*/ 119063 w 154782"/>
                    <a:gd name="connsiteY4" fmla="*/ 154781 h 154781"/>
                    <a:gd name="connsiteX0" fmla="*/ 28576 w 150019"/>
                    <a:gd name="connsiteY0" fmla="*/ 154780 h 154781"/>
                    <a:gd name="connsiteX1" fmla="*/ 0 w 150019"/>
                    <a:gd name="connsiteY1" fmla="*/ 76199 h 154781"/>
                    <a:gd name="connsiteX2" fmla="*/ 73818 w 150019"/>
                    <a:gd name="connsiteY2" fmla="*/ 0 h 154781"/>
                    <a:gd name="connsiteX3" fmla="*/ 150019 w 150019"/>
                    <a:gd name="connsiteY3" fmla="*/ 76199 h 154781"/>
                    <a:gd name="connsiteX4" fmla="*/ 114300 w 150019"/>
                    <a:gd name="connsiteY4" fmla="*/ 154781 h 154781"/>
                    <a:gd name="connsiteX0" fmla="*/ 30958 w 152401"/>
                    <a:gd name="connsiteY0" fmla="*/ 154780 h 154781"/>
                    <a:gd name="connsiteX1" fmla="*/ 0 w 152401"/>
                    <a:gd name="connsiteY1" fmla="*/ 73818 h 154781"/>
                    <a:gd name="connsiteX2" fmla="*/ 76200 w 152401"/>
                    <a:gd name="connsiteY2" fmla="*/ 0 h 154781"/>
                    <a:gd name="connsiteX3" fmla="*/ 152401 w 152401"/>
                    <a:gd name="connsiteY3" fmla="*/ 76199 h 154781"/>
                    <a:gd name="connsiteX4" fmla="*/ 116682 w 152401"/>
                    <a:gd name="connsiteY4" fmla="*/ 154781 h 154781"/>
                    <a:gd name="connsiteX0" fmla="*/ 30958 w 152401"/>
                    <a:gd name="connsiteY0" fmla="*/ 154780 h 154781"/>
                    <a:gd name="connsiteX1" fmla="*/ 0 w 152401"/>
                    <a:gd name="connsiteY1" fmla="*/ 76199 h 154781"/>
                    <a:gd name="connsiteX2" fmla="*/ 76200 w 152401"/>
                    <a:gd name="connsiteY2" fmla="*/ 0 h 154781"/>
                    <a:gd name="connsiteX3" fmla="*/ 152401 w 152401"/>
                    <a:gd name="connsiteY3" fmla="*/ 76199 h 154781"/>
                    <a:gd name="connsiteX4" fmla="*/ 116682 w 152401"/>
                    <a:gd name="connsiteY4" fmla="*/ 154781 h 154781"/>
                    <a:gd name="connsiteX0" fmla="*/ 35721 w 152401"/>
                    <a:gd name="connsiteY0" fmla="*/ 150017 h 154781"/>
                    <a:gd name="connsiteX1" fmla="*/ 0 w 152401"/>
                    <a:gd name="connsiteY1" fmla="*/ 76199 h 154781"/>
                    <a:gd name="connsiteX2" fmla="*/ 76200 w 152401"/>
                    <a:gd name="connsiteY2" fmla="*/ 0 h 154781"/>
                    <a:gd name="connsiteX3" fmla="*/ 152401 w 152401"/>
                    <a:gd name="connsiteY3" fmla="*/ 76199 h 154781"/>
                    <a:gd name="connsiteX4" fmla="*/ 116682 w 152401"/>
                    <a:gd name="connsiteY4" fmla="*/ 154781 h 154781"/>
                    <a:gd name="connsiteX0" fmla="*/ 35721 w 152401"/>
                    <a:gd name="connsiteY0" fmla="*/ 150017 h 154781"/>
                    <a:gd name="connsiteX1" fmla="*/ 0 w 152401"/>
                    <a:gd name="connsiteY1" fmla="*/ 76199 h 154781"/>
                    <a:gd name="connsiteX2" fmla="*/ 76200 w 152401"/>
                    <a:gd name="connsiteY2" fmla="*/ 0 h 154781"/>
                    <a:gd name="connsiteX3" fmla="*/ 152401 w 152401"/>
                    <a:gd name="connsiteY3" fmla="*/ 76199 h 154781"/>
                    <a:gd name="connsiteX4" fmla="*/ 123826 w 152401"/>
                    <a:gd name="connsiteY4" fmla="*/ 154781 h 154781"/>
                    <a:gd name="connsiteX0" fmla="*/ 35721 w 152401"/>
                    <a:gd name="connsiteY0" fmla="*/ 150017 h 152400"/>
                    <a:gd name="connsiteX1" fmla="*/ 0 w 152401"/>
                    <a:gd name="connsiteY1" fmla="*/ 76199 h 152400"/>
                    <a:gd name="connsiteX2" fmla="*/ 76200 w 152401"/>
                    <a:gd name="connsiteY2" fmla="*/ 0 h 152400"/>
                    <a:gd name="connsiteX3" fmla="*/ 152401 w 152401"/>
                    <a:gd name="connsiteY3" fmla="*/ 76199 h 152400"/>
                    <a:gd name="connsiteX4" fmla="*/ 121445 w 152401"/>
                    <a:gd name="connsiteY4" fmla="*/ 152400 h 152400"/>
                    <a:gd name="connsiteX0" fmla="*/ 35721 w 152401"/>
                    <a:gd name="connsiteY0" fmla="*/ 150017 h 150017"/>
                    <a:gd name="connsiteX1" fmla="*/ 0 w 152401"/>
                    <a:gd name="connsiteY1" fmla="*/ 76199 h 150017"/>
                    <a:gd name="connsiteX2" fmla="*/ 76200 w 152401"/>
                    <a:gd name="connsiteY2" fmla="*/ 0 h 150017"/>
                    <a:gd name="connsiteX3" fmla="*/ 152401 w 152401"/>
                    <a:gd name="connsiteY3" fmla="*/ 76199 h 150017"/>
                    <a:gd name="connsiteX4" fmla="*/ 119064 w 152401"/>
                    <a:gd name="connsiteY4" fmla="*/ 147638 h 150017"/>
                    <a:gd name="connsiteX0" fmla="*/ 35721 w 152401"/>
                    <a:gd name="connsiteY0" fmla="*/ 150017 h 150020"/>
                    <a:gd name="connsiteX1" fmla="*/ 0 w 152401"/>
                    <a:gd name="connsiteY1" fmla="*/ 76199 h 150020"/>
                    <a:gd name="connsiteX2" fmla="*/ 76200 w 152401"/>
                    <a:gd name="connsiteY2" fmla="*/ 0 h 150020"/>
                    <a:gd name="connsiteX3" fmla="*/ 152401 w 152401"/>
                    <a:gd name="connsiteY3" fmla="*/ 76199 h 150020"/>
                    <a:gd name="connsiteX4" fmla="*/ 116682 w 152401"/>
                    <a:gd name="connsiteY4" fmla="*/ 150020 h 150020"/>
                    <a:gd name="connsiteX0" fmla="*/ 35721 w 152401"/>
                    <a:gd name="connsiteY0" fmla="*/ 150017 h 150020"/>
                    <a:gd name="connsiteX1" fmla="*/ 0 w 152401"/>
                    <a:gd name="connsiteY1" fmla="*/ 76199 h 150020"/>
                    <a:gd name="connsiteX2" fmla="*/ 76200 w 152401"/>
                    <a:gd name="connsiteY2" fmla="*/ 0 h 150020"/>
                    <a:gd name="connsiteX3" fmla="*/ 152401 w 152401"/>
                    <a:gd name="connsiteY3" fmla="*/ 76199 h 150020"/>
                    <a:gd name="connsiteX4" fmla="*/ 116682 w 152401"/>
                    <a:gd name="connsiteY4" fmla="*/ 150020 h 150020"/>
                    <a:gd name="connsiteX0" fmla="*/ 35721 w 152401"/>
                    <a:gd name="connsiteY0" fmla="*/ 150017 h 150020"/>
                    <a:gd name="connsiteX1" fmla="*/ 0 w 152401"/>
                    <a:gd name="connsiteY1" fmla="*/ 76199 h 150020"/>
                    <a:gd name="connsiteX2" fmla="*/ 76200 w 152401"/>
                    <a:gd name="connsiteY2" fmla="*/ 0 h 150020"/>
                    <a:gd name="connsiteX3" fmla="*/ 152401 w 152401"/>
                    <a:gd name="connsiteY3" fmla="*/ 76199 h 150020"/>
                    <a:gd name="connsiteX4" fmla="*/ 116682 w 152401"/>
                    <a:gd name="connsiteY4" fmla="*/ 150020 h 150020"/>
                    <a:gd name="connsiteX0" fmla="*/ 35721 w 152401"/>
                    <a:gd name="connsiteY0" fmla="*/ 150017 h 150020"/>
                    <a:gd name="connsiteX1" fmla="*/ 0 w 152401"/>
                    <a:gd name="connsiteY1" fmla="*/ 76199 h 150020"/>
                    <a:gd name="connsiteX2" fmla="*/ 76200 w 152401"/>
                    <a:gd name="connsiteY2" fmla="*/ 0 h 150020"/>
                    <a:gd name="connsiteX3" fmla="*/ 152401 w 152401"/>
                    <a:gd name="connsiteY3" fmla="*/ 76199 h 150020"/>
                    <a:gd name="connsiteX4" fmla="*/ 116682 w 152401"/>
                    <a:gd name="connsiteY4" fmla="*/ 150020 h 150020"/>
                    <a:gd name="connsiteX0" fmla="*/ 35721 w 152401"/>
                    <a:gd name="connsiteY0" fmla="*/ 150017 h 150020"/>
                    <a:gd name="connsiteX1" fmla="*/ 0 w 152401"/>
                    <a:gd name="connsiteY1" fmla="*/ 76199 h 150020"/>
                    <a:gd name="connsiteX2" fmla="*/ 76200 w 152401"/>
                    <a:gd name="connsiteY2" fmla="*/ 0 h 150020"/>
                    <a:gd name="connsiteX3" fmla="*/ 152401 w 152401"/>
                    <a:gd name="connsiteY3" fmla="*/ 76199 h 150020"/>
                    <a:gd name="connsiteX4" fmla="*/ 116682 w 152401"/>
                    <a:gd name="connsiteY4" fmla="*/ 150020 h 150020"/>
                    <a:gd name="connsiteX0" fmla="*/ 35721 w 153268"/>
                    <a:gd name="connsiteY0" fmla="*/ 150017 h 150020"/>
                    <a:gd name="connsiteX1" fmla="*/ 0 w 153268"/>
                    <a:gd name="connsiteY1" fmla="*/ 76199 h 150020"/>
                    <a:gd name="connsiteX2" fmla="*/ 76200 w 153268"/>
                    <a:gd name="connsiteY2" fmla="*/ 0 h 150020"/>
                    <a:gd name="connsiteX3" fmla="*/ 152401 w 153268"/>
                    <a:gd name="connsiteY3" fmla="*/ 76199 h 150020"/>
                    <a:gd name="connsiteX4" fmla="*/ 116682 w 153268"/>
                    <a:gd name="connsiteY4" fmla="*/ 150020 h 150020"/>
                    <a:gd name="connsiteX0" fmla="*/ 35721 w 153268"/>
                    <a:gd name="connsiteY0" fmla="*/ 150017 h 150020"/>
                    <a:gd name="connsiteX1" fmla="*/ 0 w 153268"/>
                    <a:gd name="connsiteY1" fmla="*/ 76199 h 150020"/>
                    <a:gd name="connsiteX2" fmla="*/ 76200 w 153268"/>
                    <a:gd name="connsiteY2" fmla="*/ 0 h 150020"/>
                    <a:gd name="connsiteX3" fmla="*/ 152401 w 153268"/>
                    <a:gd name="connsiteY3" fmla="*/ 76199 h 150020"/>
                    <a:gd name="connsiteX4" fmla="*/ 116682 w 153268"/>
                    <a:gd name="connsiteY4" fmla="*/ 150020 h 150020"/>
                    <a:gd name="connsiteX0" fmla="*/ 35721 w 153268"/>
                    <a:gd name="connsiteY0" fmla="*/ 150017 h 150020"/>
                    <a:gd name="connsiteX1" fmla="*/ 0 w 153268"/>
                    <a:gd name="connsiteY1" fmla="*/ 76199 h 150020"/>
                    <a:gd name="connsiteX2" fmla="*/ 76200 w 153268"/>
                    <a:gd name="connsiteY2" fmla="*/ 0 h 150020"/>
                    <a:gd name="connsiteX3" fmla="*/ 152401 w 153268"/>
                    <a:gd name="connsiteY3" fmla="*/ 76199 h 150020"/>
                    <a:gd name="connsiteX4" fmla="*/ 116682 w 153268"/>
                    <a:gd name="connsiteY4" fmla="*/ 150020 h 150020"/>
                    <a:gd name="connsiteX0" fmla="*/ 35721 w 153268"/>
                    <a:gd name="connsiteY0" fmla="*/ 150017 h 150020"/>
                    <a:gd name="connsiteX1" fmla="*/ 0 w 153268"/>
                    <a:gd name="connsiteY1" fmla="*/ 76199 h 150020"/>
                    <a:gd name="connsiteX2" fmla="*/ 76200 w 153268"/>
                    <a:gd name="connsiteY2" fmla="*/ 0 h 150020"/>
                    <a:gd name="connsiteX3" fmla="*/ 152401 w 153268"/>
                    <a:gd name="connsiteY3" fmla="*/ 76199 h 150020"/>
                    <a:gd name="connsiteX4" fmla="*/ 116682 w 153268"/>
                    <a:gd name="connsiteY4" fmla="*/ 150020 h 150020"/>
                    <a:gd name="connsiteX0" fmla="*/ 35721 w 153268"/>
                    <a:gd name="connsiteY0" fmla="*/ 150017 h 150020"/>
                    <a:gd name="connsiteX1" fmla="*/ 0 w 153268"/>
                    <a:gd name="connsiteY1" fmla="*/ 76199 h 150020"/>
                    <a:gd name="connsiteX2" fmla="*/ 76200 w 153268"/>
                    <a:gd name="connsiteY2" fmla="*/ 0 h 150020"/>
                    <a:gd name="connsiteX3" fmla="*/ 152401 w 153268"/>
                    <a:gd name="connsiteY3" fmla="*/ 76199 h 150020"/>
                    <a:gd name="connsiteX4" fmla="*/ 116682 w 153268"/>
                    <a:gd name="connsiteY4" fmla="*/ 150020 h 150020"/>
                    <a:gd name="connsiteX0" fmla="*/ 35721 w 153268"/>
                    <a:gd name="connsiteY0" fmla="*/ 150017 h 150020"/>
                    <a:gd name="connsiteX1" fmla="*/ 0 w 153268"/>
                    <a:gd name="connsiteY1" fmla="*/ 76199 h 150020"/>
                    <a:gd name="connsiteX2" fmla="*/ 76200 w 153268"/>
                    <a:gd name="connsiteY2" fmla="*/ 0 h 150020"/>
                    <a:gd name="connsiteX3" fmla="*/ 152401 w 153268"/>
                    <a:gd name="connsiteY3" fmla="*/ 76199 h 150020"/>
                    <a:gd name="connsiteX4" fmla="*/ 116682 w 153268"/>
                    <a:gd name="connsiteY4" fmla="*/ 150020 h 150020"/>
                    <a:gd name="connsiteX0" fmla="*/ 0 w 117547"/>
                    <a:gd name="connsiteY0" fmla="*/ 150017 h 150020"/>
                    <a:gd name="connsiteX1" fmla="*/ 40479 w 117547"/>
                    <a:gd name="connsiteY1" fmla="*/ 0 h 150020"/>
                    <a:gd name="connsiteX2" fmla="*/ 116680 w 117547"/>
                    <a:gd name="connsiteY2" fmla="*/ 76199 h 150020"/>
                    <a:gd name="connsiteX3" fmla="*/ 80961 w 117547"/>
                    <a:gd name="connsiteY3" fmla="*/ 150020 h 150020"/>
                    <a:gd name="connsiteX0" fmla="*/ 0 w 77068"/>
                    <a:gd name="connsiteY0" fmla="*/ 0 h 150020"/>
                    <a:gd name="connsiteX1" fmla="*/ 76201 w 77068"/>
                    <a:gd name="connsiteY1" fmla="*/ 76199 h 150020"/>
                    <a:gd name="connsiteX2" fmla="*/ 40482 w 77068"/>
                    <a:gd name="connsiteY2" fmla="*/ 150020 h 15002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77068" h="150020">
                      <a:moveTo>
                        <a:pt x="0" y="0"/>
                      </a:moveTo>
                      <a:cubicBezTo>
                        <a:pt x="77787" y="1588"/>
                        <a:pt x="79376" y="29368"/>
                        <a:pt x="76201" y="76199"/>
                      </a:cubicBezTo>
                      <a:cubicBezTo>
                        <a:pt x="71439" y="131762"/>
                        <a:pt x="52388" y="125413"/>
                        <a:pt x="40482" y="150020"/>
                      </a:cubicBezTo>
                    </a:path>
                  </a:pathLst>
                </a:custGeom>
                <a:noFill/>
                <a:ln w="25400">
                  <a:solidFill>
                    <a:srgbClr val="6969B6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CA" dirty="0"/>
                </a:p>
              </p:txBody>
            </p:sp>
          </p:grpSp>
          <p:grpSp>
            <p:nvGrpSpPr>
              <p:cNvPr id="58" name="Group 57"/>
              <p:cNvGrpSpPr/>
              <p:nvPr/>
            </p:nvGrpSpPr>
            <p:grpSpPr>
              <a:xfrm rot="17760000" flipH="1">
                <a:off x="677893" y="2198673"/>
                <a:ext cx="153024" cy="150020"/>
                <a:chOff x="534893" y="1981085"/>
                <a:chExt cx="153024" cy="150020"/>
              </a:xfrm>
            </p:grpSpPr>
            <p:sp>
              <p:nvSpPr>
                <p:cNvPr id="61" name="Freeform 60"/>
                <p:cNvSpPr/>
                <p:nvPr/>
              </p:nvSpPr>
              <p:spPr>
                <a:xfrm>
                  <a:off x="610849" y="1981085"/>
                  <a:ext cx="77068" cy="150020"/>
                </a:xfrm>
                <a:custGeom>
                  <a:avLst/>
                  <a:gdLst>
                    <a:gd name="connsiteX0" fmla="*/ 0 w 295275"/>
                    <a:gd name="connsiteY0" fmla="*/ 152400 h 152400"/>
                    <a:gd name="connsiteX1" fmla="*/ 0 w 295275"/>
                    <a:gd name="connsiteY1" fmla="*/ 152400 h 152400"/>
                    <a:gd name="connsiteX2" fmla="*/ 66675 w 295275"/>
                    <a:gd name="connsiteY2" fmla="*/ 123825 h 152400"/>
                    <a:gd name="connsiteX3" fmla="*/ 38100 w 295275"/>
                    <a:gd name="connsiteY3" fmla="*/ 47625 h 152400"/>
                    <a:gd name="connsiteX4" fmla="*/ 142875 w 295275"/>
                    <a:gd name="connsiteY4" fmla="*/ 0 h 152400"/>
                    <a:gd name="connsiteX5" fmla="*/ 238125 w 295275"/>
                    <a:gd name="connsiteY5" fmla="*/ 47625 h 152400"/>
                    <a:gd name="connsiteX6" fmla="*/ 209550 w 295275"/>
                    <a:gd name="connsiteY6" fmla="*/ 133350 h 152400"/>
                    <a:gd name="connsiteX7" fmla="*/ 295275 w 295275"/>
                    <a:gd name="connsiteY7" fmla="*/ 152400 h 152400"/>
                    <a:gd name="connsiteX0" fmla="*/ 0 w 277485"/>
                    <a:gd name="connsiteY0" fmla="*/ 152400 h 163073"/>
                    <a:gd name="connsiteX1" fmla="*/ 0 w 277485"/>
                    <a:gd name="connsiteY1" fmla="*/ 152400 h 163073"/>
                    <a:gd name="connsiteX2" fmla="*/ 66675 w 277485"/>
                    <a:gd name="connsiteY2" fmla="*/ 123825 h 163073"/>
                    <a:gd name="connsiteX3" fmla="*/ 38100 w 277485"/>
                    <a:gd name="connsiteY3" fmla="*/ 47625 h 163073"/>
                    <a:gd name="connsiteX4" fmla="*/ 142875 w 277485"/>
                    <a:gd name="connsiteY4" fmla="*/ 0 h 163073"/>
                    <a:gd name="connsiteX5" fmla="*/ 238125 w 277485"/>
                    <a:gd name="connsiteY5" fmla="*/ 47625 h 163073"/>
                    <a:gd name="connsiteX6" fmla="*/ 209550 w 277485"/>
                    <a:gd name="connsiteY6" fmla="*/ 133350 h 163073"/>
                    <a:gd name="connsiteX7" fmla="*/ 277485 w 277485"/>
                    <a:gd name="connsiteY7" fmla="*/ 163073 h 163073"/>
                    <a:gd name="connsiteX0" fmla="*/ 0 w 277485"/>
                    <a:gd name="connsiteY0" fmla="*/ 152400 h 163073"/>
                    <a:gd name="connsiteX1" fmla="*/ 21348 w 277485"/>
                    <a:gd name="connsiteY1" fmla="*/ 141726 h 163073"/>
                    <a:gd name="connsiteX2" fmla="*/ 66675 w 277485"/>
                    <a:gd name="connsiteY2" fmla="*/ 123825 h 163073"/>
                    <a:gd name="connsiteX3" fmla="*/ 38100 w 277485"/>
                    <a:gd name="connsiteY3" fmla="*/ 47625 h 163073"/>
                    <a:gd name="connsiteX4" fmla="*/ 142875 w 277485"/>
                    <a:gd name="connsiteY4" fmla="*/ 0 h 163073"/>
                    <a:gd name="connsiteX5" fmla="*/ 238125 w 277485"/>
                    <a:gd name="connsiteY5" fmla="*/ 47625 h 163073"/>
                    <a:gd name="connsiteX6" fmla="*/ 209550 w 277485"/>
                    <a:gd name="connsiteY6" fmla="*/ 133350 h 163073"/>
                    <a:gd name="connsiteX7" fmla="*/ 277485 w 277485"/>
                    <a:gd name="connsiteY7" fmla="*/ 163073 h 163073"/>
                    <a:gd name="connsiteX0" fmla="*/ 35654 w 256212"/>
                    <a:gd name="connsiteY0" fmla="*/ 163073 h 163073"/>
                    <a:gd name="connsiteX1" fmla="*/ 75 w 256212"/>
                    <a:gd name="connsiteY1" fmla="*/ 141726 h 163073"/>
                    <a:gd name="connsiteX2" fmla="*/ 45402 w 256212"/>
                    <a:gd name="connsiteY2" fmla="*/ 123825 h 163073"/>
                    <a:gd name="connsiteX3" fmla="*/ 16827 w 256212"/>
                    <a:gd name="connsiteY3" fmla="*/ 47625 h 163073"/>
                    <a:gd name="connsiteX4" fmla="*/ 121602 w 256212"/>
                    <a:gd name="connsiteY4" fmla="*/ 0 h 163073"/>
                    <a:gd name="connsiteX5" fmla="*/ 216852 w 256212"/>
                    <a:gd name="connsiteY5" fmla="*/ 47625 h 163073"/>
                    <a:gd name="connsiteX6" fmla="*/ 188277 w 256212"/>
                    <a:gd name="connsiteY6" fmla="*/ 133350 h 163073"/>
                    <a:gd name="connsiteX7" fmla="*/ 256212 w 256212"/>
                    <a:gd name="connsiteY7" fmla="*/ 163073 h 163073"/>
                    <a:gd name="connsiteX0" fmla="*/ 0 w 256137"/>
                    <a:gd name="connsiteY0" fmla="*/ 141726 h 163073"/>
                    <a:gd name="connsiteX1" fmla="*/ 45327 w 256137"/>
                    <a:gd name="connsiteY1" fmla="*/ 123825 h 163073"/>
                    <a:gd name="connsiteX2" fmla="*/ 16752 w 256137"/>
                    <a:gd name="connsiteY2" fmla="*/ 47625 h 163073"/>
                    <a:gd name="connsiteX3" fmla="*/ 121527 w 256137"/>
                    <a:gd name="connsiteY3" fmla="*/ 0 h 163073"/>
                    <a:gd name="connsiteX4" fmla="*/ 216777 w 256137"/>
                    <a:gd name="connsiteY4" fmla="*/ 47625 h 163073"/>
                    <a:gd name="connsiteX5" fmla="*/ 188202 w 256137"/>
                    <a:gd name="connsiteY5" fmla="*/ 133350 h 163073"/>
                    <a:gd name="connsiteX6" fmla="*/ 256137 w 256137"/>
                    <a:gd name="connsiteY6" fmla="*/ 163073 h 163073"/>
                    <a:gd name="connsiteX0" fmla="*/ 8153 w 239385"/>
                    <a:gd name="connsiteY0" fmla="*/ 152400 h 163073"/>
                    <a:gd name="connsiteX1" fmla="*/ 28575 w 239385"/>
                    <a:gd name="connsiteY1" fmla="*/ 123825 h 163073"/>
                    <a:gd name="connsiteX2" fmla="*/ 0 w 239385"/>
                    <a:gd name="connsiteY2" fmla="*/ 47625 h 163073"/>
                    <a:gd name="connsiteX3" fmla="*/ 104775 w 239385"/>
                    <a:gd name="connsiteY3" fmla="*/ 0 h 163073"/>
                    <a:gd name="connsiteX4" fmla="*/ 200025 w 239385"/>
                    <a:gd name="connsiteY4" fmla="*/ 47625 h 163073"/>
                    <a:gd name="connsiteX5" fmla="*/ 171450 w 239385"/>
                    <a:gd name="connsiteY5" fmla="*/ 133350 h 163073"/>
                    <a:gd name="connsiteX6" fmla="*/ 239385 w 239385"/>
                    <a:gd name="connsiteY6" fmla="*/ 163073 h 163073"/>
                    <a:gd name="connsiteX0" fmla="*/ 8153 w 239385"/>
                    <a:gd name="connsiteY0" fmla="*/ 152400 h 163073"/>
                    <a:gd name="connsiteX1" fmla="*/ 35719 w 239385"/>
                    <a:gd name="connsiteY1" fmla="*/ 138112 h 163073"/>
                    <a:gd name="connsiteX2" fmla="*/ 0 w 239385"/>
                    <a:gd name="connsiteY2" fmla="*/ 47625 h 163073"/>
                    <a:gd name="connsiteX3" fmla="*/ 104775 w 239385"/>
                    <a:gd name="connsiteY3" fmla="*/ 0 h 163073"/>
                    <a:gd name="connsiteX4" fmla="*/ 200025 w 239385"/>
                    <a:gd name="connsiteY4" fmla="*/ 47625 h 163073"/>
                    <a:gd name="connsiteX5" fmla="*/ 171450 w 239385"/>
                    <a:gd name="connsiteY5" fmla="*/ 133350 h 163073"/>
                    <a:gd name="connsiteX6" fmla="*/ 239385 w 239385"/>
                    <a:gd name="connsiteY6" fmla="*/ 163073 h 163073"/>
                    <a:gd name="connsiteX0" fmla="*/ 35719 w 239385"/>
                    <a:gd name="connsiteY0" fmla="*/ 138112 h 163073"/>
                    <a:gd name="connsiteX1" fmla="*/ 0 w 239385"/>
                    <a:gd name="connsiteY1" fmla="*/ 47625 h 163073"/>
                    <a:gd name="connsiteX2" fmla="*/ 104775 w 239385"/>
                    <a:gd name="connsiteY2" fmla="*/ 0 h 163073"/>
                    <a:gd name="connsiteX3" fmla="*/ 200025 w 239385"/>
                    <a:gd name="connsiteY3" fmla="*/ 47625 h 163073"/>
                    <a:gd name="connsiteX4" fmla="*/ 171450 w 239385"/>
                    <a:gd name="connsiteY4" fmla="*/ 133350 h 163073"/>
                    <a:gd name="connsiteX5" fmla="*/ 239385 w 239385"/>
                    <a:gd name="connsiteY5" fmla="*/ 163073 h 163073"/>
                    <a:gd name="connsiteX0" fmla="*/ 45244 w 239385"/>
                    <a:gd name="connsiteY0" fmla="*/ 138112 h 163073"/>
                    <a:gd name="connsiteX1" fmla="*/ 0 w 239385"/>
                    <a:gd name="connsiteY1" fmla="*/ 47625 h 163073"/>
                    <a:gd name="connsiteX2" fmla="*/ 104775 w 239385"/>
                    <a:gd name="connsiteY2" fmla="*/ 0 h 163073"/>
                    <a:gd name="connsiteX3" fmla="*/ 200025 w 239385"/>
                    <a:gd name="connsiteY3" fmla="*/ 47625 h 163073"/>
                    <a:gd name="connsiteX4" fmla="*/ 171450 w 239385"/>
                    <a:gd name="connsiteY4" fmla="*/ 133350 h 163073"/>
                    <a:gd name="connsiteX5" fmla="*/ 239385 w 239385"/>
                    <a:gd name="connsiteY5" fmla="*/ 163073 h 163073"/>
                    <a:gd name="connsiteX0" fmla="*/ 45244 w 200025"/>
                    <a:gd name="connsiteY0" fmla="*/ 138112 h 138112"/>
                    <a:gd name="connsiteX1" fmla="*/ 0 w 200025"/>
                    <a:gd name="connsiteY1" fmla="*/ 47625 h 138112"/>
                    <a:gd name="connsiteX2" fmla="*/ 104775 w 200025"/>
                    <a:gd name="connsiteY2" fmla="*/ 0 h 138112"/>
                    <a:gd name="connsiteX3" fmla="*/ 200025 w 200025"/>
                    <a:gd name="connsiteY3" fmla="*/ 47625 h 138112"/>
                    <a:gd name="connsiteX4" fmla="*/ 171450 w 200025"/>
                    <a:gd name="connsiteY4" fmla="*/ 133350 h 138112"/>
                    <a:gd name="connsiteX0" fmla="*/ 45244 w 200025"/>
                    <a:gd name="connsiteY0" fmla="*/ 138112 h 138112"/>
                    <a:gd name="connsiteX1" fmla="*/ 0 w 200025"/>
                    <a:gd name="connsiteY1" fmla="*/ 47625 h 138112"/>
                    <a:gd name="connsiteX2" fmla="*/ 104775 w 200025"/>
                    <a:gd name="connsiteY2" fmla="*/ 0 h 138112"/>
                    <a:gd name="connsiteX3" fmla="*/ 200025 w 200025"/>
                    <a:gd name="connsiteY3" fmla="*/ 47625 h 138112"/>
                    <a:gd name="connsiteX4" fmla="*/ 164306 w 200025"/>
                    <a:gd name="connsiteY4" fmla="*/ 135731 h 138112"/>
                    <a:gd name="connsiteX0" fmla="*/ 45244 w 200025"/>
                    <a:gd name="connsiteY0" fmla="*/ 150018 h 150018"/>
                    <a:gd name="connsiteX1" fmla="*/ 0 w 200025"/>
                    <a:gd name="connsiteY1" fmla="*/ 59531 h 150018"/>
                    <a:gd name="connsiteX2" fmla="*/ 107156 w 200025"/>
                    <a:gd name="connsiteY2" fmla="*/ 0 h 150018"/>
                    <a:gd name="connsiteX3" fmla="*/ 200025 w 200025"/>
                    <a:gd name="connsiteY3" fmla="*/ 59531 h 150018"/>
                    <a:gd name="connsiteX4" fmla="*/ 164306 w 200025"/>
                    <a:gd name="connsiteY4" fmla="*/ 147637 h 150018"/>
                    <a:gd name="connsiteX0" fmla="*/ 45244 w 216694"/>
                    <a:gd name="connsiteY0" fmla="*/ 150018 h 150018"/>
                    <a:gd name="connsiteX1" fmla="*/ 0 w 216694"/>
                    <a:gd name="connsiteY1" fmla="*/ 59531 h 150018"/>
                    <a:gd name="connsiteX2" fmla="*/ 107156 w 216694"/>
                    <a:gd name="connsiteY2" fmla="*/ 0 h 150018"/>
                    <a:gd name="connsiteX3" fmla="*/ 216694 w 216694"/>
                    <a:gd name="connsiteY3" fmla="*/ 80962 h 150018"/>
                    <a:gd name="connsiteX4" fmla="*/ 164306 w 216694"/>
                    <a:gd name="connsiteY4" fmla="*/ 147637 h 150018"/>
                    <a:gd name="connsiteX0" fmla="*/ 45244 w 226219"/>
                    <a:gd name="connsiteY0" fmla="*/ 150018 h 150018"/>
                    <a:gd name="connsiteX1" fmla="*/ 0 w 226219"/>
                    <a:gd name="connsiteY1" fmla="*/ 59531 h 150018"/>
                    <a:gd name="connsiteX2" fmla="*/ 107156 w 226219"/>
                    <a:gd name="connsiteY2" fmla="*/ 0 h 150018"/>
                    <a:gd name="connsiteX3" fmla="*/ 226219 w 226219"/>
                    <a:gd name="connsiteY3" fmla="*/ 83343 h 150018"/>
                    <a:gd name="connsiteX4" fmla="*/ 164306 w 226219"/>
                    <a:gd name="connsiteY4" fmla="*/ 147637 h 150018"/>
                    <a:gd name="connsiteX0" fmla="*/ 54769 w 235744"/>
                    <a:gd name="connsiteY0" fmla="*/ 150018 h 150018"/>
                    <a:gd name="connsiteX1" fmla="*/ 0 w 235744"/>
                    <a:gd name="connsiteY1" fmla="*/ 83343 h 150018"/>
                    <a:gd name="connsiteX2" fmla="*/ 116681 w 235744"/>
                    <a:gd name="connsiteY2" fmla="*/ 0 h 150018"/>
                    <a:gd name="connsiteX3" fmla="*/ 235744 w 235744"/>
                    <a:gd name="connsiteY3" fmla="*/ 83343 h 150018"/>
                    <a:gd name="connsiteX4" fmla="*/ 173831 w 235744"/>
                    <a:gd name="connsiteY4" fmla="*/ 147637 h 150018"/>
                    <a:gd name="connsiteX0" fmla="*/ 54769 w 235744"/>
                    <a:gd name="connsiteY0" fmla="*/ 150018 h 157162"/>
                    <a:gd name="connsiteX1" fmla="*/ 0 w 235744"/>
                    <a:gd name="connsiteY1" fmla="*/ 83343 h 157162"/>
                    <a:gd name="connsiteX2" fmla="*/ 116681 w 235744"/>
                    <a:gd name="connsiteY2" fmla="*/ 0 h 157162"/>
                    <a:gd name="connsiteX3" fmla="*/ 235744 w 235744"/>
                    <a:gd name="connsiteY3" fmla="*/ 83343 h 157162"/>
                    <a:gd name="connsiteX4" fmla="*/ 159544 w 235744"/>
                    <a:gd name="connsiteY4" fmla="*/ 157162 h 157162"/>
                    <a:gd name="connsiteX0" fmla="*/ 71438 w 235744"/>
                    <a:gd name="connsiteY0" fmla="*/ 157161 h 157162"/>
                    <a:gd name="connsiteX1" fmla="*/ 0 w 235744"/>
                    <a:gd name="connsiteY1" fmla="*/ 83343 h 157162"/>
                    <a:gd name="connsiteX2" fmla="*/ 116681 w 235744"/>
                    <a:gd name="connsiteY2" fmla="*/ 0 h 157162"/>
                    <a:gd name="connsiteX3" fmla="*/ 235744 w 235744"/>
                    <a:gd name="connsiteY3" fmla="*/ 83343 h 157162"/>
                    <a:gd name="connsiteX4" fmla="*/ 159544 w 235744"/>
                    <a:gd name="connsiteY4" fmla="*/ 157162 h 157162"/>
                    <a:gd name="connsiteX0" fmla="*/ 73820 w 235744"/>
                    <a:gd name="connsiteY0" fmla="*/ 157161 h 157162"/>
                    <a:gd name="connsiteX1" fmla="*/ 0 w 235744"/>
                    <a:gd name="connsiteY1" fmla="*/ 83343 h 157162"/>
                    <a:gd name="connsiteX2" fmla="*/ 116681 w 235744"/>
                    <a:gd name="connsiteY2" fmla="*/ 0 h 157162"/>
                    <a:gd name="connsiteX3" fmla="*/ 235744 w 235744"/>
                    <a:gd name="connsiteY3" fmla="*/ 83343 h 157162"/>
                    <a:gd name="connsiteX4" fmla="*/ 159544 w 235744"/>
                    <a:gd name="connsiteY4" fmla="*/ 157162 h 157162"/>
                    <a:gd name="connsiteX0" fmla="*/ 73820 w 195263"/>
                    <a:gd name="connsiteY0" fmla="*/ 157161 h 157162"/>
                    <a:gd name="connsiteX1" fmla="*/ 0 w 195263"/>
                    <a:gd name="connsiteY1" fmla="*/ 83343 h 157162"/>
                    <a:gd name="connsiteX2" fmla="*/ 116681 w 195263"/>
                    <a:gd name="connsiteY2" fmla="*/ 0 h 157162"/>
                    <a:gd name="connsiteX3" fmla="*/ 195263 w 195263"/>
                    <a:gd name="connsiteY3" fmla="*/ 78580 h 157162"/>
                    <a:gd name="connsiteX4" fmla="*/ 159544 w 195263"/>
                    <a:gd name="connsiteY4" fmla="*/ 157162 h 157162"/>
                    <a:gd name="connsiteX0" fmla="*/ 30958 w 152401"/>
                    <a:gd name="connsiteY0" fmla="*/ 157161 h 157162"/>
                    <a:gd name="connsiteX1" fmla="*/ 0 w 152401"/>
                    <a:gd name="connsiteY1" fmla="*/ 85724 h 157162"/>
                    <a:gd name="connsiteX2" fmla="*/ 73819 w 152401"/>
                    <a:gd name="connsiteY2" fmla="*/ 0 h 157162"/>
                    <a:gd name="connsiteX3" fmla="*/ 152401 w 152401"/>
                    <a:gd name="connsiteY3" fmla="*/ 78580 h 157162"/>
                    <a:gd name="connsiteX4" fmla="*/ 116682 w 152401"/>
                    <a:gd name="connsiteY4" fmla="*/ 157162 h 157162"/>
                    <a:gd name="connsiteX0" fmla="*/ 30958 w 152401"/>
                    <a:gd name="connsiteY0" fmla="*/ 154780 h 154781"/>
                    <a:gd name="connsiteX1" fmla="*/ 0 w 152401"/>
                    <a:gd name="connsiteY1" fmla="*/ 83343 h 154781"/>
                    <a:gd name="connsiteX2" fmla="*/ 76200 w 152401"/>
                    <a:gd name="connsiteY2" fmla="*/ 0 h 154781"/>
                    <a:gd name="connsiteX3" fmla="*/ 152401 w 152401"/>
                    <a:gd name="connsiteY3" fmla="*/ 76199 h 154781"/>
                    <a:gd name="connsiteX4" fmla="*/ 116682 w 152401"/>
                    <a:gd name="connsiteY4" fmla="*/ 154781 h 154781"/>
                    <a:gd name="connsiteX0" fmla="*/ 26195 w 147638"/>
                    <a:gd name="connsiteY0" fmla="*/ 154780 h 154781"/>
                    <a:gd name="connsiteX1" fmla="*/ 0 w 147638"/>
                    <a:gd name="connsiteY1" fmla="*/ 76199 h 154781"/>
                    <a:gd name="connsiteX2" fmla="*/ 71437 w 147638"/>
                    <a:gd name="connsiteY2" fmla="*/ 0 h 154781"/>
                    <a:gd name="connsiteX3" fmla="*/ 147638 w 147638"/>
                    <a:gd name="connsiteY3" fmla="*/ 76199 h 154781"/>
                    <a:gd name="connsiteX4" fmla="*/ 111919 w 147638"/>
                    <a:gd name="connsiteY4" fmla="*/ 154781 h 154781"/>
                    <a:gd name="connsiteX0" fmla="*/ 28576 w 150019"/>
                    <a:gd name="connsiteY0" fmla="*/ 154780 h 154781"/>
                    <a:gd name="connsiteX1" fmla="*/ 0 w 150019"/>
                    <a:gd name="connsiteY1" fmla="*/ 76199 h 154781"/>
                    <a:gd name="connsiteX2" fmla="*/ 73818 w 150019"/>
                    <a:gd name="connsiteY2" fmla="*/ 0 h 154781"/>
                    <a:gd name="connsiteX3" fmla="*/ 150019 w 150019"/>
                    <a:gd name="connsiteY3" fmla="*/ 76199 h 154781"/>
                    <a:gd name="connsiteX4" fmla="*/ 114300 w 150019"/>
                    <a:gd name="connsiteY4" fmla="*/ 154781 h 154781"/>
                    <a:gd name="connsiteX0" fmla="*/ 30957 w 152400"/>
                    <a:gd name="connsiteY0" fmla="*/ 154780 h 154781"/>
                    <a:gd name="connsiteX1" fmla="*/ 0 w 152400"/>
                    <a:gd name="connsiteY1" fmla="*/ 78580 h 154781"/>
                    <a:gd name="connsiteX2" fmla="*/ 76199 w 152400"/>
                    <a:gd name="connsiteY2" fmla="*/ 0 h 154781"/>
                    <a:gd name="connsiteX3" fmla="*/ 152400 w 152400"/>
                    <a:gd name="connsiteY3" fmla="*/ 76199 h 154781"/>
                    <a:gd name="connsiteX4" fmla="*/ 116681 w 152400"/>
                    <a:gd name="connsiteY4" fmla="*/ 154781 h 154781"/>
                    <a:gd name="connsiteX0" fmla="*/ 35719 w 157162"/>
                    <a:gd name="connsiteY0" fmla="*/ 154780 h 154781"/>
                    <a:gd name="connsiteX1" fmla="*/ 0 w 157162"/>
                    <a:gd name="connsiteY1" fmla="*/ 78580 h 154781"/>
                    <a:gd name="connsiteX2" fmla="*/ 80961 w 157162"/>
                    <a:gd name="connsiteY2" fmla="*/ 0 h 154781"/>
                    <a:gd name="connsiteX3" fmla="*/ 157162 w 157162"/>
                    <a:gd name="connsiteY3" fmla="*/ 76199 h 154781"/>
                    <a:gd name="connsiteX4" fmla="*/ 121443 w 157162"/>
                    <a:gd name="connsiteY4" fmla="*/ 154781 h 154781"/>
                    <a:gd name="connsiteX0" fmla="*/ 28576 w 150019"/>
                    <a:gd name="connsiteY0" fmla="*/ 154780 h 154781"/>
                    <a:gd name="connsiteX1" fmla="*/ 0 w 150019"/>
                    <a:gd name="connsiteY1" fmla="*/ 78580 h 154781"/>
                    <a:gd name="connsiteX2" fmla="*/ 73818 w 150019"/>
                    <a:gd name="connsiteY2" fmla="*/ 0 h 154781"/>
                    <a:gd name="connsiteX3" fmla="*/ 150019 w 150019"/>
                    <a:gd name="connsiteY3" fmla="*/ 76199 h 154781"/>
                    <a:gd name="connsiteX4" fmla="*/ 114300 w 150019"/>
                    <a:gd name="connsiteY4" fmla="*/ 154781 h 154781"/>
                    <a:gd name="connsiteX0" fmla="*/ 28576 w 150019"/>
                    <a:gd name="connsiteY0" fmla="*/ 154780 h 154781"/>
                    <a:gd name="connsiteX1" fmla="*/ 0 w 150019"/>
                    <a:gd name="connsiteY1" fmla="*/ 80962 h 154781"/>
                    <a:gd name="connsiteX2" fmla="*/ 73818 w 150019"/>
                    <a:gd name="connsiteY2" fmla="*/ 0 h 154781"/>
                    <a:gd name="connsiteX3" fmla="*/ 150019 w 150019"/>
                    <a:gd name="connsiteY3" fmla="*/ 76199 h 154781"/>
                    <a:gd name="connsiteX4" fmla="*/ 114300 w 150019"/>
                    <a:gd name="connsiteY4" fmla="*/ 154781 h 154781"/>
                    <a:gd name="connsiteX0" fmla="*/ 28576 w 150019"/>
                    <a:gd name="connsiteY0" fmla="*/ 154780 h 154781"/>
                    <a:gd name="connsiteX1" fmla="*/ 0 w 150019"/>
                    <a:gd name="connsiteY1" fmla="*/ 73818 h 154781"/>
                    <a:gd name="connsiteX2" fmla="*/ 73818 w 150019"/>
                    <a:gd name="connsiteY2" fmla="*/ 0 h 154781"/>
                    <a:gd name="connsiteX3" fmla="*/ 150019 w 150019"/>
                    <a:gd name="connsiteY3" fmla="*/ 76199 h 154781"/>
                    <a:gd name="connsiteX4" fmla="*/ 114300 w 150019"/>
                    <a:gd name="connsiteY4" fmla="*/ 154781 h 154781"/>
                    <a:gd name="connsiteX0" fmla="*/ 30958 w 152401"/>
                    <a:gd name="connsiteY0" fmla="*/ 154780 h 154781"/>
                    <a:gd name="connsiteX1" fmla="*/ 0 w 152401"/>
                    <a:gd name="connsiteY1" fmla="*/ 73818 h 154781"/>
                    <a:gd name="connsiteX2" fmla="*/ 76200 w 152401"/>
                    <a:gd name="connsiteY2" fmla="*/ 0 h 154781"/>
                    <a:gd name="connsiteX3" fmla="*/ 152401 w 152401"/>
                    <a:gd name="connsiteY3" fmla="*/ 76199 h 154781"/>
                    <a:gd name="connsiteX4" fmla="*/ 116682 w 152401"/>
                    <a:gd name="connsiteY4" fmla="*/ 154781 h 154781"/>
                    <a:gd name="connsiteX0" fmla="*/ 30958 w 152401"/>
                    <a:gd name="connsiteY0" fmla="*/ 154780 h 154781"/>
                    <a:gd name="connsiteX1" fmla="*/ 0 w 152401"/>
                    <a:gd name="connsiteY1" fmla="*/ 73818 h 154781"/>
                    <a:gd name="connsiteX2" fmla="*/ 76200 w 152401"/>
                    <a:gd name="connsiteY2" fmla="*/ 0 h 154781"/>
                    <a:gd name="connsiteX3" fmla="*/ 152401 w 152401"/>
                    <a:gd name="connsiteY3" fmla="*/ 76199 h 154781"/>
                    <a:gd name="connsiteX4" fmla="*/ 116682 w 152401"/>
                    <a:gd name="connsiteY4" fmla="*/ 154781 h 154781"/>
                    <a:gd name="connsiteX0" fmla="*/ 33339 w 154782"/>
                    <a:gd name="connsiteY0" fmla="*/ 154780 h 154781"/>
                    <a:gd name="connsiteX1" fmla="*/ 0 w 154782"/>
                    <a:gd name="connsiteY1" fmla="*/ 78580 h 154781"/>
                    <a:gd name="connsiteX2" fmla="*/ 78581 w 154782"/>
                    <a:gd name="connsiteY2" fmla="*/ 0 h 154781"/>
                    <a:gd name="connsiteX3" fmla="*/ 154782 w 154782"/>
                    <a:gd name="connsiteY3" fmla="*/ 76199 h 154781"/>
                    <a:gd name="connsiteX4" fmla="*/ 119063 w 154782"/>
                    <a:gd name="connsiteY4" fmla="*/ 154781 h 154781"/>
                    <a:gd name="connsiteX0" fmla="*/ 28576 w 150019"/>
                    <a:gd name="connsiteY0" fmla="*/ 154780 h 154781"/>
                    <a:gd name="connsiteX1" fmla="*/ 0 w 150019"/>
                    <a:gd name="connsiteY1" fmla="*/ 76199 h 154781"/>
                    <a:gd name="connsiteX2" fmla="*/ 73818 w 150019"/>
                    <a:gd name="connsiteY2" fmla="*/ 0 h 154781"/>
                    <a:gd name="connsiteX3" fmla="*/ 150019 w 150019"/>
                    <a:gd name="connsiteY3" fmla="*/ 76199 h 154781"/>
                    <a:gd name="connsiteX4" fmla="*/ 114300 w 150019"/>
                    <a:gd name="connsiteY4" fmla="*/ 154781 h 154781"/>
                    <a:gd name="connsiteX0" fmla="*/ 30958 w 152401"/>
                    <a:gd name="connsiteY0" fmla="*/ 154780 h 154781"/>
                    <a:gd name="connsiteX1" fmla="*/ 0 w 152401"/>
                    <a:gd name="connsiteY1" fmla="*/ 73818 h 154781"/>
                    <a:gd name="connsiteX2" fmla="*/ 76200 w 152401"/>
                    <a:gd name="connsiteY2" fmla="*/ 0 h 154781"/>
                    <a:gd name="connsiteX3" fmla="*/ 152401 w 152401"/>
                    <a:gd name="connsiteY3" fmla="*/ 76199 h 154781"/>
                    <a:gd name="connsiteX4" fmla="*/ 116682 w 152401"/>
                    <a:gd name="connsiteY4" fmla="*/ 154781 h 154781"/>
                    <a:gd name="connsiteX0" fmla="*/ 30958 w 152401"/>
                    <a:gd name="connsiteY0" fmla="*/ 154780 h 154781"/>
                    <a:gd name="connsiteX1" fmla="*/ 0 w 152401"/>
                    <a:gd name="connsiteY1" fmla="*/ 76199 h 154781"/>
                    <a:gd name="connsiteX2" fmla="*/ 76200 w 152401"/>
                    <a:gd name="connsiteY2" fmla="*/ 0 h 154781"/>
                    <a:gd name="connsiteX3" fmla="*/ 152401 w 152401"/>
                    <a:gd name="connsiteY3" fmla="*/ 76199 h 154781"/>
                    <a:gd name="connsiteX4" fmla="*/ 116682 w 152401"/>
                    <a:gd name="connsiteY4" fmla="*/ 154781 h 154781"/>
                    <a:gd name="connsiteX0" fmla="*/ 35721 w 152401"/>
                    <a:gd name="connsiteY0" fmla="*/ 150017 h 154781"/>
                    <a:gd name="connsiteX1" fmla="*/ 0 w 152401"/>
                    <a:gd name="connsiteY1" fmla="*/ 76199 h 154781"/>
                    <a:gd name="connsiteX2" fmla="*/ 76200 w 152401"/>
                    <a:gd name="connsiteY2" fmla="*/ 0 h 154781"/>
                    <a:gd name="connsiteX3" fmla="*/ 152401 w 152401"/>
                    <a:gd name="connsiteY3" fmla="*/ 76199 h 154781"/>
                    <a:gd name="connsiteX4" fmla="*/ 116682 w 152401"/>
                    <a:gd name="connsiteY4" fmla="*/ 154781 h 154781"/>
                    <a:gd name="connsiteX0" fmla="*/ 35721 w 152401"/>
                    <a:gd name="connsiteY0" fmla="*/ 150017 h 154781"/>
                    <a:gd name="connsiteX1" fmla="*/ 0 w 152401"/>
                    <a:gd name="connsiteY1" fmla="*/ 76199 h 154781"/>
                    <a:gd name="connsiteX2" fmla="*/ 76200 w 152401"/>
                    <a:gd name="connsiteY2" fmla="*/ 0 h 154781"/>
                    <a:gd name="connsiteX3" fmla="*/ 152401 w 152401"/>
                    <a:gd name="connsiteY3" fmla="*/ 76199 h 154781"/>
                    <a:gd name="connsiteX4" fmla="*/ 123826 w 152401"/>
                    <a:gd name="connsiteY4" fmla="*/ 154781 h 154781"/>
                    <a:gd name="connsiteX0" fmla="*/ 35721 w 152401"/>
                    <a:gd name="connsiteY0" fmla="*/ 150017 h 152400"/>
                    <a:gd name="connsiteX1" fmla="*/ 0 w 152401"/>
                    <a:gd name="connsiteY1" fmla="*/ 76199 h 152400"/>
                    <a:gd name="connsiteX2" fmla="*/ 76200 w 152401"/>
                    <a:gd name="connsiteY2" fmla="*/ 0 h 152400"/>
                    <a:gd name="connsiteX3" fmla="*/ 152401 w 152401"/>
                    <a:gd name="connsiteY3" fmla="*/ 76199 h 152400"/>
                    <a:gd name="connsiteX4" fmla="*/ 121445 w 152401"/>
                    <a:gd name="connsiteY4" fmla="*/ 152400 h 152400"/>
                    <a:gd name="connsiteX0" fmla="*/ 35721 w 152401"/>
                    <a:gd name="connsiteY0" fmla="*/ 150017 h 150017"/>
                    <a:gd name="connsiteX1" fmla="*/ 0 w 152401"/>
                    <a:gd name="connsiteY1" fmla="*/ 76199 h 150017"/>
                    <a:gd name="connsiteX2" fmla="*/ 76200 w 152401"/>
                    <a:gd name="connsiteY2" fmla="*/ 0 h 150017"/>
                    <a:gd name="connsiteX3" fmla="*/ 152401 w 152401"/>
                    <a:gd name="connsiteY3" fmla="*/ 76199 h 150017"/>
                    <a:gd name="connsiteX4" fmla="*/ 119064 w 152401"/>
                    <a:gd name="connsiteY4" fmla="*/ 147638 h 150017"/>
                    <a:gd name="connsiteX0" fmla="*/ 35721 w 152401"/>
                    <a:gd name="connsiteY0" fmla="*/ 150017 h 150020"/>
                    <a:gd name="connsiteX1" fmla="*/ 0 w 152401"/>
                    <a:gd name="connsiteY1" fmla="*/ 76199 h 150020"/>
                    <a:gd name="connsiteX2" fmla="*/ 76200 w 152401"/>
                    <a:gd name="connsiteY2" fmla="*/ 0 h 150020"/>
                    <a:gd name="connsiteX3" fmla="*/ 152401 w 152401"/>
                    <a:gd name="connsiteY3" fmla="*/ 76199 h 150020"/>
                    <a:gd name="connsiteX4" fmla="*/ 116682 w 152401"/>
                    <a:gd name="connsiteY4" fmla="*/ 150020 h 150020"/>
                    <a:gd name="connsiteX0" fmla="*/ 35721 w 152401"/>
                    <a:gd name="connsiteY0" fmla="*/ 150017 h 150020"/>
                    <a:gd name="connsiteX1" fmla="*/ 0 w 152401"/>
                    <a:gd name="connsiteY1" fmla="*/ 76199 h 150020"/>
                    <a:gd name="connsiteX2" fmla="*/ 76200 w 152401"/>
                    <a:gd name="connsiteY2" fmla="*/ 0 h 150020"/>
                    <a:gd name="connsiteX3" fmla="*/ 152401 w 152401"/>
                    <a:gd name="connsiteY3" fmla="*/ 76199 h 150020"/>
                    <a:gd name="connsiteX4" fmla="*/ 116682 w 152401"/>
                    <a:gd name="connsiteY4" fmla="*/ 150020 h 150020"/>
                    <a:gd name="connsiteX0" fmla="*/ 35721 w 152401"/>
                    <a:gd name="connsiteY0" fmla="*/ 150017 h 150020"/>
                    <a:gd name="connsiteX1" fmla="*/ 0 w 152401"/>
                    <a:gd name="connsiteY1" fmla="*/ 76199 h 150020"/>
                    <a:gd name="connsiteX2" fmla="*/ 76200 w 152401"/>
                    <a:gd name="connsiteY2" fmla="*/ 0 h 150020"/>
                    <a:gd name="connsiteX3" fmla="*/ 152401 w 152401"/>
                    <a:gd name="connsiteY3" fmla="*/ 76199 h 150020"/>
                    <a:gd name="connsiteX4" fmla="*/ 116682 w 152401"/>
                    <a:gd name="connsiteY4" fmla="*/ 150020 h 150020"/>
                    <a:gd name="connsiteX0" fmla="*/ 35721 w 152401"/>
                    <a:gd name="connsiteY0" fmla="*/ 150017 h 150020"/>
                    <a:gd name="connsiteX1" fmla="*/ 0 w 152401"/>
                    <a:gd name="connsiteY1" fmla="*/ 76199 h 150020"/>
                    <a:gd name="connsiteX2" fmla="*/ 76200 w 152401"/>
                    <a:gd name="connsiteY2" fmla="*/ 0 h 150020"/>
                    <a:gd name="connsiteX3" fmla="*/ 152401 w 152401"/>
                    <a:gd name="connsiteY3" fmla="*/ 76199 h 150020"/>
                    <a:gd name="connsiteX4" fmla="*/ 116682 w 152401"/>
                    <a:gd name="connsiteY4" fmla="*/ 150020 h 150020"/>
                    <a:gd name="connsiteX0" fmla="*/ 35721 w 152401"/>
                    <a:gd name="connsiteY0" fmla="*/ 150017 h 150020"/>
                    <a:gd name="connsiteX1" fmla="*/ 0 w 152401"/>
                    <a:gd name="connsiteY1" fmla="*/ 76199 h 150020"/>
                    <a:gd name="connsiteX2" fmla="*/ 76200 w 152401"/>
                    <a:gd name="connsiteY2" fmla="*/ 0 h 150020"/>
                    <a:gd name="connsiteX3" fmla="*/ 152401 w 152401"/>
                    <a:gd name="connsiteY3" fmla="*/ 76199 h 150020"/>
                    <a:gd name="connsiteX4" fmla="*/ 116682 w 152401"/>
                    <a:gd name="connsiteY4" fmla="*/ 150020 h 150020"/>
                    <a:gd name="connsiteX0" fmla="*/ 35721 w 153268"/>
                    <a:gd name="connsiteY0" fmla="*/ 150017 h 150020"/>
                    <a:gd name="connsiteX1" fmla="*/ 0 w 153268"/>
                    <a:gd name="connsiteY1" fmla="*/ 76199 h 150020"/>
                    <a:gd name="connsiteX2" fmla="*/ 76200 w 153268"/>
                    <a:gd name="connsiteY2" fmla="*/ 0 h 150020"/>
                    <a:gd name="connsiteX3" fmla="*/ 152401 w 153268"/>
                    <a:gd name="connsiteY3" fmla="*/ 76199 h 150020"/>
                    <a:gd name="connsiteX4" fmla="*/ 116682 w 153268"/>
                    <a:gd name="connsiteY4" fmla="*/ 150020 h 150020"/>
                    <a:gd name="connsiteX0" fmla="*/ 35721 w 153268"/>
                    <a:gd name="connsiteY0" fmla="*/ 150017 h 150020"/>
                    <a:gd name="connsiteX1" fmla="*/ 0 w 153268"/>
                    <a:gd name="connsiteY1" fmla="*/ 76199 h 150020"/>
                    <a:gd name="connsiteX2" fmla="*/ 76200 w 153268"/>
                    <a:gd name="connsiteY2" fmla="*/ 0 h 150020"/>
                    <a:gd name="connsiteX3" fmla="*/ 152401 w 153268"/>
                    <a:gd name="connsiteY3" fmla="*/ 76199 h 150020"/>
                    <a:gd name="connsiteX4" fmla="*/ 116682 w 153268"/>
                    <a:gd name="connsiteY4" fmla="*/ 150020 h 150020"/>
                    <a:gd name="connsiteX0" fmla="*/ 35721 w 153268"/>
                    <a:gd name="connsiteY0" fmla="*/ 150017 h 150020"/>
                    <a:gd name="connsiteX1" fmla="*/ 0 w 153268"/>
                    <a:gd name="connsiteY1" fmla="*/ 76199 h 150020"/>
                    <a:gd name="connsiteX2" fmla="*/ 76200 w 153268"/>
                    <a:gd name="connsiteY2" fmla="*/ 0 h 150020"/>
                    <a:gd name="connsiteX3" fmla="*/ 152401 w 153268"/>
                    <a:gd name="connsiteY3" fmla="*/ 76199 h 150020"/>
                    <a:gd name="connsiteX4" fmla="*/ 116682 w 153268"/>
                    <a:gd name="connsiteY4" fmla="*/ 150020 h 150020"/>
                    <a:gd name="connsiteX0" fmla="*/ 35721 w 153268"/>
                    <a:gd name="connsiteY0" fmla="*/ 150017 h 150020"/>
                    <a:gd name="connsiteX1" fmla="*/ 0 w 153268"/>
                    <a:gd name="connsiteY1" fmla="*/ 76199 h 150020"/>
                    <a:gd name="connsiteX2" fmla="*/ 76200 w 153268"/>
                    <a:gd name="connsiteY2" fmla="*/ 0 h 150020"/>
                    <a:gd name="connsiteX3" fmla="*/ 152401 w 153268"/>
                    <a:gd name="connsiteY3" fmla="*/ 76199 h 150020"/>
                    <a:gd name="connsiteX4" fmla="*/ 116682 w 153268"/>
                    <a:gd name="connsiteY4" fmla="*/ 150020 h 150020"/>
                    <a:gd name="connsiteX0" fmla="*/ 35721 w 153268"/>
                    <a:gd name="connsiteY0" fmla="*/ 150017 h 150020"/>
                    <a:gd name="connsiteX1" fmla="*/ 0 w 153268"/>
                    <a:gd name="connsiteY1" fmla="*/ 76199 h 150020"/>
                    <a:gd name="connsiteX2" fmla="*/ 76200 w 153268"/>
                    <a:gd name="connsiteY2" fmla="*/ 0 h 150020"/>
                    <a:gd name="connsiteX3" fmla="*/ 152401 w 153268"/>
                    <a:gd name="connsiteY3" fmla="*/ 76199 h 150020"/>
                    <a:gd name="connsiteX4" fmla="*/ 116682 w 153268"/>
                    <a:gd name="connsiteY4" fmla="*/ 150020 h 150020"/>
                    <a:gd name="connsiteX0" fmla="*/ 35721 w 153268"/>
                    <a:gd name="connsiteY0" fmla="*/ 150017 h 150020"/>
                    <a:gd name="connsiteX1" fmla="*/ 0 w 153268"/>
                    <a:gd name="connsiteY1" fmla="*/ 76199 h 150020"/>
                    <a:gd name="connsiteX2" fmla="*/ 76200 w 153268"/>
                    <a:gd name="connsiteY2" fmla="*/ 0 h 150020"/>
                    <a:gd name="connsiteX3" fmla="*/ 152401 w 153268"/>
                    <a:gd name="connsiteY3" fmla="*/ 76199 h 150020"/>
                    <a:gd name="connsiteX4" fmla="*/ 116682 w 153268"/>
                    <a:gd name="connsiteY4" fmla="*/ 150020 h 150020"/>
                    <a:gd name="connsiteX0" fmla="*/ 0 w 117547"/>
                    <a:gd name="connsiteY0" fmla="*/ 150017 h 150020"/>
                    <a:gd name="connsiteX1" fmla="*/ 40479 w 117547"/>
                    <a:gd name="connsiteY1" fmla="*/ 0 h 150020"/>
                    <a:gd name="connsiteX2" fmla="*/ 116680 w 117547"/>
                    <a:gd name="connsiteY2" fmla="*/ 76199 h 150020"/>
                    <a:gd name="connsiteX3" fmla="*/ 80961 w 117547"/>
                    <a:gd name="connsiteY3" fmla="*/ 150020 h 150020"/>
                    <a:gd name="connsiteX0" fmla="*/ 0 w 77068"/>
                    <a:gd name="connsiteY0" fmla="*/ 0 h 150020"/>
                    <a:gd name="connsiteX1" fmla="*/ 76201 w 77068"/>
                    <a:gd name="connsiteY1" fmla="*/ 76199 h 150020"/>
                    <a:gd name="connsiteX2" fmla="*/ 40482 w 77068"/>
                    <a:gd name="connsiteY2" fmla="*/ 150020 h 15002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77068" h="150020">
                      <a:moveTo>
                        <a:pt x="0" y="0"/>
                      </a:moveTo>
                      <a:cubicBezTo>
                        <a:pt x="77787" y="1588"/>
                        <a:pt x="79376" y="29368"/>
                        <a:pt x="76201" y="76199"/>
                      </a:cubicBezTo>
                      <a:cubicBezTo>
                        <a:pt x="71439" y="131762"/>
                        <a:pt x="52388" y="125413"/>
                        <a:pt x="40482" y="150020"/>
                      </a:cubicBezTo>
                    </a:path>
                  </a:pathLst>
                </a:custGeom>
                <a:noFill/>
                <a:ln w="25400">
                  <a:solidFill>
                    <a:srgbClr val="6969B6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CA" dirty="0"/>
                </a:p>
              </p:txBody>
            </p:sp>
            <p:sp>
              <p:nvSpPr>
                <p:cNvPr id="62" name="Freeform 61"/>
                <p:cNvSpPr/>
                <p:nvPr/>
              </p:nvSpPr>
              <p:spPr>
                <a:xfrm flipH="1">
                  <a:off x="534893" y="1981085"/>
                  <a:ext cx="77068" cy="150020"/>
                </a:xfrm>
                <a:custGeom>
                  <a:avLst/>
                  <a:gdLst>
                    <a:gd name="connsiteX0" fmla="*/ 0 w 295275"/>
                    <a:gd name="connsiteY0" fmla="*/ 152400 h 152400"/>
                    <a:gd name="connsiteX1" fmla="*/ 0 w 295275"/>
                    <a:gd name="connsiteY1" fmla="*/ 152400 h 152400"/>
                    <a:gd name="connsiteX2" fmla="*/ 66675 w 295275"/>
                    <a:gd name="connsiteY2" fmla="*/ 123825 h 152400"/>
                    <a:gd name="connsiteX3" fmla="*/ 38100 w 295275"/>
                    <a:gd name="connsiteY3" fmla="*/ 47625 h 152400"/>
                    <a:gd name="connsiteX4" fmla="*/ 142875 w 295275"/>
                    <a:gd name="connsiteY4" fmla="*/ 0 h 152400"/>
                    <a:gd name="connsiteX5" fmla="*/ 238125 w 295275"/>
                    <a:gd name="connsiteY5" fmla="*/ 47625 h 152400"/>
                    <a:gd name="connsiteX6" fmla="*/ 209550 w 295275"/>
                    <a:gd name="connsiteY6" fmla="*/ 133350 h 152400"/>
                    <a:gd name="connsiteX7" fmla="*/ 295275 w 295275"/>
                    <a:gd name="connsiteY7" fmla="*/ 152400 h 152400"/>
                    <a:gd name="connsiteX0" fmla="*/ 0 w 277485"/>
                    <a:gd name="connsiteY0" fmla="*/ 152400 h 163073"/>
                    <a:gd name="connsiteX1" fmla="*/ 0 w 277485"/>
                    <a:gd name="connsiteY1" fmla="*/ 152400 h 163073"/>
                    <a:gd name="connsiteX2" fmla="*/ 66675 w 277485"/>
                    <a:gd name="connsiteY2" fmla="*/ 123825 h 163073"/>
                    <a:gd name="connsiteX3" fmla="*/ 38100 w 277485"/>
                    <a:gd name="connsiteY3" fmla="*/ 47625 h 163073"/>
                    <a:gd name="connsiteX4" fmla="*/ 142875 w 277485"/>
                    <a:gd name="connsiteY4" fmla="*/ 0 h 163073"/>
                    <a:gd name="connsiteX5" fmla="*/ 238125 w 277485"/>
                    <a:gd name="connsiteY5" fmla="*/ 47625 h 163073"/>
                    <a:gd name="connsiteX6" fmla="*/ 209550 w 277485"/>
                    <a:gd name="connsiteY6" fmla="*/ 133350 h 163073"/>
                    <a:gd name="connsiteX7" fmla="*/ 277485 w 277485"/>
                    <a:gd name="connsiteY7" fmla="*/ 163073 h 163073"/>
                    <a:gd name="connsiteX0" fmla="*/ 0 w 277485"/>
                    <a:gd name="connsiteY0" fmla="*/ 152400 h 163073"/>
                    <a:gd name="connsiteX1" fmla="*/ 21348 w 277485"/>
                    <a:gd name="connsiteY1" fmla="*/ 141726 h 163073"/>
                    <a:gd name="connsiteX2" fmla="*/ 66675 w 277485"/>
                    <a:gd name="connsiteY2" fmla="*/ 123825 h 163073"/>
                    <a:gd name="connsiteX3" fmla="*/ 38100 w 277485"/>
                    <a:gd name="connsiteY3" fmla="*/ 47625 h 163073"/>
                    <a:gd name="connsiteX4" fmla="*/ 142875 w 277485"/>
                    <a:gd name="connsiteY4" fmla="*/ 0 h 163073"/>
                    <a:gd name="connsiteX5" fmla="*/ 238125 w 277485"/>
                    <a:gd name="connsiteY5" fmla="*/ 47625 h 163073"/>
                    <a:gd name="connsiteX6" fmla="*/ 209550 w 277485"/>
                    <a:gd name="connsiteY6" fmla="*/ 133350 h 163073"/>
                    <a:gd name="connsiteX7" fmla="*/ 277485 w 277485"/>
                    <a:gd name="connsiteY7" fmla="*/ 163073 h 163073"/>
                    <a:gd name="connsiteX0" fmla="*/ 35654 w 256212"/>
                    <a:gd name="connsiteY0" fmla="*/ 163073 h 163073"/>
                    <a:gd name="connsiteX1" fmla="*/ 75 w 256212"/>
                    <a:gd name="connsiteY1" fmla="*/ 141726 h 163073"/>
                    <a:gd name="connsiteX2" fmla="*/ 45402 w 256212"/>
                    <a:gd name="connsiteY2" fmla="*/ 123825 h 163073"/>
                    <a:gd name="connsiteX3" fmla="*/ 16827 w 256212"/>
                    <a:gd name="connsiteY3" fmla="*/ 47625 h 163073"/>
                    <a:gd name="connsiteX4" fmla="*/ 121602 w 256212"/>
                    <a:gd name="connsiteY4" fmla="*/ 0 h 163073"/>
                    <a:gd name="connsiteX5" fmla="*/ 216852 w 256212"/>
                    <a:gd name="connsiteY5" fmla="*/ 47625 h 163073"/>
                    <a:gd name="connsiteX6" fmla="*/ 188277 w 256212"/>
                    <a:gd name="connsiteY6" fmla="*/ 133350 h 163073"/>
                    <a:gd name="connsiteX7" fmla="*/ 256212 w 256212"/>
                    <a:gd name="connsiteY7" fmla="*/ 163073 h 163073"/>
                    <a:gd name="connsiteX0" fmla="*/ 0 w 256137"/>
                    <a:gd name="connsiteY0" fmla="*/ 141726 h 163073"/>
                    <a:gd name="connsiteX1" fmla="*/ 45327 w 256137"/>
                    <a:gd name="connsiteY1" fmla="*/ 123825 h 163073"/>
                    <a:gd name="connsiteX2" fmla="*/ 16752 w 256137"/>
                    <a:gd name="connsiteY2" fmla="*/ 47625 h 163073"/>
                    <a:gd name="connsiteX3" fmla="*/ 121527 w 256137"/>
                    <a:gd name="connsiteY3" fmla="*/ 0 h 163073"/>
                    <a:gd name="connsiteX4" fmla="*/ 216777 w 256137"/>
                    <a:gd name="connsiteY4" fmla="*/ 47625 h 163073"/>
                    <a:gd name="connsiteX5" fmla="*/ 188202 w 256137"/>
                    <a:gd name="connsiteY5" fmla="*/ 133350 h 163073"/>
                    <a:gd name="connsiteX6" fmla="*/ 256137 w 256137"/>
                    <a:gd name="connsiteY6" fmla="*/ 163073 h 163073"/>
                    <a:gd name="connsiteX0" fmla="*/ 8153 w 239385"/>
                    <a:gd name="connsiteY0" fmla="*/ 152400 h 163073"/>
                    <a:gd name="connsiteX1" fmla="*/ 28575 w 239385"/>
                    <a:gd name="connsiteY1" fmla="*/ 123825 h 163073"/>
                    <a:gd name="connsiteX2" fmla="*/ 0 w 239385"/>
                    <a:gd name="connsiteY2" fmla="*/ 47625 h 163073"/>
                    <a:gd name="connsiteX3" fmla="*/ 104775 w 239385"/>
                    <a:gd name="connsiteY3" fmla="*/ 0 h 163073"/>
                    <a:gd name="connsiteX4" fmla="*/ 200025 w 239385"/>
                    <a:gd name="connsiteY4" fmla="*/ 47625 h 163073"/>
                    <a:gd name="connsiteX5" fmla="*/ 171450 w 239385"/>
                    <a:gd name="connsiteY5" fmla="*/ 133350 h 163073"/>
                    <a:gd name="connsiteX6" fmla="*/ 239385 w 239385"/>
                    <a:gd name="connsiteY6" fmla="*/ 163073 h 163073"/>
                    <a:gd name="connsiteX0" fmla="*/ 8153 w 239385"/>
                    <a:gd name="connsiteY0" fmla="*/ 152400 h 163073"/>
                    <a:gd name="connsiteX1" fmla="*/ 35719 w 239385"/>
                    <a:gd name="connsiteY1" fmla="*/ 138112 h 163073"/>
                    <a:gd name="connsiteX2" fmla="*/ 0 w 239385"/>
                    <a:gd name="connsiteY2" fmla="*/ 47625 h 163073"/>
                    <a:gd name="connsiteX3" fmla="*/ 104775 w 239385"/>
                    <a:gd name="connsiteY3" fmla="*/ 0 h 163073"/>
                    <a:gd name="connsiteX4" fmla="*/ 200025 w 239385"/>
                    <a:gd name="connsiteY4" fmla="*/ 47625 h 163073"/>
                    <a:gd name="connsiteX5" fmla="*/ 171450 w 239385"/>
                    <a:gd name="connsiteY5" fmla="*/ 133350 h 163073"/>
                    <a:gd name="connsiteX6" fmla="*/ 239385 w 239385"/>
                    <a:gd name="connsiteY6" fmla="*/ 163073 h 163073"/>
                    <a:gd name="connsiteX0" fmla="*/ 35719 w 239385"/>
                    <a:gd name="connsiteY0" fmla="*/ 138112 h 163073"/>
                    <a:gd name="connsiteX1" fmla="*/ 0 w 239385"/>
                    <a:gd name="connsiteY1" fmla="*/ 47625 h 163073"/>
                    <a:gd name="connsiteX2" fmla="*/ 104775 w 239385"/>
                    <a:gd name="connsiteY2" fmla="*/ 0 h 163073"/>
                    <a:gd name="connsiteX3" fmla="*/ 200025 w 239385"/>
                    <a:gd name="connsiteY3" fmla="*/ 47625 h 163073"/>
                    <a:gd name="connsiteX4" fmla="*/ 171450 w 239385"/>
                    <a:gd name="connsiteY4" fmla="*/ 133350 h 163073"/>
                    <a:gd name="connsiteX5" fmla="*/ 239385 w 239385"/>
                    <a:gd name="connsiteY5" fmla="*/ 163073 h 163073"/>
                    <a:gd name="connsiteX0" fmla="*/ 45244 w 239385"/>
                    <a:gd name="connsiteY0" fmla="*/ 138112 h 163073"/>
                    <a:gd name="connsiteX1" fmla="*/ 0 w 239385"/>
                    <a:gd name="connsiteY1" fmla="*/ 47625 h 163073"/>
                    <a:gd name="connsiteX2" fmla="*/ 104775 w 239385"/>
                    <a:gd name="connsiteY2" fmla="*/ 0 h 163073"/>
                    <a:gd name="connsiteX3" fmla="*/ 200025 w 239385"/>
                    <a:gd name="connsiteY3" fmla="*/ 47625 h 163073"/>
                    <a:gd name="connsiteX4" fmla="*/ 171450 w 239385"/>
                    <a:gd name="connsiteY4" fmla="*/ 133350 h 163073"/>
                    <a:gd name="connsiteX5" fmla="*/ 239385 w 239385"/>
                    <a:gd name="connsiteY5" fmla="*/ 163073 h 163073"/>
                    <a:gd name="connsiteX0" fmla="*/ 45244 w 200025"/>
                    <a:gd name="connsiteY0" fmla="*/ 138112 h 138112"/>
                    <a:gd name="connsiteX1" fmla="*/ 0 w 200025"/>
                    <a:gd name="connsiteY1" fmla="*/ 47625 h 138112"/>
                    <a:gd name="connsiteX2" fmla="*/ 104775 w 200025"/>
                    <a:gd name="connsiteY2" fmla="*/ 0 h 138112"/>
                    <a:gd name="connsiteX3" fmla="*/ 200025 w 200025"/>
                    <a:gd name="connsiteY3" fmla="*/ 47625 h 138112"/>
                    <a:gd name="connsiteX4" fmla="*/ 171450 w 200025"/>
                    <a:gd name="connsiteY4" fmla="*/ 133350 h 138112"/>
                    <a:gd name="connsiteX0" fmla="*/ 45244 w 200025"/>
                    <a:gd name="connsiteY0" fmla="*/ 138112 h 138112"/>
                    <a:gd name="connsiteX1" fmla="*/ 0 w 200025"/>
                    <a:gd name="connsiteY1" fmla="*/ 47625 h 138112"/>
                    <a:gd name="connsiteX2" fmla="*/ 104775 w 200025"/>
                    <a:gd name="connsiteY2" fmla="*/ 0 h 138112"/>
                    <a:gd name="connsiteX3" fmla="*/ 200025 w 200025"/>
                    <a:gd name="connsiteY3" fmla="*/ 47625 h 138112"/>
                    <a:gd name="connsiteX4" fmla="*/ 164306 w 200025"/>
                    <a:gd name="connsiteY4" fmla="*/ 135731 h 138112"/>
                    <a:gd name="connsiteX0" fmla="*/ 45244 w 200025"/>
                    <a:gd name="connsiteY0" fmla="*/ 150018 h 150018"/>
                    <a:gd name="connsiteX1" fmla="*/ 0 w 200025"/>
                    <a:gd name="connsiteY1" fmla="*/ 59531 h 150018"/>
                    <a:gd name="connsiteX2" fmla="*/ 107156 w 200025"/>
                    <a:gd name="connsiteY2" fmla="*/ 0 h 150018"/>
                    <a:gd name="connsiteX3" fmla="*/ 200025 w 200025"/>
                    <a:gd name="connsiteY3" fmla="*/ 59531 h 150018"/>
                    <a:gd name="connsiteX4" fmla="*/ 164306 w 200025"/>
                    <a:gd name="connsiteY4" fmla="*/ 147637 h 150018"/>
                    <a:gd name="connsiteX0" fmla="*/ 45244 w 216694"/>
                    <a:gd name="connsiteY0" fmla="*/ 150018 h 150018"/>
                    <a:gd name="connsiteX1" fmla="*/ 0 w 216694"/>
                    <a:gd name="connsiteY1" fmla="*/ 59531 h 150018"/>
                    <a:gd name="connsiteX2" fmla="*/ 107156 w 216694"/>
                    <a:gd name="connsiteY2" fmla="*/ 0 h 150018"/>
                    <a:gd name="connsiteX3" fmla="*/ 216694 w 216694"/>
                    <a:gd name="connsiteY3" fmla="*/ 80962 h 150018"/>
                    <a:gd name="connsiteX4" fmla="*/ 164306 w 216694"/>
                    <a:gd name="connsiteY4" fmla="*/ 147637 h 150018"/>
                    <a:gd name="connsiteX0" fmla="*/ 45244 w 226219"/>
                    <a:gd name="connsiteY0" fmla="*/ 150018 h 150018"/>
                    <a:gd name="connsiteX1" fmla="*/ 0 w 226219"/>
                    <a:gd name="connsiteY1" fmla="*/ 59531 h 150018"/>
                    <a:gd name="connsiteX2" fmla="*/ 107156 w 226219"/>
                    <a:gd name="connsiteY2" fmla="*/ 0 h 150018"/>
                    <a:gd name="connsiteX3" fmla="*/ 226219 w 226219"/>
                    <a:gd name="connsiteY3" fmla="*/ 83343 h 150018"/>
                    <a:gd name="connsiteX4" fmla="*/ 164306 w 226219"/>
                    <a:gd name="connsiteY4" fmla="*/ 147637 h 150018"/>
                    <a:gd name="connsiteX0" fmla="*/ 54769 w 235744"/>
                    <a:gd name="connsiteY0" fmla="*/ 150018 h 150018"/>
                    <a:gd name="connsiteX1" fmla="*/ 0 w 235744"/>
                    <a:gd name="connsiteY1" fmla="*/ 83343 h 150018"/>
                    <a:gd name="connsiteX2" fmla="*/ 116681 w 235744"/>
                    <a:gd name="connsiteY2" fmla="*/ 0 h 150018"/>
                    <a:gd name="connsiteX3" fmla="*/ 235744 w 235744"/>
                    <a:gd name="connsiteY3" fmla="*/ 83343 h 150018"/>
                    <a:gd name="connsiteX4" fmla="*/ 173831 w 235744"/>
                    <a:gd name="connsiteY4" fmla="*/ 147637 h 150018"/>
                    <a:gd name="connsiteX0" fmla="*/ 54769 w 235744"/>
                    <a:gd name="connsiteY0" fmla="*/ 150018 h 157162"/>
                    <a:gd name="connsiteX1" fmla="*/ 0 w 235744"/>
                    <a:gd name="connsiteY1" fmla="*/ 83343 h 157162"/>
                    <a:gd name="connsiteX2" fmla="*/ 116681 w 235744"/>
                    <a:gd name="connsiteY2" fmla="*/ 0 h 157162"/>
                    <a:gd name="connsiteX3" fmla="*/ 235744 w 235744"/>
                    <a:gd name="connsiteY3" fmla="*/ 83343 h 157162"/>
                    <a:gd name="connsiteX4" fmla="*/ 159544 w 235744"/>
                    <a:gd name="connsiteY4" fmla="*/ 157162 h 157162"/>
                    <a:gd name="connsiteX0" fmla="*/ 71438 w 235744"/>
                    <a:gd name="connsiteY0" fmla="*/ 157161 h 157162"/>
                    <a:gd name="connsiteX1" fmla="*/ 0 w 235744"/>
                    <a:gd name="connsiteY1" fmla="*/ 83343 h 157162"/>
                    <a:gd name="connsiteX2" fmla="*/ 116681 w 235744"/>
                    <a:gd name="connsiteY2" fmla="*/ 0 h 157162"/>
                    <a:gd name="connsiteX3" fmla="*/ 235744 w 235744"/>
                    <a:gd name="connsiteY3" fmla="*/ 83343 h 157162"/>
                    <a:gd name="connsiteX4" fmla="*/ 159544 w 235744"/>
                    <a:gd name="connsiteY4" fmla="*/ 157162 h 157162"/>
                    <a:gd name="connsiteX0" fmla="*/ 73820 w 235744"/>
                    <a:gd name="connsiteY0" fmla="*/ 157161 h 157162"/>
                    <a:gd name="connsiteX1" fmla="*/ 0 w 235744"/>
                    <a:gd name="connsiteY1" fmla="*/ 83343 h 157162"/>
                    <a:gd name="connsiteX2" fmla="*/ 116681 w 235744"/>
                    <a:gd name="connsiteY2" fmla="*/ 0 h 157162"/>
                    <a:gd name="connsiteX3" fmla="*/ 235744 w 235744"/>
                    <a:gd name="connsiteY3" fmla="*/ 83343 h 157162"/>
                    <a:gd name="connsiteX4" fmla="*/ 159544 w 235744"/>
                    <a:gd name="connsiteY4" fmla="*/ 157162 h 157162"/>
                    <a:gd name="connsiteX0" fmla="*/ 73820 w 195263"/>
                    <a:gd name="connsiteY0" fmla="*/ 157161 h 157162"/>
                    <a:gd name="connsiteX1" fmla="*/ 0 w 195263"/>
                    <a:gd name="connsiteY1" fmla="*/ 83343 h 157162"/>
                    <a:gd name="connsiteX2" fmla="*/ 116681 w 195263"/>
                    <a:gd name="connsiteY2" fmla="*/ 0 h 157162"/>
                    <a:gd name="connsiteX3" fmla="*/ 195263 w 195263"/>
                    <a:gd name="connsiteY3" fmla="*/ 78580 h 157162"/>
                    <a:gd name="connsiteX4" fmla="*/ 159544 w 195263"/>
                    <a:gd name="connsiteY4" fmla="*/ 157162 h 157162"/>
                    <a:gd name="connsiteX0" fmla="*/ 30958 w 152401"/>
                    <a:gd name="connsiteY0" fmla="*/ 157161 h 157162"/>
                    <a:gd name="connsiteX1" fmla="*/ 0 w 152401"/>
                    <a:gd name="connsiteY1" fmla="*/ 85724 h 157162"/>
                    <a:gd name="connsiteX2" fmla="*/ 73819 w 152401"/>
                    <a:gd name="connsiteY2" fmla="*/ 0 h 157162"/>
                    <a:gd name="connsiteX3" fmla="*/ 152401 w 152401"/>
                    <a:gd name="connsiteY3" fmla="*/ 78580 h 157162"/>
                    <a:gd name="connsiteX4" fmla="*/ 116682 w 152401"/>
                    <a:gd name="connsiteY4" fmla="*/ 157162 h 157162"/>
                    <a:gd name="connsiteX0" fmla="*/ 30958 w 152401"/>
                    <a:gd name="connsiteY0" fmla="*/ 154780 h 154781"/>
                    <a:gd name="connsiteX1" fmla="*/ 0 w 152401"/>
                    <a:gd name="connsiteY1" fmla="*/ 83343 h 154781"/>
                    <a:gd name="connsiteX2" fmla="*/ 76200 w 152401"/>
                    <a:gd name="connsiteY2" fmla="*/ 0 h 154781"/>
                    <a:gd name="connsiteX3" fmla="*/ 152401 w 152401"/>
                    <a:gd name="connsiteY3" fmla="*/ 76199 h 154781"/>
                    <a:gd name="connsiteX4" fmla="*/ 116682 w 152401"/>
                    <a:gd name="connsiteY4" fmla="*/ 154781 h 154781"/>
                    <a:gd name="connsiteX0" fmla="*/ 26195 w 147638"/>
                    <a:gd name="connsiteY0" fmla="*/ 154780 h 154781"/>
                    <a:gd name="connsiteX1" fmla="*/ 0 w 147638"/>
                    <a:gd name="connsiteY1" fmla="*/ 76199 h 154781"/>
                    <a:gd name="connsiteX2" fmla="*/ 71437 w 147638"/>
                    <a:gd name="connsiteY2" fmla="*/ 0 h 154781"/>
                    <a:gd name="connsiteX3" fmla="*/ 147638 w 147638"/>
                    <a:gd name="connsiteY3" fmla="*/ 76199 h 154781"/>
                    <a:gd name="connsiteX4" fmla="*/ 111919 w 147638"/>
                    <a:gd name="connsiteY4" fmla="*/ 154781 h 154781"/>
                    <a:gd name="connsiteX0" fmla="*/ 28576 w 150019"/>
                    <a:gd name="connsiteY0" fmla="*/ 154780 h 154781"/>
                    <a:gd name="connsiteX1" fmla="*/ 0 w 150019"/>
                    <a:gd name="connsiteY1" fmla="*/ 76199 h 154781"/>
                    <a:gd name="connsiteX2" fmla="*/ 73818 w 150019"/>
                    <a:gd name="connsiteY2" fmla="*/ 0 h 154781"/>
                    <a:gd name="connsiteX3" fmla="*/ 150019 w 150019"/>
                    <a:gd name="connsiteY3" fmla="*/ 76199 h 154781"/>
                    <a:gd name="connsiteX4" fmla="*/ 114300 w 150019"/>
                    <a:gd name="connsiteY4" fmla="*/ 154781 h 154781"/>
                    <a:gd name="connsiteX0" fmla="*/ 30957 w 152400"/>
                    <a:gd name="connsiteY0" fmla="*/ 154780 h 154781"/>
                    <a:gd name="connsiteX1" fmla="*/ 0 w 152400"/>
                    <a:gd name="connsiteY1" fmla="*/ 78580 h 154781"/>
                    <a:gd name="connsiteX2" fmla="*/ 76199 w 152400"/>
                    <a:gd name="connsiteY2" fmla="*/ 0 h 154781"/>
                    <a:gd name="connsiteX3" fmla="*/ 152400 w 152400"/>
                    <a:gd name="connsiteY3" fmla="*/ 76199 h 154781"/>
                    <a:gd name="connsiteX4" fmla="*/ 116681 w 152400"/>
                    <a:gd name="connsiteY4" fmla="*/ 154781 h 154781"/>
                    <a:gd name="connsiteX0" fmla="*/ 35719 w 157162"/>
                    <a:gd name="connsiteY0" fmla="*/ 154780 h 154781"/>
                    <a:gd name="connsiteX1" fmla="*/ 0 w 157162"/>
                    <a:gd name="connsiteY1" fmla="*/ 78580 h 154781"/>
                    <a:gd name="connsiteX2" fmla="*/ 80961 w 157162"/>
                    <a:gd name="connsiteY2" fmla="*/ 0 h 154781"/>
                    <a:gd name="connsiteX3" fmla="*/ 157162 w 157162"/>
                    <a:gd name="connsiteY3" fmla="*/ 76199 h 154781"/>
                    <a:gd name="connsiteX4" fmla="*/ 121443 w 157162"/>
                    <a:gd name="connsiteY4" fmla="*/ 154781 h 154781"/>
                    <a:gd name="connsiteX0" fmla="*/ 28576 w 150019"/>
                    <a:gd name="connsiteY0" fmla="*/ 154780 h 154781"/>
                    <a:gd name="connsiteX1" fmla="*/ 0 w 150019"/>
                    <a:gd name="connsiteY1" fmla="*/ 78580 h 154781"/>
                    <a:gd name="connsiteX2" fmla="*/ 73818 w 150019"/>
                    <a:gd name="connsiteY2" fmla="*/ 0 h 154781"/>
                    <a:gd name="connsiteX3" fmla="*/ 150019 w 150019"/>
                    <a:gd name="connsiteY3" fmla="*/ 76199 h 154781"/>
                    <a:gd name="connsiteX4" fmla="*/ 114300 w 150019"/>
                    <a:gd name="connsiteY4" fmla="*/ 154781 h 154781"/>
                    <a:gd name="connsiteX0" fmla="*/ 28576 w 150019"/>
                    <a:gd name="connsiteY0" fmla="*/ 154780 h 154781"/>
                    <a:gd name="connsiteX1" fmla="*/ 0 w 150019"/>
                    <a:gd name="connsiteY1" fmla="*/ 80962 h 154781"/>
                    <a:gd name="connsiteX2" fmla="*/ 73818 w 150019"/>
                    <a:gd name="connsiteY2" fmla="*/ 0 h 154781"/>
                    <a:gd name="connsiteX3" fmla="*/ 150019 w 150019"/>
                    <a:gd name="connsiteY3" fmla="*/ 76199 h 154781"/>
                    <a:gd name="connsiteX4" fmla="*/ 114300 w 150019"/>
                    <a:gd name="connsiteY4" fmla="*/ 154781 h 154781"/>
                    <a:gd name="connsiteX0" fmla="*/ 28576 w 150019"/>
                    <a:gd name="connsiteY0" fmla="*/ 154780 h 154781"/>
                    <a:gd name="connsiteX1" fmla="*/ 0 w 150019"/>
                    <a:gd name="connsiteY1" fmla="*/ 73818 h 154781"/>
                    <a:gd name="connsiteX2" fmla="*/ 73818 w 150019"/>
                    <a:gd name="connsiteY2" fmla="*/ 0 h 154781"/>
                    <a:gd name="connsiteX3" fmla="*/ 150019 w 150019"/>
                    <a:gd name="connsiteY3" fmla="*/ 76199 h 154781"/>
                    <a:gd name="connsiteX4" fmla="*/ 114300 w 150019"/>
                    <a:gd name="connsiteY4" fmla="*/ 154781 h 154781"/>
                    <a:gd name="connsiteX0" fmla="*/ 30958 w 152401"/>
                    <a:gd name="connsiteY0" fmla="*/ 154780 h 154781"/>
                    <a:gd name="connsiteX1" fmla="*/ 0 w 152401"/>
                    <a:gd name="connsiteY1" fmla="*/ 73818 h 154781"/>
                    <a:gd name="connsiteX2" fmla="*/ 76200 w 152401"/>
                    <a:gd name="connsiteY2" fmla="*/ 0 h 154781"/>
                    <a:gd name="connsiteX3" fmla="*/ 152401 w 152401"/>
                    <a:gd name="connsiteY3" fmla="*/ 76199 h 154781"/>
                    <a:gd name="connsiteX4" fmla="*/ 116682 w 152401"/>
                    <a:gd name="connsiteY4" fmla="*/ 154781 h 154781"/>
                    <a:gd name="connsiteX0" fmla="*/ 30958 w 152401"/>
                    <a:gd name="connsiteY0" fmla="*/ 154780 h 154781"/>
                    <a:gd name="connsiteX1" fmla="*/ 0 w 152401"/>
                    <a:gd name="connsiteY1" fmla="*/ 73818 h 154781"/>
                    <a:gd name="connsiteX2" fmla="*/ 76200 w 152401"/>
                    <a:gd name="connsiteY2" fmla="*/ 0 h 154781"/>
                    <a:gd name="connsiteX3" fmla="*/ 152401 w 152401"/>
                    <a:gd name="connsiteY3" fmla="*/ 76199 h 154781"/>
                    <a:gd name="connsiteX4" fmla="*/ 116682 w 152401"/>
                    <a:gd name="connsiteY4" fmla="*/ 154781 h 154781"/>
                    <a:gd name="connsiteX0" fmla="*/ 33339 w 154782"/>
                    <a:gd name="connsiteY0" fmla="*/ 154780 h 154781"/>
                    <a:gd name="connsiteX1" fmla="*/ 0 w 154782"/>
                    <a:gd name="connsiteY1" fmla="*/ 78580 h 154781"/>
                    <a:gd name="connsiteX2" fmla="*/ 78581 w 154782"/>
                    <a:gd name="connsiteY2" fmla="*/ 0 h 154781"/>
                    <a:gd name="connsiteX3" fmla="*/ 154782 w 154782"/>
                    <a:gd name="connsiteY3" fmla="*/ 76199 h 154781"/>
                    <a:gd name="connsiteX4" fmla="*/ 119063 w 154782"/>
                    <a:gd name="connsiteY4" fmla="*/ 154781 h 154781"/>
                    <a:gd name="connsiteX0" fmla="*/ 28576 w 150019"/>
                    <a:gd name="connsiteY0" fmla="*/ 154780 h 154781"/>
                    <a:gd name="connsiteX1" fmla="*/ 0 w 150019"/>
                    <a:gd name="connsiteY1" fmla="*/ 76199 h 154781"/>
                    <a:gd name="connsiteX2" fmla="*/ 73818 w 150019"/>
                    <a:gd name="connsiteY2" fmla="*/ 0 h 154781"/>
                    <a:gd name="connsiteX3" fmla="*/ 150019 w 150019"/>
                    <a:gd name="connsiteY3" fmla="*/ 76199 h 154781"/>
                    <a:gd name="connsiteX4" fmla="*/ 114300 w 150019"/>
                    <a:gd name="connsiteY4" fmla="*/ 154781 h 154781"/>
                    <a:gd name="connsiteX0" fmla="*/ 30958 w 152401"/>
                    <a:gd name="connsiteY0" fmla="*/ 154780 h 154781"/>
                    <a:gd name="connsiteX1" fmla="*/ 0 w 152401"/>
                    <a:gd name="connsiteY1" fmla="*/ 73818 h 154781"/>
                    <a:gd name="connsiteX2" fmla="*/ 76200 w 152401"/>
                    <a:gd name="connsiteY2" fmla="*/ 0 h 154781"/>
                    <a:gd name="connsiteX3" fmla="*/ 152401 w 152401"/>
                    <a:gd name="connsiteY3" fmla="*/ 76199 h 154781"/>
                    <a:gd name="connsiteX4" fmla="*/ 116682 w 152401"/>
                    <a:gd name="connsiteY4" fmla="*/ 154781 h 154781"/>
                    <a:gd name="connsiteX0" fmla="*/ 30958 w 152401"/>
                    <a:gd name="connsiteY0" fmla="*/ 154780 h 154781"/>
                    <a:gd name="connsiteX1" fmla="*/ 0 w 152401"/>
                    <a:gd name="connsiteY1" fmla="*/ 76199 h 154781"/>
                    <a:gd name="connsiteX2" fmla="*/ 76200 w 152401"/>
                    <a:gd name="connsiteY2" fmla="*/ 0 h 154781"/>
                    <a:gd name="connsiteX3" fmla="*/ 152401 w 152401"/>
                    <a:gd name="connsiteY3" fmla="*/ 76199 h 154781"/>
                    <a:gd name="connsiteX4" fmla="*/ 116682 w 152401"/>
                    <a:gd name="connsiteY4" fmla="*/ 154781 h 154781"/>
                    <a:gd name="connsiteX0" fmla="*/ 35721 w 152401"/>
                    <a:gd name="connsiteY0" fmla="*/ 150017 h 154781"/>
                    <a:gd name="connsiteX1" fmla="*/ 0 w 152401"/>
                    <a:gd name="connsiteY1" fmla="*/ 76199 h 154781"/>
                    <a:gd name="connsiteX2" fmla="*/ 76200 w 152401"/>
                    <a:gd name="connsiteY2" fmla="*/ 0 h 154781"/>
                    <a:gd name="connsiteX3" fmla="*/ 152401 w 152401"/>
                    <a:gd name="connsiteY3" fmla="*/ 76199 h 154781"/>
                    <a:gd name="connsiteX4" fmla="*/ 116682 w 152401"/>
                    <a:gd name="connsiteY4" fmla="*/ 154781 h 154781"/>
                    <a:gd name="connsiteX0" fmla="*/ 35721 w 152401"/>
                    <a:gd name="connsiteY0" fmla="*/ 150017 h 154781"/>
                    <a:gd name="connsiteX1" fmla="*/ 0 w 152401"/>
                    <a:gd name="connsiteY1" fmla="*/ 76199 h 154781"/>
                    <a:gd name="connsiteX2" fmla="*/ 76200 w 152401"/>
                    <a:gd name="connsiteY2" fmla="*/ 0 h 154781"/>
                    <a:gd name="connsiteX3" fmla="*/ 152401 w 152401"/>
                    <a:gd name="connsiteY3" fmla="*/ 76199 h 154781"/>
                    <a:gd name="connsiteX4" fmla="*/ 123826 w 152401"/>
                    <a:gd name="connsiteY4" fmla="*/ 154781 h 154781"/>
                    <a:gd name="connsiteX0" fmla="*/ 35721 w 152401"/>
                    <a:gd name="connsiteY0" fmla="*/ 150017 h 152400"/>
                    <a:gd name="connsiteX1" fmla="*/ 0 w 152401"/>
                    <a:gd name="connsiteY1" fmla="*/ 76199 h 152400"/>
                    <a:gd name="connsiteX2" fmla="*/ 76200 w 152401"/>
                    <a:gd name="connsiteY2" fmla="*/ 0 h 152400"/>
                    <a:gd name="connsiteX3" fmla="*/ 152401 w 152401"/>
                    <a:gd name="connsiteY3" fmla="*/ 76199 h 152400"/>
                    <a:gd name="connsiteX4" fmla="*/ 121445 w 152401"/>
                    <a:gd name="connsiteY4" fmla="*/ 152400 h 152400"/>
                    <a:gd name="connsiteX0" fmla="*/ 35721 w 152401"/>
                    <a:gd name="connsiteY0" fmla="*/ 150017 h 150017"/>
                    <a:gd name="connsiteX1" fmla="*/ 0 w 152401"/>
                    <a:gd name="connsiteY1" fmla="*/ 76199 h 150017"/>
                    <a:gd name="connsiteX2" fmla="*/ 76200 w 152401"/>
                    <a:gd name="connsiteY2" fmla="*/ 0 h 150017"/>
                    <a:gd name="connsiteX3" fmla="*/ 152401 w 152401"/>
                    <a:gd name="connsiteY3" fmla="*/ 76199 h 150017"/>
                    <a:gd name="connsiteX4" fmla="*/ 119064 w 152401"/>
                    <a:gd name="connsiteY4" fmla="*/ 147638 h 150017"/>
                    <a:gd name="connsiteX0" fmla="*/ 35721 w 152401"/>
                    <a:gd name="connsiteY0" fmla="*/ 150017 h 150020"/>
                    <a:gd name="connsiteX1" fmla="*/ 0 w 152401"/>
                    <a:gd name="connsiteY1" fmla="*/ 76199 h 150020"/>
                    <a:gd name="connsiteX2" fmla="*/ 76200 w 152401"/>
                    <a:gd name="connsiteY2" fmla="*/ 0 h 150020"/>
                    <a:gd name="connsiteX3" fmla="*/ 152401 w 152401"/>
                    <a:gd name="connsiteY3" fmla="*/ 76199 h 150020"/>
                    <a:gd name="connsiteX4" fmla="*/ 116682 w 152401"/>
                    <a:gd name="connsiteY4" fmla="*/ 150020 h 150020"/>
                    <a:gd name="connsiteX0" fmla="*/ 35721 w 152401"/>
                    <a:gd name="connsiteY0" fmla="*/ 150017 h 150020"/>
                    <a:gd name="connsiteX1" fmla="*/ 0 w 152401"/>
                    <a:gd name="connsiteY1" fmla="*/ 76199 h 150020"/>
                    <a:gd name="connsiteX2" fmla="*/ 76200 w 152401"/>
                    <a:gd name="connsiteY2" fmla="*/ 0 h 150020"/>
                    <a:gd name="connsiteX3" fmla="*/ 152401 w 152401"/>
                    <a:gd name="connsiteY3" fmla="*/ 76199 h 150020"/>
                    <a:gd name="connsiteX4" fmla="*/ 116682 w 152401"/>
                    <a:gd name="connsiteY4" fmla="*/ 150020 h 150020"/>
                    <a:gd name="connsiteX0" fmla="*/ 35721 w 152401"/>
                    <a:gd name="connsiteY0" fmla="*/ 150017 h 150020"/>
                    <a:gd name="connsiteX1" fmla="*/ 0 w 152401"/>
                    <a:gd name="connsiteY1" fmla="*/ 76199 h 150020"/>
                    <a:gd name="connsiteX2" fmla="*/ 76200 w 152401"/>
                    <a:gd name="connsiteY2" fmla="*/ 0 h 150020"/>
                    <a:gd name="connsiteX3" fmla="*/ 152401 w 152401"/>
                    <a:gd name="connsiteY3" fmla="*/ 76199 h 150020"/>
                    <a:gd name="connsiteX4" fmla="*/ 116682 w 152401"/>
                    <a:gd name="connsiteY4" fmla="*/ 150020 h 150020"/>
                    <a:gd name="connsiteX0" fmla="*/ 35721 w 152401"/>
                    <a:gd name="connsiteY0" fmla="*/ 150017 h 150020"/>
                    <a:gd name="connsiteX1" fmla="*/ 0 w 152401"/>
                    <a:gd name="connsiteY1" fmla="*/ 76199 h 150020"/>
                    <a:gd name="connsiteX2" fmla="*/ 76200 w 152401"/>
                    <a:gd name="connsiteY2" fmla="*/ 0 h 150020"/>
                    <a:gd name="connsiteX3" fmla="*/ 152401 w 152401"/>
                    <a:gd name="connsiteY3" fmla="*/ 76199 h 150020"/>
                    <a:gd name="connsiteX4" fmla="*/ 116682 w 152401"/>
                    <a:gd name="connsiteY4" fmla="*/ 150020 h 150020"/>
                    <a:gd name="connsiteX0" fmla="*/ 35721 w 152401"/>
                    <a:gd name="connsiteY0" fmla="*/ 150017 h 150020"/>
                    <a:gd name="connsiteX1" fmla="*/ 0 w 152401"/>
                    <a:gd name="connsiteY1" fmla="*/ 76199 h 150020"/>
                    <a:gd name="connsiteX2" fmla="*/ 76200 w 152401"/>
                    <a:gd name="connsiteY2" fmla="*/ 0 h 150020"/>
                    <a:gd name="connsiteX3" fmla="*/ 152401 w 152401"/>
                    <a:gd name="connsiteY3" fmla="*/ 76199 h 150020"/>
                    <a:gd name="connsiteX4" fmla="*/ 116682 w 152401"/>
                    <a:gd name="connsiteY4" fmla="*/ 150020 h 150020"/>
                    <a:gd name="connsiteX0" fmla="*/ 35721 w 153268"/>
                    <a:gd name="connsiteY0" fmla="*/ 150017 h 150020"/>
                    <a:gd name="connsiteX1" fmla="*/ 0 w 153268"/>
                    <a:gd name="connsiteY1" fmla="*/ 76199 h 150020"/>
                    <a:gd name="connsiteX2" fmla="*/ 76200 w 153268"/>
                    <a:gd name="connsiteY2" fmla="*/ 0 h 150020"/>
                    <a:gd name="connsiteX3" fmla="*/ 152401 w 153268"/>
                    <a:gd name="connsiteY3" fmla="*/ 76199 h 150020"/>
                    <a:gd name="connsiteX4" fmla="*/ 116682 w 153268"/>
                    <a:gd name="connsiteY4" fmla="*/ 150020 h 150020"/>
                    <a:gd name="connsiteX0" fmla="*/ 35721 w 153268"/>
                    <a:gd name="connsiteY0" fmla="*/ 150017 h 150020"/>
                    <a:gd name="connsiteX1" fmla="*/ 0 w 153268"/>
                    <a:gd name="connsiteY1" fmla="*/ 76199 h 150020"/>
                    <a:gd name="connsiteX2" fmla="*/ 76200 w 153268"/>
                    <a:gd name="connsiteY2" fmla="*/ 0 h 150020"/>
                    <a:gd name="connsiteX3" fmla="*/ 152401 w 153268"/>
                    <a:gd name="connsiteY3" fmla="*/ 76199 h 150020"/>
                    <a:gd name="connsiteX4" fmla="*/ 116682 w 153268"/>
                    <a:gd name="connsiteY4" fmla="*/ 150020 h 150020"/>
                    <a:gd name="connsiteX0" fmla="*/ 35721 w 153268"/>
                    <a:gd name="connsiteY0" fmla="*/ 150017 h 150020"/>
                    <a:gd name="connsiteX1" fmla="*/ 0 w 153268"/>
                    <a:gd name="connsiteY1" fmla="*/ 76199 h 150020"/>
                    <a:gd name="connsiteX2" fmla="*/ 76200 w 153268"/>
                    <a:gd name="connsiteY2" fmla="*/ 0 h 150020"/>
                    <a:gd name="connsiteX3" fmla="*/ 152401 w 153268"/>
                    <a:gd name="connsiteY3" fmla="*/ 76199 h 150020"/>
                    <a:gd name="connsiteX4" fmla="*/ 116682 w 153268"/>
                    <a:gd name="connsiteY4" fmla="*/ 150020 h 150020"/>
                    <a:gd name="connsiteX0" fmla="*/ 35721 w 153268"/>
                    <a:gd name="connsiteY0" fmla="*/ 150017 h 150020"/>
                    <a:gd name="connsiteX1" fmla="*/ 0 w 153268"/>
                    <a:gd name="connsiteY1" fmla="*/ 76199 h 150020"/>
                    <a:gd name="connsiteX2" fmla="*/ 76200 w 153268"/>
                    <a:gd name="connsiteY2" fmla="*/ 0 h 150020"/>
                    <a:gd name="connsiteX3" fmla="*/ 152401 w 153268"/>
                    <a:gd name="connsiteY3" fmla="*/ 76199 h 150020"/>
                    <a:gd name="connsiteX4" fmla="*/ 116682 w 153268"/>
                    <a:gd name="connsiteY4" fmla="*/ 150020 h 150020"/>
                    <a:gd name="connsiteX0" fmla="*/ 35721 w 153268"/>
                    <a:gd name="connsiteY0" fmla="*/ 150017 h 150020"/>
                    <a:gd name="connsiteX1" fmla="*/ 0 w 153268"/>
                    <a:gd name="connsiteY1" fmla="*/ 76199 h 150020"/>
                    <a:gd name="connsiteX2" fmla="*/ 76200 w 153268"/>
                    <a:gd name="connsiteY2" fmla="*/ 0 h 150020"/>
                    <a:gd name="connsiteX3" fmla="*/ 152401 w 153268"/>
                    <a:gd name="connsiteY3" fmla="*/ 76199 h 150020"/>
                    <a:gd name="connsiteX4" fmla="*/ 116682 w 153268"/>
                    <a:gd name="connsiteY4" fmla="*/ 150020 h 150020"/>
                    <a:gd name="connsiteX0" fmla="*/ 35721 w 153268"/>
                    <a:gd name="connsiteY0" fmla="*/ 150017 h 150020"/>
                    <a:gd name="connsiteX1" fmla="*/ 0 w 153268"/>
                    <a:gd name="connsiteY1" fmla="*/ 76199 h 150020"/>
                    <a:gd name="connsiteX2" fmla="*/ 76200 w 153268"/>
                    <a:gd name="connsiteY2" fmla="*/ 0 h 150020"/>
                    <a:gd name="connsiteX3" fmla="*/ 152401 w 153268"/>
                    <a:gd name="connsiteY3" fmla="*/ 76199 h 150020"/>
                    <a:gd name="connsiteX4" fmla="*/ 116682 w 153268"/>
                    <a:gd name="connsiteY4" fmla="*/ 150020 h 150020"/>
                    <a:gd name="connsiteX0" fmla="*/ 0 w 117547"/>
                    <a:gd name="connsiteY0" fmla="*/ 150017 h 150020"/>
                    <a:gd name="connsiteX1" fmla="*/ 40479 w 117547"/>
                    <a:gd name="connsiteY1" fmla="*/ 0 h 150020"/>
                    <a:gd name="connsiteX2" fmla="*/ 116680 w 117547"/>
                    <a:gd name="connsiteY2" fmla="*/ 76199 h 150020"/>
                    <a:gd name="connsiteX3" fmla="*/ 80961 w 117547"/>
                    <a:gd name="connsiteY3" fmla="*/ 150020 h 150020"/>
                    <a:gd name="connsiteX0" fmla="*/ 0 w 77068"/>
                    <a:gd name="connsiteY0" fmla="*/ 0 h 150020"/>
                    <a:gd name="connsiteX1" fmla="*/ 76201 w 77068"/>
                    <a:gd name="connsiteY1" fmla="*/ 76199 h 150020"/>
                    <a:gd name="connsiteX2" fmla="*/ 40482 w 77068"/>
                    <a:gd name="connsiteY2" fmla="*/ 150020 h 15002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77068" h="150020">
                      <a:moveTo>
                        <a:pt x="0" y="0"/>
                      </a:moveTo>
                      <a:cubicBezTo>
                        <a:pt x="77787" y="1588"/>
                        <a:pt x="79376" y="29368"/>
                        <a:pt x="76201" y="76199"/>
                      </a:cubicBezTo>
                      <a:cubicBezTo>
                        <a:pt x="71439" y="131762"/>
                        <a:pt x="52388" y="125413"/>
                        <a:pt x="40482" y="150020"/>
                      </a:cubicBezTo>
                    </a:path>
                  </a:pathLst>
                </a:custGeom>
                <a:noFill/>
                <a:ln w="25400">
                  <a:solidFill>
                    <a:srgbClr val="6969B6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CA" dirty="0"/>
                </a:p>
              </p:txBody>
            </p:sp>
          </p:grpSp>
          <p:sp>
            <p:nvSpPr>
              <p:cNvPr id="59" name="Freeform 58"/>
              <p:cNvSpPr/>
              <p:nvPr/>
            </p:nvSpPr>
            <p:spPr>
              <a:xfrm>
                <a:off x="828675" y="2207420"/>
                <a:ext cx="80963" cy="54769"/>
              </a:xfrm>
              <a:custGeom>
                <a:avLst/>
                <a:gdLst>
                  <a:gd name="connsiteX0" fmla="*/ 0 w 80963"/>
                  <a:gd name="connsiteY0" fmla="*/ 54769 h 54769"/>
                  <a:gd name="connsiteX1" fmla="*/ 80963 w 80963"/>
                  <a:gd name="connsiteY1" fmla="*/ 0 h 54769"/>
                  <a:gd name="connsiteX0" fmla="*/ 0 w 80963"/>
                  <a:gd name="connsiteY0" fmla="*/ 54769 h 54769"/>
                  <a:gd name="connsiteX1" fmla="*/ 45244 w 80963"/>
                  <a:gd name="connsiteY1" fmla="*/ 26194 h 54769"/>
                  <a:gd name="connsiteX2" fmla="*/ 80963 w 80963"/>
                  <a:gd name="connsiteY2" fmla="*/ 0 h 54769"/>
                  <a:gd name="connsiteX0" fmla="*/ 0 w 80963"/>
                  <a:gd name="connsiteY0" fmla="*/ 54769 h 54769"/>
                  <a:gd name="connsiteX1" fmla="*/ 40481 w 80963"/>
                  <a:gd name="connsiteY1" fmla="*/ 30956 h 54769"/>
                  <a:gd name="connsiteX2" fmla="*/ 80963 w 80963"/>
                  <a:gd name="connsiteY2" fmla="*/ 0 h 54769"/>
                  <a:gd name="connsiteX0" fmla="*/ 0 w 80963"/>
                  <a:gd name="connsiteY0" fmla="*/ 54769 h 54769"/>
                  <a:gd name="connsiteX1" fmla="*/ 80963 w 80963"/>
                  <a:gd name="connsiteY1" fmla="*/ 0 h 54769"/>
                  <a:gd name="connsiteX0" fmla="*/ 0 w 80963"/>
                  <a:gd name="connsiteY0" fmla="*/ 54769 h 54769"/>
                  <a:gd name="connsiteX1" fmla="*/ 80963 w 80963"/>
                  <a:gd name="connsiteY1" fmla="*/ 0 h 54769"/>
                  <a:gd name="connsiteX0" fmla="*/ 0 w 80963"/>
                  <a:gd name="connsiteY0" fmla="*/ 54769 h 54769"/>
                  <a:gd name="connsiteX1" fmla="*/ 80963 w 80963"/>
                  <a:gd name="connsiteY1" fmla="*/ 0 h 54769"/>
                  <a:gd name="connsiteX0" fmla="*/ 0 w 80963"/>
                  <a:gd name="connsiteY0" fmla="*/ 54769 h 54769"/>
                  <a:gd name="connsiteX1" fmla="*/ 80963 w 80963"/>
                  <a:gd name="connsiteY1" fmla="*/ 0 h 547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80963" h="54769">
                    <a:moveTo>
                      <a:pt x="0" y="54769"/>
                    </a:moveTo>
                    <a:cubicBezTo>
                      <a:pt x="17462" y="34131"/>
                      <a:pt x="30162" y="18256"/>
                      <a:pt x="80963" y="0"/>
                    </a:cubicBezTo>
                  </a:path>
                </a:pathLst>
              </a:custGeom>
              <a:noFill/>
              <a:ln w="25400">
                <a:solidFill>
                  <a:srgbClr val="6969B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A"/>
              </a:p>
            </p:txBody>
          </p:sp>
          <p:sp>
            <p:nvSpPr>
              <p:cNvPr id="60" name="Freeform 59"/>
              <p:cNvSpPr/>
              <p:nvPr/>
            </p:nvSpPr>
            <p:spPr>
              <a:xfrm flipH="1">
                <a:off x="1004083" y="2209801"/>
                <a:ext cx="80963" cy="54769"/>
              </a:xfrm>
              <a:custGeom>
                <a:avLst/>
                <a:gdLst>
                  <a:gd name="connsiteX0" fmla="*/ 0 w 80963"/>
                  <a:gd name="connsiteY0" fmla="*/ 54769 h 54769"/>
                  <a:gd name="connsiteX1" fmla="*/ 80963 w 80963"/>
                  <a:gd name="connsiteY1" fmla="*/ 0 h 54769"/>
                  <a:gd name="connsiteX0" fmla="*/ 0 w 80963"/>
                  <a:gd name="connsiteY0" fmla="*/ 54769 h 54769"/>
                  <a:gd name="connsiteX1" fmla="*/ 45244 w 80963"/>
                  <a:gd name="connsiteY1" fmla="*/ 26194 h 54769"/>
                  <a:gd name="connsiteX2" fmla="*/ 80963 w 80963"/>
                  <a:gd name="connsiteY2" fmla="*/ 0 h 54769"/>
                  <a:gd name="connsiteX0" fmla="*/ 0 w 80963"/>
                  <a:gd name="connsiteY0" fmla="*/ 54769 h 54769"/>
                  <a:gd name="connsiteX1" fmla="*/ 40481 w 80963"/>
                  <a:gd name="connsiteY1" fmla="*/ 30956 h 54769"/>
                  <a:gd name="connsiteX2" fmla="*/ 80963 w 80963"/>
                  <a:gd name="connsiteY2" fmla="*/ 0 h 54769"/>
                  <a:gd name="connsiteX0" fmla="*/ 0 w 80963"/>
                  <a:gd name="connsiteY0" fmla="*/ 54769 h 54769"/>
                  <a:gd name="connsiteX1" fmla="*/ 80963 w 80963"/>
                  <a:gd name="connsiteY1" fmla="*/ 0 h 54769"/>
                  <a:gd name="connsiteX0" fmla="*/ 0 w 80963"/>
                  <a:gd name="connsiteY0" fmla="*/ 54769 h 54769"/>
                  <a:gd name="connsiteX1" fmla="*/ 80963 w 80963"/>
                  <a:gd name="connsiteY1" fmla="*/ 0 h 54769"/>
                  <a:gd name="connsiteX0" fmla="*/ 0 w 80963"/>
                  <a:gd name="connsiteY0" fmla="*/ 54769 h 54769"/>
                  <a:gd name="connsiteX1" fmla="*/ 80963 w 80963"/>
                  <a:gd name="connsiteY1" fmla="*/ 0 h 54769"/>
                  <a:gd name="connsiteX0" fmla="*/ 0 w 80963"/>
                  <a:gd name="connsiteY0" fmla="*/ 54769 h 54769"/>
                  <a:gd name="connsiteX1" fmla="*/ 80963 w 80963"/>
                  <a:gd name="connsiteY1" fmla="*/ 0 h 547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80963" h="54769">
                    <a:moveTo>
                      <a:pt x="0" y="54769"/>
                    </a:moveTo>
                    <a:cubicBezTo>
                      <a:pt x="17462" y="34131"/>
                      <a:pt x="30162" y="18256"/>
                      <a:pt x="80963" y="0"/>
                    </a:cubicBezTo>
                  </a:path>
                </a:pathLst>
              </a:custGeom>
              <a:noFill/>
              <a:ln w="25400">
                <a:solidFill>
                  <a:srgbClr val="6969B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A"/>
              </a:p>
            </p:txBody>
          </p:sp>
        </p:grpSp>
        <p:sp>
          <p:nvSpPr>
            <p:cNvPr id="67" name="Freeform 66"/>
            <p:cNvSpPr/>
            <p:nvPr/>
          </p:nvSpPr>
          <p:spPr>
            <a:xfrm rot="18240000">
              <a:off x="756828" y="2370211"/>
              <a:ext cx="80963" cy="54769"/>
            </a:xfrm>
            <a:custGeom>
              <a:avLst/>
              <a:gdLst>
                <a:gd name="connsiteX0" fmla="*/ 0 w 80963"/>
                <a:gd name="connsiteY0" fmla="*/ 54769 h 54769"/>
                <a:gd name="connsiteX1" fmla="*/ 80963 w 80963"/>
                <a:gd name="connsiteY1" fmla="*/ 0 h 54769"/>
                <a:gd name="connsiteX0" fmla="*/ 0 w 80963"/>
                <a:gd name="connsiteY0" fmla="*/ 54769 h 54769"/>
                <a:gd name="connsiteX1" fmla="*/ 45244 w 80963"/>
                <a:gd name="connsiteY1" fmla="*/ 26194 h 54769"/>
                <a:gd name="connsiteX2" fmla="*/ 80963 w 80963"/>
                <a:gd name="connsiteY2" fmla="*/ 0 h 54769"/>
                <a:gd name="connsiteX0" fmla="*/ 0 w 80963"/>
                <a:gd name="connsiteY0" fmla="*/ 54769 h 54769"/>
                <a:gd name="connsiteX1" fmla="*/ 40481 w 80963"/>
                <a:gd name="connsiteY1" fmla="*/ 30956 h 54769"/>
                <a:gd name="connsiteX2" fmla="*/ 80963 w 80963"/>
                <a:gd name="connsiteY2" fmla="*/ 0 h 54769"/>
                <a:gd name="connsiteX0" fmla="*/ 0 w 80963"/>
                <a:gd name="connsiteY0" fmla="*/ 54769 h 54769"/>
                <a:gd name="connsiteX1" fmla="*/ 80963 w 80963"/>
                <a:gd name="connsiteY1" fmla="*/ 0 h 54769"/>
                <a:gd name="connsiteX0" fmla="*/ 0 w 80963"/>
                <a:gd name="connsiteY0" fmla="*/ 54769 h 54769"/>
                <a:gd name="connsiteX1" fmla="*/ 80963 w 80963"/>
                <a:gd name="connsiteY1" fmla="*/ 0 h 54769"/>
                <a:gd name="connsiteX0" fmla="*/ 0 w 80963"/>
                <a:gd name="connsiteY0" fmla="*/ 54769 h 54769"/>
                <a:gd name="connsiteX1" fmla="*/ 80963 w 80963"/>
                <a:gd name="connsiteY1" fmla="*/ 0 h 54769"/>
                <a:gd name="connsiteX0" fmla="*/ 0 w 80963"/>
                <a:gd name="connsiteY0" fmla="*/ 54769 h 54769"/>
                <a:gd name="connsiteX1" fmla="*/ 80963 w 80963"/>
                <a:gd name="connsiteY1" fmla="*/ 0 h 547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80963" h="54769">
                  <a:moveTo>
                    <a:pt x="0" y="54769"/>
                  </a:moveTo>
                  <a:cubicBezTo>
                    <a:pt x="17462" y="34131"/>
                    <a:pt x="30162" y="18256"/>
                    <a:pt x="80963" y="0"/>
                  </a:cubicBezTo>
                </a:path>
              </a:pathLst>
            </a:custGeom>
            <a:noFill/>
            <a:ln w="25400">
              <a:solidFill>
                <a:srgbClr val="6969B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68" name="Freeform 67"/>
            <p:cNvSpPr/>
            <p:nvPr/>
          </p:nvSpPr>
          <p:spPr>
            <a:xfrm rot="3360000" flipH="1">
              <a:off x="1080690" y="2374929"/>
              <a:ext cx="80963" cy="54769"/>
            </a:xfrm>
            <a:custGeom>
              <a:avLst/>
              <a:gdLst>
                <a:gd name="connsiteX0" fmla="*/ 0 w 80963"/>
                <a:gd name="connsiteY0" fmla="*/ 54769 h 54769"/>
                <a:gd name="connsiteX1" fmla="*/ 80963 w 80963"/>
                <a:gd name="connsiteY1" fmla="*/ 0 h 54769"/>
                <a:gd name="connsiteX0" fmla="*/ 0 w 80963"/>
                <a:gd name="connsiteY0" fmla="*/ 54769 h 54769"/>
                <a:gd name="connsiteX1" fmla="*/ 45244 w 80963"/>
                <a:gd name="connsiteY1" fmla="*/ 26194 h 54769"/>
                <a:gd name="connsiteX2" fmla="*/ 80963 w 80963"/>
                <a:gd name="connsiteY2" fmla="*/ 0 h 54769"/>
                <a:gd name="connsiteX0" fmla="*/ 0 w 80963"/>
                <a:gd name="connsiteY0" fmla="*/ 54769 h 54769"/>
                <a:gd name="connsiteX1" fmla="*/ 40481 w 80963"/>
                <a:gd name="connsiteY1" fmla="*/ 30956 h 54769"/>
                <a:gd name="connsiteX2" fmla="*/ 80963 w 80963"/>
                <a:gd name="connsiteY2" fmla="*/ 0 h 54769"/>
                <a:gd name="connsiteX0" fmla="*/ 0 w 80963"/>
                <a:gd name="connsiteY0" fmla="*/ 54769 h 54769"/>
                <a:gd name="connsiteX1" fmla="*/ 80963 w 80963"/>
                <a:gd name="connsiteY1" fmla="*/ 0 h 54769"/>
                <a:gd name="connsiteX0" fmla="*/ 0 w 80963"/>
                <a:gd name="connsiteY0" fmla="*/ 54769 h 54769"/>
                <a:gd name="connsiteX1" fmla="*/ 80963 w 80963"/>
                <a:gd name="connsiteY1" fmla="*/ 0 h 54769"/>
                <a:gd name="connsiteX0" fmla="*/ 0 w 80963"/>
                <a:gd name="connsiteY0" fmla="*/ 54769 h 54769"/>
                <a:gd name="connsiteX1" fmla="*/ 80963 w 80963"/>
                <a:gd name="connsiteY1" fmla="*/ 0 h 54769"/>
                <a:gd name="connsiteX0" fmla="*/ 0 w 80963"/>
                <a:gd name="connsiteY0" fmla="*/ 54769 h 54769"/>
                <a:gd name="connsiteX1" fmla="*/ 80963 w 80963"/>
                <a:gd name="connsiteY1" fmla="*/ 0 h 547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80963" h="54769">
                  <a:moveTo>
                    <a:pt x="0" y="54769"/>
                  </a:moveTo>
                  <a:cubicBezTo>
                    <a:pt x="17462" y="34131"/>
                    <a:pt x="30162" y="18256"/>
                    <a:pt x="80963" y="0"/>
                  </a:cubicBezTo>
                </a:path>
              </a:pathLst>
            </a:custGeom>
            <a:noFill/>
            <a:ln w="25400">
              <a:solidFill>
                <a:srgbClr val="6969B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51" name="Oval 50"/>
            <p:cNvSpPr/>
            <p:nvPr/>
          </p:nvSpPr>
          <p:spPr>
            <a:xfrm>
              <a:off x="902870" y="2338315"/>
              <a:ext cx="108000" cy="106841"/>
            </a:xfrm>
            <a:prstGeom prst="ellipse">
              <a:avLst/>
            </a:prstGeom>
            <a:noFill/>
            <a:ln w="25400">
              <a:solidFill>
                <a:srgbClr val="6969B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</p:grpSp>
      <p:pic>
        <p:nvPicPr>
          <p:cNvPr id="76" name="Picture 75"/>
          <p:cNvPicPr>
            <a:picLocks noChangeAspect="1"/>
          </p:cNvPicPr>
          <p:nvPr/>
        </p:nvPicPr>
        <p:blipFill rotWithShape="1">
          <a:blip r:embed="rId3"/>
          <a:srcRect l="36277" t="30732" r="57557" b="59933"/>
          <a:stretch/>
        </p:blipFill>
        <p:spPr>
          <a:xfrm>
            <a:off x="7104204" y="2329863"/>
            <a:ext cx="4015553" cy="1139900"/>
          </a:xfrm>
          <a:prstGeom prst="rect">
            <a:avLst/>
          </a:prstGeom>
        </p:spPr>
      </p:pic>
      <p:sp>
        <p:nvSpPr>
          <p:cNvPr id="79" name="Rectangle 78"/>
          <p:cNvSpPr/>
          <p:nvPr/>
        </p:nvSpPr>
        <p:spPr>
          <a:xfrm>
            <a:off x="10572750" y="3178217"/>
            <a:ext cx="444229" cy="193633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pic>
        <p:nvPicPr>
          <p:cNvPr id="77" name="Picture 7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92630" y="3590925"/>
            <a:ext cx="4838700" cy="2533650"/>
          </a:xfrm>
          <a:prstGeom prst="rect">
            <a:avLst/>
          </a:prstGeom>
        </p:spPr>
      </p:pic>
      <p:sp>
        <p:nvSpPr>
          <p:cNvPr id="81" name="Rectangle 80"/>
          <p:cNvSpPr/>
          <p:nvPr/>
        </p:nvSpPr>
        <p:spPr>
          <a:xfrm>
            <a:off x="9667875" y="4930817"/>
            <a:ext cx="590550" cy="231733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1439751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Content Placeholder 6"/>
          <p:cNvSpPr txBox="1">
            <a:spLocks/>
          </p:cNvSpPr>
          <p:nvPr/>
        </p:nvSpPr>
        <p:spPr bwMode="auto">
          <a:xfrm>
            <a:off x="582170" y="3525715"/>
            <a:ext cx="5967717" cy="28933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457200" indent="-457200"/>
            <a:r>
              <a:rPr lang="en-US" altLang="en-US" sz="2400" dirty="0" smtClean="0"/>
              <a:t>The channel will now appear in the </a:t>
            </a:r>
            <a:r>
              <a:rPr lang="en-US" altLang="en-US" sz="2400" b="1" dirty="0" smtClean="0"/>
              <a:t>Pinned</a:t>
            </a:r>
            <a:r>
              <a:rPr lang="en-US" altLang="en-US" sz="2400" dirty="0" smtClean="0"/>
              <a:t> section at the top of your Teams panel</a:t>
            </a:r>
            <a:endParaRPr lang="en-US" altLang="en-US" sz="2400" dirty="0"/>
          </a:p>
        </p:txBody>
      </p:sp>
      <p:sp>
        <p:nvSpPr>
          <p:cNvPr id="10" name="Title 1"/>
          <p:cNvSpPr txBox="1">
            <a:spLocks/>
          </p:cNvSpPr>
          <p:nvPr/>
        </p:nvSpPr>
        <p:spPr bwMode="auto">
          <a:xfrm>
            <a:off x="708134" y="1332860"/>
            <a:ext cx="5913777" cy="7880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90000"/>
              </a:lnSpc>
            </a:pPr>
            <a:r>
              <a:rPr lang="en-US" altLang="en-US" sz="4400" b="1" dirty="0" smtClean="0">
                <a:latin typeface="Calibri Light" panose="020F0302020204030204" pitchFamily="34" charset="0"/>
              </a:rPr>
              <a:t>Customize your Interface </a:t>
            </a:r>
            <a:endParaRPr lang="en-US" altLang="en-US" sz="4400" b="1" dirty="0">
              <a:latin typeface="Calibri Light" panose="020F0302020204030204" pitchFamily="34" charset="0"/>
            </a:endParaRPr>
          </a:p>
        </p:txBody>
      </p:sp>
      <p:pic>
        <p:nvPicPr>
          <p:cNvPr id="6149" name="Picture 12" descr="header_croppe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175"/>
            <a:ext cx="12192000" cy="1306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4" name="Group 53"/>
          <p:cNvGrpSpPr/>
          <p:nvPr/>
        </p:nvGrpSpPr>
        <p:grpSpPr>
          <a:xfrm>
            <a:off x="147000" y="1434140"/>
            <a:ext cx="527767" cy="518485"/>
            <a:chOff x="679395" y="2069683"/>
            <a:chExt cx="560927" cy="652804"/>
          </a:xfrm>
        </p:grpSpPr>
        <p:grpSp>
          <p:nvGrpSpPr>
            <p:cNvPr id="50" name="Group 49"/>
            <p:cNvGrpSpPr/>
            <p:nvPr/>
          </p:nvGrpSpPr>
          <p:grpSpPr>
            <a:xfrm>
              <a:off x="679395" y="2069683"/>
              <a:ext cx="559513" cy="282690"/>
              <a:chOff x="679395" y="2069683"/>
              <a:chExt cx="559513" cy="282690"/>
            </a:xfrm>
          </p:grpSpPr>
          <p:grpSp>
            <p:nvGrpSpPr>
              <p:cNvPr id="6" name="Group 5"/>
              <p:cNvGrpSpPr/>
              <p:nvPr/>
            </p:nvGrpSpPr>
            <p:grpSpPr>
              <a:xfrm>
                <a:off x="876399" y="2069683"/>
                <a:ext cx="153024" cy="150020"/>
                <a:chOff x="534893" y="1981085"/>
                <a:chExt cx="153024" cy="150020"/>
              </a:xfrm>
            </p:grpSpPr>
            <p:sp>
              <p:nvSpPr>
                <p:cNvPr id="2" name="Freeform 1"/>
                <p:cNvSpPr/>
                <p:nvPr/>
              </p:nvSpPr>
              <p:spPr>
                <a:xfrm>
                  <a:off x="610849" y="1981085"/>
                  <a:ext cx="77068" cy="150020"/>
                </a:xfrm>
                <a:custGeom>
                  <a:avLst/>
                  <a:gdLst>
                    <a:gd name="connsiteX0" fmla="*/ 0 w 295275"/>
                    <a:gd name="connsiteY0" fmla="*/ 152400 h 152400"/>
                    <a:gd name="connsiteX1" fmla="*/ 0 w 295275"/>
                    <a:gd name="connsiteY1" fmla="*/ 152400 h 152400"/>
                    <a:gd name="connsiteX2" fmla="*/ 66675 w 295275"/>
                    <a:gd name="connsiteY2" fmla="*/ 123825 h 152400"/>
                    <a:gd name="connsiteX3" fmla="*/ 38100 w 295275"/>
                    <a:gd name="connsiteY3" fmla="*/ 47625 h 152400"/>
                    <a:gd name="connsiteX4" fmla="*/ 142875 w 295275"/>
                    <a:gd name="connsiteY4" fmla="*/ 0 h 152400"/>
                    <a:gd name="connsiteX5" fmla="*/ 238125 w 295275"/>
                    <a:gd name="connsiteY5" fmla="*/ 47625 h 152400"/>
                    <a:gd name="connsiteX6" fmla="*/ 209550 w 295275"/>
                    <a:gd name="connsiteY6" fmla="*/ 133350 h 152400"/>
                    <a:gd name="connsiteX7" fmla="*/ 295275 w 295275"/>
                    <a:gd name="connsiteY7" fmla="*/ 152400 h 152400"/>
                    <a:gd name="connsiteX0" fmla="*/ 0 w 277485"/>
                    <a:gd name="connsiteY0" fmla="*/ 152400 h 163073"/>
                    <a:gd name="connsiteX1" fmla="*/ 0 w 277485"/>
                    <a:gd name="connsiteY1" fmla="*/ 152400 h 163073"/>
                    <a:gd name="connsiteX2" fmla="*/ 66675 w 277485"/>
                    <a:gd name="connsiteY2" fmla="*/ 123825 h 163073"/>
                    <a:gd name="connsiteX3" fmla="*/ 38100 w 277485"/>
                    <a:gd name="connsiteY3" fmla="*/ 47625 h 163073"/>
                    <a:gd name="connsiteX4" fmla="*/ 142875 w 277485"/>
                    <a:gd name="connsiteY4" fmla="*/ 0 h 163073"/>
                    <a:gd name="connsiteX5" fmla="*/ 238125 w 277485"/>
                    <a:gd name="connsiteY5" fmla="*/ 47625 h 163073"/>
                    <a:gd name="connsiteX6" fmla="*/ 209550 w 277485"/>
                    <a:gd name="connsiteY6" fmla="*/ 133350 h 163073"/>
                    <a:gd name="connsiteX7" fmla="*/ 277485 w 277485"/>
                    <a:gd name="connsiteY7" fmla="*/ 163073 h 163073"/>
                    <a:gd name="connsiteX0" fmla="*/ 0 w 277485"/>
                    <a:gd name="connsiteY0" fmla="*/ 152400 h 163073"/>
                    <a:gd name="connsiteX1" fmla="*/ 21348 w 277485"/>
                    <a:gd name="connsiteY1" fmla="*/ 141726 h 163073"/>
                    <a:gd name="connsiteX2" fmla="*/ 66675 w 277485"/>
                    <a:gd name="connsiteY2" fmla="*/ 123825 h 163073"/>
                    <a:gd name="connsiteX3" fmla="*/ 38100 w 277485"/>
                    <a:gd name="connsiteY3" fmla="*/ 47625 h 163073"/>
                    <a:gd name="connsiteX4" fmla="*/ 142875 w 277485"/>
                    <a:gd name="connsiteY4" fmla="*/ 0 h 163073"/>
                    <a:gd name="connsiteX5" fmla="*/ 238125 w 277485"/>
                    <a:gd name="connsiteY5" fmla="*/ 47625 h 163073"/>
                    <a:gd name="connsiteX6" fmla="*/ 209550 w 277485"/>
                    <a:gd name="connsiteY6" fmla="*/ 133350 h 163073"/>
                    <a:gd name="connsiteX7" fmla="*/ 277485 w 277485"/>
                    <a:gd name="connsiteY7" fmla="*/ 163073 h 163073"/>
                    <a:gd name="connsiteX0" fmla="*/ 35654 w 256212"/>
                    <a:gd name="connsiteY0" fmla="*/ 163073 h 163073"/>
                    <a:gd name="connsiteX1" fmla="*/ 75 w 256212"/>
                    <a:gd name="connsiteY1" fmla="*/ 141726 h 163073"/>
                    <a:gd name="connsiteX2" fmla="*/ 45402 w 256212"/>
                    <a:gd name="connsiteY2" fmla="*/ 123825 h 163073"/>
                    <a:gd name="connsiteX3" fmla="*/ 16827 w 256212"/>
                    <a:gd name="connsiteY3" fmla="*/ 47625 h 163073"/>
                    <a:gd name="connsiteX4" fmla="*/ 121602 w 256212"/>
                    <a:gd name="connsiteY4" fmla="*/ 0 h 163073"/>
                    <a:gd name="connsiteX5" fmla="*/ 216852 w 256212"/>
                    <a:gd name="connsiteY5" fmla="*/ 47625 h 163073"/>
                    <a:gd name="connsiteX6" fmla="*/ 188277 w 256212"/>
                    <a:gd name="connsiteY6" fmla="*/ 133350 h 163073"/>
                    <a:gd name="connsiteX7" fmla="*/ 256212 w 256212"/>
                    <a:gd name="connsiteY7" fmla="*/ 163073 h 163073"/>
                    <a:gd name="connsiteX0" fmla="*/ 0 w 256137"/>
                    <a:gd name="connsiteY0" fmla="*/ 141726 h 163073"/>
                    <a:gd name="connsiteX1" fmla="*/ 45327 w 256137"/>
                    <a:gd name="connsiteY1" fmla="*/ 123825 h 163073"/>
                    <a:gd name="connsiteX2" fmla="*/ 16752 w 256137"/>
                    <a:gd name="connsiteY2" fmla="*/ 47625 h 163073"/>
                    <a:gd name="connsiteX3" fmla="*/ 121527 w 256137"/>
                    <a:gd name="connsiteY3" fmla="*/ 0 h 163073"/>
                    <a:gd name="connsiteX4" fmla="*/ 216777 w 256137"/>
                    <a:gd name="connsiteY4" fmla="*/ 47625 h 163073"/>
                    <a:gd name="connsiteX5" fmla="*/ 188202 w 256137"/>
                    <a:gd name="connsiteY5" fmla="*/ 133350 h 163073"/>
                    <a:gd name="connsiteX6" fmla="*/ 256137 w 256137"/>
                    <a:gd name="connsiteY6" fmla="*/ 163073 h 163073"/>
                    <a:gd name="connsiteX0" fmla="*/ 8153 w 239385"/>
                    <a:gd name="connsiteY0" fmla="*/ 152400 h 163073"/>
                    <a:gd name="connsiteX1" fmla="*/ 28575 w 239385"/>
                    <a:gd name="connsiteY1" fmla="*/ 123825 h 163073"/>
                    <a:gd name="connsiteX2" fmla="*/ 0 w 239385"/>
                    <a:gd name="connsiteY2" fmla="*/ 47625 h 163073"/>
                    <a:gd name="connsiteX3" fmla="*/ 104775 w 239385"/>
                    <a:gd name="connsiteY3" fmla="*/ 0 h 163073"/>
                    <a:gd name="connsiteX4" fmla="*/ 200025 w 239385"/>
                    <a:gd name="connsiteY4" fmla="*/ 47625 h 163073"/>
                    <a:gd name="connsiteX5" fmla="*/ 171450 w 239385"/>
                    <a:gd name="connsiteY5" fmla="*/ 133350 h 163073"/>
                    <a:gd name="connsiteX6" fmla="*/ 239385 w 239385"/>
                    <a:gd name="connsiteY6" fmla="*/ 163073 h 163073"/>
                    <a:gd name="connsiteX0" fmla="*/ 8153 w 239385"/>
                    <a:gd name="connsiteY0" fmla="*/ 152400 h 163073"/>
                    <a:gd name="connsiteX1" fmla="*/ 35719 w 239385"/>
                    <a:gd name="connsiteY1" fmla="*/ 138112 h 163073"/>
                    <a:gd name="connsiteX2" fmla="*/ 0 w 239385"/>
                    <a:gd name="connsiteY2" fmla="*/ 47625 h 163073"/>
                    <a:gd name="connsiteX3" fmla="*/ 104775 w 239385"/>
                    <a:gd name="connsiteY3" fmla="*/ 0 h 163073"/>
                    <a:gd name="connsiteX4" fmla="*/ 200025 w 239385"/>
                    <a:gd name="connsiteY4" fmla="*/ 47625 h 163073"/>
                    <a:gd name="connsiteX5" fmla="*/ 171450 w 239385"/>
                    <a:gd name="connsiteY5" fmla="*/ 133350 h 163073"/>
                    <a:gd name="connsiteX6" fmla="*/ 239385 w 239385"/>
                    <a:gd name="connsiteY6" fmla="*/ 163073 h 163073"/>
                    <a:gd name="connsiteX0" fmla="*/ 35719 w 239385"/>
                    <a:gd name="connsiteY0" fmla="*/ 138112 h 163073"/>
                    <a:gd name="connsiteX1" fmla="*/ 0 w 239385"/>
                    <a:gd name="connsiteY1" fmla="*/ 47625 h 163073"/>
                    <a:gd name="connsiteX2" fmla="*/ 104775 w 239385"/>
                    <a:gd name="connsiteY2" fmla="*/ 0 h 163073"/>
                    <a:gd name="connsiteX3" fmla="*/ 200025 w 239385"/>
                    <a:gd name="connsiteY3" fmla="*/ 47625 h 163073"/>
                    <a:gd name="connsiteX4" fmla="*/ 171450 w 239385"/>
                    <a:gd name="connsiteY4" fmla="*/ 133350 h 163073"/>
                    <a:gd name="connsiteX5" fmla="*/ 239385 w 239385"/>
                    <a:gd name="connsiteY5" fmla="*/ 163073 h 163073"/>
                    <a:gd name="connsiteX0" fmla="*/ 45244 w 239385"/>
                    <a:gd name="connsiteY0" fmla="*/ 138112 h 163073"/>
                    <a:gd name="connsiteX1" fmla="*/ 0 w 239385"/>
                    <a:gd name="connsiteY1" fmla="*/ 47625 h 163073"/>
                    <a:gd name="connsiteX2" fmla="*/ 104775 w 239385"/>
                    <a:gd name="connsiteY2" fmla="*/ 0 h 163073"/>
                    <a:gd name="connsiteX3" fmla="*/ 200025 w 239385"/>
                    <a:gd name="connsiteY3" fmla="*/ 47625 h 163073"/>
                    <a:gd name="connsiteX4" fmla="*/ 171450 w 239385"/>
                    <a:gd name="connsiteY4" fmla="*/ 133350 h 163073"/>
                    <a:gd name="connsiteX5" fmla="*/ 239385 w 239385"/>
                    <a:gd name="connsiteY5" fmla="*/ 163073 h 163073"/>
                    <a:gd name="connsiteX0" fmla="*/ 45244 w 200025"/>
                    <a:gd name="connsiteY0" fmla="*/ 138112 h 138112"/>
                    <a:gd name="connsiteX1" fmla="*/ 0 w 200025"/>
                    <a:gd name="connsiteY1" fmla="*/ 47625 h 138112"/>
                    <a:gd name="connsiteX2" fmla="*/ 104775 w 200025"/>
                    <a:gd name="connsiteY2" fmla="*/ 0 h 138112"/>
                    <a:gd name="connsiteX3" fmla="*/ 200025 w 200025"/>
                    <a:gd name="connsiteY3" fmla="*/ 47625 h 138112"/>
                    <a:gd name="connsiteX4" fmla="*/ 171450 w 200025"/>
                    <a:gd name="connsiteY4" fmla="*/ 133350 h 138112"/>
                    <a:gd name="connsiteX0" fmla="*/ 45244 w 200025"/>
                    <a:gd name="connsiteY0" fmla="*/ 138112 h 138112"/>
                    <a:gd name="connsiteX1" fmla="*/ 0 w 200025"/>
                    <a:gd name="connsiteY1" fmla="*/ 47625 h 138112"/>
                    <a:gd name="connsiteX2" fmla="*/ 104775 w 200025"/>
                    <a:gd name="connsiteY2" fmla="*/ 0 h 138112"/>
                    <a:gd name="connsiteX3" fmla="*/ 200025 w 200025"/>
                    <a:gd name="connsiteY3" fmla="*/ 47625 h 138112"/>
                    <a:gd name="connsiteX4" fmla="*/ 164306 w 200025"/>
                    <a:gd name="connsiteY4" fmla="*/ 135731 h 138112"/>
                    <a:gd name="connsiteX0" fmla="*/ 45244 w 200025"/>
                    <a:gd name="connsiteY0" fmla="*/ 150018 h 150018"/>
                    <a:gd name="connsiteX1" fmla="*/ 0 w 200025"/>
                    <a:gd name="connsiteY1" fmla="*/ 59531 h 150018"/>
                    <a:gd name="connsiteX2" fmla="*/ 107156 w 200025"/>
                    <a:gd name="connsiteY2" fmla="*/ 0 h 150018"/>
                    <a:gd name="connsiteX3" fmla="*/ 200025 w 200025"/>
                    <a:gd name="connsiteY3" fmla="*/ 59531 h 150018"/>
                    <a:gd name="connsiteX4" fmla="*/ 164306 w 200025"/>
                    <a:gd name="connsiteY4" fmla="*/ 147637 h 150018"/>
                    <a:gd name="connsiteX0" fmla="*/ 45244 w 216694"/>
                    <a:gd name="connsiteY0" fmla="*/ 150018 h 150018"/>
                    <a:gd name="connsiteX1" fmla="*/ 0 w 216694"/>
                    <a:gd name="connsiteY1" fmla="*/ 59531 h 150018"/>
                    <a:gd name="connsiteX2" fmla="*/ 107156 w 216694"/>
                    <a:gd name="connsiteY2" fmla="*/ 0 h 150018"/>
                    <a:gd name="connsiteX3" fmla="*/ 216694 w 216694"/>
                    <a:gd name="connsiteY3" fmla="*/ 80962 h 150018"/>
                    <a:gd name="connsiteX4" fmla="*/ 164306 w 216694"/>
                    <a:gd name="connsiteY4" fmla="*/ 147637 h 150018"/>
                    <a:gd name="connsiteX0" fmla="*/ 45244 w 226219"/>
                    <a:gd name="connsiteY0" fmla="*/ 150018 h 150018"/>
                    <a:gd name="connsiteX1" fmla="*/ 0 w 226219"/>
                    <a:gd name="connsiteY1" fmla="*/ 59531 h 150018"/>
                    <a:gd name="connsiteX2" fmla="*/ 107156 w 226219"/>
                    <a:gd name="connsiteY2" fmla="*/ 0 h 150018"/>
                    <a:gd name="connsiteX3" fmla="*/ 226219 w 226219"/>
                    <a:gd name="connsiteY3" fmla="*/ 83343 h 150018"/>
                    <a:gd name="connsiteX4" fmla="*/ 164306 w 226219"/>
                    <a:gd name="connsiteY4" fmla="*/ 147637 h 150018"/>
                    <a:gd name="connsiteX0" fmla="*/ 54769 w 235744"/>
                    <a:gd name="connsiteY0" fmla="*/ 150018 h 150018"/>
                    <a:gd name="connsiteX1" fmla="*/ 0 w 235744"/>
                    <a:gd name="connsiteY1" fmla="*/ 83343 h 150018"/>
                    <a:gd name="connsiteX2" fmla="*/ 116681 w 235744"/>
                    <a:gd name="connsiteY2" fmla="*/ 0 h 150018"/>
                    <a:gd name="connsiteX3" fmla="*/ 235744 w 235744"/>
                    <a:gd name="connsiteY3" fmla="*/ 83343 h 150018"/>
                    <a:gd name="connsiteX4" fmla="*/ 173831 w 235744"/>
                    <a:gd name="connsiteY4" fmla="*/ 147637 h 150018"/>
                    <a:gd name="connsiteX0" fmla="*/ 54769 w 235744"/>
                    <a:gd name="connsiteY0" fmla="*/ 150018 h 157162"/>
                    <a:gd name="connsiteX1" fmla="*/ 0 w 235744"/>
                    <a:gd name="connsiteY1" fmla="*/ 83343 h 157162"/>
                    <a:gd name="connsiteX2" fmla="*/ 116681 w 235744"/>
                    <a:gd name="connsiteY2" fmla="*/ 0 h 157162"/>
                    <a:gd name="connsiteX3" fmla="*/ 235744 w 235744"/>
                    <a:gd name="connsiteY3" fmla="*/ 83343 h 157162"/>
                    <a:gd name="connsiteX4" fmla="*/ 159544 w 235744"/>
                    <a:gd name="connsiteY4" fmla="*/ 157162 h 157162"/>
                    <a:gd name="connsiteX0" fmla="*/ 71438 w 235744"/>
                    <a:gd name="connsiteY0" fmla="*/ 157161 h 157162"/>
                    <a:gd name="connsiteX1" fmla="*/ 0 w 235744"/>
                    <a:gd name="connsiteY1" fmla="*/ 83343 h 157162"/>
                    <a:gd name="connsiteX2" fmla="*/ 116681 w 235744"/>
                    <a:gd name="connsiteY2" fmla="*/ 0 h 157162"/>
                    <a:gd name="connsiteX3" fmla="*/ 235744 w 235744"/>
                    <a:gd name="connsiteY3" fmla="*/ 83343 h 157162"/>
                    <a:gd name="connsiteX4" fmla="*/ 159544 w 235744"/>
                    <a:gd name="connsiteY4" fmla="*/ 157162 h 157162"/>
                    <a:gd name="connsiteX0" fmla="*/ 73820 w 235744"/>
                    <a:gd name="connsiteY0" fmla="*/ 157161 h 157162"/>
                    <a:gd name="connsiteX1" fmla="*/ 0 w 235744"/>
                    <a:gd name="connsiteY1" fmla="*/ 83343 h 157162"/>
                    <a:gd name="connsiteX2" fmla="*/ 116681 w 235744"/>
                    <a:gd name="connsiteY2" fmla="*/ 0 h 157162"/>
                    <a:gd name="connsiteX3" fmla="*/ 235744 w 235744"/>
                    <a:gd name="connsiteY3" fmla="*/ 83343 h 157162"/>
                    <a:gd name="connsiteX4" fmla="*/ 159544 w 235744"/>
                    <a:gd name="connsiteY4" fmla="*/ 157162 h 157162"/>
                    <a:gd name="connsiteX0" fmla="*/ 73820 w 195263"/>
                    <a:gd name="connsiteY0" fmla="*/ 157161 h 157162"/>
                    <a:gd name="connsiteX1" fmla="*/ 0 w 195263"/>
                    <a:gd name="connsiteY1" fmla="*/ 83343 h 157162"/>
                    <a:gd name="connsiteX2" fmla="*/ 116681 w 195263"/>
                    <a:gd name="connsiteY2" fmla="*/ 0 h 157162"/>
                    <a:gd name="connsiteX3" fmla="*/ 195263 w 195263"/>
                    <a:gd name="connsiteY3" fmla="*/ 78580 h 157162"/>
                    <a:gd name="connsiteX4" fmla="*/ 159544 w 195263"/>
                    <a:gd name="connsiteY4" fmla="*/ 157162 h 157162"/>
                    <a:gd name="connsiteX0" fmla="*/ 30958 w 152401"/>
                    <a:gd name="connsiteY0" fmla="*/ 157161 h 157162"/>
                    <a:gd name="connsiteX1" fmla="*/ 0 w 152401"/>
                    <a:gd name="connsiteY1" fmla="*/ 85724 h 157162"/>
                    <a:gd name="connsiteX2" fmla="*/ 73819 w 152401"/>
                    <a:gd name="connsiteY2" fmla="*/ 0 h 157162"/>
                    <a:gd name="connsiteX3" fmla="*/ 152401 w 152401"/>
                    <a:gd name="connsiteY3" fmla="*/ 78580 h 157162"/>
                    <a:gd name="connsiteX4" fmla="*/ 116682 w 152401"/>
                    <a:gd name="connsiteY4" fmla="*/ 157162 h 157162"/>
                    <a:gd name="connsiteX0" fmla="*/ 30958 w 152401"/>
                    <a:gd name="connsiteY0" fmla="*/ 154780 h 154781"/>
                    <a:gd name="connsiteX1" fmla="*/ 0 w 152401"/>
                    <a:gd name="connsiteY1" fmla="*/ 83343 h 154781"/>
                    <a:gd name="connsiteX2" fmla="*/ 76200 w 152401"/>
                    <a:gd name="connsiteY2" fmla="*/ 0 h 154781"/>
                    <a:gd name="connsiteX3" fmla="*/ 152401 w 152401"/>
                    <a:gd name="connsiteY3" fmla="*/ 76199 h 154781"/>
                    <a:gd name="connsiteX4" fmla="*/ 116682 w 152401"/>
                    <a:gd name="connsiteY4" fmla="*/ 154781 h 154781"/>
                    <a:gd name="connsiteX0" fmla="*/ 26195 w 147638"/>
                    <a:gd name="connsiteY0" fmla="*/ 154780 h 154781"/>
                    <a:gd name="connsiteX1" fmla="*/ 0 w 147638"/>
                    <a:gd name="connsiteY1" fmla="*/ 76199 h 154781"/>
                    <a:gd name="connsiteX2" fmla="*/ 71437 w 147638"/>
                    <a:gd name="connsiteY2" fmla="*/ 0 h 154781"/>
                    <a:gd name="connsiteX3" fmla="*/ 147638 w 147638"/>
                    <a:gd name="connsiteY3" fmla="*/ 76199 h 154781"/>
                    <a:gd name="connsiteX4" fmla="*/ 111919 w 147638"/>
                    <a:gd name="connsiteY4" fmla="*/ 154781 h 154781"/>
                    <a:gd name="connsiteX0" fmla="*/ 28576 w 150019"/>
                    <a:gd name="connsiteY0" fmla="*/ 154780 h 154781"/>
                    <a:gd name="connsiteX1" fmla="*/ 0 w 150019"/>
                    <a:gd name="connsiteY1" fmla="*/ 76199 h 154781"/>
                    <a:gd name="connsiteX2" fmla="*/ 73818 w 150019"/>
                    <a:gd name="connsiteY2" fmla="*/ 0 h 154781"/>
                    <a:gd name="connsiteX3" fmla="*/ 150019 w 150019"/>
                    <a:gd name="connsiteY3" fmla="*/ 76199 h 154781"/>
                    <a:gd name="connsiteX4" fmla="*/ 114300 w 150019"/>
                    <a:gd name="connsiteY4" fmla="*/ 154781 h 154781"/>
                    <a:gd name="connsiteX0" fmla="*/ 30957 w 152400"/>
                    <a:gd name="connsiteY0" fmla="*/ 154780 h 154781"/>
                    <a:gd name="connsiteX1" fmla="*/ 0 w 152400"/>
                    <a:gd name="connsiteY1" fmla="*/ 78580 h 154781"/>
                    <a:gd name="connsiteX2" fmla="*/ 76199 w 152400"/>
                    <a:gd name="connsiteY2" fmla="*/ 0 h 154781"/>
                    <a:gd name="connsiteX3" fmla="*/ 152400 w 152400"/>
                    <a:gd name="connsiteY3" fmla="*/ 76199 h 154781"/>
                    <a:gd name="connsiteX4" fmla="*/ 116681 w 152400"/>
                    <a:gd name="connsiteY4" fmla="*/ 154781 h 154781"/>
                    <a:gd name="connsiteX0" fmla="*/ 35719 w 157162"/>
                    <a:gd name="connsiteY0" fmla="*/ 154780 h 154781"/>
                    <a:gd name="connsiteX1" fmla="*/ 0 w 157162"/>
                    <a:gd name="connsiteY1" fmla="*/ 78580 h 154781"/>
                    <a:gd name="connsiteX2" fmla="*/ 80961 w 157162"/>
                    <a:gd name="connsiteY2" fmla="*/ 0 h 154781"/>
                    <a:gd name="connsiteX3" fmla="*/ 157162 w 157162"/>
                    <a:gd name="connsiteY3" fmla="*/ 76199 h 154781"/>
                    <a:gd name="connsiteX4" fmla="*/ 121443 w 157162"/>
                    <a:gd name="connsiteY4" fmla="*/ 154781 h 154781"/>
                    <a:gd name="connsiteX0" fmla="*/ 28576 w 150019"/>
                    <a:gd name="connsiteY0" fmla="*/ 154780 h 154781"/>
                    <a:gd name="connsiteX1" fmla="*/ 0 w 150019"/>
                    <a:gd name="connsiteY1" fmla="*/ 78580 h 154781"/>
                    <a:gd name="connsiteX2" fmla="*/ 73818 w 150019"/>
                    <a:gd name="connsiteY2" fmla="*/ 0 h 154781"/>
                    <a:gd name="connsiteX3" fmla="*/ 150019 w 150019"/>
                    <a:gd name="connsiteY3" fmla="*/ 76199 h 154781"/>
                    <a:gd name="connsiteX4" fmla="*/ 114300 w 150019"/>
                    <a:gd name="connsiteY4" fmla="*/ 154781 h 154781"/>
                    <a:gd name="connsiteX0" fmla="*/ 28576 w 150019"/>
                    <a:gd name="connsiteY0" fmla="*/ 154780 h 154781"/>
                    <a:gd name="connsiteX1" fmla="*/ 0 w 150019"/>
                    <a:gd name="connsiteY1" fmla="*/ 80962 h 154781"/>
                    <a:gd name="connsiteX2" fmla="*/ 73818 w 150019"/>
                    <a:gd name="connsiteY2" fmla="*/ 0 h 154781"/>
                    <a:gd name="connsiteX3" fmla="*/ 150019 w 150019"/>
                    <a:gd name="connsiteY3" fmla="*/ 76199 h 154781"/>
                    <a:gd name="connsiteX4" fmla="*/ 114300 w 150019"/>
                    <a:gd name="connsiteY4" fmla="*/ 154781 h 154781"/>
                    <a:gd name="connsiteX0" fmla="*/ 28576 w 150019"/>
                    <a:gd name="connsiteY0" fmla="*/ 154780 h 154781"/>
                    <a:gd name="connsiteX1" fmla="*/ 0 w 150019"/>
                    <a:gd name="connsiteY1" fmla="*/ 73818 h 154781"/>
                    <a:gd name="connsiteX2" fmla="*/ 73818 w 150019"/>
                    <a:gd name="connsiteY2" fmla="*/ 0 h 154781"/>
                    <a:gd name="connsiteX3" fmla="*/ 150019 w 150019"/>
                    <a:gd name="connsiteY3" fmla="*/ 76199 h 154781"/>
                    <a:gd name="connsiteX4" fmla="*/ 114300 w 150019"/>
                    <a:gd name="connsiteY4" fmla="*/ 154781 h 154781"/>
                    <a:gd name="connsiteX0" fmla="*/ 30958 w 152401"/>
                    <a:gd name="connsiteY0" fmla="*/ 154780 h 154781"/>
                    <a:gd name="connsiteX1" fmla="*/ 0 w 152401"/>
                    <a:gd name="connsiteY1" fmla="*/ 73818 h 154781"/>
                    <a:gd name="connsiteX2" fmla="*/ 76200 w 152401"/>
                    <a:gd name="connsiteY2" fmla="*/ 0 h 154781"/>
                    <a:gd name="connsiteX3" fmla="*/ 152401 w 152401"/>
                    <a:gd name="connsiteY3" fmla="*/ 76199 h 154781"/>
                    <a:gd name="connsiteX4" fmla="*/ 116682 w 152401"/>
                    <a:gd name="connsiteY4" fmla="*/ 154781 h 154781"/>
                    <a:gd name="connsiteX0" fmla="*/ 30958 w 152401"/>
                    <a:gd name="connsiteY0" fmla="*/ 154780 h 154781"/>
                    <a:gd name="connsiteX1" fmla="*/ 0 w 152401"/>
                    <a:gd name="connsiteY1" fmla="*/ 73818 h 154781"/>
                    <a:gd name="connsiteX2" fmla="*/ 76200 w 152401"/>
                    <a:gd name="connsiteY2" fmla="*/ 0 h 154781"/>
                    <a:gd name="connsiteX3" fmla="*/ 152401 w 152401"/>
                    <a:gd name="connsiteY3" fmla="*/ 76199 h 154781"/>
                    <a:gd name="connsiteX4" fmla="*/ 116682 w 152401"/>
                    <a:gd name="connsiteY4" fmla="*/ 154781 h 154781"/>
                    <a:gd name="connsiteX0" fmla="*/ 33339 w 154782"/>
                    <a:gd name="connsiteY0" fmla="*/ 154780 h 154781"/>
                    <a:gd name="connsiteX1" fmla="*/ 0 w 154782"/>
                    <a:gd name="connsiteY1" fmla="*/ 78580 h 154781"/>
                    <a:gd name="connsiteX2" fmla="*/ 78581 w 154782"/>
                    <a:gd name="connsiteY2" fmla="*/ 0 h 154781"/>
                    <a:gd name="connsiteX3" fmla="*/ 154782 w 154782"/>
                    <a:gd name="connsiteY3" fmla="*/ 76199 h 154781"/>
                    <a:gd name="connsiteX4" fmla="*/ 119063 w 154782"/>
                    <a:gd name="connsiteY4" fmla="*/ 154781 h 154781"/>
                    <a:gd name="connsiteX0" fmla="*/ 28576 w 150019"/>
                    <a:gd name="connsiteY0" fmla="*/ 154780 h 154781"/>
                    <a:gd name="connsiteX1" fmla="*/ 0 w 150019"/>
                    <a:gd name="connsiteY1" fmla="*/ 76199 h 154781"/>
                    <a:gd name="connsiteX2" fmla="*/ 73818 w 150019"/>
                    <a:gd name="connsiteY2" fmla="*/ 0 h 154781"/>
                    <a:gd name="connsiteX3" fmla="*/ 150019 w 150019"/>
                    <a:gd name="connsiteY3" fmla="*/ 76199 h 154781"/>
                    <a:gd name="connsiteX4" fmla="*/ 114300 w 150019"/>
                    <a:gd name="connsiteY4" fmla="*/ 154781 h 154781"/>
                    <a:gd name="connsiteX0" fmla="*/ 30958 w 152401"/>
                    <a:gd name="connsiteY0" fmla="*/ 154780 h 154781"/>
                    <a:gd name="connsiteX1" fmla="*/ 0 w 152401"/>
                    <a:gd name="connsiteY1" fmla="*/ 73818 h 154781"/>
                    <a:gd name="connsiteX2" fmla="*/ 76200 w 152401"/>
                    <a:gd name="connsiteY2" fmla="*/ 0 h 154781"/>
                    <a:gd name="connsiteX3" fmla="*/ 152401 w 152401"/>
                    <a:gd name="connsiteY3" fmla="*/ 76199 h 154781"/>
                    <a:gd name="connsiteX4" fmla="*/ 116682 w 152401"/>
                    <a:gd name="connsiteY4" fmla="*/ 154781 h 154781"/>
                    <a:gd name="connsiteX0" fmla="*/ 30958 w 152401"/>
                    <a:gd name="connsiteY0" fmla="*/ 154780 h 154781"/>
                    <a:gd name="connsiteX1" fmla="*/ 0 w 152401"/>
                    <a:gd name="connsiteY1" fmla="*/ 76199 h 154781"/>
                    <a:gd name="connsiteX2" fmla="*/ 76200 w 152401"/>
                    <a:gd name="connsiteY2" fmla="*/ 0 h 154781"/>
                    <a:gd name="connsiteX3" fmla="*/ 152401 w 152401"/>
                    <a:gd name="connsiteY3" fmla="*/ 76199 h 154781"/>
                    <a:gd name="connsiteX4" fmla="*/ 116682 w 152401"/>
                    <a:gd name="connsiteY4" fmla="*/ 154781 h 154781"/>
                    <a:gd name="connsiteX0" fmla="*/ 35721 w 152401"/>
                    <a:gd name="connsiteY0" fmla="*/ 150017 h 154781"/>
                    <a:gd name="connsiteX1" fmla="*/ 0 w 152401"/>
                    <a:gd name="connsiteY1" fmla="*/ 76199 h 154781"/>
                    <a:gd name="connsiteX2" fmla="*/ 76200 w 152401"/>
                    <a:gd name="connsiteY2" fmla="*/ 0 h 154781"/>
                    <a:gd name="connsiteX3" fmla="*/ 152401 w 152401"/>
                    <a:gd name="connsiteY3" fmla="*/ 76199 h 154781"/>
                    <a:gd name="connsiteX4" fmla="*/ 116682 w 152401"/>
                    <a:gd name="connsiteY4" fmla="*/ 154781 h 154781"/>
                    <a:gd name="connsiteX0" fmla="*/ 35721 w 152401"/>
                    <a:gd name="connsiteY0" fmla="*/ 150017 h 154781"/>
                    <a:gd name="connsiteX1" fmla="*/ 0 w 152401"/>
                    <a:gd name="connsiteY1" fmla="*/ 76199 h 154781"/>
                    <a:gd name="connsiteX2" fmla="*/ 76200 w 152401"/>
                    <a:gd name="connsiteY2" fmla="*/ 0 h 154781"/>
                    <a:gd name="connsiteX3" fmla="*/ 152401 w 152401"/>
                    <a:gd name="connsiteY3" fmla="*/ 76199 h 154781"/>
                    <a:gd name="connsiteX4" fmla="*/ 123826 w 152401"/>
                    <a:gd name="connsiteY4" fmla="*/ 154781 h 154781"/>
                    <a:gd name="connsiteX0" fmla="*/ 35721 w 152401"/>
                    <a:gd name="connsiteY0" fmla="*/ 150017 h 152400"/>
                    <a:gd name="connsiteX1" fmla="*/ 0 w 152401"/>
                    <a:gd name="connsiteY1" fmla="*/ 76199 h 152400"/>
                    <a:gd name="connsiteX2" fmla="*/ 76200 w 152401"/>
                    <a:gd name="connsiteY2" fmla="*/ 0 h 152400"/>
                    <a:gd name="connsiteX3" fmla="*/ 152401 w 152401"/>
                    <a:gd name="connsiteY3" fmla="*/ 76199 h 152400"/>
                    <a:gd name="connsiteX4" fmla="*/ 121445 w 152401"/>
                    <a:gd name="connsiteY4" fmla="*/ 152400 h 152400"/>
                    <a:gd name="connsiteX0" fmla="*/ 35721 w 152401"/>
                    <a:gd name="connsiteY0" fmla="*/ 150017 h 150017"/>
                    <a:gd name="connsiteX1" fmla="*/ 0 w 152401"/>
                    <a:gd name="connsiteY1" fmla="*/ 76199 h 150017"/>
                    <a:gd name="connsiteX2" fmla="*/ 76200 w 152401"/>
                    <a:gd name="connsiteY2" fmla="*/ 0 h 150017"/>
                    <a:gd name="connsiteX3" fmla="*/ 152401 w 152401"/>
                    <a:gd name="connsiteY3" fmla="*/ 76199 h 150017"/>
                    <a:gd name="connsiteX4" fmla="*/ 119064 w 152401"/>
                    <a:gd name="connsiteY4" fmla="*/ 147638 h 150017"/>
                    <a:gd name="connsiteX0" fmla="*/ 35721 w 152401"/>
                    <a:gd name="connsiteY0" fmla="*/ 150017 h 150020"/>
                    <a:gd name="connsiteX1" fmla="*/ 0 w 152401"/>
                    <a:gd name="connsiteY1" fmla="*/ 76199 h 150020"/>
                    <a:gd name="connsiteX2" fmla="*/ 76200 w 152401"/>
                    <a:gd name="connsiteY2" fmla="*/ 0 h 150020"/>
                    <a:gd name="connsiteX3" fmla="*/ 152401 w 152401"/>
                    <a:gd name="connsiteY3" fmla="*/ 76199 h 150020"/>
                    <a:gd name="connsiteX4" fmla="*/ 116682 w 152401"/>
                    <a:gd name="connsiteY4" fmla="*/ 150020 h 150020"/>
                    <a:gd name="connsiteX0" fmla="*/ 35721 w 152401"/>
                    <a:gd name="connsiteY0" fmla="*/ 150017 h 150020"/>
                    <a:gd name="connsiteX1" fmla="*/ 0 w 152401"/>
                    <a:gd name="connsiteY1" fmla="*/ 76199 h 150020"/>
                    <a:gd name="connsiteX2" fmla="*/ 76200 w 152401"/>
                    <a:gd name="connsiteY2" fmla="*/ 0 h 150020"/>
                    <a:gd name="connsiteX3" fmla="*/ 152401 w 152401"/>
                    <a:gd name="connsiteY3" fmla="*/ 76199 h 150020"/>
                    <a:gd name="connsiteX4" fmla="*/ 116682 w 152401"/>
                    <a:gd name="connsiteY4" fmla="*/ 150020 h 150020"/>
                    <a:gd name="connsiteX0" fmla="*/ 35721 w 152401"/>
                    <a:gd name="connsiteY0" fmla="*/ 150017 h 150020"/>
                    <a:gd name="connsiteX1" fmla="*/ 0 w 152401"/>
                    <a:gd name="connsiteY1" fmla="*/ 76199 h 150020"/>
                    <a:gd name="connsiteX2" fmla="*/ 76200 w 152401"/>
                    <a:gd name="connsiteY2" fmla="*/ 0 h 150020"/>
                    <a:gd name="connsiteX3" fmla="*/ 152401 w 152401"/>
                    <a:gd name="connsiteY3" fmla="*/ 76199 h 150020"/>
                    <a:gd name="connsiteX4" fmla="*/ 116682 w 152401"/>
                    <a:gd name="connsiteY4" fmla="*/ 150020 h 150020"/>
                    <a:gd name="connsiteX0" fmla="*/ 35721 w 152401"/>
                    <a:gd name="connsiteY0" fmla="*/ 150017 h 150020"/>
                    <a:gd name="connsiteX1" fmla="*/ 0 w 152401"/>
                    <a:gd name="connsiteY1" fmla="*/ 76199 h 150020"/>
                    <a:gd name="connsiteX2" fmla="*/ 76200 w 152401"/>
                    <a:gd name="connsiteY2" fmla="*/ 0 h 150020"/>
                    <a:gd name="connsiteX3" fmla="*/ 152401 w 152401"/>
                    <a:gd name="connsiteY3" fmla="*/ 76199 h 150020"/>
                    <a:gd name="connsiteX4" fmla="*/ 116682 w 152401"/>
                    <a:gd name="connsiteY4" fmla="*/ 150020 h 150020"/>
                    <a:gd name="connsiteX0" fmla="*/ 35721 w 152401"/>
                    <a:gd name="connsiteY0" fmla="*/ 150017 h 150020"/>
                    <a:gd name="connsiteX1" fmla="*/ 0 w 152401"/>
                    <a:gd name="connsiteY1" fmla="*/ 76199 h 150020"/>
                    <a:gd name="connsiteX2" fmla="*/ 76200 w 152401"/>
                    <a:gd name="connsiteY2" fmla="*/ 0 h 150020"/>
                    <a:gd name="connsiteX3" fmla="*/ 152401 w 152401"/>
                    <a:gd name="connsiteY3" fmla="*/ 76199 h 150020"/>
                    <a:gd name="connsiteX4" fmla="*/ 116682 w 152401"/>
                    <a:gd name="connsiteY4" fmla="*/ 150020 h 150020"/>
                    <a:gd name="connsiteX0" fmla="*/ 35721 w 153268"/>
                    <a:gd name="connsiteY0" fmla="*/ 150017 h 150020"/>
                    <a:gd name="connsiteX1" fmla="*/ 0 w 153268"/>
                    <a:gd name="connsiteY1" fmla="*/ 76199 h 150020"/>
                    <a:gd name="connsiteX2" fmla="*/ 76200 w 153268"/>
                    <a:gd name="connsiteY2" fmla="*/ 0 h 150020"/>
                    <a:gd name="connsiteX3" fmla="*/ 152401 w 153268"/>
                    <a:gd name="connsiteY3" fmla="*/ 76199 h 150020"/>
                    <a:gd name="connsiteX4" fmla="*/ 116682 w 153268"/>
                    <a:gd name="connsiteY4" fmla="*/ 150020 h 150020"/>
                    <a:gd name="connsiteX0" fmla="*/ 35721 w 153268"/>
                    <a:gd name="connsiteY0" fmla="*/ 150017 h 150020"/>
                    <a:gd name="connsiteX1" fmla="*/ 0 w 153268"/>
                    <a:gd name="connsiteY1" fmla="*/ 76199 h 150020"/>
                    <a:gd name="connsiteX2" fmla="*/ 76200 w 153268"/>
                    <a:gd name="connsiteY2" fmla="*/ 0 h 150020"/>
                    <a:gd name="connsiteX3" fmla="*/ 152401 w 153268"/>
                    <a:gd name="connsiteY3" fmla="*/ 76199 h 150020"/>
                    <a:gd name="connsiteX4" fmla="*/ 116682 w 153268"/>
                    <a:gd name="connsiteY4" fmla="*/ 150020 h 150020"/>
                    <a:gd name="connsiteX0" fmla="*/ 35721 w 153268"/>
                    <a:gd name="connsiteY0" fmla="*/ 150017 h 150020"/>
                    <a:gd name="connsiteX1" fmla="*/ 0 w 153268"/>
                    <a:gd name="connsiteY1" fmla="*/ 76199 h 150020"/>
                    <a:gd name="connsiteX2" fmla="*/ 76200 w 153268"/>
                    <a:gd name="connsiteY2" fmla="*/ 0 h 150020"/>
                    <a:gd name="connsiteX3" fmla="*/ 152401 w 153268"/>
                    <a:gd name="connsiteY3" fmla="*/ 76199 h 150020"/>
                    <a:gd name="connsiteX4" fmla="*/ 116682 w 153268"/>
                    <a:gd name="connsiteY4" fmla="*/ 150020 h 150020"/>
                    <a:gd name="connsiteX0" fmla="*/ 35721 w 153268"/>
                    <a:gd name="connsiteY0" fmla="*/ 150017 h 150020"/>
                    <a:gd name="connsiteX1" fmla="*/ 0 w 153268"/>
                    <a:gd name="connsiteY1" fmla="*/ 76199 h 150020"/>
                    <a:gd name="connsiteX2" fmla="*/ 76200 w 153268"/>
                    <a:gd name="connsiteY2" fmla="*/ 0 h 150020"/>
                    <a:gd name="connsiteX3" fmla="*/ 152401 w 153268"/>
                    <a:gd name="connsiteY3" fmla="*/ 76199 h 150020"/>
                    <a:gd name="connsiteX4" fmla="*/ 116682 w 153268"/>
                    <a:gd name="connsiteY4" fmla="*/ 150020 h 150020"/>
                    <a:gd name="connsiteX0" fmla="*/ 35721 w 153268"/>
                    <a:gd name="connsiteY0" fmla="*/ 150017 h 150020"/>
                    <a:gd name="connsiteX1" fmla="*/ 0 w 153268"/>
                    <a:gd name="connsiteY1" fmla="*/ 76199 h 150020"/>
                    <a:gd name="connsiteX2" fmla="*/ 76200 w 153268"/>
                    <a:gd name="connsiteY2" fmla="*/ 0 h 150020"/>
                    <a:gd name="connsiteX3" fmla="*/ 152401 w 153268"/>
                    <a:gd name="connsiteY3" fmla="*/ 76199 h 150020"/>
                    <a:gd name="connsiteX4" fmla="*/ 116682 w 153268"/>
                    <a:gd name="connsiteY4" fmla="*/ 150020 h 150020"/>
                    <a:gd name="connsiteX0" fmla="*/ 35721 w 153268"/>
                    <a:gd name="connsiteY0" fmla="*/ 150017 h 150020"/>
                    <a:gd name="connsiteX1" fmla="*/ 0 w 153268"/>
                    <a:gd name="connsiteY1" fmla="*/ 76199 h 150020"/>
                    <a:gd name="connsiteX2" fmla="*/ 76200 w 153268"/>
                    <a:gd name="connsiteY2" fmla="*/ 0 h 150020"/>
                    <a:gd name="connsiteX3" fmla="*/ 152401 w 153268"/>
                    <a:gd name="connsiteY3" fmla="*/ 76199 h 150020"/>
                    <a:gd name="connsiteX4" fmla="*/ 116682 w 153268"/>
                    <a:gd name="connsiteY4" fmla="*/ 150020 h 150020"/>
                    <a:gd name="connsiteX0" fmla="*/ 0 w 117547"/>
                    <a:gd name="connsiteY0" fmla="*/ 150017 h 150020"/>
                    <a:gd name="connsiteX1" fmla="*/ 40479 w 117547"/>
                    <a:gd name="connsiteY1" fmla="*/ 0 h 150020"/>
                    <a:gd name="connsiteX2" fmla="*/ 116680 w 117547"/>
                    <a:gd name="connsiteY2" fmla="*/ 76199 h 150020"/>
                    <a:gd name="connsiteX3" fmla="*/ 80961 w 117547"/>
                    <a:gd name="connsiteY3" fmla="*/ 150020 h 150020"/>
                    <a:gd name="connsiteX0" fmla="*/ 0 w 77068"/>
                    <a:gd name="connsiteY0" fmla="*/ 0 h 150020"/>
                    <a:gd name="connsiteX1" fmla="*/ 76201 w 77068"/>
                    <a:gd name="connsiteY1" fmla="*/ 76199 h 150020"/>
                    <a:gd name="connsiteX2" fmla="*/ 40482 w 77068"/>
                    <a:gd name="connsiteY2" fmla="*/ 150020 h 15002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77068" h="150020">
                      <a:moveTo>
                        <a:pt x="0" y="0"/>
                      </a:moveTo>
                      <a:cubicBezTo>
                        <a:pt x="77787" y="1588"/>
                        <a:pt x="79376" y="29368"/>
                        <a:pt x="76201" y="76199"/>
                      </a:cubicBezTo>
                      <a:cubicBezTo>
                        <a:pt x="71439" y="131762"/>
                        <a:pt x="52388" y="125413"/>
                        <a:pt x="40482" y="150020"/>
                      </a:cubicBezTo>
                    </a:path>
                  </a:pathLst>
                </a:custGeom>
                <a:noFill/>
                <a:ln w="25400">
                  <a:solidFill>
                    <a:srgbClr val="6969B6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CA" dirty="0"/>
                </a:p>
              </p:txBody>
            </p:sp>
            <p:sp>
              <p:nvSpPr>
                <p:cNvPr id="31" name="Freeform 30"/>
                <p:cNvSpPr/>
                <p:nvPr/>
              </p:nvSpPr>
              <p:spPr>
                <a:xfrm flipH="1">
                  <a:off x="534893" y="1981085"/>
                  <a:ext cx="77068" cy="150020"/>
                </a:xfrm>
                <a:custGeom>
                  <a:avLst/>
                  <a:gdLst>
                    <a:gd name="connsiteX0" fmla="*/ 0 w 295275"/>
                    <a:gd name="connsiteY0" fmla="*/ 152400 h 152400"/>
                    <a:gd name="connsiteX1" fmla="*/ 0 w 295275"/>
                    <a:gd name="connsiteY1" fmla="*/ 152400 h 152400"/>
                    <a:gd name="connsiteX2" fmla="*/ 66675 w 295275"/>
                    <a:gd name="connsiteY2" fmla="*/ 123825 h 152400"/>
                    <a:gd name="connsiteX3" fmla="*/ 38100 w 295275"/>
                    <a:gd name="connsiteY3" fmla="*/ 47625 h 152400"/>
                    <a:gd name="connsiteX4" fmla="*/ 142875 w 295275"/>
                    <a:gd name="connsiteY4" fmla="*/ 0 h 152400"/>
                    <a:gd name="connsiteX5" fmla="*/ 238125 w 295275"/>
                    <a:gd name="connsiteY5" fmla="*/ 47625 h 152400"/>
                    <a:gd name="connsiteX6" fmla="*/ 209550 w 295275"/>
                    <a:gd name="connsiteY6" fmla="*/ 133350 h 152400"/>
                    <a:gd name="connsiteX7" fmla="*/ 295275 w 295275"/>
                    <a:gd name="connsiteY7" fmla="*/ 152400 h 152400"/>
                    <a:gd name="connsiteX0" fmla="*/ 0 w 277485"/>
                    <a:gd name="connsiteY0" fmla="*/ 152400 h 163073"/>
                    <a:gd name="connsiteX1" fmla="*/ 0 w 277485"/>
                    <a:gd name="connsiteY1" fmla="*/ 152400 h 163073"/>
                    <a:gd name="connsiteX2" fmla="*/ 66675 w 277485"/>
                    <a:gd name="connsiteY2" fmla="*/ 123825 h 163073"/>
                    <a:gd name="connsiteX3" fmla="*/ 38100 w 277485"/>
                    <a:gd name="connsiteY3" fmla="*/ 47625 h 163073"/>
                    <a:gd name="connsiteX4" fmla="*/ 142875 w 277485"/>
                    <a:gd name="connsiteY4" fmla="*/ 0 h 163073"/>
                    <a:gd name="connsiteX5" fmla="*/ 238125 w 277485"/>
                    <a:gd name="connsiteY5" fmla="*/ 47625 h 163073"/>
                    <a:gd name="connsiteX6" fmla="*/ 209550 w 277485"/>
                    <a:gd name="connsiteY6" fmla="*/ 133350 h 163073"/>
                    <a:gd name="connsiteX7" fmla="*/ 277485 w 277485"/>
                    <a:gd name="connsiteY7" fmla="*/ 163073 h 163073"/>
                    <a:gd name="connsiteX0" fmla="*/ 0 w 277485"/>
                    <a:gd name="connsiteY0" fmla="*/ 152400 h 163073"/>
                    <a:gd name="connsiteX1" fmla="*/ 21348 w 277485"/>
                    <a:gd name="connsiteY1" fmla="*/ 141726 h 163073"/>
                    <a:gd name="connsiteX2" fmla="*/ 66675 w 277485"/>
                    <a:gd name="connsiteY2" fmla="*/ 123825 h 163073"/>
                    <a:gd name="connsiteX3" fmla="*/ 38100 w 277485"/>
                    <a:gd name="connsiteY3" fmla="*/ 47625 h 163073"/>
                    <a:gd name="connsiteX4" fmla="*/ 142875 w 277485"/>
                    <a:gd name="connsiteY4" fmla="*/ 0 h 163073"/>
                    <a:gd name="connsiteX5" fmla="*/ 238125 w 277485"/>
                    <a:gd name="connsiteY5" fmla="*/ 47625 h 163073"/>
                    <a:gd name="connsiteX6" fmla="*/ 209550 w 277485"/>
                    <a:gd name="connsiteY6" fmla="*/ 133350 h 163073"/>
                    <a:gd name="connsiteX7" fmla="*/ 277485 w 277485"/>
                    <a:gd name="connsiteY7" fmla="*/ 163073 h 163073"/>
                    <a:gd name="connsiteX0" fmla="*/ 35654 w 256212"/>
                    <a:gd name="connsiteY0" fmla="*/ 163073 h 163073"/>
                    <a:gd name="connsiteX1" fmla="*/ 75 w 256212"/>
                    <a:gd name="connsiteY1" fmla="*/ 141726 h 163073"/>
                    <a:gd name="connsiteX2" fmla="*/ 45402 w 256212"/>
                    <a:gd name="connsiteY2" fmla="*/ 123825 h 163073"/>
                    <a:gd name="connsiteX3" fmla="*/ 16827 w 256212"/>
                    <a:gd name="connsiteY3" fmla="*/ 47625 h 163073"/>
                    <a:gd name="connsiteX4" fmla="*/ 121602 w 256212"/>
                    <a:gd name="connsiteY4" fmla="*/ 0 h 163073"/>
                    <a:gd name="connsiteX5" fmla="*/ 216852 w 256212"/>
                    <a:gd name="connsiteY5" fmla="*/ 47625 h 163073"/>
                    <a:gd name="connsiteX6" fmla="*/ 188277 w 256212"/>
                    <a:gd name="connsiteY6" fmla="*/ 133350 h 163073"/>
                    <a:gd name="connsiteX7" fmla="*/ 256212 w 256212"/>
                    <a:gd name="connsiteY7" fmla="*/ 163073 h 163073"/>
                    <a:gd name="connsiteX0" fmla="*/ 0 w 256137"/>
                    <a:gd name="connsiteY0" fmla="*/ 141726 h 163073"/>
                    <a:gd name="connsiteX1" fmla="*/ 45327 w 256137"/>
                    <a:gd name="connsiteY1" fmla="*/ 123825 h 163073"/>
                    <a:gd name="connsiteX2" fmla="*/ 16752 w 256137"/>
                    <a:gd name="connsiteY2" fmla="*/ 47625 h 163073"/>
                    <a:gd name="connsiteX3" fmla="*/ 121527 w 256137"/>
                    <a:gd name="connsiteY3" fmla="*/ 0 h 163073"/>
                    <a:gd name="connsiteX4" fmla="*/ 216777 w 256137"/>
                    <a:gd name="connsiteY4" fmla="*/ 47625 h 163073"/>
                    <a:gd name="connsiteX5" fmla="*/ 188202 w 256137"/>
                    <a:gd name="connsiteY5" fmla="*/ 133350 h 163073"/>
                    <a:gd name="connsiteX6" fmla="*/ 256137 w 256137"/>
                    <a:gd name="connsiteY6" fmla="*/ 163073 h 163073"/>
                    <a:gd name="connsiteX0" fmla="*/ 8153 w 239385"/>
                    <a:gd name="connsiteY0" fmla="*/ 152400 h 163073"/>
                    <a:gd name="connsiteX1" fmla="*/ 28575 w 239385"/>
                    <a:gd name="connsiteY1" fmla="*/ 123825 h 163073"/>
                    <a:gd name="connsiteX2" fmla="*/ 0 w 239385"/>
                    <a:gd name="connsiteY2" fmla="*/ 47625 h 163073"/>
                    <a:gd name="connsiteX3" fmla="*/ 104775 w 239385"/>
                    <a:gd name="connsiteY3" fmla="*/ 0 h 163073"/>
                    <a:gd name="connsiteX4" fmla="*/ 200025 w 239385"/>
                    <a:gd name="connsiteY4" fmla="*/ 47625 h 163073"/>
                    <a:gd name="connsiteX5" fmla="*/ 171450 w 239385"/>
                    <a:gd name="connsiteY5" fmla="*/ 133350 h 163073"/>
                    <a:gd name="connsiteX6" fmla="*/ 239385 w 239385"/>
                    <a:gd name="connsiteY6" fmla="*/ 163073 h 163073"/>
                    <a:gd name="connsiteX0" fmla="*/ 8153 w 239385"/>
                    <a:gd name="connsiteY0" fmla="*/ 152400 h 163073"/>
                    <a:gd name="connsiteX1" fmla="*/ 35719 w 239385"/>
                    <a:gd name="connsiteY1" fmla="*/ 138112 h 163073"/>
                    <a:gd name="connsiteX2" fmla="*/ 0 w 239385"/>
                    <a:gd name="connsiteY2" fmla="*/ 47625 h 163073"/>
                    <a:gd name="connsiteX3" fmla="*/ 104775 w 239385"/>
                    <a:gd name="connsiteY3" fmla="*/ 0 h 163073"/>
                    <a:gd name="connsiteX4" fmla="*/ 200025 w 239385"/>
                    <a:gd name="connsiteY4" fmla="*/ 47625 h 163073"/>
                    <a:gd name="connsiteX5" fmla="*/ 171450 w 239385"/>
                    <a:gd name="connsiteY5" fmla="*/ 133350 h 163073"/>
                    <a:gd name="connsiteX6" fmla="*/ 239385 w 239385"/>
                    <a:gd name="connsiteY6" fmla="*/ 163073 h 163073"/>
                    <a:gd name="connsiteX0" fmla="*/ 35719 w 239385"/>
                    <a:gd name="connsiteY0" fmla="*/ 138112 h 163073"/>
                    <a:gd name="connsiteX1" fmla="*/ 0 w 239385"/>
                    <a:gd name="connsiteY1" fmla="*/ 47625 h 163073"/>
                    <a:gd name="connsiteX2" fmla="*/ 104775 w 239385"/>
                    <a:gd name="connsiteY2" fmla="*/ 0 h 163073"/>
                    <a:gd name="connsiteX3" fmla="*/ 200025 w 239385"/>
                    <a:gd name="connsiteY3" fmla="*/ 47625 h 163073"/>
                    <a:gd name="connsiteX4" fmla="*/ 171450 w 239385"/>
                    <a:gd name="connsiteY4" fmla="*/ 133350 h 163073"/>
                    <a:gd name="connsiteX5" fmla="*/ 239385 w 239385"/>
                    <a:gd name="connsiteY5" fmla="*/ 163073 h 163073"/>
                    <a:gd name="connsiteX0" fmla="*/ 45244 w 239385"/>
                    <a:gd name="connsiteY0" fmla="*/ 138112 h 163073"/>
                    <a:gd name="connsiteX1" fmla="*/ 0 w 239385"/>
                    <a:gd name="connsiteY1" fmla="*/ 47625 h 163073"/>
                    <a:gd name="connsiteX2" fmla="*/ 104775 w 239385"/>
                    <a:gd name="connsiteY2" fmla="*/ 0 h 163073"/>
                    <a:gd name="connsiteX3" fmla="*/ 200025 w 239385"/>
                    <a:gd name="connsiteY3" fmla="*/ 47625 h 163073"/>
                    <a:gd name="connsiteX4" fmla="*/ 171450 w 239385"/>
                    <a:gd name="connsiteY4" fmla="*/ 133350 h 163073"/>
                    <a:gd name="connsiteX5" fmla="*/ 239385 w 239385"/>
                    <a:gd name="connsiteY5" fmla="*/ 163073 h 163073"/>
                    <a:gd name="connsiteX0" fmla="*/ 45244 w 200025"/>
                    <a:gd name="connsiteY0" fmla="*/ 138112 h 138112"/>
                    <a:gd name="connsiteX1" fmla="*/ 0 w 200025"/>
                    <a:gd name="connsiteY1" fmla="*/ 47625 h 138112"/>
                    <a:gd name="connsiteX2" fmla="*/ 104775 w 200025"/>
                    <a:gd name="connsiteY2" fmla="*/ 0 h 138112"/>
                    <a:gd name="connsiteX3" fmla="*/ 200025 w 200025"/>
                    <a:gd name="connsiteY3" fmla="*/ 47625 h 138112"/>
                    <a:gd name="connsiteX4" fmla="*/ 171450 w 200025"/>
                    <a:gd name="connsiteY4" fmla="*/ 133350 h 138112"/>
                    <a:gd name="connsiteX0" fmla="*/ 45244 w 200025"/>
                    <a:gd name="connsiteY0" fmla="*/ 138112 h 138112"/>
                    <a:gd name="connsiteX1" fmla="*/ 0 w 200025"/>
                    <a:gd name="connsiteY1" fmla="*/ 47625 h 138112"/>
                    <a:gd name="connsiteX2" fmla="*/ 104775 w 200025"/>
                    <a:gd name="connsiteY2" fmla="*/ 0 h 138112"/>
                    <a:gd name="connsiteX3" fmla="*/ 200025 w 200025"/>
                    <a:gd name="connsiteY3" fmla="*/ 47625 h 138112"/>
                    <a:gd name="connsiteX4" fmla="*/ 164306 w 200025"/>
                    <a:gd name="connsiteY4" fmla="*/ 135731 h 138112"/>
                    <a:gd name="connsiteX0" fmla="*/ 45244 w 200025"/>
                    <a:gd name="connsiteY0" fmla="*/ 150018 h 150018"/>
                    <a:gd name="connsiteX1" fmla="*/ 0 w 200025"/>
                    <a:gd name="connsiteY1" fmla="*/ 59531 h 150018"/>
                    <a:gd name="connsiteX2" fmla="*/ 107156 w 200025"/>
                    <a:gd name="connsiteY2" fmla="*/ 0 h 150018"/>
                    <a:gd name="connsiteX3" fmla="*/ 200025 w 200025"/>
                    <a:gd name="connsiteY3" fmla="*/ 59531 h 150018"/>
                    <a:gd name="connsiteX4" fmla="*/ 164306 w 200025"/>
                    <a:gd name="connsiteY4" fmla="*/ 147637 h 150018"/>
                    <a:gd name="connsiteX0" fmla="*/ 45244 w 216694"/>
                    <a:gd name="connsiteY0" fmla="*/ 150018 h 150018"/>
                    <a:gd name="connsiteX1" fmla="*/ 0 w 216694"/>
                    <a:gd name="connsiteY1" fmla="*/ 59531 h 150018"/>
                    <a:gd name="connsiteX2" fmla="*/ 107156 w 216694"/>
                    <a:gd name="connsiteY2" fmla="*/ 0 h 150018"/>
                    <a:gd name="connsiteX3" fmla="*/ 216694 w 216694"/>
                    <a:gd name="connsiteY3" fmla="*/ 80962 h 150018"/>
                    <a:gd name="connsiteX4" fmla="*/ 164306 w 216694"/>
                    <a:gd name="connsiteY4" fmla="*/ 147637 h 150018"/>
                    <a:gd name="connsiteX0" fmla="*/ 45244 w 226219"/>
                    <a:gd name="connsiteY0" fmla="*/ 150018 h 150018"/>
                    <a:gd name="connsiteX1" fmla="*/ 0 w 226219"/>
                    <a:gd name="connsiteY1" fmla="*/ 59531 h 150018"/>
                    <a:gd name="connsiteX2" fmla="*/ 107156 w 226219"/>
                    <a:gd name="connsiteY2" fmla="*/ 0 h 150018"/>
                    <a:gd name="connsiteX3" fmla="*/ 226219 w 226219"/>
                    <a:gd name="connsiteY3" fmla="*/ 83343 h 150018"/>
                    <a:gd name="connsiteX4" fmla="*/ 164306 w 226219"/>
                    <a:gd name="connsiteY4" fmla="*/ 147637 h 150018"/>
                    <a:gd name="connsiteX0" fmla="*/ 54769 w 235744"/>
                    <a:gd name="connsiteY0" fmla="*/ 150018 h 150018"/>
                    <a:gd name="connsiteX1" fmla="*/ 0 w 235744"/>
                    <a:gd name="connsiteY1" fmla="*/ 83343 h 150018"/>
                    <a:gd name="connsiteX2" fmla="*/ 116681 w 235744"/>
                    <a:gd name="connsiteY2" fmla="*/ 0 h 150018"/>
                    <a:gd name="connsiteX3" fmla="*/ 235744 w 235744"/>
                    <a:gd name="connsiteY3" fmla="*/ 83343 h 150018"/>
                    <a:gd name="connsiteX4" fmla="*/ 173831 w 235744"/>
                    <a:gd name="connsiteY4" fmla="*/ 147637 h 150018"/>
                    <a:gd name="connsiteX0" fmla="*/ 54769 w 235744"/>
                    <a:gd name="connsiteY0" fmla="*/ 150018 h 157162"/>
                    <a:gd name="connsiteX1" fmla="*/ 0 w 235744"/>
                    <a:gd name="connsiteY1" fmla="*/ 83343 h 157162"/>
                    <a:gd name="connsiteX2" fmla="*/ 116681 w 235744"/>
                    <a:gd name="connsiteY2" fmla="*/ 0 h 157162"/>
                    <a:gd name="connsiteX3" fmla="*/ 235744 w 235744"/>
                    <a:gd name="connsiteY3" fmla="*/ 83343 h 157162"/>
                    <a:gd name="connsiteX4" fmla="*/ 159544 w 235744"/>
                    <a:gd name="connsiteY4" fmla="*/ 157162 h 157162"/>
                    <a:gd name="connsiteX0" fmla="*/ 71438 w 235744"/>
                    <a:gd name="connsiteY0" fmla="*/ 157161 h 157162"/>
                    <a:gd name="connsiteX1" fmla="*/ 0 w 235744"/>
                    <a:gd name="connsiteY1" fmla="*/ 83343 h 157162"/>
                    <a:gd name="connsiteX2" fmla="*/ 116681 w 235744"/>
                    <a:gd name="connsiteY2" fmla="*/ 0 h 157162"/>
                    <a:gd name="connsiteX3" fmla="*/ 235744 w 235744"/>
                    <a:gd name="connsiteY3" fmla="*/ 83343 h 157162"/>
                    <a:gd name="connsiteX4" fmla="*/ 159544 w 235744"/>
                    <a:gd name="connsiteY4" fmla="*/ 157162 h 157162"/>
                    <a:gd name="connsiteX0" fmla="*/ 73820 w 235744"/>
                    <a:gd name="connsiteY0" fmla="*/ 157161 h 157162"/>
                    <a:gd name="connsiteX1" fmla="*/ 0 w 235744"/>
                    <a:gd name="connsiteY1" fmla="*/ 83343 h 157162"/>
                    <a:gd name="connsiteX2" fmla="*/ 116681 w 235744"/>
                    <a:gd name="connsiteY2" fmla="*/ 0 h 157162"/>
                    <a:gd name="connsiteX3" fmla="*/ 235744 w 235744"/>
                    <a:gd name="connsiteY3" fmla="*/ 83343 h 157162"/>
                    <a:gd name="connsiteX4" fmla="*/ 159544 w 235744"/>
                    <a:gd name="connsiteY4" fmla="*/ 157162 h 157162"/>
                    <a:gd name="connsiteX0" fmla="*/ 73820 w 195263"/>
                    <a:gd name="connsiteY0" fmla="*/ 157161 h 157162"/>
                    <a:gd name="connsiteX1" fmla="*/ 0 w 195263"/>
                    <a:gd name="connsiteY1" fmla="*/ 83343 h 157162"/>
                    <a:gd name="connsiteX2" fmla="*/ 116681 w 195263"/>
                    <a:gd name="connsiteY2" fmla="*/ 0 h 157162"/>
                    <a:gd name="connsiteX3" fmla="*/ 195263 w 195263"/>
                    <a:gd name="connsiteY3" fmla="*/ 78580 h 157162"/>
                    <a:gd name="connsiteX4" fmla="*/ 159544 w 195263"/>
                    <a:gd name="connsiteY4" fmla="*/ 157162 h 157162"/>
                    <a:gd name="connsiteX0" fmla="*/ 30958 w 152401"/>
                    <a:gd name="connsiteY0" fmla="*/ 157161 h 157162"/>
                    <a:gd name="connsiteX1" fmla="*/ 0 w 152401"/>
                    <a:gd name="connsiteY1" fmla="*/ 85724 h 157162"/>
                    <a:gd name="connsiteX2" fmla="*/ 73819 w 152401"/>
                    <a:gd name="connsiteY2" fmla="*/ 0 h 157162"/>
                    <a:gd name="connsiteX3" fmla="*/ 152401 w 152401"/>
                    <a:gd name="connsiteY3" fmla="*/ 78580 h 157162"/>
                    <a:gd name="connsiteX4" fmla="*/ 116682 w 152401"/>
                    <a:gd name="connsiteY4" fmla="*/ 157162 h 157162"/>
                    <a:gd name="connsiteX0" fmla="*/ 30958 w 152401"/>
                    <a:gd name="connsiteY0" fmla="*/ 154780 h 154781"/>
                    <a:gd name="connsiteX1" fmla="*/ 0 w 152401"/>
                    <a:gd name="connsiteY1" fmla="*/ 83343 h 154781"/>
                    <a:gd name="connsiteX2" fmla="*/ 76200 w 152401"/>
                    <a:gd name="connsiteY2" fmla="*/ 0 h 154781"/>
                    <a:gd name="connsiteX3" fmla="*/ 152401 w 152401"/>
                    <a:gd name="connsiteY3" fmla="*/ 76199 h 154781"/>
                    <a:gd name="connsiteX4" fmla="*/ 116682 w 152401"/>
                    <a:gd name="connsiteY4" fmla="*/ 154781 h 154781"/>
                    <a:gd name="connsiteX0" fmla="*/ 26195 w 147638"/>
                    <a:gd name="connsiteY0" fmla="*/ 154780 h 154781"/>
                    <a:gd name="connsiteX1" fmla="*/ 0 w 147638"/>
                    <a:gd name="connsiteY1" fmla="*/ 76199 h 154781"/>
                    <a:gd name="connsiteX2" fmla="*/ 71437 w 147638"/>
                    <a:gd name="connsiteY2" fmla="*/ 0 h 154781"/>
                    <a:gd name="connsiteX3" fmla="*/ 147638 w 147638"/>
                    <a:gd name="connsiteY3" fmla="*/ 76199 h 154781"/>
                    <a:gd name="connsiteX4" fmla="*/ 111919 w 147638"/>
                    <a:gd name="connsiteY4" fmla="*/ 154781 h 154781"/>
                    <a:gd name="connsiteX0" fmla="*/ 28576 w 150019"/>
                    <a:gd name="connsiteY0" fmla="*/ 154780 h 154781"/>
                    <a:gd name="connsiteX1" fmla="*/ 0 w 150019"/>
                    <a:gd name="connsiteY1" fmla="*/ 76199 h 154781"/>
                    <a:gd name="connsiteX2" fmla="*/ 73818 w 150019"/>
                    <a:gd name="connsiteY2" fmla="*/ 0 h 154781"/>
                    <a:gd name="connsiteX3" fmla="*/ 150019 w 150019"/>
                    <a:gd name="connsiteY3" fmla="*/ 76199 h 154781"/>
                    <a:gd name="connsiteX4" fmla="*/ 114300 w 150019"/>
                    <a:gd name="connsiteY4" fmla="*/ 154781 h 154781"/>
                    <a:gd name="connsiteX0" fmla="*/ 30957 w 152400"/>
                    <a:gd name="connsiteY0" fmla="*/ 154780 h 154781"/>
                    <a:gd name="connsiteX1" fmla="*/ 0 w 152400"/>
                    <a:gd name="connsiteY1" fmla="*/ 78580 h 154781"/>
                    <a:gd name="connsiteX2" fmla="*/ 76199 w 152400"/>
                    <a:gd name="connsiteY2" fmla="*/ 0 h 154781"/>
                    <a:gd name="connsiteX3" fmla="*/ 152400 w 152400"/>
                    <a:gd name="connsiteY3" fmla="*/ 76199 h 154781"/>
                    <a:gd name="connsiteX4" fmla="*/ 116681 w 152400"/>
                    <a:gd name="connsiteY4" fmla="*/ 154781 h 154781"/>
                    <a:gd name="connsiteX0" fmla="*/ 35719 w 157162"/>
                    <a:gd name="connsiteY0" fmla="*/ 154780 h 154781"/>
                    <a:gd name="connsiteX1" fmla="*/ 0 w 157162"/>
                    <a:gd name="connsiteY1" fmla="*/ 78580 h 154781"/>
                    <a:gd name="connsiteX2" fmla="*/ 80961 w 157162"/>
                    <a:gd name="connsiteY2" fmla="*/ 0 h 154781"/>
                    <a:gd name="connsiteX3" fmla="*/ 157162 w 157162"/>
                    <a:gd name="connsiteY3" fmla="*/ 76199 h 154781"/>
                    <a:gd name="connsiteX4" fmla="*/ 121443 w 157162"/>
                    <a:gd name="connsiteY4" fmla="*/ 154781 h 154781"/>
                    <a:gd name="connsiteX0" fmla="*/ 28576 w 150019"/>
                    <a:gd name="connsiteY0" fmla="*/ 154780 h 154781"/>
                    <a:gd name="connsiteX1" fmla="*/ 0 w 150019"/>
                    <a:gd name="connsiteY1" fmla="*/ 78580 h 154781"/>
                    <a:gd name="connsiteX2" fmla="*/ 73818 w 150019"/>
                    <a:gd name="connsiteY2" fmla="*/ 0 h 154781"/>
                    <a:gd name="connsiteX3" fmla="*/ 150019 w 150019"/>
                    <a:gd name="connsiteY3" fmla="*/ 76199 h 154781"/>
                    <a:gd name="connsiteX4" fmla="*/ 114300 w 150019"/>
                    <a:gd name="connsiteY4" fmla="*/ 154781 h 154781"/>
                    <a:gd name="connsiteX0" fmla="*/ 28576 w 150019"/>
                    <a:gd name="connsiteY0" fmla="*/ 154780 h 154781"/>
                    <a:gd name="connsiteX1" fmla="*/ 0 w 150019"/>
                    <a:gd name="connsiteY1" fmla="*/ 80962 h 154781"/>
                    <a:gd name="connsiteX2" fmla="*/ 73818 w 150019"/>
                    <a:gd name="connsiteY2" fmla="*/ 0 h 154781"/>
                    <a:gd name="connsiteX3" fmla="*/ 150019 w 150019"/>
                    <a:gd name="connsiteY3" fmla="*/ 76199 h 154781"/>
                    <a:gd name="connsiteX4" fmla="*/ 114300 w 150019"/>
                    <a:gd name="connsiteY4" fmla="*/ 154781 h 154781"/>
                    <a:gd name="connsiteX0" fmla="*/ 28576 w 150019"/>
                    <a:gd name="connsiteY0" fmla="*/ 154780 h 154781"/>
                    <a:gd name="connsiteX1" fmla="*/ 0 w 150019"/>
                    <a:gd name="connsiteY1" fmla="*/ 73818 h 154781"/>
                    <a:gd name="connsiteX2" fmla="*/ 73818 w 150019"/>
                    <a:gd name="connsiteY2" fmla="*/ 0 h 154781"/>
                    <a:gd name="connsiteX3" fmla="*/ 150019 w 150019"/>
                    <a:gd name="connsiteY3" fmla="*/ 76199 h 154781"/>
                    <a:gd name="connsiteX4" fmla="*/ 114300 w 150019"/>
                    <a:gd name="connsiteY4" fmla="*/ 154781 h 154781"/>
                    <a:gd name="connsiteX0" fmla="*/ 30958 w 152401"/>
                    <a:gd name="connsiteY0" fmla="*/ 154780 h 154781"/>
                    <a:gd name="connsiteX1" fmla="*/ 0 w 152401"/>
                    <a:gd name="connsiteY1" fmla="*/ 73818 h 154781"/>
                    <a:gd name="connsiteX2" fmla="*/ 76200 w 152401"/>
                    <a:gd name="connsiteY2" fmla="*/ 0 h 154781"/>
                    <a:gd name="connsiteX3" fmla="*/ 152401 w 152401"/>
                    <a:gd name="connsiteY3" fmla="*/ 76199 h 154781"/>
                    <a:gd name="connsiteX4" fmla="*/ 116682 w 152401"/>
                    <a:gd name="connsiteY4" fmla="*/ 154781 h 154781"/>
                    <a:gd name="connsiteX0" fmla="*/ 30958 w 152401"/>
                    <a:gd name="connsiteY0" fmla="*/ 154780 h 154781"/>
                    <a:gd name="connsiteX1" fmla="*/ 0 w 152401"/>
                    <a:gd name="connsiteY1" fmla="*/ 73818 h 154781"/>
                    <a:gd name="connsiteX2" fmla="*/ 76200 w 152401"/>
                    <a:gd name="connsiteY2" fmla="*/ 0 h 154781"/>
                    <a:gd name="connsiteX3" fmla="*/ 152401 w 152401"/>
                    <a:gd name="connsiteY3" fmla="*/ 76199 h 154781"/>
                    <a:gd name="connsiteX4" fmla="*/ 116682 w 152401"/>
                    <a:gd name="connsiteY4" fmla="*/ 154781 h 154781"/>
                    <a:gd name="connsiteX0" fmla="*/ 33339 w 154782"/>
                    <a:gd name="connsiteY0" fmla="*/ 154780 h 154781"/>
                    <a:gd name="connsiteX1" fmla="*/ 0 w 154782"/>
                    <a:gd name="connsiteY1" fmla="*/ 78580 h 154781"/>
                    <a:gd name="connsiteX2" fmla="*/ 78581 w 154782"/>
                    <a:gd name="connsiteY2" fmla="*/ 0 h 154781"/>
                    <a:gd name="connsiteX3" fmla="*/ 154782 w 154782"/>
                    <a:gd name="connsiteY3" fmla="*/ 76199 h 154781"/>
                    <a:gd name="connsiteX4" fmla="*/ 119063 w 154782"/>
                    <a:gd name="connsiteY4" fmla="*/ 154781 h 154781"/>
                    <a:gd name="connsiteX0" fmla="*/ 28576 w 150019"/>
                    <a:gd name="connsiteY0" fmla="*/ 154780 h 154781"/>
                    <a:gd name="connsiteX1" fmla="*/ 0 w 150019"/>
                    <a:gd name="connsiteY1" fmla="*/ 76199 h 154781"/>
                    <a:gd name="connsiteX2" fmla="*/ 73818 w 150019"/>
                    <a:gd name="connsiteY2" fmla="*/ 0 h 154781"/>
                    <a:gd name="connsiteX3" fmla="*/ 150019 w 150019"/>
                    <a:gd name="connsiteY3" fmla="*/ 76199 h 154781"/>
                    <a:gd name="connsiteX4" fmla="*/ 114300 w 150019"/>
                    <a:gd name="connsiteY4" fmla="*/ 154781 h 154781"/>
                    <a:gd name="connsiteX0" fmla="*/ 30958 w 152401"/>
                    <a:gd name="connsiteY0" fmla="*/ 154780 h 154781"/>
                    <a:gd name="connsiteX1" fmla="*/ 0 w 152401"/>
                    <a:gd name="connsiteY1" fmla="*/ 73818 h 154781"/>
                    <a:gd name="connsiteX2" fmla="*/ 76200 w 152401"/>
                    <a:gd name="connsiteY2" fmla="*/ 0 h 154781"/>
                    <a:gd name="connsiteX3" fmla="*/ 152401 w 152401"/>
                    <a:gd name="connsiteY3" fmla="*/ 76199 h 154781"/>
                    <a:gd name="connsiteX4" fmla="*/ 116682 w 152401"/>
                    <a:gd name="connsiteY4" fmla="*/ 154781 h 154781"/>
                    <a:gd name="connsiteX0" fmla="*/ 30958 w 152401"/>
                    <a:gd name="connsiteY0" fmla="*/ 154780 h 154781"/>
                    <a:gd name="connsiteX1" fmla="*/ 0 w 152401"/>
                    <a:gd name="connsiteY1" fmla="*/ 76199 h 154781"/>
                    <a:gd name="connsiteX2" fmla="*/ 76200 w 152401"/>
                    <a:gd name="connsiteY2" fmla="*/ 0 h 154781"/>
                    <a:gd name="connsiteX3" fmla="*/ 152401 w 152401"/>
                    <a:gd name="connsiteY3" fmla="*/ 76199 h 154781"/>
                    <a:gd name="connsiteX4" fmla="*/ 116682 w 152401"/>
                    <a:gd name="connsiteY4" fmla="*/ 154781 h 154781"/>
                    <a:gd name="connsiteX0" fmla="*/ 35721 w 152401"/>
                    <a:gd name="connsiteY0" fmla="*/ 150017 h 154781"/>
                    <a:gd name="connsiteX1" fmla="*/ 0 w 152401"/>
                    <a:gd name="connsiteY1" fmla="*/ 76199 h 154781"/>
                    <a:gd name="connsiteX2" fmla="*/ 76200 w 152401"/>
                    <a:gd name="connsiteY2" fmla="*/ 0 h 154781"/>
                    <a:gd name="connsiteX3" fmla="*/ 152401 w 152401"/>
                    <a:gd name="connsiteY3" fmla="*/ 76199 h 154781"/>
                    <a:gd name="connsiteX4" fmla="*/ 116682 w 152401"/>
                    <a:gd name="connsiteY4" fmla="*/ 154781 h 154781"/>
                    <a:gd name="connsiteX0" fmla="*/ 35721 w 152401"/>
                    <a:gd name="connsiteY0" fmla="*/ 150017 h 154781"/>
                    <a:gd name="connsiteX1" fmla="*/ 0 w 152401"/>
                    <a:gd name="connsiteY1" fmla="*/ 76199 h 154781"/>
                    <a:gd name="connsiteX2" fmla="*/ 76200 w 152401"/>
                    <a:gd name="connsiteY2" fmla="*/ 0 h 154781"/>
                    <a:gd name="connsiteX3" fmla="*/ 152401 w 152401"/>
                    <a:gd name="connsiteY3" fmla="*/ 76199 h 154781"/>
                    <a:gd name="connsiteX4" fmla="*/ 123826 w 152401"/>
                    <a:gd name="connsiteY4" fmla="*/ 154781 h 154781"/>
                    <a:gd name="connsiteX0" fmla="*/ 35721 w 152401"/>
                    <a:gd name="connsiteY0" fmla="*/ 150017 h 152400"/>
                    <a:gd name="connsiteX1" fmla="*/ 0 w 152401"/>
                    <a:gd name="connsiteY1" fmla="*/ 76199 h 152400"/>
                    <a:gd name="connsiteX2" fmla="*/ 76200 w 152401"/>
                    <a:gd name="connsiteY2" fmla="*/ 0 h 152400"/>
                    <a:gd name="connsiteX3" fmla="*/ 152401 w 152401"/>
                    <a:gd name="connsiteY3" fmla="*/ 76199 h 152400"/>
                    <a:gd name="connsiteX4" fmla="*/ 121445 w 152401"/>
                    <a:gd name="connsiteY4" fmla="*/ 152400 h 152400"/>
                    <a:gd name="connsiteX0" fmla="*/ 35721 w 152401"/>
                    <a:gd name="connsiteY0" fmla="*/ 150017 h 150017"/>
                    <a:gd name="connsiteX1" fmla="*/ 0 w 152401"/>
                    <a:gd name="connsiteY1" fmla="*/ 76199 h 150017"/>
                    <a:gd name="connsiteX2" fmla="*/ 76200 w 152401"/>
                    <a:gd name="connsiteY2" fmla="*/ 0 h 150017"/>
                    <a:gd name="connsiteX3" fmla="*/ 152401 w 152401"/>
                    <a:gd name="connsiteY3" fmla="*/ 76199 h 150017"/>
                    <a:gd name="connsiteX4" fmla="*/ 119064 w 152401"/>
                    <a:gd name="connsiteY4" fmla="*/ 147638 h 150017"/>
                    <a:gd name="connsiteX0" fmla="*/ 35721 w 152401"/>
                    <a:gd name="connsiteY0" fmla="*/ 150017 h 150020"/>
                    <a:gd name="connsiteX1" fmla="*/ 0 w 152401"/>
                    <a:gd name="connsiteY1" fmla="*/ 76199 h 150020"/>
                    <a:gd name="connsiteX2" fmla="*/ 76200 w 152401"/>
                    <a:gd name="connsiteY2" fmla="*/ 0 h 150020"/>
                    <a:gd name="connsiteX3" fmla="*/ 152401 w 152401"/>
                    <a:gd name="connsiteY3" fmla="*/ 76199 h 150020"/>
                    <a:gd name="connsiteX4" fmla="*/ 116682 w 152401"/>
                    <a:gd name="connsiteY4" fmla="*/ 150020 h 150020"/>
                    <a:gd name="connsiteX0" fmla="*/ 35721 w 152401"/>
                    <a:gd name="connsiteY0" fmla="*/ 150017 h 150020"/>
                    <a:gd name="connsiteX1" fmla="*/ 0 w 152401"/>
                    <a:gd name="connsiteY1" fmla="*/ 76199 h 150020"/>
                    <a:gd name="connsiteX2" fmla="*/ 76200 w 152401"/>
                    <a:gd name="connsiteY2" fmla="*/ 0 h 150020"/>
                    <a:gd name="connsiteX3" fmla="*/ 152401 w 152401"/>
                    <a:gd name="connsiteY3" fmla="*/ 76199 h 150020"/>
                    <a:gd name="connsiteX4" fmla="*/ 116682 w 152401"/>
                    <a:gd name="connsiteY4" fmla="*/ 150020 h 150020"/>
                    <a:gd name="connsiteX0" fmla="*/ 35721 w 152401"/>
                    <a:gd name="connsiteY0" fmla="*/ 150017 h 150020"/>
                    <a:gd name="connsiteX1" fmla="*/ 0 w 152401"/>
                    <a:gd name="connsiteY1" fmla="*/ 76199 h 150020"/>
                    <a:gd name="connsiteX2" fmla="*/ 76200 w 152401"/>
                    <a:gd name="connsiteY2" fmla="*/ 0 h 150020"/>
                    <a:gd name="connsiteX3" fmla="*/ 152401 w 152401"/>
                    <a:gd name="connsiteY3" fmla="*/ 76199 h 150020"/>
                    <a:gd name="connsiteX4" fmla="*/ 116682 w 152401"/>
                    <a:gd name="connsiteY4" fmla="*/ 150020 h 150020"/>
                    <a:gd name="connsiteX0" fmla="*/ 35721 w 152401"/>
                    <a:gd name="connsiteY0" fmla="*/ 150017 h 150020"/>
                    <a:gd name="connsiteX1" fmla="*/ 0 w 152401"/>
                    <a:gd name="connsiteY1" fmla="*/ 76199 h 150020"/>
                    <a:gd name="connsiteX2" fmla="*/ 76200 w 152401"/>
                    <a:gd name="connsiteY2" fmla="*/ 0 h 150020"/>
                    <a:gd name="connsiteX3" fmla="*/ 152401 w 152401"/>
                    <a:gd name="connsiteY3" fmla="*/ 76199 h 150020"/>
                    <a:gd name="connsiteX4" fmla="*/ 116682 w 152401"/>
                    <a:gd name="connsiteY4" fmla="*/ 150020 h 150020"/>
                    <a:gd name="connsiteX0" fmla="*/ 35721 w 152401"/>
                    <a:gd name="connsiteY0" fmla="*/ 150017 h 150020"/>
                    <a:gd name="connsiteX1" fmla="*/ 0 w 152401"/>
                    <a:gd name="connsiteY1" fmla="*/ 76199 h 150020"/>
                    <a:gd name="connsiteX2" fmla="*/ 76200 w 152401"/>
                    <a:gd name="connsiteY2" fmla="*/ 0 h 150020"/>
                    <a:gd name="connsiteX3" fmla="*/ 152401 w 152401"/>
                    <a:gd name="connsiteY3" fmla="*/ 76199 h 150020"/>
                    <a:gd name="connsiteX4" fmla="*/ 116682 w 152401"/>
                    <a:gd name="connsiteY4" fmla="*/ 150020 h 150020"/>
                    <a:gd name="connsiteX0" fmla="*/ 35721 w 153268"/>
                    <a:gd name="connsiteY0" fmla="*/ 150017 h 150020"/>
                    <a:gd name="connsiteX1" fmla="*/ 0 w 153268"/>
                    <a:gd name="connsiteY1" fmla="*/ 76199 h 150020"/>
                    <a:gd name="connsiteX2" fmla="*/ 76200 w 153268"/>
                    <a:gd name="connsiteY2" fmla="*/ 0 h 150020"/>
                    <a:gd name="connsiteX3" fmla="*/ 152401 w 153268"/>
                    <a:gd name="connsiteY3" fmla="*/ 76199 h 150020"/>
                    <a:gd name="connsiteX4" fmla="*/ 116682 w 153268"/>
                    <a:gd name="connsiteY4" fmla="*/ 150020 h 150020"/>
                    <a:gd name="connsiteX0" fmla="*/ 35721 w 153268"/>
                    <a:gd name="connsiteY0" fmla="*/ 150017 h 150020"/>
                    <a:gd name="connsiteX1" fmla="*/ 0 w 153268"/>
                    <a:gd name="connsiteY1" fmla="*/ 76199 h 150020"/>
                    <a:gd name="connsiteX2" fmla="*/ 76200 w 153268"/>
                    <a:gd name="connsiteY2" fmla="*/ 0 h 150020"/>
                    <a:gd name="connsiteX3" fmla="*/ 152401 w 153268"/>
                    <a:gd name="connsiteY3" fmla="*/ 76199 h 150020"/>
                    <a:gd name="connsiteX4" fmla="*/ 116682 w 153268"/>
                    <a:gd name="connsiteY4" fmla="*/ 150020 h 150020"/>
                    <a:gd name="connsiteX0" fmla="*/ 35721 w 153268"/>
                    <a:gd name="connsiteY0" fmla="*/ 150017 h 150020"/>
                    <a:gd name="connsiteX1" fmla="*/ 0 w 153268"/>
                    <a:gd name="connsiteY1" fmla="*/ 76199 h 150020"/>
                    <a:gd name="connsiteX2" fmla="*/ 76200 w 153268"/>
                    <a:gd name="connsiteY2" fmla="*/ 0 h 150020"/>
                    <a:gd name="connsiteX3" fmla="*/ 152401 w 153268"/>
                    <a:gd name="connsiteY3" fmla="*/ 76199 h 150020"/>
                    <a:gd name="connsiteX4" fmla="*/ 116682 w 153268"/>
                    <a:gd name="connsiteY4" fmla="*/ 150020 h 150020"/>
                    <a:gd name="connsiteX0" fmla="*/ 35721 w 153268"/>
                    <a:gd name="connsiteY0" fmla="*/ 150017 h 150020"/>
                    <a:gd name="connsiteX1" fmla="*/ 0 w 153268"/>
                    <a:gd name="connsiteY1" fmla="*/ 76199 h 150020"/>
                    <a:gd name="connsiteX2" fmla="*/ 76200 w 153268"/>
                    <a:gd name="connsiteY2" fmla="*/ 0 h 150020"/>
                    <a:gd name="connsiteX3" fmla="*/ 152401 w 153268"/>
                    <a:gd name="connsiteY3" fmla="*/ 76199 h 150020"/>
                    <a:gd name="connsiteX4" fmla="*/ 116682 w 153268"/>
                    <a:gd name="connsiteY4" fmla="*/ 150020 h 150020"/>
                    <a:gd name="connsiteX0" fmla="*/ 35721 w 153268"/>
                    <a:gd name="connsiteY0" fmla="*/ 150017 h 150020"/>
                    <a:gd name="connsiteX1" fmla="*/ 0 w 153268"/>
                    <a:gd name="connsiteY1" fmla="*/ 76199 h 150020"/>
                    <a:gd name="connsiteX2" fmla="*/ 76200 w 153268"/>
                    <a:gd name="connsiteY2" fmla="*/ 0 h 150020"/>
                    <a:gd name="connsiteX3" fmla="*/ 152401 w 153268"/>
                    <a:gd name="connsiteY3" fmla="*/ 76199 h 150020"/>
                    <a:gd name="connsiteX4" fmla="*/ 116682 w 153268"/>
                    <a:gd name="connsiteY4" fmla="*/ 150020 h 150020"/>
                    <a:gd name="connsiteX0" fmla="*/ 35721 w 153268"/>
                    <a:gd name="connsiteY0" fmla="*/ 150017 h 150020"/>
                    <a:gd name="connsiteX1" fmla="*/ 0 w 153268"/>
                    <a:gd name="connsiteY1" fmla="*/ 76199 h 150020"/>
                    <a:gd name="connsiteX2" fmla="*/ 76200 w 153268"/>
                    <a:gd name="connsiteY2" fmla="*/ 0 h 150020"/>
                    <a:gd name="connsiteX3" fmla="*/ 152401 w 153268"/>
                    <a:gd name="connsiteY3" fmla="*/ 76199 h 150020"/>
                    <a:gd name="connsiteX4" fmla="*/ 116682 w 153268"/>
                    <a:gd name="connsiteY4" fmla="*/ 150020 h 150020"/>
                    <a:gd name="connsiteX0" fmla="*/ 0 w 117547"/>
                    <a:gd name="connsiteY0" fmla="*/ 150017 h 150020"/>
                    <a:gd name="connsiteX1" fmla="*/ 40479 w 117547"/>
                    <a:gd name="connsiteY1" fmla="*/ 0 h 150020"/>
                    <a:gd name="connsiteX2" fmla="*/ 116680 w 117547"/>
                    <a:gd name="connsiteY2" fmla="*/ 76199 h 150020"/>
                    <a:gd name="connsiteX3" fmla="*/ 80961 w 117547"/>
                    <a:gd name="connsiteY3" fmla="*/ 150020 h 150020"/>
                    <a:gd name="connsiteX0" fmla="*/ 0 w 77068"/>
                    <a:gd name="connsiteY0" fmla="*/ 0 h 150020"/>
                    <a:gd name="connsiteX1" fmla="*/ 76201 w 77068"/>
                    <a:gd name="connsiteY1" fmla="*/ 76199 h 150020"/>
                    <a:gd name="connsiteX2" fmla="*/ 40482 w 77068"/>
                    <a:gd name="connsiteY2" fmla="*/ 150020 h 15002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77068" h="150020">
                      <a:moveTo>
                        <a:pt x="0" y="0"/>
                      </a:moveTo>
                      <a:cubicBezTo>
                        <a:pt x="77787" y="1588"/>
                        <a:pt x="79376" y="29368"/>
                        <a:pt x="76201" y="76199"/>
                      </a:cubicBezTo>
                      <a:cubicBezTo>
                        <a:pt x="71439" y="131762"/>
                        <a:pt x="52388" y="125413"/>
                        <a:pt x="40482" y="150020"/>
                      </a:cubicBezTo>
                    </a:path>
                  </a:pathLst>
                </a:custGeom>
                <a:noFill/>
                <a:ln w="25400">
                  <a:solidFill>
                    <a:srgbClr val="6969B6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CA" dirty="0"/>
                </a:p>
              </p:txBody>
            </p:sp>
          </p:grpSp>
          <p:grpSp>
            <p:nvGrpSpPr>
              <p:cNvPr id="35" name="Group 34"/>
              <p:cNvGrpSpPr/>
              <p:nvPr/>
            </p:nvGrpSpPr>
            <p:grpSpPr>
              <a:xfrm rot="3840000">
                <a:off x="1087386" y="2200851"/>
                <a:ext cx="153024" cy="150020"/>
                <a:chOff x="534893" y="1981085"/>
                <a:chExt cx="153024" cy="150020"/>
              </a:xfrm>
            </p:grpSpPr>
            <p:sp>
              <p:nvSpPr>
                <p:cNvPr id="36" name="Freeform 35"/>
                <p:cNvSpPr/>
                <p:nvPr/>
              </p:nvSpPr>
              <p:spPr>
                <a:xfrm>
                  <a:off x="610849" y="1981085"/>
                  <a:ext cx="77068" cy="150020"/>
                </a:xfrm>
                <a:custGeom>
                  <a:avLst/>
                  <a:gdLst>
                    <a:gd name="connsiteX0" fmla="*/ 0 w 295275"/>
                    <a:gd name="connsiteY0" fmla="*/ 152400 h 152400"/>
                    <a:gd name="connsiteX1" fmla="*/ 0 w 295275"/>
                    <a:gd name="connsiteY1" fmla="*/ 152400 h 152400"/>
                    <a:gd name="connsiteX2" fmla="*/ 66675 w 295275"/>
                    <a:gd name="connsiteY2" fmla="*/ 123825 h 152400"/>
                    <a:gd name="connsiteX3" fmla="*/ 38100 w 295275"/>
                    <a:gd name="connsiteY3" fmla="*/ 47625 h 152400"/>
                    <a:gd name="connsiteX4" fmla="*/ 142875 w 295275"/>
                    <a:gd name="connsiteY4" fmla="*/ 0 h 152400"/>
                    <a:gd name="connsiteX5" fmla="*/ 238125 w 295275"/>
                    <a:gd name="connsiteY5" fmla="*/ 47625 h 152400"/>
                    <a:gd name="connsiteX6" fmla="*/ 209550 w 295275"/>
                    <a:gd name="connsiteY6" fmla="*/ 133350 h 152400"/>
                    <a:gd name="connsiteX7" fmla="*/ 295275 w 295275"/>
                    <a:gd name="connsiteY7" fmla="*/ 152400 h 152400"/>
                    <a:gd name="connsiteX0" fmla="*/ 0 w 277485"/>
                    <a:gd name="connsiteY0" fmla="*/ 152400 h 163073"/>
                    <a:gd name="connsiteX1" fmla="*/ 0 w 277485"/>
                    <a:gd name="connsiteY1" fmla="*/ 152400 h 163073"/>
                    <a:gd name="connsiteX2" fmla="*/ 66675 w 277485"/>
                    <a:gd name="connsiteY2" fmla="*/ 123825 h 163073"/>
                    <a:gd name="connsiteX3" fmla="*/ 38100 w 277485"/>
                    <a:gd name="connsiteY3" fmla="*/ 47625 h 163073"/>
                    <a:gd name="connsiteX4" fmla="*/ 142875 w 277485"/>
                    <a:gd name="connsiteY4" fmla="*/ 0 h 163073"/>
                    <a:gd name="connsiteX5" fmla="*/ 238125 w 277485"/>
                    <a:gd name="connsiteY5" fmla="*/ 47625 h 163073"/>
                    <a:gd name="connsiteX6" fmla="*/ 209550 w 277485"/>
                    <a:gd name="connsiteY6" fmla="*/ 133350 h 163073"/>
                    <a:gd name="connsiteX7" fmla="*/ 277485 w 277485"/>
                    <a:gd name="connsiteY7" fmla="*/ 163073 h 163073"/>
                    <a:gd name="connsiteX0" fmla="*/ 0 w 277485"/>
                    <a:gd name="connsiteY0" fmla="*/ 152400 h 163073"/>
                    <a:gd name="connsiteX1" fmla="*/ 21348 w 277485"/>
                    <a:gd name="connsiteY1" fmla="*/ 141726 h 163073"/>
                    <a:gd name="connsiteX2" fmla="*/ 66675 w 277485"/>
                    <a:gd name="connsiteY2" fmla="*/ 123825 h 163073"/>
                    <a:gd name="connsiteX3" fmla="*/ 38100 w 277485"/>
                    <a:gd name="connsiteY3" fmla="*/ 47625 h 163073"/>
                    <a:gd name="connsiteX4" fmla="*/ 142875 w 277485"/>
                    <a:gd name="connsiteY4" fmla="*/ 0 h 163073"/>
                    <a:gd name="connsiteX5" fmla="*/ 238125 w 277485"/>
                    <a:gd name="connsiteY5" fmla="*/ 47625 h 163073"/>
                    <a:gd name="connsiteX6" fmla="*/ 209550 w 277485"/>
                    <a:gd name="connsiteY6" fmla="*/ 133350 h 163073"/>
                    <a:gd name="connsiteX7" fmla="*/ 277485 w 277485"/>
                    <a:gd name="connsiteY7" fmla="*/ 163073 h 163073"/>
                    <a:gd name="connsiteX0" fmla="*/ 35654 w 256212"/>
                    <a:gd name="connsiteY0" fmla="*/ 163073 h 163073"/>
                    <a:gd name="connsiteX1" fmla="*/ 75 w 256212"/>
                    <a:gd name="connsiteY1" fmla="*/ 141726 h 163073"/>
                    <a:gd name="connsiteX2" fmla="*/ 45402 w 256212"/>
                    <a:gd name="connsiteY2" fmla="*/ 123825 h 163073"/>
                    <a:gd name="connsiteX3" fmla="*/ 16827 w 256212"/>
                    <a:gd name="connsiteY3" fmla="*/ 47625 h 163073"/>
                    <a:gd name="connsiteX4" fmla="*/ 121602 w 256212"/>
                    <a:gd name="connsiteY4" fmla="*/ 0 h 163073"/>
                    <a:gd name="connsiteX5" fmla="*/ 216852 w 256212"/>
                    <a:gd name="connsiteY5" fmla="*/ 47625 h 163073"/>
                    <a:gd name="connsiteX6" fmla="*/ 188277 w 256212"/>
                    <a:gd name="connsiteY6" fmla="*/ 133350 h 163073"/>
                    <a:gd name="connsiteX7" fmla="*/ 256212 w 256212"/>
                    <a:gd name="connsiteY7" fmla="*/ 163073 h 163073"/>
                    <a:gd name="connsiteX0" fmla="*/ 0 w 256137"/>
                    <a:gd name="connsiteY0" fmla="*/ 141726 h 163073"/>
                    <a:gd name="connsiteX1" fmla="*/ 45327 w 256137"/>
                    <a:gd name="connsiteY1" fmla="*/ 123825 h 163073"/>
                    <a:gd name="connsiteX2" fmla="*/ 16752 w 256137"/>
                    <a:gd name="connsiteY2" fmla="*/ 47625 h 163073"/>
                    <a:gd name="connsiteX3" fmla="*/ 121527 w 256137"/>
                    <a:gd name="connsiteY3" fmla="*/ 0 h 163073"/>
                    <a:gd name="connsiteX4" fmla="*/ 216777 w 256137"/>
                    <a:gd name="connsiteY4" fmla="*/ 47625 h 163073"/>
                    <a:gd name="connsiteX5" fmla="*/ 188202 w 256137"/>
                    <a:gd name="connsiteY5" fmla="*/ 133350 h 163073"/>
                    <a:gd name="connsiteX6" fmla="*/ 256137 w 256137"/>
                    <a:gd name="connsiteY6" fmla="*/ 163073 h 163073"/>
                    <a:gd name="connsiteX0" fmla="*/ 8153 w 239385"/>
                    <a:gd name="connsiteY0" fmla="*/ 152400 h 163073"/>
                    <a:gd name="connsiteX1" fmla="*/ 28575 w 239385"/>
                    <a:gd name="connsiteY1" fmla="*/ 123825 h 163073"/>
                    <a:gd name="connsiteX2" fmla="*/ 0 w 239385"/>
                    <a:gd name="connsiteY2" fmla="*/ 47625 h 163073"/>
                    <a:gd name="connsiteX3" fmla="*/ 104775 w 239385"/>
                    <a:gd name="connsiteY3" fmla="*/ 0 h 163073"/>
                    <a:gd name="connsiteX4" fmla="*/ 200025 w 239385"/>
                    <a:gd name="connsiteY4" fmla="*/ 47625 h 163073"/>
                    <a:gd name="connsiteX5" fmla="*/ 171450 w 239385"/>
                    <a:gd name="connsiteY5" fmla="*/ 133350 h 163073"/>
                    <a:gd name="connsiteX6" fmla="*/ 239385 w 239385"/>
                    <a:gd name="connsiteY6" fmla="*/ 163073 h 163073"/>
                    <a:gd name="connsiteX0" fmla="*/ 8153 w 239385"/>
                    <a:gd name="connsiteY0" fmla="*/ 152400 h 163073"/>
                    <a:gd name="connsiteX1" fmla="*/ 35719 w 239385"/>
                    <a:gd name="connsiteY1" fmla="*/ 138112 h 163073"/>
                    <a:gd name="connsiteX2" fmla="*/ 0 w 239385"/>
                    <a:gd name="connsiteY2" fmla="*/ 47625 h 163073"/>
                    <a:gd name="connsiteX3" fmla="*/ 104775 w 239385"/>
                    <a:gd name="connsiteY3" fmla="*/ 0 h 163073"/>
                    <a:gd name="connsiteX4" fmla="*/ 200025 w 239385"/>
                    <a:gd name="connsiteY4" fmla="*/ 47625 h 163073"/>
                    <a:gd name="connsiteX5" fmla="*/ 171450 w 239385"/>
                    <a:gd name="connsiteY5" fmla="*/ 133350 h 163073"/>
                    <a:gd name="connsiteX6" fmla="*/ 239385 w 239385"/>
                    <a:gd name="connsiteY6" fmla="*/ 163073 h 163073"/>
                    <a:gd name="connsiteX0" fmla="*/ 35719 w 239385"/>
                    <a:gd name="connsiteY0" fmla="*/ 138112 h 163073"/>
                    <a:gd name="connsiteX1" fmla="*/ 0 w 239385"/>
                    <a:gd name="connsiteY1" fmla="*/ 47625 h 163073"/>
                    <a:gd name="connsiteX2" fmla="*/ 104775 w 239385"/>
                    <a:gd name="connsiteY2" fmla="*/ 0 h 163073"/>
                    <a:gd name="connsiteX3" fmla="*/ 200025 w 239385"/>
                    <a:gd name="connsiteY3" fmla="*/ 47625 h 163073"/>
                    <a:gd name="connsiteX4" fmla="*/ 171450 w 239385"/>
                    <a:gd name="connsiteY4" fmla="*/ 133350 h 163073"/>
                    <a:gd name="connsiteX5" fmla="*/ 239385 w 239385"/>
                    <a:gd name="connsiteY5" fmla="*/ 163073 h 163073"/>
                    <a:gd name="connsiteX0" fmla="*/ 45244 w 239385"/>
                    <a:gd name="connsiteY0" fmla="*/ 138112 h 163073"/>
                    <a:gd name="connsiteX1" fmla="*/ 0 w 239385"/>
                    <a:gd name="connsiteY1" fmla="*/ 47625 h 163073"/>
                    <a:gd name="connsiteX2" fmla="*/ 104775 w 239385"/>
                    <a:gd name="connsiteY2" fmla="*/ 0 h 163073"/>
                    <a:gd name="connsiteX3" fmla="*/ 200025 w 239385"/>
                    <a:gd name="connsiteY3" fmla="*/ 47625 h 163073"/>
                    <a:gd name="connsiteX4" fmla="*/ 171450 w 239385"/>
                    <a:gd name="connsiteY4" fmla="*/ 133350 h 163073"/>
                    <a:gd name="connsiteX5" fmla="*/ 239385 w 239385"/>
                    <a:gd name="connsiteY5" fmla="*/ 163073 h 163073"/>
                    <a:gd name="connsiteX0" fmla="*/ 45244 w 200025"/>
                    <a:gd name="connsiteY0" fmla="*/ 138112 h 138112"/>
                    <a:gd name="connsiteX1" fmla="*/ 0 w 200025"/>
                    <a:gd name="connsiteY1" fmla="*/ 47625 h 138112"/>
                    <a:gd name="connsiteX2" fmla="*/ 104775 w 200025"/>
                    <a:gd name="connsiteY2" fmla="*/ 0 h 138112"/>
                    <a:gd name="connsiteX3" fmla="*/ 200025 w 200025"/>
                    <a:gd name="connsiteY3" fmla="*/ 47625 h 138112"/>
                    <a:gd name="connsiteX4" fmla="*/ 171450 w 200025"/>
                    <a:gd name="connsiteY4" fmla="*/ 133350 h 138112"/>
                    <a:gd name="connsiteX0" fmla="*/ 45244 w 200025"/>
                    <a:gd name="connsiteY0" fmla="*/ 138112 h 138112"/>
                    <a:gd name="connsiteX1" fmla="*/ 0 w 200025"/>
                    <a:gd name="connsiteY1" fmla="*/ 47625 h 138112"/>
                    <a:gd name="connsiteX2" fmla="*/ 104775 w 200025"/>
                    <a:gd name="connsiteY2" fmla="*/ 0 h 138112"/>
                    <a:gd name="connsiteX3" fmla="*/ 200025 w 200025"/>
                    <a:gd name="connsiteY3" fmla="*/ 47625 h 138112"/>
                    <a:gd name="connsiteX4" fmla="*/ 164306 w 200025"/>
                    <a:gd name="connsiteY4" fmla="*/ 135731 h 138112"/>
                    <a:gd name="connsiteX0" fmla="*/ 45244 w 200025"/>
                    <a:gd name="connsiteY0" fmla="*/ 150018 h 150018"/>
                    <a:gd name="connsiteX1" fmla="*/ 0 w 200025"/>
                    <a:gd name="connsiteY1" fmla="*/ 59531 h 150018"/>
                    <a:gd name="connsiteX2" fmla="*/ 107156 w 200025"/>
                    <a:gd name="connsiteY2" fmla="*/ 0 h 150018"/>
                    <a:gd name="connsiteX3" fmla="*/ 200025 w 200025"/>
                    <a:gd name="connsiteY3" fmla="*/ 59531 h 150018"/>
                    <a:gd name="connsiteX4" fmla="*/ 164306 w 200025"/>
                    <a:gd name="connsiteY4" fmla="*/ 147637 h 150018"/>
                    <a:gd name="connsiteX0" fmla="*/ 45244 w 216694"/>
                    <a:gd name="connsiteY0" fmla="*/ 150018 h 150018"/>
                    <a:gd name="connsiteX1" fmla="*/ 0 w 216694"/>
                    <a:gd name="connsiteY1" fmla="*/ 59531 h 150018"/>
                    <a:gd name="connsiteX2" fmla="*/ 107156 w 216694"/>
                    <a:gd name="connsiteY2" fmla="*/ 0 h 150018"/>
                    <a:gd name="connsiteX3" fmla="*/ 216694 w 216694"/>
                    <a:gd name="connsiteY3" fmla="*/ 80962 h 150018"/>
                    <a:gd name="connsiteX4" fmla="*/ 164306 w 216694"/>
                    <a:gd name="connsiteY4" fmla="*/ 147637 h 150018"/>
                    <a:gd name="connsiteX0" fmla="*/ 45244 w 226219"/>
                    <a:gd name="connsiteY0" fmla="*/ 150018 h 150018"/>
                    <a:gd name="connsiteX1" fmla="*/ 0 w 226219"/>
                    <a:gd name="connsiteY1" fmla="*/ 59531 h 150018"/>
                    <a:gd name="connsiteX2" fmla="*/ 107156 w 226219"/>
                    <a:gd name="connsiteY2" fmla="*/ 0 h 150018"/>
                    <a:gd name="connsiteX3" fmla="*/ 226219 w 226219"/>
                    <a:gd name="connsiteY3" fmla="*/ 83343 h 150018"/>
                    <a:gd name="connsiteX4" fmla="*/ 164306 w 226219"/>
                    <a:gd name="connsiteY4" fmla="*/ 147637 h 150018"/>
                    <a:gd name="connsiteX0" fmla="*/ 54769 w 235744"/>
                    <a:gd name="connsiteY0" fmla="*/ 150018 h 150018"/>
                    <a:gd name="connsiteX1" fmla="*/ 0 w 235744"/>
                    <a:gd name="connsiteY1" fmla="*/ 83343 h 150018"/>
                    <a:gd name="connsiteX2" fmla="*/ 116681 w 235744"/>
                    <a:gd name="connsiteY2" fmla="*/ 0 h 150018"/>
                    <a:gd name="connsiteX3" fmla="*/ 235744 w 235744"/>
                    <a:gd name="connsiteY3" fmla="*/ 83343 h 150018"/>
                    <a:gd name="connsiteX4" fmla="*/ 173831 w 235744"/>
                    <a:gd name="connsiteY4" fmla="*/ 147637 h 150018"/>
                    <a:gd name="connsiteX0" fmla="*/ 54769 w 235744"/>
                    <a:gd name="connsiteY0" fmla="*/ 150018 h 157162"/>
                    <a:gd name="connsiteX1" fmla="*/ 0 w 235744"/>
                    <a:gd name="connsiteY1" fmla="*/ 83343 h 157162"/>
                    <a:gd name="connsiteX2" fmla="*/ 116681 w 235744"/>
                    <a:gd name="connsiteY2" fmla="*/ 0 h 157162"/>
                    <a:gd name="connsiteX3" fmla="*/ 235744 w 235744"/>
                    <a:gd name="connsiteY3" fmla="*/ 83343 h 157162"/>
                    <a:gd name="connsiteX4" fmla="*/ 159544 w 235744"/>
                    <a:gd name="connsiteY4" fmla="*/ 157162 h 157162"/>
                    <a:gd name="connsiteX0" fmla="*/ 71438 w 235744"/>
                    <a:gd name="connsiteY0" fmla="*/ 157161 h 157162"/>
                    <a:gd name="connsiteX1" fmla="*/ 0 w 235744"/>
                    <a:gd name="connsiteY1" fmla="*/ 83343 h 157162"/>
                    <a:gd name="connsiteX2" fmla="*/ 116681 w 235744"/>
                    <a:gd name="connsiteY2" fmla="*/ 0 h 157162"/>
                    <a:gd name="connsiteX3" fmla="*/ 235744 w 235744"/>
                    <a:gd name="connsiteY3" fmla="*/ 83343 h 157162"/>
                    <a:gd name="connsiteX4" fmla="*/ 159544 w 235744"/>
                    <a:gd name="connsiteY4" fmla="*/ 157162 h 157162"/>
                    <a:gd name="connsiteX0" fmla="*/ 73820 w 235744"/>
                    <a:gd name="connsiteY0" fmla="*/ 157161 h 157162"/>
                    <a:gd name="connsiteX1" fmla="*/ 0 w 235744"/>
                    <a:gd name="connsiteY1" fmla="*/ 83343 h 157162"/>
                    <a:gd name="connsiteX2" fmla="*/ 116681 w 235744"/>
                    <a:gd name="connsiteY2" fmla="*/ 0 h 157162"/>
                    <a:gd name="connsiteX3" fmla="*/ 235744 w 235744"/>
                    <a:gd name="connsiteY3" fmla="*/ 83343 h 157162"/>
                    <a:gd name="connsiteX4" fmla="*/ 159544 w 235744"/>
                    <a:gd name="connsiteY4" fmla="*/ 157162 h 157162"/>
                    <a:gd name="connsiteX0" fmla="*/ 73820 w 195263"/>
                    <a:gd name="connsiteY0" fmla="*/ 157161 h 157162"/>
                    <a:gd name="connsiteX1" fmla="*/ 0 w 195263"/>
                    <a:gd name="connsiteY1" fmla="*/ 83343 h 157162"/>
                    <a:gd name="connsiteX2" fmla="*/ 116681 w 195263"/>
                    <a:gd name="connsiteY2" fmla="*/ 0 h 157162"/>
                    <a:gd name="connsiteX3" fmla="*/ 195263 w 195263"/>
                    <a:gd name="connsiteY3" fmla="*/ 78580 h 157162"/>
                    <a:gd name="connsiteX4" fmla="*/ 159544 w 195263"/>
                    <a:gd name="connsiteY4" fmla="*/ 157162 h 157162"/>
                    <a:gd name="connsiteX0" fmla="*/ 30958 w 152401"/>
                    <a:gd name="connsiteY0" fmla="*/ 157161 h 157162"/>
                    <a:gd name="connsiteX1" fmla="*/ 0 w 152401"/>
                    <a:gd name="connsiteY1" fmla="*/ 85724 h 157162"/>
                    <a:gd name="connsiteX2" fmla="*/ 73819 w 152401"/>
                    <a:gd name="connsiteY2" fmla="*/ 0 h 157162"/>
                    <a:gd name="connsiteX3" fmla="*/ 152401 w 152401"/>
                    <a:gd name="connsiteY3" fmla="*/ 78580 h 157162"/>
                    <a:gd name="connsiteX4" fmla="*/ 116682 w 152401"/>
                    <a:gd name="connsiteY4" fmla="*/ 157162 h 157162"/>
                    <a:gd name="connsiteX0" fmla="*/ 30958 w 152401"/>
                    <a:gd name="connsiteY0" fmla="*/ 154780 h 154781"/>
                    <a:gd name="connsiteX1" fmla="*/ 0 w 152401"/>
                    <a:gd name="connsiteY1" fmla="*/ 83343 h 154781"/>
                    <a:gd name="connsiteX2" fmla="*/ 76200 w 152401"/>
                    <a:gd name="connsiteY2" fmla="*/ 0 h 154781"/>
                    <a:gd name="connsiteX3" fmla="*/ 152401 w 152401"/>
                    <a:gd name="connsiteY3" fmla="*/ 76199 h 154781"/>
                    <a:gd name="connsiteX4" fmla="*/ 116682 w 152401"/>
                    <a:gd name="connsiteY4" fmla="*/ 154781 h 154781"/>
                    <a:gd name="connsiteX0" fmla="*/ 26195 w 147638"/>
                    <a:gd name="connsiteY0" fmla="*/ 154780 h 154781"/>
                    <a:gd name="connsiteX1" fmla="*/ 0 w 147638"/>
                    <a:gd name="connsiteY1" fmla="*/ 76199 h 154781"/>
                    <a:gd name="connsiteX2" fmla="*/ 71437 w 147638"/>
                    <a:gd name="connsiteY2" fmla="*/ 0 h 154781"/>
                    <a:gd name="connsiteX3" fmla="*/ 147638 w 147638"/>
                    <a:gd name="connsiteY3" fmla="*/ 76199 h 154781"/>
                    <a:gd name="connsiteX4" fmla="*/ 111919 w 147638"/>
                    <a:gd name="connsiteY4" fmla="*/ 154781 h 154781"/>
                    <a:gd name="connsiteX0" fmla="*/ 28576 w 150019"/>
                    <a:gd name="connsiteY0" fmla="*/ 154780 h 154781"/>
                    <a:gd name="connsiteX1" fmla="*/ 0 w 150019"/>
                    <a:gd name="connsiteY1" fmla="*/ 76199 h 154781"/>
                    <a:gd name="connsiteX2" fmla="*/ 73818 w 150019"/>
                    <a:gd name="connsiteY2" fmla="*/ 0 h 154781"/>
                    <a:gd name="connsiteX3" fmla="*/ 150019 w 150019"/>
                    <a:gd name="connsiteY3" fmla="*/ 76199 h 154781"/>
                    <a:gd name="connsiteX4" fmla="*/ 114300 w 150019"/>
                    <a:gd name="connsiteY4" fmla="*/ 154781 h 154781"/>
                    <a:gd name="connsiteX0" fmla="*/ 30957 w 152400"/>
                    <a:gd name="connsiteY0" fmla="*/ 154780 h 154781"/>
                    <a:gd name="connsiteX1" fmla="*/ 0 w 152400"/>
                    <a:gd name="connsiteY1" fmla="*/ 78580 h 154781"/>
                    <a:gd name="connsiteX2" fmla="*/ 76199 w 152400"/>
                    <a:gd name="connsiteY2" fmla="*/ 0 h 154781"/>
                    <a:gd name="connsiteX3" fmla="*/ 152400 w 152400"/>
                    <a:gd name="connsiteY3" fmla="*/ 76199 h 154781"/>
                    <a:gd name="connsiteX4" fmla="*/ 116681 w 152400"/>
                    <a:gd name="connsiteY4" fmla="*/ 154781 h 154781"/>
                    <a:gd name="connsiteX0" fmla="*/ 35719 w 157162"/>
                    <a:gd name="connsiteY0" fmla="*/ 154780 h 154781"/>
                    <a:gd name="connsiteX1" fmla="*/ 0 w 157162"/>
                    <a:gd name="connsiteY1" fmla="*/ 78580 h 154781"/>
                    <a:gd name="connsiteX2" fmla="*/ 80961 w 157162"/>
                    <a:gd name="connsiteY2" fmla="*/ 0 h 154781"/>
                    <a:gd name="connsiteX3" fmla="*/ 157162 w 157162"/>
                    <a:gd name="connsiteY3" fmla="*/ 76199 h 154781"/>
                    <a:gd name="connsiteX4" fmla="*/ 121443 w 157162"/>
                    <a:gd name="connsiteY4" fmla="*/ 154781 h 154781"/>
                    <a:gd name="connsiteX0" fmla="*/ 28576 w 150019"/>
                    <a:gd name="connsiteY0" fmla="*/ 154780 h 154781"/>
                    <a:gd name="connsiteX1" fmla="*/ 0 w 150019"/>
                    <a:gd name="connsiteY1" fmla="*/ 78580 h 154781"/>
                    <a:gd name="connsiteX2" fmla="*/ 73818 w 150019"/>
                    <a:gd name="connsiteY2" fmla="*/ 0 h 154781"/>
                    <a:gd name="connsiteX3" fmla="*/ 150019 w 150019"/>
                    <a:gd name="connsiteY3" fmla="*/ 76199 h 154781"/>
                    <a:gd name="connsiteX4" fmla="*/ 114300 w 150019"/>
                    <a:gd name="connsiteY4" fmla="*/ 154781 h 154781"/>
                    <a:gd name="connsiteX0" fmla="*/ 28576 w 150019"/>
                    <a:gd name="connsiteY0" fmla="*/ 154780 h 154781"/>
                    <a:gd name="connsiteX1" fmla="*/ 0 w 150019"/>
                    <a:gd name="connsiteY1" fmla="*/ 80962 h 154781"/>
                    <a:gd name="connsiteX2" fmla="*/ 73818 w 150019"/>
                    <a:gd name="connsiteY2" fmla="*/ 0 h 154781"/>
                    <a:gd name="connsiteX3" fmla="*/ 150019 w 150019"/>
                    <a:gd name="connsiteY3" fmla="*/ 76199 h 154781"/>
                    <a:gd name="connsiteX4" fmla="*/ 114300 w 150019"/>
                    <a:gd name="connsiteY4" fmla="*/ 154781 h 154781"/>
                    <a:gd name="connsiteX0" fmla="*/ 28576 w 150019"/>
                    <a:gd name="connsiteY0" fmla="*/ 154780 h 154781"/>
                    <a:gd name="connsiteX1" fmla="*/ 0 w 150019"/>
                    <a:gd name="connsiteY1" fmla="*/ 73818 h 154781"/>
                    <a:gd name="connsiteX2" fmla="*/ 73818 w 150019"/>
                    <a:gd name="connsiteY2" fmla="*/ 0 h 154781"/>
                    <a:gd name="connsiteX3" fmla="*/ 150019 w 150019"/>
                    <a:gd name="connsiteY3" fmla="*/ 76199 h 154781"/>
                    <a:gd name="connsiteX4" fmla="*/ 114300 w 150019"/>
                    <a:gd name="connsiteY4" fmla="*/ 154781 h 154781"/>
                    <a:gd name="connsiteX0" fmla="*/ 30958 w 152401"/>
                    <a:gd name="connsiteY0" fmla="*/ 154780 h 154781"/>
                    <a:gd name="connsiteX1" fmla="*/ 0 w 152401"/>
                    <a:gd name="connsiteY1" fmla="*/ 73818 h 154781"/>
                    <a:gd name="connsiteX2" fmla="*/ 76200 w 152401"/>
                    <a:gd name="connsiteY2" fmla="*/ 0 h 154781"/>
                    <a:gd name="connsiteX3" fmla="*/ 152401 w 152401"/>
                    <a:gd name="connsiteY3" fmla="*/ 76199 h 154781"/>
                    <a:gd name="connsiteX4" fmla="*/ 116682 w 152401"/>
                    <a:gd name="connsiteY4" fmla="*/ 154781 h 154781"/>
                    <a:gd name="connsiteX0" fmla="*/ 30958 w 152401"/>
                    <a:gd name="connsiteY0" fmla="*/ 154780 h 154781"/>
                    <a:gd name="connsiteX1" fmla="*/ 0 w 152401"/>
                    <a:gd name="connsiteY1" fmla="*/ 73818 h 154781"/>
                    <a:gd name="connsiteX2" fmla="*/ 76200 w 152401"/>
                    <a:gd name="connsiteY2" fmla="*/ 0 h 154781"/>
                    <a:gd name="connsiteX3" fmla="*/ 152401 w 152401"/>
                    <a:gd name="connsiteY3" fmla="*/ 76199 h 154781"/>
                    <a:gd name="connsiteX4" fmla="*/ 116682 w 152401"/>
                    <a:gd name="connsiteY4" fmla="*/ 154781 h 154781"/>
                    <a:gd name="connsiteX0" fmla="*/ 33339 w 154782"/>
                    <a:gd name="connsiteY0" fmla="*/ 154780 h 154781"/>
                    <a:gd name="connsiteX1" fmla="*/ 0 w 154782"/>
                    <a:gd name="connsiteY1" fmla="*/ 78580 h 154781"/>
                    <a:gd name="connsiteX2" fmla="*/ 78581 w 154782"/>
                    <a:gd name="connsiteY2" fmla="*/ 0 h 154781"/>
                    <a:gd name="connsiteX3" fmla="*/ 154782 w 154782"/>
                    <a:gd name="connsiteY3" fmla="*/ 76199 h 154781"/>
                    <a:gd name="connsiteX4" fmla="*/ 119063 w 154782"/>
                    <a:gd name="connsiteY4" fmla="*/ 154781 h 154781"/>
                    <a:gd name="connsiteX0" fmla="*/ 28576 w 150019"/>
                    <a:gd name="connsiteY0" fmla="*/ 154780 h 154781"/>
                    <a:gd name="connsiteX1" fmla="*/ 0 w 150019"/>
                    <a:gd name="connsiteY1" fmla="*/ 76199 h 154781"/>
                    <a:gd name="connsiteX2" fmla="*/ 73818 w 150019"/>
                    <a:gd name="connsiteY2" fmla="*/ 0 h 154781"/>
                    <a:gd name="connsiteX3" fmla="*/ 150019 w 150019"/>
                    <a:gd name="connsiteY3" fmla="*/ 76199 h 154781"/>
                    <a:gd name="connsiteX4" fmla="*/ 114300 w 150019"/>
                    <a:gd name="connsiteY4" fmla="*/ 154781 h 154781"/>
                    <a:gd name="connsiteX0" fmla="*/ 30958 w 152401"/>
                    <a:gd name="connsiteY0" fmla="*/ 154780 h 154781"/>
                    <a:gd name="connsiteX1" fmla="*/ 0 w 152401"/>
                    <a:gd name="connsiteY1" fmla="*/ 73818 h 154781"/>
                    <a:gd name="connsiteX2" fmla="*/ 76200 w 152401"/>
                    <a:gd name="connsiteY2" fmla="*/ 0 h 154781"/>
                    <a:gd name="connsiteX3" fmla="*/ 152401 w 152401"/>
                    <a:gd name="connsiteY3" fmla="*/ 76199 h 154781"/>
                    <a:gd name="connsiteX4" fmla="*/ 116682 w 152401"/>
                    <a:gd name="connsiteY4" fmla="*/ 154781 h 154781"/>
                    <a:gd name="connsiteX0" fmla="*/ 30958 w 152401"/>
                    <a:gd name="connsiteY0" fmla="*/ 154780 h 154781"/>
                    <a:gd name="connsiteX1" fmla="*/ 0 w 152401"/>
                    <a:gd name="connsiteY1" fmla="*/ 76199 h 154781"/>
                    <a:gd name="connsiteX2" fmla="*/ 76200 w 152401"/>
                    <a:gd name="connsiteY2" fmla="*/ 0 h 154781"/>
                    <a:gd name="connsiteX3" fmla="*/ 152401 w 152401"/>
                    <a:gd name="connsiteY3" fmla="*/ 76199 h 154781"/>
                    <a:gd name="connsiteX4" fmla="*/ 116682 w 152401"/>
                    <a:gd name="connsiteY4" fmla="*/ 154781 h 154781"/>
                    <a:gd name="connsiteX0" fmla="*/ 35721 w 152401"/>
                    <a:gd name="connsiteY0" fmla="*/ 150017 h 154781"/>
                    <a:gd name="connsiteX1" fmla="*/ 0 w 152401"/>
                    <a:gd name="connsiteY1" fmla="*/ 76199 h 154781"/>
                    <a:gd name="connsiteX2" fmla="*/ 76200 w 152401"/>
                    <a:gd name="connsiteY2" fmla="*/ 0 h 154781"/>
                    <a:gd name="connsiteX3" fmla="*/ 152401 w 152401"/>
                    <a:gd name="connsiteY3" fmla="*/ 76199 h 154781"/>
                    <a:gd name="connsiteX4" fmla="*/ 116682 w 152401"/>
                    <a:gd name="connsiteY4" fmla="*/ 154781 h 154781"/>
                    <a:gd name="connsiteX0" fmla="*/ 35721 w 152401"/>
                    <a:gd name="connsiteY0" fmla="*/ 150017 h 154781"/>
                    <a:gd name="connsiteX1" fmla="*/ 0 w 152401"/>
                    <a:gd name="connsiteY1" fmla="*/ 76199 h 154781"/>
                    <a:gd name="connsiteX2" fmla="*/ 76200 w 152401"/>
                    <a:gd name="connsiteY2" fmla="*/ 0 h 154781"/>
                    <a:gd name="connsiteX3" fmla="*/ 152401 w 152401"/>
                    <a:gd name="connsiteY3" fmla="*/ 76199 h 154781"/>
                    <a:gd name="connsiteX4" fmla="*/ 123826 w 152401"/>
                    <a:gd name="connsiteY4" fmla="*/ 154781 h 154781"/>
                    <a:gd name="connsiteX0" fmla="*/ 35721 w 152401"/>
                    <a:gd name="connsiteY0" fmla="*/ 150017 h 152400"/>
                    <a:gd name="connsiteX1" fmla="*/ 0 w 152401"/>
                    <a:gd name="connsiteY1" fmla="*/ 76199 h 152400"/>
                    <a:gd name="connsiteX2" fmla="*/ 76200 w 152401"/>
                    <a:gd name="connsiteY2" fmla="*/ 0 h 152400"/>
                    <a:gd name="connsiteX3" fmla="*/ 152401 w 152401"/>
                    <a:gd name="connsiteY3" fmla="*/ 76199 h 152400"/>
                    <a:gd name="connsiteX4" fmla="*/ 121445 w 152401"/>
                    <a:gd name="connsiteY4" fmla="*/ 152400 h 152400"/>
                    <a:gd name="connsiteX0" fmla="*/ 35721 w 152401"/>
                    <a:gd name="connsiteY0" fmla="*/ 150017 h 150017"/>
                    <a:gd name="connsiteX1" fmla="*/ 0 w 152401"/>
                    <a:gd name="connsiteY1" fmla="*/ 76199 h 150017"/>
                    <a:gd name="connsiteX2" fmla="*/ 76200 w 152401"/>
                    <a:gd name="connsiteY2" fmla="*/ 0 h 150017"/>
                    <a:gd name="connsiteX3" fmla="*/ 152401 w 152401"/>
                    <a:gd name="connsiteY3" fmla="*/ 76199 h 150017"/>
                    <a:gd name="connsiteX4" fmla="*/ 119064 w 152401"/>
                    <a:gd name="connsiteY4" fmla="*/ 147638 h 150017"/>
                    <a:gd name="connsiteX0" fmla="*/ 35721 w 152401"/>
                    <a:gd name="connsiteY0" fmla="*/ 150017 h 150020"/>
                    <a:gd name="connsiteX1" fmla="*/ 0 w 152401"/>
                    <a:gd name="connsiteY1" fmla="*/ 76199 h 150020"/>
                    <a:gd name="connsiteX2" fmla="*/ 76200 w 152401"/>
                    <a:gd name="connsiteY2" fmla="*/ 0 h 150020"/>
                    <a:gd name="connsiteX3" fmla="*/ 152401 w 152401"/>
                    <a:gd name="connsiteY3" fmla="*/ 76199 h 150020"/>
                    <a:gd name="connsiteX4" fmla="*/ 116682 w 152401"/>
                    <a:gd name="connsiteY4" fmla="*/ 150020 h 150020"/>
                    <a:gd name="connsiteX0" fmla="*/ 35721 w 152401"/>
                    <a:gd name="connsiteY0" fmla="*/ 150017 h 150020"/>
                    <a:gd name="connsiteX1" fmla="*/ 0 w 152401"/>
                    <a:gd name="connsiteY1" fmla="*/ 76199 h 150020"/>
                    <a:gd name="connsiteX2" fmla="*/ 76200 w 152401"/>
                    <a:gd name="connsiteY2" fmla="*/ 0 h 150020"/>
                    <a:gd name="connsiteX3" fmla="*/ 152401 w 152401"/>
                    <a:gd name="connsiteY3" fmla="*/ 76199 h 150020"/>
                    <a:gd name="connsiteX4" fmla="*/ 116682 w 152401"/>
                    <a:gd name="connsiteY4" fmla="*/ 150020 h 150020"/>
                    <a:gd name="connsiteX0" fmla="*/ 35721 w 152401"/>
                    <a:gd name="connsiteY0" fmla="*/ 150017 h 150020"/>
                    <a:gd name="connsiteX1" fmla="*/ 0 w 152401"/>
                    <a:gd name="connsiteY1" fmla="*/ 76199 h 150020"/>
                    <a:gd name="connsiteX2" fmla="*/ 76200 w 152401"/>
                    <a:gd name="connsiteY2" fmla="*/ 0 h 150020"/>
                    <a:gd name="connsiteX3" fmla="*/ 152401 w 152401"/>
                    <a:gd name="connsiteY3" fmla="*/ 76199 h 150020"/>
                    <a:gd name="connsiteX4" fmla="*/ 116682 w 152401"/>
                    <a:gd name="connsiteY4" fmla="*/ 150020 h 150020"/>
                    <a:gd name="connsiteX0" fmla="*/ 35721 w 152401"/>
                    <a:gd name="connsiteY0" fmla="*/ 150017 h 150020"/>
                    <a:gd name="connsiteX1" fmla="*/ 0 w 152401"/>
                    <a:gd name="connsiteY1" fmla="*/ 76199 h 150020"/>
                    <a:gd name="connsiteX2" fmla="*/ 76200 w 152401"/>
                    <a:gd name="connsiteY2" fmla="*/ 0 h 150020"/>
                    <a:gd name="connsiteX3" fmla="*/ 152401 w 152401"/>
                    <a:gd name="connsiteY3" fmla="*/ 76199 h 150020"/>
                    <a:gd name="connsiteX4" fmla="*/ 116682 w 152401"/>
                    <a:gd name="connsiteY4" fmla="*/ 150020 h 150020"/>
                    <a:gd name="connsiteX0" fmla="*/ 35721 w 152401"/>
                    <a:gd name="connsiteY0" fmla="*/ 150017 h 150020"/>
                    <a:gd name="connsiteX1" fmla="*/ 0 w 152401"/>
                    <a:gd name="connsiteY1" fmla="*/ 76199 h 150020"/>
                    <a:gd name="connsiteX2" fmla="*/ 76200 w 152401"/>
                    <a:gd name="connsiteY2" fmla="*/ 0 h 150020"/>
                    <a:gd name="connsiteX3" fmla="*/ 152401 w 152401"/>
                    <a:gd name="connsiteY3" fmla="*/ 76199 h 150020"/>
                    <a:gd name="connsiteX4" fmla="*/ 116682 w 152401"/>
                    <a:gd name="connsiteY4" fmla="*/ 150020 h 150020"/>
                    <a:gd name="connsiteX0" fmla="*/ 35721 w 153268"/>
                    <a:gd name="connsiteY0" fmla="*/ 150017 h 150020"/>
                    <a:gd name="connsiteX1" fmla="*/ 0 w 153268"/>
                    <a:gd name="connsiteY1" fmla="*/ 76199 h 150020"/>
                    <a:gd name="connsiteX2" fmla="*/ 76200 w 153268"/>
                    <a:gd name="connsiteY2" fmla="*/ 0 h 150020"/>
                    <a:gd name="connsiteX3" fmla="*/ 152401 w 153268"/>
                    <a:gd name="connsiteY3" fmla="*/ 76199 h 150020"/>
                    <a:gd name="connsiteX4" fmla="*/ 116682 w 153268"/>
                    <a:gd name="connsiteY4" fmla="*/ 150020 h 150020"/>
                    <a:gd name="connsiteX0" fmla="*/ 35721 w 153268"/>
                    <a:gd name="connsiteY0" fmla="*/ 150017 h 150020"/>
                    <a:gd name="connsiteX1" fmla="*/ 0 w 153268"/>
                    <a:gd name="connsiteY1" fmla="*/ 76199 h 150020"/>
                    <a:gd name="connsiteX2" fmla="*/ 76200 w 153268"/>
                    <a:gd name="connsiteY2" fmla="*/ 0 h 150020"/>
                    <a:gd name="connsiteX3" fmla="*/ 152401 w 153268"/>
                    <a:gd name="connsiteY3" fmla="*/ 76199 h 150020"/>
                    <a:gd name="connsiteX4" fmla="*/ 116682 w 153268"/>
                    <a:gd name="connsiteY4" fmla="*/ 150020 h 150020"/>
                    <a:gd name="connsiteX0" fmla="*/ 35721 w 153268"/>
                    <a:gd name="connsiteY0" fmla="*/ 150017 h 150020"/>
                    <a:gd name="connsiteX1" fmla="*/ 0 w 153268"/>
                    <a:gd name="connsiteY1" fmla="*/ 76199 h 150020"/>
                    <a:gd name="connsiteX2" fmla="*/ 76200 w 153268"/>
                    <a:gd name="connsiteY2" fmla="*/ 0 h 150020"/>
                    <a:gd name="connsiteX3" fmla="*/ 152401 w 153268"/>
                    <a:gd name="connsiteY3" fmla="*/ 76199 h 150020"/>
                    <a:gd name="connsiteX4" fmla="*/ 116682 w 153268"/>
                    <a:gd name="connsiteY4" fmla="*/ 150020 h 150020"/>
                    <a:gd name="connsiteX0" fmla="*/ 35721 w 153268"/>
                    <a:gd name="connsiteY0" fmla="*/ 150017 h 150020"/>
                    <a:gd name="connsiteX1" fmla="*/ 0 w 153268"/>
                    <a:gd name="connsiteY1" fmla="*/ 76199 h 150020"/>
                    <a:gd name="connsiteX2" fmla="*/ 76200 w 153268"/>
                    <a:gd name="connsiteY2" fmla="*/ 0 h 150020"/>
                    <a:gd name="connsiteX3" fmla="*/ 152401 w 153268"/>
                    <a:gd name="connsiteY3" fmla="*/ 76199 h 150020"/>
                    <a:gd name="connsiteX4" fmla="*/ 116682 w 153268"/>
                    <a:gd name="connsiteY4" fmla="*/ 150020 h 150020"/>
                    <a:gd name="connsiteX0" fmla="*/ 35721 w 153268"/>
                    <a:gd name="connsiteY0" fmla="*/ 150017 h 150020"/>
                    <a:gd name="connsiteX1" fmla="*/ 0 w 153268"/>
                    <a:gd name="connsiteY1" fmla="*/ 76199 h 150020"/>
                    <a:gd name="connsiteX2" fmla="*/ 76200 w 153268"/>
                    <a:gd name="connsiteY2" fmla="*/ 0 h 150020"/>
                    <a:gd name="connsiteX3" fmla="*/ 152401 w 153268"/>
                    <a:gd name="connsiteY3" fmla="*/ 76199 h 150020"/>
                    <a:gd name="connsiteX4" fmla="*/ 116682 w 153268"/>
                    <a:gd name="connsiteY4" fmla="*/ 150020 h 150020"/>
                    <a:gd name="connsiteX0" fmla="*/ 35721 w 153268"/>
                    <a:gd name="connsiteY0" fmla="*/ 150017 h 150020"/>
                    <a:gd name="connsiteX1" fmla="*/ 0 w 153268"/>
                    <a:gd name="connsiteY1" fmla="*/ 76199 h 150020"/>
                    <a:gd name="connsiteX2" fmla="*/ 76200 w 153268"/>
                    <a:gd name="connsiteY2" fmla="*/ 0 h 150020"/>
                    <a:gd name="connsiteX3" fmla="*/ 152401 w 153268"/>
                    <a:gd name="connsiteY3" fmla="*/ 76199 h 150020"/>
                    <a:gd name="connsiteX4" fmla="*/ 116682 w 153268"/>
                    <a:gd name="connsiteY4" fmla="*/ 150020 h 150020"/>
                    <a:gd name="connsiteX0" fmla="*/ 0 w 117547"/>
                    <a:gd name="connsiteY0" fmla="*/ 150017 h 150020"/>
                    <a:gd name="connsiteX1" fmla="*/ 40479 w 117547"/>
                    <a:gd name="connsiteY1" fmla="*/ 0 h 150020"/>
                    <a:gd name="connsiteX2" fmla="*/ 116680 w 117547"/>
                    <a:gd name="connsiteY2" fmla="*/ 76199 h 150020"/>
                    <a:gd name="connsiteX3" fmla="*/ 80961 w 117547"/>
                    <a:gd name="connsiteY3" fmla="*/ 150020 h 150020"/>
                    <a:gd name="connsiteX0" fmla="*/ 0 w 77068"/>
                    <a:gd name="connsiteY0" fmla="*/ 0 h 150020"/>
                    <a:gd name="connsiteX1" fmla="*/ 76201 w 77068"/>
                    <a:gd name="connsiteY1" fmla="*/ 76199 h 150020"/>
                    <a:gd name="connsiteX2" fmla="*/ 40482 w 77068"/>
                    <a:gd name="connsiteY2" fmla="*/ 150020 h 15002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77068" h="150020">
                      <a:moveTo>
                        <a:pt x="0" y="0"/>
                      </a:moveTo>
                      <a:cubicBezTo>
                        <a:pt x="77787" y="1588"/>
                        <a:pt x="79376" y="29368"/>
                        <a:pt x="76201" y="76199"/>
                      </a:cubicBezTo>
                      <a:cubicBezTo>
                        <a:pt x="71439" y="131762"/>
                        <a:pt x="52388" y="125413"/>
                        <a:pt x="40482" y="150020"/>
                      </a:cubicBezTo>
                    </a:path>
                  </a:pathLst>
                </a:custGeom>
                <a:noFill/>
                <a:ln w="25400">
                  <a:solidFill>
                    <a:srgbClr val="6969B6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CA" dirty="0"/>
                </a:p>
              </p:txBody>
            </p:sp>
            <p:sp>
              <p:nvSpPr>
                <p:cNvPr id="37" name="Freeform 36"/>
                <p:cNvSpPr/>
                <p:nvPr/>
              </p:nvSpPr>
              <p:spPr>
                <a:xfrm flipH="1">
                  <a:off x="534893" y="1981085"/>
                  <a:ext cx="77068" cy="150020"/>
                </a:xfrm>
                <a:custGeom>
                  <a:avLst/>
                  <a:gdLst>
                    <a:gd name="connsiteX0" fmla="*/ 0 w 295275"/>
                    <a:gd name="connsiteY0" fmla="*/ 152400 h 152400"/>
                    <a:gd name="connsiteX1" fmla="*/ 0 w 295275"/>
                    <a:gd name="connsiteY1" fmla="*/ 152400 h 152400"/>
                    <a:gd name="connsiteX2" fmla="*/ 66675 w 295275"/>
                    <a:gd name="connsiteY2" fmla="*/ 123825 h 152400"/>
                    <a:gd name="connsiteX3" fmla="*/ 38100 w 295275"/>
                    <a:gd name="connsiteY3" fmla="*/ 47625 h 152400"/>
                    <a:gd name="connsiteX4" fmla="*/ 142875 w 295275"/>
                    <a:gd name="connsiteY4" fmla="*/ 0 h 152400"/>
                    <a:gd name="connsiteX5" fmla="*/ 238125 w 295275"/>
                    <a:gd name="connsiteY5" fmla="*/ 47625 h 152400"/>
                    <a:gd name="connsiteX6" fmla="*/ 209550 w 295275"/>
                    <a:gd name="connsiteY6" fmla="*/ 133350 h 152400"/>
                    <a:gd name="connsiteX7" fmla="*/ 295275 w 295275"/>
                    <a:gd name="connsiteY7" fmla="*/ 152400 h 152400"/>
                    <a:gd name="connsiteX0" fmla="*/ 0 w 277485"/>
                    <a:gd name="connsiteY0" fmla="*/ 152400 h 163073"/>
                    <a:gd name="connsiteX1" fmla="*/ 0 w 277485"/>
                    <a:gd name="connsiteY1" fmla="*/ 152400 h 163073"/>
                    <a:gd name="connsiteX2" fmla="*/ 66675 w 277485"/>
                    <a:gd name="connsiteY2" fmla="*/ 123825 h 163073"/>
                    <a:gd name="connsiteX3" fmla="*/ 38100 w 277485"/>
                    <a:gd name="connsiteY3" fmla="*/ 47625 h 163073"/>
                    <a:gd name="connsiteX4" fmla="*/ 142875 w 277485"/>
                    <a:gd name="connsiteY4" fmla="*/ 0 h 163073"/>
                    <a:gd name="connsiteX5" fmla="*/ 238125 w 277485"/>
                    <a:gd name="connsiteY5" fmla="*/ 47625 h 163073"/>
                    <a:gd name="connsiteX6" fmla="*/ 209550 w 277485"/>
                    <a:gd name="connsiteY6" fmla="*/ 133350 h 163073"/>
                    <a:gd name="connsiteX7" fmla="*/ 277485 w 277485"/>
                    <a:gd name="connsiteY7" fmla="*/ 163073 h 163073"/>
                    <a:gd name="connsiteX0" fmla="*/ 0 w 277485"/>
                    <a:gd name="connsiteY0" fmla="*/ 152400 h 163073"/>
                    <a:gd name="connsiteX1" fmla="*/ 21348 w 277485"/>
                    <a:gd name="connsiteY1" fmla="*/ 141726 h 163073"/>
                    <a:gd name="connsiteX2" fmla="*/ 66675 w 277485"/>
                    <a:gd name="connsiteY2" fmla="*/ 123825 h 163073"/>
                    <a:gd name="connsiteX3" fmla="*/ 38100 w 277485"/>
                    <a:gd name="connsiteY3" fmla="*/ 47625 h 163073"/>
                    <a:gd name="connsiteX4" fmla="*/ 142875 w 277485"/>
                    <a:gd name="connsiteY4" fmla="*/ 0 h 163073"/>
                    <a:gd name="connsiteX5" fmla="*/ 238125 w 277485"/>
                    <a:gd name="connsiteY5" fmla="*/ 47625 h 163073"/>
                    <a:gd name="connsiteX6" fmla="*/ 209550 w 277485"/>
                    <a:gd name="connsiteY6" fmla="*/ 133350 h 163073"/>
                    <a:gd name="connsiteX7" fmla="*/ 277485 w 277485"/>
                    <a:gd name="connsiteY7" fmla="*/ 163073 h 163073"/>
                    <a:gd name="connsiteX0" fmla="*/ 35654 w 256212"/>
                    <a:gd name="connsiteY0" fmla="*/ 163073 h 163073"/>
                    <a:gd name="connsiteX1" fmla="*/ 75 w 256212"/>
                    <a:gd name="connsiteY1" fmla="*/ 141726 h 163073"/>
                    <a:gd name="connsiteX2" fmla="*/ 45402 w 256212"/>
                    <a:gd name="connsiteY2" fmla="*/ 123825 h 163073"/>
                    <a:gd name="connsiteX3" fmla="*/ 16827 w 256212"/>
                    <a:gd name="connsiteY3" fmla="*/ 47625 h 163073"/>
                    <a:gd name="connsiteX4" fmla="*/ 121602 w 256212"/>
                    <a:gd name="connsiteY4" fmla="*/ 0 h 163073"/>
                    <a:gd name="connsiteX5" fmla="*/ 216852 w 256212"/>
                    <a:gd name="connsiteY5" fmla="*/ 47625 h 163073"/>
                    <a:gd name="connsiteX6" fmla="*/ 188277 w 256212"/>
                    <a:gd name="connsiteY6" fmla="*/ 133350 h 163073"/>
                    <a:gd name="connsiteX7" fmla="*/ 256212 w 256212"/>
                    <a:gd name="connsiteY7" fmla="*/ 163073 h 163073"/>
                    <a:gd name="connsiteX0" fmla="*/ 0 w 256137"/>
                    <a:gd name="connsiteY0" fmla="*/ 141726 h 163073"/>
                    <a:gd name="connsiteX1" fmla="*/ 45327 w 256137"/>
                    <a:gd name="connsiteY1" fmla="*/ 123825 h 163073"/>
                    <a:gd name="connsiteX2" fmla="*/ 16752 w 256137"/>
                    <a:gd name="connsiteY2" fmla="*/ 47625 h 163073"/>
                    <a:gd name="connsiteX3" fmla="*/ 121527 w 256137"/>
                    <a:gd name="connsiteY3" fmla="*/ 0 h 163073"/>
                    <a:gd name="connsiteX4" fmla="*/ 216777 w 256137"/>
                    <a:gd name="connsiteY4" fmla="*/ 47625 h 163073"/>
                    <a:gd name="connsiteX5" fmla="*/ 188202 w 256137"/>
                    <a:gd name="connsiteY5" fmla="*/ 133350 h 163073"/>
                    <a:gd name="connsiteX6" fmla="*/ 256137 w 256137"/>
                    <a:gd name="connsiteY6" fmla="*/ 163073 h 163073"/>
                    <a:gd name="connsiteX0" fmla="*/ 8153 w 239385"/>
                    <a:gd name="connsiteY0" fmla="*/ 152400 h 163073"/>
                    <a:gd name="connsiteX1" fmla="*/ 28575 w 239385"/>
                    <a:gd name="connsiteY1" fmla="*/ 123825 h 163073"/>
                    <a:gd name="connsiteX2" fmla="*/ 0 w 239385"/>
                    <a:gd name="connsiteY2" fmla="*/ 47625 h 163073"/>
                    <a:gd name="connsiteX3" fmla="*/ 104775 w 239385"/>
                    <a:gd name="connsiteY3" fmla="*/ 0 h 163073"/>
                    <a:gd name="connsiteX4" fmla="*/ 200025 w 239385"/>
                    <a:gd name="connsiteY4" fmla="*/ 47625 h 163073"/>
                    <a:gd name="connsiteX5" fmla="*/ 171450 w 239385"/>
                    <a:gd name="connsiteY5" fmla="*/ 133350 h 163073"/>
                    <a:gd name="connsiteX6" fmla="*/ 239385 w 239385"/>
                    <a:gd name="connsiteY6" fmla="*/ 163073 h 163073"/>
                    <a:gd name="connsiteX0" fmla="*/ 8153 w 239385"/>
                    <a:gd name="connsiteY0" fmla="*/ 152400 h 163073"/>
                    <a:gd name="connsiteX1" fmla="*/ 35719 w 239385"/>
                    <a:gd name="connsiteY1" fmla="*/ 138112 h 163073"/>
                    <a:gd name="connsiteX2" fmla="*/ 0 w 239385"/>
                    <a:gd name="connsiteY2" fmla="*/ 47625 h 163073"/>
                    <a:gd name="connsiteX3" fmla="*/ 104775 w 239385"/>
                    <a:gd name="connsiteY3" fmla="*/ 0 h 163073"/>
                    <a:gd name="connsiteX4" fmla="*/ 200025 w 239385"/>
                    <a:gd name="connsiteY4" fmla="*/ 47625 h 163073"/>
                    <a:gd name="connsiteX5" fmla="*/ 171450 w 239385"/>
                    <a:gd name="connsiteY5" fmla="*/ 133350 h 163073"/>
                    <a:gd name="connsiteX6" fmla="*/ 239385 w 239385"/>
                    <a:gd name="connsiteY6" fmla="*/ 163073 h 163073"/>
                    <a:gd name="connsiteX0" fmla="*/ 35719 w 239385"/>
                    <a:gd name="connsiteY0" fmla="*/ 138112 h 163073"/>
                    <a:gd name="connsiteX1" fmla="*/ 0 w 239385"/>
                    <a:gd name="connsiteY1" fmla="*/ 47625 h 163073"/>
                    <a:gd name="connsiteX2" fmla="*/ 104775 w 239385"/>
                    <a:gd name="connsiteY2" fmla="*/ 0 h 163073"/>
                    <a:gd name="connsiteX3" fmla="*/ 200025 w 239385"/>
                    <a:gd name="connsiteY3" fmla="*/ 47625 h 163073"/>
                    <a:gd name="connsiteX4" fmla="*/ 171450 w 239385"/>
                    <a:gd name="connsiteY4" fmla="*/ 133350 h 163073"/>
                    <a:gd name="connsiteX5" fmla="*/ 239385 w 239385"/>
                    <a:gd name="connsiteY5" fmla="*/ 163073 h 163073"/>
                    <a:gd name="connsiteX0" fmla="*/ 45244 w 239385"/>
                    <a:gd name="connsiteY0" fmla="*/ 138112 h 163073"/>
                    <a:gd name="connsiteX1" fmla="*/ 0 w 239385"/>
                    <a:gd name="connsiteY1" fmla="*/ 47625 h 163073"/>
                    <a:gd name="connsiteX2" fmla="*/ 104775 w 239385"/>
                    <a:gd name="connsiteY2" fmla="*/ 0 h 163073"/>
                    <a:gd name="connsiteX3" fmla="*/ 200025 w 239385"/>
                    <a:gd name="connsiteY3" fmla="*/ 47625 h 163073"/>
                    <a:gd name="connsiteX4" fmla="*/ 171450 w 239385"/>
                    <a:gd name="connsiteY4" fmla="*/ 133350 h 163073"/>
                    <a:gd name="connsiteX5" fmla="*/ 239385 w 239385"/>
                    <a:gd name="connsiteY5" fmla="*/ 163073 h 163073"/>
                    <a:gd name="connsiteX0" fmla="*/ 45244 w 200025"/>
                    <a:gd name="connsiteY0" fmla="*/ 138112 h 138112"/>
                    <a:gd name="connsiteX1" fmla="*/ 0 w 200025"/>
                    <a:gd name="connsiteY1" fmla="*/ 47625 h 138112"/>
                    <a:gd name="connsiteX2" fmla="*/ 104775 w 200025"/>
                    <a:gd name="connsiteY2" fmla="*/ 0 h 138112"/>
                    <a:gd name="connsiteX3" fmla="*/ 200025 w 200025"/>
                    <a:gd name="connsiteY3" fmla="*/ 47625 h 138112"/>
                    <a:gd name="connsiteX4" fmla="*/ 171450 w 200025"/>
                    <a:gd name="connsiteY4" fmla="*/ 133350 h 138112"/>
                    <a:gd name="connsiteX0" fmla="*/ 45244 w 200025"/>
                    <a:gd name="connsiteY0" fmla="*/ 138112 h 138112"/>
                    <a:gd name="connsiteX1" fmla="*/ 0 w 200025"/>
                    <a:gd name="connsiteY1" fmla="*/ 47625 h 138112"/>
                    <a:gd name="connsiteX2" fmla="*/ 104775 w 200025"/>
                    <a:gd name="connsiteY2" fmla="*/ 0 h 138112"/>
                    <a:gd name="connsiteX3" fmla="*/ 200025 w 200025"/>
                    <a:gd name="connsiteY3" fmla="*/ 47625 h 138112"/>
                    <a:gd name="connsiteX4" fmla="*/ 164306 w 200025"/>
                    <a:gd name="connsiteY4" fmla="*/ 135731 h 138112"/>
                    <a:gd name="connsiteX0" fmla="*/ 45244 w 200025"/>
                    <a:gd name="connsiteY0" fmla="*/ 150018 h 150018"/>
                    <a:gd name="connsiteX1" fmla="*/ 0 w 200025"/>
                    <a:gd name="connsiteY1" fmla="*/ 59531 h 150018"/>
                    <a:gd name="connsiteX2" fmla="*/ 107156 w 200025"/>
                    <a:gd name="connsiteY2" fmla="*/ 0 h 150018"/>
                    <a:gd name="connsiteX3" fmla="*/ 200025 w 200025"/>
                    <a:gd name="connsiteY3" fmla="*/ 59531 h 150018"/>
                    <a:gd name="connsiteX4" fmla="*/ 164306 w 200025"/>
                    <a:gd name="connsiteY4" fmla="*/ 147637 h 150018"/>
                    <a:gd name="connsiteX0" fmla="*/ 45244 w 216694"/>
                    <a:gd name="connsiteY0" fmla="*/ 150018 h 150018"/>
                    <a:gd name="connsiteX1" fmla="*/ 0 w 216694"/>
                    <a:gd name="connsiteY1" fmla="*/ 59531 h 150018"/>
                    <a:gd name="connsiteX2" fmla="*/ 107156 w 216694"/>
                    <a:gd name="connsiteY2" fmla="*/ 0 h 150018"/>
                    <a:gd name="connsiteX3" fmla="*/ 216694 w 216694"/>
                    <a:gd name="connsiteY3" fmla="*/ 80962 h 150018"/>
                    <a:gd name="connsiteX4" fmla="*/ 164306 w 216694"/>
                    <a:gd name="connsiteY4" fmla="*/ 147637 h 150018"/>
                    <a:gd name="connsiteX0" fmla="*/ 45244 w 226219"/>
                    <a:gd name="connsiteY0" fmla="*/ 150018 h 150018"/>
                    <a:gd name="connsiteX1" fmla="*/ 0 w 226219"/>
                    <a:gd name="connsiteY1" fmla="*/ 59531 h 150018"/>
                    <a:gd name="connsiteX2" fmla="*/ 107156 w 226219"/>
                    <a:gd name="connsiteY2" fmla="*/ 0 h 150018"/>
                    <a:gd name="connsiteX3" fmla="*/ 226219 w 226219"/>
                    <a:gd name="connsiteY3" fmla="*/ 83343 h 150018"/>
                    <a:gd name="connsiteX4" fmla="*/ 164306 w 226219"/>
                    <a:gd name="connsiteY4" fmla="*/ 147637 h 150018"/>
                    <a:gd name="connsiteX0" fmla="*/ 54769 w 235744"/>
                    <a:gd name="connsiteY0" fmla="*/ 150018 h 150018"/>
                    <a:gd name="connsiteX1" fmla="*/ 0 w 235744"/>
                    <a:gd name="connsiteY1" fmla="*/ 83343 h 150018"/>
                    <a:gd name="connsiteX2" fmla="*/ 116681 w 235744"/>
                    <a:gd name="connsiteY2" fmla="*/ 0 h 150018"/>
                    <a:gd name="connsiteX3" fmla="*/ 235744 w 235744"/>
                    <a:gd name="connsiteY3" fmla="*/ 83343 h 150018"/>
                    <a:gd name="connsiteX4" fmla="*/ 173831 w 235744"/>
                    <a:gd name="connsiteY4" fmla="*/ 147637 h 150018"/>
                    <a:gd name="connsiteX0" fmla="*/ 54769 w 235744"/>
                    <a:gd name="connsiteY0" fmla="*/ 150018 h 157162"/>
                    <a:gd name="connsiteX1" fmla="*/ 0 w 235744"/>
                    <a:gd name="connsiteY1" fmla="*/ 83343 h 157162"/>
                    <a:gd name="connsiteX2" fmla="*/ 116681 w 235744"/>
                    <a:gd name="connsiteY2" fmla="*/ 0 h 157162"/>
                    <a:gd name="connsiteX3" fmla="*/ 235744 w 235744"/>
                    <a:gd name="connsiteY3" fmla="*/ 83343 h 157162"/>
                    <a:gd name="connsiteX4" fmla="*/ 159544 w 235744"/>
                    <a:gd name="connsiteY4" fmla="*/ 157162 h 157162"/>
                    <a:gd name="connsiteX0" fmla="*/ 71438 w 235744"/>
                    <a:gd name="connsiteY0" fmla="*/ 157161 h 157162"/>
                    <a:gd name="connsiteX1" fmla="*/ 0 w 235744"/>
                    <a:gd name="connsiteY1" fmla="*/ 83343 h 157162"/>
                    <a:gd name="connsiteX2" fmla="*/ 116681 w 235744"/>
                    <a:gd name="connsiteY2" fmla="*/ 0 h 157162"/>
                    <a:gd name="connsiteX3" fmla="*/ 235744 w 235744"/>
                    <a:gd name="connsiteY3" fmla="*/ 83343 h 157162"/>
                    <a:gd name="connsiteX4" fmla="*/ 159544 w 235744"/>
                    <a:gd name="connsiteY4" fmla="*/ 157162 h 157162"/>
                    <a:gd name="connsiteX0" fmla="*/ 73820 w 235744"/>
                    <a:gd name="connsiteY0" fmla="*/ 157161 h 157162"/>
                    <a:gd name="connsiteX1" fmla="*/ 0 w 235744"/>
                    <a:gd name="connsiteY1" fmla="*/ 83343 h 157162"/>
                    <a:gd name="connsiteX2" fmla="*/ 116681 w 235744"/>
                    <a:gd name="connsiteY2" fmla="*/ 0 h 157162"/>
                    <a:gd name="connsiteX3" fmla="*/ 235744 w 235744"/>
                    <a:gd name="connsiteY3" fmla="*/ 83343 h 157162"/>
                    <a:gd name="connsiteX4" fmla="*/ 159544 w 235744"/>
                    <a:gd name="connsiteY4" fmla="*/ 157162 h 157162"/>
                    <a:gd name="connsiteX0" fmla="*/ 73820 w 195263"/>
                    <a:gd name="connsiteY0" fmla="*/ 157161 h 157162"/>
                    <a:gd name="connsiteX1" fmla="*/ 0 w 195263"/>
                    <a:gd name="connsiteY1" fmla="*/ 83343 h 157162"/>
                    <a:gd name="connsiteX2" fmla="*/ 116681 w 195263"/>
                    <a:gd name="connsiteY2" fmla="*/ 0 h 157162"/>
                    <a:gd name="connsiteX3" fmla="*/ 195263 w 195263"/>
                    <a:gd name="connsiteY3" fmla="*/ 78580 h 157162"/>
                    <a:gd name="connsiteX4" fmla="*/ 159544 w 195263"/>
                    <a:gd name="connsiteY4" fmla="*/ 157162 h 157162"/>
                    <a:gd name="connsiteX0" fmla="*/ 30958 w 152401"/>
                    <a:gd name="connsiteY0" fmla="*/ 157161 h 157162"/>
                    <a:gd name="connsiteX1" fmla="*/ 0 w 152401"/>
                    <a:gd name="connsiteY1" fmla="*/ 85724 h 157162"/>
                    <a:gd name="connsiteX2" fmla="*/ 73819 w 152401"/>
                    <a:gd name="connsiteY2" fmla="*/ 0 h 157162"/>
                    <a:gd name="connsiteX3" fmla="*/ 152401 w 152401"/>
                    <a:gd name="connsiteY3" fmla="*/ 78580 h 157162"/>
                    <a:gd name="connsiteX4" fmla="*/ 116682 w 152401"/>
                    <a:gd name="connsiteY4" fmla="*/ 157162 h 157162"/>
                    <a:gd name="connsiteX0" fmla="*/ 30958 w 152401"/>
                    <a:gd name="connsiteY0" fmla="*/ 154780 h 154781"/>
                    <a:gd name="connsiteX1" fmla="*/ 0 w 152401"/>
                    <a:gd name="connsiteY1" fmla="*/ 83343 h 154781"/>
                    <a:gd name="connsiteX2" fmla="*/ 76200 w 152401"/>
                    <a:gd name="connsiteY2" fmla="*/ 0 h 154781"/>
                    <a:gd name="connsiteX3" fmla="*/ 152401 w 152401"/>
                    <a:gd name="connsiteY3" fmla="*/ 76199 h 154781"/>
                    <a:gd name="connsiteX4" fmla="*/ 116682 w 152401"/>
                    <a:gd name="connsiteY4" fmla="*/ 154781 h 154781"/>
                    <a:gd name="connsiteX0" fmla="*/ 26195 w 147638"/>
                    <a:gd name="connsiteY0" fmla="*/ 154780 h 154781"/>
                    <a:gd name="connsiteX1" fmla="*/ 0 w 147638"/>
                    <a:gd name="connsiteY1" fmla="*/ 76199 h 154781"/>
                    <a:gd name="connsiteX2" fmla="*/ 71437 w 147638"/>
                    <a:gd name="connsiteY2" fmla="*/ 0 h 154781"/>
                    <a:gd name="connsiteX3" fmla="*/ 147638 w 147638"/>
                    <a:gd name="connsiteY3" fmla="*/ 76199 h 154781"/>
                    <a:gd name="connsiteX4" fmla="*/ 111919 w 147638"/>
                    <a:gd name="connsiteY4" fmla="*/ 154781 h 154781"/>
                    <a:gd name="connsiteX0" fmla="*/ 28576 w 150019"/>
                    <a:gd name="connsiteY0" fmla="*/ 154780 h 154781"/>
                    <a:gd name="connsiteX1" fmla="*/ 0 w 150019"/>
                    <a:gd name="connsiteY1" fmla="*/ 76199 h 154781"/>
                    <a:gd name="connsiteX2" fmla="*/ 73818 w 150019"/>
                    <a:gd name="connsiteY2" fmla="*/ 0 h 154781"/>
                    <a:gd name="connsiteX3" fmla="*/ 150019 w 150019"/>
                    <a:gd name="connsiteY3" fmla="*/ 76199 h 154781"/>
                    <a:gd name="connsiteX4" fmla="*/ 114300 w 150019"/>
                    <a:gd name="connsiteY4" fmla="*/ 154781 h 154781"/>
                    <a:gd name="connsiteX0" fmla="*/ 30957 w 152400"/>
                    <a:gd name="connsiteY0" fmla="*/ 154780 h 154781"/>
                    <a:gd name="connsiteX1" fmla="*/ 0 w 152400"/>
                    <a:gd name="connsiteY1" fmla="*/ 78580 h 154781"/>
                    <a:gd name="connsiteX2" fmla="*/ 76199 w 152400"/>
                    <a:gd name="connsiteY2" fmla="*/ 0 h 154781"/>
                    <a:gd name="connsiteX3" fmla="*/ 152400 w 152400"/>
                    <a:gd name="connsiteY3" fmla="*/ 76199 h 154781"/>
                    <a:gd name="connsiteX4" fmla="*/ 116681 w 152400"/>
                    <a:gd name="connsiteY4" fmla="*/ 154781 h 154781"/>
                    <a:gd name="connsiteX0" fmla="*/ 35719 w 157162"/>
                    <a:gd name="connsiteY0" fmla="*/ 154780 h 154781"/>
                    <a:gd name="connsiteX1" fmla="*/ 0 w 157162"/>
                    <a:gd name="connsiteY1" fmla="*/ 78580 h 154781"/>
                    <a:gd name="connsiteX2" fmla="*/ 80961 w 157162"/>
                    <a:gd name="connsiteY2" fmla="*/ 0 h 154781"/>
                    <a:gd name="connsiteX3" fmla="*/ 157162 w 157162"/>
                    <a:gd name="connsiteY3" fmla="*/ 76199 h 154781"/>
                    <a:gd name="connsiteX4" fmla="*/ 121443 w 157162"/>
                    <a:gd name="connsiteY4" fmla="*/ 154781 h 154781"/>
                    <a:gd name="connsiteX0" fmla="*/ 28576 w 150019"/>
                    <a:gd name="connsiteY0" fmla="*/ 154780 h 154781"/>
                    <a:gd name="connsiteX1" fmla="*/ 0 w 150019"/>
                    <a:gd name="connsiteY1" fmla="*/ 78580 h 154781"/>
                    <a:gd name="connsiteX2" fmla="*/ 73818 w 150019"/>
                    <a:gd name="connsiteY2" fmla="*/ 0 h 154781"/>
                    <a:gd name="connsiteX3" fmla="*/ 150019 w 150019"/>
                    <a:gd name="connsiteY3" fmla="*/ 76199 h 154781"/>
                    <a:gd name="connsiteX4" fmla="*/ 114300 w 150019"/>
                    <a:gd name="connsiteY4" fmla="*/ 154781 h 154781"/>
                    <a:gd name="connsiteX0" fmla="*/ 28576 w 150019"/>
                    <a:gd name="connsiteY0" fmla="*/ 154780 h 154781"/>
                    <a:gd name="connsiteX1" fmla="*/ 0 w 150019"/>
                    <a:gd name="connsiteY1" fmla="*/ 80962 h 154781"/>
                    <a:gd name="connsiteX2" fmla="*/ 73818 w 150019"/>
                    <a:gd name="connsiteY2" fmla="*/ 0 h 154781"/>
                    <a:gd name="connsiteX3" fmla="*/ 150019 w 150019"/>
                    <a:gd name="connsiteY3" fmla="*/ 76199 h 154781"/>
                    <a:gd name="connsiteX4" fmla="*/ 114300 w 150019"/>
                    <a:gd name="connsiteY4" fmla="*/ 154781 h 154781"/>
                    <a:gd name="connsiteX0" fmla="*/ 28576 w 150019"/>
                    <a:gd name="connsiteY0" fmla="*/ 154780 h 154781"/>
                    <a:gd name="connsiteX1" fmla="*/ 0 w 150019"/>
                    <a:gd name="connsiteY1" fmla="*/ 73818 h 154781"/>
                    <a:gd name="connsiteX2" fmla="*/ 73818 w 150019"/>
                    <a:gd name="connsiteY2" fmla="*/ 0 h 154781"/>
                    <a:gd name="connsiteX3" fmla="*/ 150019 w 150019"/>
                    <a:gd name="connsiteY3" fmla="*/ 76199 h 154781"/>
                    <a:gd name="connsiteX4" fmla="*/ 114300 w 150019"/>
                    <a:gd name="connsiteY4" fmla="*/ 154781 h 154781"/>
                    <a:gd name="connsiteX0" fmla="*/ 30958 w 152401"/>
                    <a:gd name="connsiteY0" fmla="*/ 154780 h 154781"/>
                    <a:gd name="connsiteX1" fmla="*/ 0 w 152401"/>
                    <a:gd name="connsiteY1" fmla="*/ 73818 h 154781"/>
                    <a:gd name="connsiteX2" fmla="*/ 76200 w 152401"/>
                    <a:gd name="connsiteY2" fmla="*/ 0 h 154781"/>
                    <a:gd name="connsiteX3" fmla="*/ 152401 w 152401"/>
                    <a:gd name="connsiteY3" fmla="*/ 76199 h 154781"/>
                    <a:gd name="connsiteX4" fmla="*/ 116682 w 152401"/>
                    <a:gd name="connsiteY4" fmla="*/ 154781 h 154781"/>
                    <a:gd name="connsiteX0" fmla="*/ 30958 w 152401"/>
                    <a:gd name="connsiteY0" fmla="*/ 154780 h 154781"/>
                    <a:gd name="connsiteX1" fmla="*/ 0 w 152401"/>
                    <a:gd name="connsiteY1" fmla="*/ 73818 h 154781"/>
                    <a:gd name="connsiteX2" fmla="*/ 76200 w 152401"/>
                    <a:gd name="connsiteY2" fmla="*/ 0 h 154781"/>
                    <a:gd name="connsiteX3" fmla="*/ 152401 w 152401"/>
                    <a:gd name="connsiteY3" fmla="*/ 76199 h 154781"/>
                    <a:gd name="connsiteX4" fmla="*/ 116682 w 152401"/>
                    <a:gd name="connsiteY4" fmla="*/ 154781 h 154781"/>
                    <a:gd name="connsiteX0" fmla="*/ 33339 w 154782"/>
                    <a:gd name="connsiteY0" fmla="*/ 154780 h 154781"/>
                    <a:gd name="connsiteX1" fmla="*/ 0 w 154782"/>
                    <a:gd name="connsiteY1" fmla="*/ 78580 h 154781"/>
                    <a:gd name="connsiteX2" fmla="*/ 78581 w 154782"/>
                    <a:gd name="connsiteY2" fmla="*/ 0 h 154781"/>
                    <a:gd name="connsiteX3" fmla="*/ 154782 w 154782"/>
                    <a:gd name="connsiteY3" fmla="*/ 76199 h 154781"/>
                    <a:gd name="connsiteX4" fmla="*/ 119063 w 154782"/>
                    <a:gd name="connsiteY4" fmla="*/ 154781 h 154781"/>
                    <a:gd name="connsiteX0" fmla="*/ 28576 w 150019"/>
                    <a:gd name="connsiteY0" fmla="*/ 154780 h 154781"/>
                    <a:gd name="connsiteX1" fmla="*/ 0 w 150019"/>
                    <a:gd name="connsiteY1" fmla="*/ 76199 h 154781"/>
                    <a:gd name="connsiteX2" fmla="*/ 73818 w 150019"/>
                    <a:gd name="connsiteY2" fmla="*/ 0 h 154781"/>
                    <a:gd name="connsiteX3" fmla="*/ 150019 w 150019"/>
                    <a:gd name="connsiteY3" fmla="*/ 76199 h 154781"/>
                    <a:gd name="connsiteX4" fmla="*/ 114300 w 150019"/>
                    <a:gd name="connsiteY4" fmla="*/ 154781 h 154781"/>
                    <a:gd name="connsiteX0" fmla="*/ 30958 w 152401"/>
                    <a:gd name="connsiteY0" fmla="*/ 154780 h 154781"/>
                    <a:gd name="connsiteX1" fmla="*/ 0 w 152401"/>
                    <a:gd name="connsiteY1" fmla="*/ 73818 h 154781"/>
                    <a:gd name="connsiteX2" fmla="*/ 76200 w 152401"/>
                    <a:gd name="connsiteY2" fmla="*/ 0 h 154781"/>
                    <a:gd name="connsiteX3" fmla="*/ 152401 w 152401"/>
                    <a:gd name="connsiteY3" fmla="*/ 76199 h 154781"/>
                    <a:gd name="connsiteX4" fmla="*/ 116682 w 152401"/>
                    <a:gd name="connsiteY4" fmla="*/ 154781 h 154781"/>
                    <a:gd name="connsiteX0" fmla="*/ 30958 w 152401"/>
                    <a:gd name="connsiteY0" fmla="*/ 154780 h 154781"/>
                    <a:gd name="connsiteX1" fmla="*/ 0 w 152401"/>
                    <a:gd name="connsiteY1" fmla="*/ 76199 h 154781"/>
                    <a:gd name="connsiteX2" fmla="*/ 76200 w 152401"/>
                    <a:gd name="connsiteY2" fmla="*/ 0 h 154781"/>
                    <a:gd name="connsiteX3" fmla="*/ 152401 w 152401"/>
                    <a:gd name="connsiteY3" fmla="*/ 76199 h 154781"/>
                    <a:gd name="connsiteX4" fmla="*/ 116682 w 152401"/>
                    <a:gd name="connsiteY4" fmla="*/ 154781 h 154781"/>
                    <a:gd name="connsiteX0" fmla="*/ 35721 w 152401"/>
                    <a:gd name="connsiteY0" fmla="*/ 150017 h 154781"/>
                    <a:gd name="connsiteX1" fmla="*/ 0 w 152401"/>
                    <a:gd name="connsiteY1" fmla="*/ 76199 h 154781"/>
                    <a:gd name="connsiteX2" fmla="*/ 76200 w 152401"/>
                    <a:gd name="connsiteY2" fmla="*/ 0 h 154781"/>
                    <a:gd name="connsiteX3" fmla="*/ 152401 w 152401"/>
                    <a:gd name="connsiteY3" fmla="*/ 76199 h 154781"/>
                    <a:gd name="connsiteX4" fmla="*/ 116682 w 152401"/>
                    <a:gd name="connsiteY4" fmla="*/ 154781 h 154781"/>
                    <a:gd name="connsiteX0" fmla="*/ 35721 w 152401"/>
                    <a:gd name="connsiteY0" fmla="*/ 150017 h 154781"/>
                    <a:gd name="connsiteX1" fmla="*/ 0 w 152401"/>
                    <a:gd name="connsiteY1" fmla="*/ 76199 h 154781"/>
                    <a:gd name="connsiteX2" fmla="*/ 76200 w 152401"/>
                    <a:gd name="connsiteY2" fmla="*/ 0 h 154781"/>
                    <a:gd name="connsiteX3" fmla="*/ 152401 w 152401"/>
                    <a:gd name="connsiteY3" fmla="*/ 76199 h 154781"/>
                    <a:gd name="connsiteX4" fmla="*/ 123826 w 152401"/>
                    <a:gd name="connsiteY4" fmla="*/ 154781 h 154781"/>
                    <a:gd name="connsiteX0" fmla="*/ 35721 w 152401"/>
                    <a:gd name="connsiteY0" fmla="*/ 150017 h 152400"/>
                    <a:gd name="connsiteX1" fmla="*/ 0 w 152401"/>
                    <a:gd name="connsiteY1" fmla="*/ 76199 h 152400"/>
                    <a:gd name="connsiteX2" fmla="*/ 76200 w 152401"/>
                    <a:gd name="connsiteY2" fmla="*/ 0 h 152400"/>
                    <a:gd name="connsiteX3" fmla="*/ 152401 w 152401"/>
                    <a:gd name="connsiteY3" fmla="*/ 76199 h 152400"/>
                    <a:gd name="connsiteX4" fmla="*/ 121445 w 152401"/>
                    <a:gd name="connsiteY4" fmla="*/ 152400 h 152400"/>
                    <a:gd name="connsiteX0" fmla="*/ 35721 w 152401"/>
                    <a:gd name="connsiteY0" fmla="*/ 150017 h 150017"/>
                    <a:gd name="connsiteX1" fmla="*/ 0 w 152401"/>
                    <a:gd name="connsiteY1" fmla="*/ 76199 h 150017"/>
                    <a:gd name="connsiteX2" fmla="*/ 76200 w 152401"/>
                    <a:gd name="connsiteY2" fmla="*/ 0 h 150017"/>
                    <a:gd name="connsiteX3" fmla="*/ 152401 w 152401"/>
                    <a:gd name="connsiteY3" fmla="*/ 76199 h 150017"/>
                    <a:gd name="connsiteX4" fmla="*/ 119064 w 152401"/>
                    <a:gd name="connsiteY4" fmla="*/ 147638 h 150017"/>
                    <a:gd name="connsiteX0" fmla="*/ 35721 w 152401"/>
                    <a:gd name="connsiteY0" fmla="*/ 150017 h 150020"/>
                    <a:gd name="connsiteX1" fmla="*/ 0 w 152401"/>
                    <a:gd name="connsiteY1" fmla="*/ 76199 h 150020"/>
                    <a:gd name="connsiteX2" fmla="*/ 76200 w 152401"/>
                    <a:gd name="connsiteY2" fmla="*/ 0 h 150020"/>
                    <a:gd name="connsiteX3" fmla="*/ 152401 w 152401"/>
                    <a:gd name="connsiteY3" fmla="*/ 76199 h 150020"/>
                    <a:gd name="connsiteX4" fmla="*/ 116682 w 152401"/>
                    <a:gd name="connsiteY4" fmla="*/ 150020 h 150020"/>
                    <a:gd name="connsiteX0" fmla="*/ 35721 w 152401"/>
                    <a:gd name="connsiteY0" fmla="*/ 150017 h 150020"/>
                    <a:gd name="connsiteX1" fmla="*/ 0 w 152401"/>
                    <a:gd name="connsiteY1" fmla="*/ 76199 h 150020"/>
                    <a:gd name="connsiteX2" fmla="*/ 76200 w 152401"/>
                    <a:gd name="connsiteY2" fmla="*/ 0 h 150020"/>
                    <a:gd name="connsiteX3" fmla="*/ 152401 w 152401"/>
                    <a:gd name="connsiteY3" fmla="*/ 76199 h 150020"/>
                    <a:gd name="connsiteX4" fmla="*/ 116682 w 152401"/>
                    <a:gd name="connsiteY4" fmla="*/ 150020 h 150020"/>
                    <a:gd name="connsiteX0" fmla="*/ 35721 w 152401"/>
                    <a:gd name="connsiteY0" fmla="*/ 150017 h 150020"/>
                    <a:gd name="connsiteX1" fmla="*/ 0 w 152401"/>
                    <a:gd name="connsiteY1" fmla="*/ 76199 h 150020"/>
                    <a:gd name="connsiteX2" fmla="*/ 76200 w 152401"/>
                    <a:gd name="connsiteY2" fmla="*/ 0 h 150020"/>
                    <a:gd name="connsiteX3" fmla="*/ 152401 w 152401"/>
                    <a:gd name="connsiteY3" fmla="*/ 76199 h 150020"/>
                    <a:gd name="connsiteX4" fmla="*/ 116682 w 152401"/>
                    <a:gd name="connsiteY4" fmla="*/ 150020 h 150020"/>
                    <a:gd name="connsiteX0" fmla="*/ 35721 w 152401"/>
                    <a:gd name="connsiteY0" fmla="*/ 150017 h 150020"/>
                    <a:gd name="connsiteX1" fmla="*/ 0 w 152401"/>
                    <a:gd name="connsiteY1" fmla="*/ 76199 h 150020"/>
                    <a:gd name="connsiteX2" fmla="*/ 76200 w 152401"/>
                    <a:gd name="connsiteY2" fmla="*/ 0 h 150020"/>
                    <a:gd name="connsiteX3" fmla="*/ 152401 w 152401"/>
                    <a:gd name="connsiteY3" fmla="*/ 76199 h 150020"/>
                    <a:gd name="connsiteX4" fmla="*/ 116682 w 152401"/>
                    <a:gd name="connsiteY4" fmla="*/ 150020 h 150020"/>
                    <a:gd name="connsiteX0" fmla="*/ 35721 w 152401"/>
                    <a:gd name="connsiteY0" fmla="*/ 150017 h 150020"/>
                    <a:gd name="connsiteX1" fmla="*/ 0 w 152401"/>
                    <a:gd name="connsiteY1" fmla="*/ 76199 h 150020"/>
                    <a:gd name="connsiteX2" fmla="*/ 76200 w 152401"/>
                    <a:gd name="connsiteY2" fmla="*/ 0 h 150020"/>
                    <a:gd name="connsiteX3" fmla="*/ 152401 w 152401"/>
                    <a:gd name="connsiteY3" fmla="*/ 76199 h 150020"/>
                    <a:gd name="connsiteX4" fmla="*/ 116682 w 152401"/>
                    <a:gd name="connsiteY4" fmla="*/ 150020 h 150020"/>
                    <a:gd name="connsiteX0" fmla="*/ 35721 w 153268"/>
                    <a:gd name="connsiteY0" fmla="*/ 150017 h 150020"/>
                    <a:gd name="connsiteX1" fmla="*/ 0 w 153268"/>
                    <a:gd name="connsiteY1" fmla="*/ 76199 h 150020"/>
                    <a:gd name="connsiteX2" fmla="*/ 76200 w 153268"/>
                    <a:gd name="connsiteY2" fmla="*/ 0 h 150020"/>
                    <a:gd name="connsiteX3" fmla="*/ 152401 w 153268"/>
                    <a:gd name="connsiteY3" fmla="*/ 76199 h 150020"/>
                    <a:gd name="connsiteX4" fmla="*/ 116682 w 153268"/>
                    <a:gd name="connsiteY4" fmla="*/ 150020 h 150020"/>
                    <a:gd name="connsiteX0" fmla="*/ 35721 w 153268"/>
                    <a:gd name="connsiteY0" fmla="*/ 150017 h 150020"/>
                    <a:gd name="connsiteX1" fmla="*/ 0 w 153268"/>
                    <a:gd name="connsiteY1" fmla="*/ 76199 h 150020"/>
                    <a:gd name="connsiteX2" fmla="*/ 76200 w 153268"/>
                    <a:gd name="connsiteY2" fmla="*/ 0 h 150020"/>
                    <a:gd name="connsiteX3" fmla="*/ 152401 w 153268"/>
                    <a:gd name="connsiteY3" fmla="*/ 76199 h 150020"/>
                    <a:gd name="connsiteX4" fmla="*/ 116682 w 153268"/>
                    <a:gd name="connsiteY4" fmla="*/ 150020 h 150020"/>
                    <a:gd name="connsiteX0" fmla="*/ 35721 w 153268"/>
                    <a:gd name="connsiteY0" fmla="*/ 150017 h 150020"/>
                    <a:gd name="connsiteX1" fmla="*/ 0 w 153268"/>
                    <a:gd name="connsiteY1" fmla="*/ 76199 h 150020"/>
                    <a:gd name="connsiteX2" fmla="*/ 76200 w 153268"/>
                    <a:gd name="connsiteY2" fmla="*/ 0 h 150020"/>
                    <a:gd name="connsiteX3" fmla="*/ 152401 w 153268"/>
                    <a:gd name="connsiteY3" fmla="*/ 76199 h 150020"/>
                    <a:gd name="connsiteX4" fmla="*/ 116682 w 153268"/>
                    <a:gd name="connsiteY4" fmla="*/ 150020 h 150020"/>
                    <a:gd name="connsiteX0" fmla="*/ 35721 w 153268"/>
                    <a:gd name="connsiteY0" fmla="*/ 150017 h 150020"/>
                    <a:gd name="connsiteX1" fmla="*/ 0 w 153268"/>
                    <a:gd name="connsiteY1" fmla="*/ 76199 h 150020"/>
                    <a:gd name="connsiteX2" fmla="*/ 76200 w 153268"/>
                    <a:gd name="connsiteY2" fmla="*/ 0 h 150020"/>
                    <a:gd name="connsiteX3" fmla="*/ 152401 w 153268"/>
                    <a:gd name="connsiteY3" fmla="*/ 76199 h 150020"/>
                    <a:gd name="connsiteX4" fmla="*/ 116682 w 153268"/>
                    <a:gd name="connsiteY4" fmla="*/ 150020 h 150020"/>
                    <a:gd name="connsiteX0" fmla="*/ 35721 w 153268"/>
                    <a:gd name="connsiteY0" fmla="*/ 150017 h 150020"/>
                    <a:gd name="connsiteX1" fmla="*/ 0 w 153268"/>
                    <a:gd name="connsiteY1" fmla="*/ 76199 h 150020"/>
                    <a:gd name="connsiteX2" fmla="*/ 76200 w 153268"/>
                    <a:gd name="connsiteY2" fmla="*/ 0 h 150020"/>
                    <a:gd name="connsiteX3" fmla="*/ 152401 w 153268"/>
                    <a:gd name="connsiteY3" fmla="*/ 76199 h 150020"/>
                    <a:gd name="connsiteX4" fmla="*/ 116682 w 153268"/>
                    <a:gd name="connsiteY4" fmla="*/ 150020 h 150020"/>
                    <a:gd name="connsiteX0" fmla="*/ 35721 w 153268"/>
                    <a:gd name="connsiteY0" fmla="*/ 150017 h 150020"/>
                    <a:gd name="connsiteX1" fmla="*/ 0 w 153268"/>
                    <a:gd name="connsiteY1" fmla="*/ 76199 h 150020"/>
                    <a:gd name="connsiteX2" fmla="*/ 76200 w 153268"/>
                    <a:gd name="connsiteY2" fmla="*/ 0 h 150020"/>
                    <a:gd name="connsiteX3" fmla="*/ 152401 w 153268"/>
                    <a:gd name="connsiteY3" fmla="*/ 76199 h 150020"/>
                    <a:gd name="connsiteX4" fmla="*/ 116682 w 153268"/>
                    <a:gd name="connsiteY4" fmla="*/ 150020 h 150020"/>
                    <a:gd name="connsiteX0" fmla="*/ 0 w 117547"/>
                    <a:gd name="connsiteY0" fmla="*/ 150017 h 150020"/>
                    <a:gd name="connsiteX1" fmla="*/ 40479 w 117547"/>
                    <a:gd name="connsiteY1" fmla="*/ 0 h 150020"/>
                    <a:gd name="connsiteX2" fmla="*/ 116680 w 117547"/>
                    <a:gd name="connsiteY2" fmla="*/ 76199 h 150020"/>
                    <a:gd name="connsiteX3" fmla="*/ 80961 w 117547"/>
                    <a:gd name="connsiteY3" fmla="*/ 150020 h 150020"/>
                    <a:gd name="connsiteX0" fmla="*/ 0 w 77068"/>
                    <a:gd name="connsiteY0" fmla="*/ 0 h 150020"/>
                    <a:gd name="connsiteX1" fmla="*/ 76201 w 77068"/>
                    <a:gd name="connsiteY1" fmla="*/ 76199 h 150020"/>
                    <a:gd name="connsiteX2" fmla="*/ 40482 w 77068"/>
                    <a:gd name="connsiteY2" fmla="*/ 150020 h 15002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77068" h="150020">
                      <a:moveTo>
                        <a:pt x="0" y="0"/>
                      </a:moveTo>
                      <a:cubicBezTo>
                        <a:pt x="77787" y="1588"/>
                        <a:pt x="79376" y="29368"/>
                        <a:pt x="76201" y="76199"/>
                      </a:cubicBezTo>
                      <a:cubicBezTo>
                        <a:pt x="71439" y="131762"/>
                        <a:pt x="52388" y="125413"/>
                        <a:pt x="40482" y="150020"/>
                      </a:cubicBezTo>
                    </a:path>
                  </a:pathLst>
                </a:custGeom>
                <a:noFill/>
                <a:ln w="25400">
                  <a:solidFill>
                    <a:srgbClr val="6969B6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CA" dirty="0"/>
                </a:p>
              </p:txBody>
            </p:sp>
          </p:grpSp>
          <p:grpSp>
            <p:nvGrpSpPr>
              <p:cNvPr id="41" name="Group 40"/>
              <p:cNvGrpSpPr/>
              <p:nvPr/>
            </p:nvGrpSpPr>
            <p:grpSpPr>
              <a:xfrm rot="17760000" flipH="1">
                <a:off x="677893" y="2198673"/>
                <a:ext cx="153024" cy="150020"/>
                <a:chOff x="534893" y="1981085"/>
                <a:chExt cx="153024" cy="150020"/>
              </a:xfrm>
            </p:grpSpPr>
            <p:sp>
              <p:nvSpPr>
                <p:cNvPr id="42" name="Freeform 41"/>
                <p:cNvSpPr/>
                <p:nvPr/>
              </p:nvSpPr>
              <p:spPr>
                <a:xfrm>
                  <a:off x="610849" y="1981085"/>
                  <a:ext cx="77068" cy="150020"/>
                </a:xfrm>
                <a:custGeom>
                  <a:avLst/>
                  <a:gdLst>
                    <a:gd name="connsiteX0" fmla="*/ 0 w 295275"/>
                    <a:gd name="connsiteY0" fmla="*/ 152400 h 152400"/>
                    <a:gd name="connsiteX1" fmla="*/ 0 w 295275"/>
                    <a:gd name="connsiteY1" fmla="*/ 152400 h 152400"/>
                    <a:gd name="connsiteX2" fmla="*/ 66675 w 295275"/>
                    <a:gd name="connsiteY2" fmla="*/ 123825 h 152400"/>
                    <a:gd name="connsiteX3" fmla="*/ 38100 w 295275"/>
                    <a:gd name="connsiteY3" fmla="*/ 47625 h 152400"/>
                    <a:gd name="connsiteX4" fmla="*/ 142875 w 295275"/>
                    <a:gd name="connsiteY4" fmla="*/ 0 h 152400"/>
                    <a:gd name="connsiteX5" fmla="*/ 238125 w 295275"/>
                    <a:gd name="connsiteY5" fmla="*/ 47625 h 152400"/>
                    <a:gd name="connsiteX6" fmla="*/ 209550 w 295275"/>
                    <a:gd name="connsiteY6" fmla="*/ 133350 h 152400"/>
                    <a:gd name="connsiteX7" fmla="*/ 295275 w 295275"/>
                    <a:gd name="connsiteY7" fmla="*/ 152400 h 152400"/>
                    <a:gd name="connsiteX0" fmla="*/ 0 w 277485"/>
                    <a:gd name="connsiteY0" fmla="*/ 152400 h 163073"/>
                    <a:gd name="connsiteX1" fmla="*/ 0 w 277485"/>
                    <a:gd name="connsiteY1" fmla="*/ 152400 h 163073"/>
                    <a:gd name="connsiteX2" fmla="*/ 66675 w 277485"/>
                    <a:gd name="connsiteY2" fmla="*/ 123825 h 163073"/>
                    <a:gd name="connsiteX3" fmla="*/ 38100 w 277485"/>
                    <a:gd name="connsiteY3" fmla="*/ 47625 h 163073"/>
                    <a:gd name="connsiteX4" fmla="*/ 142875 w 277485"/>
                    <a:gd name="connsiteY4" fmla="*/ 0 h 163073"/>
                    <a:gd name="connsiteX5" fmla="*/ 238125 w 277485"/>
                    <a:gd name="connsiteY5" fmla="*/ 47625 h 163073"/>
                    <a:gd name="connsiteX6" fmla="*/ 209550 w 277485"/>
                    <a:gd name="connsiteY6" fmla="*/ 133350 h 163073"/>
                    <a:gd name="connsiteX7" fmla="*/ 277485 w 277485"/>
                    <a:gd name="connsiteY7" fmla="*/ 163073 h 163073"/>
                    <a:gd name="connsiteX0" fmla="*/ 0 w 277485"/>
                    <a:gd name="connsiteY0" fmla="*/ 152400 h 163073"/>
                    <a:gd name="connsiteX1" fmla="*/ 21348 w 277485"/>
                    <a:gd name="connsiteY1" fmla="*/ 141726 h 163073"/>
                    <a:gd name="connsiteX2" fmla="*/ 66675 w 277485"/>
                    <a:gd name="connsiteY2" fmla="*/ 123825 h 163073"/>
                    <a:gd name="connsiteX3" fmla="*/ 38100 w 277485"/>
                    <a:gd name="connsiteY3" fmla="*/ 47625 h 163073"/>
                    <a:gd name="connsiteX4" fmla="*/ 142875 w 277485"/>
                    <a:gd name="connsiteY4" fmla="*/ 0 h 163073"/>
                    <a:gd name="connsiteX5" fmla="*/ 238125 w 277485"/>
                    <a:gd name="connsiteY5" fmla="*/ 47625 h 163073"/>
                    <a:gd name="connsiteX6" fmla="*/ 209550 w 277485"/>
                    <a:gd name="connsiteY6" fmla="*/ 133350 h 163073"/>
                    <a:gd name="connsiteX7" fmla="*/ 277485 w 277485"/>
                    <a:gd name="connsiteY7" fmla="*/ 163073 h 163073"/>
                    <a:gd name="connsiteX0" fmla="*/ 35654 w 256212"/>
                    <a:gd name="connsiteY0" fmla="*/ 163073 h 163073"/>
                    <a:gd name="connsiteX1" fmla="*/ 75 w 256212"/>
                    <a:gd name="connsiteY1" fmla="*/ 141726 h 163073"/>
                    <a:gd name="connsiteX2" fmla="*/ 45402 w 256212"/>
                    <a:gd name="connsiteY2" fmla="*/ 123825 h 163073"/>
                    <a:gd name="connsiteX3" fmla="*/ 16827 w 256212"/>
                    <a:gd name="connsiteY3" fmla="*/ 47625 h 163073"/>
                    <a:gd name="connsiteX4" fmla="*/ 121602 w 256212"/>
                    <a:gd name="connsiteY4" fmla="*/ 0 h 163073"/>
                    <a:gd name="connsiteX5" fmla="*/ 216852 w 256212"/>
                    <a:gd name="connsiteY5" fmla="*/ 47625 h 163073"/>
                    <a:gd name="connsiteX6" fmla="*/ 188277 w 256212"/>
                    <a:gd name="connsiteY6" fmla="*/ 133350 h 163073"/>
                    <a:gd name="connsiteX7" fmla="*/ 256212 w 256212"/>
                    <a:gd name="connsiteY7" fmla="*/ 163073 h 163073"/>
                    <a:gd name="connsiteX0" fmla="*/ 0 w 256137"/>
                    <a:gd name="connsiteY0" fmla="*/ 141726 h 163073"/>
                    <a:gd name="connsiteX1" fmla="*/ 45327 w 256137"/>
                    <a:gd name="connsiteY1" fmla="*/ 123825 h 163073"/>
                    <a:gd name="connsiteX2" fmla="*/ 16752 w 256137"/>
                    <a:gd name="connsiteY2" fmla="*/ 47625 h 163073"/>
                    <a:gd name="connsiteX3" fmla="*/ 121527 w 256137"/>
                    <a:gd name="connsiteY3" fmla="*/ 0 h 163073"/>
                    <a:gd name="connsiteX4" fmla="*/ 216777 w 256137"/>
                    <a:gd name="connsiteY4" fmla="*/ 47625 h 163073"/>
                    <a:gd name="connsiteX5" fmla="*/ 188202 w 256137"/>
                    <a:gd name="connsiteY5" fmla="*/ 133350 h 163073"/>
                    <a:gd name="connsiteX6" fmla="*/ 256137 w 256137"/>
                    <a:gd name="connsiteY6" fmla="*/ 163073 h 163073"/>
                    <a:gd name="connsiteX0" fmla="*/ 8153 w 239385"/>
                    <a:gd name="connsiteY0" fmla="*/ 152400 h 163073"/>
                    <a:gd name="connsiteX1" fmla="*/ 28575 w 239385"/>
                    <a:gd name="connsiteY1" fmla="*/ 123825 h 163073"/>
                    <a:gd name="connsiteX2" fmla="*/ 0 w 239385"/>
                    <a:gd name="connsiteY2" fmla="*/ 47625 h 163073"/>
                    <a:gd name="connsiteX3" fmla="*/ 104775 w 239385"/>
                    <a:gd name="connsiteY3" fmla="*/ 0 h 163073"/>
                    <a:gd name="connsiteX4" fmla="*/ 200025 w 239385"/>
                    <a:gd name="connsiteY4" fmla="*/ 47625 h 163073"/>
                    <a:gd name="connsiteX5" fmla="*/ 171450 w 239385"/>
                    <a:gd name="connsiteY5" fmla="*/ 133350 h 163073"/>
                    <a:gd name="connsiteX6" fmla="*/ 239385 w 239385"/>
                    <a:gd name="connsiteY6" fmla="*/ 163073 h 163073"/>
                    <a:gd name="connsiteX0" fmla="*/ 8153 w 239385"/>
                    <a:gd name="connsiteY0" fmla="*/ 152400 h 163073"/>
                    <a:gd name="connsiteX1" fmla="*/ 35719 w 239385"/>
                    <a:gd name="connsiteY1" fmla="*/ 138112 h 163073"/>
                    <a:gd name="connsiteX2" fmla="*/ 0 w 239385"/>
                    <a:gd name="connsiteY2" fmla="*/ 47625 h 163073"/>
                    <a:gd name="connsiteX3" fmla="*/ 104775 w 239385"/>
                    <a:gd name="connsiteY3" fmla="*/ 0 h 163073"/>
                    <a:gd name="connsiteX4" fmla="*/ 200025 w 239385"/>
                    <a:gd name="connsiteY4" fmla="*/ 47625 h 163073"/>
                    <a:gd name="connsiteX5" fmla="*/ 171450 w 239385"/>
                    <a:gd name="connsiteY5" fmla="*/ 133350 h 163073"/>
                    <a:gd name="connsiteX6" fmla="*/ 239385 w 239385"/>
                    <a:gd name="connsiteY6" fmla="*/ 163073 h 163073"/>
                    <a:gd name="connsiteX0" fmla="*/ 35719 w 239385"/>
                    <a:gd name="connsiteY0" fmla="*/ 138112 h 163073"/>
                    <a:gd name="connsiteX1" fmla="*/ 0 w 239385"/>
                    <a:gd name="connsiteY1" fmla="*/ 47625 h 163073"/>
                    <a:gd name="connsiteX2" fmla="*/ 104775 w 239385"/>
                    <a:gd name="connsiteY2" fmla="*/ 0 h 163073"/>
                    <a:gd name="connsiteX3" fmla="*/ 200025 w 239385"/>
                    <a:gd name="connsiteY3" fmla="*/ 47625 h 163073"/>
                    <a:gd name="connsiteX4" fmla="*/ 171450 w 239385"/>
                    <a:gd name="connsiteY4" fmla="*/ 133350 h 163073"/>
                    <a:gd name="connsiteX5" fmla="*/ 239385 w 239385"/>
                    <a:gd name="connsiteY5" fmla="*/ 163073 h 163073"/>
                    <a:gd name="connsiteX0" fmla="*/ 45244 w 239385"/>
                    <a:gd name="connsiteY0" fmla="*/ 138112 h 163073"/>
                    <a:gd name="connsiteX1" fmla="*/ 0 w 239385"/>
                    <a:gd name="connsiteY1" fmla="*/ 47625 h 163073"/>
                    <a:gd name="connsiteX2" fmla="*/ 104775 w 239385"/>
                    <a:gd name="connsiteY2" fmla="*/ 0 h 163073"/>
                    <a:gd name="connsiteX3" fmla="*/ 200025 w 239385"/>
                    <a:gd name="connsiteY3" fmla="*/ 47625 h 163073"/>
                    <a:gd name="connsiteX4" fmla="*/ 171450 w 239385"/>
                    <a:gd name="connsiteY4" fmla="*/ 133350 h 163073"/>
                    <a:gd name="connsiteX5" fmla="*/ 239385 w 239385"/>
                    <a:gd name="connsiteY5" fmla="*/ 163073 h 163073"/>
                    <a:gd name="connsiteX0" fmla="*/ 45244 w 200025"/>
                    <a:gd name="connsiteY0" fmla="*/ 138112 h 138112"/>
                    <a:gd name="connsiteX1" fmla="*/ 0 w 200025"/>
                    <a:gd name="connsiteY1" fmla="*/ 47625 h 138112"/>
                    <a:gd name="connsiteX2" fmla="*/ 104775 w 200025"/>
                    <a:gd name="connsiteY2" fmla="*/ 0 h 138112"/>
                    <a:gd name="connsiteX3" fmla="*/ 200025 w 200025"/>
                    <a:gd name="connsiteY3" fmla="*/ 47625 h 138112"/>
                    <a:gd name="connsiteX4" fmla="*/ 171450 w 200025"/>
                    <a:gd name="connsiteY4" fmla="*/ 133350 h 138112"/>
                    <a:gd name="connsiteX0" fmla="*/ 45244 w 200025"/>
                    <a:gd name="connsiteY0" fmla="*/ 138112 h 138112"/>
                    <a:gd name="connsiteX1" fmla="*/ 0 w 200025"/>
                    <a:gd name="connsiteY1" fmla="*/ 47625 h 138112"/>
                    <a:gd name="connsiteX2" fmla="*/ 104775 w 200025"/>
                    <a:gd name="connsiteY2" fmla="*/ 0 h 138112"/>
                    <a:gd name="connsiteX3" fmla="*/ 200025 w 200025"/>
                    <a:gd name="connsiteY3" fmla="*/ 47625 h 138112"/>
                    <a:gd name="connsiteX4" fmla="*/ 164306 w 200025"/>
                    <a:gd name="connsiteY4" fmla="*/ 135731 h 138112"/>
                    <a:gd name="connsiteX0" fmla="*/ 45244 w 200025"/>
                    <a:gd name="connsiteY0" fmla="*/ 150018 h 150018"/>
                    <a:gd name="connsiteX1" fmla="*/ 0 w 200025"/>
                    <a:gd name="connsiteY1" fmla="*/ 59531 h 150018"/>
                    <a:gd name="connsiteX2" fmla="*/ 107156 w 200025"/>
                    <a:gd name="connsiteY2" fmla="*/ 0 h 150018"/>
                    <a:gd name="connsiteX3" fmla="*/ 200025 w 200025"/>
                    <a:gd name="connsiteY3" fmla="*/ 59531 h 150018"/>
                    <a:gd name="connsiteX4" fmla="*/ 164306 w 200025"/>
                    <a:gd name="connsiteY4" fmla="*/ 147637 h 150018"/>
                    <a:gd name="connsiteX0" fmla="*/ 45244 w 216694"/>
                    <a:gd name="connsiteY0" fmla="*/ 150018 h 150018"/>
                    <a:gd name="connsiteX1" fmla="*/ 0 w 216694"/>
                    <a:gd name="connsiteY1" fmla="*/ 59531 h 150018"/>
                    <a:gd name="connsiteX2" fmla="*/ 107156 w 216694"/>
                    <a:gd name="connsiteY2" fmla="*/ 0 h 150018"/>
                    <a:gd name="connsiteX3" fmla="*/ 216694 w 216694"/>
                    <a:gd name="connsiteY3" fmla="*/ 80962 h 150018"/>
                    <a:gd name="connsiteX4" fmla="*/ 164306 w 216694"/>
                    <a:gd name="connsiteY4" fmla="*/ 147637 h 150018"/>
                    <a:gd name="connsiteX0" fmla="*/ 45244 w 226219"/>
                    <a:gd name="connsiteY0" fmla="*/ 150018 h 150018"/>
                    <a:gd name="connsiteX1" fmla="*/ 0 w 226219"/>
                    <a:gd name="connsiteY1" fmla="*/ 59531 h 150018"/>
                    <a:gd name="connsiteX2" fmla="*/ 107156 w 226219"/>
                    <a:gd name="connsiteY2" fmla="*/ 0 h 150018"/>
                    <a:gd name="connsiteX3" fmla="*/ 226219 w 226219"/>
                    <a:gd name="connsiteY3" fmla="*/ 83343 h 150018"/>
                    <a:gd name="connsiteX4" fmla="*/ 164306 w 226219"/>
                    <a:gd name="connsiteY4" fmla="*/ 147637 h 150018"/>
                    <a:gd name="connsiteX0" fmla="*/ 54769 w 235744"/>
                    <a:gd name="connsiteY0" fmla="*/ 150018 h 150018"/>
                    <a:gd name="connsiteX1" fmla="*/ 0 w 235744"/>
                    <a:gd name="connsiteY1" fmla="*/ 83343 h 150018"/>
                    <a:gd name="connsiteX2" fmla="*/ 116681 w 235744"/>
                    <a:gd name="connsiteY2" fmla="*/ 0 h 150018"/>
                    <a:gd name="connsiteX3" fmla="*/ 235744 w 235744"/>
                    <a:gd name="connsiteY3" fmla="*/ 83343 h 150018"/>
                    <a:gd name="connsiteX4" fmla="*/ 173831 w 235744"/>
                    <a:gd name="connsiteY4" fmla="*/ 147637 h 150018"/>
                    <a:gd name="connsiteX0" fmla="*/ 54769 w 235744"/>
                    <a:gd name="connsiteY0" fmla="*/ 150018 h 157162"/>
                    <a:gd name="connsiteX1" fmla="*/ 0 w 235744"/>
                    <a:gd name="connsiteY1" fmla="*/ 83343 h 157162"/>
                    <a:gd name="connsiteX2" fmla="*/ 116681 w 235744"/>
                    <a:gd name="connsiteY2" fmla="*/ 0 h 157162"/>
                    <a:gd name="connsiteX3" fmla="*/ 235744 w 235744"/>
                    <a:gd name="connsiteY3" fmla="*/ 83343 h 157162"/>
                    <a:gd name="connsiteX4" fmla="*/ 159544 w 235744"/>
                    <a:gd name="connsiteY4" fmla="*/ 157162 h 157162"/>
                    <a:gd name="connsiteX0" fmla="*/ 71438 w 235744"/>
                    <a:gd name="connsiteY0" fmla="*/ 157161 h 157162"/>
                    <a:gd name="connsiteX1" fmla="*/ 0 w 235744"/>
                    <a:gd name="connsiteY1" fmla="*/ 83343 h 157162"/>
                    <a:gd name="connsiteX2" fmla="*/ 116681 w 235744"/>
                    <a:gd name="connsiteY2" fmla="*/ 0 h 157162"/>
                    <a:gd name="connsiteX3" fmla="*/ 235744 w 235744"/>
                    <a:gd name="connsiteY3" fmla="*/ 83343 h 157162"/>
                    <a:gd name="connsiteX4" fmla="*/ 159544 w 235744"/>
                    <a:gd name="connsiteY4" fmla="*/ 157162 h 157162"/>
                    <a:gd name="connsiteX0" fmla="*/ 73820 w 235744"/>
                    <a:gd name="connsiteY0" fmla="*/ 157161 h 157162"/>
                    <a:gd name="connsiteX1" fmla="*/ 0 w 235744"/>
                    <a:gd name="connsiteY1" fmla="*/ 83343 h 157162"/>
                    <a:gd name="connsiteX2" fmla="*/ 116681 w 235744"/>
                    <a:gd name="connsiteY2" fmla="*/ 0 h 157162"/>
                    <a:gd name="connsiteX3" fmla="*/ 235744 w 235744"/>
                    <a:gd name="connsiteY3" fmla="*/ 83343 h 157162"/>
                    <a:gd name="connsiteX4" fmla="*/ 159544 w 235744"/>
                    <a:gd name="connsiteY4" fmla="*/ 157162 h 157162"/>
                    <a:gd name="connsiteX0" fmla="*/ 73820 w 195263"/>
                    <a:gd name="connsiteY0" fmla="*/ 157161 h 157162"/>
                    <a:gd name="connsiteX1" fmla="*/ 0 w 195263"/>
                    <a:gd name="connsiteY1" fmla="*/ 83343 h 157162"/>
                    <a:gd name="connsiteX2" fmla="*/ 116681 w 195263"/>
                    <a:gd name="connsiteY2" fmla="*/ 0 h 157162"/>
                    <a:gd name="connsiteX3" fmla="*/ 195263 w 195263"/>
                    <a:gd name="connsiteY3" fmla="*/ 78580 h 157162"/>
                    <a:gd name="connsiteX4" fmla="*/ 159544 w 195263"/>
                    <a:gd name="connsiteY4" fmla="*/ 157162 h 157162"/>
                    <a:gd name="connsiteX0" fmla="*/ 30958 w 152401"/>
                    <a:gd name="connsiteY0" fmla="*/ 157161 h 157162"/>
                    <a:gd name="connsiteX1" fmla="*/ 0 w 152401"/>
                    <a:gd name="connsiteY1" fmla="*/ 85724 h 157162"/>
                    <a:gd name="connsiteX2" fmla="*/ 73819 w 152401"/>
                    <a:gd name="connsiteY2" fmla="*/ 0 h 157162"/>
                    <a:gd name="connsiteX3" fmla="*/ 152401 w 152401"/>
                    <a:gd name="connsiteY3" fmla="*/ 78580 h 157162"/>
                    <a:gd name="connsiteX4" fmla="*/ 116682 w 152401"/>
                    <a:gd name="connsiteY4" fmla="*/ 157162 h 157162"/>
                    <a:gd name="connsiteX0" fmla="*/ 30958 w 152401"/>
                    <a:gd name="connsiteY0" fmla="*/ 154780 h 154781"/>
                    <a:gd name="connsiteX1" fmla="*/ 0 w 152401"/>
                    <a:gd name="connsiteY1" fmla="*/ 83343 h 154781"/>
                    <a:gd name="connsiteX2" fmla="*/ 76200 w 152401"/>
                    <a:gd name="connsiteY2" fmla="*/ 0 h 154781"/>
                    <a:gd name="connsiteX3" fmla="*/ 152401 w 152401"/>
                    <a:gd name="connsiteY3" fmla="*/ 76199 h 154781"/>
                    <a:gd name="connsiteX4" fmla="*/ 116682 w 152401"/>
                    <a:gd name="connsiteY4" fmla="*/ 154781 h 154781"/>
                    <a:gd name="connsiteX0" fmla="*/ 26195 w 147638"/>
                    <a:gd name="connsiteY0" fmla="*/ 154780 h 154781"/>
                    <a:gd name="connsiteX1" fmla="*/ 0 w 147638"/>
                    <a:gd name="connsiteY1" fmla="*/ 76199 h 154781"/>
                    <a:gd name="connsiteX2" fmla="*/ 71437 w 147638"/>
                    <a:gd name="connsiteY2" fmla="*/ 0 h 154781"/>
                    <a:gd name="connsiteX3" fmla="*/ 147638 w 147638"/>
                    <a:gd name="connsiteY3" fmla="*/ 76199 h 154781"/>
                    <a:gd name="connsiteX4" fmla="*/ 111919 w 147638"/>
                    <a:gd name="connsiteY4" fmla="*/ 154781 h 154781"/>
                    <a:gd name="connsiteX0" fmla="*/ 28576 w 150019"/>
                    <a:gd name="connsiteY0" fmla="*/ 154780 h 154781"/>
                    <a:gd name="connsiteX1" fmla="*/ 0 w 150019"/>
                    <a:gd name="connsiteY1" fmla="*/ 76199 h 154781"/>
                    <a:gd name="connsiteX2" fmla="*/ 73818 w 150019"/>
                    <a:gd name="connsiteY2" fmla="*/ 0 h 154781"/>
                    <a:gd name="connsiteX3" fmla="*/ 150019 w 150019"/>
                    <a:gd name="connsiteY3" fmla="*/ 76199 h 154781"/>
                    <a:gd name="connsiteX4" fmla="*/ 114300 w 150019"/>
                    <a:gd name="connsiteY4" fmla="*/ 154781 h 154781"/>
                    <a:gd name="connsiteX0" fmla="*/ 30957 w 152400"/>
                    <a:gd name="connsiteY0" fmla="*/ 154780 h 154781"/>
                    <a:gd name="connsiteX1" fmla="*/ 0 w 152400"/>
                    <a:gd name="connsiteY1" fmla="*/ 78580 h 154781"/>
                    <a:gd name="connsiteX2" fmla="*/ 76199 w 152400"/>
                    <a:gd name="connsiteY2" fmla="*/ 0 h 154781"/>
                    <a:gd name="connsiteX3" fmla="*/ 152400 w 152400"/>
                    <a:gd name="connsiteY3" fmla="*/ 76199 h 154781"/>
                    <a:gd name="connsiteX4" fmla="*/ 116681 w 152400"/>
                    <a:gd name="connsiteY4" fmla="*/ 154781 h 154781"/>
                    <a:gd name="connsiteX0" fmla="*/ 35719 w 157162"/>
                    <a:gd name="connsiteY0" fmla="*/ 154780 h 154781"/>
                    <a:gd name="connsiteX1" fmla="*/ 0 w 157162"/>
                    <a:gd name="connsiteY1" fmla="*/ 78580 h 154781"/>
                    <a:gd name="connsiteX2" fmla="*/ 80961 w 157162"/>
                    <a:gd name="connsiteY2" fmla="*/ 0 h 154781"/>
                    <a:gd name="connsiteX3" fmla="*/ 157162 w 157162"/>
                    <a:gd name="connsiteY3" fmla="*/ 76199 h 154781"/>
                    <a:gd name="connsiteX4" fmla="*/ 121443 w 157162"/>
                    <a:gd name="connsiteY4" fmla="*/ 154781 h 154781"/>
                    <a:gd name="connsiteX0" fmla="*/ 28576 w 150019"/>
                    <a:gd name="connsiteY0" fmla="*/ 154780 h 154781"/>
                    <a:gd name="connsiteX1" fmla="*/ 0 w 150019"/>
                    <a:gd name="connsiteY1" fmla="*/ 78580 h 154781"/>
                    <a:gd name="connsiteX2" fmla="*/ 73818 w 150019"/>
                    <a:gd name="connsiteY2" fmla="*/ 0 h 154781"/>
                    <a:gd name="connsiteX3" fmla="*/ 150019 w 150019"/>
                    <a:gd name="connsiteY3" fmla="*/ 76199 h 154781"/>
                    <a:gd name="connsiteX4" fmla="*/ 114300 w 150019"/>
                    <a:gd name="connsiteY4" fmla="*/ 154781 h 154781"/>
                    <a:gd name="connsiteX0" fmla="*/ 28576 w 150019"/>
                    <a:gd name="connsiteY0" fmla="*/ 154780 h 154781"/>
                    <a:gd name="connsiteX1" fmla="*/ 0 w 150019"/>
                    <a:gd name="connsiteY1" fmla="*/ 80962 h 154781"/>
                    <a:gd name="connsiteX2" fmla="*/ 73818 w 150019"/>
                    <a:gd name="connsiteY2" fmla="*/ 0 h 154781"/>
                    <a:gd name="connsiteX3" fmla="*/ 150019 w 150019"/>
                    <a:gd name="connsiteY3" fmla="*/ 76199 h 154781"/>
                    <a:gd name="connsiteX4" fmla="*/ 114300 w 150019"/>
                    <a:gd name="connsiteY4" fmla="*/ 154781 h 154781"/>
                    <a:gd name="connsiteX0" fmla="*/ 28576 w 150019"/>
                    <a:gd name="connsiteY0" fmla="*/ 154780 h 154781"/>
                    <a:gd name="connsiteX1" fmla="*/ 0 w 150019"/>
                    <a:gd name="connsiteY1" fmla="*/ 73818 h 154781"/>
                    <a:gd name="connsiteX2" fmla="*/ 73818 w 150019"/>
                    <a:gd name="connsiteY2" fmla="*/ 0 h 154781"/>
                    <a:gd name="connsiteX3" fmla="*/ 150019 w 150019"/>
                    <a:gd name="connsiteY3" fmla="*/ 76199 h 154781"/>
                    <a:gd name="connsiteX4" fmla="*/ 114300 w 150019"/>
                    <a:gd name="connsiteY4" fmla="*/ 154781 h 154781"/>
                    <a:gd name="connsiteX0" fmla="*/ 30958 w 152401"/>
                    <a:gd name="connsiteY0" fmla="*/ 154780 h 154781"/>
                    <a:gd name="connsiteX1" fmla="*/ 0 w 152401"/>
                    <a:gd name="connsiteY1" fmla="*/ 73818 h 154781"/>
                    <a:gd name="connsiteX2" fmla="*/ 76200 w 152401"/>
                    <a:gd name="connsiteY2" fmla="*/ 0 h 154781"/>
                    <a:gd name="connsiteX3" fmla="*/ 152401 w 152401"/>
                    <a:gd name="connsiteY3" fmla="*/ 76199 h 154781"/>
                    <a:gd name="connsiteX4" fmla="*/ 116682 w 152401"/>
                    <a:gd name="connsiteY4" fmla="*/ 154781 h 154781"/>
                    <a:gd name="connsiteX0" fmla="*/ 30958 w 152401"/>
                    <a:gd name="connsiteY0" fmla="*/ 154780 h 154781"/>
                    <a:gd name="connsiteX1" fmla="*/ 0 w 152401"/>
                    <a:gd name="connsiteY1" fmla="*/ 73818 h 154781"/>
                    <a:gd name="connsiteX2" fmla="*/ 76200 w 152401"/>
                    <a:gd name="connsiteY2" fmla="*/ 0 h 154781"/>
                    <a:gd name="connsiteX3" fmla="*/ 152401 w 152401"/>
                    <a:gd name="connsiteY3" fmla="*/ 76199 h 154781"/>
                    <a:gd name="connsiteX4" fmla="*/ 116682 w 152401"/>
                    <a:gd name="connsiteY4" fmla="*/ 154781 h 154781"/>
                    <a:gd name="connsiteX0" fmla="*/ 33339 w 154782"/>
                    <a:gd name="connsiteY0" fmla="*/ 154780 h 154781"/>
                    <a:gd name="connsiteX1" fmla="*/ 0 w 154782"/>
                    <a:gd name="connsiteY1" fmla="*/ 78580 h 154781"/>
                    <a:gd name="connsiteX2" fmla="*/ 78581 w 154782"/>
                    <a:gd name="connsiteY2" fmla="*/ 0 h 154781"/>
                    <a:gd name="connsiteX3" fmla="*/ 154782 w 154782"/>
                    <a:gd name="connsiteY3" fmla="*/ 76199 h 154781"/>
                    <a:gd name="connsiteX4" fmla="*/ 119063 w 154782"/>
                    <a:gd name="connsiteY4" fmla="*/ 154781 h 154781"/>
                    <a:gd name="connsiteX0" fmla="*/ 28576 w 150019"/>
                    <a:gd name="connsiteY0" fmla="*/ 154780 h 154781"/>
                    <a:gd name="connsiteX1" fmla="*/ 0 w 150019"/>
                    <a:gd name="connsiteY1" fmla="*/ 76199 h 154781"/>
                    <a:gd name="connsiteX2" fmla="*/ 73818 w 150019"/>
                    <a:gd name="connsiteY2" fmla="*/ 0 h 154781"/>
                    <a:gd name="connsiteX3" fmla="*/ 150019 w 150019"/>
                    <a:gd name="connsiteY3" fmla="*/ 76199 h 154781"/>
                    <a:gd name="connsiteX4" fmla="*/ 114300 w 150019"/>
                    <a:gd name="connsiteY4" fmla="*/ 154781 h 154781"/>
                    <a:gd name="connsiteX0" fmla="*/ 30958 w 152401"/>
                    <a:gd name="connsiteY0" fmla="*/ 154780 h 154781"/>
                    <a:gd name="connsiteX1" fmla="*/ 0 w 152401"/>
                    <a:gd name="connsiteY1" fmla="*/ 73818 h 154781"/>
                    <a:gd name="connsiteX2" fmla="*/ 76200 w 152401"/>
                    <a:gd name="connsiteY2" fmla="*/ 0 h 154781"/>
                    <a:gd name="connsiteX3" fmla="*/ 152401 w 152401"/>
                    <a:gd name="connsiteY3" fmla="*/ 76199 h 154781"/>
                    <a:gd name="connsiteX4" fmla="*/ 116682 w 152401"/>
                    <a:gd name="connsiteY4" fmla="*/ 154781 h 154781"/>
                    <a:gd name="connsiteX0" fmla="*/ 30958 w 152401"/>
                    <a:gd name="connsiteY0" fmla="*/ 154780 h 154781"/>
                    <a:gd name="connsiteX1" fmla="*/ 0 w 152401"/>
                    <a:gd name="connsiteY1" fmla="*/ 76199 h 154781"/>
                    <a:gd name="connsiteX2" fmla="*/ 76200 w 152401"/>
                    <a:gd name="connsiteY2" fmla="*/ 0 h 154781"/>
                    <a:gd name="connsiteX3" fmla="*/ 152401 w 152401"/>
                    <a:gd name="connsiteY3" fmla="*/ 76199 h 154781"/>
                    <a:gd name="connsiteX4" fmla="*/ 116682 w 152401"/>
                    <a:gd name="connsiteY4" fmla="*/ 154781 h 154781"/>
                    <a:gd name="connsiteX0" fmla="*/ 35721 w 152401"/>
                    <a:gd name="connsiteY0" fmla="*/ 150017 h 154781"/>
                    <a:gd name="connsiteX1" fmla="*/ 0 w 152401"/>
                    <a:gd name="connsiteY1" fmla="*/ 76199 h 154781"/>
                    <a:gd name="connsiteX2" fmla="*/ 76200 w 152401"/>
                    <a:gd name="connsiteY2" fmla="*/ 0 h 154781"/>
                    <a:gd name="connsiteX3" fmla="*/ 152401 w 152401"/>
                    <a:gd name="connsiteY3" fmla="*/ 76199 h 154781"/>
                    <a:gd name="connsiteX4" fmla="*/ 116682 w 152401"/>
                    <a:gd name="connsiteY4" fmla="*/ 154781 h 154781"/>
                    <a:gd name="connsiteX0" fmla="*/ 35721 w 152401"/>
                    <a:gd name="connsiteY0" fmla="*/ 150017 h 154781"/>
                    <a:gd name="connsiteX1" fmla="*/ 0 w 152401"/>
                    <a:gd name="connsiteY1" fmla="*/ 76199 h 154781"/>
                    <a:gd name="connsiteX2" fmla="*/ 76200 w 152401"/>
                    <a:gd name="connsiteY2" fmla="*/ 0 h 154781"/>
                    <a:gd name="connsiteX3" fmla="*/ 152401 w 152401"/>
                    <a:gd name="connsiteY3" fmla="*/ 76199 h 154781"/>
                    <a:gd name="connsiteX4" fmla="*/ 123826 w 152401"/>
                    <a:gd name="connsiteY4" fmla="*/ 154781 h 154781"/>
                    <a:gd name="connsiteX0" fmla="*/ 35721 w 152401"/>
                    <a:gd name="connsiteY0" fmla="*/ 150017 h 152400"/>
                    <a:gd name="connsiteX1" fmla="*/ 0 w 152401"/>
                    <a:gd name="connsiteY1" fmla="*/ 76199 h 152400"/>
                    <a:gd name="connsiteX2" fmla="*/ 76200 w 152401"/>
                    <a:gd name="connsiteY2" fmla="*/ 0 h 152400"/>
                    <a:gd name="connsiteX3" fmla="*/ 152401 w 152401"/>
                    <a:gd name="connsiteY3" fmla="*/ 76199 h 152400"/>
                    <a:gd name="connsiteX4" fmla="*/ 121445 w 152401"/>
                    <a:gd name="connsiteY4" fmla="*/ 152400 h 152400"/>
                    <a:gd name="connsiteX0" fmla="*/ 35721 w 152401"/>
                    <a:gd name="connsiteY0" fmla="*/ 150017 h 150017"/>
                    <a:gd name="connsiteX1" fmla="*/ 0 w 152401"/>
                    <a:gd name="connsiteY1" fmla="*/ 76199 h 150017"/>
                    <a:gd name="connsiteX2" fmla="*/ 76200 w 152401"/>
                    <a:gd name="connsiteY2" fmla="*/ 0 h 150017"/>
                    <a:gd name="connsiteX3" fmla="*/ 152401 w 152401"/>
                    <a:gd name="connsiteY3" fmla="*/ 76199 h 150017"/>
                    <a:gd name="connsiteX4" fmla="*/ 119064 w 152401"/>
                    <a:gd name="connsiteY4" fmla="*/ 147638 h 150017"/>
                    <a:gd name="connsiteX0" fmla="*/ 35721 w 152401"/>
                    <a:gd name="connsiteY0" fmla="*/ 150017 h 150020"/>
                    <a:gd name="connsiteX1" fmla="*/ 0 w 152401"/>
                    <a:gd name="connsiteY1" fmla="*/ 76199 h 150020"/>
                    <a:gd name="connsiteX2" fmla="*/ 76200 w 152401"/>
                    <a:gd name="connsiteY2" fmla="*/ 0 h 150020"/>
                    <a:gd name="connsiteX3" fmla="*/ 152401 w 152401"/>
                    <a:gd name="connsiteY3" fmla="*/ 76199 h 150020"/>
                    <a:gd name="connsiteX4" fmla="*/ 116682 w 152401"/>
                    <a:gd name="connsiteY4" fmla="*/ 150020 h 150020"/>
                    <a:gd name="connsiteX0" fmla="*/ 35721 w 152401"/>
                    <a:gd name="connsiteY0" fmla="*/ 150017 h 150020"/>
                    <a:gd name="connsiteX1" fmla="*/ 0 w 152401"/>
                    <a:gd name="connsiteY1" fmla="*/ 76199 h 150020"/>
                    <a:gd name="connsiteX2" fmla="*/ 76200 w 152401"/>
                    <a:gd name="connsiteY2" fmla="*/ 0 h 150020"/>
                    <a:gd name="connsiteX3" fmla="*/ 152401 w 152401"/>
                    <a:gd name="connsiteY3" fmla="*/ 76199 h 150020"/>
                    <a:gd name="connsiteX4" fmla="*/ 116682 w 152401"/>
                    <a:gd name="connsiteY4" fmla="*/ 150020 h 150020"/>
                    <a:gd name="connsiteX0" fmla="*/ 35721 w 152401"/>
                    <a:gd name="connsiteY0" fmla="*/ 150017 h 150020"/>
                    <a:gd name="connsiteX1" fmla="*/ 0 w 152401"/>
                    <a:gd name="connsiteY1" fmla="*/ 76199 h 150020"/>
                    <a:gd name="connsiteX2" fmla="*/ 76200 w 152401"/>
                    <a:gd name="connsiteY2" fmla="*/ 0 h 150020"/>
                    <a:gd name="connsiteX3" fmla="*/ 152401 w 152401"/>
                    <a:gd name="connsiteY3" fmla="*/ 76199 h 150020"/>
                    <a:gd name="connsiteX4" fmla="*/ 116682 w 152401"/>
                    <a:gd name="connsiteY4" fmla="*/ 150020 h 150020"/>
                    <a:gd name="connsiteX0" fmla="*/ 35721 w 152401"/>
                    <a:gd name="connsiteY0" fmla="*/ 150017 h 150020"/>
                    <a:gd name="connsiteX1" fmla="*/ 0 w 152401"/>
                    <a:gd name="connsiteY1" fmla="*/ 76199 h 150020"/>
                    <a:gd name="connsiteX2" fmla="*/ 76200 w 152401"/>
                    <a:gd name="connsiteY2" fmla="*/ 0 h 150020"/>
                    <a:gd name="connsiteX3" fmla="*/ 152401 w 152401"/>
                    <a:gd name="connsiteY3" fmla="*/ 76199 h 150020"/>
                    <a:gd name="connsiteX4" fmla="*/ 116682 w 152401"/>
                    <a:gd name="connsiteY4" fmla="*/ 150020 h 150020"/>
                    <a:gd name="connsiteX0" fmla="*/ 35721 w 152401"/>
                    <a:gd name="connsiteY0" fmla="*/ 150017 h 150020"/>
                    <a:gd name="connsiteX1" fmla="*/ 0 w 152401"/>
                    <a:gd name="connsiteY1" fmla="*/ 76199 h 150020"/>
                    <a:gd name="connsiteX2" fmla="*/ 76200 w 152401"/>
                    <a:gd name="connsiteY2" fmla="*/ 0 h 150020"/>
                    <a:gd name="connsiteX3" fmla="*/ 152401 w 152401"/>
                    <a:gd name="connsiteY3" fmla="*/ 76199 h 150020"/>
                    <a:gd name="connsiteX4" fmla="*/ 116682 w 152401"/>
                    <a:gd name="connsiteY4" fmla="*/ 150020 h 150020"/>
                    <a:gd name="connsiteX0" fmla="*/ 35721 w 153268"/>
                    <a:gd name="connsiteY0" fmla="*/ 150017 h 150020"/>
                    <a:gd name="connsiteX1" fmla="*/ 0 w 153268"/>
                    <a:gd name="connsiteY1" fmla="*/ 76199 h 150020"/>
                    <a:gd name="connsiteX2" fmla="*/ 76200 w 153268"/>
                    <a:gd name="connsiteY2" fmla="*/ 0 h 150020"/>
                    <a:gd name="connsiteX3" fmla="*/ 152401 w 153268"/>
                    <a:gd name="connsiteY3" fmla="*/ 76199 h 150020"/>
                    <a:gd name="connsiteX4" fmla="*/ 116682 w 153268"/>
                    <a:gd name="connsiteY4" fmla="*/ 150020 h 150020"/>
                    <a:gd name="connsiteX0" fmla="*/ 35721 w 153268"/>
                    <a:gd name="connsiteY0" fmla="*/ 150017 h 150020"/>
                    <a:gd name="connsiteX1" fmla="*/ 0 w 153268"/>
                    <a:gd name="connsiteY1" fmla="*/ 76199 h 150020"/>
                    <a:gd name="connsiteX2" fmla="*/ 76200 w 153268"/>
                    <a:gd name="connsiteY2" fmla="*/ 0 h 150020"/>
                    <a:gd name="connsiteX3" fmla="*/ 152401 w 153268"/>
                    <a:gd name="connsiteY3" fmla="*/ 76199 h 150020"/>
                    <a:gd name="connsiteX4" fmla="*/ 116682 w 153268"/>
                    <a:gd name="connsiteY4" fmla="*/ 150020 h 150020"/>
                    <a:gd name="connsiteX0" fmla="*/ 35721 w 153268"/>
                    <a:gd name="connsiteY0" fmla="*/ 150017 h 150020"/>
                    <a:gd name="connsiteX1" fmla="*/ 0 w 153268"/>
                    <a:gd name="connsiteY1" fmla="*/ 76199 h 150020"/>
                    <a:gd name="connsiteX2" fmla="*/ 76200 w 153268"/>
                    <a:gd name="connsiteY2" fmla="*/ 0 h 150020"/>
                    <a:gd name="connsiteX3" fmla="*/ 152401 w 153268"/>
                    <a:gd name="connsiteY3" fmla="*/ 76199 h 150020"/>
                    <a:gd name="connsiteX4" fmla="*/ 116682 w 153268"/>
                    <a:gd name="connsiteY4" fmla="*/ 150020 h 150020"/>
                    <a:gd name="connsiteX0" fmla="*/ 35721 w 153268"/>
                    <a:gd name="connsiteY0" fmla="*/ 150017 h 150020"/>
                    <a:gd name="connsiteX1" fmla="*/ 0 w 153268"/>
                    <a:gd name="connsiteY1" fmla="*/ 76199 h 150020"/>
                    <a:gd name="connsiteX2" fmla="*/ 76200 w 153268"/>
                    <a:gd name="connsiteY2" fmla="*/ 0 h 150020"/>
                    <a:gd name="connsiteX3" fmla="*/ 152401 w 153268"/>
                    <a:gd name="connsiteY3" fmla="*/ 76199 h 150020"/>
                    <a:gd name="connsiteX4" fmla="*/ 116682 w 153268"/>
                    <a:gd name="connsiteY4" fmla="*/ 150020 h 150020"/>
                    <a:gd name="connsiteX0" fmla="*/ 35721 w 153268"/>
                    <a:gd name="connsiteY0" fmla="*/ 150017 h 150020"/>
                    <a:gd name="connsiteX1" fmla="*/ 0 w 153268"/>
                    <a:gd name="connsiteY1" fmla="*/ 76199 h 150020"/>
                    <a:gd name="connsiteX2" fmla="*/ 76200 w 153268"/>
                    <a:gd name="connsiteY2" fmla="*/ 0 h 150020"/>
                    <a:gd name="connsiteX3" fmla="*/ 152401 w 153268"/>
                    <a:gd name="connsiteY3" fmla="*/ 76199 h 150020"/>
                    <a:gd name="connsiteX4" fmla="*/ 116682 w 153268"/>
                    <a:gd name="connsiteY4" fmla="*/ 150020 h 150020"/>
                    <a:gd name="connsiteX0" fmla="*/ 35721 w 153268"/>
                    <a:gd name="connsiteY0" fmla="*/ 150017 h 150020"/>
                    <a:gd name="connsiteX1" fmla="*/ 0 w 153268"/>
                    <a:gd name="connsiteY1" fmla="*/ 76199 h 150020"/>
                    <a:gd name="connsiteX2" fmla="*/ 76200 w 153268"/>
                    <a:gd name="connsiteY2" fmla="*/ 0 h 150020"/>
                    <a:gd name="connsiteX3" fmla="*/ 152401 w 153268"/>
                    <a:gd name="connsiteY3" fmla="*/ 76199 h 150020"/>
                    <a:gd name="connsiteX4" fmla="*/ 116682 w 153268"/>
                    <a:gd name="connsiteY4" fmla="*/ 150020 h 150020"/>
                    <a:gd name="connsiteX0" fmla="*/ 0 w 117547"/>
                    <a:gd name="connsiteY0" fmla="*/ 150017 h 150020"/>
                    <a:gd name="connsiteX1" fmla="*/ 40479 w 117547"/>
                    <a:gd name="connsiteY1" fmla="*/ 0 h 150020"/>
                    <a:gd name="connsiteX2" fmla="*/ 116680 w 117547"/>
                    <a:gd name="connsiteY2" fmla="*/ 76199 h 150020"/>
                    <a:gd name="connsiteX3" fmla="*/ 80961 w 117547"/>
                    <a:gd name="connsiteY3" fmla="*/ 150020 h 150020"/>
                    <a:gd name="connsiteX0" fmla="*/ 0 w 77068"/>
                    <a:gd name="connsiteY0" fmla="*/ 0 h 150020"/>
                    <a:gd name="connsiteX1" fmla="*/ 76201 w 77068"/>
                    <a:gd name="connsiteY1" fmla="*/ 76199 h 150020"/>
                    <a:gd name="connsiteX2" fmla="*/ 40482 w 77068"/>
                    <a:gd name="connsiteY2" fmla="*/ 150020 h 15002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77068" h="150020">
                      <a:moveTo>
                        <a:pt x="0" y="0"/>
                      </a:moveTo>
                      <a:cubicBezTo>
                        <a:pt x="77787" y="1588"/>
                        <a:pt x="79376" y="29368"/>
                        <a:pt x="76201" y="76199"/>
                      </a:cubicBezTo>
                      <a:cubicBezTo>
                        <a:pt x="71439" y="131762"/>
                        <a:pt x="52388" y="125413"/>
                        <a:pt x="40482" y="150020"/>
                      </a:cubicBezTo>
                    </a:path>
                  </a:pathLst>
                </a:custGeom>
                <a:noFill/>
                <a:ln w="25400">
                  <a:solidFill>
                    <a:srgbClr val="6969B6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CA" dirty="0"/>
                </a:p>
              </p:txBody>
            </p:sp>
            <p:sp>
              <p:nvSpPr>
                <p:cNvPr id="43" name="Freeform 42"/>
                <p:cNvSpPr/>
                <p:nvPr/>
              </p:nvSpPr>
              <p:spPr>
                <a:xfrm flipH="1">
                  <a:off x="534893" y="1981085"/>
                  <a:ext cx="77068" cy="150020"/>
                </a:xfrm>
                <a:custGeom>
                  <a:avLst/>
                  <a:gdLst>
                    <a:gd name="connsiteX0" fmla="*/ 0 w 295275"/>
                    <a:gd name="connsiteY0" fmla="*/ 152400 h 152400"/>
                    <a:gd name="connsiteX1" fmla="*/ 0 w 295275"/>
                    <a:gd name="connsiteY1" fmla="*/ 152400 h 152400"/>
                    <a:gd name="connsiteX2" fmla="*/ 66675 w 295275"/>
                    <a:gd name="connsiteY2" fmla="*/ 123825 h 152400"/>
                    <a:gd name="connsiteX3" fmla="*/ 38100 w 295275"/>
                    <a:gd name="connsiteY3" fmla="*/ 47625 h 152400"/>
                    <a:gd name="connsiteX4" fmla="*/ 142875 w 295275"/>
                    <a:gd name="connsiteY4" fmla="*/ 0 h 152400"/>
                    <a:gd name="connsiteX5" fmla="*/ 238125 w 295275"/>
                    <a:gd name="connsiteY5" fmla="*/ 47625 h 152400"/>
                    <a:gd name="connsiteX6" fmla="*/ 209550 w 295275"/>
                    <a:gd name="connsiteY6" fmla="*/ 133350 h 152400"/>
                    <a:gd name="connsiteX7" fmla="*/ 295275 w 295275"/>
                    <a:gd name="connsiteY7" fmla="*/ 152400 h 152400"/>
                    <a:gd name="connsiteX0" fmla="*/ 0 w 277485"/>
                    <a:gd name="connsiteY0" fmla="*/ 152400 h 163073"/>
                    <a:gd name="connsiteX1" fmla="*/ 0 w 277485"/>
                    <a:gd name="connsiteY1" fmla="*/ 152400 h 163073"/>
                    <a:gd name="connsiteX2" fmla="*/ 66675 w 277485"/>
                    <a:gd name="connsiteY2" fmla="*/ 123825 h 163073"/>
                    <a:gd name="connsiteX3" fmla="*/ 38100 w 277485"/>
                    <a:gd name="connsiteY3" fmla="*/ 47625 h 163073"/>
                    <a:gd name="connsiteX4" fmla="*/ 142875 w 277485"/>
                    <a:gd name="connsiteY4" fmla="*/ 0 h 163073"/>
                    <a:gd name="connsiteX5" fmla="*/ 238125 w 277485"/>
                    <a:gd name="connsiteY5" fmla="*/ 47625 h 163073"/>
                    <a:gd name="connsiteX6" fmla="*/ 209550 w 277485"/>
                    <a:gd name="connsiteY6" fmla="*/ 133350 h 163073"/>
                    <a:gd name="connsiteX7" fmla="*/ 277485 w 277485"/>
                    <a:gd name="connsiteY7" fmla="*/ 163073 h 163073"/>
                    <a:gd name="connsiteX0" fmla="*/ 0 w 277485"/>
                    <a:gd name="connsiteY0" fmla="*/ 152400 h 163073"/>
                    <a:gd name="connsiteX1" fmla="*/ 21348 w 277485"/>
                    <a:gd name="connsiteY1" fmla="*/ 141726 h 163073"/>
                    <a:gd name="connsiteX2" fmla="*/ 66675 w 277485"/>
                    <a:gd name="connsiteY2" fmla="*/ 123825 h 163073"/>
                    <a:gd name="connsiteX3" fmla="*/ 38100 w 277485"/>
                    <a:gd name="connsiteY3" fmla="*/ 47625 h 163073"/>
                    <a:gd name="connsiteX4" fmla="*/ 142875 w 277485"/>
                    <a:gd name="connsiteY4" fmla="*/ 0 h 163073"/>
                    <a:gd name="connsiteX5" fmla="*/ 238125 w 277485"/>
                    <a:gd name="connsiteY5" fmla="*/ 47625 h 163073"/>
                    <a:gd name="connsiteX6" fmla="*/ 209550 w 277485"/>
                    <a:gd name="connsiteY6" fmla="*/ 133350 h 163073"/>
                    <a:gd name="connsiteX7" fmla="*/ 277485 w 277485"/>
                    <a:gd name="connsiteY7" fmla="*/ 163073 h 163073"/>
                    <a:gd name="connsiteX0" fmla="*/ 35654 w 256212"/>
                    <a:gd name="connsiteY0" fmla="*/ 163073 h 163073"/>
                    <a:gd name="connsiteX1" fmla="*/ 75 w 256212"/>
                    <a:gd name="connsiteY1" fmla="*/ 141726 h 163073"/>
                    <a:gd name="connsiteX2" fmla="*/ 45402 w 256212"/>
                    <a:gd name="connsiteY2" fmla="*/ 123825 h 163073"/>
                    <a:gd name="connsiteX3" fmla="*/ 16827 w 256212"/>
                    <a:gd name="connsiteY3" fmla="*/ 47625 h 163073"/>
                    <a:gd name="connsiteX4" fmla="*/ 121602 w 256212"/>
                    <a:gd name="connsiteY4" fmla="*/ 0 h 163073"/>
                    <a:gd name="connsiteX5" fmla="*/ 216852 w 256212"/>
                    <a:gd name="connsiteY5" fmla="*/ 47625 h 163073"/>
                    <a:gd name="connsiteX6" fmla="*/ 188277 w 256212"/>
                    <a:gd name="connsiteY6" fmla="*/ 133350 h 163073"/>
                    <a:gd name="connsiteX7" fmla="*/ 256212 w 256212"/>
                    <a:gd name="connsiteY7" fmla="*/ 163073 h 163073"/>
                    <a:gd name="connsiteX0" fmla="*/ 0 w 256137"/>
                    <a:gd name="connsiteY0" fmla="*/ 141726 h 163073"/>
                    <a:gd name="connsiteX1" fmla="*/ 45327 w 256137"/>
                    <a:gd name="connsiteY1" fmla="*/ 123825 h 163073"/>
                    <a:gd name="connsiteX2" fmla="*/ 16752 w 256137"/>
                    <a:gd name="connsiteY2" fmla="*/ 47625 h 163073"/>
                    <a:gd name="connsiteX3" fmla="*/ 121527 w 256137"/>
                    <a:gd name="connsiteY3" fmla="*/ 0 h 163073"/>
                    <a:gd name="connsiteX4" fmla="*/ 216777 w 256137"/>
                    <a:gd name="connsiteY4" fmla="*/ 47625 h 163073"/>
                    <a:gd name="connsiteX5" fmla="*/ 188202 w 256137"/>
                    <a:gd name="connsiteY5" fmla="*/ 133350 h 163073"/>
                    <a:gd name="connsiteX6" fmla="*/ 256137 w 256137"/>
                    <a:gd name="connsiteY6" fmla="*/ 163073 h 163073"/>
                    <a:gd name="connsiteX0" fmla="*/ 8153 w 239385"/>
                    <a:gd name="connsiteY0" fmla="*/ 152400 h 163073"/>
                    <a:gd name="connsiteX1" fmla="*/ 28575 w 239385"/>
                    <a:gd name="connsiteY1" fmla="*/ 123825 h 163073"/>
                    <a:gd name="connsiteX2" fmla="*/ 0 w 239385"/>
                    <a:gd name="connsiteY2" fmla="*/ 47625 h 163073"/>
                    <a:gd name="connsiteX3" fmla="*/ 104775 w 239385"/>
                    <a:gd name="connsiteY3" fmla="*/ 0 h 163073"/>
                    <a:gd name="connsiteX4" fmla="*/ 200025 w 239385"/>
                    <a:gd name="connsiteY4" fmla="*/ 47625 h 163073"/>
                    <a:gd name="connsiteX5" fmla="*/ 171450 w 239385"/>
                    <a:gd name="connsiteY5" fmla="*/ 133350 h 163073"/>
                    <a:gd name="connsiteX6" fmla="*/ 239385 w 239385"/>
                    <a:gd name="connsiteY6" fmla="*/ 163073 h 163073"/>
                    <a:gd name="connsiteX0" fmla="*/ 8153 w 239385"/>
                    <a:gd name="connsiteY0" fmla="*/ 152400 h 163073"/>
                    <a:gd name="connsiteX1" fmla="*/ 35719 w 239385"/>
                    <a:gd name="connsiteY1" fmla="*/ 138112 h 163073"/>
                    <a:gd name="connsiteX2" fmla="*/ 0 w 239385"/>
                    <a:gd name="connsiteY2" fmla="*/ 47625 h 163073"/>
                    <a:gd name="connsiteX3" fmla="*/ 104775 w 239385"/>
                    <a:gd name="connsiteY3" fmla="*/ 0 h 163073"/>
                    <a:gd name="connsiteX4" fmla="*/ 200025 w 239385"/>
                    <a:gd name="connsiteY4" fmla="*/ 47625 h 163073"/>
                    <a:gd name="connsiteX5" fmla="*/ 171450 w 239385"/>
                    <a:gd name="connsiteY5" fmla="*/ 133350 h 163073"/>
                    <a:gd name="connsiteX6" fmla="*/ 239385 w 239385"/>
                    <a:gd name="connsiteY6" fmla="*/ 163073 h 163073"/>
                    <a:gd name="connsiteX0" fmla="*/ 35719 w 239385"/>
                    <a:gd name="connsiteY0" fmla="*/ 138112 h 163073"/>
                    <a:gd name="connsiteX1" fmla="*/ 0 w 239385"/>
                    <a:gd name="connsiteY1" fmla="*/ 47625 h 163073"/>
                    <a:gd name="connsiteX2" fmla="*/ 104775 w 239385"/>
                    <a:gd name="connsiteY2" fmla="*/ 0 h 163073"/>
                    <a:gd name="connsiteX3" fmla="*/ 200025 w 239385"/>
                    <a:gd name="connsiteY3" fmla="*/ 47625 h 163073"/>
                    <a:gd name="connsiteX4" fmla="*/ 171450 w 239385"/>
                    <a:gd name="connsiteY4" fmla="*/ 133350 h 163073"/>
                    <a:gd name="connsiteX5" fmla="*/ 239385 w 239385"/>
                    <a:gd name="connsiteY5" fmla="*/ 163073 h 163073"/>
                    <a:gd name="connsiteX0" fmla="*/ 45244 w 239385"/>
                    <a:gd name="connsiteY0" fmla="*/ 138112 h 163073"/>
                    <a:gd name="connsiteX1" fmla="*/ 0 w 239385"/>
                    <a:gd name="connsiteY1" fmla="*/ 47625 h 163073"/>
                    <a:gd name="connsiteX2" fmla="*/ 104775 w 239385"/>
                    <a:gd name="connsiteY2" fmla="*/ 0 h 163073"/>
                    <a:gd name="connsiteX3" fmla="*/ 200025 w 239385"/>
                    <a:gd name="connsiteY3" fmla="*/ 47625 h 163073"/>
                    <a:gd name="connsiteX4" fmla="*/ 171450 w 239385"/>
                    <a:gd name="connsiteY4" fmla="*/ 133350 h 163073"/>
                    <a:gd name="connsiteX5" fmla="*/ 239385 w 239385"/>
                    <a:gd name="connsiteY5" fmla="*/ 163073 h 163073"/>
                    <a:gd name="connsiteX0" fmla="*/ 45244 w 200025"/>
                    <a:gd name="connsiteY0" fmla="*/ 138112 h 138112"/>
                    <a:gd name="connsiteX1" fmla="*/ 0 w 200025"/>
                    <a:gd name="connsiteY1" fmla="*/ 47625 h 138112"/>
                    <a:gd name="connsiteX2" fmla="*/ 104775 w 200025"/>
                    <a:gd name="connsiteY2" fmla="*/ 0 h 138112"/>
                    <a:gd name="connsiteX3" fmla="*/ 200025 w 200025"/>
                    <a:gd name="connsiteY3" fmla="*/ 47625 h 138112"/>
                    <a:gd name="connsiteX4" fmla="*/ 171450 w 200025"/>
                    <a:gd name="connsiteY4" fmla="*/ 133350 h 138112"/>
                    <a:gd name="connsiteX0" fmla="*/ 45244 w 200025"/>
                    <a:gd name="connsiteY0" fmla="*/ 138112 h 138112"/>
                    <a:gd name="connsiteX1" fmla="*/ 0 w 200025"/>
                    <a:gd name="connsiteY1" fmla="*/ 47625 h 138112"/>
                    <a:gd name="connsiteX2" fmla="*/ 104775 w 200025"/>
                    <a:gd name="connsiteY2" fmla="*/ 0 h 138112"/>
                    <a:gd name="connsiteX3" fmla="*/ 200025 w 200025"/>
                    <a:gd name="connsiteY3" fmla="*/ 47625 h 138112"/>
                    <a:gd name="connsiteX4" fmla="*/ 164306 w 200025"/>
                    <a:gd name="connsiteY4" fmla="*/ 135731 h 138112"/>
                    <a:gd name="connsiteX0" fmla="*/ 45244 w 200025"/>
                    <a:gd name="connsiteY0" fmla="*/ 150018 h 150018"/>
                    <a:gd name="connsiteX1" fmla="*/ 0 w 200025"/>
                    <a:gd name="connsiteY1" fmla="*/ 59531 h 150018"/>
                    <a:gd name="connsiteX2" fmla="*/ 107156 w 200025"/>
                    <a:gd name="connsiteY2" fmla="*/ 0 h 150018"/>
                    <a:gd name="connsiteX3" fmla="*/ 200025 w 200025"/>
                    <a:gd name="connsiteY3" fmla="*/ 59531 h 150018"/>
                    <a:gd name="connsiteX4" fmla="*/ 164306 w 200025"/>
                    <a:gd name="connsiteY4" fmla="*/ 147637 h 150018"/>
                    <a:gd name="connsiteX0" fmla="*/ 45244 w 216694"/>
                    <a:gd name="connsiteY0" fmla="*/ 150018 h 150018"/>
                    <a:gd name="connsiteX1" fmla="*/ 0 w 216694"/>
                    <a:gd name="connsiteY1" fmla="*/ 59531 h 150018"/>
                    <a:gd name="connsiteX2" fmla="*/ 107156 w 216694"/>
                    <a:gd name="connsiteY2" fmla="*/ 0 h 150018"/>
                    <a:gd name="connsiteX3" fmla="*/ 216694 w 216694"/>
                    <a:gd name="connsiteY3" fmla="*/ 80962 h 150018"/>
                    <a:gd name="connsiteX4" fmla="*/ 164306 w 216694"/>
                    <a:gd name="connsiteY4" fmla="*/ 147637 h 150018"/>
                    <a:gd name="connsiteX0" fmla="*/ 45244 w 226219"/>
                    <a:gd name="connsiteY0" fmla="*/ 150018 h 150018"/>
                    <a:gd name="connsiteX1" fmla="*/ 0 w 226219"/>
                    <a:gd name="connsiteY1" fmla="*/ 59531 h 150018"/>
                    <a:gd name="connsiteX2" fmla="*/ 107156 w 226219"/>
                    <a:gd name="connsiteY2" fmla="*/ 0 h 150018"/>
                    <a:gd name="connsiteX3" fmla="*/ 226219 w 226219"/>
                    <a:gd name="connsiteY3" fmla="*/ 83343 h 150018"/>
                    <a:gd name="connsiteX4" fmla="*/ 164306 w 226219"/>
                    <a:gd name="connsiteY4" fmla="*/ 147637 h 150018"/>
                    <a:gd name="connsiteX0" fmla="*/ 54769 w 235744"/>
                    <a:gd name="connsiteY0" fmla="*/ 150018 h 150018"/>
                    <a:gd name="connsiteX1" fmla="*/ 0 w 235744"/>
                    <a:gd name="connsiteY1" fmla="*/ 83343 h 150018"/>
                    <a:gd name="connsiteX2" fmla="*/ 116681 w 235744"/>
                    <a:gd name="connsiteY2" fmla="*/ 0 h 150018"/>
                    <a:gd name="connsiteX3" fmla="*/ 235744 w 235744"/>
                    <a:gd name="connsiteY3" fmla="*/ 83343 h 150018"/>
                    <a:gd name="connsiteX4" fmla="*/ 173831 w 235744"/>
                    <a:gd name="connsiteY4" fmla="*/ 147637 h 150018"/>
                    <a:gd name="connsiteX0" fmla="*/ 54769 w 235744"/>
                    <a:gd name="connsiteY0" fmla="*/ 150018 h 157162"/>
                    <a:gd name="connsiteX1" fmla="*/ 0 w 235744"/>
                    <a:gd name="connsiteY1" fmla="*/ 83343 h 157162"/>
                    <a:gd name="connsiteX2" fmla="*/ 116681 w 235744"/>
                    <a:gd name="connsiteY2" fmla="*/ 0 h 157162"/>
                    <a:gd name="connsiteX3" fmla="*/ 235744 w 235744"/>
                    <a:gd name="connsiteY3" fmla="*/ 83343 h 157162"/>
                    <a:gd name="connsiteX4" fmla="*/ 159544 w 235744"/>
                    <a:gd name="connsiteY4" fmla="*/ 157162 h 157162"/>
                    <a:gd name="connsiteX0" fmla="*/ 71438 w 235744"/>
                    <a:gd name="connsiteY0" fmla="*/ 157161 h 157162"/>
                    <a:gd name="connsiteX1" fmla="*/ 0 w 235744"/>
                    <a:gd name="connsiteY1" fmla="*/ 83343 h 157162"/>
                    <a:gd name="connsiteX2" fmla="*/ 116681 w 235744"/>
                    <a:gd name="connsiteY2" fmla="*/ 0 h 157162"/>
                    <a:gd name="connsiteX3" fmla="*/ 235744 w 235744"/>
                    <a:gd name="connsiteY3" fmla="*/ 83343 h 157162"/>
                    <a:gd name="connsiteX4" fmla="*/ 159544 w 235744"/>
                    <a:gd name="connsiteY4" fmla="*/ 157162 h 157162"/>
                    <a:gd name="connsiteX0" fmla="*/ 73820 w 235744"/>
                    <a:gd name="connsiteY0" fmla="*/ 157161 h 157162"/>
                    <a:gd name="connsiteX1" fmla="*/ 0 w 235744"/>
                    <a:gd name="connsiteY1" fmla="*/ 83343 h 157162"/>
                    <a:gd name="connsiteX2" fmla="*/ 116681 w 235744"/>
                    <a:gd name="connsiteY2" fmla="*/ 0 h 157162"/>
                    <a:gd name="connsiteX3" fmla="*/ 235744 w 235744"/>
                    <a:gd name="connsiteY3" fmla="*/ 83343 h 157162"/>
                    <a:gd name="connsiteX4" fmla="*/ 159544 w 235744"/>
                    <a:gd name="connsiteY4" fmla="*/ 157162 h 157162"/>
                    <a:gd name="connsiteX0" fmla="*/ 73820 w 195263"/>
                    <a:gd name="connsiteY0" fmla="*/ 157161 h 157162"/>
                    <a:gd name="connsiteX1" fmla="*/ 0 w 195263"/>
                    <a:gd name="connsiteY1" fmla="*/ 83343 h 157162"/>
                    <a:gd name="connsiteX2" fmla="*/ 116681 w 195263"/>
                    <a:gd name="connsiteY2" fmla="*/ 0 h 157162"/>
                    <a:gd name="connsiteX3" fmla="*/ 195263 w 195263"/>
                    <a:gd name="connsiteY3" fmla="*/ 78580 h 157162"/>
                    <a:gd name="connsiteX4" fmla="*/ 159544 w 195263"/>
                    <a:gd name="connsiteY4" fmla="*/ 157162 h 157162"/>
                    <a:gd name="connsiteX0" fmla="*/ 30958 w 152401"/>
                    <a:gd name="connsiteY0" fmla="*/ 157161 h 157162"/>
                    <a:gd name="connsiteX1" fmla="*/ 0 w 152401"/>
                    <a:gd name="connsiteY1" fmla="*/ 85724 h 157162"/>
                    <a:gd name="connsiteX2" fmla="*/ 73819 w 152401"/>
                    <a:gd name="connsiteY2" fmla="*/ 0 h 157162"/>
                    <a:gd name="connsiteX3" fmla="*/ 152401 w 152401"/>
                    <a:gd name="connsiteY3" fmla="*/ 78580 h 157162"/>
                    <a:gd name="connsiteX4" fmla="*/ 116682 w 152401"/>
                    <a:gd name="connsiteY4" fmla="*/ 157162 h 157162"/>
                    <a:gd name="connsiteX0" fmla="*/ 30958 w 152401"/>
                    <a:gd name="connsiteY0" fmla="*/ 154780 h 154781"/>
                    <a:gd name="connsiteX1" fmla="*/ 0 w 152401"/>
                    <a:gd name="connsiteY1" fmla="*/ 83343 h 154781"/>
                    <a:gd name="connsiteX2" fmla="*/ 76200 w 152401"/>
                    <a:gd name="connsiteY2" fmla="*/ 0 h 154781"/>
                    <a:gd name="connsiteX3" fmla="*/ 152401 w 152401"/>
                    <a:gd name="connsiteY3" fmla="*/ 76199 h 154781"/>
                    <a:gd name="connsiteX4" fmla="*/ 116682 w 152401"/>
                    <a:gd name="connsiteY4" fmla="*/ 154781 h 154781"/>
                    <a:gd name="connsiteX0" fmla="*/ 26195 w 147638"/>
                    <a:gd name="connsiteY0" fmla="*/ 154780 h 154781"/>
                    <a:gd name="connsiteX1" fmla="*/ 0 w 147638"/>
                    <a:gd name="connsiteY1" fmla="*/ 76199 h 154781"/>
                    <a:gd name="connsiteX2" fmla="*/ 71437 w 147638"/>
                    <a:gd name="connsiteY2" fmla="*/ 0 h 154781"/>
                    <a:gd name="connsiteX3" fmla="*/ 147638 w 147638"/>
                    <a:gd name="connsiteY3" fmla="*/ 76199 h 154781"/>
                    <a:gd name="connsiteX4" fmla="*/ 111919 w 147638"/>
                    <a:gd name="connsiteY4" fmla="*/ 154781 h 154781"/>
                    <a:gd name="connsiteX0" fmla="*/ 28576 w 150019"/>
                    <a:gd name="connsiteY0" fmla="*/ 154780 h 154781"/>
                    <a:gd name="connsiteX1" fmla="*/ 0 w 150019"/>
                    <a:gd name="connsiteY1" fmla="*/ 76199 h 154781"/>
                    <a:gd name="connsiteX2" fmla="*/ 73818 w 150019"/>
                    <a:gd name="connsiteY2" fmla="*/ 0 h 154781"/>
                    <a:gd name="connsiteX3" fmla="*/ 150019 w 150019"/>
                    <a:gd name="connsiteY3" fmla="*/ 76199 h 154781"/>
                    <a:gd name="connsiteX4" fmla="*/ 114300 w 150019"/>
                    <a:gd name="connsiteY4" fmla="*/ 154781 h 154781"/>
                    <a:gd name="connsiteX0" fmla="*/ 30957 w 152400"/>
                    <a:gd name="connsiteY0" fmla="*/ 154780 h 154781"/>
                    <a:gd name="connsiteX1" fmla="*/ 0 w 152400"/>
                    <a:gd name="connsiteY1" fmla="*/ 78580 h 154781"/>
                    <a:gd name="connsiteX2" fmla="*/ 76199 w 152400"/>
                    <a:gd name="connsiteY2" fmla="*/ 0 h 154781"/>
                    <a:gd name="connsiteX3" fmla="*/ 152400 w 152400"/>
                    <a:gd name="connsiteY3" fmla="*/ 76199 h 154781"/>
                    <a:gd name="connsiteX4" fmla="*/ 116681 w 152400"/>
                    <a:gd name="connsiteY4" fmla="*/ 154781 h 154781"/>
                    <a:gd name="connsiteX0" fmla="*/ 35719 w 157162"/>
                    <a:gd name="connsiteY0" fmla="*/ 154780 h 154781"/>
                    <a:gd name="connsiteX1" fmla="*/ 0 w 157162"/>
                    <a:gd name="connsiteY1" fmla="*/ 78580 h 154781"/>
                    <a:gd name="connsiteX2" fmla="*/ 80961 w 157162"/>
                    <a:gd name="connsiteY2" fmla="*/ 0 h 154781"/>
                    <a:gd name="connsiteX3" fmla="*/ 157162 w 157162"/>
                    <a:gd name="connsiteY3" fmla="*/ 76199 h 154781"/>
                    <a:gd name="connsiteX4" fmla="*/ 121443 w 157162"/>
                    <a:gd name="connsiteY4" fmla="*/ 154781 h 154781"/>
                    <a:gd name="connsiteX0" fmla="*/ 28576 w 150019"/>
                    <a:gd name="connsiteY0" fmla="*/ 154780 h 154781"/>
                    <a:gd name="connsiteX1" fmla="*/ 0 w 150019"/>
                    <a:gd name="connsiteY1" fmla="*/ 78580 h 154781"/>
                    <a:gd name="connsiteX2" fmla="*/ 73818 w 150019"/>
                    <a:gd name="connsiteY2" fmla="*/ 0 h 154781"/>
                    <a:gd name="connsiteX3" fmla="*/ 150019 w 150019"/>
                    <a:gd name="connsiteY3" fmla="*/ 76199 h 154781"/>
                    <a:gd name="connsiteX4" fmla="*/ 114300 w 150019"/>
                    <a:gd name="connsiteY4" fmla="*/ 154781 h 154781"/>
                    <a:gd name="connsiteX0" fmla="*/ 28576 w 150019"/>
                    <a:gd name="connsiteY0" fmla="*/ 154780 h 154781"/>
                    <a:gd name="connsiteX1" fmla="*/ 0 w 150019"/>
                    <a:gd name="connsiteY1" fmla="*/ 80962 h 154781"/>
                    <a:gd name="connsiteX2" fmla="*/ 73818 w 150019"/>
                    <a:gd name="connsiteY2" fmla="*/ 0 h 154781"/>
                    <a:gd name="connsiteX3" fmla="*/ 150019 w 150019"/>
                    <a:gd name="connsiteY3" fmla="*/ 76199 h 154781"/>
                    <a:gd name="connsiteX4" fmla="*/ 114300 w 150019"/>
                    <a:gd name="connsiteY4" fmla="*/ 154781 h 154781"/>
                    <a:gd name="connsiteX0" fmla="*/ 28576 w 150019"/>
                    <a:gd name="connsiteY0" fmla="*/ 154780 h 154781"/>
                    <a:gd name="connsiteX1" fmla="*/ 0 w 150019"/>
                    <a:gd name="connsiteY1" fmla="*/ 73818 h 154781"/>
                    <a:gd name="connsiteX2" fmla="*/ 73818 w 150019"/>
                    <a:gd name="connsiteY2" fmla="*/ 0 h 154781"/>
                    <a:gd name="connsiteX3" fmla="*/ 150019 w 150019"/>
                    <a:gd name="connsiteY3" fmla="*/ 76199 h 154781"/>
                    <a:gd name="connsiteX4" fmla="*/ 114300 w 150019"/>
                    <a:gd name="connsiteY4" fmla="*/ 154781 h 154781"/>
                    <a:gd name="connsiteX0" fmla="*/ 30958 w 152401"/>
                    <a:gd name="connsiteY0" fmla="*/ 154780 h 154781"/>
                    <a:gd name="connsiteX1" fmla="*/ 0 w 152401"/>
                    <a:gd name="connsiteY1" fmla="*/ 73818 h 154781"/>
                    <a:gd name="connsiteX2" fmla="*/ 76200 w 152401"/>
                    <a:gd name="connsiteY2" fmla="*/ 0 h 154781"/>
                    <a:gd name="connsiteX3" fmla="*/ 152401 w 152401"/>
                    <a:gd name="connsiteY3" fmla="*/ 76199 h 154781"/>
                    <a:gd name="connsiteX4" fmla="*/ 116682 w 152401"/>
                    <a:gd name="connsiteY4" fmla="*/ 154781 h 154781"/>
                    <a:gd name="connsiteX0" fmla="*/ 30958 w 152401"/>
                    <a:gd name="connsiteY0" fmla="*/ 154780 h 154781"/>
                    <a:gd name="connsiteX1" fmla="*/ 0 w 152401"/>
                    <a:gd name="connsiteY1" fmla="*/ 73818 h 154781"/>
                    <a:gd name="connsiteX2" fmla="*/ 76200 w 152401"/>
                    <a:gd name="connsiteY2" fmla="*/ 0 h 154781"/>
                    <a:gd name="connsiteX3" fmla="*/ 152401 w 152401"/>
                    <a:gd name="connsiteY3" fmla="*/ 76199 h 154781"/>
                    <a:gd name="connsiteX4" fmla="*/ 116682 w 152401"/>
                    <a:gd name="connsiteY4" fmla="*/ 154781 h 154781"/>
                    <a:gd name="connsiteX0" fmla="*/ 33339 w 154782"/>
                    <a:gd name="connsiteY0" fmla="*/ 154780 h 154781"/>
                    <a:gd name="connsiteX1" fmla="*/ 0 w 154782"/>
                    <a:gd name="connsiteY1" fmla="*/ 78580 h 154781"/>
                    <a:gd name="connsiteX2" fmla="*/ 78581 w 154782"/>
                    <a:gd name="connsiteY2" fmla="*/ 0 h 154781"/>
                    <a:gd name="connsiteX3" fmla="*/ 154782 w 154782"/>
                    <a:gd name="connsiteY3" fmla="*/ 76199 h 154781"/>
                    <a:gd name="connsiteX4" fmla="*/ 119063 w 154782"/>
                    <a:gd name="connsiteY4" fmla="*/ 154781 h 154781"/>
                    <a:gd name="connsiteX0" fmla="*/ 28576 w 150019"/>
                    <a:gd name="connsiteY0" fmla="*/ 154780 h 154781"/>
                    <a:gd name="connsiteX1" fmla="*/ 0 w 150019"/>
                    <a:gd name="connsiteY1" fmla="*/ 76199 h 154781"/>
                    <a:gd name="connsiteX2" fmla="*/ 73818 w 150019"/>
                    <a:gd name="connsiteY2" fmla="*/ 0 h 154781"/>
                    <a:gd name="connsiteX3" fmla="*/ 150019 w 150019"/>
                    <a:gd name="connsiteY3" fmla="*/ 76199 h 154781"/>
                    <a:gd name="connsiteX4" fmla="*/ 114300 w 150019"/>
                    <a:gd name="connsiteY4" fmla="*/ 154781 h 154781"/>
                    <a:gd name="connsiteX0" fmla="*/ 30958 w 152401"/>
                    <a:gd name="connsiteY0" fmla="*/ 154780 h 154781"/>
                    <a:gd name="connsiteX1" fmla="*/ 0 w 152401"/>
                    <a:gd name="connsiteY1" fmla="*/ 73818 h 154781"/>
                    <a:gd name="connsiteX2" fmla="*/ 76200 w 152401"/>
                    <a:gd name="connsiteY2" fmla="*/ 0 h 154781"/>
                    <a:gd name="connsiteX3" fmla="*/ 152401 w 152401"/>
                    <a:gd name="connsiteY3" fmla="*/ 76199 h 154781"/>
                    <a:gd name="connsiteX4" fmla="*/ 116682 w 152401"/>
                    <a:gd name="connsiteY4" fmla="*/ 154781 h 154781"/>
                    <a:gd name="connsiteX0" fmla="*/ 30958 w 152401"/>
                    <a:gd name="connsiteY0" fmla="*/ 154780 h 154781"/>
                    <a:gd name="connsiteX1" fmla="*/ 0 w 152401"/>
                    <a:gd name="connsiteY1" fmla="*/ 76199 h 154781"/>
                    <a:gd name="connsiteX2" fmla="*/ 76200 w 152401"/>
                    <a:gd name="connsiteY2" fmla="*/ 0 h 154781"/>
                    <a:gd name="connsiteX3" fmla="*/ 152401 w 152401"/>
                    <a:gd name="connsiteY3" fmla="*/ 76199 h 154781"/>
                    <a:gd name="connsiteX4" fmla="*/ 116682 w 152401"/>
                    <a:gd name="connsiteY4" fmla="*/ 154781 h 154781"/>
                    <a:gd name="connsiteX0" fmla="*/ 35721 w 152401"/>
                    <a:gd name="connsiteY0" fmla="*/ 150017 h 154781"/>
                    <a:gd name="connsiteX1" fmla="*/ 0 w 152401"/>
                    <a:gd name="connsiteY1" fmla="*/ 76199 h 154781"/>
                    <a:gd name="connsiteX2" fmla="*/ 76200 w 152401"/>
                    <a:gd name="connsiteY2" fmla="*/ 0 h 154781"/>
                    <a:gd name="connsiteX3" fmla="*/ 152401 w 152401"/>
                    <a:gd name="connsiteY3" fmla="*/ 76199 h 154781"/>
                    <a:gd name="connsiteX4" fmla="*/ 116682 w 152401"/>
                    <a:gd name="connsiteY4" fmla="*/ 154781 h 154781"/>
                    <a:gd name="connsiteX0" fmla="*/ 35721 w 152401"/>
                    <a:gd name="connsiteY0" fmla="*/ 150017 h 154781"/>
                    <a:gd name="connsiteX1" fmla="*/ 0 w 152401"/>
                    <a:gd name="connsiteY1" fmla="*/ 76199 h 154781"/>
                    <a:gd name="connsiteX2" fmla="*/ 76200 w 152401"/>
                    <a:gd name="connsiteY2" fmla="*/ 0 h 154781"/>
                    <a:gd name="connsiteX3" fmla="*/ 152401 w 152401"/>
                    <a:gd name="connsiteY3" fmla="*/ 76199 h 154781"/>
                    <a:gd name="connsiteX4" fmla="*/ 123826 w 152401"/>
                    <a:gd name="connsiteY4" fmla="*/ 154781 h 154781"/>
                    <a:gd name="connsiteX0" fmla="*/ 35721 w 152401"/>
                    <a:gd name="connsiteY0" fmla="*/ 150017 h 152400"/>
                    <a:gd name="connsiteX1" fmla="*/ 0 w 152401"/>
                    <a:gd name="connsiteY1" fmla="*/ 76199 h 152400"/>
                    <a:gd name="connsiteX2" fmla="*/ 76200 w 152401"/>
                    <a:gd name="connsiteY2" fmla="*/ 0 h 152400"/>
                    <a:gd name="connsiteX3" fmla="*/ 152401 w 152401"/>
                    <a:gd name="connsiteY3" fmla="*/ 76199 h 152400"/>
                    <a:gd name="connsiteX4" fmla="*/ 121445 w 152401"/>
                    <a:gd name="connsiteY4" fmla="*/ 152400 h 152400"/>
                    <a:gd name="connsiteX0" fmla="*/ 35721 w 152401"/>
                    <a:gd name="connsiteY0" fmla="*/ 150017 h 150017"/>
                    <a:gd name="connsiteX1" fmla="*/ 0 w 152401"/>
                    <a:gd name="connsiteY1" fmla="*/ 76199 h 150017"/>
                    <a:gd name="connsiteX2" fmla="*/ 76200 w 152401"/>
                    <a:gd name="connsiteY2" fmla="*/ 0 h 150017"/>
                    <a:gd name="connsiteX3" fmla="*/ 152401 w 152401"/>
                    <a:gd name="connsiteY3" fmla="*/ 76199 h 150017"/>
                    <a:gd name="connsiteX4" fmla="*/ 119064 w 152401"/>
                    <a:gd name="connsiteY4" fmla="*/ 147638 h 150017"/>
                    <a:gd name="connsiteX0" fmla="*/ 35721 w 152401"/>
                    <a:gd name="connsiteY0" fmla="*/ 150017 h 150020"/>
                    <a:gd name="connsiteX1" fmla="*/ 0 w 152401"/>
                    <a:gd name="connsiteY1" fmla="*/ 76199 h 150020"/>
                    <a:gd name="connsiteX2" fmla="*/ 76200 w 152401"/>
                    <a:gd name="connsiteY2" fmla="*/ 0 h 150020"/>
                    <a:gd name="connsiteX3" fmla="*/ 152401 w 152401"/>
                    <a:gd name="connsiteY3" fmla="*/ 76199 h 150020"/>
                    <a:gd name="connsiteX4" fmla="*/ 116682 w 152401"/>
                    <a:gd name="connsiteY4" fmla="*/ 150020 h 150020"/>
                    <a:gd name="connsiteX0" fmla="*/ 35721 w 152401"/>
                    <a:gd name="connsiteY0" fmla="*/ 150017 h 150020"/>
                    <a:gd name="connsiteX1" fmla="*/ 0 w 152401"/>
                    <a:gd name="connsiteY1" fmla="*/ 76199 h 150020"/>
                    <a:gd name="connsiteX2" fmla="*/ 76200 w 152401"/>
                    <a:gd name="connsiteY2" fmla="*/ 0 h 150020"/>
                    <a:gd name="connsiteX3" fmla="*/ 152401 w 152401"/>
                    <a:gd name="connsiteY3" fmla="*/ 76199 h 150020"/>
                    <a:gd name="connsiteX4" fmla="*/ 116682 w 152401"/>
                    <a:gd name="connsiteY4" fmla="*/ 150020 h 150020"/>
                    <a:gd name="connsiteX0" fmla="*/ 35721 w 152401"/>
                    <a:gd name="connsiteY0" fmla="*/ 150017 h 150020"/>
                    <a:gd name="connsiteX1" fmla="*/ 0 w 152401"/>
                    <a:gd name="connsiteY1" fmla="*/ 76199 h 150020"/>
                    <a:gd name="connsiteX2" fmla="*/ 76200 w 152401"/>
                    <a:gd name="connsiteY2" fmla="*/ 0 h 150020"/>
                    <a:gd name="connsiteX3" fmla="*/ 152401 w 152401"/>
                    <a:gd name="connsiteY3" fmla="*/ 76199 h 150020"/>
                    <a:gd name="connsiteX4" fmla="*/ 116682 w 152401"/>
                    <a:gd name="connsiteY4" fmla="*/ 150020 h 150020"/>
                    <a:gd name="connsiteX0" fmla="*/ 35721 w 152401"/>
                    <a:gd name="connsiteY0" fmla="*/ 150017 h 150020"/>
                    <a:gd name="connsiteX1" fmla="*/ 0 w 152401"/>
                    <a:gd name="connsiteY1" fmla="*/ 76199 h 150020"/>
                    <a:gd name="connsiteX2" fmla="*/ 76200 w 152401"/>
                    <a:gd name="connsiteY2" fmla="*/ 0 h 150020"/>
                    <a:gd name="connsiteX3" fmla="*/ 152401 w 152401"/>
                    <a:gd name="connsiteY3" fmla="*/ 76199 h 150020"/>
                    <a:gd name="connsiteX4" fmla="*/ 116682 w 152401"/>
                    <a:gd name="connsiteY4" fmla="*/ 150020 h 150020"/>
                    <a:gd name="connsiteX0" fmla="*/ 35721 w 152401"/>
                    <a:gd name="connsiteY0" fmla="*/ 150017 h 150020"/>
                    <a:gd name="connsiteX1" fmla="*/ 0 w 152401"/>
                    <a:gd name="connsiteY1" fmla="*/ 76199 h 150020"/>
                    <a:gd name="connsiteX2" fmla="*/ 76200 w 152401"/>
                    <a:gd name="connsiteY2" fmla="*/ 0 h 150020"/>
                    <a:gd name="connsiteX3" fmla="*/ 152401 w 152401"/>
                    <a:gd name="connsiteY3" fmla="*/ 76199 h 150020"/>
                    <a:gd name="connsiteX4" fmla="*/ 116682 w 152401"/>
                    <a:gd name="connsiteY4" fmla="*/ 150020 h 150020"/>
                    <a:gd name="connsiteX0" fmla="*/ 35721 w 153268"/>
                    <a:gd name="connsiteY0" fmla="*/ 150017 h 150020"/>
                    <a:gd name="connsiteX1" fmla="*/ 0 w 153268"/>
                    <a:gd name="connsiteY1" fmla="*/ 76199 h 150020"/>
                    <a:gd name="connsiteX2" fmla="*/ 76200 w 153268"/>
                    <a:gd name="connsiteY2" fmla="*/ 0 h 150020"/>
                    <a:gd name="connsiteX3" fmla="*/ 152401 w 153268"/>
                    <a:gd name="connsiteY3" fmla="*/ 76199 h 150020"/>
                    <a:gd name="connsiteX4" fmla="*/ 116682 w 153268"/>
                    <a:gd name="connsiteY4" fmla="*/ 150020 h 150020"/>
                    <a:gd name="connsiteX0" fmla="*/ 35721 w 153268"/>
                    <a:gd name="connsiteY0" fmla="*/ 150017 h 150020"/>
                    <a:gd name="connsiteX1" fmla="*/ 0 w 153268"/>
                    <a:gd name="connsiteY1" fmla="*/ 76199 h 150020"/>
                    <a:gd name="connsiteX2" fmla="*/ 76200 w 153268"/>
                    <a:gd name="connsiteY2" fmla="*/ 0 h 150020"/>
                    <a:gd name="connsiteX3" fmla="*/ 152401 w 153268"/>
                    <a:gd name="connsiteY3" fmla="*/ 76199 h 150020"/>
                    <a:gd name="connsiteX4" fmla="*/ 116682 w 153268"/>
                    <a:gd name="connsiteY4" fmla="*/ 150020 h 150020"/>
                    <a:gd name="connsiteX0" fmla="*/ 35721 w 153268"/>
                    <a:gd name="connsiteY0" fmla="*/ 150017 h 150020"/>
                    <a:gd name="connsiteX1" fmla="*/ 0 w 153268"/>
                    <a:gd name="connsiteY1" fmla="*/ 76199 h 150020"/>
                    <a:gd name="connsiteX2" fmla="*/ 76200 w 153268"/>
                    <a:gd name="connsiteY2" fmla="*/ 0 h 150020"/>
                    <a:gd name="connsiteX3" fmla="*/ 152401 w 153268"/>
                    <a:gd name="connsiteY3" fmla="*/ 76199 h 150020"/>
                    <a:gd name="connsiteX4" fmla="*/ 116682 w 153268"/>
                    <a:gd name="connsiteY4" fmla="*/ 150020 h 150020"/>
                    <a:gd name="connsiteX0" fmla="*/ 35721 w 153268"/>
                    <a:gd name="connsiteY0" fmla="*/ 150017 h 150020"/>
                    <a:gd name="connsiteX1" fmla="*/ 0 w 153268"/>
                    <a:gd name="connsiteY1" fmla="*/ 76199 h 150020"/>
                    <a:gd name="connsiteX2" fmla="*/ 76200 w 153268"/>
                    <a:gd name="connsiteY2" fmla="*/ 0 h 150020"/>
                    <a:gd name="connsiteX3" fmla="*/ 152401 w 153268"/>
                    <a:gd name="connsiteY3" fmla="*/ 76199 h 150020"/>
                    <a:gd name="connsiteX4" fmla="*/ 116682 w 153268"/>
                    <a:gd name="connsiteY4" fmla="*/ 150020 h 150020"/>
                    <a:gd name="connsiteX0" fmla="*/ 35721 w 153268"/>
                    <a:gd name="connsiteY0" fmla="*/ 150017 h 150020"/>
                    <a:gd name="connsiteX1" fmla="*/ 0 w 153268"/>
                    <a:gd name="connsiteY1" fmla="*/ 76199 h 150020"/>
                    <a:gd name="connsiteX2" fmla="*/ 76200 w 153268"/>
                    <a:gd name="connsiteY2" fmla="*/ 0 h 150020"/>
                    <a:gd name="connsiteX3" fmla="*/ 152401 w 153268"/>
                    <a:gd name="connsiteY3" fmla="*/ 76199 h 150020"/>
                    <a:gd name="connsiteX4" fmla="*/ 116682 w 153268"/>
                    <a:gd name="connsiteY4" fmla="*/ 150020 h 150020"/>
                    <a:gd name="connsiteX0" fmla="*/ 35721 w 153268"/>
                    <a:gd name="connsiteY0" fmla="*/ 150017 h 150020"/>
                    <a:gd name="connsiteX1" fmla="*/ 0 w 153268"/>
                    <a:gd name="connsiteY1" fmla="*/ 76199 h 150020"/>
                    <a:gd name="connsiteX2" fmla="*/ 76200 w 153268"/>
                    <a:gd name="connsiteY2" fmla="*/ 0 h 150020"/>
                    <a:gd name="connsiteX3" fmla="*/ 152401 w 153268"/>
                    <a:gd name="connsiteY3" fmla="*/ 76199 h 150020"/>
                    <a:gd name="connsiteX4" fmla="*/ 116682 w 153268"/>
                    <a:gd name="connsiteY4" fmla="*/ 150020 h 150020"/>
                    <a:gd name="connsiteX0" fmla="*/ 0 w 117547"/>
                    <a:gd name="connsiteY0" fmla="*/ 150017 h 150020"/>
                    <a:gd name="connsiteX1" fmla="*/ 40479 w 117547"/>
                    <a:gd name="connsiteY1" fmla="*/ 0 h 150020"/>
                    <a:gd name="connsiteX2" fmla="*/ 116680 w 117547"/>
                    <a:gd name="connsiteY2" fmla="*/ 76199 h 150020"/>
                    <a:gd name="connsiteX3" fmla="*/ 80961 w 117547"/>
                    <a:gd name="connsiteY3" fmla="*/ 150020 h 150020"/>
                    <a:gd name="connsiteX0" fmla="*/ 0 w 77068"/>
                    <a:gd name="connsiteY0" fmla="*/ 0 h 150020"/>
                    <a:gd name="connsiteX1" fmla="*/ 76201 w 77068"/>
                    <a:gd name="connsiteY1" fmla="*/ 76199 h 150020"/>
                    <a:gd name="connsiteX2" fmla="*/ 40482 w 77068"/>
                    <a:gd name="connsiteY2" fmla="*/ 150020 h 15002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77068" h="150020">
                      <a:moveTo>
                        <a:pt x="0" y="0"/>
                      </a:moveTo>
                      <a:cubicBezTo>
                        <a:pt x="77787" y="1588"/>
                        <a:pt x="79376" y="29368"/>
                        <a:pt x="76201" y="76199"/>
                      </a:cubicBezTo>
                      <a:cubicBezTo>
                        <a:pt x="71439" y="131762"/>
                        <a:pt x="52388" y="125413"/>
                        <a:pt x="40482" y="150020"/>
                      </a:cubicBezTo>
                    </a:path>
                  </a:pathLst>
                </a:custGeom>
                <a:noFill/>
                <a:ln w="25400">
                  <a:solidFill>
                    <a:srgbClr val="6969B6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CA" dirty="0"/>
                </a:p>
              </p:txBody>
            </p:sp>
          </p:grpSp>
          <p:sp>
            <p:nvSpPr>
              <p:cNvPr id="12" name="Freeform 11"/>
              <p:cNvSpPr/>
              <p:nvPr/>
            </p:nvSpPr>
            <p:spPr>
              <a:xfrm>
                <a:off x="828675" y="2207420"/>
                <a:ext cx="80963" cy="54769"/>
              </a:xfrm>
              <a:custGeom>
                <a:avLst/>
                <a:gdLst>
                  <a:gd name="connsiteX0" fmla="*/ 0 w 80963"/>
                  <a:gd name="connsiteY0" fmla="*/ 54769 h 54769"/>
                  <a:gd name="connsiteX1" fmla="*/ 80963 w 80963"/>
                  <a:gd name="connsiteY1" fmla="*/ 0 h 54769"/>
                  <a:gd name="connsiteX0" fmla="*/ 0 w 80963"/>
                  <a:gd name="connsiteY0" fmla="*/ 54769 h 54769"/>
                  <a:gd name="connsiteX1" fmla="*/ 45244 w 80963"/>
                  <a:gd name="connsiteY1" fmla="*/ 26194 h 54769"/>
                  <a:gd name="connsiteX2" fmla="*/ 80963 w 80963"/>
                  <a:gd name="connsiteY2" fmla="*/ 0 h 54769"/>
                  <a:gd name="connsiteX0" fmla="*/ 0 w 80963"/>
                  <a:gd name="connsiteY0" fmla="*/ 54769 h 54769"/>
                  <a:gd name="connsiteX1" fmla="*/ 40481 w 80963"/>
                  <a:gd name="connsiteY1" fmla="*/ 30956 h 54769"/>
                  <a:gd name="connsiteX2" fmla="*/ 80963 w 80963"/>
                  <a:gd name="connsiteY2" fmla="*/ 0 h 54769"/>
                  <a:gd name="connsiteX0" fmla="*/ 0 w 80963"/>
                  <a:gd name="connsiteY0" fmla="*/ 54769 h 54769"/>
                  <a:gd name="connsiteX1" fmla="*/ 80963 w 80963"/>
                  <a:gd name="connsiteY1" fmla="*/ 0 h 54769"/>
                  <a:gd name="connsiteX0" fmla="*/ 0 w 80963"/>
                  <a:gd name="connsiteY0" fmla="*/ 54769 h 54769"/>
                  <a:gd name="connsiteX1" fmla="*/ 80963 w 80963"/>
                  <a:gd name="connsiteY1" fmla="*/ 0 h 54769"/>
                  <a:gd name="connsiteX0" fmla="*/ 0 w 80963"/>
                  <a:gd name="connsiteY0" fmla="*/ 54769 h 54769"/>
                  <a:gd name="connsiteX1" fmla="*/ 80963 w 80963"/>
                  <a:gd name="connsiteY1" fmla="*/ 0 h 54769"/>
                  <a:gd name="connsiteX0" fmla="*/ 0 w 80963"/>
                  <a:gd name="connsiteY0" fmla="*/ 54769 h 54769"/>
                  <a:gd name="connsiteX1" fmla="*/ 80963 w 80963"/>
                  <a:gd name="connsiteY1" fmla="*/ 0 h 547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80963" h="54769">
                    <a:moveTo>
                      <a:pt x="0" y="54769"/>
                    </a:moveTo>
                    <a:cubicBezTo>
                      <a:pt x="17462" y="34131"/>
                      <a:pt x="30162" y="18256"/>
                      <a:pt x="80963" y="0"/>
                    </a:cubicBezTo>
                  </a:path>
                </a:pathLst>
              </a:custGeom>
              <a:noFill/>
              <a:ln w="25400">
                <a:solidFill>
                  <a:srgbClr val="6969B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A"/>
              </a:p>
            </p:txBody>
          </p:sp>
          <p:sp>
            <p:nvSpPr>
              <p:cNvPr id="53" name="Freeform 52"/>
              <p:cNvSpPr/>
              <p:nvPr/>
            </p:nvSpPr>
            <p:spPr>
              <a:xfrm flipH="1">
                <a:off x="1004083" y="2209801"/>
                <a:ext cx="80963" cy="54769"/>
              </a:xfrm>
              <a:custGeom>
                <a:avLst/>
                <a:gdLst>
                  <a:gd name="connsiteX0" fmla="*/ 0 w 80963"/>
                  <a:gd name="connsiteY0" fmla="*/ 54769 h 54769"/>
                  <a:gd name="connsiteX1" fmla="*/ 80963 w 80963"/>
                  <a:gd name="connsiteY1" fmla="*/ 0 h 54769"/>
                  <a:gd name="connsiteX0" fmla="*/ 0 w 80963"/>
                  <a:gd name="connsiteY0" fmla="*/ 54769 h 54769"/>
                  <a:gd name="connsiteX1" fmla="*/ 45244 w 80963"/>
                  <a:gd name="connsiteY1" fmla="*/ 26194 h 54769"/>
                  <a:gd name="connsiteX2" fmla="*/ 80963 w 80963"/>
                  <a:gd name="connsiteY2" fmla="*/ 0 h 54769"/>
                  <a:gd name="connsiteX0" fmla="*/ 0 w 80963"/>
                  <a:gd name="connsiteY0" fmla="*/ 54769 h 54769"/>
                  <a:gd name="connsiteX1" fmla="*/ 40481 w 80963"/>
                  <a:gd name="connsiteY1" fmla="*/ 30956 h 54769"/>
                  <a:gd name="connsiteX2" fmla="*/ 80963 w 80963"/>
                  <a:gd name="connsiteY2" fmla="*/ 0 h 54769"/>
                  <a:gd name="connsiteX0" fmla="*/ 0 w 80963"/>
                  <a:gd name="connsiteY0" fmla="*/ 54769 h 54769"/>
                  <a:gd name="connsiteX1" fmla="*/ 80963 w 80963"/>
                  <a:gd name="connsiteY1" fmla="*/ 0 h 54769"/>
                  <a:gd name="connsiteX0" fmla="*/ 0 w 80963"/>
                  <a:gd name="connsiteY0" fmla="*/ 54769 h 54769"/>
                  <a:gd name="connsiteX1" fmla="*/ 80963 w 80963"/>
                  <a:gd name="connsiteY1" fmla="*/ 0 h 54769"/>
                  <a:gd name="connsiteX0" fmla="*/ 0 w 80963"/>
                  <a:gd name="connsiteY0" fmla="*/ 54769 h 54769"/>
                  <a:gd name="connsiteX1" fmla="*/ 80963 w 80963"/>
                  <a:gd name="connsiteY1" fmla="*/ 0 h 54769"/>
                  <a:gd name="connsiteX0" fmla="*/ 0 w 80963"/>
                  <a:gd name="connsiteY0" fmla="*/ 54769 h 54769"/>
                  <a:gd name="connsiteX1" fmla="*/ 80963 w 80963"/>
                  <a:gd name="connsiteY1" fmla="*/ 0 h 547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80963" h="54769">
                    <a:moveTo>
                      <a:pt x="0" y="54769"/>
                    </a:moveTo>
                    <a:cubicBezTo>
                      <a:pt x="17462" y="34131"/>
                      <a:pt x="30162" y="18256"/>
                      <a:pt x="80963" y="0"/>
                    </a:cubicBezTo>
                  </a:path>
                </a:pathLst>
              </a:custGeom>
              <a:noFill/>
              <a:ln w="25400">
                <a:solidFill>
                  <a:srgbClr val="6969B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A"/>
              </a:p>
            </p:txBody>
          </p:sp>
        </p:grpSp>
        <p:grpSp>
          <p:nvGrpSpPr>
            <p:cNvPr id="55" name="Group 54"/>
            <p:cNvGrpSpPr/>
            <p:nvPr/>
          </p:nvGrpSpPr>
          <p:grpSpPr>
            <a:xfrm flipV="1">
              <a:off x="680809" y="2439797"/>
              <a:ext cx="559513" cy="282690"/>
              <a:chOff x="679395" y="2069683"/>
              <a:chExt cx="559513" cy="282690"/>
            </a:xfrm>
          </p:grpSpPr>
          <p:grpSp>
            <p:nvGrpSpPr>
              <p:cNvPr id="56" name="Group 55"/>
              <p:cNvGrpSpPr/>
              <p:nvPr/>
            </p:nvGrpSpPr>
            <p:grpSpPr>
              <a:xfrm>
                <a:off x="876399" y="2069683"/>
                <a:ext cx="153024" cy="150020"/>
                <a:chOff x="534893" y="1981085"/>
                <a:chExt cx="153024" cy="150020"/>
              </a:xfrm>
            </p:grpSpPr>
            <p:sp>
              <p:nvSpPr>
                <p:cNvPr id="65" name="Freeform 64"/>
                <p:cNvSpPr/>
                <p:nvPr/>
              </p:nvSpPr>
              <p:spPr>
                <a:xfrm>
                  <a:off x="610849" y="1981085"/>
                  <a:ext cx="77068" cy="150020"/>
                </a:xfrm>
                <a:custGeom>
                  <a:avLst/>
                  <a:gdLst>
                    <a:gd name="connsiteX0" fmla="*/ 0 w 295275"/>
                    <a:gd name="connsiteY0" fmla="*/ 152400 h 152400"/>
                    <a:gd name="connsiteX1" fmla="*/ 0 w 295275"/>
                    <a:gd name="connsiteY1" fmla="*/ 152400 h 152400"/>
                    <a:gd name="connsiteX2" fmla="*/ 66675 w 295275"/>
                    <a:gd name="connsiteY2" fmla="*/ 123825 h 152400"/>
                    <a:gd name="connsiteX3" fmla="*/ 38100 w 295275"/>
                    <a:gd name="connsiteY3" fmla="*/ 47625 h 152400"/>
                    <a:gd name="connsiteX4" fmla="*/ 142875 w 295275"/>
                    <a:gd name="connsiteY4" fmla="*/ 0 h 152400"/>
                    <a:gd name="connsiteX5" fmla="*/ 238125 w 295275"/>
                    <a:gd name="connsiteY5" fmla="*/ 47625 h 152400"/>
                    <a:gd name="connsiteX6" fmla="*/ 209550 w 295275"/>
                    <a:gd name="connsiteY6" fmla="*/ 133350 h 152400"/>
                    <a:gd name="connsiteX7" fmla="*/ 295275 w 295275"/>
                    <a:gd name="connsiteY7" fmla="*/ 152400 h 152400"/>
                    <a:gd name="connsiteX0" fmla="*/ 0 w 277485"/>
                    <a:gd name="connsiteY0" fmla="*/ 152400 h 163073"/>
                    <a:gd name="connsiteX1" fmla="*/ 0 w 277485"/>
                    <a:gd name="connsiteY1" fmla="*/ 152400 h 163073"/>
                    <a:gd name="connsiteX2" fmla="*/ 66675 w 277485"/>
                    <a:gd name="connsiteY2" fmla="*/ 123825 h 163073"/>
                    <a:gd name="connsiteX3" fmla="*/ 38100 w 277485"/>
                    <a:gd name="connsiteY3" fmla="*/ 47625 h 163073"/>
                    <a:gd name="connsiteX4" fmla="*/ 142875 w 277485"/>
                    <a:gd name="connsiteY4" fmla="*/ 0 h 163073"/>
                    <a:gd name="connsiteX5" fmla="*/ 238125 w 277485"/>
                    <a:gd name="connsiteY5" fmla="*/ 47625 h 163073"/>
                    <a:gd name="connsiteX6" fmla="*/ 209550 w 277485"/>
                    <a:gd name="connsiteY6" fmla="*/ 133350 h 163073"/>
                    <a:gd name="connsiteX7" fmla="*/ 277485 w 277485"/>
                    <a:gd name="connsiteY7" fmla="*/ 163073 h 163073"/>
                    <a:gd name="connsiteX0" fmla="*/ 0 w 277485"/>
                    <a:gd name="connsiteY0" fmla="*/ 152400 h 163073"/>
                    <a:gd name="connsiteX1" fmla="*/ 21348 w 277485"/>
                    <a:gd name="connsiteY1" fmla="*/ 141726 h 163073"/>
                    <a:gd name="connsiteX2" fmla="*/ 66675 w 277485"/>
                    <a:gd name="connsiteY2" fmla="*/ 123825 h 163073"/>
                    <a:gd name="connsiteX3" fmla="*/ 38100 w 277485"/>
                    <a:gd name="connsiteY3" fmla="*/ 47625 h 163073"/>
                    <a:gd name="connsiteX4" fmla="*/ 142875 w 277485"/>
                    <a:gd name="connsiteY4" fmla="*/ 0 h 163073"/>
                    <a:gd name="connsiteX5" fmla="*/ 238125 w 277485"/>
                    <a:gd name="connsiteY5" fmla="*/ 47625 h 163073"/>
                    <a:gd name="connsiteX6" fmla="*/ 209550 w 277485"/>
                    <a:gd name="connsiteY6" fmla="*/ 133350 h 163073"/>
                    <a:gd name="connsiteX7" fmla="*/ 277485 w 277485"/>
                    <a:gd name="connsiteY7" fmla="*/ 163073 h 163073"/>
                    <a:gd name="connsiteX0" fmla="*/ 35654 w 256212"/>
                    <a:gd name="connsiteY0" fmla="*/ 163073 h 163073"/>
                    <a:gd name="connsiteX1" fmla="*/ 75 w 256212"/>
                    <a:gd name="connsiteY1" fmla="*/ 141726 h 163073"/>
                    <a:gd name="connsiteX2" fmla="*/ 45402 w 256212"/>
                    <a:gd name="connsiteY2" fmla="*/ 123825 h 163073"/>
                    <a:gd name="connsiteX3" fmla="*/ 16827 w 256212"/>
                    <a:gd name="connsiteY3" fmla="*/ 47625 h 163073"/>
                    <a:gd name="connsiteX4" fmla="*/ 121602 w 256212"/>
                    <a:gd name="connsiteY4" fmla="*/ 0 h 163073"/>
                    <a:gd name="connsiteX5" fmla="*/ 216852 w 256212"/>
                    <a:gd name="connsiteY5" fmla="*/ 47625 h 163073"/>
                    <a:gd name="connsiteX6" fmla="*/ 188277 w 256212"/>
                    <a:gd name="connsiteY6" fmla="*/ 133350 h 163073"/>
                    <a:gd name="connsiteX7" fmla="*/ 256212 w 256212"/>
                    <a:gd name="connsiteY7" fmla="*/ 163073 h 163073"/>
                    <a:gd name="connsiteX0" fmla="*/ 0 w 256137"/>
                    <a:gd name="connsiteY0" fmla="*/ 141726 h 163073"/>
                    <a:gd name="connsiteX1" fmla="*/ 45327 w 256137"/>
                    <a:gd name="connsiteY1" fmla="*/ 123825 h 163073"/>
                    <a:gd name="connsiteX2" fmla="*/ 16752 w 256137"/>
                    <a:gd name="connsiteY2" fmla="*/ 47625 h 163073"/>
                    <a:gd name="connsiteX3" fmla="*/ 121527 w 256137"/>
                    <a:gd name="connsiteY3" fmla="*/ 0 h 163073"/>
                    <a:gd name="connsiteX4" fmla="*/ 216777 w 256137"/>
                    <a:gd name="connsiteY4" fmla="*/ 47625 h 163073"/>
                    <a:gd name="connsiteX5" fmla="*/ 188202 w 256137"/>
                    <a:gd name="connsiteY5" fmla="*/ 133350 h 163073"/>
                    <a:gd name="connsiteX6" fmla="*/ 256137 w 256137"/>
                    <a:gd name="connsiteY6" fmla="*/ 163073 h 163073"/>
                    <a:gd name="connsiteX0" fmla="*/ 8153 w 239385"/>
                    <a:gd name="connsiteY0" fmla="*/ 152400 h 163073"/>
                    <a:gd name="connsiteX1" fmla="*/ 28575 w 239385"/>
                    <a:gd name="connsiteY1" fmla="*/ 123825 h 163073"/>
                    <a:gd name="connsiteX2" fmla="*/ 0 w 239385"/>
                    <a:gd name="connsiteY2" fmla="*/ 47625 h 163073"/>
                    <a:gd name="connsiteX3" fmla="*/ 104775 w 239385"/>
                    <a:gd name="connsiteY3" fmla="*/ 0 h 163073"/>
                    <a:gd name="connsiteX4" fmla="*/ 200025 w 239385"/>
                    <a:gd name="connsiteY4" fmla="*/ 47625 h 163073"/>
                    <a:gd name="connsiteX5" fmla="*/ 171450 w 239385"/>
                    <a:gd name="connsiteY5" fmla="*/ 133350 h 163073"/>
                    <a:gd name="connsiteX6" fmla="*/ 239385 w 239385"/>
                    <a:gd name="connsiteY6" fmla="*/ 163073 h 163073"/>
                    <a:gd name="connsiteX0" fmla="*/ 8153 w 239385"/>
                    <a:gd name="connsiteY0" fmla="*/ 152400 h 163073"/>
                    <a:gd name="connsiteX1" fmla="*/ 35719 w 239385"/>
                    <a:gd name="connsiteY1" fmla="*/ 138112 h 163073"/>
                    <a:gd name="connsiteX2" fmla="*/ 0 w 239385"/>
                    <a:gd name="connsiteY2" fmla="*/ 47625 h 163073"/>
                    <a:gd name="connsiteX3" fmla="*/ 104775 w 239385"/>
                    <a:gd name="connsiteY3" fmla="*/ 0 h 163073"/>
                    <a:gd name="connsiteX4" fmla="*/ 200025 w 239385"/>
                    <a:gd name="connsiteY4" fmla="*/ 47625 h 163073"/>
                    <a:gd name="connsiteX5" fmla="*/ 171450 w 239385"/>
                    <a:gd name="connsiteY5" fmla="*/ 133350 h 163073"/>
                    <a:gd name="connsiteX6" fmla="*/ 239385 w 239385"/>
                    <a:gd name="connsiteY6" fmla="*/ 163073 h 163073"/>
                    <a:gd name="connsiteX0" fmla="*/ 35719 w 239385"/>
                    <a:gd name="connsiteY0" fmla="*/ 138112 h 163073"/>
                    <a:gd name="connsiteX1" fmla="*/ 0 w 239385"/>
                    <a:gd name="connsiteY1" fmla="*/ 47625 h 163073"/>
                    <a:gd name="connsiteX2" fmla="*/ 104775 w 239385"/>
                    <a:gd name="connsiteY2" fmla="*/ 0 h 163073"/>
                    <a:gd name="connsiteX3" fmla="*/ 200025 w 239385"/>
                    <a:gd name="connsiteY3" fmla="*/ 47625 h 163073"/>
                    <a:gd name="connsiteX4" fmla="*/ 171450 w 239385"/>
                    <a:gd name="connsiteY4" fmla="*/ 133350 h 163073"/>
                    <a:gd name="connsiteX5" fmla="*/ 239385 w 239385"/>
                    <a:gd name="connsiteY5" fmla="*/ 163073 h 163073"/>
                    <a:gd name="connsiteX0" fmla="*/ 45244 w 239385"/>
                    <a:gd name="connsiteY0" fmla="*/ 138112 h 163073"/>
                    <a:gd name="connsiteX1" fmla="*/ 0 w 239385"/>
                    <a:gd name="connsiteY1" fmla="*/ 47625 h 163073"/>
                    <a:gd name="connsiteX2" fmla="*/ 104775 w 239385"/>
                    <a:gd name="connsiteY2" fmla="*/ 0 h 163073"/>
                    <a:gd name="connsiteX3" fmla="*/ 200025 w 239385"/>
                    <a:gd name="connsiteY3" fmla="*/ 47625 h 163073"/>
                    <a:gd name="connsiteX4" fmla="*/ 171450 w 239385"/>
                    <a:gd name="connsiteY4" fmla="*/ 133350 h 163073"/>
                    <a:gd name="connsiteX5" fmla="*/ 239385 w 239385"/>
                    <a:gd name="connsiteY5" fmla="*/ 163073 h 163073"/>
                    <a:gd name="connsiteX0" fmla="*/ 45244 w 200025"/>
                    <a:gd name="connsiteY0" fmla="*/ 138112 h 138112"/>
                    <a:gd name="connsiteX1" fmla="*/ 0 w 200025"/>
                    <a:gd name="connsiteY1" fmla="*/ 47625 h 138112"/>
                    <a:gd name="connsiteX2" fmla="*/ 104775 w 200025"/>
                    <a:gd name="connsiteY2" fmla="*/ 0 h 138112"/>
                    <a:gd name="connsiteX3" fmla="*/ 200025 w 200025"/>
                    <a:gd name="connsiteY3" fmla="*/ 47625 h 138112"/>
                    <a:gd name="connsiteX4" fmla="*/ 171450 w 200025"/>
                    <a:gd name="connsiteY4" fmla="*/ 133350 h 138112"/>
                    <a:gd name="connsiteX0" fmla="*/ 45244 w 200025"/>
                    <a:gd name="connsiteY0" fmla="*/ 138112 h 138112"/>
                    <a:gd name="connsiteX1" fmla="*/ 0 w 200025"/>
                    <a:gd name="connsiteY1" fmla="*/ 47625 h 138112"/>
                    <a:gd name="connsiteX2" fmla="*/ 104775 w 200025"/>
                    <a:gd name="connsiteY2" fmla="*/ 0 h 138112"/>
                    <a:gd name="connsiteX3" fmla="*/ 200025 w 200025"/>
                    <a:gd name="connsiteY3" fmla="*/ 47625 h 138112"/>
                    <a:gd name="connsiteX4" fmla="*/ 164306 w 200025"/>
                    <a:gd name="connsiteY4" fmla="*/ 135731 h 138112"/>
                    <a:gd name="connsiteX0" fmla="*/ 45244 w 200025"/>
                    <a:gd name="connsiteY0" fmla="*/ 150018 h 150018"/>
                    <a:gd name="connsiteX1" fmla="*/ 0 w 200025"/>
                    <a:gd name="connsiteY1" fmla="*/ 59531 h 150018"/>
                    <a:gd name="connsiteX2" fmla="*/ 107156 w 200025"/>
                    <a:gd name="connsiteY2" fmla="*/ 0 h 150018"/>
                    <a:gd name="connsiteX3" fmla="*/ 200025 w 200025"/>
                    <a:gd name="connsiteY3" fmla="*/ 59531 h 150018"/>
                    <a:gd name="connsiteX4" fmla="*/ 164306 w 200025"/>
                    <a:gd name="connsiteY4" fmla="*/ 147637 h 150018"/>
                    <a:gd name="connsiteX0" fmla="*/ 45244 w 216694"/>
                    <a:gd name="connsiteY0" fmla="*/ 150018 h 150018"/>
                    <a:gd name="connsiteX1" fmla="*/ 0 w 216694"/>
                    <a:gd name="connsiteY1" fmla="*/ 59531 h 150018"/>
                    <a:gd name="connsiteX2" fmla="*/ 107156 w 216694"/>
                    <a:gd name="connsiteY2" fmla="*/ 0 h 150018"/>
                    <a:gd name="connsiteX3" fmla="*/ 216694 w 216694"/>
                    <a:gd name="connsiteY3" fmla="*/ 80962 h 150018"/>
                    <a:gd name="connsiteX4" fmla="*/ 164306 w 216694"/>
                    <a:gd name="connsiteY4" fmla="*/ 147637 h 150018"/>
                    <a:gd name="connsiteX0" fmla="*/ 45244 w 226219"/>
                    <a:gd name="connsiteY0" fmla="*/ 150018 h 150018"/>
                    <a:gd name="connsiteX1" fmla="*/ 0 w 226219"/>
                    <a:gd name="connsiteY1" fmla="*/ 59531 h 150018"/>
                    <a:gd name="connsiteX2" fmla="*/ 107156 w 226219"/>
                    <a:gd name="connsiteY2" fmla="*/ 0 h 150018"/>
                    <a:gd name="connsiteX3" fmla="*/ 226219 w 226219"/>
                    <a:gd name="connsiteY3" fmla="*/ 83343 h 150018"/>
                    <a:gd name="connsiteX4" fmla="*/ 164306 w 226219"/>
                    <a:gd name="connsiteY4" fmla="*/ 147637 h 150018"/>
                    <a:gd name="connsiteX0" fmla="*/ 54769 w 235744"/>
                    <a:gd name="connsiteY0" fmla="*/ 150018 h 150018"/>
                    <a:gd name="connsiteX1" fmla="*/ 0 w 235744"/>
                    <a:gd name="connsiteY1" fmla="*/ 83343 h 150018"/>
                    <a:gd name="connsiteX2" fmla="*/ 116681 w 235744"/>
                    <a:gd name="connsiteY2" fmla="*/ 0 h 150018"/>
                    <a:gd name="connsiteX3" fmla="*/ 235744 w 235744"/>
                    <a:gd name="connsiteY3" fmla="*/ 83343 h 150018"/>
                    <a:gd name="connsiteX4" fmla="*/ 173831 w 235744"/>
                    <a:gd name="connsiteY4" fmla="*/ 147637 h 150018"/>
                    <a:gd name="connsiteX0" fmla="*/ 54769 w 235744"/>
                    <a:gd name="connsiteY0" fmla="*/ 150018 h 157162"/>
                    <a:gd name="connsiteX1" fmla="*/ 0 w 235744"/>
                    <a:gd name="connsiteY1" fmla="*/ 83343 h 157162"/>
                    <a:gd name="connsiteX2" fmla="*/ 116681 w 235744"/>
                    <a:gd name="connsiteY2" fmla="*/ 0 h 157162"/>
                    <a:gd name="connsiteX3" fmla="*/ 235744 w 235744"/>
                    <a:gd name="connsiteY3" fmla="*/ 83343 h 157162"/>
                    <a:gd name="connsiteX4" fmla="*/ 159544 w 235744"/>
                    <a:gd name="connsiteY4" fmla="*/ 157162 h 157162"/>
                    <a:gd name="connsiteX0" fmla="*/ 71438 w 235744"/>
                    <a:gd name="connsiteY0" fmla="*/ 157161 h 157162"/>
                    <a:gd name="connsiteX1" fmla="*/ 0 w 235744"/>
                    <a:gd name="connsiteY1" fmla="*/ 83343 h 157162"/>
                    <a:gd name="connsiteX2" fmla="*/ 116681 w 235744"/>
                    <a:gd name="connsiteY2" fmla="*/ 0 h 157162"/>
                    <a:gd name="connsiteX3" fmla="*/ 235744 w 235744"/>
                    <a:gd name="connsiteY3" fmla="*/ 83343 h 157162"/>
                    <a:gd name="connsiteX4" fmla="*/ 159544 w 235744"/>
                    <a:gd name="connsiteY4" fmla="*/ 157162 h 157162"/>
                    <a:gd name="connsiteX0" fmla="*/ 73820 w 235744"/>
                    <a:gd name="connsiteY0" fmla="*/ 157161 h 157162"/>
                    <a:gd name="connsiteX1" fmla="*/ 0 w 235744"/>
                    <a:gd name="connsiteY1" fmla="*/ 83343 h 157162"/>
                    <a:gd name="connsiteX2" fmla="*/ 116681 w 235744"/>
                    <a:gd name="connsiteY2" fmla="*/ 0 h 157162"/>
                    <a:gd name="connsiteX3" fmla="*/ 235744 w 235744"/>
                    <a:gd name="connsiteY3" fmla="*/ 83343 h 157162"/>
                    <a:gd name="connsiteX4" fmla="*/ 159544 w 235744"/>
                    <a:gd name="connsiteY4" fmla="*/ 157162 h 157162"/>
                    <a:gd name="connsiteX0" fmla="*/ 73820 w 195263"/>
                    <a:gd name="connsiteY0" fmla="*/ 157161 h 157162"/>
                    <a:gd name="connsiteX1" fmla="*/ 0 w 195263"/>
                    <a:gd name="connsiteY1" fmla="*/ 83343 h 157162"/>
                    <a:gd name="connsiteX2" fmla="*/ 116681 w 195263"/>
                    <a:gd name="connsiteY2" fmla="*/ 0 h 157162"/>
                    <a:gd name="connsiteX3" fmla="*/ 195263 w 195263"/>
                    <a:gd name="connsiteY3" fmla="*/ 78580 h 157162"/>
                    <a:gd name="connsiteX4" fmla="*/ 159544 w 195263"/>
                    <a:gd name="connsiteY4" fmla="*/ 157162 h 157162"/>
                    <a:gd name="connsiteX0" fmla="*/ 30958 w 152401"/>
                    <a:gd name="connsiteY0" fmla="*/ 157161 h 157162"/>
                    <a:gd name="connsiteX1" fmla="*/ 0 w 152401"/>
                    <a:gd name="connsiteY1" fmla="*/ 85724 h 157162"/>
                    <a:gd name="connsiteX2" fmla="*/ 73819 w 152401"/>
                    <a:gd name="connsiteY2" fmla="*/ 0 h 157162"/>
                    <a:gd name="connsiteX3" fmla="*/ 152401 w 152401"/>
                    <a:gd name="connsiteY3" fmla="*/ 78580 h 157162"/>
                    <a:gd name="connsiteX4" fmla="*/ 116682 w 152401"/>
                    <a:gd name="connsiteY4" fmla="*/ 157162 h 157162"/>
                    <a:gd name="connsiteX0" fmla="*/ 30958 w 152401"/>
                    <a:gd name="connsiteY0" fmla="*/ 154780 h 154781"/>
                    <a:gd name="connsiteX1" fmla="*/ 0 w 152401"/>
                    <a:gd name="connsiteY1" fmla="*/ 83343 h 154781"/>
                    <a:gd name="connsiteX2" fmla="*/ 76200 w 152401"/>
                    <a:gd name="connsiteY2" fmla="*/ 0 h 154781"/>
                    <a:gd name="connsiteX3" fmla="*/ 152401 w 152401"/>
                    <a:gd name="connsiteY3" fmla="*/ 76199 h 154781"/>
                    <a:gd name="connsiteX4" fmla="*/ 116682 w 152401"/>
                    <a:gd name="connsiteY4" fmla="*/ 154781 h 154781"/>
                    <a:gd name="connsiteX0" fmla="*/ 26195 w 147638"/>
                    <a:gd name="connsiteY0" fmla="*/ 154780 h 154781"/>
                    <a:gd name="connsiteX1" fmla="*/ 0 w 147638"/>
                    <a:gd name="connsiteY1" fmla="*/ 76199 h 154781"/>
                    <a:gd name="connsiteX2" fmla="*/ 71437 w 147638"/>
                    <a:gd name="connsiteY2" fmla="*/ 0 h 154781"/>
                    <a:gd name="connsiteX3" fmla="*/ 147638 w 147638"/>
                    <a:gd name="connsiteY3" fmla="*/ 76199 h 154781"/>
                    <a:gd name="connsiteX4" fmla="*/ 111919 w 147638"/>
                    <a:gd name="connsiteY4" fmla="*/ 154781 h 154781"/>
                    <a:gd name="connsiteX0" fmla="*/ 28576 w 150019"/>
                    <a:gd name="connsiteY0" fmla="*/ 154780 h 154781"/>
                    <a:gd name="connsiteX1" fmla="*/ 0 w 150019"/>
                    <a:gd name="connsiteY1" fmla="*/ 76199 h 154781"/>
                    <a:gd name="connsiteX2" fmla="*/ 73818 w 150019"/>
                    <a:gd name="connsiteY2" fmla="*/ 0 h 154781"/>
                    <a:gd name="connsiteX3" fmla="*/ 150019 w 150019"/>
                    <a:gd name="connsiteY3" fmla="*/ 76199 h 154781"/>
                    <a:gd name="connsiteX4" fmla="*/ 114300 w 150019"/>
                    <a:gd name="connsiteY4" fmla="*/ 154781 h 154781"/>
                    <a:gd name="connsiteX0" fmla="*/ 30957 w 152400"/>
                    <a:gd name="connsiteY0" fmla="*/ 154780 h 154781"/>
                    <a:gd name="connsiteX1" fmla="*/ 0 w 152400"/>
                    <a:gd name="connsiteY1" fmla="*/ 78580 h 154781"/>
                    <a:gd name="connsiteX2" fmla="*/ 76199 w 152400"/>
                    <a:gd name="connsiteY2" fmla="*/ 0 h 154781"/>
                    <a:gd name="connsiteX3" fmla="*/ 152400 w 152400"/>
                    <a:gd name="connsiteY3" fmla="*/ 76199 h 154781"/>
                    <a:gd name="connsiteX4" fmla="*/ 116681 w 152400"/>
                    <a:gd name="connsiteY4" fmla="*/ 154781 h 154781"/>
                    <a:gd name="connsiteX0" fmla="*/ 35719 w 157162"/>
                    <a:gd name="connsiteY0" fmla="*/ 154780 h 154781"/>
                    <a:gd name="connsiteX1" fmla="*/ 0 w 157162"/>
                    <a:gd name="connsiteY1" fmla="*/ 78580 h 154781"/>
                    <a:gd name="connsiteX2" fmla="*/ 80961 w 157162"/>
                    <a:gd name="connsiteY2" fmla="*/ 0 h 154781"/>
                    <a:gd name="connsiteX3" fmla="*/ 157162 w 157162"/>
                    <a:gd name="connsiteY3" fmla="*/ 76199 h 154781"/>
                    <a:gd name="connsiteX4" fmla="*/ 121443 w 157162"/>
                    <a:gd name="connsiteY4" fmla="*/ 154781 h 154781"/>
                    <a:gd name="connsiteX0" fmla="*/ 28576 w 150019"/>
                    <a:gd name="connsiteY0" fmla="*/ 154780 h 154781"/>
                    <a:gd name="connsiteX1" fmla="*/ 0 w 150019"/>
                    <a:gd name="connsiteY1" fmla="*/ 78580 h 154781"/>
                    <a:gd name="connsiteX2" fmla="*/ 73818 w 150019"/>
                    <a:gd name="connsiteY2" fmla="*/ 0 h 154781"/>
                    <a:gd name="connsiteX3" fmla="*/ 150019 w 150019"/>
                    <a:gd name="connsiteY3" fmla="*/ 76199 h 154781"/>
                    <a:gd name="connsiteX4" fmla="*/ 114300 w 150019"/>
                    <a:gd name="connsiteY4" fmla="*/ 154781 h 154781"/>
                    <a:gd name="connsiteX0" fmla="*/ 28576 w 150019"/>
                    <a:gd name="connsiteY0" fmla="*/ 154780 h 154781"/>
                    <a:gd name="connsiteX1" fmla="*/ 0 w 150019"/>
                    <a:gd name="connsiteY1" fmla="*/ 80962 h 154781"/>
                    <a:gd name="connsiteX2" fmla="*/ 73818 w 150019"/>
                    <a:gd name="connsiteY2" fmla="*/ 0 h 154781"/>
                    <a:gd name="connsiteX3" fmla="*/ 150019 w 150019"/>
                    <a:gd name="connsiteY3" fmla="*/ 76199 h 154781"/>
                    <a:gd name="connsiteX4" fmla="*/ 114300 w 150019"/>
                    <a:gd name="connsiteY4" fmla="*/ 154781 h 154781"/>
                    <a:gd name="connsiteX0" fmla="*/ 28576 w 150019"/>
                    <a:gd name="connsiteY0" fmla="*/ 154780 h 154781"/>
                    <a:gd name="connsiteX1" fmla="*/ 0 w 150019"/>
                    <a:gd name="connsiteY1" fmla="*/ 73818 h 154781"/>
                    <a:gd name="connsiteX2" fmla="*/ 73818 w 150019"/>
                    <a:gd name="connsiteY2" fmla="*/ 0 h 154781"/>
                    <a:gd name="connsiteX3" fmla="*/ 150019 w 150019"/>
                    <a:gd name="connsiteY3" fmla="*/ 76199 h 154781"/>
                    <a:gd name="connsiteX4" fmla="*/ 114300 w 150019"/>
                    <a:gd name="connsiteY4" fmla="*/ 154781 h 154781"/>
                    <a:gd name="connsiteX0" fmla="*/ 30958 w 152401"/>
                    <a:gd name="connsiteY0" fmla="*/ 154780 h 154781"/>
                    <a:gd name="connsiteX1" fmla="*/ 0 w 152401"/>
                    <a:gd name="connsiteY1" fmla="*/ 73818 h 154781"/>
                    <a:gd name="connsiteX2" fmla="*/ 76200 w 152401"/>
                    <a:gd name="connsiteY2" fmla="*/ 0 h 154781"/>
                    <a:gd name="connsiteX3" fmla="*/ 152401 w 152401"/>
                    <a:gd name="connsiteY3" fmla="*/ 76199 h 154781"/>
                    <a:gd name="connsiteX4" fmla="*/ 116682 w 152401"/>
                    <a:gd name="connsiteY4" fmla="*/ 154781 h 154781"/>
                    <a:gd name="connsiteX0" fmla="*/ 30958 w 152401"/>
                    <a:gd name="connsiteY0" fmla="*/ 154780 h 154781"/>
                    <a:gd name="connsiteX1" fmla="*/ 0 w 152401"/>
                    <a:gd name="connsiteY1" fmla="*/ 73818 h 154781"/>
                    <a:gd name="connsiteX2" fmla="*/ 76200 w 152401"/>
                    <a:gd name="connsiteY2" fmla="*/ 0 h 154781"/>
                    <a:gd name="connsiteX3" fmla="*/ 152401 w 152401"/>
                    <a:gd name="connsiteY3" fmla="*/ 76199 h 154781"/>
                    <a:gd name="connsiteX4" fmla="*/ 116682 w 152401"/>
                    <a:gd name="connsiteY4" fmla="*/ 154781 h 154781"/>
                    <a:gd name="connsiteX0" fmla="*/ 33339 w 154782"/>
                    <a:gd name="connsiteY0" fmla="*/ 154780 h 154781"/>
                    <a:gd name="connsiteX1" fmla="*/ 0 w 154782"/>
                    <a:gd name="connsiteY1" fmla="*/ 78580 h 154781"/>
                    <a:gd name="connsiteX2" fmla="*/ 78581 w 154782"/>
                    <a:gd name="connsiteY2" fmla="*/ 0 h 154781"/>
                    <a:gd name="connsiteX3" fmla="*/ 154782 w 154782"/>
                    <a:gd name="connsiteY3" fmla="*/ 76199 h 154781"/>
                    <a:gd name="connsiteX4" fmla="*/ 119063 w 154782"/>
                    <a:gd name="connsiteY4" fmla="*/ 154781 h 154781"/>
                    <a:gd name="connsiteX0" fmla="*/ 28576 w 150019"/>
                    <a:gd name="connsiteY0" fmla="*/ 154780 h 154781"/>
                    <a:gd name="connsiteX1" fmla="*/ 0 w 150019"/>
                    <a:gd name="connsiteY1" fmla="*/ 76199 h 154781"/>
                    <a:gd name="connsiteX2" fmla="*/ 73818 w 150019"/>
                    <a:gd name="connsiteY2" fmla="*/ 0 h 154781"/>
                    <a:gd name="connsiteX3" fmla="*/ 150019 w 150019"/>
                    <a:gd name="connsiteY3" fmla="*/ 76199 h 154781"/>
                    <a:gd name="connsiteX4" fmla="*/ 114300 w 150019"/>
                    <a:gd name="connsiteY4" fmla="*/ 154781 h 154781"/>
                    <a:gd name="connsiteX0" fmla="*/ 30958 w 152401"/>
                    <a:gd name="connsiteY0" fmla="*/ 154780 h 154781"/>
                    <a:gd name="connsiteX1" fmla="*/ 0 w 152401"/>
                    <a:gd name="connsiteY1" fmla="*/ 73818 h 154781"/>
                    <a:gd name="connsiteX2" fmla="*/ 76200 w 152401"/>
                    <a:gd name="connsiteY2" fmla="*/ 0 h 154781"/>
                    <a:gd name="connsiteX3" fmla="*/ 152401 w 152401"/>
                    <a:gd name="connsiteY3" fmla="*/ 76199 h 154781"/>
                    <a:gd name="connsiteX4" fmla="*/ 116682 w 152401"/>
                    <a:gd name="connsiteY4" fmla="*/ 154781 h 154781"/>
                    <a:gd name="connsiteX0" fmla="*/ 30958 w 152401"/>
                    <a:gd name="connsiteY0" fmla="*/ 154780 h 154781"/>
                    <a:gd name="connsiteX1" fmla="*/ 0 w 152401"/>
                    <a:gd name="connsiteY1" fmla="*/ 76199 h 154781"/>
                    <a:gd name="connsiteX2" fmla="*/ 76200 w 152401"/>
                    <a:gd name="connsiteY2" fmla="*/ 0 h 154781"/>
                    <a:gd name="connsiteX3" fmla="*/ 152401 w 152401"/>
                    <a:gd name="connsiteY3" fmla="*/ 76199 h 154781"/>
                    <a:gd name="connsiteX4" fmla="*/ 116682 w 152401"/>
                    <a:gd name="connsiteY4" fmla="*/ 154781 h 154781"/>
                    <a:gd name="connsiteX0" fmla="*/ 35721 w 152401"/>
                    <a:gd name="connsiteY0" fmla="*/ 150017 h 154781"/>
                    <a:gd name="connsiteX1" fmla="*/ 0 w 152401"/>
                    <a:gd name="connsiteY1" fmla="*/ 76199 h 154781"/>
                    <a:gd name="connsiteX2" fmla="*/ 76200 w 152401"/>
                    <a:gd name="connsiteY2" fmla="*/ 0 h 154781"/>
                    <a:gd name="connsiteX3" fmla="*/ 152401 w 152401"/>
                    <a:gd name="connsiteY3" fmla="*/ 76199 h 154781"/>
                    <a:gd name="connsiteX4" fmla="*/ 116682 w 152401"/>
                    <a:gd name="connsiteY4" fmla="*/ 154781 h 154781"/>
                    <a:gd name="connsiteX0" fmla="*/ 35721 w 152401"/>
                    <a:gd name="connsiteY0" fmla="*/ 150017 h 154781"/>
                    <a:gd name="connsiteX1" fmla="*/ 0 w 152401"/>
                    <a:gd name="connsiteY1" fmla="*/ 76199 h 154781"/>
                    <a:gd name="connsiteX2" fmla="*/ 76200 w 152401"/>
                    <a:gd name="connsiteY2" fmla="*/ 0 h 154781"/>
                    <a:gd name="connsiteX3" fmla="*/ 152401 w 152401"/>
                    <a:gd name="connsiteY3" fmla="*/ 76199 h 154781"/>
                    <a:gd name="connsiteX4" fmla="*/ 123826 w 152401"/>
                    <a:gd name="connsiteY4" fmla="*/ 154781 h 154781"/>
                    <a:gd name="connsiteX0" fmla="*/ 35721 w 152401"/>
                    <a:gd name="connsiteY0" fmla="*/ 150017 h 152400"/>
                    <a:gd name="connsiteX1" fmla="*/ 0 w 152401"/>
                    <a:gd name="connsiteY1" fmla="*/ 76199 h 152400"/>
                    <a:gd name="connsiteX2" fmla="*/ 76200 w 152401"/>
                    <a:gd name="connsiteY2" fmla="*/ 0 h 152400"/>
                    <a:gd name="connsiteX3" fmla="*/ 152401 w 152401"/>
                    <a:gd name="connsiteY3" fmla="*/ 76199 h 152400"/>
                    <a:gd name="connsiteX4" fmla="*/ 121445 w 152401"/>
                    <a:gd name="connsiteY4" fmla="*/ 152400 h 152400"/>
                    <a:gd name="connsiteX0" fmla="*/ 35721 w 152401"/>
                    <a:gd name="connsiteY0" fmla="*/ 150017 h 150017"/>
                    <a:gd name="connsiteX1" fmla="*/ 0 w 152401"/>
                    <a:gd name="connsiteY1" fmla="*/ 76199 h 150017"/>
                    <a:gd name="connsiteX2" fmla="*/ 76200 w 152401"/>
                    <a:gd name="connsiteY2" fmla="*/ 0 h 150017"/>
                    <a:gd name="connsiteX3" fmla="*/ 152401 w 152401"/>
                    <a:gd name="connsiteY3" fmla="*/ 76199 h 150017"/>
                    <a:gd name="connsiteX4" fmla="*/ 119064 w 152401"/>
                    <a:gd name="connsiteY4" fmla="*/ 147638 h 150017"/>
                    <a:gd name="connsiteX0" fmla="*/ 35721 w 152401"/>
                    <a:gd name="connsiteY0" fmla="*/ 150017 h 150020"/>
                    <a:gd name="connsiteX1" fmla="*/ 0 w 152401"/>
                    <a:gd name="connsiteY1" fmla="*/ 76199 h 150020"/>
                    <a:gd name="connsiteX2" fmla="*/ 76200 w 152401"/>
                    <a:gd name="connsiteY2" fmla="*/ 0 h 150020"/>
                    <a:gd name="connsiteX3" fmla="*/ 152401 w 152401"/>
                    <a:gd name="connsiteY3" fmla="*/ 76199 h 150020"/>
                    <a:gd name="connsiteX4" fmla="*/ 116682 w 152401"/>
                    <a:gd name="connsiteY4" fmla="*/ 150020 h 150020"/>
                    <a:gd name="connsiteX0" fmla="*/ 35721 w 152401"/>
                    <a:gd name="connsiteY0" fmla="*/ 150017 h 150020"/>
                    <a:gd name="connsiteX1" fmla="*/ 0 w 152401"/>
                    <a:gd name="connsiteY1" fmla="*/ 76199 h 150020"/>
                    <a:gd name="connsiteX2" fmla="*/ 76200 w 152401"/>
                    <a:gd name="connsiteY2" fmla="*/ 0 h 150020"/>
                    <a:gd name="connsiteX3" fmla="*/ 152401 w 152401"/>
                    <a:gd name="connsiteY3" fmla="*/ 76199 h 150020"/>
                    <a:gd name="connsiteX4" fmla="*/ 116682 w 152401"/>
                    <a:gd name="connsiteY4" fmla="*/ 150020 h 150020"/>
                    <a:gd name="connsiteX0" fmla="*/ 35721 w 152401"/>
                    <a:gd name="connsiteY0" fmla="*/ 150017 h 150020"/>
                    <a:gd name="connsiteX1" fmla="*/ 0 w 152401"/>
                    <a:gd name="connsiteY1" fmla="*/ 76199 h 150020"/>
                    <a:gd name="connsiteX2" fmla="*/ 76200 w 152401"/>
                    <a:gd name="connsiteY2" fmla="*/ 0 h 150020"/>
                    <a:gd name="connsiteX3" fmla="*/ 152401 w 152401"/>
                    <a:gd name="connsiteY3" fmla="*/ 76199 h 150020"/>
                    <a:gd name="connsiteX4" fmla="*/ 116682 w 152401"/>
                    <a:gd name="connsiteY4" fmla="*/ 150020 h 150020"/>
                    <a:gd name="connsiteX0" fmla="*/ 35721 w 152401"/>
                    <a:gd name="connsiteY0" fmla="*/ 150017 h 150020"/>
                    <a:gd name="connsiteX1" fmla="*/ 0 w 152401"/>
                    <a:gd name="connsiteY1" fmla="*/ 76199 h 150020"/>
                    <a:gd name="connsiteX2" fmla="*/ 76200 w 152401"/>
                    <a:gd name="connsiteY2" fmla="*/ 0 h 150020"/>
                    <a:gd name="connsiteX3" fmla="*/ 152401 w 152401"/>
                    <a:gd name="connsiteY3" fmla="*/ 76199 h 150020"/>
                    <a:gd name="connsiteX4" fmla="*/ 116682 w 152401"/>
                    <a:gd name="connsiteY4" fmla="*/ 150020 h 150020"/>
                    <a:gd name="connsiteX0" fmla="*/ 35721 w 152401"/>
                    <a:gd name="connsiteY0" fmla="*/ 150017 h 150020"/>
                    <a:gd name="connsiteX1" fmla="*/ 0 w 152401"/>
                    <a:gd name="connsiteY1" fmla="*/ 76199 h 150020"/>
                    <a:gd name="connsiteX2" fmla="*/ 76200 w 152401"/>
                    <a:gd name="connsiteY2" fmla="*/ 0 h 150020"/>
                    <a:gd name="connsiteX3" fmla="*/ 152401 w 152401"/>
                    <a:gd name="connsiteY3" fmla="*/ 76199 h 150020"/>
                    <a:gd name="connsiteX4" fmla="*/ 116682 w 152401"/>
                    <a:gd name="connsiteY4" fmla="*/ 150020 h 150020"/>
                    <a:gd name="connsiteX0" fmla="*/ 35721 w 153268"/>
                    <a:gd name="connsiteY0" fmla="*/ 150017 h 150020"/>
                    <a:gd name="connsiteX1" fmla="*/ 0 w 153268"/>
                    <a:gd name="connsiteY1" fmla="*/ 76199 h 150020"/>
                    <a:gd name="connsiteX2" fmla="*/ 76200 w 153268"/>
                    <a:gd name="connsiteY2" fmla="*/ 0 h 150020"/>
                    <a:gd name="connsiteX3" fmla="*/ 152401 w 153268"/>
                    <a:gd name="connsiteY3" fmla="*/ 76199 h 150020"/>
                    <a:gd name="connsiteX4" fmla="*/ 116682 w 153268"/>
                    <a:gd name="connsiteY4" fmla="*/ 150020 h 150020"/>
                    <a:gd name="connsiteX0" fmla="*/ 35721 w 153268"/>
                    <a:gd name="connsiteY0" fmla="*/ 150017 h 150020"/>
                    <a:gd name="connsiteX1" fmla="*/ 0 w 153268"/>
                    <a:gd name="connsiteY1" fmla="*/ 76199 h 150020"/>
                    <a:gd name="connsiteX2" fmla="*/ 76200 w 153268"/>
                    <a:gd name="connsiteY2" fmla="*/ 0 h 150020"/>
                    <a:gd name="connsiteX3" fmla="*/ 152401 w 153268"/>
                    <a:gd name="connsiteY3" fmla="*/ 76199 h 150020"/>
                    <a:gd name="connsiteX4" fmla="*/ 116682 w 153268"/>
                    <a:gd name="connsiteY4" fmla="*/ 150020 h 150020"/>
                    <a:gd name="connsiteX0" fmla="*/ 35721 w 153268"/>
                    <a:gd name="connsiteY0" fmla="*/ 150017 h 150020"/>
                    <a:gd name="connsiteX1" fmla="*/ 0 w 153268"/>
                    <a:gd name="connsiteY1" fmla="*/ 76199 h 150020"/>
                    <a:gd name="connsiteX2" fmla="*/ 76200 w 153268"/>
                    <a:gd name="connsiteY2" fmla="*/ 0 h 150020"/>
                    <a:gd name="connsiteX3" fmla="*/ 152401 w 153268"/>
                    <a:gd name="connsiteY3" fmla="*/ 76199 h 150020"/>
                    <a:gd name="connsiteX4" fmla="*/ 116682 w 153268"/>
                    <a:gd name="connsiteY4" fmla="*/ 150020 h 150020"/>
                    <a:gd name="connsiteX0" fmla="*/ 35721 w 153268"/>
                    <a:gd name="connsiteY0" fmla="*/ 150017 h 150020"/>
                    <a:gd name="connsiteX1" fmla="*/ 0 w 153268"/>
                    <a:gd name="connsiteY1" fmla="*/ 76199 h 150020"/>
                    <a:gd name="connsiteX2" fmla="*/ 76200 w 153268"/>
                    <a:gd name="connsiteY2" fmla="*/ 0 h 150020"/>
                    <a:gd name="connsiteX3" fmla="*/ 152401 w 153268"/>
                    <a:gd name="connsiteY3" fmla="*/ 76199 h 150020"/>
                    <a:gd name="connsiteX4" fmla="*/ 116682 w 153268"/>
                    <a:gd name="connsiteY4" fmla="*/ 150020 h 150020"/>
                    <a:gd name="connsiteX0" fmla="*/ 35721 w 153268"/>
                    <a:gd name="connsiteY0" fmla="*/ 150017 h 150020"/>
                    <a:gd name="connsiteX1" fmla="*/ 0 w 153268"/>
                    <a:gd name="connsiteY1" fmla="*/ 76199 h 150020"/>
                    <a:gd name="connsiteX2" fmla="*/ 76200 w 153268"/>
                    <a:gd name="connsiteY2" fmla="*/ 0 h 150020"/>
                    <a:gd name="connsiteX3" fmla="*/ 152401 w 153268"/>
                    <a:gd name="connsiteY3" fmla="*/ 76199 h 150020"/>
                    <a:gd name="connsiteX4" fmla="*/ 116682 w 153268"/>
                    <a:gd name="connsiteY4" fmla="*/ 150020 h 150020"/>
                    <a:gd name="connsiteX0" fmla="*/ 35721 w 153268"/>
                    <a:gd name="connsiteY0" fmla="*/ 150017 h 150020"/>
                    <a:gd name="connsiteX1" fmla="*/ 0 w 153268"/>
                    <a:gd name="connsiteY1" fmla="*/ 76199 h 150020"/>
                    <a:gd name="connsiteX2" fmla="*/ 76200 w 153268"/>
                    <a:gd name="connsiteY2" fmla="*/ 0 h 150020"/>
                    <a:gd name="connsiteX3" fmla="*/ 152401 w 153268"/>
                    <a:gd name="connsiteY3" fmla="*/ 76199 h 150020"/>
                    <a:gd name="connsiteX4" fmla="*/ 116682 w 153268"/>
                    <a:gd name="connsiteY4" fmla="*/ 150020 h 150020"/>
                    <a:gd name="connsiteX0" fmla="*/ 0 w 117547"/>
                    <a:gd name="connsiteY0" fmla="*/ 150017 h 150020"/>
                    <a:gd name="connsiteX1" fmla="*/ 40479 w 117547"/>
                    <a:gd name="connsiteY1" fmla="*/ 0 h 150020"/>
                    <a:gd name="connsiteX2" fmla="*/ 116680 w 117547"/>
                    <a:gd name="connsiteY2" fmla="*/ 76199 h 150020"/>
                    <a:gd name="connsiteX3" fmla="*/ 80961 w 117547"/>
                    <a:gd name="connsiteY3" fmla="*/ 150020 h 150020"/>
                    <a:gd name="connsiteX0" fmla="*/ 0 w 77068"/>
                    <a:gd name="connsiteY0" fmla="*/ 0 h 150020"/>
                    <a:gd name="connsiteX1" fmla="*/ 76201 w 77068"/>
                    <a:gd name="connsiteY1" fmla="*/ 76199 h 150020"/>
                    <a:gd name="connsiteX2" fmla="*/ 40482 w 77068"/>
                    <a:gd name="connsiteY2" fmla="*/ 150020 h 15002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77068" h="150020">
                      <a:moveTo>
                        <a:pt x="0" y="0"/>
                      </a:moveTo>
                      <a:cubicBezTo>
                        <a:pt x="77787" y="1588"/>
                        <a:pt x="79376" y="29368"/>
                        <a:pt x="76201" y="76199"/>
                      </a:cubicBezTo>
                      <a:cubicBezTo>
                        <a:pt x="71439" y="131762"/>
                        <a:pt x="52388" y="125413"/>
                        <a:pt x="40482" y="150020"/>
                      </a:cubicBezTo>
                    </a:path>
                  </a:pathLst>
                </a:custGeom>
                <a:noFill/>
                <a:ln w="25400">
                  <a:solidFill>
                    <a:srgbClr val="6969B6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CA" dirty="0"/>
                </a:p>
              </p:txBody>
            </p:sp>
            <p:sp>
              <p:nvSpPr>
                <p:cNvPr id="66" name="Freeform 65"/>
                <p:cNvSpPr/>
                <p:nvPr/>
              </p:nvSpPr>
              <p:spPr>
                <a:xfrm flipH="1">
                  <a:off x="534893" y="1981085"/>
                  <a:ext cx="77068" cy="150020"/>
                </a:xfrm>
                <a:custGeom>
                  <a:avLst/>
                  <a:gdLst>
                    <a:gd name="connsiteX0" fmla="*/ 0 w 295275"/>
                    <a:gd name="connsiteY0" fmla="*/ 152400 h 152400"/>
                    <a:gd name="connsiteX1" fmla="*/ 0 w 295275"/>
                    <a:gd name="connsiteY1" fmla="*/ 152400 h 152400"/>
                    <a:gd name="connsiteX2" fmla="*/ 66675 w 295275"/>
                    <a:gd name="connsiteY2" fmla="*/ 123825 h 152400"/>
                    <a:gd name="connsiteX3" fmla="*/ 38100 w 295275"/>
                    <a:gd name="connsiteY3" fmla="*/ 47625 h 152400"/>
                    <a:gd name="connsiteX4" fmla="*/ 142875 w 295275"/>
                    <a:gd name="connsiteY4" fmla="*/ 0 h 152400"/>
                    <a:gd name="connsiteX5" fmla="*/ 238125 w 295275"/>
                    <a:gd name="connsiteY5" fmla="*/ 47625 h 152400"/>
                    <a:gd name="connsiteX6" fmla="*/ 209550 w 295275"/>
                    <a:gd name="connsiteY6" fmla="*/ 133350 h 152400"/>
                    <a:gd name="connsiteX7" fmla="*/ 295275 w 295275"/>
                    <a:gd name="connsiteY7" fmla="*/ 152400 h 152400"/>
                    <a:gd name="connsiteX0" fmla="*/ 0 w 277485"/>
                    <a:gd name="connsiteY0" fmla="*/ 152400 h 163073"/>
                    <a:gd name="connsiteX1" fmla="*/ 0 w 277485"/>
                    <a:gd name="connsiteY1" fmla="*/ 152400 h 163073"/>
                    <a:gd name="connsiteX2" fmla="*/ 66675 w 277485"/>
                    <a:gd name="connsiteY2" fmla="*/ 123825 h 163073"/>
                    <a:gd name="connsiteX3" fmla="*/ 38100 w 277485"/>
                    <a:gd name="connsiteY3" fmla="*/ 47625 h 163073"/>
                    <a:gd name="connsiteX4" fmla="*/ 142875 w 277485"/>
                    <a:gd name="connsiteY4" fmla="*/ 0 h 163073"/>
                    <a:gd name="connsiteX5" fmla="*/ 238125 w 277485"/>
                    <a:gd name="connsiteY5" fmla="*/ 47625 h 163073"/>
                    <a:gd name="connsiteX6" fmla="*/ 209550 w 277485"/>
                    <a:gd name="connsiteY6" fmla="*/ 133350 h 163073"/>
                    <a:gd name="connsiteX7" fmla="*/ 277485 w 277485"/>
                    <a:gd name="connsiteY7" fmla="*/ 163073 h 163073"/>
                    <a:gd name="connsiteX0" fmla="*/ 0 w 277485"/>
                    <a:gd name="connsiteY0" fmla="*/ 152400 h 163073"/>
                    <a:gd name="connsiteX1" fmla="*/ 21348 w 277485"/>
                    <a:gd name="connsiteY1" fmla="*/ 141726 h 163073"/>
                    <a:gd name="connsiteX2" fmla="*/ 66675 w 277485"/>
                    <a:gd name="connsiteY2" fmla="*/ 123825 h 163073"/>
                    <a:gd name="connsiteX3" fmla="*/ 38100 w 277485"/>
                    <a:gd name="connsiteY3" fmla="*/ 47625 h 163073"/>
                    <a:gd name="connsiteX4" fmla="*/ 142875 w 277485"/>
                    <a:gd name="connsiteY4" fmla="*/ 0 h 163073"/>
                    <a:gd name="connsiteX5" fmla="*/ 238125 w 277485"/>
                    <a:gd name="connsiteY5" fmla="*/ 47625 h 163073"/>
                    <a:gd name="connsiteX6" fmla="*/ 209550 w 277485"/>
                    <a:gd name="connsiteY6" fmla="*/ 133350 h 163073"/>
                    <a:gd name="connsiteX7" fmla="*/ 277485 w 277485"/>
                    <a:gd name="connsiteY7" fmla="*/ 163073 h 163073"/>
                    <a:gd name="connsiteX0" fmla="*/ 35654 w 256212"/>
                    <a:gd name="connsiteY0" fmla="*/ 163073 h 163073"/>
                    <a:gd name="connsiteX1" fmla="*/ 75 w 256212"/>
                    <a:gd name="connsiteY1" fmla="*/ 141726 h 163073"/>
                    <a:gd name="connsiteX2" fmla="*/ 45402 w 256212"/>
                    <a:gd name="connsiteY2" fmla="*/ 123825 h 163073"/>
                    <a:gd name="connsiteX3" fmla="*/ 16827 w 256212"/>
                    <a:gd name="connsiteY3" fmla="*/ 47625 h 163073"/>
                    <a:gd name="connsiteX4" fmla="*/ 121602 w 256212"/>
                    <a:gd name="connsiteY4" fmla="*/ 0 h 163073"/>
                    <a:gd name="connsiteX5" fmla="*/ 216852 w 256212"/>
                    <a:gd name="connsiteY5" fmla="*/ 47625 h 163073"/>
                    <a:gd name="connsiteX6" fmla="*/ 188277 w 256212"/>
                    <a:gd name="connsiteY6" fmla="*/ 133350 h 163073"/>
                    <a:gd name="connsiteX7" fmla="*/ 256212 w 256212"/>
                    <a:gd name="connsiteY7" fmla="*/ 163073 h 163073"/>
                    <a:gd name="connsiteX0" fmla="*/ 0 w 256137"/>
                    <a:gd name="connsiteY0" fmla="*/ 141726 h 163073"/>
                    <a:gd name="connsiteX1" fmla="*/ 45327 w 256137"/>
                    <a:gd name="connsiteY1" fmla="*/ 123825 h 163073"/>
                    <a:gd name="connsiteX2" fmla="*/ 16752 w 256137"/>
                    <a:gd name="connsiteY2" fmla="*/ 47625 h 163073"/>
                    <a:gd name="connsiteX3" fmla="*/ 121527 w 256137"/>
                    <a:gd name="connsiteY3" fmla="*/ 0 h 163073"/>
                    <a:gd name="connsiteX4" fmla="*/ 216777 w 256137"/>
                    <a:gd name="connsiteY4" fmla="*/ 47625 h 163073"/>
                    <a:gd name="connsiteX5" fmla="*/ 188202 w 256137"/>
                    <a:gd name="connsiteY5" fmla="*/ 133350 h 163073"/>
                    <a:gd name="connsiteX6" fmla="*/ 256137 w 256137"/>
                    <a:gd name="connsiteY6" fmla="*/ 163073 h 163073"/>
                    <a:gd name="connsiteX0" fmla="*/ 8153 w 239385"/>
                    <a:gd name="connsiteY0" fmla="*/ 152400 h 163073"/>
                    <a:gd name="connsiteX1" fmla="*/ 28575 w 239385"/>
                    <a:gd name="connsiteY1" fmla="*/ 123825 h 163073"/>
                    <a:gd name="connsiteX2" fmla="*/ 0 w 239385"/>
                    <a:gd name="connsiteY2" fmla="*/ 47625 h 163073"/>
                    <a:gd name="connsiteX3" fmla="*/ 104775 w 239385"/>
                    <a:gd name="connsiteY3" fmla="*/ 0 h 163073"/>
                    <a:gd name="connsiteX4" fmla="*/ 200025 w 239385"/>
                    <a:gd name="connsiteY4" fmla="*/ 47625 h 163073"/>
                    <a:gd name="connsiteX5" fmla="*/ 171450 w 239385"/>
                    <a:gd name="connsiteY5" fmla="*/ 133350 h 163073"/>
                    <a:gd name="connsiteX6" fmla="*/ 239385 w 239385"/>
                    <a:gd name="connsiteY6" fmla="*/ 163073 h 163073"/>
                    <a:gd name="connsiteX0" fmla="*/ 8153 w 239385"/>
                    <a:gd name="connsiteY0" fmla="*/ 152400 h 163073"/>
                    <a:gd name="connsiteX1" fmla="*/ 35719 w 239385"/>
                    <a:gd name="connsiteY1" fmla="*/ 138112 h 163073"/>
                    <a:gd name="connsiteX2" fmla="*/ 0 w 239385"/>
                    <a:gd name="connsiteY2" fmla="*/ 47625 h 163073"/>
                    <a:gd name="connsiteX3" fmla="*/ 104775 w 239385"/>
                    <a:gd name="connsiteY3" fmla="*/ 0 h 163073"/>
                    <a:gd name="connsiteX4" fmla="*/ 200025 w 239385"/>
                    <a:gd name="connsiteY4" fmla="*/ 47625 h 163073"/>
                    <a:gd name="connsiteX5" fmla="*/ 171450 w 239385"/>
                    <a:gd name="connsiteY5" fmla="*/ 133350 h 163073"/>
                    <a:gd name="connsiteX6" fmla="*/ 239385 w 239385"/>
                    <a:gd name="connsiteY6" fmla="*/ 163073 h 163073"/>
                    <a:gd name="connsiteX0" fmla="*/ 35719 w 239385"/>
                    <a:gd name="connsiteY0" fmla="*/ 138112 h 163073"/>
                    <a:gd name="connsiteX1" fmla="*/ 0 w 239385"/>
                    <a:gd name="connsiteY1" fmla="*/ 47625 h 163073"/>
                    <a:gd name="connsiteX2" fmla="*/ 104775 w 239385"/>
                    <a:gd name="connsiteY2" fmla="*/ 0 h 163073"/>
                    <a:gd name="connsiteX3" fmla="*/ 200025 w 239385"/>
                    <a:gd name="connsiteY3" fmla="*/ 47625 h 163073"/>
                    <a:gd name="connsiteX4" fmla="*/ 171450 w 239385"/>
                    <a:gd name="connsiteY4" fmla="*/ 133350 h 163073"/>
                    <a:gd name="connsiteX5" fmla="*/ 239385 w 239385"/>
                    <a:gd name="connsiteY5" fmla="*/ 163073 h 163073"/>
                    <a:gd name="connsiteX0" fmla="*/ 45244 w 239385"/>
                    <a:gd name="connsiteY0" fmla="*/ 138112 h 163073"/>
                    <a:gd name="connsiteX1" fmla="*/ 0 w 239385"/>
                    <a:gd name="connsiteY1" fmla="*/ 47625 h 163073"/>
                    <a:gd name="connsiteX2" fmla="*/ 104775 w 239385"/>
                    <a:gd name="connsiteY2" fmla="*/ 0 h 163073"/>
                    <a:gd name="connsiteX3" fmla="*/ 200025 w 239385"/>
                    <a:gd name="connsiteY3" fmla="*/ 47625 h 163073"/>
                    <a:gd name="connsiteX4" fmla="*/ 171450 w 239385"/>
                    <a:gd name="connsiteY4" fmla="*/ 133350 h 163073"/>
                    <a:gd name="connsiteX5" fmla="*/ 239385 w 239385"/>
                    <a:gd name="connsiteY5" fmla="*/ 163073 h 163073"/>
                    <a:gd name="connsiteX0" fmla="*/ 45244 w 200025"/>
                    <a:gd name="connsiteY0" fmla="*/ 138112 h 138112"/>
                    <a:gd name="connsiteX1" fmla="*/ 0 w 200025"/>
                    <a:gd name="connsiteY1" fmla="*/ 47625 h 138112"/>
                    <a:gd name="connsiteX2" fmla="*/ 104775 w 200025"/>
                    <a:gd name="connsiteY2" fmla="*/ 0 h 138112"/>
                    <a:gd name="connsiteX3" fmla="*/ 200025 w 200025"/>
                    <a:gd name="connsiteY3" fmla="*/ 47625 h 138112"/>
                    <a:gd name="connsiteX4" fmla="*/ 171450 w 200025"/>
                    <a:gd name="connsiteY4" fmla="*/ 133350 h 138112"/>
                    <a:gd name="connsiteX0" fmla="*/ 45244 w 200025"/>
                    <a:gd name="connsiteY0" fmla="*/ 138112 h 138112"/>
                    <a:gd name="connsiteX1" fmla="*/ 0 w 200025"/>
                    <a:gd name="connsiteY1" fmla="*/ 47625 h 138112"/>
                    <a:gd name="connsiteX2" fmla="*/ 104775 w 200025"/>
                    <a:gd name="connsiteY2" fmla="*/ 0 h 138112"/>
                    <a:gd name="connsiteX3" fmla="*/ 200025 w 200025"/>
                    <a:gd name="connsiteY3" fmla="*/ 47625 h 138112"/>
                    <a:gd name="connsiteX4" fmla="*/ 164306 w 200025"/>
                    <a:gd name="connsiteY4" fmla="*/ 135731 h 138112"/>
                    <a:gd name="connsiteX0" fmla="*/ 45244 w 200025"/>
                    <a:gd name="connsiteY0" fmla="*/ 150018 h 150018"/>
                    <a:gd name="connsiteX1" fmla="*/ 0 w 200025"/>
                    <a:gd name="connsiteY1" fmla="*/ 59531 h 150018"/>
                    <a:gd name="connsiteX2" fmla="*/ 107156 w 200025"/>
                    <a:gd name="connsiteY2" fmla="*/ 0 h 150018"/>
                    <a:gd name="connsiteX3" fmla="*/ 200025 w 200025"/>
                    <a:gd name="connsiteY3" fmla="*/ 59531 h 150018"/>
                    <a:gd name="connsiteX4" fmla="*/ 164306 w 200025"/>
                    <a:gd name="connsiteY4" fmla="*/ 147637 h 150018"/>
                    <a:gd name="connsiteX0" fmla="*/ 45244 w 216694"/>
                    <a:gd name="connsiteY0" fmla="*/ 150018 h 150018"/>
                    <a:gd name="connsiteX1" fmla="*/ 0 w 216694"/>
                    <a:gd name="connsiteY1" fmla="*/ 59531 h 150018"/>
                    <a:gd name="connsiteX2" fmla="*/ 107156 w 216694"/>
                    <a:gd name="connsiteY2" fmla="*/ 0 h 150018"/>
                    <a:gd name="connsiteX3" fmla="*/ 216694 w 216694"/>
                    <a:gd name="connsiteY3" fmla="*/ 80962 h 150018"/>
                    <a:gd name="connsiteX4" fmla="*/ 164306 w 216694"/>
                    <a:gd name="connsiteY4" fmla="*/ 147637 h 150018"/>
                    <a:gd name="connsiteX0" fmla="*/ 45244 w 226219"/>
                    <a:gd name="connsiteY0" fmla="*/ 150018 h 150018"/>
                    <a:gd name="connsiteX1" fmla="*/ 0 w 226219"/>
                    <a:gd name="connsiteY1" fmla="*/ 59531 h 150018"/>
                    <a:gd name="connsiteX2" fmla="*/ 107156 w 226219"/>
                    <a:gd name="connsiteY2" fmla="*/ 0 h 150018"/>
                    <a:gd name="connsiteX3" fmla="*/ 226219 w 226219"/>
                    <a:gd name="connsiteY3" fmla="*/ 83343 h 150018"/>
                    <a:gd name="connsiteX4" fmla="*/ 164306 w 226219"/>
                    <a:gd name="connsiteY4" fmla="*/ 147637 h 150018"/>
                    <a:gd name="connsiteX0" fmla="*/ 54769 w 235744"/>
                    <a:gd name="connsiteY0" fmla="*/ 150018 h 150018"/>
                    <a:gd name="connsiteX1" fmla="*/ 0 w 235744"/>
                    <a:gd name="connsiteY1" fmla="*/ 83343 h 150018"/>
                    <a:gd name="connsiteX2" fmla="*/ 116681 w 235744"/>
                    <a:gd name="connsiteY2" fmla="*/ 0 h 150018"/>
                    <a:gd name="connsiteX3" fmla="*/ 235744 w 235744"/>
                    <a:gd name="connsiteY3" fmla="*/ 83343 h 150018"/>
                    <a:gd name="connsiteX4" fmla="*/ 173831 w 235744"/>
                    <a:gd name="connsiteY4" fmla="*/ 147637 h 150018"/>
                    <a:gd name="connsiteX0" fmla="*/ 54769 w 235744"/>
                    <a:gd name="connsiteY0" fmla="*/ 150018 h 157162"/>
                    <a:gd name="connsiteX1" fmla="*/ 0 w 235744"/>
                    <a:gd name="connsiteY1" fmla="*/ 83343 h 157162"/>
                    <a:gd name="connsiteX2" fmla="*/ 116681 w 235744"/>
                    <a:gd name="connsiteY2" fmla="*/ 0 h 157162"/>
                    <a:gd name="connsiteX3" fmla="*/ 235744 w 235744"/>
                    <a:gd name="connsiteY3" fmla="*/ 83343 h 157162"/>
                    <a:gd name="connsiteX4" fmla="*/ 159544 w 235744"/>
                    <a:gd name="connsiteY4" fmla="*/ 157162 h 157162"/>
                    <a:gd name="connsiteX0" fmla="*/ 71438 w 235744"/>
                    <a:gd name="connsiteY0" fmla="*/ 157161 h 157162"/>
                    <a:gd name="connsiteX1" fmla="*/ 0 w 235744"/>
                    <a:gd name="connsiteY1" fmla="*/ 83343 h 157162"/>
                    <a:gd name="connsiteX2" fmla="*/ 116681 w 235744"/>
                    <a:gd name="connsiteY2" fmla="*/ 0 h 157162"/>
                    <a:gd name="connsiteX3" fmla="*/ 235744 w 235744"/>
                    <a:gd name="connsiteY3" fmla="*/ 83343 h 157162"/>
                    <a:gd name="connsiteX4" fmla="*/ 159544 w 235744"/>
                    <a:gd name="connsiteY4" fmla="*/ 157162 h 157162"/>
                    <a:gd name="connsiteX0" fmla="*/ 73820 w 235744"/>
                    <a:gd name="connsiteY0" fmla="*/ 157161 h 157162"/>
                    <a:gd name="connsiteX1" fmla="*/ 0 w 235744"/>
                    <a:gd name="connsiteY1" fmla="*/ 83343 h 157162"/>
                    <a:gd name="connsiteX2" fmla="*/ 116681 w 235744"/>
                    <a:gd name="connsiteY2" fmla="*/ 0 h 157162"/>
                    <a:gd name="connsiteX3" fmla="*/ 235744 w 235744"/>
                    <a:gd name="connsiteY3" fmla="*/ 83343 h 157162"/>
                    <a:gd name="connsiteX4" fmla="*/ 159544 w 235744"/>
                    <a:gd name="connsiteY4" fmla="*/ 157162 h 157162"/>
                    <a:gd name="connsiteX0" fmla="*/ 73820 w 195263"/>
                    <a:gd name="connsiteY0" fmla="*/ 157161 h 157162"/>
                    <a:gd name="connsiteX1" fmla="*/ 0 w 195263"/>
                    <a:gd name="connsiteY1" fmla="*/ 83343 h 157162"/>
                    <a:gd name="connsiteX2" fmla="*/ 116681 w 195263"/>
                    <a:gd name="connsiteY2" fmla="*/ 0 h 157162"/>
                    <a:gd name="connsiteX3" fmla="*/ 195263 w 195263"/>
                    <a:gd name="connsiteY3" fmla="*/ 78580 h 157162"/>
                    <a:gd name="connsiteX4" fmla="*/ 159544 w 195263"/>
                    <a:gd name="connsiteY4" fmla="*/ 157162 h 157162"/>
                    <a:gd name="connsiteX0" fmla="*/ 30958 w 152401"/>
                    <a:gd name="connsiteY0" fmla="*/ 157161 h 157162"/>
                    <a:gd name="connsiteX1" fmla="*/ 0 w 152401"/>
                    <a:gd name="connsiteY1" fmla="*/ 85724 h 157162"/>
                    <a:gd name="connsiteX2" fmla="*/ 73819 w 152401"/>
                    <a:gd name="connsiteY2" fmla="*/ 0 h 157162"/>
                    <a:gd name="connsiteX3" fmla="*/ 152401 w 152401"/>
                    <a:gd name="connsiteY3" fmla="*/ 78580 h 157162"/>
                    <a:gd name="connsiteX4" fmla="*/ 116682 w 152401"/>
                    <a:gd name="connsiteY4" fmla="*/ 157162 h 157162"/>
                    <a:gd name="connsiteX0" fmla="*/ 30958 w 152401"/>
                    <a:gd name="connsiteY0" fmla="*/ 154780 h 154781"/>
                    <a:gd name="connsiteX1" fmla="*/ 0 w 152401"/>
                    <a:gd name="connsiteY1" fmla="*/ 83343 h 154781"/>
                    <a:gd name="connsiteX2" fmla="*/ 76200 w 152401"/>
                    <a:gd name="connsiteY2" fmla="*/ 0 h 154781"/>
                    <a:gd name="connsiteX3" fmla="*/ 152401 w 152401"/>
                    <a:gd name="connsiteY3" fmla="*/ 76199 h 154781"/>
                    <a:gd name="connsiteX4" fmla="*/ 116682 w 152401"/>
                    <a:gd name="connsiteY4" fmla="*/ 154781 h 154781"/>
                    <a:gd name="connsiteX0" fmla="*/ 26195 w 147638"/>
                    <a:gd name="connsiteY0" fmla="*/ 154780 h 154781"/>
                    <a:gd name="connsiteX1" fmla="*/ 0 w 147638"/>
                    <a:gd name="connsiteY1" fmla="*/ 76199 h 154781"/>
                    <a:gd name="connsiteX2" fmla="*/ 71437 w 147638"/>
                    <a:gd name="connsiteY2" fmla="*/ 0 h 154781"/>
                    <a:gd name="connsiteX3" fmla="*/ 147638 w 147638"/>
                    <a:gd name="connsiteY3" fmla="*/ 76199 h 154781"/>
                    <a:gd name="connsiteX4" fmla="*/ 111919 w 147638"/>
                    <a:gd name="connsiteY4" fmla="*/ 154781 h 154781"/>
                    <a:gd name="connsiteX0" fmla="*/ 28576 w 150019"/>
                    <a:gd name="connsiteY0" fmla="*/ 154780 h 154781"/>
                    <a:gd name="connsiteX1" fmla="*/ 0 w 150019"/>
                    <a:gd name="connsiteY1" fmla="*/ 76199 h 154781"/>
                    <a:gd name="connsiteX2" fmla="*/ 73818 w 150019"/>
                    <a:gd name="connsiteY2" fmla="*/ 0 h 154781"/>
                    <a:gd name="connsiteX3" fmla="*/ 150019 w 150019"/>
                    <a:gd name="connsiteY3" fmla="*/ 76199 h 154781"/>
                    <a:gd name="connsiteX4" fmla="*/ 114300 w 150019"/>
                    <a:gd name="connsiteY4" fmla="*/ 154781 h 154781"/>
                    <a:gd name="connsiteX0" fmla="*/ 30957 w 152400"/>
                    <a:gd name="connsiteY0" fmla="*/ 154780 h 154781"/>
                    <a:gd name="connsiteX1" fmla="*/ 0 w 152400"/>
                    <a:gd name="connsiteY1" fmla="*/ 78580 h 154781"/>
                    <a:gd name="connsiteX2" fmla="*/ 76199 w 152400"/>
                    <a:gd name="connsiteY2" fmla="*/ 0 h 154781"/>
                    <a:gd name="connsiteX3" fmla="*/ 152400 w 152400"/>
                    <a:gd name="connsiteY3" fmla="*/ 76199 h 154781"/>
                    <a:gd name="connsiteX4" fmla="*/ 116681 w 152400"/>
                    <a:gd name="connsiteY4" fmla="*/ 154781 h 154781"/>
                    <a:gd name="connsiteX0" fmla="*/ 35719 w 157162"/>
                    <a:gd name="connsiteY0" fmla="*/ 154780 h 154781"/>
                    <a:gd name="connsiteX1" fmla="*/ 0 w 157162"/>
                    <a:gd name="connsiteY1" fmla="*/ 78580 h 154781"/>
                    <a:gd name="connsiteX2" fmla="*/ 80961 w 157162"/>
                    <a:gd name="connsiteY2" fmla="*/ 0 h 154781"/>
                    <a:gd name="connsiteX3" fmla="*/ 157162 w 157162"/>
                    <a:gd name="connsiteY3" fmla="*/ 76199 h 154781"/>
                    <a:gd name="connsiteX4" fmla="*/ 121443 w 157162"/>
                    <a:gd name="connsiteY4" fmla="*/ 154781 h 154781"/>
                    <a:gd name="connsiteX0" fmla="*/ 28576 w 150019"/>
                    <a:gd name="connsiteY0" fmla="*/ 154780 h 154781"/>
                    <a:gd name="connsiteX1" fmla="*/ 0 w 150019"/>
                    <a:gd name="connsiteY1" fmla="*/ 78580 h 154781"/>
                    <a:gd name="connsiteX2" fmla="*/ 73818 w 150019"/>
                    <a:gd name="connsiteY2" fmla="*/ 0 h 154781"/>
                    <a:gd name="connsiteX3" fmla="*/ 150019 w 150019"/>
                    <a:gd name="connsiteY3" fmla="*/ 76199 h 154781"/>
                    <a:gd name="connsiteX4" fmla="*/ 114300 w 150019"/>
                    <a:gd name="connsiteY4" fmla="*/ 154781 h 154781"/>
                    <a:gd name="connsiteX0" fmla="*/ 28576 w 150019"/>
                    <a:gd name="connsiteY0" fmla="*/ 154780 h 154781"/>
                    <a:gd name="connsiteX1" fmla="*/ 0 w 150019"/>
                    <a:gd name="connsiteY1" fmla="*/ 80962 h 154781"/>
                    <a:gd name="connsiteX2" fmla="*/ 73818 w 150019"/>
                    <a:gd name="connsiteY2" fmla="*/ 0 h 154781"/>
                    <a:gd name="connsiteX3" fmla="*/ 150019 w 150019"/>
                    <a:gd name="connsiteY3" fmla="*/ 76199 h 154781"/>
                    <a:gd name="connsiteX4" fmla="*/ 114300 w 150019"/>
                    <a:gd name="connsiteY4" fmla="*/ 154781 h 154781"/>
                    <a:gd name="connsiteX0" fmla="*/ 28576 w 150019"/>
                    <a:gd name="connsiteY0" fmla="*/ 154780 h 154781"/>
                    <a:gd name="connsiteX1" fmla="*/ 0 w 150019"/>
                    <a:gd name="connsiteY1" fmla="*/ 73818 h 154781"/>
                    <a:gd name="connsiteX2" fmla="*/ 73818 w 150019"/>
                    <a:gd name="connsiteY2" fmla="*/ 0 h 154781"/>
                    <a:gd name="connsiteX3" fmla="*/ 150019 w 150019"/>
                    <a:gd name="connsiteY3" fmla="*/ 76199 h 154781"/>
                    <a:gd name="connsiteX4" fmla="*/ 114300 w 150019"/>
                    <a:gd name="connsiteY4" fmla="*/ 154781 h 154781"/>
                    <a:gd name="connsiteX0" fmla="*/ 30958 w 152401"/>
                    <a:gd name="connsiteY0" fmla="*/ 154780 h 154781"/>
                    <a:gd name="connsiteX1" fmla="*/ 0 w 152401"/>
                    <a:gd name="connsiteY1" fmla="*/ 73818 h 154781"/>
                    <a:gd name="connsiteX2" fmla="*/ 76200 w 152401"/>
                    <a:gd name="connsiteY2" fmla="*/ 0 h 154781"/>
                    <a:gd name="connsiteX3" fmla="*/ 152401 w 152401"/>
                    <a:gd name="connsiteY3" fmla="*/ 76199 h 154781"/>
                    <a:gd name="connsiteX4" fmla="*/ 116682 w 152401"/>
                    <a:gd name="connsiteY4" fmla="*/ 154781 h 154781"/>
                    <a:gd name="connsiteX0" fmla="*/ 30958 w 152401"/>
                    <a:gd name="connsiteY0" fmla="*/ 154780 h 154781"/>
                    <a:gd name="connsiteX1" fmla="*/ 0 w 152401"/>
                    <a:gd name="connsiteY1" fmla="*/ 73818 h 154781"/>
                    <a:gd name="connsiteX2" fmla="*/ 76200 w 152401"/>
                    <a:gd name="connsiteY2" fmla="*/ 0 h 154781"/>
                    <a:gd name="connsiteX3" fmla="*/ 152401 w 152401"/>
                    <a:gd name="connsiteY3" fmla="*/ 76199 h 154781"/>
                    <a:gd name="connsiteX4" fmla="*/ 116682 w 152401"/>
                    <a:gd name="connsiteY4" fmla="*/ 154781 h 154781"/>
                    <a:gd name="connsiteX0" fmla="*/ 33339 w 154782"/>
                    <a:gd name="connsiteY0" fmla="*/ 154780 h 154781"/>
                    <a:gd name="connsiteX1" fmla="*/ 0 w 154782"/>
                    <a:gd name="connsiteY1" fmla="*/ 78580 h 154781"/>
                    <a:gd name="connsiteX2" fmla="*/ 78581 w 154782"/>
                    <a:gd name="connsiteY2" fmla="*/ 0 h 154781"/>
                    <a:gd name="connsiteX3" fmla="*/ 154782 w 154782"/>
                    <a:gd name="connsiteY3" fmla="*/ 76199 h 154781"/>
                    <a:gd name="connsiteX4" fmla="*/ 119063 w 154782"/>
                    <a:gd name="connsiteY4" fmla="*/ 154781 h 154781"/>
                    <a:gd name="connsiteX0" fmla="*/ 28576 w 150019"/>
                    <a:gd name="connsiteY0" fmla="*/ 154780 h 154781"/>
                    <a:gd name="connsiteX1" fmla="*/ 0 w 150019"/>
                    <a:gd name="connsiteY1" fmla="*/ 76199 h 154781"/>
                    <a:gd name="connsiteX2" fmla="*/ 73818 w 150019"/>
                    <a:gd name="connsiteY2" fmla="*/ 0 h 154781"/>
                    <a:gd name="connsiteX3" fmla="*/ 150019 w 150019"/>
                    <a:gd name="connsiteY3" fmla="*/ 76199 h 154781"/>
                    <a:gd name="connsiteX4" fmla="*/ 114300 w 150019"/>
                    <a:gd name="connsiteY4" fmla="*/ 154781 h 154781"/>
                    <a:gd name="connsiteX0" fmla="*/ 30958 w 152401"/>
                    <a:gd name="connsiteY0" fmla="*/ 154780 h 154781"/>
                    <a:gd name="connsiteX1" fmla="*/ 0 w 152401"/>
                    <a:gd name="connsiteY1" fmla="*/ 73818 h 154781"/>
                    <a:gd name="connsiteX2" fmla="*/ 76200 w 152401"/>
                    <a:gd name="connsiteY2" fmla="*/ 0 h 154781"/>
                    <a:gd name="connsiteX3" fmla="*/ 152401 w 152401"/>
                    <a:gd name="connsiteY3" fmla="*/ 76199 h 154781"/>
                    <a:gd name="connsiteX4" fmla="*/ 116682 w 152401"/>
                    <a:gd name="connsiteY4" fmla="*/ 154781 h 154781"/>
                    <a:gd name="connsiteX0" fmla="*/ 30958 w 152401"/>
                    <a:gd name="connsiteY0" fmla="*/ 154780 h 154781"/>
                    <a:gd name="connsiteX1" fmla="*/ 0 w 152401"/>
                    <a:gd name="connsiteY1" fmla="*/ 76199 h 154781"/>
                    <a:gd name="connsiteX2" fmla="*/ 76200 w 152401"/>
                    <a:gd name="connsiteY2" fmla="*/ 0 h 154781"/>
                    <a:gd name="connsiteX3" fmla="*/ 152401 w 152401"/>
                    <a:gd name="connsiteY3" fmla="*/ 76199 h 154781"/>
                    <a:gd name="connsiteX4" fmla="*/ 116682 w 152401"/>
                    <a:gd name="connsiteY4" fmla="*/ 154781 h 154781"/>
                    <a:gd name="connsiteX0" fmla="*/ 35721 w 152401"/>
                    <a:gd name="connsiteY0" fmla="*/ 150017 h 154781"/>
                    <a:gd name="connsiteX1" fmla="*/ 0 w 152401"/>
                    <a:gd name="connsiteY1" fmla="*/ 76199 h 154781"/>
                    <a:gd name="connsiteX2" fmla="*/ 76200 w 152401"/>
                    <a:gd name="connsiteY2" fmla="*/ 0 h 154781"/>
                    <a:gd name="connsiteX3" fmla="*/ 152401 w 152401"/>
                    <a:gd name="connsiteY3" fmla="*/ 76199 h 154781"/>
                    <a:gd name="connsiteX4" fmla="*/ 116682 w 152401"/>
                    <a:gd name="connsiteY4" fmla="*/ 154781 h 154781"/>
                    <a:gd name="connsiteX0" fmla="*/ 35721 w 152401"/>
                    <a:gd name="connsiteY0" fmla="*/ 150017 h 154781"/>
                    <a:gd name="connsiteX1" fmla="*/ 0 w 152401"/>
                    <a:gd name="connsiteY1" fmla="*/ 76199 h 154781"/>
                    <a:gd name="connsiteX2" fmla="*/ 76200 w 152401"/>
                    <a:gd name="connsiteY2" fmla="*/ 0 h 154781"/>
                    <a:gd name="connsiteX3" fmla="*/ 152401 w 152401"/>
                    <a:gd name="connsiteY3" fmla="*/ 76199 h 154781"/>
                    <a:gd name="connsiteX4" fmla="*/ 123826 w 152401"/>
                    <a:gd name="connsiteY4" fmla="*/ 154781 h 154781"/>
                    <a:gd name="connsiteX0" fmla="*/ 35721 w 152401"/>
                    <a:gd name="connsiteY0" fmla="*/ 150017 h 152400"/>
                    <a:gd name="connsiteX1" fmla="*/ 0 w 152401"/>
                    <a:gd name="connsiteY1" fmla="*/ 76199 h 152400"/>
                    <a:gd name="connsiteX2" fmla="*/ 76200 w 152401"/>
                    <a:gd name="connsiteY2" fmla="*/ 0 h 152400"/>
                    <a:gd name="connsiteX3" fmla="*/ 152401 w 152401"/>
                    <a:gd name="connsiteY3" fmla="*/ 76199 h 152400"/>
                    <a:gd name="connsiteX4" fmla="*/ 121445 w 152401"/>
                    <a:gd name="connsiteY4" fmla="*/ 152400 h 152400"/>
                    <a:gd name="connsiteX0" fmla="*/ 35721 w 152401"/>
                    <a:gd name="connsiteY0" fmla="*/ 150017 h 150017"/>
                    <a:gd name="connsiteX1" fmla="*/ 0 w 152401"/>
                    <a:gd name="connsiteY1" fmla="*/ 76199 h 150017"/>
                    <a:gd name="connsiteX2" fmla="*/ 76200 w 152401"/>
                    <a:gd name="connsiteY2" fmla="*/ 0 h 150017"/>
                    <a:gd name="connsiteX3" fmla="*/ 152401 w 152401"/>
                    <a:gd name="connsiteY3" fmla="*/ 76199 h 150017"/>
                    <a:gd name="connsiteX4" fmla="*/ 119064 w 152401"/>
                    <a:gd name="connsiteY4" fmla="*/ 147638 h 150017"/>
                    <a:gd name="connsiteX0" fmla="*/ 35721 w 152401"/>
                    <a:gd name="connsiteY0" fmla="*/ 150017 h 150020"/>
                    <a:gd name="connsiteX1" fmla="*/ 0 w 152401"/>
                    <a:gd name="connsiteY1" fmla="*/ 76199 h 150020"/>
                    <a:gd name="connsiteX2" fmla="*/ 76200 w 152401"/>
                    <a:gd name="connsiteY2" fmla="*/ 0 h 150020"/>
                    <a:gd name="connsiteX3" fmla="*/ 152401 w 152401"/>
                    <a:gd name="connsiteY3" fmla="*/ 76199 h 150020"/>
                    <a:gd name="connsiteX4" fmla="*/ 116682 w 152401"/>
                    <a:gd name="connsiteY4" fmla="*/ 150020 h 150020"/>
                    <a:gd name="connsiteX0" fmla="*/ 35721 w 152401"/>
                    <a:gd name="connsiteY0" fmla="*/ 150017 h 150020"/>
                    <a:gd name="connsiteX1" fmla="*/ 0 w 152401"/>
                    <a:gd name="connsiteY1" fmla="*/ 76199 h 150020"/>
                    <a:gd name="connsiteX2" fmla="*/ 76200 w 152401"/>
                    <a:gd name="connsiteY2" fmla="*/ 0 h 150020"/>
                    <a:gd name="connsiteX3" fmla="*/ 152401 w 152401"/>
                    <a:gd name="connsiteY3" fmla="*/ 76199 h 150020"/>
                    <a:gd name="connsiteX4" fmla="*/ 116682 w 152401"/>
                    <a:gd name="connsiteY4" fmla="*/ 150020 h 150020"/>
                    <a:gd name="connsiteX0" fmla="*/ 35721 w 152401"/>
                    <a:gd name="connsiteY0" fmla="*/ 150017 h 150020"/>
                    <a:gd name="connsiteX1" fmla="*/ 0 w 152401"/>
                    <a:gd name="connsiteY1" fmla="*/ 76199 h 150020"/>
                    <a:gd name="connsiteX2" fmla="*/ 76200 w 152401"/>
                    <a:gd name="connsiteY2" fmla="*/ 0 h 150020"/>
                    <a:gd name="connsiteX3" fmla="*/ 152401 w 152401"/>
                    <a:gd name="connsiteY3" fmla="*/ 76199 h 150020"/>
                    <a:gd name="connsiteX4" fmla="*/ 116682 w 152401"/>
                    <a:gd name="connsiteY4" fmla="*/ 150020 h 150020"/>
                    <a:gd name="connsiteX0" fmla="*/ 35721 w 152401"/>
                    <a:gd name="connsiteY0" fmla="*/ 150017 h 150020"/>
                    <a:gd name="connsiteX1" fmla="*/ 0 w 152401"/>
                    <a:gd name="connsiteY1" fmla="*/ 76199 h 150020"/>
                    <a:gd name="connsiteX2" fmla="*/ 76200 w 152401"/>
                    <a:gd name="connsiteY2" fmla="*/ 0 h 150020"/>
                    <a:gd name="connsiteX3" fmla="*/ 152401 w 152401"/>
                    <a:gd name="connsiteY3" fmla="*/ 76199 h 150020"/>
                    <a:gd name="connsiteX4" fmla="*/ 116682 w 152401"/>
                    <a:gd name="connsiteY4" fmla="*/ 150020 h 150020"/>
                    <a:gd name="connsiteX0" fmla="*/ 35721 w 152401"/>
                    <a:gd name="connsiteY0" fmla="*/ 150017 h 150020"/>
                    <a:gd name="connsiteX1" fmla="*/ 0 w 152401"/>
                    <a:gd name="connsiteY1" fmla="*/ 76199 h 150020"/>
                    <a:gd name="connsiteX2" fmla="*/ 76200 w 152401"/>
                    <a:gd name="connsiteY2" fmla="*/ 0 h 150020"/>
                    <a:gd name="connsiteX3" fmla="*/ 152401 w 152401"/>
                    <a:gd name="connsiteY3" fmla="*/ 76199 h 150020"/>
                    <a:gd name="connsiteX4" fmla="*/ 116682 w 152401"/>
                    <a:gd name="connsiteY4" fmla="*/ 150020 h 150020"/>
                    <a:gd name="connsiteX0" fmla="*/ 35721 w 153268"/>
                    <a:gd name="connsiteY0" fmla="*/ 150017 h 150020"/>
                    <a:gd name="connsiteX1" fmla="*/ 0 w 153268"/>
                    <a:gd name="connsiteY1" fmla="*/ 76199 h 150020"/>
                    <a:gd name="connsiteX2" fmla="*/ 76200 w 153268"/>
                    <a:gd name="connsiteY2" fmla="*/ 0 h 150020"/>
                    <a:gd name="connsiteX3" fmla="*/ 152401 w 153268"/>
                    <a:gd name="connsiteY3" fmla="*/ 76199 h 150020"/>
                    <a:gd name="connsiteX4" fmla="*/ 116682 w 153268"/>
                    <a:gd name="connsiteY4" fmla="*/ 150020 h 150020"/>
                    <a:gd name="connsiteX0" fmla="*/ 35721 w 153268"/>
                    <a:gd name="connsiteY0" fmla="*/ 150017 h 150020"/>
                    <a:gd name="connsiteX1" fmla="*/ 0 w 153268"/>
                    <a:gd name="connsiteY1" fmla="*/ 76199 h 150020"/>
                    <a:gd name="connsiteX2" fmla="*/ 76200 w 153268"/>
                    <a:gd name="connsiteY2" fmla="*/ 0 h 150020"/>
                    <a:gd name="connsiteX3" fmla="*/ 152401 w 153268"/>
                    <a:gd name="connsiteY3" fmla="*/ 76199 h 150020"/>
                    <a:gd name="connsiteX4" fmla="*/ 116682 w 153268"/>
                    <a:gd name="connsiteY4" fmla="*/ 150020 h 150020"/>
                    <a:gd name="connsiteX0" fmla="*/ 35721 w 153268"/>
                    <a:gd name="connsiteY0" fmla="*/ 150017 h 150020"/>
                    <a:gd name="connsiteX1" fmla="*/ 0 w 153268"/>
                    <a:gd name="connsiteY1" fmla="*/ 76199 h 150020"/>
                    <a:gd name="connsiteX2" fmla="*/ 76200 w 153268"/>
                    <a:gd name="connsiteY2" fmla="*/ 0 h 150020"/>
                    <a:gd name="connsiteX3" fmla="*/ 152401 w 153268"/>
                    <a:gd name="connsiteY3" fmla="*/ 76199 h 150020"/>
                    <a:gd name="connsiteX4" fmla="*/ 116682 w 153268"/>
                    <a:gd name="connsiteY4" fmla="*/ 150020 h 150020"/>
                    <a:gd name="connsiteX0" fmla="*/ 35721 w 153268"/>
                    <a:gd name="connsiteY0" fmla="*/ 150017 h 150020"/>
                    <a:gd name="connsiteX1" fmla="*/ 0 w 153268"/>
                    <a:gd name="connsiteY1" fmla="*/ 76199 h 150020"/>
                    <a:gd name="connsiteX2" fmla="*/ 76200 w 153268"/>
                    <a:gd name="connsiteY2" fmla="*/ 0 h 150020"/>
                    <a:gd name="connsiteX3" fmla="*/ 152401 w 153268"/>
                    <a:gd name="connsiteY3" fmla="*/ 76199 h 150020"/>
                    <a:gd name="connsiteX4" fmla="*/ 116682 w 153268"/>
                    <a:gd name="connsiteY4" fmla="*/ 150020 h 150020"/>
                    <a:gd name="connsiteX0" fmla="*/ 35721 w 153268"/>
                    <a:gd name="connsiteY0" fmla="*/ 150017 h 150020"/>
                    <a:gd name="connsiteX1" fmla="*/ 0 w 153268"/>
                    <a:gd name="connsiteY1" fmla="*/ 76199 h 150020"/>
                    <a:gd name="connsiteX2" fmla="*/ 76200 w 153268"/>
                    <a:gd name="connsiteY2" fmla="*/ 0 h 150020"/>
                    <a:gd name="connsiteX3" fmla="*/ 152401 w 153268"/>
                    <a:gd name="connsiteY3" fmla="*/ 76199 h 150020"/>
                    <a:gd name="connsiteX4" fmla="*/ 116682 w 153268"/>
                    <a:gd name="connsiteY4" fmla="*/ 150020 h 150020"/>
                    <a:gd name="connsiteX0" fmla="*/ 35721 w 153268"/>
                    <a:gd name="connsiteY0" fmla="*/ 150017 h 150020"/>
                    <a:gd name="connsiteX1" fmla="*/ 0 w 153268"/>
                    <a:gd name="connsiteY1" fmla="*/ 76199 h 150020"/>
                    <a:gd name="connsiteX2" fmla="*/ 76200 w 153268"/>
                    <a:gd name="connsiteY2" fmla="*/ 0 h 150020"/>
                    <a:gd name="connsiteX3" fmla="*/ 152401 w 153268"/>
                    <a:gd name="connsiteY3" fmla="*/ 76199 h 150020"/>
                    <a:gd name="connsiteX4" fmla="*/ 116682 w 153268"/>
                    <a:gd name="connsiteY4" fmla="*/ 150020 h 150020"/>
                    <a:gd name="connsiteX0" fmla="*/ 0 w 117547"/>
                    <a:gd name="connsiteY0" fmla="*/ 150017 h 150020"/>
                    <a:gd name="connsiteX1" fmla="*/ 40479 w 117547"/>
                    <a:gd name="connsiteY1" fmla="*/ 0 h 150020"/>
                    <a:gd name="connsiteX2" fmla="*/ 116680 w 117547"/>
                    <a:gd name="connsiteY2" fmla="*/ 76199 h 150020"/>
                    <a:gd name="connsiteX3" fmla="*/ 80961 w 117547"/>
                    <a:gd name="connsiteY3" fmla="*/ 150020 h 150020"/>
                    <a:gd name="connsiteX0" fmla="*/ 0 w 77068"/>
                    <a:gd name="connsiteY0" fmla="*/ 0 h 150020"/>
                    <a:gd name="connsiteX1" fmla="*/ 76201 w 77068"/>
                    <a:gd name="connsiteY1" fmla="*/ 76199 h 150020"/>
                    <a:gd name="connsiteX2" fmla="*/ 40482 w 77068"/>
                    <a:gd name="connsiteY2" fmla="*/ 150020 h 15002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77068" h="150020">
                      <a:moveTo>
                        <a:pt x="0" y="0"/>
                      </a:moveTo>
                      <a:cubicBezTo>
                        <a:pt x="77787" y="1588"/>
                        <a:pt x="79376" y="29368"/>
                        <a:pt x="76201" y="76199"/>
                      </a:cubicBezTo>
                      <a:cubicBezTo>
                        <a:pt x="71439" y="131762"/>
                        <a:pt x="52388" y="125413"/>
                        <a:pt x="40482" y="150020"/>
                      </a:cubicBezTo>
                    </a:path>
                  </a:pathLst>
                </a:custGeom>
                <a:noFill/>
                <a:ln w="25400">
                  <a:solidFill>
                    <a:srgbClr val="6969B6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CA" dirty="0"/>
                </a:p>
              </p:txBody>
            </p:sp>
          </p:grpSp>
          <p:grpSp>
            <p:nvGrpSpPr>
              <p:cNvPr id="57" name="Group 56"/>
              <p:cNvGrpSpPr/>
              <p:nvPr/>
            </p:nvGrpSpPr>
            <p:grpSpPr>
              <a:xfrm rot="3840000">
                <a:off x="1087386" y="2200851"/>
                <a:ext cx="153024" cy="150020"/>
                <a:chOff x="534893" y="1981085"/>
                <a:chExt cx="153024" cy="150020"/>
              </a:xfrm>
            </p:grpSpPr>
            <p:sp>
              <p:nvSpPr>
                <p:cNvPr id="63" name="Freeform 62"/>
                <p:cNvSpPr/>
                <p:nvPr/>
              </p:nvSpPr>
              <p:spPr>
                <a:xfrm>
                  <a:off x="610849" y="1981085"/>
                  <a:ext cx="77068" cy="150020"/>
                </a:xfrm>
                <a:custGeom>
                  <a:avLst/>
                  <a:gdLst>
                    <a:gd name="connsiteX0" fmla="*/ 0 w 295275"/>
                    <a:gd name="connsiteY0" fmla="*/ 152400 h 152400"/>
                    <a:gd name="connsiteX1" fmla="*/ 0 w 295275"/>
                    <a:gd name="connsiteY1" fmla="*/ 152400 h 152400"/>
                    <a:gd name="connsiteX2" fmla="*/ 66675 w 295275"/>
                    <a:gd name="connsiteY2" fmla="*/ 123825 h 152400"/>
                    <a:gd name="connsiteX3" fmla="*/ 38100 w 295275"/>
                    <a:gd name="connsiteY3" fmla="*/ 47625 h 152400"/>
                    <a:gd name="connsiteX4" fmla="*/ 142875 w 295275"/>
                    <a:gd name="connsiteY4" fmla="*/ 0 h 152400"/>
                    <a:gd name="connsiteX5" fmla="*/ 238125 w 295275"/>
                    <a:gd name="connsiteY5" fmla="*/ 47625 h 152400"/>
                    <a:gd name="connsiteX6" fmla="*/ 209550 w 295275"/>
                    <a:gd name="connsiteY6" fmla="*/ 133350 h 152400"/>
                    <a:gd name="connsiteX7" fmla="*/ 295275 w 295275"/>
                    <a:gd name="connsiteY7" fmla="*/ 152400 h 152400"/>
                    <a:gd name="connsiteX0" fmla="*/ 0 w 277485"/>
                    <a:gd name="connsiteY0" fmla="*/ 152400 h 163073"/>
                    <a:gd name="connsiteX1" fmla="*/ 0 w 277485"/>
                    <a:gd name="connsiteY1" fmla="*/ 152400 h 163073"/>
                    <a:gd name="connsiteX2" fmla="*/ 66675 w 277485"/>
                    <a:gd name="connsiteY2" fmla="*/ 123825 h 163073"/>
                    <a:gd name="connsiteX3" fmla="*/ 38100 w 277485"/>
                    <a:gd name="connsiteY3" fmla="*/ 47625 h 163073"/>
                    <a:gd name="connsiteX4" fmla="*/ 142875 w 277485"/>
                    <a:gd name="connsiteY4" fmla="*/ 0 h 163073"/>
                    <a:gd name="connsiteX5" fmla="*/ 238125 w 277485"/>
                    <a:gd name="connsiteY5" fmla="*/ 47625 h 163073"/>
                    <a:gd name="connsiteX6" fmla="*/ 209550 w 277485"/>
                    <a:gd name="connsiteY6" fmla="*/ 133350 h 163073"/>
                    <a:gd name="connsiteX7" fmla="*/ 277485 w 277485"/>
                    <a:gd name="connsiteY7" fmla="*/ 163073 h 163073"/>
                    <a:gd name="connsiteX0" fmla="*/ 0 w 277485"/>
                    <a:gd name="connsiteY0" fmla="*/ 152400 h 163073"/>
                    <a:gd name="connsiteX1" fmla="*/ 21348 w 277485"/>
                    <a:gd name="connsiteY1" fmla="*/ 141726 h 163073"/>
                    <a:gd name="connsiteX2" fmla="*/ 66675 w 277485"/>
                    <a:gd name="connsiteY2" fmla="*/ 123825 h 163073"/>
                    <a:gd name="connsiteX3" fmla="*/ 38100 w 277485"/>
                    <a:gd name="connsiteY3" fmla="*/ 47625 h 163073"/>
                    <a:gd name="connsiteX4" fmla="*/ 142875 w 277485"/>
                    <a:gd name="connsiteY4" fmla="*/ 0 h 163073"/>
                    <a:gd name="connsiteX5" fmla="*/ 238125 w 277485"/>
                    <a:gd name="connsiteY5" fmla="*/ 47625 h 163073"/>
                    <a:gd name="connsiteX6" fmla="*/ 209550 w 277485"/>
                    <a:gd name="connsiteY6" fmla="*/ 133350 h 163073"/>
                    <a:gd name="connsiteX7" fmla="*/ 277485 w 277485"/>
                    <a:gd name="connsiteY7" fmla="*/ 163073 h 163073"/>
                    <a:gd name="connsiteX0" fmla="*/ 35654 w 256212"/>
                    <a:gd name="connsiteY0" fmla="*/ 163073 h 163073"/>
                    <a:gd name="connsiteX1" fmla="*/ 75 w 256212"/>
                    <a:gd name="connsiteY1" fmla="*/ 141726 h 163073"/>
                    <a:gd name="connsiteX2" fmla="*/ 45402 w 256212"/>
                    <a:gd name="connsiteY2" fmla="*/ 123825 h 163073"/>
                    <a:gd name="connsiteX3" fmla="*/ 16827 w 256212"/>
                    <a:gd name="connsiteY3" fmla="*/ 47625 h 163073"/>
                    <a:gd name="connsiteX4" fmla="*/ 121602 w 256212"/>
                    <a:gd name="connsiteY4" fmla="*/ 0 h 163073"/>
                    <a:gd name="connsiteX5" fmla="*/ 216852 w 256212"/>
                    <a:gd name="connsiteY5" fmla="*/ 47625 h 163073"/>
                    <a:gd name="connsiteX6" fmla="*/ 188277 w 256212"/>
                    <a:gd name="connsiteY6" fmla="*/ 133350 h 163073"/>
                    <a:gd name="connsiteX7" fmla="*/ 256212 w 256212"/>
                    <a:gd name="connsiteY7" fmla="*/ 163073 h 163073"/>
                    <a:gd name="connsiteX0" fmla="*/ 0 w 256137"/>
                    <a:gd name="connsiteY0" fmla="*/ 141726 h 163073"/>
                    <a:gd name="connsiteX1" fmla="*/ 45327 w 256137"/>
                    <a:gd name="connsiteY1" fmla="*/ 123825 h 163073"/>
                    <a:gd name="connsiteX2" fmla="*/ 16752 w 256137"/>
                    <a:gd name="connsiteY2" fmla="*/ 47625 h 163073"/>
                    <a:gd name="connsiteX3" fmla="*/ 121527 w 256137"/>
                    <a:gd name="connsiteY3" fmla="*/ 0 h 163073"/>
                    <a:gd name="connsiteX4" fmla="*/ 216777 w 256137"/>
                    <a:gd name="connsiteY4" fmla="*/ 47625 h 163073"/>
                    <a:gd name="connsiteX5" fmla="*/ 188202 w 256137"/>
                    <a:gd name="connsiteY5" fmla="*/ 133350 h 163073"/>
                    <a:gd name="connsiteX6" fmla="*/ 256137 w 256137"/>
                    <a:gd name="connsiteY6" fmla="*/ 163073 h 163073"/>
                    <a:gd name="connsiteX0" fmla="*/ 8153 w 239385"/>
                    <a:gd name="connsiteY0" fmla="*/ 152400 h 163073"/>
                    <a:gd name="connsiteX1" fmla="*/ 28575 w 239385"/>
                    <a:gd name="connsiteY1" fmla="*/ 123825 h 163073"/>
                    <a:gd name="connsiteX2" fmla="*/ 0 w 239385"/>
                    <a:gd name="connsiteY2" fmla="*/ 47625 h 163073"/>
                    <a:gd name="connsiteX3" fmla="*/ 104775 w 239385"/>
                    <a:gd name="connsiteY3" fmla="*/ 0 h 163073"/>
                    <a:gd name="connsiteX4" fmla="*/ 200025 w 239385"/>
                    <a:gd name="connsiteY4" fmla="*/ 47625 h 163073"/>
                    <a:gd name="connsiteX5" fmla="*/ 171450 w 239385"/>
                    <a:gd name="connsiteY5" fmla="*/ 133350 h 163073"/>
                    <a:gd name="connsiteX6" fmla="*/ 239385 w 239385"/>
                    <a:gd name="connsiteY6" fmla="*/ 163073 h 163073"/>
                    <a:gd name="connsiteX0" fmla="*/ 8153 w 239385"/>
                    <a:gd name="connsiteY0" fmla="*/ 152400 h 163073"/>
                    <a:gd name="connsiteX1" fmla="*/ 35719 w 239385"/>
                    <a:gd name="connsiteY1" fmla="*/ 138112 h 163073"/>
                    <a:gd name="connsiteX2" fmla="*/ 0 w 239385"/>
                    <a:gd name="connsiteY2" fmla="*/ 47625 h 163073"/>
                    <a:gd name="connsiteX3" fmla="*/ 104775 w 239385"/>
                    <a:gd name="connsiteY3" fmla="*/ 0 h 163073"/>
                    <a:gd name="connsiteX4" fmla="*/ 200025 w 239385"/>
                    <a:gd name="connsiteY4" fmla="*/ 47625 h 163073"/>
                    <a:gd name="connsiteX5" fmla="*/ 171450 w 239385"/>
                    <a:gd name="connsiteY5" fmla="*/ 133350 h 163073"/>
                    <a:gd name="connsiteX6" fmla="*/ 239385 w 239385"/>
                    <a:gd name="connsiteY6" fmla="*/ 163073 h 163073"/>
                    <a:gd name="connsiteX0" fmla="*/ 35719 w 239385"/>
                    <a:gd name="connsiteY0" fmla="*/ 138112 h 163073"/>
                    <a:gd name="connsiteX1" fmla="*/ 0 w 239385"/>
                    <a:gd name="connsiteY1" fmla="*/ 47625 h 163073"/>
                    <a:gd name="connsiteX2" fmla="*/ 104775 w 239385"/>
                    <a:gd name="connsiteY2" fmla="*/ 0 h 163073"/>
                    <a:gd name="connsiteX3" fmla="*/ 200025 w 239385"/>
                    <a:gd name="connsiteY3" fmla="*/ 47625 h 163073"/>
                    <a:gd name="connsiteX4" fmla="*/ 171450 w 239385"/>
                    <a:gd name="connsiteY4" fmla="*/ 133350 h 163073"/>
                    <a:gd name="connsiteX5" fmla="*/ 239385 w 239385"/>
                    <a:gd name="connsiteY5" fmla="*/ 163073 h 163073"/>
                    <a:gd name="connsiteX0" fmla="*/ 45244 w 239385"/>
                    <a:gd name="connsiteY0" fmla="*/ 138112 h 163073"/>
                    <a:gd name="connsiteX1" fmla="*/ 0 w 239385"/>
                    <a:gd name="connsiteY1" fmla="*/ 47625 h 163073"/>
                    <a:gd name="connsiteX2" fmla="*/ 104775 w 239385"/>
                    <a:gd name="connsiteY2" fmla="*/ 0 h 163073"/>
                    <a:gd name="connsiteX3" fmla="*/ 200025 w 239385"/>
                    <a:gd name="connsiteY3" fmla="*/ 47625 h 163073"/>
                    <a:gd name="connsiteX4" fmla="*/ 171450 w 239385"/>
                    <a:gd name="connsiteY4" fmla="*/ 133350 h 163073"/>
                    <a:gd name="connsiteX5" fmla="*/ 239385 w 239385"/>
                    <a:gd name="connsiteY5" fmla="*/ 163073 h 163073"/>
                    <a:gd name="connsiteX0" fmla="*/ 45244 w 200025"/>
                    <a:gd name="connsiteY0" fmla="*/ 138112 h 138112"/>
                    <a:gd name="connsiteX1" fmla="*/ 0 w 200025"/>
                    <a:gd name="connsiteY1" fmla="*/ 47625 h 138112"/>
                    <a:gd name="connsiteX2" fmla="*/ 104775 w 200025"/>
                    <a:gd name="connsiteY2" fmla="*/ 0 h 138112"/>
                    <a:gd name="connsiteX3" fmla="*/ 200025 w 200025"/>
                    <a:gd name="connsiteY3" fmla="*/ 47625 h 138112"/>
                    <a:gd name="connsiteX4" fmla="*/ 171450 w 200025"/>
                    <a:gd name="connsiteY4" fmla="*/ 133350 h 138112"/>
                    <a:gd name="connsiteX0" fmla="*/ 45244 w 200025"/>
                    <a:gd name="connsiteY0" fmla="*/ 138112 h 138112"/>
                    <a:gd name="connsiteX1" fmla="*/ 0 w 200025"/>
                    <a:gd name="connsiteY1" fmla="*/ 47625 h 138112"/>
                    <a:gd name="connsiteX2" fmla="*/ 104775 w 200025"/>
                    <a:gd name="connsiteY2" fmla="*/ 0 h 138112"/>
                    <a:gd name="connsiteX3" fmla="*/ 200025 w 200025"/>
                    <a:gd name="connsiteY3" fmla="*/ 47625 h 138112"/>
                    <a:gd name="connsiteX4" fmla="*/ 164306 w 200025"/>
                    <a:gd name="connsiteY4" fmla="*/ 135731 h 138112"/>
                    <a:gd name="connsiteX0" fmla="*/ 45244 w 200025"/>
                    <a:gd name="connsiteY0" fmla="*/ 150018 h 150018"/>
                    <a:gd name="connsiteX1" fmla="*/ 0 w 200025"/>
                    <a:gd name="connsiteY1" fmla="*/ 59531 h 150018"/>
                    <a:gd name="connsiteX2" fmla="*/ 107156 w 200025"/>
                    <a:gd name="connsiteY2" fmla="*/ 0 h 150018"/>
                    <a:gd name="connsiteX3" fmla="*/ 200025 w 200025"/>
                    <a:gd name="connsiteY3" fmla="*/ 59531 h 150018"/>
                    <a:gd name="connsiteX4" fmla="*/ 164306 w 200025"/>
                    <a:gd name="connsiteY4" fmla="*/ 147637 h 150018"/>
                    <a:gd name="connsiteX0" fmla="*/ 45244 w 216694"/>
                    <a:gd name="connsiteY0" fmla="*/ 150018 h 150018"/>
                    <a:gd name="connsiteX1" fmla="*/ 0 w 216694"/>
                    <a:gd name="connsiteY1" fmla="*/ 59531 h 150018"/>
                    <a:gd name="connsiteX2" fmla="*/ 107156 w 216694"/>
                    <a:gd name="connsiteY2" fmla="*/ 0 h 150018"/>
                    <a:gd name="connsiteX3" fmla="*/ 216694 w 216694"/>
                    <a:gd name="connsiteY3" fmla="*/ 80962 h 150018"/>
                    <a:gd name="connsiteX4" fmla="*/ 164306 w 216694"/>
                    <a:gd name="connsiteY4" fmla="*/ 147637 h 150018"/>
                    <a:gd name="connsiteX0" fmla="*/ 45244 w 226219"/>
                    <a:gd name="connsiteY0" fmla="*/ 150018 h 150018"/>
                    <a:gd name="connsiteX1" fmla="*/ 0 w 226219"/>
                    <a:gd name="connsiteY1" fmla="*/ 59531 h 150018"/>
                    <a:gd name="connsiteX2" fmla="*/ 107156 w 226219"/>
                    <a:gd name="connsiteY2" fmla="*/ 0 h 150018"/>
                    <a:gd name="connsiteX3" fmla="*/ 226219 w 226219"/>
                    <a:gd name="connsiteY3" fmla="*/ 83343 h 150018"/>
                    <a:gd name="connsiteX4" fmla="*/ 164306 w 226219"/>
                    <a:gd name="connsiteY4" fmla="*/ 147637 h 150018"/>
                    <a:gd name="connsiteX0" fmla="*/ 54769 w 235744"/>
                    <a:gd name="connsiteY0" fmla="*/ 150018 h 150018"/>
                    <a:gd name="connsiteX1" fmla="*/ 0 w 235744"/>
                    <a:gd name="connsiteY1" fmla="*/ 83343 h 150018"/>
                    <a:gd name="connsiteX2" fmla="*/ 116681 w 235744"/>
                    <a:gd name="connsiteY2" fmla="*/ 0 h 150018"/>
                    <a:gd name="connsiteX3" fmla="*/ 235744 w 235744"/>
                    <a:gd name="connsiteY3" fmla="*/ 83343 h 150018"/>
                    <a:gd name="connsiteX4" fmla="*/ 173831 w 235744"/>
                    <a:gd name="connsiteY4" fmla="*/ 147637 h 150018"/>
                    <a:gd name="connsiteX0" fmla="*/ 54769 w 235744"/>
                    <a:gd name="connsiteY0" fmla="*/ 150018 h 157162"/>
                    <a:gd name="connsiteX1" fmla="*/ 0 w 235744"/>
                    <a:gd name="connsiteY1" fmla="*/ 83343 h 157162"/>
                    <a:gd name="connsiteX2" fmla="*/ 116681 w 235744"/>
                    <a:gd name="connsiteY2" fmla="*/ 0 h 157162"/>
                    <a:gd name="connsiteX3" fmla="*/ 235744 w 235744"/>
                    <a:gd name="connsiteY3" fmla="*/ 83343 h 157162"/>
                    <a:gd name="connsiteX4" fmla="*/ 159544 w 235744"/>
                    <a:gd name="connsiteY4" fmla="*/ 157162 h 157162"/>
                    <a:gd name="connsiteX0" fmla="*/ 71438 w 235744"/>
                    <a:gd name="connsiteY0" fmla="*/ 157161 h 157162"/>
                    <a:gd name="connsiteX1" fmla="*/ 0 w 235744"/>
                    <a:gd name="connsiteY1" fmla="*/ 83343 h 157162"/>
                    <a:gd name="connsiteX2" fmla="*/ 116681 w 235744"/>
                    <a:gd name="connsiteY2" fmla="*/ 0 h 157162"/>
                    <a:gd name="connsiteX3" fmla="*/ 235744 w 235744"/>
                    <a:gd name="connsiteY3" fmla="*/ 83343 h 157162"/>
                    <a:gd name="connsiteX4" fmla="*/ 159544 w 235744"/>
                    <a:gd name="connsiteY4" fmla="*/ 157162 h 157162"/>
                    <a:gd name="connsiteX0" fmla="*/ 73820 w 235744"/>
                    <a:gd name="connsiteY0" fmla="*/ 157161 h 157162"/>
                    <a:gd name="connsiteX1" fmla="*/ 0 w 235744"/>
                    <a:gd name="connsiteY1" fmla="*/ 83343 h 157162"/>
                    <a:gd name="connsiteX2" fmla="*/ 116681 w 235744"/>
                    <a:gd name="connsiteY2" fmla="*/ 0 h 157162"/>
                    <a:gd name="connsiteX3" fmla="*/ 235744 w 235744"/>
                    <a:gd name="connsiteY3" fmla="*/ 83343 h 157162"/>
                    <a:gd name="connsiteX4" fmla="*/ 159544 w 235744"/>
                    <a:gd name="connsiteY4" fmla="*/ 157162 h 157162"/>
                    <a:gd name="connsiteX0" fmla="*/ 73820 w 195263"/>
                    <a:gd name="connsiteY0" fmla="*/ 157161 h 157162"/>
                    <a:gd name="connsiteX1" fmla="*/ 0 w 195263"/>
                    <a:gd name="connsiteY1" fmla="*/ 83343 h 157162"/>
                    <a:gd name="connsiteX2" fmla="*/ 116681 w 195263"/>
                    <a:gd name="connsiteY2" fmla="*/ 0 h 157162"/>
                    <a:gd name="connsiteX3" fmla="*/ 195263 w 195263"/>
                    <a:gd name="connsiteY3" fmla="*/ 78580 h 157162"/>
                    <a:gd name="connsiteX4" fmla="*/ 159544 w 195263"/>
                    <a:gd name="connsiteY4" fmla="*/ 157162 h 157162"/>
                    <a:gd name="connsiteX0" fmla="*/ 30958 w 152401"/>
                    <a:gd name="connsiteY0" fmla="*/ 157161 h 157162"/>
                    <a:gd name="connsiteX1" fmla="*/ 0 w 152401"/>
                    <a:gd name="connsiteY1" fmla="*/ 85724 h 157162"/>
                    <a:gd name="connsiteX2" fmla="*/ 73819 w 152401"/>
                    <a:gd name="connsiteY2" fmla="*/ 0 h 157162"/>
                    <a:gd name="connsiteX3" fmla="*/ 152401 w 152401"/>
                    <a:gd name="connsiteY3" fmla="*/ 78580 h 157162"/>
                    <a:gd name="connsiteX4" fmla="*/ 116682 w 152401"/>
                    <a:gd name="connsiteY4" fmla="*/ 157162 h 157162"/>
                    <a:gd name="connsiteX0" fmla="*/ 30958 w 152401"/>
                    <a:gd name="connsiteY0" fmla="*/ 154780 h 154781"/>
                    <a:gd name="connsiteX1" fmla="*/ 0 w 152401"/>
                    <a:gd name="connsiteY1" fmla="*/ 83343 h 154781"/>
                    <a:gd name="connsiteX2" fmla="*/ 76200 w 152401"/>
                    <a:gd name="connsiteY2" fmla="*/ 0 h 154781"/>
                    <a:gd name="connsiteX3" fmla="*/ 152401 w 152401"/>
                    <a:gd name="connsiteY3" fmla="*/ 76199 h 154781"/>
                    <a:gd name="connsiteX4" fmla="*/ 116682 w 152401"/>
                    <a:gd name="connsiteY4" fmla="*/ 154781 h 154781"/>
                    <a:gd name="connsiteX0" fmla="*/ 26195 w 147638"/>
                    <a:gd name="connsiteY0" fmla="*/ 154780 h 154781"/>
                    <a:gd name="connsiteX1" fmla="*/ 0 w 147638"/>
                    <a:gd name="connsiteY1" fmla="*/ 76199 h 154781"/>
                    <a:gd name="connsiteX2" fmla="*/ 71437 w 147638"/>
                    <a:gd name="connsiteY2" fmla="*/ 0 h 154781"/>
                    <a:gd name="connsiteX3" fmla="*/ 147638 w 147638"/>
                    <a:gd name="connsiteY3" fmla="*/ 76199 h 154781"/>
                    <a:gd name="connsiteX4" fmla="*/ 111919 w 147638"/>
                    <a:gd name="connsiteY4" fmla="*/ 154781 h 154781"/>
                    <a:gd name="connsiteX0" fmla="*/ 28576 w 150019"/>
                    <a:gd name="connsiteY0" fmla="*/ 154780 h 154781"/>
                    <a:gd name="connsiteX1" fmla="*/ 0 w 150019"/>
                    <a:gd name="connsiteY1" fmla="*/ 76199 h 154781"/>
                    <a:gd name="connsiteX2" fmla="*/ 73818 w 150019"/>
                    <a:gd name="connsiteY2" fmla="*/ 0 h 154781"/>
                    <a:gd name="connsiteX3" fmla="*/ 150019 w 150019"/>
                    <a:gd name="connsiteY3" fmla="*/ 76199 h 154781"/>
                    <a:gd name="connsiteX4" fmla="*/ 114300 w 150019"/>
                    <a:gd name="connsiteY4" fmla="*/ 154781 h 154781"/>
                    <a:gd name="connsiteX0" fmla="*/ 30957 w 152400"/>
                    <a:gd name="connsiteY0" fmla="*/ 154780 h 154781"/>
                    <a:gd name="connsiteX1" fmla="*/ 0 w 152400"/>
                    <a:gd name="connsiteY1" fmla="*/ 78580 h 154781"/>
                    <a:gd name="connsiteX2" fmla="*/ 76199 w 152400"/>
                    <a:gd name="connsiteY2" fmla="*/ 0 h 154781"/>
                    <a:gd name="connsiteX3" fmla="*/ 152400 w 152400"/>
                    <a:gd name="connsiteY3" fmla="*/ 76199 h 154781"/>
                    <a:gd name="connsiteX4" fmla="*/ 116681 w 152400"/>
                    <a:gd name="connsiteY4" fmla="*/ 154781 h 154781"/>
                    <a:gd name="connsiteX0" fmla="*/ 35719 w 157162"/>
                    <a:gd name="connsiteY0" fmla="*/ 154780 h 154781"/>
                    <a:gd name="connsiteX1" fmla="*/ 0 w 157162"/>
                    <a:gd name="connsiteY1" fmla="*/ 78580 h 154781"/>
                    <a:gd name="connsiteX2" fmla="*/ 80961 w 157162"/>
                    <a:gd name="connsiteY2" fmla="*/ 0 h 154781"/>
                    <a:gd name="connsiteX3" fmla="*/ 157162 w 157162"/>
                    <a:gd name="connsiteY3" fmla="*/ 76199 h 154781"/>
                    <a:gd name="connsiteX4" fmla="*/ 121443 w 157162"/>
                    <a:gd name="connsiteY4" fmla="*/ 154781 h 154781"/>
                    <a:gd name="connsiteX0" fmla="*/ 28576 w 150019"/>
                    <a:gd name="connsiteY0" fmla="*/ 154780 h 154781"/>
                    <a:gd name="connsiteX1" fmla="*/ 0 w 150019"/>
                    <a:gd name="connsiteY1" fmla="*/ 78580 h 154781"/>
                    <a:gd name="connsiteX2" fmla="*/ 73818 w 150019"/>
                    <a:gd name="connsiteY2" fmla="*/ 0 h 154781"/>
                    <a:gd name="connsiteX3" fmla="*/ 150019 w 150019"/>
                    <a:gd name="connsiteY3" fmla="*/ 76199 h 154781"/>
                    <a:gd name="connsiteX4" fmla="*/ 114300 w 150019"/>
                    <a:gd name="connsiteY4" fmla="*/ 154781 h 154781"/>
                    <a:gd name="connsiteX0" fmla="*/ 28576 w 150019"/>
                    <a:gd name="connsiteY0" fmla="*/ 154780 h 154781"/>
                    <a:gd name="connsiteX1" fmla="*/ 0 w 150019"/>
                    <a:gd name="connsiteY1" fmla="*/ 80962 h 154781"/>
                    <a:gd name="connsiteX2" fmla="*/ 73818 w 150019"/>
                    <a:gd name="connsiteY2" fmla="*/ 0 h 154781"/>
                    <a:gd name="connsiteX3" fmla="*/ 150019 w 150019"/>
                    <a:gd name="connsiteY3" fmla="*/ 76199 h 154781"/>
                    <a:gd name="connsiteX4" fmla="*/ 114300 w 150019"/>
                    <a:gd name="connsiteY4" fmla="*/ 154781 h 154781"/>
                    <a:gd name="connsiteX0" fmla="*/ 28576 w 150019"/>
                    <a:gd name="connsiteY0" fmla="*/ 154780 h 154781"/>
                    <a:gd name="connsiteX1" fmla="*/ 0 w 150019"/>
                    <a:gd name="connsiteY1" fmla="*/ 73818 h 154781"/>
                    <a:gd name="connsiteX2" fmla="*/ 73818 w 150019"/>
                    <a:gd name="connsiteY2" fmla="*/ 0 h 154781"/>
                    <a:gd name="connsiteX3" fmla="*/ 150019 w 150019"/>
                    <a:gd name="connsiteY3" fmla="*/ 76199 h 154781"/>
                    <a:gd name="connsiteX4" fmla="*/ 114300 w 150019"/>
                    <a:gd name="connsiteY4" fmla="*/ 154781 h 154781"/>
                    <a:gd name="connsiteX0" fmla="*/ 30958 w 152401"/>
                    <a:gd name="connsiteY0" fmla="*/ 154780 h 154781"/>
                    <a:gd name="connsiteX1" fmla="*/ 0 w 152401"/>
                    <a:gd name="connsiteY1" fmla="*/ 73818 h 154781"/>
                    <a:gd name="connsiteX2" fmla="*/ 76200 w 152401"/>
                    <a:gd name="connsiteY2" fmla="*/ 0 h 154781"/>
                    <a:gd name="connsiteX3" fmla="*/ 152401 w 152401"/>
                    <a:gd name="connsiteY3" fmla="*/ 76199 h 154781"/>
                    <a:gd name="connsiteX4" fmla="*/ 116682 w 152401"/>
                    <a:gd name="connsiteY4" fmla="*/ 154781 h 154781"/>
                    <a:gd name="connsiteX0" fmla="*/ 30958 w 152401"/>
                    <a:gd name="connsiteY0" fmla="*/ 154780 h 154781"/>
                    <a:gd name="connsiteX1" fmla="*/ 0 w 152401"/>
                    <a:gd name="connsiteY1" fmla="*/ 73818 h 154781"/>
                    <a:gd name="connsiteX2" fmla="*/ 76200 w 152401"/>
                    <a:gd name="connsiteY2" fmla="*/ 0 h 154781"/>
                    <a:gd name="connsiteX3" fmla="*/ 152401 w 152401"/>
                    <a:gd name="connsiteY3" fmla="*/ 76199 h 154781"/>
                    <a:gd name="connsiteX4" fmla="*/ 116682 w 152401"/>
                    <a:gd name="connsiteY4" fmla="*/ 154781 h 154781"/>
                    <a:gd name="connsiteX0" fmla="*/ 33339 w 154782"/>
                    <a:gd name="connsiteY0" fmla="*/ 154780 h 154781"/>
                    <a:gd name="connsiteX1" fmla="*/ 0 w 154782"/>
                    <a:gd name="connsiteY1" fmla="*/ 78580 h 154781"/>
                    <a:gd name="connsiteX2" fmla="*/ 78581 w 154782"/>
                    <a:gd name="connsiteY2" fmla="*/ 0 h 154781"/>
                    <a:gd name="connsiteX3" fmla="*/ 154782 w 154782"/>
                    <a:gd name="connsiteY3" fmla="*/ 76199 h 154781"/>
                    <a:gd name="connsiteX4" fmla="*/ 119063 w 154782"/>
                    <a:gd name="connsiteY4" fmla="*/ 154781 h 154781"/>
                    <a:gd name="connsiteX0" fmla="*/ 28576 w 150019"/>
                    <a:gd name="connsiteY0" fmla="*/ 154780 h 154781"/>
                    <a:gd name="connsiteX1" fmla="*/ 0 w 150019"/>
                    <a:gd name="connsiteY1" fmla="*/ 76199 h 154781"/>
                    <a:gd name="connsiteX2" fmla="*/ 73818 w 150019"/>
                    <a:gd name="connsiteY2" fmla="*/ 0 h 154781"/>
                    <a:gd name="connsiteX3" fmla="*/ 150019 w 150019"/>
                    <a:gd name="connsiteY3" fmla="*/ 76199 h 154781"/>
                    <a:gd name="connsiteX4" fmla="*/ 114300 w 150019"/>
                    <a:gd name="connsiteY4" fmla="*/ 154781 h 154781"/>
                    <a:gd name="connsiteX0" fmla="*/ 30958 w 152401"/>
                    <a:gd name="connsiteY0" fmla="*/ 154780 h 154781"/>
                    <a:gd name="connsiteX1" fmla="*/ 0 w 152401"/>
                    <a:gd name="connsiteY1" fmla="*/ 73818 h 154781"/>
                    <a:gd name="connsiteX2" fmla="*/ 76200 w 152401"/>
                    <a:gd name="connsiteY2" fmla="*/ 0 h 154781"/>
                    <a:gd name="connsiteX3" fmla="*/ 152401 w 152401"/>
                    <a:gd name="connsiteY3" fmla="*/ 76199 h 154781"/>
                    <a:gd name="connsiteX4" fmla="*/ 116682 w 152401"/>
                    <a:gd name="connsiteY4" fmla="*/ 154781 h 154781"/>
                    <a:gd name="connsiteX0" fmla="*/ 30958 w 152401"/>
                    <a:gd name="connsiteY0" fmla="*/ 154780 h 154781"/>
                    <a:gd name="connsiteX1" fmla="*/ 0 w 152401"/>
                    <a:gd name="connsiteY1" fmla="*/ 76199 h 154781"/>
                    <a:gd name="connsiteX2" fmla="*/ 76200 w 152401"/>
                    <a:gd name="connsiteY2" fmla="*/ 0 h 154781"/>
                    <a:gd name="connsiteX3" fmla="*/ 152401 w 152401"/>
                    <a:gd name="connsiteY3" fmla="*/ 76199 h 154781"/>
                    <a:gd name="connsiteX4" fmla="*/ 116682 w 152401"/>
                    <a:gd name="connsiteY4" fmla="*/ 154781 h 154781"/>
                    <a:gd name="connsiteX0" fmla="*/ 35721 w 152401"/>
                    <a:gd name="connsiteY0" fmla="*/ 150017 h 154781"/>
                    <a:gd name="connsiteX1" fmla="*/ 0 w 152401"/>
                    <a:gd name="connsiteY1" fmla="*/ 76199 h 154781"/>
                    <a:gd name="connsiteX2" fmla="*/ 76200 w 152401"/>
                    <a:gd name="connsiteY2" fmla="*/ 0 h 154781"/>
                    <a:gd name="connsiteX3" fmla="*/ 152401 w 152401"/>
                    <a:gd name="connsiteY3" fmla="*/ 76199 h 154781"/>
                    <a:gd name="connsiteX4" fmla="*/ 116682 w 152401"/>
                    <a:gd name="connsiteY4" fmla="*/ 154781 h 154781"/>
                    <a:gd name="connsiteX0" fmla="*/ 35721 w 152401"/>
                    <a:gd name="connsiteY0" fmla="*/ 150017 h 154781"/>
                    <a:gd name="connsiteX1" fmla="*/ 0 w 152401"/>
                    <a:gd name="connsiteY1" fmla="*/ 76199 h 154781"/>
                    <a:gd name="connsiteX2" fmla="*/ 76200 w 152401"/>
                    <a:gd name="connsiteY2" fmla="*/ 0 h 154781"/>
                    <a:gd name="connsiteX3" fmla="*/ 152401 w 152401"/>
                    <a:gd name="connsiteY3" fmla="*/ 76199 h 154781"/>
                    <a:gd name="connsiteX4" fmla="*/ 123826 w 152401"/>
                    <a:gd name="connsiteY4" fmla="*/ 154781 h 154781"/>
                    <a:gd name="connsiteX0" fmla="*/ 35721 w 152401"/>
                    <a:gd name="connsiteY0" fmla="*/ 150017 h 152400"/>
                    <a:gd name="connsiteX1" fmla="*/ 0 w 152401"/>
                    <a:gd name="connsiteY1" fmla="*/ 76199 h 152400"/>
                    <a:gd name="connsiteX2" fmla="*/ 76200 w 152401"/>
                    <a:gd name="connsiteY2" fmla="*/ 0 h 152400"/>
                    <a:gd name="connsiteX3" fmla="*/ 152401 w 152401"/>
                    <a:gd name="connsiteY3" fmla="*/ 76199 h 152400"/>
                    <a:gd name="connsiteX4" fmla="*/ 121445 w 152401"/>
                    <a:gd name="connsiteY4" fmla="*/ 152400 h 152400"/>
                    <a:gd name="connsiteX0" fmla="*/ 35721 w 152401"/>
                    <a:gd name="connsiteY0" fmla="*/ 150017 h 150017"/>
                    <a:gd name="connsiteX1" fmla="*/ 0 w 152401"/>
                    <a:gd name="connsiteY1" fmla="*/ 76199 h 150017"/>
                    <a:gd name="connsiteX2" fmla="*/ 76200 w 152401"/>
                    <a:gd name="connsiteY2" fmla="*/ 0 h 150017"/>
                    <a:gd name="connsiteX3" fmla="*/ 152401 w 152401"/>
                    <a:gd name="connsiteY3" fmla="*/ 76199 h 150017"/>
                    <a:gd name="connsiteX4" fmla="*/ 119064 w 152401"/>
                    <a:gd name="connsiteY4" fmla="*/ 147638 h 150017"/>
                    <a:gd name="connsiteX0" fmla="*/ 35721 w 152401"/>
                    <a:gd name="connsiteY0" fmla="*/ 150017 h 150020"/>
                    <a:gd name="connsiteX1" fmla="*/ 0 w 152401"/>
                    <a:gd name="connsiteY1" fmla="*/ 76199 h 150020"/>
                    <a:gd name="connsiteX2" fmla="*/ 76200 w 152401"/>
                    <a:gd name="connsiteY2" fmla="*/ 0 h 150020"/>
                    <a:gd name="connsiteX3" fmla="*/ 152401 w 152401"/>
                    <a:gd name="connsiteY3" fmla="*/ 76199 h 150020"/>
                    <a:gd name="connsiteX4" fmla="*/ 116682 w 152401"/>
                    <a:gd name="connsiteY4" fmla="*/ 150020 h 150020"/>
                    <a:gd name="connsiteX0" fmla="*/ 35721 w 152401"/>
                    <a:gd name="connsiteY0" fmla="*/ 150017 h 150020"/>
                    <a:gd name="connsiteX1" fmla="*/ 0 w 152401"/>
                    <a:gd name="connsiteY1" fmla="*/ 76199 h 150020"/>
                    <a:gd name="connsiteX2" fmla="*/ 76200 w 152401"/>
                    <a:gd name="connsiteY2" fmla="*/ 0 h 150020"/>
                    <a:gd name="connsiteX3" fmla="*/ 152401 w 152401"/>
                    <a:gd name="connsiteY3" fmla="*/ 76199 h 150020"/>
                    <a:gd name="connsiteX4" fmla="*/ 116682 w 152401"/>
                    <a:gd name="connsiteY4" fmla="*/ 150020 h 150020"/>
                    <a:gd name="connsiteX0" fmla="*/ 35721 w 152401"/>
                    <a:gd name="connsiteY0" fmla="*/ 150017 h 150020"/>
                    <a:gd name="connsiteX1" fmla="*/ 0 w 152401"/>
                    <a:gd name="connsiteY1" fmla="*/ 76199 h 150020"/>
                    <a:gd name="connsiteX2" fmla="*/ 76200 w 152401"/>
                    <a:gd name="connsiteY2" fmla="*/ 0 h 150020"/>
                    <a:gd name="connsiteX3" fmla="*/ 152401 w 152401"/>
                    <a:gd name="connsiteY3" fmla="*/ 76199 h 150020"/>
                    <a:gd name="connsiteX4" fmla="*/ 116682 w 152401"/>
                    <a:gd name="connsiteY4" fmla="*/ 150020 h 150020"/>
                    <a:gd name="connsiteX0" fmla="*/ 35721 w 152401"/>
                    <a:gd name="connsiteY0" fmla="*/ 150017 h 150020"/>
                    <a:gd name="connsiteX1" fmla="*/ 0 w 152401"/>
                    <a:gd name="connsiteY1" fmla="*/ 76199 h 150020"/>
                    <a:gd name="connsiteX2" fmla="*/ 76200 w 152401"/>
                    <a:gd name="connsiteY2" fmla="*/ 0 h 150020"/>
                    <a:gd name="connsiteX3" fmla="*/ 152401 w 152401"/>
                    <a:gd name="connsiteY3" fmla="*/ 76199 h 150020"/>
                    <a:gd name="connsiteX4" fmla="*/ 116682 w 152401"/>
                    <a:gd name="connsiteY4" fmla="*/ 150020 h 150020"/>
                    <a:gd name="connsiteX0" fmla="*/ 35721 w 152401"/>
                    <a:gd name="connsiteY0" fmla="*/ 150017 h 150020"/>
                    <a:gd name="connsiteX1" fmla="*/ 0 w 152401"/>
                    <a:gd name="connsiteY1" fmla="*/ 76199 h 150020"/>
                    <a:gd name="connsiteX2" fmla="*/ 76200 w 152401"/>
                    <a:gd name="connsiteY2" fmla="*/ 0 h 150020"/>
                    <a:gd name="connsiteX3" fmla="*/ 152401 w 152401"/>
                    <a:gd name="connsiteY3" fmla="*/ 76199 h 150020"/>
                    <a:gd name="connsiteX4" fmla="*/ 116682 w 152401"/>
                    <a:gd name="connsiteY4" fmla="*/ 150020 h 150020"/>
                    <a:gd name="connsiteX0" fmla="*/ 35721 w 153268"/>
                    <a:gd name="connsiteY0" fmla="*/ 150017 h 150020"/>
                    <a:gd name="connsiteX1" fmla="*/ 0 w 153268"/>
                    <a:gd name="connsiteY1" fmla="*/ 76199 h 150020"/>
                    <a:gd name="connsiteX2" fmla="*/ 76200 w 153268"/>
                    <a:gd name="connsiteY2" fmla="*/ 0 h 150020"/>
                    <a:gd name="connsiteX3" fmla="*/ 152401 w 153268"/>
                    <a:gd name="connsiteY3" fmla="*/ 76199 h 150020"/>
                    <a:gd name="connsiteX4" fmla="*/ 116682 w 153268"/>
                    <a:gd name="connsiteY4" fmla="*/ 150020 h 150020"/>
                    <a:gd name="connsiteX0" fmla="*/ 35721 w 153268"/>
                    <a:gd name="connsiteY0" fmla="*/ 150017 h 150020"/>
                    <a:gd name="connsiteX1" fmla="*/ 0 w 153268"/>
                    <a:gd name="connsiteY1" fmla="*/ 76199 h 150020"/>
                    <a:gd name="connsiteX2" fmla="*/ 76200 w 153268"/>
                    <a:gd name="connsiteY2" fmla="*/ 0 h 150020"/>
                    <a:gd name="connsiteX3" fmla="*/ 152401 w 153268"/>
                    <a:gd name="connsiteY3" fmla="*/ 76199 h 150020"/>
                    <a:gd name="connsiteX4" fmla="*/ 116682 w 153268"/>
                    <a:gd name="connsiteY4" fmla="*/ 150020 h 150020"/>
                    <a:gd name="connsiteX0" fmla="*/ 35721 w 153268"/>
                    <a:gd name="connsiteY0" fmla="*/ 150017 h 150020"/>
                    <a:gd name="connsiteX1" fmla="*/ 0 w 153268"/>
                    <a:gd name="connsiteY1" fmla="*/ 76199 h 150020"/>
                    <a:gd name="connsiteX2" fmla="*/ 76200 w 153268"/>
                    <a:gd name="connsiteY2" fmla="*/ 0 h 150020"/>
                    <a:gd name="connsiteX3" fmla="*/ 152401 w 153268"/>
                    <a:gd name="connsiteY3" fmla="*/ 76199 h 150020"/>
                    <a:gd name="connsiteX4" fmla="*/ 116682 w 153268"/>
                    <a:gd name="connsiteY4" fmla="*/ 150020 h 150020"/>
                    <a:gd name="connsiteX0" fmla="*/ 35721 w 153268"/>
                    <a:gd name="connsiteY0" fmla="*/ 150017 h 150020"/>
                    <a:gd name="connsiteX1" fmla="*/ 0 w 153268"/>
                    <a:gd name="connsiteY1" fmla="*/ 76199 h 150020"/>
                    <a:gd name="connsiteX2" fmla="*/ 76200 w 153268"/>
                    <a:gd name="connsiteY2" fmla="*/ 0 h 150020"/>
                    <a:gd name="connsiteX3" fmla="*/ 152401 w 153268"/>
                    <a:gd name="connsiteY3" fmla="*/ 76199 h 150020"/>
                    <a:gd name="connsiteX4" fmla="*/ 116682 w 153268"/>
                    <a:gd name="connsiteY4" fmla="*/ 150020 h 150020"/>
                    <a:gd name="connsiteX0" fmla="*/ 35721 w 153268"/>
                    <a:gd name="connsiteY0" fmla="*/ 150017 h 150020"/>
                    <a:gd name="connsiteX1" fmla="*/ 0 w 153268"/>
                    <a:gd name="connsiteY1" fmla="*/ 76199 h 150020"/>
                    <a:gd name="connsiteX2" fmla="*/ 76200 w 153268"/>
                    <a:gd name="connsiteY2" fmla="*/ 0 h 150020"/>
                    <a:gd name="connsiteX3" fmla="*/ 152401 w 153268"/>
                    <a:gd name="connsiteY3" fmla="*/ 76199 h 150020"/>
                    <a:gd name="connsiteX4" fmla="*/ 116682 w 153268"/>
                    <a:gd name="connsiteY4" fmla="*/ 150020 h 150020"/>
                    <a:gd name="connsiteX0" fmla="*/ 35721 w 153268"/>
                    <a:gd name="connsiteY0" fmla="*/ 150017 h 150020"/>
                    <a:gd name="connsiteX1" fmla="*/ 0 w 153268"/>
                    <a:gd name="connsiteY1" fmla="*/ 76199 h 150020"/>
                    <a:gd name="connsiteX2" fmla="*/ 76200 w 153268"/>
                    <a:gd name="connsiteY2" fmla="*/ 0 h 150020"/>
                    <a:gd name="connsiteX3" fmla="*/ 152401 w 153268"/>
                    <a:gd name="connsiteY3" fmla="*/ 76199 h 150020"/>
                    <a:gd name="connsiteX4" fmla="*/ 116682 w 153268"/>
                    <a:gd name="connsiteY4" fmla="*/ 150020 h 150020"/>
                    <a:gd name="connsiteX0" fmla="*/ 0 w 117547"/>
                    <a:gd name="connsiteY0" fmla="*/ 150017 h 150020"/>
                    <a:gd name="connsiteX1" fmla="*/ 40479 w 117547"/>
                    <a:gd name="connsiteY1" fmla="*/ 0 h 150020"/>
                    <a:gd name="connsiteX2" fmla="*/ 116680 w 117547"/>
                    <a:gd name="connsiteY2" fmla="*/ 76199 h 150020"/>
                    <a:gd name="connsiteX3" fmla="*/ 80961 w 117547"/>
                    <a:gd name="connsiteY3" fmla="*/ 150020 h 150020"/>
                    <a:gd name="connsiteX0" fmla="*/ 0 w 77068"/>
                    <a:gd name="connsiteY0" fmla="*/ 0 h 150020"/>
                    <a:gd name="connsiteX1" fmla="*/ 76201 w 77068"/>
                    <a:gd name="connsiteY1" fmla="*/ 76199 h 150020"/>
                    <a:gd name="connsiteX2" fmla="*/ 40482 w 77068"/>
                    <a:gd name="connsiteY2" fmla="*/ 150020 h 15002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77068" h="150020">
                      <a:moveTo>
                        <a:pt x="0" y="0"/>
                      </a:moveTo>
                      <a:cubicBezTo>
                        <a:pt x="77787" y="1588"/>
                        <a:pt x="79376" y="29368"/>
                        <a:pt x="76201" y="76199"/>
                      </a:cubicBezTo>
                      <a:cubicBezTo>
                        <a:pt x="71439" y="131762"/>
                        <a:pt x="52388" y="125413"/>
                        <a:pt x="40482" y="150020"/>
                      </a:cubicBezTo>
                    </a:path>
                  </a:pathLst>
                </a:custGeom>
                <a:noFill/>
                <a:ln w="25400">
                  <a:solidFill>
                    <a:srgbClr val="6969B6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CA" dirty="0"/>
                </a:p>
              </p:txBody>
            </p:sp>
            <p:sp>
              <p:nvSpPr>
                <p:cNvPr id="64" name="Freeform 63"/>
                <p:cNvSpPr/>
                <p:nvPr/>
              </p:nvSpPr>
              <p:spPr>
                <a:xfrm flipH="1">
                  <a:off x="534893" y="1981085"/>
                  <a:ext cx="77068" cy="150020"/>
                </a:xfrm>
                <a:custGeom>
                  <a:avLst/>
                  <a:gdLst>
                    <a:gd name="connsiteX0" fmla="*/ 0 w 295275"/>
                    <a:gd name="connsiteY0" fmla="*/ 152400 h 152400"/>
                    <a:gd name="connsiteX1" fmla="*/ 0 w 295275"/>
                    <a:gd name="connsiteY1" fmla="*/ 152400 h 152400"/>
                    <a:gd name="connsiteX2" fmla="*/ 66675 w 295275"/>
                    <a:gd name="connsiteY2" fmla="*/ 123825 h 152400"/>
                    <a:gd name="connsiteX3" fmla="*/ 38100 w 295275"/>
                    <a:gd name="connsiteY3" fmla="*/ 47625 h 152400"/>
                    <a:gd name="connsiteX4" fmla="*/ 142875 w 295275"/>
                    <a:gd name="connsiteY4" fmla="*/ 0 h 152400"/>
                    <a:gd name="connsiteX5" fmla="*/ 238125 w 295275"/>
                    <a:gd name="connsiteY5" fmla="*/ 47625 h 152400"/>
                    <a:gd name="connsiteX6" fmla="*/ 209550 w 295275"/>
                    <a:gd name="connsiteY6" fmla="*/ 133350 h 152400"/>
                    <a:gd name="connsiteX7" fmla="*/ 295275 w 295275"/>
                    <a:gd name="connsiteY7" fmla="*/ 152400 h 152400"/>
                    <a:gd name="connsiteX0" fmla="*/ 0 w 277485"/>
                    <a:gd name="connsiteY0" fmla="*/ 152400 h 163073"/>
                    <a:gd name="connsiteX1" fmla="*/ 0 w 277485"/>
                    <a:gd name="connsiteY1" fmla="*/ 152400 h 163073"/>
                    <a:gd name="connsiteX2" fmla="*/ 66675 w 277485"/>
                    <a:gd name="connsiteY2" fmla="*/ 123825 h 163073"/>
                    <a:gd name="connsiteX3" fmla="*/ 38100 w 277485"/>
                    <a:gd name="connsiteY3" fmla="*/ 47625 h 163073"/>
                    <a:gd name="connsiteX4" fmla="*/ 142875 w 277485"/>
                    <a:gd name="connsiteY4" fmla="*/ 0 h 163073"/>
                    <a:gd name="connsiteX5" fmla="*/ 238125 w 277485"/>
                    <a:gd name="connsiteY5" fmla="*/ 47625 h 163073"/>
                    <a:gd name="connsiteX6" fmla="*/ 209550 w 277485"/>
                    <a:gd name="connsiteY6" fmla="*/ 133350 h 163073"/>
                    <a:gd name="connsiteX7" fmla="*/ 277485 w 277485"/>
                    <a:gd name="connsiteY7" fmla="*/ 163073 h 163073"/>
                    <a:gd name="connsiteX0" fmla="*/ 0 w 277485"/>
                    <a:gd name="connsiteY0" fmla="*/ 152400 h 163073"/>
                    <a:gd name="connsiteX1" fmla="*/ 21348 w 277485"/>
                    <a:gd name="connsiteY1" fmla="*/ 141726 h 163073"/>
                    <a:gd name="connsiteX2" fmla="*/ 66675 w 277485"/>
                    <a:gd name="connsiteY2" fmla="*/ 123825 h 163073"/>
                    <a:gd name="connsiteX3" fmla="*/ 38100 w 277485"/>
                    <a:gd name="connsiteY3" fmla="*/ 47625 h 163073"/>
                    <a:gd name="connsiteX4" fmla="*/ 142875 w 277485"/>
                    <a:gd name="connsiteY4" fmla="*/ 0 h 163073"/>
                    <a:gd name="connsiteX5" fmla="*/ 238125 w 277485"/>
                    <a:gd name="connsiteY5" fmla="*/ 47625 h 163073"/>
                    <a:gd name="connsiteX6" fmla="*/ 209550 w 277485"/>
                    <a:gd name="connsiteY6" fmla="*/ 133350 h 163073"/>
                    <a:gd name="connsiteX7" fmla="*/ 277485 w 277485"/>
                    <a:gd name="connsiteY7" fmla="*/ 163073 h 163073"/>
                    <a:gd name="connsiteX0" fmla="*/ 35654 w 256212"/>
                    <a:gd name="connsiteY0" fmla="*/ 163073 h 163073"/>
                    <a:gd name="connsiteX1" fmla="*/ 75 w 256212"/>
                    <a:gd name="connsiteY1" fmla="*/ 141726 h 163073"/>
                    <a:gd name="connsiteX2" fmla="*/ 45402 w 256212"/>
                    <a:gd name="connsiteY2" fmla="*/ 123825 h 163073"/>
                    <a:gd name="connsiteX3" fmla="*/ 16827 w 256212"/>
                    <a:gd name="connsiteY3" fmla="*/ 47625 h 163073"/>
                    <a:gd name="connsiteX4" fmla="*/ 121602 w 256212"/>
                    <a:gd name="connsiteY4" fmla="*/ 0 h 163073"/>
                    <a:gd name="connsiteX5" fmla="*/ 216852 w 256212"/>
                    <a:gd name="connsiteY5" fmla="*/ 47625 h 163073"/>
                    <a:gd name="connsiteX6" fmla="*/ 188277 w 256212"/>
                    <a:gd name="connsiteY6" fmla="*/ 133350 h 163073"/>
                    <a:gd name="connsiteX7" fmla="*/ 256212 w 256212"/>
                    <a:gd name="connsiteY7" fmla="*/ 163073 h 163073"/>
                    <a:gd name="connsiteX0" fmla="*/ 0 w 256137"/>
                    <a:gd name="connsiteY0" fmla="*/ 141726 h 163073"/>
                    <a:gd name="connsiteX1" fmla="*/ 45327 w 256137"/>
                    <a:gd name="connsiteY1" fmla="*/ 123825 h 163073"/>
                    <a:gd name="connsiteX2" fmla="*/ 16752 w 256137"/>
                    <a:gd name="connsiteY2" fmla="*/ 47625 h 163073"/>
                    <a:gd name="connsiteX3" fmla="*/ 121527 w 256137"/>
                    <a:gd name="connsiteY3" fmla="*/ 0 h 163073"/>
                    <a:gd name="connsiteX4" fmla="*/ 216777 w 256137"/>
                    <a:gd name="connsiteY4" fmla="*/ 47625 h 163073"/>
                    <a:gd name="connsiteX5" fmla="*/ 188202 w 256137"/>
                    <a:gd name="connsiteY5" fmla="*/ 133350 h 163073"/>
                    <a:gd name="connsiteX6" fmla="*/ 256137 w 256137"/>
                    <a:gd name="connsiteY6" fmla="*/ 163073 h 163073"/>
                    <a:gd name="connsiteX0" fmla="*/ 8153 w 239385"/>
                    <a:gd name="connsiteY0" fmla="*/ 152400 h 163073"/>
                    <a:gd name="connsiteX1" fmla="*/ 28575 w 239385"/>
                    <a:gd name="connsiteY1" fmla="*/ 123825 h 163073"/>
                    <a:gd name="connsiteX2" fmla="*/ 0 w 239385"/>
                    <a:gd name="connsiteY2" fmla="*/ 47625 h 163073"/>
                    <a:gd name="connsiteX3" fmla="*/ 104775 w 239385"/>
                    <a:gd name="connsiteY3" fmla="*/ 0 h 163073"/>
                    <a:gd name="connsiteX4" fmla="*/ 200025 w 239385"/>
                    <a:gd name="connsiteY4" fmla="*/ 47625 h 163073"/>
                    <a:gd name="connsiteX5" fmla="*/ 171450 w 239385"/>
                    <a:gd name="connsiteY5" fmla="*/ 133350 h 163073"/>
                    <a:gd name="connsiteX6" fmla="*/ 239385 w 239385"/>
                    <a:gd name="connsiteY6" fmla="*/ 163073 h 163073"/>
                    <a:gd name="connsiteX0" fmla="*/ 8153 w 239385"/>
                    <a:gd name="connsiteY0" fmla="*/ 152400 h 163073"/>
                    <a:gd name="connsiteX1" fmla="*/ 35719 w 239385"/>
                    <a:gd name="connsiteY1" fmla="*/ 138112 h 163073"/>
                    <a:gd name="connsiteX2" fmla="*/ 0 w 239385"/>
                    <a:gd name="connsiteY2" fmla="*/ 47625 h 163073"/>
                    <a:gd name="connsiteX3" fmla="*/ 104775 w 239385"/>
                    <a:gd name="connsiteY3" fmla="*/ 0 h 163073"/>
                    <a:gd name="connsiteX4" fmla="*/ 200025 w 239385"/>
                    <a:gd name="connsiteY4" fmla="*/ 47625 h 163073"/>
                    <a:gd name="connsiteX5" fmla="*/ 171450 w 239385"/>
                    <a:gd name="connsiteY5" fmla="*/ 133350 h 163073"/>
                    <a:gd name="connsiteX6" fmla="*/ 239385 w 239385"/>
                    <a:gd name="connsiteY6" fmla="*/ 163073 h 163073"/>
                    <a:gd name="connsiteX0" fmla="*/ 35719 w 239385"/>
                    <a:gd name="connsiteY0" fmla="*/ 138112 h 163073"/>
                    <a:gd name="connsiteX1" fmla="*/ 0 w 239385"/>
                    <a:gd name="connsiteY1" fmla="*/ 47625 h 163073"/>
                    <a:gd name="connsiteX2" fmla="*/ 104775 w 239385"/>
                    <a:gd name="connsiteY2" fmla="*/ 0 h 163073"/>
                    <a:gd name="connsiteX3" fmla="*/ 200025 w 239385"/>
                    <a:gd name="connsiteY3" fmla="*/ 47625 h 163073"/>
                    <a:gd name="connsiteX4" fmla="*/ 171450 w 239385"/>
                    <a:gd name="connsiteY4" fmla="*/ 133350 h 163073"/>
                    <a:gd name="connsiteX5" fmla="*/ 239385 w 239385"/>
                    <a:gd name="connsiteY5" fmla="*/ 163073 h 163073"/>
                    <a:gd name="connsiteX0" fmla="*/ 45244 w 239385"/>
                    <a:gd name="connsiteY0" fmla="*/ 138112 h 163073"/>
                    <a:gd name="connsiteX1" fmla="*/ 0 w 239385"/>
                    <a:gd name="connsiteY1" fmla="*/ 47625 h 163073"/>
                    <a:gd name="connsiteX2" fmla="*/ 104775 w 239385"/>
                    <a:gd name="connsiteY2" fmla="*/ 0 h 163073"/>
                    <a:gd name="connsiteX3" fmla="*/ 200025 w 239385"/>
                    <a:gd name="connsiteY3" fmla="*/ 47625 h 163073"/>
                    <a:gd name="connsiteX4" fmla="*/ 171450 w 239385"/>
                    <a:gd name="connsiteY4" fmla="*/ 133350 h 163073"/>
                    <a:gd name="connsiteX5" fmla="*/ 239385 w 239385"/>
                    <a:gd name="connsiteY5" fmla="*/ 163073 h 163073"/>
                    <a:gd name="connsiteX0" fmla="*/ 45244 w 200025"/>
                    <a:gd name="connsiteY0" fmla="*/ 138112 h 138112"/>
                    <a:gd name="connsiteX1" fmla="*/ 0 w 200025"/>
                    <a:gd name="connsiteY1" fmla="*/ 47625 h 138112"/>
                    <a:gd name="connsiteX2" fmla="*/ 104775 w 200025"/>
                    <a:gd name="connsiteY2" fmla="*/ 0 h 138112"/>
                    <a:gd name="connsiteX3" fmla="*/ 200025 w 200025"/>
                    <a:gd name="connsiteY3" fmla="*/ 47625 h 138112"/>
                    <a:gd name="connsiteX4" fmla="*/ 171450 w 200025"/>
                    <a:gd name="connsiteY4" fmla="*/ 133350 h 138112"/>
                    <a:gd name="connsiteX0" fmla="*/ 45244 w 200025"/>
                    <a:gd name="connsiteY0" fmla="*/ 138112 h 138112"/>
                    <a:gd name="connsiteX1" fmla="*/ 0 w 200025"/>
                    <a:gd name="connsiteY1" fmla="*/ 47625 h 138112"/>
                    <a:gd name="connsiteX2" fmla="*/ 104775 w 200025"/>
                    <a:gd name="connsiteY2" fmla="*/ 0 h 138112"/>
                    <a:gd name="connsiteX3" fmla="*/ 200025 w 200025"/>
                    <a:gd name="connsiteY3" fmla="*/ 47625 h 138112"/>
                    <a:gd name="connsiteX4" fmla="*/ 164306 w 200025"/>
                    <a:gd name="connsiteY4" fmla="*/ 135731 h 138112"/>
                    <a:gd name="connsiteX0" fmla="*/ 45244 w 200025"/>
                    <a:gd name="connsiteY0" fmla="*/ 150018 h 150018"/>
                    <a:gd name="connsiteX1" fmla="*/ 0 w 200025"/>
                    <a:gd name="connsiteY1" fmla="*/ 59531 h 150018"/>
                    <a:gd name="connsiteX2" fmla="*/ 107156 w 200025"/>
                    <a:gd name="connsiteY2" fmla="*/ 0 h 150018"/>
                    <a:gd name="connsiteX3" fmla="*/ 200025 w 200025"/>
                    <a:gd name="connsiteY3" fmla="*/ 59531 h 150018"/>
                    <a:gd name="connsiteX4" fmla="*/ 164306 w 200025"/>
                    <a:gd name="connsiteY4" fmla="*/ 147637 h 150018"/>
                    <a:gd name="connsiteX0" fmla="*/ 45244 w 216694"/>
                    <a:gd name="connsiteY0" fmla="*/ 150018 h 150018"/>
                    <a:gd name="connsiteX1" fmla="*/ 0 w 216694"/>
                    <a:gd name="connsiteY1" fmla="*/ 59531 h 150018"/>
                    <a:gd name="connsiteX2" fmla="*/ 107156 w 216694"/>
                    <a:gd name="connsiteY2" fmla="*/ 0 h 150018"/>
                    <a:gd name="connsiteX3" fmla="*/ 216694 w 216694"/>
                    <a:gd name="connsiteY3" fmla="*/ 80962 h 150018"/>
                    <a:gd name="connsiteX4" fmla="*/ 164306 w 216694"/>
                    <a:gd name="connsiteY4" fmla="*/ 147637 h 150018"/>
                    <a:gd name="connsiteX0" fmla="*/ 45244 w 226219"/>
                    <a:gd name="connsiteY0" fmla="*/ 150018 h 150018"/>
                    <a:gd name="connsiteX1" fmla="*/ 0 w 226219"/>
                    <a:gd name="connsiteY1" fmla="*/ 59531 h 150018"/>
                    <a:gd name="connsiteX2" fmla="*/ 107156 w 226219"/>
                    <a:gd name="connsiteY2" fmla="*/ 0 h 150018"/>
                    <a:gd name="connsiteX3" fmla="*/ 226219 w 226219"/>
                    <a:gd name="connsiteY3" fmla="*/ 83343 h 150018"/>
                    <a:gd name="connsiteX4" fmla="*/ 164306 w 226219"/>
                    <a:gd name="connsiteY4" fmla="*/ 147637 h 150018"/>
                    <a:gd name="connsiteX0" fmla="*/ 54769 w 235744"/>
                    <a:gd name="connsiteY0" fmla="*/ 150018 h 150018"/>
                    <a:gd name="connsiteX1" fmla="*/ 0 w 235744"/>
                    <a:gd name="connsiteY1" fmla="*/ 83343 h 150018"/>
                    <a:gd name="connsiteX2" fmla="*/ 116681 w 235744"/>
                    <a:gd name="connsiteY2" fmla="*/ 0 h 150018"/>
                    <a:gd name="connsiteX3" fmla="*/ 235744 w 235744"/>
                    <a:gd name="connsiteY3" fmla="*/ 83343 h 150018"/>
                    <a:gd name="connsiteX4" fmla="*/ 173831 w 235744"/>
                    <a:gd name="connsiteY4" fmla="*/ 147637 h 150018"/>
                    <a:gd name="connsiteX0" fmla="*/ 54769 w 235744"/>
                    <a:gd name="connsiteY0" fmla="*/ 150018 h 157162"/>
                    <a:gd name="connsiteX1" fmla="*/ 0 w 235744"/>
                    <a:gd name="connsiteY1" fmla="*/ 83343 h 157162"/>
                    <a:gd name="connsiteX2" fmla="*/ 116681 w 235744"/>
                    <a:gd name="connsiteY2" fmla="*/ 0 h 157162"/>
                    <a:gd name="connsiteX3" fmla="*/ 235744 w 235744"/>
                    <a:gd name="connsiteY3" fmla="*/ 83343 h 157162"/>
                    <a:gd name="connsiteX4" fmla="*/ 159544 w 235744"/>
                    <a:gd name="connsiteY4" fmla="*/ 157162 h 157162"/>
                    <a:gd name="connsiteX0" fmla="*/ 71438 w 235744"/>
                    <a:gd name="connsiteY0" fmla="*/ 157161 h 157162"/>
                    <a:gd name="connsiteX1" fmla="*/ 0 w 235744"/>
                    <a:gd name="connsiteY1" fmla="*/ 83343 h 157162"/>
                    <a:gd name="connsiteX2" fmla="*/ 116681 w 235744"/>
                    <a:gd name="connsiteY2" fmla="*/ 0 h 157162"/>
                    <a:gd name="connsiteX3" fmla="*/ 235744 w 235744"/>
                    <a:gd name="connsiteY3" fmla="*/ 83343 h 157162"/>
                    <a:gd name="connsiteX4" fmla="*/ 159544 w 235744"/>
                    <a:gd name="connsiteY4" fmla="*/ 157162 h 157162"/>
                    <a:gd name="connsiteX0" fmla="*/ 73820 w 235744"/>
                    <a:gd name="connsiteY0" fmla="*/ 157161 h 157162"/>
                    <a:gd name="connsiteX1" fmla="*/ 0 w 235744"/>
                    <a:gd name="connsiteY1" fmla="*/ 83343 h 157162"/>
                    <a:gd name="connsiteX2" fmla="*/ 116681 w 235744"/>
                    <a:gd name="connsiteY2" fmla="*/ 0 h 157162"/>
                    <a:gd name="connsiteX3" fmla="*/ 235744 w 235744"/>
                    <a:gd name="connsiteY3" fmla="*/ 83343 h 157162"/>
                    <a:gd name="connsiteX4" fmla="*/ 159544 w 235744"/>
                    <a:gd name="connsiteY4" fmla="*/ 157162 h 157162"/>
                    <a:gd name="connsiteX0" fmla="*/ 73820 w 195263"/>
                    <a:gd name="connsiteY0" fmla="*/ 157161 h 157162"/>
                    <a:gd name="connsiteX1" fmla="*/ 0 w 195263"/>
                    <a:gd name="connsiteY1" fmla="*/ 83343 h 157162"/>
                    <a:gd name="connsiteX2" fmla="*/ 116681 w 195263"/>
                    <a:gd name="connsiteY2" fmla="*/ 0 h 157162"/>
                    <a:gd name="connsiteX3" fmla="*/ 195263 w 195263"/>
                    <a:gd name="connsiteY3" fmla="*/ 78580 h 157162"/>
                    <a:gd name="connsiteX4" fmla="*/ 159544 w 195263"/>
                    <a:gd name="connsiteY4" fmla="*/ 157162 h 157162"/>
                    <a:gd name="connsiteX0" fmla="*/ 30958 w 152401"/>
                    <a:gd name="connsiteY0" fmla="*/ 157161 h 157162"/>
                    <a:gd name="connsiteX1" fmla="*/ 0 w 152401"/>
                    <a:gd name="connsiteY1" fmla="*/ 85724 h 157162"/>
                    <a:gd name="connsiteX2" fmla="*/ 73819 w 152401"/>
                    <a:gd name="connsiteY2" fmla="*/ 0 h 157162"/>
                    <a:gd name="connsiteX3" fmla="*/ 152401 w 152401"/>
                    <a:gd name="connsiteY3" fmla="*/ 78580 h 157162"/>
                    <a:gd name="connsiteX4" fmla="*/ 116682 w 152401"/>
                    <a:gd name="connsiteY4" fmla="*/ 157162 h 157162"/>
                    <a:gd name="connsiteX0" fmla="*/ 30958 w 152401"/>
                    <a:gd name="connsiteY0" fmla="*/ 154780 h 154781"/>
                    <a:gd name="connsiteX1" fmla="*/ 0 w 152401"/>
                    <a:gd name="connsiteY1" fmla="*/ 83343 h 154781"/>
                    <a:gd name="connsiteX2" fmla="*/ 76200 w 152401"/>
                    <a:gd name="connsiteY2" fmla="*/ 0 h 154781"/>
                    <a:gd name="connsiteX3" fmla="*/ 152401 w 152401"/>
                    <a:gd name="connsiteY3" fmla="*/ 76199 h 154781"/>
                    <a:gd name="connsiteX4" fmla="*/ 116682 w 152401"/>
                    <a:gd name="connsiteY4" fmla="*/ 154781 h 154781"/>
                    <a:gd name="connsiteX0" fmla="*/ 26195 w 147638"/>
                    <a:gd name="connsiteY0" fmla="*/ 154780 h 154781"/>
                    <a:gd name="connsiteX1" fmla="*/ 0 w 147638"/>
                    <a:gd name="connsiteY1" fmla="*/ 76199 h 154781"/>
                    <a:gd name="connsiteX2" fmla="*/ 71437 w 147638"/>
                    <a:gd name="connsiteY2" fmla="*/ 0 h 154781"/>
                    <a:gd name="connsiteX3" fmla="*/ 147638 w 147638"/>
                    <a:gd name="connsiteY3" fmla="*/ 76199 h 154781"/>
                    <a:gd name="connsiteX4" fmla="*/ 111919 w 147638"/>
                    <a:gd name="connsiteY4" fmla="*/ 154781 h 154781"/>
                    <a:gd name="connsiteX0" fmla="*/ 28576 w 150019"/>
                    <a:gd name="connsiteY0" fmla="*/ 154780 h 154781"/>
                    <a:gd name="connsiteX1" fmla="*/ 0 w 150019"/>
                    <a:gd name="connsiteY1" fmla="*/ 76199 h 154781"/>
                    <a:gd name="connsiteX2" fmla="*/ 73818 w 150019"/>
                    <a:gd name="connsiteY2" fmla="*/ 0 h 154781"/>
                    <a:gd name="connsiteX3" fmla="*/ 150019 w 150019"/>
                    <a:gd name="connsiteY3" fmla="*/ 76199 h 154781"/>
                    <a:gd name="connsiteX4" fmla="*/ 114300 w 150019"/>
                    <a:gd name="connsiteY4" fmla="*/ 154781 h 154781"/>
                    <a:gd name="connsiteX0" fmla="*/ 30957 w 152400"/>
                    <a:gd name="connsiteY0" fmla="*/ 154780 h 154781"/>
                    <a:gd name="connsiteX1" fmla="*/ 0 w 152400"/>
                    <a:gd name="connsiteY1" fmla="*/ 78580 h 154781"/>
                    <a:gd name="connsiteX2" fmla="*/ 76199 w 152400"/>
                    <a:gd name="connsiteY2" fmla="*/ 0 h 154781"/>
                    <a:gd name="connsiteX3" fmla="*/ 152400 w 152400"/>
                    <a:gd name="connsiteY3" fmla="*/ 76199 h 154781"/>
                    <a:gd name="connsiteX4" fmla="*/ 116681 w 152400"/>
                    <a:gd name="connsiteY4" fmla="*/ 154781 h 154781"/>
                    <a:gd name="connsiteX0" fmla="*/ 35719 w 157162"/>
                    <a:gd name="connsiteY0" fmla="*/ 154780 h 154781"/>
                    <a:gd name="connsiteX1" fmla="*/ 0 w 157162"/>
                    <a:gd name="connsiteY1" fmla="*/ 78580 h 154781"/>
                    <a:gd name="connsiteX2" fmla="*/ 80961 w 157162"/>
                    <a:gd name="connsiteY2" fmla="*/ 0 h 154781"/>
                    <a:gd name="connsiteX3" fmla="*/ 157162 w 157162"/>
                    <a:gd name="connsiteY3" fmla="*/ 76199 h 154781"/>
                    <a:gd name="connsiteX4" fmla="*/ 121443 w 157162"/>
                    <a:gd name="connsiteY4" fmla="*/ 154781 h 154781"/>
                    <a:gd name="connsiteX0" fmla="*/ 28576 w 150019"/>
                    <a:gd name="connsiteY0" fmla="*/ 154780 h 154781"/>
                    <a:gd name="connsiteX1" fmla="*/ 0 w 150019"/>
                    <a:gd name="connsiteY1" fmla="*/ 78580 h 154781"/>
                    <a:gd name="connsiteX2" fmla="*/ 73818 w 150019"/>
                    <a:gd name="connsiteY2" fmla="*/ 0 h 154781"/>
                    <a:gd name="connsiteX3" fmla="*/ 150019 w 150019"/>
                    <a:gd name="connsiteY3" fmla="*/ 76199 h 154781"/>
                    <a:gd name="connsiteX4" fmla="*/ 114300 w 150019"/>
                    <a:gd name="connsiteY4" fmla="*/ 154781 h 154781"/>
                    <a:gd name="connsiteX0" fmla="*/ 28576 w 150019"/>
                    <a:gd name="connsiteY0" fmla="*/ 154780 h 154781"/>
                    <a:gd name="connsiteX1" fmla="*/ 0 w 150019"/>
                    <a:gd name="connsiteY1" fmla="*/ 80962 h 154781"/>
                    <a:gd name="connsiteX2" fmla="*/ 73818 w 150019"/>
                    <a:gd name="connsiteY2" fmla="*/ 0 h 154781"/>
                    <a:gd name="connsiteX3" fmla="*/ 150019 w 150019"/>
                    <a:gd name="connsiteY3" fmla="*/ 76199 h 154781"/>
                    <a:gd name="connsiteX4" fmla="*/ 114300 w 150019"/>
                    <a:gd name="connsiteY4" fmla="*/ 154781 h 154781"/>
                    <a:gd name="connsiteX0" fmla="*/ 28576 w 150019"/>
                    <a:gd name="connsiteY0" fmla="*/ 154780 h 154781"/>
                    <a:gd name="connsiteX1" fmla="*/ 0 w 150019"/>
                    <a:gd name="connsiteY1" fmla="*/ 73818 h 154781"/>
                    <a:gd name="connsiteX2" fmla="*/ 73818 w 150019"/>
                    <a:gd name="connsiteY2" fmla="*/ 0 h 154781"/>
                    <a:gd name="connsiteX3" fmla="*/ 150019 w 150019"/>
                    <a:gd name="connsiteY3" fmla="*/ 76199 h 154781"/>
                    <a:gd name="connsiteX4" fmla="*/ 114300 w 150019"/>
                    <a:gd name="connsiteY4" fmla="*/ 154781 h 154781"/>
                    <a:gd name="connsiteX0" fmla="*/ 30958 w 152401"/>
                    <a:gd name="connsiteY0" fmla="*/ 154780 h 154781"/>
                    <a:gd name="connsiteX1" fmla="*/ 0 w 152401"/>
                    <a:gd name="connsiteY1" fmla="*/ 73818 h 154781"/>
                    <a:gd name="connsiteX2" fmla="*/ 76200 w 152401"/>
                    <a:gd name="connsiteY2" fmla="*/ 0 h 154781"/>
                    <a:gd name="connsiteX3" fmla="*/ 152401 w 152401"/>
                    <a:gd name="connsiteY3" fmla="*/ 76199 h 154781"/>
                    <a:gd name="connsiteX4" fmla="*/ 116682 w 152401"/>
                    <a:gd name="connsiteY4" fmla="*/ 154781 h 154781"/>
                    <a:gd name="connsiteX0" fmla="*/ 30958 w 152401"/>
                    <a:gd name="connsiteY0" fmla="*/ 154780 h 154781"/>
                    <a:gd name="connsiteX1" fmla="*/ 0 w 152401"/>
                    <a:gd name="connsiteY1" fmla="*/ 73818 h 154781"/>
                    <a:gd name="connsiteX2" fmla="*/ 76200 w 152401"/>
                    <a:gd name="connsiteY2" fmla="*/ 0 h 154781"/>
                    <a:gd name="connsiteX3" fmla="*/ 152401 w 152401"/>
                    <a:gd name="connsiteY3" fmla="*/ 76199 h 154781"/>
                    <a:gd name="connsiteX4" fmla="*/ 116682 w 152401"/>
                    <a:gd name="connsiteY4" fmla="*/ 154781 h 154781"/>
                    <a:gd name="connsiteX0" fmla="*/ 33339 w 154782"/>
                    <a:gd name="connsiteY0" fmla="*/ 154780 h 154781"/>
                    <a:gd name="connsiteX1" fmla="*/ 0 w 154782"/>
                    <a:gd name="connsiteY1" fmla="*/ 78580 h 154781"/>
                    <a:gd name="connsiteX2" fmla="*/ 78581 w 154782"/>
                    <a:gd name="connsiteY2" fmla="*/ 0 h 154781"/>
                    <a:gd name="connsiteX3" fmla="*/ 154782 w 154782"/>
                    <a:gd name="connsiteY3" fmla="*/ 76199 h 154781"/>
                    <a:gd name="connsiteX4" fmla="*/ 119063 w 154782"/>
                    <a:gd name="connsiteY4" fmla="*/ 154781 h 154781"/>
                    <a:gd name="connsiteX0" fmla="*/ 28576 w 150019"/>
                    <a:gd name="connsiteY0" fmla="*/ 154780 h 154781"/>
                    <a:gd name="connsiteX1" fmla="*/ 0 w 150019"/>
                    <a:gd name="connsiteY1" fmla="*/ 76199 h 154781"/>
                    <a:gd name="connsiteX2" fmla="*/ 73818 w 150019"/>
                    <a:gd name="connsiteY2" fmla="*/ 0 h 154781"/>
                    <a:gd name="connsiteX3" fmla="*/ 150019 w 150019"/>
                    <a:gd name="connsiteY3" fmla="*/ 76199 h 154781"/>
                    <a:gd name="connsiteX4" fmla="*/ 114300 w 150019"/>
                    <a:gd name="connsiteY4" fmla="*/ 154781 h 154781"/>
                    <a:gd name="connsiteX0" fmla="*/ 30958 w 152401"/>
                    <a:gd name="connsiteY0" fmla="*/ 154780 h 154781"/>
                    <a:gd name="connsiteX1" fmla="*/ 0 w 152401"/>
                    <a:gd name="connsiteY1" fmla="*/ 73818 h 154781"/>
                    <a:gd name="connsiteX2" fmla="*/ 76200 w 152401"/>
                    <a:gd name="connsiteY2" fmla="*/ 0 h 154781"/>
                    <a:gd name="connsiteX3" fmla="*/ 152401 w 152401"/>
                    <a:gd name="connsiteY3" fmla="*/ 76199 h 154781"/>
                    <a:gd name="connsiteX4" fmla="*/ 116682 w 152401"/>
                    <a:gd name="connsiteY4" fmla="*/ 154781 h 154781"/>
                    <a:gd name="connsiteX0" fmla="*/ 30958 w 152401"/>
                    <a:gd name="connsiteY0" fmla="*/ 154780 h 154781"/>
                    <a:gd name="connsiteX1" fmla="*/ 0 w 152401"/>
                    <a:gd name="connsiteY1" fmla="*/ 76199 h 154781"/>
                    <a:gd name="connsiteX2" fmla="*/ 76200 w 152401"/>
                    <a:gd name="connsiteY2" fmla="*/ 0 h 154781"/>
                    <a:gd name="connsiteX3" fmla="*/ 152401 w 152401"/>
                    <a:gd name="connsiteY3" fmla="*/ 76199 h 154781"/>
                    <a:gd name="connsiteX4" fmla="*/ 116682 w 152401"/>
                    <a:gd name="connsiteY4" fmla="*/ 154781 h 154781"/>
                    <a:gd name="connsiteX0" fmla="*/ 35721 w 152401"/>
                    <a:gd name="connsiteY0" fmla="*/ 150017 h 154781"/>
                    <a:gd name="connsiteX1" fmla="*/ 0 w 152401"/>
                    <a:gd name="connsiteY1" fmla="*/ 76199 h 154781"/>
                    <a:gd name="connsiteX2" fmla="*/ 76200 w 152401"/>
                    <a:gd name="connsiteY2" fmla="*/ 0 h 154781"/>
                    <a:gd name="connsiteX3" fmla="*/ 152401 w 152401"/>
                    <a:gd name="connsiteY3" fmla="*/ 76199 h 154781"/>
                    <a:gd name="connsiteX4" fmla="*/ 116682 w 152401"/>
                    <a:gd name="connsiteY4" fmla="*/ 154781 h 154781"/>
                    <a:gd name="connsiteX0" fmla="*/ 35721 w 152401"/>
                    <a:gd name="connsiteY0" fmla="*/ 150017 h 154781"/>
                    <a:gd name="connsiteX1" fmla="*/ 0 w 152401"/>
                    <a:gd name="connsiteY1" fmla="*/ 76199 h 154781"/>
                    <a:gd name="connsiteX2" fmla="*/ 76200 w 152401"/>
                    <a:gd name="connsiteY2" fmla="*/ 0 h 154781"/>
                    <a:gd name="connsiteX3" fmla="*/ 152401 w 152401"/>
                    <a:gd name="connsiteY3" fmla="*/ 76199 h 154781"/>
                    <a:gd name="connsiteX4" fmla="*/ 123826 w 152401"/>
                    <a:gd name="connsiteY4" fmla="*/ 154781 h 154781"/>
                    <a:gd name="connsiteX0" fmla="*/ 35721 w 152401"/>
                    <a:gd name="connsiteY0" fmla="*/ 150017 h 152400"/>
                    <a:gd name="connsiteX1" fmla="*/ 0 w 152401"/>
                    <a:gd name="connsiteY1" fmla="*/ 76199 h 152400"/>
                    <a:gd name="connsiteX2" fmla="*/ 76200 w 152401"/>
                    <a:gd name="connsiteY2" fmla="*/ 0 h 152400"/>
                    <a:gd name="connsiteX3" fmla="*/ 152401 w 152401"/>
                    <a:gd name="connsiteY3" fmla="*/ 76199 h 152400"/>
                    <a:gd name="connsiteX4" fmla="*/ 121445 w 152401"/>
                    <a:gd name="connsiteY4" fmla="*/ 152400 h 152400"/>
                    <a:gd name="connsiteX0" fmla="*/ 35721 w 152401"/>
                    <a:gd name="connsiteY0" fmla="*/ 150017 h 150017"/>
                    <a:gd name="connsiteX1" fmla="*/ 0 w 152401"/>
                    <a:gd name="connsiteY1" fmla="*/ 76199 h 150017"/>
                    <a:gd name="connsiteX2" fmla="*/ 76200 w 152401"/>
                    <a:gd name="connsiteY2" fmla="*/ 0 h 150017"/>
                    <a:gd name="connsiteX3" fmla="*/ 152401 w 152401"/>
                    <a:gd name="connsiteY3" fmla="*/ 76199 h 150017"/>
                    <a:gd name="connsiteX4" fmla="*/ 119064 w 152401"/>
                    <a:gd name="connsiteY4" fmla="*/ 147638 h 150017"/>
                    <a:gd name="connsiteX0" fmla="*/ 35721 w 152401"/>
                    <a:gd name="connsiteY0" fmla="*/ 150017 h 150020"/>
                    <a:gd name="connsiteX1" fmla="*/ 0 w 152401"/>
                    <a:gd name="connsiteY1" fmla="*/ 76199 h 150020"/>
                    <a:gd name="connsiteX2" fmla="*/ 76200 w 152401"/>
                    <a:gd name="connsiteY2" fmla="*/ 0 h 150020"/>
                    <a:gd name="connsiteX3" fmla="*/ 152401 w 152401"/>
                    <a:gd name="connsiteY3" fmla="*/ 76199 h 150020"/>
                    <a:gd name="connsiteX4" fmla="*/ 116682 w 152401"/>
                    <a:gd name="connsiteY4" fmla="*/ 150020 h 150020"/>
                    <a:gd name="connsiteX0" fmla="*/ 35721 w 152401"/>
                    <a:gd name="connsiteY0" fmla="*/ 150017 h 150020"/>
                    <a:gd name="connsiteX1" fmla="*/ 0 w 152401"/>
                    <a:gd name="connsiteY1" fmla="*/ 76199 h 150020"/>
                    <a:gd name="connsiteX2" fmla="*/ 76200 w 152401"/>
                    <a:gd name="connsiteY2" fmla="*/ 0 h 150020"/>
                    <a:gd name="connsiteX3" fmla="*/ 152401 w 152401"/>
                    <a:gd name="connsiteY3" fmla="*/ 76199 h 150020"/>
                    <a:gd name="connsiteX4" fmla="*/ 116682 w 152401"/>
                    <a:gd name="connsiteY4" fmla="*/ 150020 h 150020"/>
                    <a:gd name="connsiteX0" fmla="*/ 35721 w 152401"/>
                    <a:gd name="connsiteY0" fmla="*/ 150017 h 150020"/>
                    <a:gd name="connsiteX1" fmla="*/ 0 w 152401"/>
                    <a:gd name="connsiteY1" fmla="*/ 76199 h 150020"/>
                    <a:gd name="connsiteX2" fmla="*/ 76200 w 152401"/>
                    <a:gd name="connsiteY2" fmla="*/ 0 h 150020"/>
                    <a:gd name="connsiteX3" fmla="*/ 152401 w 152401"/>
                    <a:gd name="connsiteY3" fmla="*/ 76199 h 150020"/>
                    <a:gd name="connsiteX4" fmla="*/ 116682 w 152401"/>
                    <a:gd name="connsiteY4" fmla="*/ 150020 h 150020"/>
                    <a:gd name="connsiteX0" fmla="*/ 35721 w 152401"/>
                    <a:gd name="connsiteY0" fmla="*/ 150017 h 150020"/>
                    <a:gd name="connsiteX1" fmla="*/ 0 w 152401"/>
                    <a:gd name="connsiteY1" fmla="*/ 76199 h 150020"/>
                    <a:gd name="connsiteX2" fmla="*/ 76200 w 152401"/>
                    <a:gd name="connsiteY2" fmla="*/ 0 h 150020"/>
                    <a:gd name="connsiteX3" fmla="*/ 152401 w 152401"/>
                    <a:gd name="connsiteY3" fmla="*/ 76199 h 150020"/>
                    <a:gd name="connsiteX4" fmla="*/ 116682 w 152401"/>
                    <a:gd name="connsiteY4" fmla="*/ 150020 h 150020"/>
                    <a:gd name="connsiteX0" fmla="*/ 35721 w 152401"/>
                    <a:gd name="connsiteY0" fmla="*/ 150017 h 150020"/>
                    <a:gd name="connsiteX1" fmla="*/ 0 w 152401"/>
                    <a:gd name="connsiteY1" fmla="*/ 76199 h 150020"/>
                    <a:gd name="connsiteX2" fmla="*/ 76200 w 152401"/>
                    <a:gd name="connsiteY2" fmla="*/ 0 h 150020"/>
                    <a:gd name="connsiteX3" fmla="*/ 152401 w 152401"/>
                    <a:gd name="connsiteY3" fmla="*/ 76199 h 150020"/>
                    <a:gd name="connsiteX4" fmla="*/ 116682 w 152401"/>
                    <a:gd name="connsiteY4" fmla="*/ 150020 h 150020"/>
                    <a:gd name="connsiteX0" fmla="*/ 35721 w 153268"/>
                    <a:gd name="connsiteY0" fmla="*/ 150017 h 150020"/>
                    <a:gd name="connsiteX1" fmla="*/ 0 w 153268"/>
                    <a:gd name="connsiteY1" fmla="*/ 76199 h 150020"/>
                    <a:gd name="connsiteX2" fmla="*/ 76200 w 153268"/>
                    <a:gd name="connsiteY2" fmla="*/ 0 h 150020"/>
                    <a:gd name="connsiteX3" fmla="*/ 152401 w 153268"/>
                    <a:gd name="connsiteY3" fmla="*/ 76199 h 150020"/>
                    <a:gd name="connsiteX4" fmla="*/ 116682 w 153268"/>
                    <a:gd name="connsiteY4" fmla="*/ 150020 h 150020"/>
                    <a:gd name="connsiteX0" fmla="*/ 35721 w 153268"/>
                    <a:gd name="connsiteY0" fmla="*/ 150017 h 150020"/>
                    <a:gd name="connsiteX1" fmla="*/ 0 w 153268"/>
                    <a:gd name="connsiteY1" fmla="*/ 76199 h 150020"/>
                    <a:gd name="connsiteX2" fmla="*/ 76200 w 153268"/>
                    <a:gd name="connsiteY2" fmla="*/ 0 h 150020"/>
                    <a:gd name="connsiteX3" fmla="*/ 152401 w 153268"/>
                    <a:gd name="connsiteY3" fmla="*/ 76199 h 150020"/>
                    <a:gd name="connsiteX4" fmla="*/ 116682 w 153268"/>
                    <a:gd name="connsiteY4" fmla="*/ 150020 h 150020"/>
                    <a:gd name="connsiteX0" fmla="*/ 35721 w 153268"/>
                    <a:gd name="connsiteY0" fmla="*/ 150017 h 150020"/>
                    <a:gd name="connsiteX1" fmla="*/ 0 w 153268"/>
                    <a:gd name="connsiteY1" fmla="*/ 76199 h 150020"/>
                    <a:gd name="connsiteX2" fmla="*/ 76200 w 153268"/>
                    <a:gd name="connsiteY2" fmla="*/ 0 h 150020"/>
                    <a:gd name="connsiteX3" fmla="*/ 152401 w 153268"/>
                    <a:gd name="connsiteY3" fmla="*/ 76199 h 150020"/>
                    <a:gd name="connsiteX4" fmla="*/ 116682 w 153268"/>
                    <a:gd name="connsiteY4" fmla="*/ 150020 h 150020"/>
                    <a:gd name="connsiteX0" fmla="*/ 35721 w 153268"/>
                    <a:gd name="connsiteY0" fmla="*/ 150017 h 150020"/>
                    <a:gd name="connsiteX1" fmla="*/ 0 w 153268"/>
                    <a:gd name="connsiteY1" fmla="*/ 76199 h 150020"/>
                    <a:gd name="connsiteX2" fmla="*/ 76200 w 153268"/>
                    <a:gd name="connsiteY2" fmla="*/ 0 h 150020"/>
                    <a:gd name="connsiteX3" fmla="*/ 152401 w 153268"/>
                    <a:gd name="connsiteY3" fmla="*/ 76199 h 150020"/>
                    <a:gd name="connsiteX4" fmla="*/ 116682 w 153268"/>
                    <a:gd name="connsiteY4" fmla="*/ 150020 h 150020"/>
                    <a:gd name="connsiteX0" fmla="*/ 35721 w 153268"/>
                    <a:gd name="connsiteY0" fmla="*/ 150017 h 150020"/>
                    <a:gd name="connsiteX1" fmla="*/ 0 w 153268"/>
                    <a:gd name="connsiteY1" fmla="*/ 76199 h 150020"/>
                    <a:gd name="connsiteX2" fmla="*/ 76200 w 153268"/>
                    <a:gd name="connsiteY2" fmla="*/ 0 h 150020"/>
                    <a:gd name="connsiteX3" fmla="*/ 152401 w 153268"/>
                    <a:gd name="connsiteY3" fmla="*/ 76199 h 150020"/>
                    <a:gd name="connsiteX4" fmla="*/ 116682 w 153268"/>
                    <a:gd name="connsiteY4" fmla="*/ 150020 h 150020"/>
                    <a:gd name="connsiteX0" fmla="*/ 35721 w 153268"/>
                    <a:gd name="connsiteY0" fmla="*/ 150017 h 150020"/>
                    <a:gd name="connsiteX1" fmla="*/ 0 w 153268"/>
                    <a:gd name="connsiteY1" fmla="*/ 76199 h 150020"/>
                    <a:gd name="connsiteX2" fmla="*/ 76200 w 153268"/>
                    <a:gd name="connsiteY2" fmla="*/ 0 h 150020"/>
                    <a:gd name="connsiteX3" fmla="*/ 152401 w 153268"/>
                    <a:gd name="connsiteY3" fmla="*/ 76199 h 150020"/>
                    <a:gd name="connsiteX4" fmla="*/ 116682 w 153268"/>
                    <a:gd name="connsiteY4" fmla="*/ 150020 h 150020"/>
                    <a:gd name="connsiteX0" fmla="*/ 0 w 117547"/>
                    <a:gd name="connsiteY0" fmla="*/ 150017 h 150020"/>
                    <a:gd name="connsiteX1" fmla="*/ 40479 w 117547"/>
                    <a:gd name="connsiteY1" fmla="*/ 0 h 150020"/>
                    <a:gd name="connsiteX2" fmla="*/ 116680 w 117547"/>
                    <a:gd name="connsiteY2" fmla="*/ 76199 h 150020"/>
                    <a:gd name="connsiteX3" fmla="*/ 80961 w 117547"/>
                    <a:gd name="connsiteY3" fmla="*/ 150020 h 150020"/>
                    <a:gd name="connsiteX0" fmla="*/ 0 w 77068"/>
                    <a:gd name="connsiteY0" fmla="*/ 0 h 150020"/>
                    <a:gd name="connsiteX1" fmla="*/ 76201 w 77068"/>
                    <a:gd name="connsiteY1" fmla="*/ 76199 h 150020"/>
                    <a:gd name="connsiteX2" fmla="*/ 40482 w 77068"/>
                    <a:gd name="connsiteY2" fmla="*/ 150020 h 15002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77068" h="150020">
                      <a:moveTo>
                        <a:pt x="0" y="0"/>
                      </a:moveTo>
                      <a:cubicBezTo>
                        <a:pt x="77787" y="1588"/>
                        <a:pt x="79376" y="29368"/>
                        <a:pt x="76201" y="76199"/>
                      </a:cubicBezTo>
                      <a:cubicBezTo>
                        <a:pt x="71439" y="131762"/>
                        <a:pt x="52388" y="125413"/>
                        <a:pt x="40482" y="150020"/>
                      </a:cubicBezTo>
                    </a:path>
                  </a:pathLst>
                </a:custGeom>
                <a:noFill/>
                <a:ln w="25400">
                  <a:solidFill>
                    <a:srgbClr val="6969B6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CA" dirty="0"/>
                </a:p>
              </p:txBody>
            </p:sp>
          </p:grpSp>
          <p:grpSp>
            <p:nvGrpSpPr>
              <p:cNvPr id="58" name="Group 57"/>
              <p:cNvGrpSpPr/>
              <p:nvPr/>
            </p:nvGrpSpPr>
            <p:grpSpPr>
              <a:xfrm rot="17760000" flipH="1">
                <a:off x="677893" y="2198673"/>
                <a:ext cx="153024" cy="150020"/>
                <a:chOff x="534893" y="1981085"/>
                <a:chExt cx="153024" cy="150020"/>
              </a:xfrm>
            </p:grpSpPr>
            <p:sp>
              <p:nvSpPr>
                <p:cNvPr id="61" name="Freeform 60"/>
                <p:cNvSpPr/>
                <p:nvPr/>
              </p:nvSpPr>
              <p:spPr>
                <a:xfrm>
                  <a:off x="610849" y="1981085"/>
                  <a:ext cx="77068" cy="150020"/>
                </a:xfrm>
                <a:custGeom>
                  <a:avLst/>
                  <a:gdLst>
                    <a:gd name="connsiteX0" fmla="*/ 0 w 295275"/>
                    <a:gd name="connsiteY0" fmla="*/ 152400 h 152400"/>
                    <a:gd name="connsiteX1" fmla="*/ 0 w 295275"/>
                    <a:gd name="connsiteY1" fmla="*/ 152400 h 152400"/>
                    <a:gd name="connsiteX2" fmla="*/ 66675 w 295275"/>
                    <a:gd name="connsiteY2" fmla="*/ 123825 h 152400"/>
                    <a:gd name="connsiteX3" fmla="*/ 38100 w 295275"/>
                    <a:gd name="connsiteY3" fmla="*/ 47625 h 152400"/>
                    <a:gd name="connsiteX4" fmla="*/ 142875 w 295275"/>
                    <a:gd name="connsiteY4" fmla="*/ 0 h 152400"/>
                    <a:gd name="connsiteX5" fmla="*/ 238125 w 295275"/>
                    <a:gd name="connsiteY5" fmla="*/ 47625 h 152400"/>
                    <a:gd name="connsiteX6" fmla="*/ 209550 w 295275"/>
                    <a:gd name="connsiteY6" fmla="*/ 133350 h 152400"/>
                    <a:gd name="connsiteX7" fmla="*/ 295275 w 295275"/>
                    <a:gd name="connsiteY7" fmla="*/ 152400 h 152400"/>
                    <a:gd name="connsiteX0" fmla="*/ 0 w 277485"/>
                    <a:gd name="connsiteY0" fmla="*/ 152400 h 163073"/>
                    <a:gd name="connsiteX1" fmla="*/ 0 w 277485"/>
                    <a:gd name="connsiteY1" fmla="*/ 152400 h 163073"/>
                    <a:gd name="connsiteX2" fmla="*/ 66675 w 277485"/>
                    <a:gd name="connsiteY2" fmla="*/ 123825 h 163073"/>
                    <a:gd name="connsiteX3" fmla="*/ 38100 w 277485"/>
                    <a:gd name="connsiteY3" fmla="*/ 47625 h 163073"/>
                    <a:gd name="connsiteX4" fmla="*/ 142875 w 277485"/>
                    <a:gd name="connsiteY4" fmla="*/ 0 h 163073"/>
                    <a:gd name="connsiteX5" fmla="*/ 238125 w 277485"/>
                    <a:gd name="connsiteY5" fmla="*/ 47625 h 163073"/>
                    <a:gd name="connsiteX6" fmla="*/ 209550 w 277485"/>
                    <a:gd name="connsiteY6" fmla="*/ 133350 h 163073"/>
                    <a:gd name="connsiteX7" fmla="*/ 277485 w 277485"/>
                    <a:gd name="connsiteY7" fmla="*/ 163073 h 163073"/>
                    <a:gd name="connsiteX0" fmla="*/ 0 w 277485"/>
                    <a:gd name="connsiteY0" fmla="*/ 152400 h 163073"/>
                    <a:gd name="connsiteX1" fmla="*/ 21348 w 277485"/>
                    <a:gd name="connsiteY1" fmla="*/ 141726 h 163073"/>
                    <a:gd name="connsiteX2" fmla="*/ 66675 w 277485"/>
                    <a:gd name="connsiteY2" fmla="*/ 123825 h 163073"/>
                    <a:gd name="connsiteX3" fmla="*/ 38100 w 277485"/>
                    <a:gd name="connsiteY3" fmla="*/ 47625 h 163073"/>
                    <a:gd name="connsiteX4" fmla="*/ 142875 w 277485"/>
                    <a:gd name="connsiteY4" fmla="*/ 0 h 163073"/>
                    <a:gd name="connsiteX5" fmla="*/ 238125 w 277485"/>
                    <a:gd name="connsiteY5" fmla="*/ 47625 h 163073"/>
                    <a:gd name="connsiteX6" fmla="*/ 209550 w 277485"/>
                    <a:gd name="connsiteY6" fmla="*/ 133350 h 163073"/>
                    <a:gd name="connsiteX7" fmla="*/ 277485 w 277485"/>
                    <a:gd name="connsiteY7" fmla="*/ 163073 h 163073"/>
                    <a:gd name="connsiteX0" fmla="*/ 35654 w 256212"/>
                    <a:gd name="connsiteY0" fmla="*/ 163073 h 163073"/>
                    <a:gd name="connsiteX1" fmla="*/ 75 w 256212"/>
                    <a:gd name="connsiteY1" fmla="*/ 141726 h 163073"/>
                    <a:gd name="connsiteX2" fmla="*/ 45402 w 256212"/>
                    <a:gd name="connsiteY2" fmla="*/ 123825 h 163073"/>
                    <a:gd name="connsiteX3" fmla="*/ 16827 w 256212"/>
                    <a:gd name="connsiteY3" fmla="*/ 47625 h 163073"/>
                    <a:gd name="connsiteX4" fmla="*/ 121602 w 256212"/>
                    <a:gd name="connsiteY4" fmla="*/ 0 h 163073"/>
                    <a:gd name="connsiteX5" fmla="*/ 216852 w 256212"/>
                    <a:gd name="connsiteY5" fmla="*/ 47625 h 163073"/>
                    <a:gd name="connsiteX6" fmla="*/ 188277 w 256212"/>
                    <a:gd name="connsiteY6" fmla="*/ 133350 h 163073"/>
                    <a:gd name="connsiteX7" fmla="*/ 256212 w 256212"/>
                    <a:gd name="connsiteY7" fmla="*/ 163073 h 163073"/>
                    <a:gd name="connsiteX0" fmla="*/ 0 w 256137"/>
                    <a:gd name="connsiteY0" fmla="*/ 141726 h 163073"/>
                    <a:gd name="connsiteX1" fmla="*/ 45327 w 256137"/>
                    <a:gd name="connsiteY1" fmla="*/ 123825 h 163073"/>
                    <a:gd name="connsiteX2" fmla="*/ 16752 w 256137"/>
                    <a:gd name="connsiteY2" fmla="*/ 47625 h 163073"/>
                    <a:gd name="connsiteX3" fmla="*/ 121527 w 256137"/>
                    <a:gd name="connsiteY3" fmla="*/ 0 h 163073"/>
                    <a:gd name="connsiteX4" fmla="*/ 216777 w 256137"/>
                    <a:gd name="connsiteY4" fmla="*/ 47625 h 163073"/>
                    <a:gd name="connsiteX5" fmla="*/ 188202 w 256137"/>
                    <a:gd name="connsiteY5" fmla="*/ 133350 h 163073"/>
                    <a:gd name="connsiteX6" fmla="*/ 256137 w 256137"/>
                    <a:gd name="connsiteY6" fmla="*/ 163073 h 163073"/>
                    <a:gd name="connsiteX0" fmla="*/ 8153 w 239385"/>
                    <a:gd name="connsiteY0" fmla="*/ 152400 h 163073"/>
                    <a:gd name="connsiteX1" fmla="*/ 28575 w 239385"/>
                    <a:gd name="connsiteY1" fmla="*/ 123825 h 163073"/>
                    <a:gd name="connsiteX2" fmla="*/ 0 w 239385"/>
                    <a:gd name="connsiteY2" fmla="*/ 47625 h 163073"/>
                    <a:gd name="connsiteX3" fmla="*/ 104775 w 239385"/>
                    <a:gd name="connsiteY3" fmla="*/ 0 h 163073"/>
                    <a:gd name="connsiteX4" fmla="*/ 200025 w 239385"/>
                    <a:gd name="connsiteY4" fmla="*/ 47625 h 163073"/>
                    <a:gd name="connsiteX5" fmla="*/ 171450 w 239385"/>
                    <a:gd name="connsiteY5" fmla="*/ 133350 h 163073"/>
                    <a:gd name="connsiteX6" fmla="*/ 239385 w 239385"/>
                    <a:gd name="connsiteY6" fmla="*/ 163073 h 163073"/>
                    <a:gd name="connsiteX0" fmla="*/ 8153 w 239385"/>
                    <a:gd name="connsiteY0" fmla="*/ 152400 h 163073"/>
                    <a:gd name="connsiteX1" fmla="*/ 35719 w 239385"/>
                    <a:gd name="connsiteY1" fmla="*/ 138112 h 163073"/>
                    <a:gd name="connsiteX2" fmla="*/ 0 w 239385"/>
                    <a:gd name="connsiteY2" fmla="*/ 47625 h 163073"/>
                    <a:gd name="connsiteX3" fmla="*/ 104775 w 239385"/>
                    <a:gd name="connsiteY3" fmla="*/ 0 h 163073"/>
                    <a:gd name="connsiteX4" fmla="*/ 200025 w 239385"/>
                    <a:gd name="connsiteY4" fmla="*/ 47625 h 163073"/>
                    <a:gd name="connsiteX5" fmla="*/ 171450 w 239385"/>
                    <a:gd name="connsiteY5" fmla="*/ 133350 h 163073"/>
                    <a:gd name="connsiteX6" fmla="*/ 239385 w 239385"/>
                    <a:gd name="connsiteY6" fmla="*/ 163073 h 163073"/>
                    <a:gd name="connsiteX0" fmla="*/ 35719 w 239385"/>
                    <a:gd name="connsiteY0" fmla="*/ 138112 h 163073"/>
                    <a:gd name="connsiteX1" fmla="*/ 0 w 239385"/>
                    <a:gd name="connsiteY1" fmla="*/ 47625 h 163073"/>
                    <a:gd name="connsiteX2" fmla="*/ 104775 w 239385"/>
                    <a:gd name="connsiteY2" fmla="*/ 0 h 163073"/>
                    <a:gd name="connsiteX3" fmla="*/ 200025 w 239385"/>
                    <a:gd name="connsiteY3" fmla="*/ 47625 h 163073"/>
                    <a:gd name="connsiteX4" fmla="*/ 171450 w 239385"/>
                    <a:gd name="connsiteY4" fmla="*/ 133350 h 163073"/>
                    <a:gd name="connsiteX5" fmla="*/ 239385 w 239385"/>
                    <a:gd name="connsiteY5" fmla="*/ 163073 h 163073"/>
                    <a:gd name="connsiteX0" fmla="*/ 45244 w 239385"/>
                    <a:gd name="connsiteY0" fmla="*/ 138112 h 163073"/>
                    <a:gd name="connsiteX1" fmla="*/ 0 w 239385"/>
                    <a:gd name="connsiteY1" fmla="*/ 47625 h 163073"/>
                    <a:gd name="connsiteX2" fmla="*/ 104775 w 239385"/>
                    <a:gd name="connsiteY2" fmla="*/ 0 h 163073"/>
                    <a:gd name="connsiteX3" fmla="*/ 200025 w 239385"/>
                    <a:gd name="connsiteY3" fmla="*/ 47625 h 163073"/>
                    <a:gd name="connsiteX4" fmla="*/ 171450 w 239385"/>
                    <a:gd name="connsiteY4" fmla="*/ 133350 h 163073"/>
                    <a:gd name="connsiteX5" fmla="*/ 239385 w 239385"/>
                    <a:gd name="connsiteY5" fmla="*/ 163073 h 163073"/>
                    <a:gd name="connsiteX0" fmla="*/ 45244 w 200025"/>
                    <a:gd name="connsiteY0" fmla="*/ 138112 h 138112"/>
                    <a:gd name="connsiteX1" fmla="*/ 0 w 200025"/>
                    <a:gd name="connsiteY1" fmla="*/ 47625 h 138112"/>
                    <a:gd name="connsiteX2" fmla="*/ 104775 w 200025"/>
                    <a:gd name="connsiteY2" fmla="*/ 0 h 138112"/>
                    <a:gd name="connsiteX3" fmla="*/ 200025 w 200025"/>
                    <a:gd name="connsiteY3" fmla="*/ 47625 h 138112"/>
                    <a:gd name="connsiteX4" fmla="*/ 171450 w 200025"/>
                    <a:gd name="connsiteY4" fmla="*/ 133350 h 138112"/>
                    <a:gd name="connsiteX0" fmla="*/ 45244 w 200025"/>
                    <a:gd name="connsiteY0" fmla="*/ 138112 h 138112"/>
                    <a:gd name="connsiteX1" fmla="*/ 0 w 200025"/>
                    <a:gd name="connsiteY1" fmla="*/ 47625 h 138112"/>
                    <a:gd name="connsiteX2" fmla="*/ 104775 w 200025"/>
                    <a:gd name="connsiteY2" fmla="*/ 0 h 138112"/>
                    <a:gd name="connsiteX3" fmla="*/ 200025 w 200025"/>
                    <a:gd name="connsiteY3" fmla="*/ 47625 h 138112"/>
                    <a:gd name="connsiteX4" fmla="*/ 164306 w 200025"/>
                    <a:gd name="connsiteY4" fmla="*/ 135731 h 138112"/>
                    <a:gd name="connsiteX0" fmla="*/ 45244 w 200025"/>
                    <a:gd name="connsiteY0" fmla="*/ 150018 h 150018"/>
                    <a:gd name="connsiteX1" fmla="*/ 0 w 200025"/>
                    <a:gd name="connsiteY1" fmla="*/ 59531 h 150018"/>
                    <a:gd name="connsiteX2" fmla="*/ 107156 w 200025"/>
                    <a:gd name="connsiteY2" fmla="*/ 0 h 150018"/>
                    <a:gd name="connsiteX3" fmla="*/ 200025 w 200025"/>
                    <a:gd name="connsiteY3" fmla="*/ 59531 h 150018"/>
                    <a:gd name="connsiteX4" fmla="*/ 164306 w 200025"/>
                    <a:gd name="connsiteY4" fmla="*/ 147637 h 150018"/>
                    <a:gd name="connsiteX0" fmla="*/ 45244 w 216694"/>
                    <a:gd name="connsiteY0" fmla="*/ 150018 h 150018"/>
                    <a:gd name="connsiteX1" fmla="*/ 0 w 216694"/>
                    <a:gd name="connsiteY1" fmla="*/ 59531 h 150018"/>
                    <a:gd name="connsiteX2" fmla="*/ 107156 w 216694"/>
                    <a:gd name="connsiteY2" fmla="*/ 0 h 150018"/>
                    <a:gd name="connsiteX3" fmla="*/ 216694 w 216694"/>
                    <a:gd name="connsiteY3" fmla="*/ 80962 h 150018"/>
                    <a:gd name="connsiteX4" fmla="*/ 164306 w 216694"/>
                    <a:gd name="connsiteY4" fmla="*/ 147637 h 150018"/>
                    <a:gd name="connsiteX0" fmla="*/ 45244 w 226219"/>
                    <a:gd name="connsiteY0" fmla="*/ 150018 h 150018"/>
                    <a:gd name="connsiteX1" fmla="*/ 0 w 226219"/>
                    <a:gd name="connsiteY1" fmla="*/ 59531 h 150018"/>
                    <a:gd name="connsiteX2" fmla="*/ 107156 w 226219"/>
                    <a:gd name="connsiteY2" fmla="*/ 0 h 150018"/>
                    <a:gd name="connsiteX3" fmla="*/ 226219 w 226219"/>
                    <a:gd name="connsiteY3" fmla="*/ 83343 h 150018"/>
                    <a:gd name="connsiteX4" fmla="*/ 164306 w 226219"/>
                    <a:gd name="connsiteY4" fmla="*/ 147637 h 150018"/>
                    <a:gd name="connsiteX0" fmla="*/ 54769 w 235744"/>
                    <a:gd name="connsiteY0" fmla="*/ 150018 h 150018"/>
                    <a:gd name="connsiteX1" fmla="*/ 0 w 235744"/>
                    <a:gd name="connsiteY1" fmla="*/ 83343 h 150018"/>
                    <a:gd name="connsiteX2" fmla="*/ 116681 w 235744"/>
                    <a:gd name="connsiteY2" fmla="*/ 0 h 150018"/>
                    <a:gd name="connsiteX3" fmla="*/ 235744 w 235744"/>
                    <a:gd name="connsiteY3" fmla="*/ 83343 h 150018"/>
                    <a:gd name="connsiteX4" fmla="*/ 173831 w 235744"/>
                    <a:gd name="connsiteY4" fmla="*/ 147637 h 150018"/>
                    <a:gd name="connsiteX0" fmla="*/ 54769 w 235744"/>
                    <a:gd name="connsiteY0" fmla="*/ 150018 h 157162"/>
                    <a:gd name="connsiteX1" fmla="*/ 0 w 235744"/>
                    <a:gd name="connsiteY1" fmla="*/ 83343 h 157162"/>
                    <a:gd name="connsiteX2" fmla="*/ 116681 w 235744"/>
                    <a:gd name="connsiteY2" fmla="*/ 0 h 157162"/>
                    <a:gd name="connsiteX3" fmla="*/ 235744 w 235744"/>
                    <a:gd name="connsiteY3" fmla="*/ 83343 h 157162"/>
                    <a:gd name="connsiteX4" fmla="*/ 159544 w 235744"/>
                    <a:gd name="connsiteY4" fmla="*/ 157162 h 157162"/>
                    <a:gd name="connsiteX0" fmla="*/ 71438 w 235744"/>
                    <a:gd name="connsiteY0" fmla="*/ 157161 h 157162"/>
                    <a:gd name="connsiteX1" fmla="*/ 0 w 235744"/>
                    <a:gd name="connsiteY1" fmla="*/ 83343 h 157162"/>
                    <a:gd name="connsiteX2" fmla="*/ 116681 w 235744"/>
                    <a:gd name="connsiteY2" fmla="*/ 0 h 157162"/>
                    <a:gd name="connsiteX3" fmla="*/ 235744 w 235744"/>
                    <a:gd name="connsiteY3" fmla="*/ 83343 h 157162"/>
                    <a:gd name="connsiteX4" fmla="*/ 159544 w 235744"/>
                    <a:gd name="connsiteY4" fmla="*/ 157162 h 157162"/>
                    <a:gd name="connsiteX0" fmla="*/ 73820 w 235744"/>
                    <a:gd name="connsiteY0" fmla="*/ 157161 h 157162"/>
                    <a:gd name="connsiteX1" fmla="*/ 0 w 235744"/>
                    <a:gd name="connsiteY1" fmla="*/ 83343 h 157162"/>
                    <a:gd name="connsiteX2" fmla="*/ 116681 w 235744"/>
                    <a:gd name="connsiteY2" fmla="*/ 0 h 157162"/>
                    <a:gd name="connsiteX3" fmla="*/ 235744 w 235744"/>
                    <a:gd name="connsiteY3" fmla="*/ 83343 h 157162"/>
                    <a:gd name="connsiteX4" fmla="*/ 159544 w 235744"/>
                    <a:gd name="connsiteY4" fmla="*/ 157162 h 157162"/>
                    <a:gd name="connsiteX0" fmla="*/ 73820 w 195263"/>
                    <a:gd name="connsiteY0" fmla="*/ 157161 h 157162"/>
                    <a:gd name="connsiteX1" fmla="*/ 0 w 195263"/>
                    <a:gd name="connsiteY1" fmla="*/ 83343 h 157162"/>
                    <a:gd name="connsiteX2" fmla="*/ 116681 w 195263"/>
                    <a:gd name="connsiteY2" fmla="*/ 0 h 157162"/>
                    <a:gd name="connsiteX3" fmla="*/ 195263 w 195263"/>
                    <a:gd name="connsiteY3" fmla="*/ 78580 h 157162"/>
                    <a:gd name="connsiteX4" fmla="*/ 159544 w 195263"/>
                    <a:gd name="connsiteY4" fmla="*/ 157162 h 157162"/>
                    <a:gd name="connsiteX0" fmla="*/ 30958 w 152401"/>
                    <a:gd name="connsiteY0" fmla="*/ 157161 h 157162"/>
                    <a:gd name="connsiteX1" fmla="*/ 0 w 152401"/>
                    <a:gd name="connsiteY1" fmla="*/ 85724 h 157162"/>
                    <a:gd name="connsiteX2" fmla="*/ 73819 w 152401"/>
                    <a:gd name="connsiteY2" fmla="*/ 0 h 157162"/>
                    <a:gd name="connsiteX3" fmla="*/ 152401 w 152401"/>
                    <a:gd name="connsiteY3" fmla="*/ 78580 h 157162"/>
                    <a:gd name="connsiteX4" fmla="*/ 116682 w 152401"/>
                    <a:gd name="connsiteY4" fmla="*/ 157162 h 157162"/>
                    <a:gd name="connsiteX0" fmla="*/ 30958 w 152401"/>
                    <a:gd name="connsiteY0" fmla="*/ 154780 h 154781"/>
                    <a:gd name="connsiteX1" fmla="*/ 0 w 152401"/>
                    <a:gd name="connsiteY1" fmla="*/ 83343 h 154781"/>
                    <a:gd name="connsiteX2" fmla="*/ 76200 w 152401"/>
                    <a:gd name="connsiteY2" fmla="*/ 0 h 154781"/>
                    <a:gd name="connsiteX3" fmla="*/ 152401 w 152401"/>
                    <a:gd name="connsiteY3" fmla="*/ 76199 h 154781"/>
                    <a:gd name="connsiteX4" fmla="*/ 116682 w 152401"/>
                    <a:gd name="connsiteY4" fmla="*/ 154781 h 154781"/>
                    <a:gd name="connsiteX0" fmla="*/ 26195 w 147638"/>
                    <a:gd name="connsiteY0" fmla="*/ 154780 h 154781"/>
                    <a:gd name="connsiteX1" fmla="*/ 0 w 147638"/>
                    <a:gd name="connsiteY1" fmla="*/ 76199 h 154781"/>
                    <a:gd name="connsiteX2" fmla="*/ 71437 w 147638"/>
                    <a:gd name="connsiteY2" fmla="*/ 0 h 154781"/>
                    <a:gd name="connsiteX3" fmla="*/ 147638 w 147638"/>
                    <a:gd name="connsiteY3" fmla="*/ 76199 h 154781"/>
                    <a:gd name="connsiteX4" fmla="*/ 111919 w 147638"/>
                    <a:gd name="connsiteY4" fmla="*/ 154781 h 154781"/>
                    <a:gd name="connsiteX0" fmla="*/ 28576 w 150019"/>
                    <a:gd name="connsiteY0" fmla="*/ 154780 h 154781"/>
                    <a:gd name="connsiteX1" fmla="*/ 0 w 150019"/>
                    <a:gd name="connsiteY1" fmla="*/ 76199 h 154781"/>
                    <a:gd name="connsiteX2" fmla="*/ 73818 w 150019"/>
                    <a:gd name="connsiteY2" fmla="*/ 0 h 154781"/>
                    <a:gd name="connsiteX3" fmla="*/ 150019 w 150019"/>
                    <a:gd name="connsiteY3" fmla="*/ 76199 h 154781"/>
                    <a:gd name="connsiteX4" fmla="*/ 114300 w 150019"/>
                    <a:gd name="connsiteY4" fmla="*/ 154781 h 154781"/>
                    <a:gd name="connsiteX0" fmla="*/ 30957 w 152400"/>
                    <a:gd name="connsiteY0" fmla="*/ 154780 h 154781"/>
                    <a:gd name="connsiteX1" fmla="*/ 0 w 152400"/>
                    <a:gd name="connsiteY1" fmla="*/ 78580 h 154781"/>
                    <a:gd name="connsiteX2" fmla="*/ 76199 w 152400"/>
                    <a:gd name="connsiteY2" fmla="*/ 0 h 154781"/>
                    <a:gd name="connsiteX3" fmla="*/ 152400 w 152400"/>
                    <a:gd name="connsiteY3" fmla="*/ 76199 h 154781"/>
                    <a:gd name="connsiteX4" fmla="*/ 116681 w 152400"/>
                    <a:gd name="connsiteY4" fmla="*/ 154781 h 154781"/>
                    <a:gd name="connsiteX0" fmla="*/ 35719 w 157162"/>
                    <a:gd name="connsiteY0" fmla="*/ 154780 h 154781"/>
                    <a:gd name="connsiteX1" fmla="*/ 0 w 157162"/>
                    <a:gd name="connsiteY1" fmla="*/ 78580 h 154781"/>
                    <a:gd name="connsiteX2" fmla="*/ 80961 w 157162"/>
                    <a:gd name="connsiteY2" fmla="*/ 0 h 154781"/>
                    <a:gd name="connsiteX3" fmla="*/ 157162 w 157162"/>
                    <a:gd name="connsiteY3" fmla="*/ 76199 h 154781"/>
                    <a:gd name="connsiteX4" fmla="*/ 121443 w 157162"/>
                    <a:gd name="connsiteY4" fmla="*/ 154781 h 154781"/>
                    <a:gd name="connsiteX0" fmla="*/ 28576 w 150019"/>
                    <a:gd name="connsiteY0" fmla="*/ 154780 h 154781"/>
                    <a:gd name="connsiteX1" fmla="*/ 0 w 150019"/>
                    <a:gd name="connsiteY1" fmla="*/ 78580 h 154781"/>
                    <a:gd name="connsiteX2" fmla="*/ 73818 w 150019"/>
                    <a:gd name="connsiteY2" fmla="*/ 0 h 154781"/>
                    <a:gd name="connsiteX3" fmla="*/ 150019 w 150019"/>
                    <a:gd name="connsiteY3" fmla="*/ 76199 h 154781"/>
                    <a:gd name="connsiteX4" fmla="*/ 114300 w 150019"/>
                    <a:gd name="connsiteY4" fmla="*/ 154781 h 154781"/>
                    <a:gd name="connsiteX0" fmla="*/ 28576 w 150019"/>
                    <a:gd name="connsiteY0" fmla="*/ 154780 h 154781"/>
                    <a:gd name="connsiteX1" fmla="*/ 0 w 150019"/>
                    <a:gd name="connsiteY1" fmla="*/ 80962 h 154781"/>
                    <a:gd name="connsiteX2" fmla="*/ 73818 w 150019"/>
                    <a:gd name="connsiteY2" fmla="*/ 0 h 154781"/>
                    <a:gd name="connsiteX3" fmla="*/ 150019 w 150019"/>
                    <a:gd name="connsiteY3" fmla="*/ 76199 h 154781"/>
                    <a:gd name="connsiteX4" fmla="*/ 114300 w 150019"/>
                    <a:gd name="connsiteY4" fmla="*/ 154781 h 154781"/>
                    <a:gd name="connsiteX0" fmla="*/ 28576 w 150019"/>
                    <a:gd name="connsiteY0" fmla="*/ 154780 h 154781"/>
                    <a:gd name="connsiteX1" fmla="*/ 0 w 150019"/>
                    <a:gd name="connsiteY1" fmla="*/ 73818 h 154781"/>
                    <a:gd name="connsiteX2" fmla="*/ 73818 w 150019"/>
                    <a:gd name="connsiteY2" fmla="*/ 0 h 154781"/>
                    <a:gd name="connsiteX3" fmla="*/ 150019 w 150019"/>
                    <a:gd name="connsiteY3" fmla="*/ 76199 h 154781"/>
                    <a:gd name="connsiteX4" fmla="*/ 114300 w 150019"/>
                    <a:gd name="connsiteY4" fmla="*/ 154781 h 154781"/>
                    <a:gd name="connsiteX0" fmla="*/ 30958 w 152401"/>
                    <a:gd name="connsiteY0" fmla="*/ 154780 h 154781"/>
                    <a:gd name="connsiteX1" fmla="*/ 0 w 152401"/>
                    <a:gd name="connsiteY1" fmla="*/ 73818 h 154781"/>
                    <a:gd name="connsiteX2" fmla="*/ 76200 w 152401"/>
                    <a:gd name="connsiteY2" fmla="*/ 0 h 154781"/>
                    <a:gd name="connsiteX3" fmla="*/ 152401 w 152401"/>
                    <a:gd name="connsiteY3" fmla="*/ 76199 h 154781"/>
                    <a:gd name="connsiteX4" fmla="*/ 116682 w 152401"/>
                    <a:gd name="connsiteY4" fmla="*/ 154781 h 154781"/>
                    <a:gd name="connsiteX0" fmla="*/ 30958 w 152401"/>
                    <a:gd name="connsiteY0" fmla="*/ 154780 h 154781"/>
                    <a:gd name="connsiteX1" fmla="*/ 0 w 152401"/>
                    <a:gd name="connsiteY1" fmla="*/ 73818 h 154781"/>
                    <a:gd name="connsiteX2" fmla="*/ 76200 w 152401"/>
                    <a:gd name="connsiteY2" fmla="*/ 0 h 154781"/>
                    <a:gd name="connsiteX3" fmla="*/ 152401 w 152401"/>
                    <a:gd name="connsiteY3" fmla="*/ 76199 h 154781"/>
                    <a:gd name="connsiteX4" fmla="*/ 116682 w 152401"/>
                    <a:gd name="connsiteY4" fmla="*/ 154781 h 154781"/>
                    <a:gd name="connsiteX0" fmla="*/ 33339 w 154782"/>
                    <a:gd name="connsiteY0" fmla="*/ 154780 h 154781"/>
                    <a:gd name="connsiteX1" fmla="*/ 0 w 154782"/>
                    <a:gd name="connsiteY1" fmla="*/ 78580 h 154781"/>
                    <a:gd name="connsiteX2" fmla="*/ 78581 w 154782"/>
                    <a:gd name="connsiteY2" fmla="*/ 0 h 154781"/>
                    <a:gd name="connsiteX3" fmla="*/ 154782 w 154782"/>
                    <a:gd name="connsiteY3" fmla="*/ 76199 h 154781"/>
                    <a:gd name="connsiteX4" fmla="*/ 119063 w 154782"/>
                    <a:gd name="connsiteY4" fmla="*/ 154781 h 154781"/>
                    <a:gd name="connsiteX0" fmla="*/ 28576 w 150019"/>
                    <a:gd name="connsiteY0" fmla="*/ 154780 h 154781"/>
                    <a:gd name="connsiteX1" fmla="*/ 0 w 150019"/>
                    <a:gd name="connsiteY1" fmla="*/ 76199 h 154781"/>
                    <a:gd name="connsiteX2" fmla="*/ 73818 w 150019"/>
                    <a:gd name="connsiteY2" fmla="*/ 0 h 154781"/>
                    <a:gd name="connsiteX3" fmla="*/ 150019 w 150019"/>
                    <a:gd name="connsiteY3" fmla="*/ 76199 h 154781"/>
                    <a:gd name="connsiteX4" fmla="*/ 114300 w 150019"/>
                    <a:gd name="connsiteY4" fmla="*/ 154781 h 154781"/>
                    <a:gd name="connsiteX0" fmla="*/ 30958 w 152401"/>
                    <a:gd name="connsiteY0" fmla="*/ 154780 h 154781"/>
                    <a:gd name="connsiteX1" fmla="*/ 0 w 152401"/>
                    <a:gd name="connsiteY1" fmla="*/ 73818 h 154781"/>
                    <a:gd name="connsiteX2" fmla="*/ 76200 w 152401"/>
                    <a:gd name="connsiteY2" fmla="*/ 0 h 154781"/>
                    <a:gd name="connsiteX3" fmla="*/ 152401 w 152401"/>
                    <a:gd name="connsiteY3" fmla="*/ 76199 h 154781"/>
                    <a:gd name="connsiteX4" fmla="*/ 116682 w 152401"/>
                    <a:gd name="connsiteY4" fmla="*/ 154781 h 154781"/>
                    <a:gd name="connsiteX0" fmla="*/ 30958 w 152401"/>
                    <a:gd name="connsiteY0" fmla="*/ 154780 h 154781"/>
                    <a:gd name="connsiteX1" fmla="*/ 0 w 152401"/>
                    <a:gd name="connsiteY1" fmla="*/ 76199 h 154781"/>
                    <a:gd name="connsiteX2" fmla="*/ 76200 w 152401"/>
                    <a:gd name="connsiteY2" fmla="*/ 0 h 154781"/>
                    <a:gd name="connsiteX3" fmla="*/ 152401 w 152401"/>
                    <a:gd name="connsiteY3" fmla="*/ 76199 h 154781"/>
                    <a:gd name="connsiteX4" fmla="*/ 116682 w 152401"/>
                    <a:gd name="connsiteY4" fmla="*/ 154781 h 154781"/>
                    <a:gd name="connsiteX0" fmla="*/ 35721 w 152401"/>
                    <a:gd name="connsiteY0" fmla="*/ 150017 h 154781"/>
                    <a:gd name="connsiteX1" fmla="*/ 0 w 152401"/>
                    <a:gd name="connsiteY1" fmla="*/ 76199 h 154781"/>
                    <a:gd name="connsiteX2" fmla="*/ 76200 w 152401"/>
                    <a:gd name="connsiteY2" fmla="*/ 0 h 154781"/>
                    <a:gd name="connsiteX3" fmla="*/ 152401 w 152401"/>
                    <a:gd name="connsiteY3" fmla="*/ 76199 h 154781"/>
                    <a:gd name="connsiteX4" fmla="*/ 116682 w 152401"/>
                    <a:gd name="connsiteY4" fmla="*/ 154781 h 154781"/>
                    <a:gd name="connsiteX0" fmla="*/ 35721 w 152401"/>
                    <a:gd name="connsiteY0" fmla="*/ 150017 h 154781"/>
                    <a:gd name="connsiteX1" fmla="*/ 0 w 152401"/>
                    <a:gd name="connsiteY1" fmla="*/ 76199 h 154781"/>
                    <a:gd name="connsiteX2" fmla="*/ 76200 w 152401"/>
                    <a:gd name="connsiteY2" fmla="*/ 0 h 154781"/>
                    <a:gd name="connsiteX3" fmla="*/ 152401 w 152401"/>
                    <a:gd name="connsiteY3" fmla="*/ 76199 h 154781"/>
                    <a:gd name="connsiteX4" fmla="*/ 123826 w 152401"/>
                    <a:gd name="connsiteY4" fmla="*/ 154781 h 154781"/>
                    <a:gd name="connsiteX0" fmla="*/ 35721 w 152401"/>
                    <a:gd name="connsiteY0" fmla="*/ 150017 h 152400"/>
                    <a:gd name="connsiteX1" fmla="*/ 0 w 152401"/>
                    <a:gd name="connsiteY1" fmla="*/ 76199 h 152400"/>
                    <a:gd name="connsiteX2" fmla="*/ 76200 w 152401"/>
                    <a:gd name="connsiteY2" fmla="*/ 0 h 152400"/>
                    <a:gd name="connsiteX3" fmla="*/ 152401 w 152401"/>
                    <a:gd name="connsiteY3" fmla="*/ 76199 h 152400"/>
                    <a:gd name="connsiteX4" fmla="*/ 121445 w 152401"/>
                    <a:gd name="connsiteY4" fmla="*/ 152400 h 152400"/>
                    <a:gd name="connsiteX0" fmla="*/ 35721 w 152401"/>
                    <a:gd name="connsiteY0" fmla="*/ 150017 h 150017"/>
                    <a:gd name="connsiteX1" fmla="*/ 0 w 152401"/>
                    <a:gd name="connsiteY1" fmla="*/ 76199 h 150017"/>
                    <a:gd name="connsiteX2" fmla="*/ 76200 w 152401"/>
                    <a:gd name="connsiteY2" fmla="*/ 0 h 150017"/>
                    <a:gd name="connsiteX3" fmla="*/ 152401 w 152401"/>
                    <a:gd name="connsiteY3" fmla="*/ 76199 h 150017"/>
                    <a:gd name="connsiteX4" fmla="*/ 119064 w 152401"/>
                    <a:gd name="connsiteY4" fmla="*/ 147638 h 150017"/>
                    <a:gd name="connsiteX0" fmla="*/ 35721 w 152401"/>
                    <a:gd name="connsiteY0" fmla="*/ 150017 h 150020"/>
                    <a:gd name="connsiteX1" fmla="*/ 0 w 152401"/>
                    <a:gd name="connsiteY1" fmla="*/ 76199 h 150020"/>
                    <a:gd name="connsiteX2" fmla="*/ 76200 w 152401"/>
                    <a:gd name="connsiteY2" fmla="*/ 0 h 150020"/>
                    <a:gd name="connsiteX3" fmla="*/ 152401 w 152401"/>
                    <a:gd name="connsiteY3" fmla="*/ 76199 h 150020"/>
                    <a:gd name="connsiteX4" fmla="*/ 116682 w 152401"/>
                    <a:gd name="connsiteY4" fmla="*/ 150020 h 150020"/>
                    <a:gd name="connsiteX0" fmla="*/ 35721 w 152401"/>
                    <a:gd name="connsiteY0" fmla="*/ 150017 h 150020"/>
                    <a:gd name="connsiteX1" fmla="*/ 0 w 152401"/>
                    <a:gd name="connsiteY1" fmla="*/ 76199 h 150020"/>
                    <a:gd name="connsiteX2" fmla="*/ 76200 w 152401"/>
                    <a:gd name="connsiteY2" fmla="*/ 0 h 150020"/>
                    <a:gd name="connsiteX3" fmla="*/ 152401 w 152401"/>
                    <a:gd name="connsiteY3" fmla="*/ 76199 h 150020"/>
                    <a:gd name="connsiteX4" fmla="*/ 116682 w 152401"/>
                    <a:gd name="connsiteY4" fmla="*/ 150020 h 150020"/>
                    <a:gd name="connsiteX0" fmla="*/ 35721 w 152401"/>
                    <a:gd name="connsiteY0" fmla="*/ 150017 h 150020"/>
                    <a:gd name="connsiteX1" fmla="*/ 0 w 152401"/>
                    <a:gd name="connsiteY1" fmla="*/ 76199 h 150020"/>
                    <a:gd name="connsiteX2" fmla="*/ 76200 w 152401"/>
                    <a:gd name="connsiteY2" fmla="*/ 0 h 150020"/>
                    <a:gd name="connsiteX3" fmla="*/ 152401 w 152401"/>
                    <a:gd name="connsiteY3" fmla="*/ 76199 h 150020"/>
                    <a:gd name="connsiteX4" fmla="*/ 116682 w 152401"/>
                    <a:gd name="connsiteY4" fmla="*/ 150020 h 150020"/>
                    <a:gd name="connsiteX0" fmla="*/ 35721 w 152401"/>
                    <a:gd name="connsiteY0" fmla="*/ 150017 h 150020"/>
                    <a:gd name="connsiteX1" fmla="*/ 0 w 152401"/>
                    <a:gd name="connsiteY1" fmla="*/ 76199 h 150020"/>
                    <a:gd name="connsiteX2" fmla="*/ 76200 w 152401"/>
                    <a:gd name="connsiteY2" fmla="*/ 0 h 150020"/>
                    <a:gd name="connsiteX3" fmla="*/ 152401 w 152401"/>
                    <a:gd name="connsiteY3" fmla="*/ 76199 h 150020"/>
                    <a:gd name="connsiteX4" fmla="*/ 116682 w 152401"/>
                    <a:gd name="connsiteY4" fmla="*/ 150020 h 150020"/>
                    <a:gd name="connsiteX0" fmla="*/ 35721 w 152401"/>
                    <a:gd name="connsiteY0" fmla="*/ 150017 h 150020"/>
                    <a:gd name="connsiteX1" fmla="*/ 0 w 152401"/>
                    <a:gd name="connsiteY1" fmla="*/ 76199 h 150020"/>
                    <a:gd name="connsiteX2" fmla="*/ 76200 w 152401"/>
                    <a:gd name="connsiteY2" fmla="*/ 0 h 150020"/>
                    <a:gd name="connsiteX3" fmla="*/ 152401 w 152401"/>
                    <a:gd name="connsiteY3" fmla="*/ 76199 h 150020"/>
                    <a:gd name="connsiteX4" fmla="*/ 116682 w 152401"/>
                    <a:gd name="connsiteY4" fmla="*/ 150020 h 150020"/>
                    <a:gd name="connsiteX0" fmla="*/ 35721 w 153268"/>
                    <a:gd name="connsiteY0" fmla="*/ 150017 h 150020"/>
                    <a:gd name="connsiteX1" fmla="*/ 0 w 153268"/>
                    <a:gd name="connsiteY1" fmla="*/ 76199 h 150020"/>
                    <a:gd name="connsiteX2" fmla="*/ 76200 w 153268"/>
                    <a:gd name="connsiteY2" fmla="*/ 0 h 150020"/>
                    <a:gd name="connsiteX3" fmla="*/ 152401 w 153268"/>
                    <a:gd name="connsiteY3" fmla="*/ 76199 h 150020"/>
                    <a:gd name="connsiteX4" fmla="*/ 116682 w 153268"/>
                    <a:gd name="connsiteY4" fmla="*/ 150020 h 150020"/>
                    <a:gd name="connsiteX0" fmla="*/ 35721 w 153268"/>
                    <a:gd name="connsiteY0" fmla="*/ 150017 h 150020"/>
                    <a:gd name="connsiteX1" fmla="*/ 0 w 153268"/>
                    <a:gd name="connsiteY1" fmla="*/ 76199 h 150020"/>
                    <a:gd name="connsiteX2" fmla="*/ 76200 w 153268"/>
                    <a:gd name="connsiteY2" fmla="*/ 0 h 150020"/>
                    <a:gd name="connsiteX3" fmla="*/ 152401 w 153268"/>
                    <a:gd name="connsiteY3" fmla="*/ 76199 h 150020"/>
                    <a:gd name="connsiteX4" fmla="*/ 116682 w 153268"/>
                    <a:gd name="connsiteY4" fmla="*/ 150020 h 150020"/>
                    <a:gd name="connsiteX0" fmla="*/ 35721 w 153268"/>
                    <a:gd name="connsiteY0" fmla="*/ 150017 h 150020"/>
                    <a:gd name="connsiteX1" fmla="*/ 0 w 153268"/>
                    <a:gd name="connsiteY1" fmla="*/ 76199 h 150020"/>
                    <a:gd name="connsiteX2" fmla="*/ 76200 w 153268"/>
                    <a:gd name="connsiteY2" fmla="*/ 0 h 150020"/>
                    <a:gd name="connsiteX3" fmla="*/ 152401 w 153268"/>
                    <a:gd name="connsiteY3" fmla="*/ 76199 h 150020"/>
                    <a:gd name="connsiteX4" fmla="*/ 116682 w 153268"/>
                    <a:gd name="connsiteY4" fmla="*/ 150020 h 150020"/>
                    <a:gd name="connsiteX0" fmla="*/ 35721 w 153268"/>
                    <a:gd name="connsiteY0" fmla="*/ 150017 h 150020"/>
                    <a:gd name="connsiteX1" fmla="*/ 0 w 153268"/>
                    <a:gd name="connsiteY1" fmla="*/ 76199 h 150020"/>
                    <a:gd name="connsiteX2" fmla="*/ 76200 w 153268"/>
                    <a:gd name="connsiteY2" fmla="*/ 0 h 150020"/>
                    <a:gd name="connsiteX3" fmla="*/ 152401 w 153268"/>
                    <a:gd name="connsiteY3" fmla="*/ 76199 h 150020"/>
                    <a:gd name="connsiteX4" fmla="*/ 116682 w 153268"/>
                    <a:gd name="connsiteY4" fmla="*/ 150020 h 150020"/>
                    <a:gd name="connsiteX0" fmla="*/ 35721 w 153268"/>
                    <a:gd name="connsiteY0" fmla="*/ 150017 h 150020"/>
                    <a:gd name="connsiteX1" fmla="*/ 0 w 153268"/>
                    <a:gd name="connsiteY1" fmla="*/ 76199 h 150020"/>
                    <a:gd name="connsiteX2" fmla="*/ 76200 w 153268"/>
                    <a:gd name="connsiteY2" fmla="*/ 0 h 150020"/>
                    <a:gd name="connsiteX3" fmla="*/ 152401 w 153268"/>
                    <a:gd name="connsiteY3" fmla="*/ 76199 h 150020"/>
                    <a:gd name="connsiteX4" fmla="*/ 116682 w 153268"/>
                    <a:gd name="connsiteY4" fmla="*/ 150020 h 150020"/>
                    <a:gd name="connsiteX0" fmla="*/ 35721 w 153268"/>
                    <a:gd name="connsiteY0" fmla="*/ 150017 h 150020"/>
                    <a:gd name="connsiteX1" fmla="*/ 0 w 153268"/>
                    <a:gd name="connsiteY1" fmla="*/ 76199 h 150020"/>
                    <a:gd name="connsiteX2" fmla="*/ 76200 w 153268"/>
                    <a:gd name="connsiteY2" fmla="*/ 0 h 150020"/>
                    <a:gd name="connsiteX3" fmla="*/ 152401 w 153268"/>
                    <a:gd name="connsiteY3" fmla="*/ 76199 h 150020"/>
                    <a:gd name="connsiteX4" fmla="*/ 116682 w 153268"/>
                    <a:gd name="connsiteY4" fmla="*/ 150020 h 150020"/>
                    <a:gd name="connsiteX0" fmla="*/ 0 w 117547"/>
                    <a:gd name="connsiteY0" fmla="*/ 150017 h 150020"/>
                    <a:gd name="connsiteX1" fmla="*/ 40479 w 117547"/>
                    <a:gd name="connsiteY1" fmla="*/ 0 h 150020"/>
                    <a:gd name="connsiteX2" fmla="*/ 116680 w 117547"/>
                    <a:gd name="connsiteY2" fmla="*/ 76199 h 150020"/>
                    <a:gd name="connsiteX3" fmla="*/ 80961 w 117547"/>
                    <a:gd name="connsiteY3" fmla="*/ 150020 h 150020"/>
                    <a:gd name="connsiteX0" fmla="*/ 0 w 77068"/>
                    <a:gd name="connsiteY0" fmla="*/ 0 h 150020"/>
                    <a:gd name="connsiteX1" fmla="*/ 76201 w 77068"/>
                    <a:gd name="connsiteY1" fmla="*/ 76199 h 150020"/>
                    <a:gd name="connsiteX2" fmla="*/ 40482 w 77068"/>
                    <a:gd name="connsiteY2" fmla="*/ 150020 h 15002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77068" h="150020">
                      <a:moveTo>
                        <a:pt x="0" y="0"/>
                      </a:moveTo>
                      <a:cubicBezTo>
                        <a:pt x="77787" y="1588"/>
                        <a:pt x="79376" y="29368"/>
                        <a:pt x="76201" y="76199"/>
                      </a:cubicBezTo>
                      <a:cubicBezTo>
                        <a:pt x="71439" y="131762"/>
                        <a:pt x="52388" y="125413"/>
                        <a:pt x="40482" y="150020"/>
                      </a:cubicBezTo>
                    </a:path>
                  </a:pathLst>
                </a:custGeom>
                <a:noFill/>
                <a:ln w="25400">
                  <a:solidFill>
                    <a:srgbClr val="6969B6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CA" dirty="0"/>
                </a:p>
              </p:txBody>
            </p:sp>
            <p:sp>
              <p:nvSpPr>
                <p:cNvPr id="62" name="Freeform 61"/>
                <p:cNvSpPr/>
                <p:nvPr/>
              </p:nvSpPr>
              <p:spPr>
                <a:xfrm flipH="1">
                  <a:off x="534893" y="1981085"/>
                  <a:ext cx="77068" cy="150020"/>
                </a:xfrm>
                <a:custGeom>
                  <a:avLst/>
                  <a:gdLst>
                    <a:gd name="connsiteX0" fmla="*/ 0 w 295275"/>
                    <a:gd name="connsiteY0" fmla="*/ 152400 h 152400"/>
                    <a:gd name="connsiteX1" fmla="*/ 0 w 295275"/>
                    <a:gd name="connsiteY1" fmla="*/ 152400 h 152400"/>
                    <a:gd name="connsiteX2" fmla="*/ 66675 w 295275"/>
                    <a:gd name="connsiteY2" fmla="*/ 123825 h 152400"/>
                    <a:gd name="connsiteX3" fmla="*/ 38100 w 295275"/>
                    <a:gd name="connsiteY3" fmla="*/ 47625 h 152400"/>
                    <a:gd name="connsiteX4" fmla="*/ 142875 w 295275"/>
                    <a:gd name="connsiteY4" fmla="*/ 0 h 152400"/>
                    <a:gd name="connsiteX5" fmla="*/ 238125 w 295275"/>
                    <a:gd name="connsiteY5" fmla="*/ 47625 h 152400"/>
                    <a:gd name="connsiteX6" fmla="*/ 209550 w 295275"/>
                    <a:gd name="connsiteY6" fmla="*/ 133350 h 152400"/>
                    <a:gd name="connsiteX7" fmla="*/ 295275 w 295275"/>
                    <a:gd name="connsiteY7" fmla="*/ 152400 h 152400"/>
                    <a:gd name="connsiteX0" fmla="*/ 0 w 277485"/>
                    <a:gd name="connsiteY0" fmla="*/ 152400 h 163073"/>
                    <a:gd name="connsiteX1" fmla="*/ 0 w 277485"/>
                    <a:gd name="connsiteY1" fmla="*/ 152400 h 163073"/>
                    <a:gd name="connsiteX2" fmla="*/ 66675 w 277485"/>
                    <a:gd name="connsiteY2" fmla="*/ 123825 h 163073"/>
                    <a:gd name="connsiteX3" fmla="*/ 38100 w 277485"/>
                    <a:gd name="connsiteY3" fmla="*/ 47625 h 163073"/>
                    <a:gd name="connsiteX4" fmla="*/ 142875 w 277485"/>
                    <a:gd name="connsiteY4" fmla="*/ 0 h 163073"/>
                    <a:gd name="connsiteX5" fmla="*/ 238125 w 277485"/>
                    <a:gd name="connsiteY5" fmla="*/ 47625 h 163073"/>
                    <a:gd name="connsiteX6" fmla="*/ 209550 w 277485"/>
                    <a:gd name="connsiteY6" fmla="*/ 133350 h 163073"/>
                    <a:gd name="connsiteX7" fmla="*/ 277485 w 277485"/>
                    <a:gd name="connsiteY7" fmla="*/ 163073 h 163073"/>
                    <a:gd name="connsiteX0" fmla="*/ 0 w 277485"/>
                    <a:gd name="connsiteY0" fmla="*/ 152400 h 163073"/>
                    <a:gd name="connsiteX1" fmla="*/ 21348 w 277485"/>
                    <a:gd name="connsiteY1" fmla="*/ 141726 h 163073"/>
                    <a:gd name="connsiteX2" fmla="*/ 66675 w 277485"/>
                    <a:gd name="connsiteY2" fmla="*/ 123825 h 163073"/>
                    <a:gd name="connsiteX3" fmla="*/ 38100 w 277485"/>
                    <a:gd name="connsiteY3" fmla="*/ 47625 h 163073"/>
                    <a:gd name="connsiteX4" fmla="*/ 142875 w 277485"/>
                    <a:gd name="connsiteY4" fmla="*/ 0 h 163073"/>
                    <a:gd name="connsiteX5" fmla="*/ 238125 w 277485"/>
                    <a:gd name="connsiteY5" fmla="*/ 47625 h 163073"/>
                    <a:gd name="connsiteX6" fmla="*/ 209550 w 277485"/>
                    <a:gd name="connsiteY6" fmla="*/ 133350 h 163073"/>
                    <a:gd name="connsiteX7" fmla="*/ 277485 w 277485"/>
                    <a:gd name="connsiteY7" fmla="*/ 163073 h 163073"/>
                    <a:gd name="connsiteX0" fmla="*/ 35654 w 256212"/>
                    <a:gd name="connsiteY0" fmla="*/ 163073 h 163073"/>
                    <a:gd name="connsiteX1" fmla="*/ 75 w 256212"/>
                    <a:gd name="connsiteY1" fmla="*/ 141726 h 163073"/>
                    <a:gd name="connsiteX2" fmla="*/ 45402 w 256212"/>
                    <a:gd name="connsiteY2" fmla="*/ 123825 h 163073"/>
                    <a:gd name="connsiteX3" fmla="*/ 16827 w 256212"/>
                    <a:gd name="connsiteY3" fmla="*/ 47625 h 163073"/>
                    <a:gd name="connsiteX4" fmla="*/ 121602 w 256212"/>
                    <a:gd name="connsiteY4" fmla="*/ 0 h 163073"/>
                    <a:gd name="connsiteX5" fmla="*/ 216852 w 256212"/>
                    <a:gd name="connsiteY5" fmla="*/ 47625 h 163073"/>
                    <a:gd name="connsiteX6" fmla="*/ 188277 w 256212"/>
                    <a:gd name="connsiteY6" fmla="*/ 133350 h 163073"/>
                    <a:gd name="connsiteX7" fmla="*/ 256212 w 256212"/>
                    <a:gd name="connsiteY7" fmla="*/ 163073 h 163073"/>
                    <a:gd name="connsiteX0" fmla="*/ 0 w 256137"/>
                    <a:gd name="connsiteY0" fmla="*/ 141726 h 163073"/>
                    <a:gd name="connsiteX1" fmla="*/ 45327 w 256137"/>
                    <a:gd name="connsiteY1" fmla="*/ 123825 h 163073"/>
                    <a:gd name="connsiteX2" fmla="*/ 16752 w 256137"/>
                    <a:gd name="connsiteY2" fmla="*/ 47625 h 163073"/>
                    <a:gd name="connsiteX3" fmla="*/ 121527 w 256137"/>
                    <a:gd name="connsiteY3" fmla="*/ 0 h 163073"/>
                    <a:gd name="connsiteX4" fmla="*/ 216777 w 256137"/>
                    <a:gd name="connsiteY4" fmla="*/ 47625 h 163073"/>
                    <a:gd name="connsiteX5" fmla="*/ 188202 w 256137"/>
                    <a:gd name="connsiteY5" fmla="*/ 133350 h 163073"/>
                    <a:gd name="connsiteX6" fmla="*/ 256137 w 256137"/>
                    <a:gd name="connsiteY6" fmla="*/ 163073 h 163073"/>
                    <a:gd name="connsiteX0" fmla="*/ 8153 w 239385"/>
                    <a:gd name="connsiteY0" fmla="*/ 152400 h 163073"/>
                    <a:gd name="connsiteX1" fmla="*/ 28575 w 239385"/>
                    <a:gd name="connsiteY1" fmla="*/ 123825 h 163073"/>
                    <a:gd name="connsiteX2" fmla="*/ 0 w 239385"/>
                    <a:gd name="connsiteY2" fmla="*/ 47625 h 163073"/>
                    <a:gd name="connsiteX3" fmla="*/ 104775 w 239385"/>
                    <a:gd name="connsiteY3" fmla="*/ 0 h 163073"/>
                    <a:gd name="connsiteX4" fmla="*/ 200025 w 239385"/>
                    <a:gd name="connsiteY4" fmla="*/ 47625 h 163073"/>
                    <a:gd name="connsiteX5" fmla="*/ 171450 w 239385"/>
                    <a:gd name="connsiteY5" fmla="*/ 133350 h 163073"/>
                    <a:gd name="connsiteX6" fmla="*/ 239385 w 239385"/>
                    <a:gd name="connsiteY6" fmla="*/ 163073 h 163073"/>
                    <a:gd name="connsiteX0" fmla="*/ 8153 w 239385"/>
                    <a:gd name="connsiteY0" fmla="*/ 152400 h 163073"/>
                    <a:gd name="connsiteX1" fmla="*/ 35719 w 239385"/>
                    <a:gd name="connsiteY1" fmla="*/ 138112 h 163073"/>
                    <a:gd name="connsiteX2" fmla="*/ 0 w 239385"/>
                    <a:gd name="connsiteY2" fmla="*/ 47625 h 163073"/>
                    <a:gd name="connsiteX3" fmla="*/ 104775 w 239385"/>
                    <a:gd name="connsiteY3" fmla="*/ 0 h 163073"/>
                    <a:gd name="connsiteX4" fmla="*/ 200025 w 239385"/>
                    <a:gd name="connsiteY4" fmla="*/ 47625 h 163073"/>
                    <a:gd name="connsiteX5" fmla="*/ 171450 w 239385"/>
                    <a:gd name="connsiteY5" fmla="*/ 133350 h 163073"/>
                    <a:gd name="connsiteX6" fmla="*/ 239385 w 239385"/>
                    <a:gd name="connsiteY6" fmla="*/ 163073 h 163073"/>
                    <a:gd name="connsiteX0" fmla="*/ 35719 w 239385"/>
                    <a:gd name="connsiteY0" fmla="*/ 138112 h 163073"/>
                    <a:gd name="connsiteX1" fmla="*/ 0 w 239385"/>
                    <a:gd name="connsiteY1" fmla="*/ 47625 h 163073"/>
                    <a:gd name="connsiteX2" fmla="*/ 104775 w 239385"/>
                    <a:gd name="connsiteY2" fmla="*/ 0 h 163073"/>
                    <a:gd name="connsiteX3" fmla="*/ 200025 w 239385"/>
                    <a:gd name="connsiteY3" fmla="*/ 47625 h 163073"/>
                    <a:gd name="connsiteX4" fmla="*/ 171450 w 239385"/>
                    <a:gd name="connsiteY4" fmla="*/ 133350 h 163073"/>
                    <a:gd name="connsiteX5" fmla="*/ 239385 w 239385"/>
                    <a:gd name="connsiteY5" fmla="*/ 163073 h 163073"/>
                    <a:gd name="connsiteX0" fmla="*/ 45244 w 239385"/>
                    <a:gd name="connsiteY0" fmla="*/ 138112 h 163073"/>
                    <a:gd name="connsiteX1" fmla="*/ 0 w 239385"/>
                    <a:gd name="connsiteY1" fmla="*/ 47625 h 163073"/>
                    <a:gd name="connsiteX2" fmla="*/ 104775 w 239385"/>
                    <a:gd name="connsiteY2" fmla="*/ 0 h 163073"/>
                    <a:gd name="connsiteX3" fmla="*/ 200025 w 239385"/>
                    <a:gd name="connsiteY3" fmla="*/ 47625 h 163073"/>
                    <a:gd name="connsiteX4" fmla="*/ 171450 w 239385"/>
                    <a:gd name="connsiteY4" fmla="*/ 133350 h 163073"/>
                    <a:gd name="connsiteX5" fmla="*/ 239385 w 239385"/>
                    <a:gd name="connsiteY5" fmla="*/ 163073 h 163073"/>
                    <a:gd name="connsiteX0" fmla="*/ 45244 w 200025"/>
                    <a:gd name="connsiteY0" fmla="*/ 138112 h 138112"/>
                    <a:gd name="connsiteX1" fmla="*/ 0 w 200025"/>
                    <a:gd name="connsiteY1" fmla="*/ 47625 h 138112"/>
                    <a:gd name="connsiteX2" fmla="*/ 104775 w 200025"/>
                    <a:gd name="connsiteY2" fmla="*/ 0 h 138112"/>
                    <a:gd name="connsiteX3" fmla="*/ 200025 w 200025"/>
                    <a:gd name="connsiteY3" fmla="*/ 47625 h 138112"/>
                    <a:gd name="connsiteX4" fmla="*/ 171450 w 200025"/>
                    <a:gd name="connsiteY4" fmla="*/ 133350 h 138112"/>
                    <a:gd name="connsiteX0" fmla="*/ 45244 w 200025"/>
                    <a:gd name="connsiteY0" fmla="*/ 138112 h 138112"/>
                    <a:gd name="connsiteX1" fmla="*/ 0 w 200025"/>
                    <a:gd name="connsiteY1" fmla="*/ 47625 h 138112"/>
                    <a:gd name="connsiteX2" fmla="*/ 104775 w 200025"/>
                    <a:gd name="connsiteY2" fmla="*/ 0 h 138112"/>
                    <a:gd name="connsiteX3" fmla="*/ 200025 w 200025"/>
                    <a:gd name="connsiteY3" fmla="*/ 47625 h 138112"/>
                    <a:gd name="connsiteX4" fmla="*/ 164306 w 200025"/>
                    <a:gd name="connsiteY4" fmla="*/ 135731 h 138112"/>
                    <a:gd name="connsiteX0" fmla="*/ 45244 w 200025"/>
                    <a:gd name="connsiteY0" fmla="*/ 150018 h 150018"/>
                    <a:gd name="connsiteX1" fmla="*/ 0 w 200025"/>
                    <a:gd name="connsiteY1" fmla="*/ 59531 h 150018"/>
                    <a:gd name="connsiteX2" fmla="*/ 107156 w 200025"/>
                    <a:gd name="connsiteY2" fmla="*/ 0 h 150018"/>
                    <a:gd name="connsiteX3" fmla="*/ 200025 w 200025"/>
                    <a:gd name="connsiteY3" fmla="*/ 59531 h 150018"/>
                    <a:gd name="connsiteX4" fmla="*/ 164306 w 200025"/>
                    <a:gd name="connsiteY4" fmla="*/ 147637 h 150018"/>
                    <a:gd name="connsiteX0" fmla="*/ 45244 w 216694"/>
                    <a:gd name="connsiteY0" fmla="*/ 150018 h 150018"/>
                    <a:gd name="connsiteX1" fmla="*/ 0 w 216694"/>
                    <a:gd name="connsiteY1" fmla="*/ 59531 h 150018"/>
                    <a:gd name="connsiteX2" fmla="*/ 107156 w 216694"/>
                    <a:gd name="connsiteY2" fmla="*/ 0 h 150018"/>
                    <a:gd name="connsiteX3" fmla="*/ 216694 w 216694"/>
                    <a:gd name="connsiteY3" fmla="*/ 80962 h 150018"/>
                    <a:gd name="connsiteX4" fmla="*/ 164306 w 216694"/>
                    <a:gd name="connsiteY4" fmla="*/ 147637 h 150018"/>
                    <a:gd name="connsiteX0" fmla="*/ 45244 w 226219"/>
                    <a:gd name="connsiteY0" fmla="*/ 150018 h 150018"/>
                    <a:gd name="connsiteX1" fmla="*/ 0 w 226219"/>
                    <a:gd name="connsiteY1" fmla="*/ 59531 h 150018"/>
                    <a:gd name="connsiteX2" fmla="*/ 107156 w 226219"/>
                    <a:gd name="connsiteY2" fmla="*/ 0 h 150018"/>
                    <a:gd name="connsiteX3" fmla="*/ 226219 w 226219"/>
                    <a:gd name="connsiteY3" fmla="*/ 83343 h 150018"/>
                    <a:gd name="connsiteX4" fmla="*/ 164306 w 226219"/>
                    <a:gd name="connsiteY4" fmla="*/ 147637 h 150018"/>
                    <a:gd name="connsiteX0" fmla="*/ 54769 w 235744"/>
                    <a:gd name="connsiteY0" fmla="*/ 150018 h 150018"/>
                    <a:gd name="connsiteX1" fmla="*/ 0 w 235744"/>
                    <a:gd name="connsiteY1" fmla="*/ 83343 h 150018"/>
                    <a:gd name="connsiteX2" fmla="*/ 116681 w 235744"/>
                    <a:gd name="connsiteY2" fmla="*/ 0 h 150018"/>
                    <a:gd name="connsiteX3" fmla="*/ 235744 w 235744"/>
                    <a:gd name="connsiteY3" fmla="*/ 83343 h 150018"/>
                    <a:gd name="connsiteX4" fmla="*/ 173831 w 235744"/>
                    <a:gd name="connsiteY4" fmla="*/ 147637 h 150018"/>
                    <a:gd name="connsiteX0" fmla="*/ 54769 w 235744"/>
                    <a:gd name="connsiteY0" fmla="*/ 150018 h 157162"/>
                    <a:gd name="connsiteX1" fmla="*/ 0 w 235744"/>
                    <a:gd name="connsiteY1" fmla="*/ 83343 h 157162"/>
                    <a:gd name="connsiteX2" fmla="*/ 116681 w 235744"/>
                    <a:gd name="connsiteY2" fmla="*/ 0 h 157162"/>
                    <a:gd name="connsiteX3" fmla="*/ 235744 w 235744"/>
                    <a:gd name="connsiteY3" fmla="*/ 83343 h 157162"/>
                    <a:gd name="connsiteX4" fmla="*/ 159544 w 235744"/>
                    <a:gd name="connsiteY4" fmla="*/ 157162 h 157162"/>
                    <a:gd name="connsiteX0" fmla="*/ 71438 w 235744"/>
                    <a:gd name="connsiteY0" fmla="*/ 157161 h 157162"/>
                    <a:gd name="connsiteX1" fmla="*/ 0 w 235744"/>
                    <a:gd name="connsiteY1" fmla="*/ 83343 h 157162"/>
                    <a:gd name="connsiteX2" fmla="*/ 116681 w 235744"/>
                    <a:gd name="connsiteY2" fmla="*/ 0 h 157162"/>
                    <a:gd name="connsiteX3" fmla="*/ 235744 w 235744"/>
                    <a:gd name="connsiteY3" fmla="*/ 83343 h 157162"/>
                    <a:gd name="connsiteX4" fmla="*/ 159544 w 235744"/>
                    <a:gd name="connsiteY4" fmla="*/ 157162 h 157162"/>
                    <a:gd name="connsiteX0" fmla="*/ 73820 w 235744"/>
                    <a:gd name="connsiteY0" fmla="*/ 157161 h 157162"/>
                    <a:gd name="connsiteX1" fmla="*/ 0 w 235744"/>
                    <a:gd name="connsiteY1" fmla="*/ 83343 h 157162"/>
                    <a:gd name="connsiteX2" fmla="*/ 116681 w 235744"/>
                    <a:gd name="connsiteY2" fmla="*/ 0 h 157162"/>
                    <a:gd name="connsiteX3" fmla="*/ 235744 w 235744"/>
                    <a:gd name="connsiteY3" fmla="*/ 83343 h 157162"/>
                    <a:gd name="connsiteX4" fmla="*/ 159544 w 235744"/>
                    <a:gd name="connsiteY4" fmla="*/ 157162 h 157162"/>
                    <a:gd name="connsiteX0" fmla="*/ 73820 w 195263"/>
                    <a:gd name="connsiteY0" fmla="*/ 157161 h 157162"/>
                    <a:gd name="connsiteX1" fmla="*/ 0 w 195263"/>
                    <a:gd name="connsiteY1" fmla="*/ 83343 h 157162"/>
                    <a:gd name="connsiteX2" fmla="*/ 116681 w 195263"/>
                    <a:gd name="connsiteY2" fmla="*/ 0 h 157162"/>
                    <a:gd name="connsiteX3" fmla="*/ 195263 w 195263"/>
                    <a:gd name="connsiteY3" fmla="*/ 78580 h 157162"/>
                    <a:gd name="connsiteX4" fmla="*/ 159544 w 195263"/>
                    <a:gd name="connsiteY4" fmla="*/ 157162 h 157162"/>
                    <a:gd name="connsiteX0" fmla="*/ 30958 w 152401"/>
                    <a:gd name="connsiteY0" fmla="*/ 157161 h 157162"/>
                    <a:gd name="connsiteX1" fmla="*/ 0 w 152401"/>
                    <a:gd name="connsiteY1" fmla="*/ 85724 h 157162"/>
                    <a:gd name="connsiteX2" fmla="*/ 73819 w 152401"/>
                    <a:gd name="connsiteY2" fmla="*/ 0 h 157162"/>
                    <a:gd name="connsiteX3" fmla="*/ 152401 w 152401"/>
                    <a:gd name="connsiteY3" fmla="*/ 78580 h 157162"/>
                    <a:gd name="connsiteX4" fmla="*/ 116682 w 152401"/>
                    <a:gd name="connsiteY4" fmla="*/ 157162 h 157162"/>
                    <a:gd name="connsiteX0" fmla="*/ 30958 w 152401"/>
                    <a:gd name="connsiteY0" fmla="*/ 154780 h 154781"/>
                    <a:gd name="connsiteX1" fmla="*/ 0 w 152401"/>
                    <a:gd name="connsiteY1" fmla="*/ 83343 h 154781"/>
                    <a:gd name="connsiteX2" fmla="*/ 76200 w 152401"/>
                    <a:gd name="connsiteY2" fmla="*/ 0 h 154781"/>
                    <a:gd name="connsiteX3" fmla="*/ 152401 w 152401"/>
                    <a:gd name="connsiteY3" fmla="*/ 76199 h 154781"/>
                    <a:gd name="connsiteX4" fmla="*/ 116682 w 152401"/>
                    <a:gd name="connsiteY4" fmla="*/ 154781 h 154781"/>
                    <a:gd name="connsiteX0" fmla="*/ 26195 w 147638"/>
                    <a:gd name="connsiteY0" fmla="*/ 154780 h 154781"/>
                    <a:gd name="connsiteX1" fmla="*/ 0 w 147638"/>
                    <a:gd name="connsiteY1" fmla="*/ 76199 h 154781"/>
                    <a:gd name="connsiteX2" fmla="*/ 71437 w 147638"/>
                    <a:gd name="connsiteY2" fmla="*/ 0 h 154781"/>
                    <a:gd name="connsiteX3" fmla="*/ 147638 w 147638"/>
                    <a:gd name="connsiteY3" fmla="*/ 76199 h 154781"/>
                    <a:gd name="connsiteX4" fmla="*/ 111919 w 147638"/>
                    <a:gd name="connsiteY4" fmla="*/ 154781 h 154781"/>
                    <a:gd name="connsiteX0" fmla="*/ 28576 w 150019"/>
                    <a:gd name="connsiteY0" fmla="*/ 154780 h 154781"/>
                    <a:gd name="connsiteX1" fmla="*/ 0 w 150019"/>
                    <a:gd name="connsiteY1" fmla="*/ 76199 h 154781"/>
                    <a:gd name="connsiteX2" fmla="*/ 73818 w 150019"/>
                    <a:gd name="connsiteY2" fmla="*/ 0 h 154781"/>
                    <a:gd name="connsiteX3" fmla="*/ 150019 w 150019"/>
                    <a:gd name="connsiteY3" fmla="*/ 76199 h 154781"/>
                    <a:gd name="connsiteX4" fmla="*/ 114300 w 150019"/>
                    <a:gd name="connsiteY4" fmla="*/ 154781 h 154781"/>
                    <a:gd name="connsiteX0" fmla="*/ 30957 w 152400"/>
                    <a:gd name="connsiteY0" fmla="*/ 154780 h 154781"/>
                    <a:gd name="connsiteX1" fmla="*/ 0 w 152400"/>
                    <a:gd name="connsiteY1" fmla="*/ 78580 h 154781"/>
                    <a:gd name="connsiteX2" fmla="*/ 76199 w 152400"/>
                    <a:gd name="connsiteY2" fmla="*/ 0 h 154781"/>
                    <a:gd name="connsiteX3" fmla="*/ 152400 w 152400"/>
                    <a:gd name="connsiteY3" fmla="*/ 76199 h 154781"/>
                    <a:gd name="connsiteX4" fmla="*/ 116681 w 152400"/>
                    <a:gd name="connsiteY4" fmla="*/ 154781 h 154781"/>
                    <a:gd name="connsiteX0" fmla="*/ 35719 w 157162"/>
                    <a:gd name="connsiteY0" fmla="*/ 154780 h 154781"/>
                    <a:gd name="connsiteX1" fmla="*/ 0 w 157162"/>
                    <a:gd name="connsiteY1" fmla="*/ 78580 h 154781"/>
                    <a:gd name="connsiteX2" fmla="*/ 80961 w 157162"/>
                    <a:gd name="connsiteY2" fmla="*/ 0 h 154781"/>
                    <a:gd name="connsiteX3" fmla="*/ 157162 w 157162"/>
                    <a:gd name="connsiteY3" fmla="*/ 76199 h 154781"/>
                    <a:gd name="connsiteX4" fmla="*/ 121443 w 157162"/>
                    <a:gd name="connsiteY4" fmla="*/ 154781 h 154781"/>
                    <a:gd name="connsiteX0" fmla="*/ 28576 w 150019"/>
                    <a:gd name="connsiteY0" fmla="*/ 154780 h 154781"/>
                    <a:gd name="connsiteX1" fmla="*/ 0 w 150019"/>
                    <a:gd name="connsiteY1" fmla="*/ 78580 h 154781"/>
                    <a:gd name="connsiteX2" fmla="*/ 73818 w 150019"/>
                    <a:gd name="connsiteY2" fmla="*/ 0 h 154781"/>
                    <a:gd name="connsiteX3" fmla="*/ 150019 w 150019"/>
                    <a:gd name="connsiteY3" fmla="*/ 76199 h 154781"/>
                    <a:gd name="connsiteX4" fmla="*/ 114300 w 150019"/>
                    <a:gd name="connsiteY4" fmla="*/ 154781 h 154781"/>
                    <a:gd name="connsiteX0" fmla="*/ 28576 w 150019"/>
                    <a:gd name="connsiteY0" fmla="*/ 154780 h 154781"/>
                    <a:gd name="connsiteX1" fmla="*/ 0 w 150019"/>
                    <a:gd name="connsiteY1" fmla="*/ 80962 h 154781"/>
                    <a:gd name="connsiteX2" fmla="*/ 73818 w 150019"/>
                    <a:gd name="connsiteY2" fmla="*/ 0 h 154781"/>
                    <a:gd name="connsiteX3" fmla="*/ 150019 w 150019"/>
                    <a:gd name="connsiteY3" fmla="*/ 76199 h 154781"/>
                    <a:gd name="connsiteX4" fmla="*/ 114300 w 150019"/>
                    <a:gd name="connsiteY4" fmla="*/ 154781 h 154781"/>
                    <a:gd name="connsiteX0" fmla="*/ 28576 w 150019"/>
                    <a:gd name="connsiteY0" fmla="*/ 154780 h 154781"/>
                    <a:gd name="connsiteX1" fmla="*/ 0 w 150019"/>
                    <a:gd name="connsiteY1" fmla="*/ 73818 h 154781"/>
                    <a:gd name="connsiteX2" fmla="*/ 73818 w 150019"/>
                    <a:gd name="connsiteY2" fmla="*/ 0 h 154781"/>
                    <a:gd name="connsiteX3" fmla="*/ 150019 w 150019"/>
                    <a:gd name="connsiteY3" fmla="*/ 76199 h 154781"/>
                    <a:gd name="connsiteX4" fmla="*/ 114300 w 150019"/>
                    <a:gd name="connsiteY4" fmla="*/ 154781 h 154781"/>
                    <a:gd name="connsiteX0" fmla="*/ 30958 w 152401"/>
                    <a:gd name="connsiteY0" fmla="*/ 154780 h 154781"/>
                    <a:gd name="connsiteX1" fmla="*/ 0 w 152401"/>
                    <a:gd name="connsiteY1" fmla="*/ 73818 h 154781"/>
                    <a:gd name="connsiteX2" fmla="*/ 76200 w 152401"/>
                    <a:gd name="connsiteY2" fmla="*/ 0 h 154781"/>
                    <a:gd name="connsiteX3" fmla="*/ 152401 w 152401"/>
                    <a:gd name="connsiteY3" fmla="*/ 76199 h 154781"/>
                    <a:gd name="connsiteX4" fmla="*/ 116682 w 152401"/>
                    <a:gd name="connsiteY4" fmla="*/ 154781 h 154781"/>
                    <a:gd name="connsiteX0" fmla="*/ 30958 w 152401"/>
                    <a:gd name="connsiteY0" fmla="*/ 154780 h 154781"/>
                    <a:gd name="connsiteX1" fmla="*/ 0 w 152401"/>
                    <a:gd name="connsiteY1" fmla="*/ 73818 h 154781"/>
                    <a:gd name="connsiteX2" fmla="*/ 76200 w 152401"/>
                    <a:gd name="connsiteY2" fmla="*/ 0 h 154781"/>
                    <a:gd name="connsiteX3" fmla="*/ 152401 w 152401"/>
                    <a:gd name="connsiteY3" fmla="*/ 76199 h 154781"/>
                    <a:gd name="connsiteX4" fmla="*/ 116682 w 152401"/>
                    <a:gd name="connsiteY4" fmla="*/ 154781 h 154781"/>
                    <a:gd name="connsiteX0" fmla="*/ 33339 w 154782"/>
                    <a:gd name="connsiteY0" fmla="*/ 154780 h 154781"/>
                    <a:gd name="connsiteX1" fmla="*/ 0 w 154782"/>
                    <a:gd name="connsiteY1" fmla="*/ 78580 h 154781"/>
                    <a:gd name="connsiteX2" fmla="*/ 78581 w 154782"/>
                    <a:gd name="connsiteY2" fmla="*/ 0 h 154781"/>
                    <a:gd name="connsiteX3" fmla="*/ 154782 w 154782"/>
                    <a:gd name="connsiteY3" fmla="*/ 76199 h 154781"/>
                    <a:gd name="connsiteX4" fmla="*/ 119063 w 154782"/>
                    <a:gd name="connsiteY4" fmla="*/ 154781 h 154781"/>
                    <a:gd name="connsiteX0" fmla="*/ 28576 w 150019"/>
                    <a:gd name="connsiteY0" fmla="*/ 154780 h 154781"/>
                    <a:gd name="connsiteX1" fmla="*/ 0 w 150019"/>
                    <a:gd name="connsiteY1" fmla="*/ 76199 h 154781"/>
                    <a:gd name="connsiteX2" fmla="*/ 73818 w 150019"/>
                    <a:gd name="connsiteY2" fmla="*/ 0 h 154781"/>
                    <a:gd name="connsiteX3" fmla="*/ 150019 w 150019"/>
                    <a:gd name="connsiteY3" fmla="*/ 76199 h 154781"/>
                    <a:gd name="connsiteX4" fmla="*/ 114300 w 150019"/>
                    <a:gd name="connsiteY4" fmla="*/ 154781 h 154781"/>
                    <a:gd name="connsiteX0" fmla="*/ 30958 w 152401"/>
                    <a:gd name="connsiteY0" fmla="*/ 154780 h 154781"/>
                    <a:gd name="connsiteX1" fmla="*/ 0 w 152401"/>
                    <a:gd name="connsiteY1" fmla="*/ 73818 h 154781"/>
                    <a:gd name="connsiteX2" fmla="*/ 76200 w 152401"/>
                    <a:gd name="connsiteY2" fmla="*/ 0 h 154781"/>
                    <a:gd name="connsiteX3" fmla="*/ 152401 w 152401"/>
                    <a:gd name="connsiteY3" fmla="*/ 76199 h 154781"/>
                    <a:gd name="connsiteX4" fmla="*/ 116682 w 152401"/>
                    <a:gd name="connsiteY4" fmla="*/ 154781 h 154781"/>
                    <a:gd name="connsiteX0" fmla="*/ 30958 w 152401"/>
                    <a:gd name="connsiteY0" fmla="*/ 154780 h 154781"/>
                    <a:gd name="connsiteX1" fmla="*/ 0 w 152401"/>
                    <a:gd name="connsiteY1" fmla="*/ 76199 h 154781"/>
                    <a:gd name="connsiteX2" fmla="*/ 76200 w 152401"/>
                    <a:gd name="connsiteY2" fmla="*/ 0 h 154781"/>
                    <a:gd name="connsiteX3" fmla="*/ 152401 w 152401"/>
                    <a:gd name="connsiteY3" fmla="*/ 76199 h 154781"/>
                    <a:gd name="connsiteX4" fmla="*/ 116682 w 152401"/>
                    <a:gd name="connsiteY4" fmla="*/ 154781 h 154781"/>
                    <a:gd name="connsiteX0" fmla="*/ 35721 w 152401"/>
                    <a:gd name="connsiteY0" fmla="*/ 150017 h 154781"/>
                    <a:gd name="connsiteX1" fmla="*/ 0 w 152401"/>
                    <a:gd name="connsiteY1" fmla="*/ 76199 h 154781"/>
                    <a:gd name="connsiteX2" fmla="*/ 76200 w 152401"/>
                    <a:gd name="connsiteY2" fmla="*/ 0 h 154781"/>
                    <a:gd name="connsiteX3" fmla="*/ 152401 w 152401"/>
                    <a:gd name="connsiteY3" fmla="*/ 76199 h 154781"/>
                    <a:gd name="connsiteX4" fmla="*/ 116682 w 152401"/>
                    <a:gd name="connsiteY4" fmla="*/ 154781 h 154781"/>
                    <a:gd name="connsiteX0" fmla="*/ 35721 w 152401"/>
                    <a:gd name="connsiteY0" fmla="*/ 150017 h 154781"/>
                    <a:gd name="connsiteX1" fmla="*/ 0 w 152401"/>
                    <a:gd name="connsiteY1" fmla="*/ 76199 h 154781"/>
                    <a:gd name="connsiteX2" fmla="*/ 76200 w 152401"/>
                    <a:gd name="connsiteY2" fmla="*/ 0 h 154781"/>
                    <a:gd name="connsiteX3" fmla="*/ 152401 w 152401"/>
                    <a:gd name="connsiteY3" fmla="*/ 76199 h 154781"/>
                    <a:gd name="connsiteX4" fmla="*/ 123826 w 152401"/>
                    <a:gd name="connsiteY4" fmla="*/ 154781 h 154781"/>
                    <a:gd name="connsiteX0" fmla="*/ 35721 w 152401"/>
                    <a:gd name="connsiteY0" fmla="*/ 150017 h 152400"/>
                    <a:gd name="connsiteX1" fmla="*/ 0 w 152401"/>
                    <a:gd name="connsiteY1" fmla="*/ 76199 h 152400"/>
                    <a:gd name="connsiteX2" fmla="*/ 76200 w 152401"/>
                    <a:gd name="connsiteY2" fmla="*/ 0 h 152400"/>
                    <a:gd name="connsiteX3" fmla="*/ 152401 w 152401"/>
                    <a:gd name="connsiteY3" fmla="*/ 76199 h 152400"/>
                    <a:gd name="connsiteX4" fmla="*/ 121445 w 152401"/>
                    <a:gd name="connsiteY4" fmla="*/ 152400 h 152400"/>
                    <a:gd name="connsiteX0" fmla="*/ 35721 w 152401"/>
                    <a:gd name="connsiteY0" fmla="*/ 150017 h 150017"/>
                    <a:gd name="connsiteX1" fmla="*/ 0 w 152401"/>
                    <a:gd name="connsiteY1" fmla="*/ 76199 h 150017"/>
                    <a:gd name="connsiteX2" fmla="*/ 76200 w 152401"/>
                    <a:gd name="connsiteY2" fmla="*/ 0 h 150017"/>
                    <a:gd name="connsiteX3" fmla="*/ 152401 w 152401"/>
                    <a:gd name="connsiteY3" fmla="*/ 76199 h 150017"/>
                    <a:gd name="connsiteX4" fmla="*/ 119064 w 152401"/>
                    <a:gd name="connsiteY4" fmla="*/ 147638 h 150017"/>
                    <a:gd name="connsiteX0" fmla="*/ 35721 w 152401"/>
                    <a:gd name="connsiteY0" fmla="*/ 150017 h 150020"/>
                    <a:gd name="connsiteX1" fmla="*/ 0 w 152401"/>
                    <a:gd name="connsiteY1" fmla="*/ 76199 h 150020"/>
                    <a:gd name="connsiteX2" fmla="*/ 76200 w 152401"/>
                    <a:gd name="connsiteY2" fmla="*/ 0 h 150020"/>
                    <a:gd name="connsiteX3" fmla="*/ 152401 w 152401"/>
                    <a:gd name="connsiteY3" fmla="*/ 76199 h 150020"/>
                    <a:gd name="connsiteX4" fmla="*/ 116682 w 152401"/>
                    <a:gd name="connsiteY4" fmla="*/ 150020 h 150020"/>
                    <a:gd name="connsiteX0" fmla="*/ 35721 w 152401"/>
                    <a:gd name="connsiteY0" fmla="*/ 150017 h 150020"/>
                    <a:gd name="connsiteX1" fmla="*/ 0 w 152401"/>
                    <a:gd name="connsiteY1" fmla="*/ 76199 h 150020"/>
                    <a:gd name="connsiteX2" fmla="*/ 76200 w 152401"/>
                    <a:gd name="connsiteY2" fmla="*/ 0 h 150020"/>
                    <a:gd name="connsiteX3" fmla="*/ 152401 w 152401"/>
                    <a:gd name="connsiteY3" fmla="*/ 76199 h 150020"/>
                    <a:gd name="connsiteX4" fmla="*/ 116682 w 152401"/>
                    <a:gd name="connsiteY4" fmla="*/ 150020 h 150020"/>
                    <a:gd name="connsiteX0" fmla="*/ 35721 w 152401"/>
                    <a:gd name="connsiteY0" fmla="*/ 150017 h 150020"/>
                    <a:gd name="connsiteX1" fmla="*/ 0 w 152401"/>
                    <a:gd name="connsiteY1" fmla="*/ 76199 h 150020"/>
                    <a:gd name="connsiteX2" fmla="*/ 76200 w 152401"/>
                    <a:gd name="connsiteY2" fmla="*/ 0 h 150020"/>
                    <a:gd name="connsiteX3" fmla="*/ 152401 w 152401"/>
                    <a:gd name="connsiteY3" fmla="*/ 76199 h 150020"/>
                    <a:gd name="connsiteX4" fmla="*/ 116682 w 152401"/>
                    <a:gd name="connsiteY4" fmla="*/ 150020 h 150020"/>
                    <a:gd name="connsiteX0" fmla="*/ 35721 w 152401"/>
                    <a:gd name="connsiteY0" fmla="*/ 150017 h 150020"/>
                    <a:gd name="connsiteX1" fmla="*/ 0 w 152401"/>
                    <a:gd name="connsiteY1" fmla="*/ 76199 h 150020"/>
                    <a:gd name="connsiteX2" fmla="*/ 76200 w 152401"/>
                    <a:gd name="connsiteY2" fmla="*/ 0 h 150020"/>
                    <a:gd name="connsiteX3" fmla="*/ 152401 w 152401"/>
                    <a:gd name="connsiteY3" fmla="*/ 76199 h 150020"/>
                    <a:gd name="connsiteX4" fmla="*/ 116682 w 152401"/>
                    <a:gd name="connsiteY4" fmla="*/ 150020 h 150020"/>
                    <a:gd name="connsiteX0" fmla="*/ 35721 w 152401"/>
                    <a:gd name="connsiteY0" fmla="*/ 150017 h 150020"/>
                    <a:gd name="connsiteX1" fmla="*/ 0 w 152401"/>
                    <a:gd name="connsiteY1" fmla="*/ 76199 h 150020"/>
                    <a:gd name="connsiteX2" fmla="*/ 76200 w 152401"/>
                    <a:gd name="connsiteY2" fmla="*/ 0 h 150020"/>
                    <a:gd name="connsiteX3" fmla="*/ 152401 w 152401"/>
                    <a:gd name="connsiteY3" fmla="*/ 76199 h 150020"/>
                    <a:gd name="connsiteX4" fmla="*/ 116682 w 152401"/>
                    <a:gd name="connsiteY4" fmla="*/ 150020 h 150020"/>
                    <a:gd name="connsiteX0" fmla="*/ 35721 w 153268"/>
                    <a:gd name="connsiteY0" fmla="*/ 150017 h 150020"/>
                    <a:gd name="connsiteX1" fmla="*/ 0 w 153268"/>
                    <a:gd name="connsiteY1" fmla="*/ 76199 h 150020"/>
                    <a:gd name="connsiteX2" fmla="*/ 76200 w 153268"/>
                    <a:gd name="connsiteY2" fmla="*/ 0 h 150020"/>
                    <a:gd name="connsiteX3" fmla="*/ 152401 w 153268"/>
                    <a:gd name="connsiteY3" fmla="*/ 76199 h 150020"/>
                    <a:gd name="connsiteX4" fmla="*/ 116682 w 153268"/>
                    <a:gd name="connsiteY4" fmla="*/ 150020 h 150020"/>
                    <a:gd name="connsiteX0" fmla="*/ 35721 w 153268"/>
                    <a:gd name="connsiteY0" fmla="*/ 150017 h 150020"/>
                    <a:gd name="connsiteX1" fmla="*/ 0 w 153268"/>
                    <a:gd name="connsiteY1" fmla="*/ 76199 h 150020"/>
                    <a:gd name="connsiteX2" fmla="*/ 76200 w 153268"/>
                    <a:gd name="connsiteY2" fmla="*/ 0 h 150020"/>
                    <a:gd name="connsiteX3" fmla="*/ 152401 w 153268"/>
                    <a:gd name="connsiteY3" fmla="*/ 76199 h 150020"/>
                    <a:gd name="connsiteX4" fmla="*/ 116682 w 153268"/>
                    <a:gd name="connsiteY4" fmla="*/ 150020 h 150020"/>
                    <a:gd name="connsiteX0" fmla="*/ 35721 w 153268"/>
                    <a:gd name="connsiteY0" fmla="*/ 150017 h 150020"/>
                    <a:gd name="connsiteX1" fmla="*/ 0 w 153268"/>
                    <a:gd name="connsiteY1" fmla="*/ 76199 h 150020"/>
                    <a:gd name="connsiteX2" fmla="*/ 76200 w 153268"/>
                    <a:gd name="connsiteY2" fmla="*/ 0 h 150020"/>
                    <a:gd name="connsiteX3" fmla="*/ 152401 w 153268"/>
                    <a:gd name="connsiteY3" fmla="*/ 76199 h 150020"/>
                    <a:gd name="connsiteX4" fmla="*/ 116682 w 153268"/>
                    <a:gd name="connsiteY4" fmla="*/ 150020 h 150020"/>
                    <a:gd name="connsiteX0" fmla="*/ 35721 w 153268"/>
                    <a:gd name="connsiteY0" fmla="*/ 150017 h 150020"/>
                    <a:gd name="connsiteX1" fmla="*/ 0 w 153268"/>
                    <a:gd name="connsiteY1" fmla="*/ 76199 h 150020"/>
                    <a:gd name="connsiteX2" fmla="*/ 76200 w 153268"/>
                    <a:gd name="connsiteY2" fmla="*/ 0 h 150020"/>
                    <a:gd name="connsiteX3" fmla="*/ 152401 w 153268"/>
                    <a:gd name="connsiteY3" fmla="*/ 76199 h 150020"/>
                    <a:gd name="connsiteX4" fmla="*/ 116682 w 153268"/>
                    <a:gd name="connsiteY4" fmla="*/ 150020 h 150020"/>
                    <a:gd name="connsiteX0" fmla="*/ 35721 w 153268"/>
                    <a:gd name="connsiteY0" fmla="*/ 150017 h 150020"/>
                    <a:gd name="connsiteX1" fmla="*/ 0 w 153268"/>
                    <a:gd name="connsiteY1" fmla="*/ 76199 h 150020"/>
                    <a:gd name="connsiteX2" fmla="*/ 76200 w 153268"/>
                    <a:gd name="connsiteY2" fmla="*/ 0 h 150020"/>
                    <a:gd name="connsiteX3" fmla="*/ 152401 w 153268"/>
                    <a:gd name="connsiteY3" fmla="*/ 76199 h 150020"/>
                    <a:gd name="connsiteX4" fmla="*/ 116682 w 153268"/>
                    <a:gd name="connsiteY4" fmla="*/ 150020 h 150020"/>
                    <a:gd name="connsiteX0" fmla="*/ 35721 w 153268"/>
                    <a:gd name="connsiteY0" fmla="*/ 150017 h 150020"/>
                    <a:gd name="connsiteX1" fmla="*/ 0 w 153268"/>
                    <a:gd name="connsiteY1" fmla="*/ 76199 h 150020"/>
                    <a:gd name="connsiteX2" fmla="*/ 76200 w 153268"/>
                    <a:gd name="connsiteY2" fmla="*/ 0 h 150020"/>
                    <a:gd name="connsiteX3" fmla="*/ 152401 w 153268"/>
                    <a:gd name="connsiteY3" fmla="*/ 76199 h 150020"/>
                    <a:gd name="connsiteX4" fmla="*/ 116682 w 153268"/>
                    <a:gd name="connsiteY4" fmla="*/ 150020 h 150020"/>
                    <a:gd name="connsiteX0" fmla="*/ 0 w 117547"/>
                    <a:gd name="connsiteY0" fmla="*/ 150017 h 150020"/>
                    <a:gd name="connsiteX1" fmla="*/ 40479 w 117547"/>
                    <a:gd name="connsiteY1" fmla="*/ 0 h 150020"/>
                    <a:gd name="connsiteX2" fmla="*/ 116680 w 117547"/>
                    <a:gd name="connsiteY2" fmla="*/ 76199 h 150020"/>
                    <a:gd name="connsiteX3" fmla="*/ 80961 w 117547"/>
                    <a:gd name="connsiteY3" fmla="*/ 150020 h 150020"/>
                    <a:gd name="connsiteX0" fmla="*/ 0 w 77068"/>
                    <a:gd name="connsiteY0" fmla="*/ 0 h 150020"/>
                    <a:gd name="connsiteX1" fmla="*/ 76201 w 77068"/>
                    <a:gd name="connsiteY1" fmla="*/ 76199 h 150020"/>
                    <a:gd name="connsiteX2" fmla="*/ 40482 w 77068"/>
                    <a:gd name="connsiteY2" fmla="*/ 150020 h 15002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77068" h="150020">
                      <a:moveTo>
                        <a:pt x="0" y="0"/>
                      </a:moveTo>
                      <a:cubicBezTo>
                        <a:pt x="77787" y="1588"/>
                        <a:pt x="79376" y="29368"/>
                        <a:pt x="76201" y="76199"/>
                      </a:cubicBezTo>
                      <a:cubicBezTo>
                        <a:pt x="71439" y="131762"/>
                        <a:pt x="52388" y="125413"/>
                        <a:pt x="40482" y="150020"/>
                      </a:cubicBezTo>
                    </a:path>
                  </a:pathLst>
                </a:custGeom>
                <a:noFill/>
                <a:ln w="25400">
                  <a:solidFill>
                    <a:srgbClr val="6969B6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CA" dirty="0"/>
                </a:p>
              </p:txBody>
            </p:sp>
          </p:grpSp>
          <p:sp>
            <p:nvSpPr>
              <p:cNvPr id="59" name="Freeform 58"/>
              <p:cNvSpPr/>
              <p:nvPr/>
            </p:nvSpPr>
            <p:spPr>
              <a:xfrm>
                <a:off x="828675" y="2207420"/>
                <a:ext cx="80963" cy="54769"/>
              </a:xfrm>
              <a:custGeom>
                <a:avLst/>
                <a:gdLst>
                  <a:gd name="connsiteX0" fmla="*/ 0 w 80963"/>
                  <a:gd name="connsiteY0" fmla="*/ 54769 h 54769"/>
                  <a:gd name="connsiteX1" fmla="*/ 80963 w 80963"/>
                  <a:gd name="connsiteY1" fmla="*/ 0 h 54769"/>
                  <a:gd name="connsiteX0" fmla="*/ 0 w 80963"/>
                  <a:gd name="connsiteY0" fmla="*/ 54769 h 54769"/>
                  <a:gd name="connsiteX1" fmla="*/ 45244 w 80963"/>
                  <a:gd name="connsiteY1" fmla="*/ 26194 h 54769"/>
                  <a:gd name="connsiteX2" fmla="*/ 80963 w 80963"/>
                  <a:gd name="connsiteY2" fmla="*/ 0 h 54769"/>
                  <a:gd name="connsiteX0" fmla="*/ 0 w 80963"/>
                  <a:gd name="connsiteY0" fmla="*/ 54769 h 54769"/>
                  <a:gd name="connsiteX1" fmla="*/ 40481 w 80963"/>
                  <a:gd name="connsiteY1" fmla="*/ 30956 h 54769"/>
                  <a:gd name="connsiteX2" fmla="*/ 80963 w 80963"/>
                  <a:gd name="connsiteY2" fmla="*/ 0 h 54769"/>
                  <a:gd name="connsiteX0" fmla="*/ 0 w 80963"/>
                  <a:gd name="connsiteY0" fmla="*/ 54769 h 54769"/>
                  <a:gd name="connsiteX1" fmla="*/ 80963 w 80963"/>
                  <a:gd name="connsiteY1" fmla="*/ 0 h 54769"/>
                  <a:gd name="connsiteX0" fmla="*/ 0 w 80963"/>
                  <a:gd name="connsiteY0" fmla="*/ 54769 h 54769"/>
                  <a:gd name="connsiteX1" fmla="*/ 80963 w 80963"/>
                  <a:gd name="connsiteY1" fmla="*/ 0 h 54769"/>
                  <a:gd name="connsiteX0" fmla="*/ 0 w 80963"/>
                  <a:gd name="connsiteY0" fmla="*/ 54769 h 54769"/>
                  <a:gd name="connsiteX1" fmla="*/ 80963 w 80963"/>
                  <a:gd name="connsiteY1" fmla="*/ 0 h 54769"/>
                  <a:gd name="connsiteX0" fmla="*/ 0 w 80963"/>
                  <a:gd name="connsiteY0" fmla="*/ 54769 h 54769"/>
                  <a:gd name="connsiteX1" fmla="*/ 80963 w 80963"/>
                  <a:gd name="connsiteY1" fmla="*/ 0 h 547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80963" h="54769">
                    <a:moveTo>
                      <a:pt x="0" y="54769"/>
                    </a:moveTo>
                    <a:cubicBezTo>
                      <a:pt x="17462" y="34131"/>
                      <a:pt x="30162" y="18256"/>
                      <a:pt x="80963" y="0"/>
                    </a:cubicBezTo>
                  </a:path>
                </a:pathLst>
              </a:custGeom>
              <a:noFill/>
              <a:ln w="25400">
                <a:solidFill>
                  <a:srgbClr val="6969B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A"/>
              </a:p>
            </p:txBody>
          </p:sp>
          <p:sp>
            <p:nvSpPr>
              <p:cNvPr id="60" name="Freeform 59"/>
              <p:cNvSpPr/>
              <p:nvPr/>
            </p:nvSpPr>
            <p:spPr>
              <a:xfrm flipH="1">
                <a:off x="1004083" y="2209801"/>
                <a:ext cx="80963" cy="54769"/>
              </a:xfrm>
              <a:custGeom>
                <a:avLst/>
                <a:gdLst>
                  <a:gd name="connsiteX0" fmla="*/ 0 w 80963"/>
                  <a:gd name="connsiteY0" fmla="*/ 54769 h 54769"/>
                  <a:gd name="connsiteX1" fmla="*/ 80963 w 80963"/>
                  <a:gd name="connsiteY1" fmla="*/ 0 h 54769"/>
                  <a:gd name="connsiteX0" fmla="*/ 0 w 80963"/>
                  <a:gd name="connsiteY0" fmla="*/ 54769 h 54769"/>
                  <a:gd name="connsiteX1" fmla="*/ 45244 w 80963"/>
                  <a:gd name="connsiteY1" fmla="*/ 26194 h 54769"/>
                  <a:gd name="connsiteX2" fmla="*/ 80963 w 80963"/>
                  <a:gd name="connsiteY2" fmla="*/ 0 h 54769"/>
                  <a:gd name="connsiteX0" fmla="*/ 0 w 80963"/>
                  <a:gd name="connsiteY0" fmla="*/ 54769 h 54769"/>
                  <a:gd name="connsiteX1" fmla="*/ 40481 w 80963"/>
                  <a:gd name="connsiteY1" fmla="*/ 30956 h 54769"/>
                  <a:gd name="connsiteX2" fmla="*/ 80963 w 80963"/>
                  <a:gd name="connsiteY2" fmla="*/ 0 h 54769"/>
                  <a:gd name="connsiteX0" fmla="*/ 0 w 80963"/>
                  <a:gd name="connsiteY0" fmla="*/ 54769 h 54769"/>
                  <a:gd name="connsiteX1" fmla="*/ 80963 w 80963"/>
                  <a:gd name="connsiteY1" fmla="*/ 0 h 54769"/>
                  <a:gd name="connsiteX0" fmla="*/ 0 w 80963"/>
                  <a:gd name="connsiteY0" fmla="*/ 54769 h 54769"/>
                  <a:gd name="connsiteX1" fmla="*/ 80963 w 80963"/>
                  <a:gd name="connsiteY1" fmla="*/ 0 h 54769"/>
                  <a:gd name="connsiteX0" fmla="*/ 0 w 80963"/>
                  <a:gd name="connsiteY0" fmla="*/ 54769 h 54769"/>
                  <a:gd name="connsiteX1" fmla="*/ 80963 w 80963"/>
                  <a:gd name="connsiteY1" fmla="*/ 0 h 54769"/>
                  <a:gd name="connsiteX0" fmla="*/ 0 w 80963"/>
                  <a:gd name="connsiteY0" fmla="*/ 54769 h 54769"/>
                  <a:gd name="connsiteX1" fmla="*/ 80963 w 80963"/>
                  <a:gd name="connsiteY1" fmla="*/ 0 h 547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80963" h="54769">
                    <a:moveTo>
                      <a:pt x="0" y="54769"/>
                    </a:moveTo>
                    <a:cubicBezTo>
                      <a:pt x="17462" y="34131"/>
                      <a:pt x="30162" y="18256"/>
                      <a:pt x="80963" y="0"/>
                    </a:cubicBezTo>
                  </a:path>
                </a:pathLst>
              </a:custGeom>
              <a:noFill/>
              <a:ln w="25400">
                <a:solidFill>
                  <a:srgbClr val="6969B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A"/>
              </a:p>
            </p:txBody>
          </p:sp>
        </p:grpSp>
        <p:sp>
          <p:nvSpPr>
            <p:cNvPr id="67" name="Freeform 66"/>
            <p:cNvSpPr/>
            <p:nvPr/>
          </p:nvSpPr>
          <p:spPr>
            <a:xfrm rot="18240000">
              <a:off x="756828" y="2370211"/>
              <a:ext cx="80963" cy="54769"/>
            </a:xfrm>
            <a:custGeom>
              <a:avLst/>
              <a:gdLst>
                <a:gd name="connsiteX0" fmla="*/ 0 w 80963"/>
                <a:gd name="connsiteY0" fmla="*/ 54769 h 54769"/>
                <a:gd name="connsiteX1" fmla="*/ 80963 w 80963"/>
                <a:gd name="connsiteY1" fmla="*/ 0 h 54769"/>
                <a:gd name="connsiteX0" fmla="*/ 0 w 80963"/>
                <a:gd name="connsiteY0" fmla="*/ 54769 h 54769"/>
                <a:gd name="connsiteX1" fmla="*/ 45244 w 80963"/>
                <a:gd name="connsiteY1" fmla="*/ 26194 h 54769"/>
                <a:gd name="connsiteX2" fmla="*/ 80963 w 80963"/>
                <a:gd name="connsiteY2" fmla="*/ 0 h 54769"/>
                <a:gd name="connsiteX0" fmla="*/ 0 w 80963"/>
                <a:gd name="connsiteY0" fmla="*/ 54769 h 54769"/>
                <a:gd name="connsiteX1" fmla="*/ 40481 w 80963"/>
                <a:gd name="connsiteY1" fmla="*/ 30956 h 54769"/>
                <a:gd name="connsiteX2" fmla="*/ 80963 w 80963"/>
                <a:gd name="connsiteY2" fmla="*/ 0 h 54769"/>
                <a:gd name="connsiteX0" fmla="*/ 0 w 80963"/>
                <a:gd name="connsiteY0" fmla="*/ 54769 h 54769"/>
                <a:gd name="connsiteX1" fmla="*/ 80963 w 80963"/>
                <a:gd name="connsiteY1" fmla="*/ 0 h 54769"/>
                <a:gd name="connsiteX0" fmla="*/ 0 w 80963"/>
                <a:gd name="connsiteY0" fmla="*/ 54769 h 54769"/>
                <a:gd name="connsiteX1" fmla="*/ 80963 w 80963"/>
                <a:gd name="connsiteY1" fmla="*/ 0 h 54769"/>
                <a:gd name="connsiteX0" fmla="*/ 0 w 80963"/>
                <a:gd name="connsiteY0" fmla="*/ 54769 h 54769"/>
                <a:gd name="connsiteX1" fmla="*/ 80963 w 80963"/>
                <a:gd name="connsiteY1" fmla="*/ 0 h 54769"/>
                <a:gd name="connsiteX0" fmla="*/ 0 w 80963"/>
                <a:gd name="connsiteY0" fmla="*/ 54769 h 54769"/>
                <a:gd name="connsiteX1" fmla="*/ 80963 w 80963"/>
                <a:gd name="connsiteY1" fmla="*/ 0 h 547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80963" h="54769">
                  <a:moveTo>
                    <a:pt x="0" y="54769"/>
                  </a:moveTo>
                  <a:cubicBezTo>
                    <a:pt x="17462" y="34131"/>
                    <a:pt x="30162" y="18256"/>
                    <a:pt x="80963" y="0"/>
                  </a:cubicBezTo>
                </a:path>
              </a:pathLst>
            </a:custGeom>
            <a:noFill/>
            <a:ln w="25400">
              <a:solidFill>
                <a:srgbClr val="6969B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68" name="Freeform 67"/>
            <p:cNvSpPr/>
            <p:nvPr/>
          </p:nvSpPr>
          <p:spPr>
            <a:xfrm rot="3360000" flipH="1">
              <a:off x="1080690" y="2374929"/>
              <a:ext cx="80963" cy="54769"/>
            </a:xfrm>
            <a:custGeom>
              <a:avLst/>
              <a:gdLst>
                <a:gd name="connsiteX0" fmla="*/ 0 w 80963"/>
                <a:gd name="connsiteY0" fmla="*/ 54769 h 54769"/>
                <a:gd name="connsiteX1" fmla="*/ 80963 w 80963"/>
                <a:gd name="connsiteY1" fmla="*/ 0 h 54769"/>
                <a:gd name="connsiteX0" fmla="*/ 0 w 80963"/>
                <a:gd name="connsiteY0" fmla="*/ 54769 h 54769"/>
                <a:gd name="connsiteX1" fmla="*/ 45244 w 80963"/>
                <a:gd name="connsiteY1" fmla="*/ 26194 h 54769"/>
                <a:gd name="connsiteX2" fmla="*/ 80963 w 80963"/>
                <a:gd name="connsiteY2" fmla="*/ 0 h 54769"/>
                <a:gd name="connsiteX0" fmla="*/ 0 w 80963"/>
                <a:gd name="connsiteY0" fmla="*/ 54769 h 54769"/>
                <a:gd name="connsiteX1" fmla="*/ 40481 w 80963"/>
                <a:gd name="connsiteY1" fmla="*/ 30956 h 54769"/>
                <a:gd name="connsiteX2" fmla="*/ 80963 w 80963"/>
                <a:gd name="connsiteY2" fmla="*/ 0 h 54769"/>
                <a:gd name="connsiteX0" fmla="*/ 0 w 80963"/>
                <a:gd name="connsiteY0" fmla="*/ 54769 h 54769"/>
                <a:gd name="connsiteX1" fmla="*/ 80963 w 80963"/>
                <a:gd name="connsiteY1" fmla="*/ 0 h 54769"/>
                <a:gd name="connsiteX0" fmla="*/ 0 w 80963"/>
                <a:gd name="connsiteY0" fmla="*/ 54769 h 54769"/>
                <a:gd name="connsiteX1" fmla="*/ 80963 w 80963"/>
                <a:gd name="connsiteY1" fmla="*/ 0 h 54769"/>
                <a:gd name="connsiteX0" fmla="*/ 0 w 80963"/>
                <a:gd name="connsiteY0" fmla="*/ 54769 h 54769"/>
                <a:gd name="connsiteX1" fmla="*/ 80963 w 80963"/>
                <a:gd name="connsiteY1" fmla="*/ 0 h 54769"/>
                <a:gd name="connsiteX0" fmla="*/ 0 w 80963"/>
                <a:gd name="connsiteY0" fmla="*/ 54769 h 54769"/>
                <a:gd name="connsiteX1" fmla="*/ 80963 w 80963"/>
                <a:gd name="connsiteY1" fmla="*/ 0 h 547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80963" h="54769">
                  <a:moveTo>
                    <a:pt x="0" y="54769"/>
                  </a:moveTo>
                  <a:cubicBezTo>
                    <a:pt x="17462" y="34131"/>
                    <a:pt x="30162" y="18256"/>
                    <a:pt x="80963" y="0"/>
                  </a:cubicBezTo>
                </a:path>
              </a:pathLst>
            </a:custGeom>
            <a:noFill/>
            <a:ln w="25400">
              <a:solidFill>
                <a:srgbClr val="6969B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51" name="Oval 50"/>
            <p:cNvSpPr/>
            <p:nvPr/>
          </p:nvSpPr>
          <p:spPr>
            <a:xfrm>
              <a:off x="902870" y="2338315"/>
              <a:ext cx="108000" cy="106841"/>
            </a:xfrm>
            <a:prstGeom prst="ellipse">
              <a:avLst/>
            </a:prstGeom>
            <a:noFill/>
            <a:ln w="25400">
              <a:solidFill>
                <a:srgbClr val="6969B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7473463" y="1303338"/>
            <a:ext cx="4721664" cy="5551600"/>
            <a:chOff x="7473463" y="1303338"/>
            <a:chExt cx="4721664" cy="5551600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473463" y="1303338"/>
              <a:ext cx="4721664" cy="5551600"/>
            </a:xfrm>
            <a:prstGeom prst="rect">
              <a:avLst/>
            </a:prstGeom>
          </p:spPr>
        </p:pic>
        <p:sp>
          <p:nvSpPr>
            <p:cNvPr id="81" name="Rectangle 80"/>
            <p:cNvSpPr/>
            <p:nvPr/>
          </p:nvSpPr>
          <p:spPr>
            <a:xfrm>
              <a:off x="8357821" y="4453664"/>
              <a:ext cx="1498356" cy="478821"/>
            </a:xfrm>
            <a:prstGeom prst="rect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38" name="Rectangle 37"/>
            <p:cNvSpPr/>
            <p:nvPr/>
          </p:nvSpPr>
          <p:spPr>
            <a:xfrm>
              <a:off x="8362315" y="2681653"/>
              <a:ext cx="570670" cy="214431"/>
            </a:xfrm>
            <a:prstGeom prst="rect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</p:grpSp>
    </p:spTree>
    <p:extLst>
      <p:ext uri="{BB962C8B-B14F-4D97-AF65-F5344CB8AC3E}">
        <p14:creationId xmlns:p14="http://schemas.microsoft.com/office/powerpoint/2010/main" val="15823255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Content Placeholder 6"/>
          <p:cNvSpPr txBox="1">
            <a:spLocks/>
          </p:cNvSpPr>
          <p:nvPr/>
        </p:nvSpPr>
        <p:spPr bwMode="auto">
          <a:xfrm>
            <a:off x="582170" y="2329863"/>
            <a:ext cx="5967717" cy="4089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Aft>
                <a:spcPts val="1200"/>
              </a:spcAft>
              <a:buNone/>
            </a:pPr>
            <a:r>
              <a:rPr lang="en-US" altLang="en-US" sz="2400" b="1" u="sng" dirty="0" smtClean="0"/>
              <a:t>Hide a Team or Channel</a:t>
            </a:r>
          </a:p>
          <a:p>
            <a:pPr marL="457200" indent="-457200">
              <a:spcAft>
                <a:spcPts val="1200"/>
              </a:spcAft>
            </a:pPr>
            <a:r>
              <a:rPr lang="en-US" altLang="en-US" sz="2400" dirty="0"/>
              <a:t>Click </a:t>
            </a:r>
            <a:r>
              <a:rPr lang="en-US" altLang="en-US" sz="2400" b="1" dirty="0" smtClean="0"/>
              <a:t>Teams</a:t>
            </a:r>
            <a:r>
              <a:rPr lang="en-US" altLang="en-US" sz="2400" dirty="0" smtClean="0"/>
              <a:t> to access your teams panel</a:t>
            </a:r>
          </a:p>
          <a:p>
            <a:pPr marL="457200" indent="-457200">
              <a:spcAft>
                <a:spcPts val="1200"/>
              </a:spcAft>
            </a:pPr>
            <a:r>
              <a:rPr lang="en-US" altLang="en-US" sz="2400" dirty="0"/>
              <a:t>Click the three dots beside the team </a:t>
            </a:r>
            <a:r>
              <a:rPr lang="en-US" altLang="en-US" sz="2400" dirty="0" smtClean="0"/>
              <a:t>or channel name </a:t>
            </a:r>
            <a:r>
              <a:rPr lang="en-US" altLang="en-US" sz="2400" dirty="0"/>
              <a:t>for </a:t>
            </a:r>
            <a:r>
              <a:rPr lang="en-US" altLang="en-US" sz="2400" b="1" dirty="0"/>
              <a:t>More options</a:t>
            </a:r>
            <a:endParaRPr lang="en-US" altLang="en-US" sz="2400" dirty="0"/>
          </a:p>
          <a:p>
            <a:pPr marL="457200" indent="-457200">
              <a:spcAft>
                <a:spcPts val="1200"/>
              </a:spcAft>
            </a:pPr>
            <a:r>
              <a:rPr lang="en-US" altLang="en-US" sz="2400" dirty="0"/>
              <a:t>Click </a:t>
            </a:r>
            <a:r>
              <a:rPr lang="en-US" altLang="en-US" sz="2400" b="1" dirty="0" smtClean="0"/>
              <a:t>Hide</a:t>
            </a:r>
            <a:endParaRPr lang="en-US" altLang="en-US" sz="2400" dirty="0"/>
          </a:p>
        </p:txBody>
      </p:sp>
      <p:sp>
        <p:nvSpPr>
          <p:cNvPr id="10" name="Title 1"/>
          <p:cNvSpPr txBox="1">
            <a:spLocks/>
          </p:cNvSpPr>
          <p:nvPr/>
        </p:nvSpPr>
        <p:spPr bwMode="auto">
          <a:xfrm>
            <a:off x="708134" y="1332860"/>
            <a:ext cx="5913777" cy="7880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90000"/>
              </a:lnSpc>
            </a:pPr>
            <a:r>
              <a:rPr lang="en-US" altLang="en-US" sz="4400" b="1" dirty="0" smtClean="0">
                <a:latin typeface="Calibri Light" panose="020F0302020204030204" pitchFamily="34" charset="0"/>
              </a:rPr>
              <a:t>Customize your Interface </a:t>
            </a:r>
            <a:endParaRPr lang="en-US" altLang="en-US" sz="4400" b="1" dirty="0">
              <a:latin typeface="Calibri Light" panose="020F0302020204030204" pitchFamily="34" charset="0"/>
            </a:endParaRPr>
          </a:p>
        </p:txBody>
      </p:sp>
      <p:pic>
        <p:nvPicPr>
          <p:cNvPr id="6149" name="Picture 12" descr="header_croppe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175"/>
            <a:ext cx="12192000" cy="1306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4" name="Group 53"/>
          <p:cNvGrpSpPr/>
          <p:nvPr/>
        </p:nvGrpSpPr>
        <p:grpSpPr>
          <a:xfrm>
            <a:off x="147000" y="1434140"/>
            <a:ext cx="527767" cy="518485"/>
            <a:chOff x="679395" y="2069683"/>
            <a:chExt cx="560927" cy="652804"/>
          </a:xfrm>
        </p:grpSpPr>
        <p:grpSp>
          <p:nvGrpSpPr>
            <p:cNvPr id="50" name="Group 49"/>
            <p:cNvGrpSpPr/>
            <p:nvPr/>
          </p:nvGrpSpPr>
          <p:grpSpPr>
            <a:xfrm>
              <a:off x="679395" y="2069683"/>
              <a:ext cx="559513" cy="282690"/>
              <a:chOff x="679395" y="2069683"/>
              <a:chExt cx="559513" cy="282690"/>
            </a:xfrm>
          </p:grpSpPr>
          <p:grpSp>
            <p:nvGrpSpPr>
              <p:cNvPr id="6" name="Group 5"/>
              <p:cNvGrpSpPr/>
              <p:nvPr/>
            </p:nvGrpSpPr>
            <p:grpSpPr>
              <a:xfrm>
                <a:off x="876399" y="2069683"/>
                <a:ext cx="153024" cy="150020"/>
                <a:chOff x="534893" y="1981085"/>
                <a:chExt cx="153024" cy="150020"/>
              </a:xfrm>
            </p:grpSpPr>
            <p:sp>
              <p:nvSpPr>
                <p:cNvPr id="2" name="Freeform 1"/>
                <p:cNvSpPr/>
                <p:nvPr/>
              </p:nvSpPr>
              <p:spPr>
                <a:xfrm>
                  <a:off x="610849" y="1981085"/>
                  <a:ext cx="77068" cy="150020"/>
                </a:xfrm>
                <a:custGeom>
                  <a:avLst/>
                  <a:gdLst>
                    <a:gd name="connsiteX0" fmla="*/ 0 w 295275"/>
                    <a:gd name="connsiteY0" fmla="*/ 152400 h 152400"/>
                    <a:gd name="connsiteX1" fmla="*/ 0 w 295275"/>
                    <a:gd name="connsiteY1" fmla="*/ 152400 h 152400"/>
                    <a:gd name="connsiteX2" fmla="*/ 66675 w 295275"/>
                    <a:gd name="connsiteY2" fmla="*/ 123825 h 152400"/>
                    <a:gd name="connsiteX3" fmla="*/ 38100 w 295275"/>
                    <a:gd name="connsiteY3" fmla="*/ 47625 h 152400"/>
                    <a:gd name="connsiteX4" fmla="*/ 142875 w 295275"/>
                    <a:gd name="connsiteY4" fmla="*/ 0 h 152400"/>
                    <a:gd name="connsiteX5" fmla="*/ 238125 w 295275"/>
                    <a:gd name="connsiteY5" fmla="*/ 47625 h 152400"/>
                    <a:gd name="connsiteX6" fmla="*/ 209550 w 295275"/>
                    <a:gd name="connsiteY6" fmla="*/ 133350 h 152400"/>
                    <a:gd name="connsiteX7" fmla="*/ 295275 w 295275"/>
                    <a:gd name="connsiteY7" fmla="*/ 152400 h 152400"/>
                    <a:gd name="connsiteX0" fmla="*/ 0 w 277485"/>
                    <a:gd name="connsiteY0" fmla="*/ 152400 h 163073"/>
                    <a:gd name="connsiteX1" fmla="*/ 0 w 277485"/>
                    <a:gd name="connsiteY1" fmla="*/ 152400 h 163073"/>
                    <a:gd name="connsiteX2" fmla="*/ 66675 w 277485"/>
                    <a:gd name="connsiteY2" fmla="*/ 123825 h 163073"/>
                    <a:gd name="connsiteX3" fmla="*/ 38100 w 277485"/>
                    <a:gd name="connsiteY3" fmla="*/ 47625 h 163073"/>
                    <a:gd name="connsiteX4" fmla="*/ 142875 w 277485"/>
                    <a:gd name="connsiteY4" fmla="*/ 0 h 163073"/>
                    <a:gd name="connsiteX5" fmla="*/ 238125 w 277485"/>
                    <a:gd name="connsiteY5" fmla="*/ 47625 h 163073"/>
                    <a:gd name="connsiteX6" fmla="*/ 209550 w 277485"/>
                    <a:gd name="connsiteY6" fmla="*/ 133350 h 163073"/>
                    <a:gd name="connsiteX7" fmla="*/ 277485 w 277485"/>
                    <a:gd name="connsiteY7" fmla="*/ 163073 h 163073"/>
                    <a:gd name="connsiteX0" fmla="*/ 0 w 277485"/>
                    <a:gd name="connsiteY0" fmla="*/ 152400 h 163073"/>
                    <a:gd name="connsiteX1" fmla="*/ 21348 w 277485"/>
                    <a:gd name="connsiteY1" fmla="*/ 141726 h 163073"/>
                    <a:gd name="connsiteX2" fmla="*/ 66675 w 277485"/>
                    <a:gd name="connsiteY2" fmla="*/ 123825 h 163073"/>
                    <a:gd name="connsiteX3" fmla="*/ 38100 w 277485"/>
                    <a:gd name="connsiteY3" fmla="*/ 47625 h 163073"/>
                    <a:gd name="connsiteX4" fmla="*/ 142875 w 277485"/>
                    <a:gd name="connsiteY4" fmla="*/ 0 h 163073"/>
                    <a:gd name="connsiteX5" fmla="*/ 238125 w 277485"/>
                    <a:gd name="connsiteY5" fmla="*/ 47625 h 163073"/>
                    <a:gd name="connsiteX6" fmla="*/ 209550 w 277485"/>
                    <a:gd name="connsiteY6" fmla="*/ 133350 h 163073"/>
                    <a:gd name="connsiteX7" fmla="*/ 277485 w 277485"/>
                    <a:gd name="connsiteY7" fmla="*/ 163073 h 163073"/>
                    <a:gd name="connsiteX0" fmla="*/ 35654 w 256212"/>
                    <a:gd name="connsiteY0" fmla="*/ 163073 h 163073"/>
                    <a:gd name="connsiteX1" fmla="*/ 75 w 256212"/>
                    <a:gd name="connsiteY1" fmla="*/ 141726 h 163073"/>
                    <a:gd name="connsiteX2" fmla="*/ 45402 w 256212"/>
                    <a:gd name="connsiteY2" fmla="*/ 123825 h 163073"/>
                    <a:gd name="connsiteX3" fmla="*/ 16827 w 256212"/>
                    <a:gd name="connsiteY3" fmla="*/ 47625 h 163073"/>
                    <a:gd name="connsiteX4" fmla="*/ 121602 w 256212"/>
                    <a:gd name="connsiteY4" fmla="*/ 0 h 163073"/>
                    <a:gd name="connsiteX5" fmla="*/ 216852 w 256212"/>
                    <a:gd name="connsiteY5" fmla="*/ 47625 h 163073"/>
                    <a:gd name="connsiteX6" fmla="*/ 188277 w 256212"/>
                    <a:gd name="connsiteY6" fmla="*/ 133350 h 163073"/>
                    <a:gd name="connsiteX7" fmla="*/ 256212 w 256212"/>
                    <a:gd name="connsiteY7" fmla="*/ 163073 h 163073"/>
                    <a:gd name="connsiteX0" fmla="*/ 0 w 256137"/>
                    <a:gd name="connsiteY0" fmla="*/ 141726 h 163073"/>
                    <a:gd name="connsiteX1" fmla="*/ 45327 w 256137"/>
                    <a:gd name="connsiteY1" fmla="*/ 123825 h 163073"/>
                    <a:gd name="connsiteX2" fmla="*/ 16752 w 256137"/>
                    <a:gd name="connsiteY2" fmla="*/ 47625 h 163073"/>
                    <a:gd name="connsiteX3" fmla="*/ 121527 w 256137"/>
                    <a:gd name="connsiteY3" fmla="*/ 0 h 163073"/>
                    <a:gd name="connsiteX4" fmla="*/ 216777 w 256137"/>
                    <a:gd name="connsiteY4" fmla="*/ 47625 h 163073"/>
                    <a:gd name="connsiteX5" fmla="*/ 188202 w 256137"/>
                    <a:gd name="connsiteY5" fmla="*/ 133350 h 163073"/>
                    <a:gd name="connsiteX6" fmla="*/ 256137 w 256137"/>
                    <a:gd name="connsiteY6" fmla="*/ 163073 h 163073"/>
                    <a:gd name="connsiteX0" fmla="*/ 8153 w 239385"/>
                    <a:gd name="connsiteY0" fmla="*/ 152400 h 163073"/>
                    <a:gd name="connsiteX1" fmla="*/ 28575 w 239385"/>
                    <a:gd name="connsiteY1" fmla="*/ 123825 h 163073"/>
                    <a:gd name="connsiteX2" fmla="*/ 0 w 239385"/>
                    <a:gd name="connsiteY2" fmla="*/ 47625 h 163073"/>
                    <a:gd name="connsiteX3" fmla="*/ 104775 w 239385"/>
                    <a:gd name="connsiteY3" fmla="*/ 0 h 163073"/>
                    <a:gd name="connsiteX4" fmla="*/ 200025 w 239385"/>
                    <a:gd name="connsiteY4" fmla="*/ 47625 h 163073"/>
                    <a:gd name="connsiteX5" fmla="*/ 171450 w 239385"/>
                    <a:gd name="connsiteY5" fmla="*/ 133350 h 163073"/>
                    <a:gd name="connsiteX6" fmla="*/ 239385 w 239385"/>
                    <a:gd name="connsiteY6" fmla="*/ 163073 h 163073"/>
                    <a:gd name="connsiteX0" fmla="*/ 8153 w 239385"/>
                    <a:gd name="connsiteY0" fmla="*/ 152400 h 163073"/>
                    <a:gd name="connsiteX1" fmla="*/ 35719 w 239385"/>
                    <a:gd name="connsiteY1" fmla="*/ 138112 h 163073"/>
                    <a:gd name="connsiteX2" fmla="*/ 0 w 239385"/>
                    <a:gd name="connsiteY2" fmla="*/ 47625 h 163073"/>
                    <a:gd name="connsiteX3" fmla="*/ 104775 w 239385"/>
                    <a:gd name="connsiteY3" fmla="*/ 0 h 163073"/>
                    <a:gd name="connsiteX4" fmla="*/ 200025 w 239385"/>
                    <a:gd name="connsiteY4" fmla="*/ 47625 h 163073"/>
                    <a:gd name="connsiteX5" fmla="*/ 171450 w 239385"/>
                    <a:gd name="connsiteY5" fmla="*/ 133350 h 163073"/>
                    <a:gd name="connsiteX6" fmla="*/ 239385 w 239385"/>
                    <a:gd name="connsiteY6" fmla="*/ 163073 h 163073"/>
                    <a:gd name="connsiteX0" fmla="*/ 35719 w 239385"/>
                    <a:gd name="connsiteY0" fmla="*/ 138112 h 163073"/>
                    <a:gd name="connsiteX1" fmla="*/ 0 w 239385"/>
                    <a:gd name="connsiteY1" fmla="*/ 47625 h 163073"/>
                    <a:gd name="connsiteX2" fmla="*/ 104775 w 239385"/>
                    <a:gd name="connsiteY2" fmla="*/ 0 h 163073"/>
                    <a:gd name="connsiteX3" fmla="*/ 200025 w 239385"/>
                    <a:gd name="connsiteY3" fmla="*/ 47625 h 163073"/>
                    <a:gd name="connsiteX4" fmla="*/ 171450 w 239385"/>
                    <a:gd name="connsiteY4" fmla="*/ 133350 h 163073"/>
                    <a:gd name="connsiteX5" fmla="*/ 239385 w 239385"/>
                    <a:gd name="connsiteY5" fmla="*/ 163073 h 163073"/>
                    <a:gd name="connsiteX0" fmla="*/ 45244 w 239385"/>
                    <a:gd name="connsiteY0" fmla="*/ 138112 h 163073"/>
                    <a:gd name="connsiteX1" fmla="*/ 0 w 239385"/>
                    <a:gd name="connsiteY1" fmla="*/ 47625 h 163073"/>
                    <a:gd name="connsiteX2" fmla="*/ 104775 w 239385"/>
                    <a:gd name="connsiteY2" fmla="*/ 0 h 163073"/>
                    <a:gd name="connsiteX3" fmla="*/ 200025 w 239385"/>
                    <a:gd name="connsiteY3" fmla="*/ 47625 h 163073"/>
                    <a:gd name="connsiteX4" fmla="*/ 171450 w 239385"/>
                    <a:gd name="connsiteY4" fmla="*/ 133350 h 163073"/>
                    <a:gd name="connsiteX5" fmla="*/ 239385 w 239385"/>
                    <a:gd name="connsiteY5" fmla="*/ 163073 h 163073"/>
                    <a:gd name="connsiteX0" fmla="*/ 45244 w 200025"/>
                    <a:gd name="connsiteY0" fmla="*/ 138112 h 138112"/>
                    <a:gd name="connsiteX1" fmla="*/ 0 w 200025"/>
                    <a:gd name="connsiteY1" fmla="*/ 47625 h 138112"/>
                    <a:gd name="connsiteX2" fmla="*/ 104775 w 200025"/>
                    <a:gd name="connsiteY2" fmla="*/ 0 h 138112"/>
                    <a:gd name="connsiteX3" fmla="*/ 200025 w 200025"/>
                    <a:gd name="connsiteY3" fmla="*/ 47625 h 138112"/>
                    <a:gd name="connsiteX4" fmla="*/ 171450 w 200025"/>
                    <a:gd name="connsiteY4" fmla="*/ 133350 h 138112"/>
                    <a:gd name="connsiteX0" fmla="*/ 45244 w 200025"/>
                    <a:gd name="connsiteY0" fmla="*/ 138112 h 138112"/>
                    <a:gd name="connsiteX1" fmla="*/ 0 w 200025"/>
                    <a:gd name="connsiteY1" fmla="*/ 47625 h 138112"/>
                    <a:gd name="connsiteX2" fmla="*/ 104775 w 200025"/>
                    <a:gd name="connsiteY2" fmla="*/ 0 h 138112"/>
                    <a:gd name="connsiteX3" fmla="*/ 200025 w 200025"/>
                    <a:gd name="connsiteY3" fmla="*/ 47625 h 138112"/>
                    <a:gd name="connsiteX4" fmla="*/ 164306 w 200025"/>
                    <a:gd name="connsiteY4" fmla="*/ 135731 h 138112"/>
                    <a:gd name="connsiteX0" fmla="*/ 45244 w 200025"/>
                    <a:gd name="connsiteY0" fmla="*/ 150018 h 150018"/>
                    <a:gd name="connsiteX1" fmla="*/ 0 w 200025"/>
                    <a:gd name="connsiteY1" fmla="*/ 59531 h 150018"/>
                    <a:gd name="connsiteX2" fmla="*/ 107156 w 200025"/>
                    <a:gd name="connsiteY2" fmla="*/ 0 h 150018"/>
                    <a:gd name="connsiteX3" fmla="*/ 200025 w 200025"/>
                    <a:gd name="connsiteY3" fmla="*/ 59531 h 150018"/>
                    <a:gd name="connsiteX4" fmla="*/ 164306 w 200025"/>
                    <a:gd name="connsiteY4" fmla="*/ 147637 h 150018"/>
                    <a:gd name="connsiteX0" fmla="*/ 45244 w 216694"/>
                    <a:gd name="connsiteY0" fmla="*/ 150018 h 150018"/>
                    <a:gd name="connsiteX1" fmla="*/ 0 w 216694"/>
                    <a:gd name="connsiteY1" fmla="*/ 59531 h 150018"/>
                    <a:gd name="connsiteX2" fmla="*/ 107156 w 216694"/>
                    <a:gd name="connsiteY2" fmla="*/ 0 h 150018"/>
                    <a:gd name="connsiteX3" fmla="*/ 216694 w 216694"/>
                    <a:gd name="connsiteY3" fmla="*/ 80962 h 150018"/>
                    <a:gd name="connsiteX4" fmla="*/ 164306 w 216694"/>
                    <a:gd name="connsiteY4" fmla="*/ 147637 h 150018"/>
                    <a:gd name="connsiteX0" fmla="*/ 45244 w 226219"/>
                    <a:gd name="connsiteY0" fmla="*/ 150018 h 150018"/>
                    <a:gd name="connsiteX1" fmla="*/ 0 w 226219"/>
                    <a:gd name="connsiteY1" fmla="*/ 59531 h 150018"/>
                    <a:gd name="connsiteX2" fmla="*/ 107156 w 226219"/>
                    <a:gd name="connsiteY2" fmla="*/ 0 h 150018"/>
                    <a:gd name="connsiteX3" fmla="*/ 226219 w 226219"/>
                    <a:gd name="connsiteY3" fmla="*/ 83343 h 150018"/>
                    <a:gd name="connsiteX4" fmla="*/ 164306 w 226219"/>
                    <a:gd name="connsiteY4" fmla="*/ 147637 h 150018"/>
                    <a:gd name="connsiteX0" fmla="*/ 54769 w 235744"/>
                    <a:gd name="connsiteY0" fmla="*/ 150018 h 150018"/>
                    <a:gd name="connsiteX1" fmla="*/ 0 w 235744"/>
                    <a:gd name="connsiteY1" fmla="*/ 83343 h 150018"/>
                    <a:gd name="connsiteX2" fmla="*/ 116681 w 235744"/>
                    <a:gd name="connsiteY2" fmla="*/ 0 h 150018"/>
                    <a:gd name="connsiteX3" fmla="*/ 235744 w 235744"/>
                    <a:gd name="connsiteY3" fmla="*/ 83343 h 150018"/>
                    <a:gd name="connsiteX4" fmla="*/ 173831 w 235744"/>
                    <a:gd name="connsiteY4" fmla="*/ 147637 h 150018"/>
                    <a:gd name="connsiteX0" fmla="*/ 54769 w 235744"/>
                    <a:gd name="connsiteY0" fmla="*/ 150018 h 157162"/>
                    <a:gd name="connsiteX1" fmla="*/ 0 w 235744"/>
                    <a:gd name="connsiteY1" fmla="*/ 83343 h 157162"/>
                    <a:gd name="connsiteX2" fmla="*/ 116681 w 235744"/>
                    <a:gd name="connsiteY2" fmla="*/ 0 h 157162"/>
                    <a:gd name="connsiteX3" fmla="*/ 235744 w 235744"/>
                    <a:gd name="connsiteY3" fmla="*/ 83343 h 157162"/>
                    <a:gd name="connsiteX4" fmla="*/ 159544 w 235744"/>
                    <a:gd name="connsiteY4" fmla="*/ 157162 h 157162"/>
                    <a:gd name="connsiteX0" fmla="*/ 71438 w 235744"/>
                    <a:gd name="connsiteY0" fmla="*/ 157161 h 157162"/>
                    <a:gd name="connsiteX1" fmla="*/ 0 w 235744"/>
                    <a:gd name="connsiteY1" fmla="*/ 83343 h 157162"/>
                    <a:gd name="connsiteX2" fmla="*/ 116681 w 235744"/>
                    <a:gd name="connsiteY2" fmla="*/ 0 h 157162"/>
                    <a:gd name="connsiteX3" fmla="*/ 235744 w 235744"/>
                    <a:gd name="connsiteY3" fmla="*/ 83343 h 157162"/>
                    <a:gd name="connsiteX4" fmla="*/ 159544 w 235744"/>
                    <a:gd name="connsiteY4" fmla="*/ 157162 h 157162"/>
                    <a:gd name="connsiteX0" fmla="*/ 73820 w 235744"/>
                    <a:gd name="connsiteY0" fmla="*/ 157161 h 157162"/>
                    <a:gd name="connsiteX1" fmla="*/ 0 w 235744"/>
                    <a:gd name="connsiteY1" fmla="*/ 83343 h 157162"/>
                    <a:gd name="connsiteX2" fmla="*/ 116681 w 235744"/>
                    <a:gd name="connsiteY2" fmla="*/ 0 h 157162"/>
                    <a:gd name="connsiteX3" fmla="*/ 235744 w 235744"/>
                    <a:gd name="connsiteY3" fmla="*/ 83343 h 157162"/>
                    <a:gd name="connsiteX4" fmla="*/ 159544 w 235744"/>
                    <a:gd name="connsiteY4" fmla="*/ 157162 h 157162"/>
                    <a:gd name="connsiteX0" fmla="*/ 73820 w 195263"/>
                    <a:gd name="connsiteY0" fmla="*/ 157161 h 157162"/>
                    <a:gd name="connsiteX1" fmla="*/ 0 w 195263"/>
                    <a:gd name="connsiteY1" fmla="*/ 83343 h 157162"/>
                    <a:gd name="connsiteX2" fmla="*/ 116681 w 195263"/>
                    <a:gd name="connsiteY2" fmla="*/ 0 h 157162"/>
                    <a:gd name="connsiteX3" fmla="*/ 195263 w 195263"/>
                    <a:gd name="connsiteY3" fmla="*/ 78580 h 157162"/>
                    <a:gd name="connsiteX4" fmla="*/ 159544 w 195263"/>
                    <a:gd name="connsiteY4" fmla="*/ 157162 h 157162"/>
                    <a:gd name="connsiteX0" fmla="*/ 30958 w 152401"/>
                    <a:gd name="connsiteY0" fmla="*/ 157161 h 157162"/>
                    <a:gd name="connsiteX1" fmla="*/ 0 w 152401"/>
                    <a:gd name="connsiteY1" fmla="*/ 85724 h 157162"/>
                    <a:gd name="connsiteX2" fmla="*/ 73819 w 152401"/>
                    <a:gd name="connsiteY2" fmla="*/ 0 h 157162"/>
                    <a:gd name="connsiteX3" fmla="*/ 152401 w 152401"/>
                    <a:gd name="connsiteY3" fmla="*/ 78580 h 157162"/>
                    <a:gd name="connsiteX4" fmla="*/ 116682 w 152401"/>
                    <a:gd name="connsiteY4" fmla="*/ 157162 h 157162"/>
                    <a:gd name="connsiteX0" fmla="*/ 30958 w 152401"/>
                    <a:gd name="connsiteY0" fmla="*/ 154780 h 154781"/>
                    <a:gd name="connsiteX1" fmla="*/ 0 w 152401"/>
                    <a:gd name="connsiteY1" fmla="*/ 83343 h 154781"/>
                    <a:gd name="connsiteX2" fmla="*/ 76200 w 152401"/>
                    <a:gd name="connsiteY2" fmla="*/ 0 h 154781"/>
                    <a:gd name="connsiteX3" fmla="*/ 152401 w 152401"/>
                    <a:gd name="connsiteY3" fmla="*/ 76199 h 154781"/>
                    <a:gd name="connsiteX4" fmla="*/ 116682 w 152401"/>
                    <a:gd name="connsiteY4" fmla="*/ 154781 h 154781"/>
                    <a:gd name="connsiteX0" fmla="*/ 26195 w 147638"/>
                    <a:gd name="connsiteY0" fmla="*/ 154780 h 154781"/>
                    <a:gd name="connsiteX1" fmla="*/ 0 w 147638"/>
                    <a:gd name="connsiteY1" fmla="*/ 76199 h 154781"/>
                    <a:gd name="connsiteX2" fmla="*/ 71437 w 147638"/>
                    <a:gd name="connsiteY2" fmla="*/ 0 h 154781"/>
                    <a:gd name="connsiteX3" fmla="*/ 147638 w 147638"/>
                    <a:gd name="connsiteY3" fmla="*/ 76199 h 154781"/>
                    <a:gd name="connsiteX4" fmla="*/ 111919 w 147638"/>
                    <a:gd name="connsiteY4" fmla="*/ 154781 h 154781"/>
                    <a:gd name="connsiteX0" fmla="*/ 28576 w 150019"/>
                    <a:gd name="connsiteY0" fmla="*/ 154780 h 154781"/>
                    <a:gd name="connsiteX1" fmla="*/ 0 w 150019"/>
                    <a:gd name="connsiteY1" fmla="*/ 76199 h 154781"/>
                    <a:gd name="connsiteX2" fmla="*/ 73818 w 150019"/>
                    <a:gd name="connsiteY2" fmla="*/ 0 h 154781"/>
                    <a:gd name="connsiteX3" fmla="*/ 150019 w 150019"/>
                    <a:gd name="connsiteY3" fmla="*/ 76199 h 154781"/>
                    <a:gd name="connsiteX4" fmla="*/ 114300 w 150019"/>
                    <a:gd name="connsiteY4" fmla="*/ 154781 h 154781"/>
                    <a:gd name="connsiteX0" fmla="*/ 30957 w 152400"/>
                    <a:gd name="connsiteY0" fmla="*/ 154780 h 154781"/>
                    <a:gd name="connsiteX1" fmla="*/ 0 w 152400"/>
                    <a:gd name="connsiteY1" fmla="*/ 78580 h 154781"/>
                    <a:gd name="connsiteX2" fmla="*/ 76199 w 152400"/>
                    <a:gd name="connsiteY2" fmla="*/ 0 h 154781"/>
                    <a:gd name="connsiteX3" fmla="*/ 152400 w 152400"/>
                    <a:gd name="connsiteY3" fmla="*/ 76199 h 154781"/>
                    <a:gd name="connsiteX4" fmla="*/ 116681 w 152400"/>
                    <a:gd name="connsiteY4" fmla="*/ 154781 h 154781"/>
                    <a:gd name="connsiteX0" fmla="*/ 35719 w 157162"/>
                    <a:gd name="connsiteY0" fmla="*/ 154780 h 154781"/>
                    <a:gd name="connsiteX1" fmla="*/ 0 w 157162"/>
                    <a:gd name="connsiteY1" fmla="*/ 78580 h 154781"/>
                    <a:gd name="connsiteX2" fmla="*/ 80961 w 157162"/>
                    <a:gd name="connsiteY2" fmla="*/ 0 h 154781"/>
                    <a:gd name="connsiteX3" fmla="*/ 157162 w 157162"/>
                    <a:gd name="connsiteY3" fmla="*/ 76199 h 154781"/>
                    <a:gd name="connsiteX4" fmla="*/ 121443 w 157162"/>
                    <a:gd name="connsiteY4" fmla="*/ 154781 h 154781"/>
                    <a:gd name="connsiteX0" fmla="*/ 28576 w 150019"/>
                    <a:gd name="connsiteY0" fmla="*/ 154780 h 154781"/>
                    <a:gd name="connsiteX1" fmla="*/ 0 w 150019"/>
                    <a:gd name="connsiteY1" fmla="*/ 78580 h 154781"/>
                    <a:gd name="connsiteX2" fmla="*/ 73818 w 150019"/>
                    <a:gd name="connsiteY2" fmla="*/ 0 h 154781"/>
                    <a:gd name="connsiteX3" fmla="*/ 150019 w 150019"/>
                    <a:gd name="connsiteY3" fmla="*/ 76199 h 154781"/>
                    <a:gd name="connsiteX4" fmla="*/ 114300 w 150019"/>
                    <a:gd name="connsiteY4" fmla="*/ 154781 h 154781"/>
                    <a:gd name="connsiteX0" fmla="*/ 28576 w 150019"/>
                    <a:gd name="connsiteY0" fmla="*/ 154780 h 154781"/>
                    <a:gd name="connsiteX1" fmla="*/ 0 w 150019"/>
                    <a:gd name="connsiteY1" fmla="*/ 80962 h 154781"/>
                    <a:gd name="connsiteX2" fmla="*/ 73818 w 150019"/>
                    <a:gd name="connsiteY2" fmla="*/ 0 h 154781"/>
                    <a:gd name="connsiteX3" fmla="*/ 150019 w 150019"/>
                    <a:gd name="connsiteY3" fmla="*/ 76199 h 154781"/>
                    <a:gd name="connsiteX4" fmla="*/ 114300 w 150019"/>
                    <a:gd name="connsiteY4" fmla="*/ 154781 h 154781"/>
                    <a:gd name="connsiteX0" fmla="*/ 28576 w 150019"/>
                    <a:gd name="connsiteY0" fmla="*/ 154780 h 154781"/>
                    <a:gd name="connsiteX1" fmla="*/ 0 w 150019"/>
                    <a:gd name="connsiteY1" fmla="*/ 73818 h 154781"/>
                    <a:gd name="connsiteX2" fmla="*/ 73818 w 150019"/>
                    <a:gd name="connsiteY2" fmla="*/ 0 h 154781"/>
                    <a:gd name="connsiteX3" fmla="*/ 150019 w 150019"/>
                    <a:gd name="connsiteY3" fmla="*/ 76199 h 154781"/>
                    <a:gd name="connsiteX4" fmla="*/ 114300 w 150019"/>
                    <a:gd name="connsiteY4" fmla="*/ 154781 h 154781"/>
                    <a:gd name="connsiteX0" fmla="*/ 30958 w 152401"/>
                    <a:gd name="connsiteY0" fmla="*/ 154780 h 154781"/>
                    <a:gd name="connsiteX1" fmla="*/ 0 w 152401"/>
                    <a:gd name="connsiteY1" fmla="*/ 73818 h 154781"/>
                    <a:gd name="connsiteX2" fmla="*/ 76200 w 152401"/>
                    <a:gd name="connsiteY2" fmla="*/ 0 h 154781"/>
                    <a:gd name="connsiteX3" fmla="*/ 152401 w 152401"/>
                    <a:gd name="connsiteY3" fmla="*/ 76199 h 154781"/>
                    <a:gd name="connsiteX4" fmla="*/ 116682 w 152401"/>
                    <a:gd name="connsiteY4" fmla="*/ 154781 h 154781"/>
                    <a:gd name="connsiteX0" fmla="*/ 30958 w 152401"/>
                    <a:gd name="connsiteY0" fmla="*/ 154780 h 154781"/>
                    <a:gd name="connsiteX1" fmla="*/ 0 w 152401"/>
                    <a:gd name="connsiteY1" fmla="*/ 73818 h 154781"/>
                    <a:gd name="connsiteX2" fmla="*/ 76200 w 152401"/>
                    <a:gd name="connsiteY2" fmla="*/ 0 h 154781"/>
                    <a:gd name="connsiteX3" fmla="*/ 152401 w 152401"/>
                    <a:gd name="connsiteY3" fmla="*/ 76199 h 154781"/>
                    <a:gd name="connsiteX4" fmla="*/ 116682 w 152401"/>
                    <a:gd name="connsiteY4" fmla="*/ 154781 h 154781"/>
                    <a:gd name="connsiteX0" fmla="*/ 33339 w 154782"/>
                    <a:gd name="connsiteY0" fmla="*/ 154780 h 154781"/>
                    <a:gd name="connsiteX1" fmla="*/ 0 w 154782"/>
                    <a:gd name="connsiteY1" fmla="*/ 78580 h 154781"/>
                    <a:gd name="connsiteX2" fmla="*/ 78581 w 154782"/>
                    <a:gd name="connsiteY2" fmla="*/ 0 h 154781"/>
                    <a:gd name="connsiteX3" fmla="*/ 154782 w 154782"/>
                    <a:gd name="connsiteY3" fmla="*/ 76199 h 154781"/>
                    <a:gd name="connsiteX4" fmla="*/ 119063 w 154782"/>
                    <a:gd name="connsiteY4" fmla="*/ 154781 h 154781"/>
                    <a:gd name="connsiteX0" fmla="*/ 28576 w 150019"/>
                    <a:gd name="connsiteY0" fmla="*/ 154780 h 154781"/>
                    <a:gd name="connsiteX1" fmla="*/ 0 w 150019"/>
                    <a:gd name="connsiteY1" fmla="*/ 76199 h 154781"/>
                    <a:gd name="connsiteX2" fmla="*/ 73818 w 150019"/>
                    <a:gd name="connsiteY2" fmla="*/ 0 h 154781"/>
                    <a:gd name="connsiteX3" fmla="*/ 150019 w 150019"/>
                    <a:gd name="connsiteY3" fmla="*/ 76199 h 154781"/>
                    <a:gd name="connsiteX4" fmla="*/ 114300 w 150019"/>
                    <a:gd name="connsiteY4" fmla="*/ 154781 h 154781"/>
                    <a:gd name="connsiteX0" fmla="*/ 30958 w 152401"/>
                    <a:gd name="connsiteY0" fmla="*/ 154780 h 154781"/>
                    <a:gd name="connsiteX1" fmla="*/ 0 w 152401"/>
                    <a:gd name="connsiteY1" fmla="*/ 73818 h 154781"/>
                    <a:gd name="connsiteX2" fmla="*/ 76200 w 152401"/>
                    <a:gd name="connsiteY2" fmla="*/ 0 h 154781"/>
                    <a:gd name="connsiteX3" fmla="*/ 152401 w 152401"/>
                    <a:gd name="connsiteY3" fmla="*/ 76199 h 154781"/>
                    <a:gd name="connsiteX4" fmla="*/ 116682 w 152401"/>
                    <a:gd name="connsiteY4" fmla="*/ 154781 h 154781"/>
                    <a:gd name="connsiteX0" fmla="*/ 30958 w 152401"/>
                    <a:gd name="connsiteY0" fmla="*/ 154780 h 154781"/>
                    <a:gd name="connsiteX1" fmla="*/ 0 w 152401"/>
                    <a:gd name="connsiteY1" fmla="*/ 76199 h 154781"/>
                    <a:gd name="connsiteX2" fmla="*/ 76200 w 152401"/>
                    <a:gd name="connsiteY2" fmla="*/ 0 h 154781"/>
                    <a:gd name="connsiteX3" fmla="*/ 152401 w 152401"/>
                    <a:gd name="connsiteY3" fmla="*/ 76199 h 154781"/>
                    <a:gd name="connsiteX4" fmla="*/ 116682 w 152401"/>
                    <a:gd name="connsiteY4" fmla="*/ 154781 h 154781"/>
                    <a:gd name="connsiteX0" fmla="*/ 35721 w 152401"/>
                    <a:gd name="connsiteY0" fmla="*/ 150017 h 154781"/>
                    <a:gd name="connsiteX1" fmla="*/ 0 w 152401"/>
                    <a:gd name="connsiteY1" fmla="*/ 76199 h 154781"/>
                    <a:gd name="connsiteX2" fmla="*/ 76200 w 152401"/>
                    <a:gd name="connsiteY2" fmla="*/ 0 h 154781"/>
                    <a:gd name="connsiteX3" fmla="*/ 152401 w 152401"/>
                    <a:gd name="connsiteY3" fmla="*/ 76199 h 154781"/>
                    <a:gd name="connsiteX4" fmla="*/ 116682 w 152401"/>
                    <a:gd name="connsiteY4" fmla="*/ 154781 h 154781"/>
                    <a:gd name="connsiteX0" fmla="*/ 35721 w 152401"/>
                    <a:gd name="connsiteY0" fmla="*/ 150017 h 154781"/>
                    <a:gd name="connsiteX1" fmla="*/ 0 w 152401"/>
                    <a:gd name="connsiteY1" fmla="*/ 76199 h 154781"/>
                    <a:gd name="connsiteX2" fmla="*/ 76200 w 152401"/>
                    <a:gd name="connsiteY2" fmla="*/ 0 h 154781"/>
                    <a:gd name="connsiteX3" fmla="*/ 152401 w 152401"/>
                    <a:gd name="connsiteY3" fmla="*/ 76199 h 154781"/>
                    <a:gd name="connsiteX4" fmla="*/ 123826 w 152401"/>
                    <a:gd name="connsiteY4" fmla="*/ 154781 h 154781"/>
                    <a:gd name="connsiteX0" fmla="*/ 35721 w 152401"/>
                    <a:gd name="connsiteY0" fmla="*/ 150017 h 152400"/>
                    <a:gd name="connsiteX1" fmla="*/ 0 w 152401"/>
                    <a:gd name="connsiteY1" fmla="*/ 76199 h 152400"/>
                    <a:gd name="connsiteX2" fmla="*/ 76200 w 152401"/>
                    <a:gd name="connsiteY2" fmla="*/ 0 h 152400"/>
                    <a:gd name="connsiteX3" fmla="*/ 152401 w 152401"/>
                    <a:gd name="connsiteY3" fmla="*/ 76199 h 152400"/>
                    <a:gd name="connsiteX4" fmla="*/ 121445 w 152401"/>
                    <a:gd name="connsiteY4" fmla="*/ 152400 h 152400"/>
                    <a:gd name="connsiteX0" fmla="*/ 35721 w 152401"/>
                    <a:gd name="connsiteY0" fmla="*/ 150017 h 150017"/>
                    <a:gd name="connsiteX1" fmla="*/ 0 w 152401"/>
                    <a:gd name="connsiteY1" fmla="*/ 76199 h 150017"/>
                    <a:gd name="connsiteX2" fmla="*/ 76200 w 152401"/>
                    <a:gd name="connsiteY2" fmla="*/ 0 h 150017"/>
                    <a:gd name="connsiteX3" fmla="*/ 152401 w 152401"/>
                    <a:gd name="connsiteY3" fmla="*/ 76199 h 150017"/>
                    <a:gd name="connsiteX4" fmla="*/ 119064 w 152401"/>
                    <a:gd name="connsiteY4" fmla="*/ 147638 h 150017"/>
                    <a:gd name="connsiteX0" fmla="*/ 35721 w 152401"/>
                    <a:gd name="connsiteY0" fmla="*/ 150017 h 150020"/>
                    <a:gd name="connsiteX1" fmla="*/ 0 w 152401"/>
                    <a:gd name="connsiteY1" fmla="*/ 76199 h 150020"/>
                    <a:gd name="connsiteX2" fmla="*/ 76200 w 152401"/>
                    <a:gd name="connsiteY2" fmla="*/ 0 h 150020"/>
                    <a:gd name="connsiteX3" fmla="*/ 152401 w 152401"/>
                    <a:gd name="connsiteY3" fmla="*/ 76199 h 150020"/>
                    <a:gd name="connsiteX4" fmla="*/ 116682 w 152401"/>
                    <a:gd name="connsiteY4" fmla="*/ 150020 h 150020"/>
                    <a:gd name="connsiteX0" fmla="*/ 35721 w 152401"/>
                    <a:gd name="connsiteY0" fmla="*/ 150017 h 150020"/>
                    <a:gd name="connsiteX1" fmla="*/ 0 w 152401"/>
                    <a:gd name="connsiteY1" fmla="*/ 76199 h 150020"/>
                    <a:gd name="connsiteX2" fmla="*/ 76200 w 152401"/>
                    <a:gd name="connsiteY2" fmla="*/ 0 h 150020"/>
                    <a:gd name="connsiteX3" fmla="*/ 152401 w 152401"/>
                    <a:gd name="connsiteY3" fmla="*/ 76199 h 150020"/>
                    <a:gd name="connsiteX4" fmla="*/ 116682 w 152401"/>
                    <a:gd name="connsiteY4" fmla="*/ 150020 h 150020"/>
                    <a:gd name="connsiteX0" fmla="*/ 35721 w 152401"/>
                    <a:gd name="connsiteY0" fmla="*/ 150017 h 150020"/>
                    <a:gd name="connsiteX1" fmla="*/ 0 w 152401"/>
                    <a:gd name="connsiteY1" fmla="*/ 76199 h 150020"/>
                    <a:gd name="connsiteX2" fmla="*/ 76200 w 152401"/>
                    <a:gd name="connsiteY2" fmla="*/ 0 h 150020"/>
                    <a:gd name="connsiteX3" fmla="*/ 152401 w 152401"/>
                    <a:gd name="connsiteY3" fmla="*/ 76199 h 150020"/>
                    <a:gd name="connsiteX4" fmla="*/ 116682 w 152401"/>
                    <a:gd name="connsiteY4" fmla="*/ 150020 h 150020"/>
                    <a:gd name="connsiteX0" fmla="*/ 35721 w 152401"/>
                    <a:gd name="connsiteY0" fmla="*/ 150017 h 150020"/>
                    <a:gd name="connsiteX1" fmla="*/ 0 w 152401"/>
                    <a:gd name="connsiteY1" fmla="*/ 76199 h 150020"/>
                    <a:gd name="connsiteX2" fmla="*/ 76200 w 152401"/>
                    <a:gd name="connsiteY2" fmla="*/ 0 h 150020"/>
                    <a:gd name="connsiteX3" fmla="*/ 152401 w 152401"/>
                    <a:gd name="connsiteY3" fmla="*/ 76199 h 150020"/>
                    <a:gd name="connsiteX4" fmla="*/ 116682 w 152401"/>
                    <a:gd name="connsiteY4" fmla="*/ 150020 h 150020"/>
                    <a:gd name="connsiteX0" fmla="*/ 35721 w 152401"/>
                    <a:gd name="connsiteY0" fmla="*/ 150017 h 150020"/>
                    <a:gd name="connsiteX1" fmla="*/ 0 w 152401"/>
                    <a:gd name="connsiteY1" fmla="*/ 76199 h 150020"/>
                    <a:gd name="connsiteX2" fmla="*/ 76200 w 152401"/>
                    <a:gd name="connsiteY2" fmla="*/ 0 h 150020"/>
                    <a:gd name="connsiteX3" fmla="*/ 152401 w 152401"/>
                    <a:gd name="connsiteY3" fmla="*/ 76199 h 150020"/>
                    <a:gd name="connsiteX4" fmla="*/ 116682 w 152401"/>
                    <a:gd name="connsiteY4" fmla="*/ 150020 h 150020"/>
                    <a:gd name="connsiteX0" fmla="*/ 35721 w 153268"/>
                    <a:gd name="connsiteY0" fmla="*/ 150017 h 150020"/>
                    <a:gd name="connsiteX1" fmla="*/ 0 w 153268"/>
                    <a:gd name="connsiteY1" fmla="*/ 76199 h 150020"/>
                    <a:gd name="connsiteX2" fmla="*/ 76200 w 153268"/>
                    <a:gd name="connsiteY2" fmla="*/ 0 h 150020"/>
                    <a:gd name="connsiteX3" fmla="*/ 152401 w 153268"/>
                    <a:gd name="connsiteY3" fmla="*/ 76199 h 150020"/>
                    <a:gd name="connsiteX4" fmla="*/ 116682 w 153268"/>
                    <a:gd name="connsiteY4" fmla="*/ 150020 h 150020"/>
                    <a:gd name="connsiteX0" fmla="*/ 35721 w 153268"/>
                    <a:gd name="connsiteY0" fmla="*/ 150017 h 150020"/>
                    <a:gd name="connsiteX1" fmla="*/ 0 w 153268"/>
                    <a:gd name="connsiteY1" fmla="*/ 76199 h 150020"/>
                    <a:gd name="connsiteX2" fmla="*/ 76200 w 153268"/>
                    <a:gd name="connsiteY2" fmla="*/ 0 h 150020"/>
                    <a:gd name="connsiteX3" fmla="*/ 152401 w 153268"/>
                    <a:gd name="connsiteY3" fmla="*/ 76199 h 150020"/>
                    <a:gd name="connsiteX4" fmla="*/ 116682 w 153268"/>
                    <a:gd name="connsiteY4" fmla="*/ 150020 h 150020"/>
                    <a:gd name="connsiteX0" fmla="*/ 35721 w 153268"/>
                    <a:gd name="connsiteY0" fmla="*/ 150017 h 150020"/>
                    <a:gd name="connsiteX1" fmla="*/ 0 w 153268"/>
                    <a:gd name="connsiteY1" fmla="*/ 76199 h 150020"/>
                    <a:gd name="connsiteX2" fmla="*/ 76200 w 153268"/>
                    <a:gd name="connsiteY2" fmla="*/ 0 h 150020"/>
                    <a:gd name="connsiteX3" fmla="*/ 152401 w 153268"/>
                    <a:gd name="connsiteY3" fmla="*/ 76199 h 150020"/>
                    <a:gd name="connsiteX4" fmla="*/ 116682 w 153268"/>
                    <a:gd name="connsiteY4" fmla="*/ 150020 h 150020"/>
                    <a:gd name="connsiteX0" fmla="*/ 35721 w 153268"/>
                    <a:gd name="connsiteY0" fmla="*/ 150017 h 150020"/>
                    <a:gd name="connsiteX1" fmla="*/ 0 w 153268"/>
                    <a:gd name="connsiteY1" fmla="*/ 76199 h 150020"/>
                    <a:gd name="connsiteX2" fmla="*/ 76200 w 153268"/>
                    <a:gd name="connsiteY2" fmla="*/ 0 h 150020"/>
                    <a:gd name="connsiteX3" fmla="*/ 152401 w 153268"/>
                    <a:gd name="connsiteY3" fmla="*/ 76199 h 150020"/>
                    <a:gd name="connsiteX4" fmla="*/ 116682 w 153268"/>
                    <a:gd name="connsiteY4" fmla="*/ 150020 h 150020"/>
                    <a:gd name="connsiteX0" fmla="*/ 35721 w 153268"/>
                    <a:gd name="connsiteY0" fmla="*/ 150017 h 150020"/>
                    <a:gd name="connsiteX1" fmla="*/ 0 w 153268"/>
                    <a:gd name="connsiteY1" fmla="*/ 76199 h 150020"/>
                    <a:gd name="connsiteX2" fmla="*/ 76200 w 153268"/>
                    <a:gd name="connsiteY2" fmla="*/ 0 h 150020"/>
                    <a:gd name="connsiteX3" fmla="*/ 152401 w 153268"/>
                    <a:gd name="connsiteY3" fmla="*/ 76199 h 150020"/>
                    <a:gd name="connsiteX4" fmla="*/ 116682 w 153268"/>
                    <a:gd name="connsiteY4" fmla="*/ 150020 h 150020"/>
                    <a:gd name="connsiteX0" fmla="*/ 35721 w 153268"/>
                    <a:gd name="connsiteY0" fmla="*/ 150017 h 150020"/>
                    <a:gd name="connsiteX1" fmla="*/ 0 w 153268"/>
                    <a:gd name="connsiteY1" fmla="*/ 76199 h 150020"/>
                    <a:gd name="connsiteX2" fmla="*/ 76200 w 153268"/>
                    <a:gd name="connsiteY2" fmla="*/ 0 h 150020"/>
                    <a:gd name="connsiteX3" fmla="*/ 152401 w 153268"/>
                    <a:gd name="connsiteY3" fmla="*/ 76199 h 150020"/>
                    <a:gd name="connsiteX4" fmla="*/ 116682 w 153268"/>
                    <a:gd name="connsiteY4" fmla="*/ 150020 h 150020"/>
                    <a:gd name="connsiteX0" fmla="*/ 0 w 117547"/>
                    <a:gd name="connsiteY0" fmla="*/ 150017 h 150020"/>
                    <a:gd name="connsiteX1" fmla="*/ 40479 w 117547"/>
                    <a:gd name="connsiteY1" fmla="*/ 0 h 150020"/>
                    <a:gd name="connsiteX2" fmla="*/ 116680 w 117547"/>
                    <a:gd name="connsiteY2" fmla="*/ 76199 h 150020"/>
                    <a:gd name="connsiteX3" fmla="*/ 80961 w 117547"/>
                    <a:gd name="connsiteY3" fmla="*/ 150020 h 150020"/>
                    <a:gd name="connsiteX0" fmla="*/ 0 w 77068"/>
                    <a:gd name="connsiteY0" fmla="*/ 0 h 150020"/>
                    <a:gd name="connsiteX1" fmla="*/ 76201 w 77068"/>
                    <a:gd name="connsiteY1" fmla="*/ 76199 h 150020"/>
                    <a:gd name="connsiteX2" fmla="*/ 40482 w 77068"/>
                    <a:gd name="connsiteY2" fmla="*/ 150020 h 15002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77068" h="150020">
                      <a:moveTo>
                        <a:pt x="0" y="0"/>
                      </a:moveTo>
                      <a:cubicBezTo>
                        <a:pt x="77787" y="1588"/>
                        <a:pt x="79376" y="29368"/>
                        <a:pt x="76201" y="76199"/>
                      </a:cubicBezTo>
                      <a:cubicBezTo>
                        <a:pt x="71439" y="131762"/>
                        <a:pt x="52388" y="125413"/>
                        <a:pt x="40482" y="150020"/>
                      </a:cubicBezTo>
                    </a:path>
                  </a:pathLst>
                </a:custGeom>
                <a:noFill/>
                <a:ln w="25400">
                  <a:solidFill>
                    <a:srgbClr val="6969B6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CA" dirty="0"/>
                </a:p>
              </p:txBody>
            </p:sp>
            <p:sp>
              <p:nvSpPr>
                <p:cNvPr id="31" name="Freeform 30"/>
                <p:cNvSpPr/>
                <p:nvPr/>
              </p:nvSpPr>
              <p:spPr>
                <a:xfrm flipH="1">
                  <a:off x="534893" y="1981085"/>
                  <a:ext cx="77068" cy="150020"/>
                </a:xfrm>
                <a:custGeom>
                  <a:avLst/>
                  <a:gdLst>
                    <a:gd name="connsiteX0" fmla="*/ 0 w 295275"/>
                    <a:gd name="connsiteY0" fmla="*/ 152400 h 152400"/>
                    <a:gd name="connsiteX1" fmla="*/ 0 w 295275"/>
                    <a:gd name="connsiteY1" fmla="*/ 152400 h 152400"/>
                    <a:gd name="connsiteX2" fmla="*/ 66675 w 295275"/>
                    <a:gd name="connsiteY2" fmla="*/ 123825 h 152400"/>
                    <a:gd name="connsiteX3" fmla="*/ 38100 w 295275"/>
                    <a:gd name="connsiteY3" fmla="*/ 47625 h 152400"/>
                    <a:gd name="connsiteX4" fmla="*/ 142875 w 295275"/>
                    <a:gd name="connsiteY4" fmla="*/ 0 h 152400"/>
                    <a:gd name="connsiteX5" fmla="*/ 238125 w 295275"/>
                    <a:gd name="connsiteY5" fmla="*/ 47625 h 152400"/>
                    <a:gd name="connsiteX6" fmla="*/ 209550 w 295275"/>
                    <a:gd name="connsiteY6" fmla="*/ 133350 h 152400"/>
                    <a:gd name="connsiteX7" fmla="*/ 295275 w 295275"/>
                    <a:gd name="connsiteY7" fmla="*/ 152400 h 152400"/>
                    <a:gd name="connsiteX0" fmla="*/ 0 w 277485"/>
                    <a:gd name="connsiteY0" fmla="*/ 152400 h 163073"/>
                    <a:gd name="connsiteX1" fmla="*/ 0 w 277485"/>
                    <a:gd name="connsiteY1" fmla="*/ 152400 h 163073"/>
                    <a:gd name="connsiteX2" fmla="*/ 66675 w 277485"/>
                    <a:gd name="connsiteY2" fmla="*/ 123825 h 163073"/>
                    <a:gd name="connsiteX3" fmla="*/ 38100 w 277485"/>
                    <a:gd name="connsiteY3" fmla="*/ 47625 h 163073"/>
                    <a:gd name="connsiteX4" fmla="*/ 142875 w 277485"/>
                    <a:gd name="connsiteY4" fmla="*/ 0 h 163073"/>
                    <a:gd name="connsiteX5" fmla="*/ 238125 w 277485"/>
                    <a:gd name="connsiteY5" fmla="*/ 47625 h 163073"/>
                    <a:gd name="connsiteX6" fmla="*/ 209550 w 277485"/>
                    <a:gd name="connsiteY6" fmla="*/ 133350 h 163073"/>
                    <a:gd name="connsiteX7" fmla="*/ 277485 w 277485"/>
                    <a:gd name="connsiteY7" fmla="*/ 163073 h 163073"/>
                    <a:gd name="connsiteX0" fmla="*/ 0 w 277485"/>
                    <a:gd name="connsiteY0" fmla="*/ 152400 h 163073"/>
                    <a:gd name="connsiteX1" fmla="*/ 21348 w 277485"/>
                    <a:gd name="connsiteY1" fmla="*/ 141726 h 163073"/>
                    <a:gd name="connsiteX2" fmla="*/ 66675 w 277485"/>
                    <a:gd name="connsiteY2" fmla="*/ 123825 h 163073"/>
                    <a:gd name="connsiteX3" fmla="*/ 38100 w 277485"/>
                    <a:gd name="connsiteY3" fmla="*/ 47625 h 163073"/>
                    <a:gd name="connsiteX4" fmla="*/ 142875 w 277485"/>
                    <a:gd name="connsiteY4" fmla="*/ 0 h 163073"/>
                    <a:gd name="connsiteX5" fmla="*/ 238125 w 277485"/>
                    <a:gd name="connsiteY5" fmla="*/ 47625 h 163073"/>
                    <a:gd name="connsiteX6" fmla="*/ 209550 w 277485"/>
                    <a:gd name="connsiteY6" fmla="*/ 133350 h 163073"/>
                    <a:gd name="connsiteX7" fmla="*/ 277485 w 277485"/>
                    <a:gd name="connsiteY7" fmla="*/ 163073 h 163073"/>
                    <a:gd name="connsiteX0" fmla="*/ 35654 w 256212"/>
                    <a:gd name="connsiteY0" fmla="*/ 163073 h 163073"/>
                    <a:gd name="connsiteX1" fmla="*/ 75 w 256212"/>
                    <a:gd name="connsiteY1" fmla="*/ 141726 h 163073"/>
                    <a:gd name="connsiteX2" fmla="*/ 45402 w 256212"/>
                    <a:gd name="connsiteY2" fmla="*/ 123825 h 163073"/>
                    <a:gd name="connsiteX3" fmla="*/ 16827 w 256212"/>
                    <a:gd name="connsiteY3" fmla="*/ 47625 h 163073"/>
                    <a:gd name="connsiteX4" fmla="*/ 121602 w 256212"/>
                    <a:gd name="connsiteY4" fmla="*/ 0 h 163073"/>
                    <a:gd name="connsiteX5" fmla="*/ 216852 w 256212"/>
                    <a:gd name="connsiteY5" fmla="*/ 47625 h 163073"/>
                    <a:gd name="connsiteX6" fmla="*/ 188277 w 256212"/>
                    <a:gd name="connsiteY6" fmla="*/ 133350 h 163073"/>
                    <a:gd name="connsiteX7" fmla="*/ 256212 w 256212"/>
                    <a:gd name="connsiteY7" fmla="*/ 163073 h 163073"/>
                    <a:gd name="connsiteX0" fmla="*/ 0 w 256137"/>
                    <a:gd name="connsiteY0" fmla="*/ 141726 h 163073"/>
                    <a:gd name="connsiteX1" fmla="*/ 45327 w 256137"/>
                    <a:gd name="connsiteY1" fmla="*/ 123825 h 163073"/>
                    <a:gd name="connsiteX2" fmla="*/ 16752 w 256137"/>
                    <a:gd name="connsiteY2" fmla="*/ 47625 h 163073"/>
                    <a:gd name="connsiteX3" fmla="*/ 121527 w 256137"/>
                    <a:gd name="connsiteY3" fmla="*/ 0 h 163073"/>
                    <a:gd name="connsiteX4" fmla="*/ 216777 w 256137"/>
                    <a:gd name="connsiteY4" fmla="*/ 47625 h 163073"/>
                    <a:gd name="connsiteX5" fmla="*/ 188202 w 256137"/>
                    <a:gd name="connsiteY5" fmla="*/ 133350 h 163073"/>
                    <a:gd name="connsiteX6" fmla="*/ 256137 w 256137"/>
                    <a:gd name="connsiteY6" fmla="*/ 163073 h 163073"/>
                    <a:gd name="connsiteX0" fmla="*/ 8153 w 239385"/>
                    <a:gd name="connsiteY0" fmla="*/ 152400 h 163073"/>
                    <a:gd name="connsiteX1" fmla="*/ 28575 w 239385"/>
                    <a:gd name="connsiteY1" fmla="*/ 123825 h 163073"/>
                    <a:gd name="connsiteX2" fmla="*/ 0 w 239385"/>
                    <a:gd name="connsiteY2" fmla="*/ 47625 h 163073"/>
                    <a:gd name="connsiteX3" fmla="*/ 104775 w 239385"/>
                    <a:gd name="connsiteY3" fmla="*/ 0 h 163073"/>
                    <a:gd name="connsiteX4" fmla="*/ 200025 w 239385"/>
                    <a:gd name="connsiteY4" fmla="*/ 47625 h 163073"/>
                    <a:gd name="connsiteX5" fmla="*/ 171450 w 239385"/>
                    <a:gd name="connsiteY5" fmla="*/ 133350 h 163073"/>
                    <a:gd name="connsiteX6" fmla="*/ 239385 w 239385"/>
                    <a:gd name="connsiteY6" fmla="*/ 163073 h 163073"/>
                    <a:gd name="connsiteX0" fmla="*/ 8153 w 239385"/>
                    <a:gd name="connsiteY0" fmla="*/ 152400 h 163073"/>
                    <a:gd name="connsiteX1" fmla="*/ 35719 w 239385"/>
                    <a:gd name="connsiteY1" fmla="*/ 138112 h 163073"/>
                    <a:gd name="connsiteX2" fmla="*/ 0 w 239385"/>
                    <a:gd name="connsiteY2" fmla="*/ 47625 h 163073"/>
                    <a:gd name="connsiteX3" fmla="*/ 104775 w 239385"/>
                    <a:gd name="connsiteY3" fmla="*/ 0 h 163073"/>
                    <a:gd name="connsiteX4" fmla="*/ 200025 w 239385"/>
                    <a:gd name="connsiteY4" fmla="*/ 47625 h 163073"/>
                    <a:gd name="connsiteX5" fmla="*/ 171450 w 239385"/>
                    <a:gd name="connsiteY5" fmla="*/ 133350 h 163073"/>
                    <a:gd name="connsiteX6" fmla="*/ 239385 w 239385"/>
                    <a:gd name="connsiteY6" fmla="*/ 163073 h 163073"/>
                    <a:gd name="connsiteX0" fmla="*/ 35719 w 239385"/>
                    <a:gd name="connsiteY0" fmla="*/ 138112 h 163073"/>
                    <a:gd name="connsiteX1" fmla="*/ 0 w 239385"/>
                    <a:gd name="connsiteY1" fmla="*/ 47625 h 163073"/>
                    <a:gd name="connsiteX2" fmla="*/ 104775 w 239385"/>
                    <a:gd name="connsiteY2" fmla="*/ 0 h 163073"/>
                    <a:gd name="connsiteX3" fmla="*/ 200025 w 239385"/>
                    <a:gd name="connsiteY3" fmla="*/ 47625 h 163073"/>
                    <a:gd name="connsiteX4" fmla="*/ 171450 w 239385"/>
                    <a:gd name="connsiteY4" fmla="*/ 133350 h 163073"/>
                    <a:gd name="connsiteX5" fmla="*/ 239385 w 239385"/>
                    <a:gd name="connsiteY5" fmla="*/ 163073 h 163073"/>
                    <a:gd name="connsiteX0" fmla="*/ 45244 w 239385"/>
                    <a:gd name="connsiteY0" fmla="*/ 138112 h 163073"/>
                    <a:gd name="connsiteX1" fmla="*/ 0 w 239385"/>
                    <a:gd name="connsiteY1" fmla="*/ 47625 h 163073"/>
                    <a:gd name="connsiteX2" fmla="*/ 104775 w 239385"/>
                    <a:gd name="connsiteY2" fmla="*/ 0 h 163073"/>
                    <a:gd name="connsiteX3" fmla="*/ 200025 w 239385"/>
                    <a:gd name="connsiteY3" fmla="*/ 47625 h 163073"/>
                    <a:gd name="connsiteX4" fmla="*/ 171450 w 239385"/>
                    <a:gd name="connsiteY4" fmla="*/ 133350 h 163073"/>
                    <a:gd name="connsiteX5" fmla="*/ 239385 w 239385"/>
                    <a:gd name="connsiteY5" fmla="*/ 163073 h 163073"/>
                    <a:gd name="connsiteX0" fmla="*/ 45244 w 200025"/>
                    <a:gd name="connsiteY0" fmla="*/ 138112 h 138112"/>
                    <a:gd name="connsiteX1" fmla="*/ 0 w 200025"/>
                    <a:gd name="connsiteY1" fmla="*/ 47625 h 138112"/>
                    <a:gd name="connsiteX2" fmla="*/ 104775 w 200025"/>
                    <a:gd name="connsiteY2" fmla="*/ 0 h 138112"/>
                    <a:gd name="connsiteX3" fmla="*/ 200025 w 200025"/>
                    <a:gd name="connsiteY3" fmla="*/ 47625 h 138112"/>
                    <a:gd name="connsiteX4" fmla="*/ 171450 w 200025"/>
                    <a:gd name="connsiteY4" fmla="*/ 133350 h 138112"/>
                    <a:gd name="connsiteX0" fmla="*/ 45244 w 200025"/>
                    <a:gd name="connsiteY0" fmla="*/ 138112 h 138112"/>
                    <a:gd name="connsiteX1" fmla="*/ 0 w 200025"/>
                    <a:gd name="connsiteY1" fmla="*/ 47625 h 138112"/>
                    <a:gd name="connsiteX2" fmla="*/ 104775 w 200025"/>
                    <a:gd name="connsiteY2" fmla="*/ 0 h 138112"/>
                    <a:gd name="connsiteX3" fmla="*/ 200025 w 200025"/>
                    <a:gd name="connsiteY3" fmla="*/ 47625 h 138112"/>
                    <a:gd name="connsiteX4" fmla="*/ 164306 w 200025"/>
                    <a:gd name="connsiteY4" fmla="*/ 135731 h 138112"/>
                    <a:gd name="connsiteX0" fmla="*/ 45244 w 200025"/>
                    <a:gd name="connsiteY0" fmla="*/ 150018 h 150018"/>
                    <a:gd name="connsiteX1" fmla="*/ 0 w 200025"/>
                    <a:gd name="connsiteY1" fmla="*/ 59531 h 150018"/>
                    <a:gd name="connsiteX2" fmla="*/ 107156 w 200025"/>
                    <a:gd name="connsiteY2" fmla="*/ 0 h 150018"/>
                    <a:gd name="connsiteX3" fmla="*/ 200025 w 200025"/>
                    <a:gd name="connsiteY3" fmla="*/ 59531 h 150018"/>
                    <a:gd name="connsiteX4" fmla="*/ 164306 w 200025"/>
                    <a:gd name="connsiteY4" fmla="*/ 147637 h 150018"/>
                    <a:gd name="connsiteX0" fmla="*/ 45244 w 216694"/>
                    <a:gd name="connsiteY0" fmla="*/ 150018 h 150018"/>
                    <a:gd name="connsiteX1" fmla="*/ 0 w 216694"/>
                    <a:gd name="connsiteY1" fmla="*/ 59531 h 150018"/>
                    <a:gd name="connsiteX2" fmla="*/ 107156 w 216694"/>
                    <a:gd name="connsiteY2" fmla="*/ 0 h 150018"/>
                    <a:gd name="connsiteX3" fmla="*/ 216694 w 216694"/>
                    <a:gd name="connsiteY3" fmla="*/ 80962 h 150018"/>
                    <a:gd name="connsiteX4" fmla="*/ 164306 w 216694"/>
                    <a:gd name="connsiteY4" fmla="*/ 147637 h 150018"/>
                    <a:gd name="connsiteX0" fmla="*/ 45244 w 226219"/>
                    <a:gd name="connsiteY0" fmla="*/ 150018 h 150018"/>
                    <a:gd name="connsiteX1" fmla="*/ 0 w 226219"/>
                    <a:gd name="connsiteY1" fmla="*/ 59531 h 150018"/>
                    <a:gd name="connsiteX2" fmla="*/ 107156 w 226219"/>
                    <a:gd name="connsiteY2" fmla="*/ 0 h 150018"/>
                    <a:gd name="connsiteX3" fmla="*/ 226219 w 226219"/>
                    <a:gd name="connsiteY3" fmla="*/ 83343 h 150018"/>
                    <a:gd name="connsiteX4" fmla="*/ 164306 w 226219"/>
                    <a:gd name="connsiteY4" fmla="*/ 147637 h 150018"/>
                    <a:gd name="connsiteX0" fmla="*/ 54769 w 235744"/>
                    <a:gd name="connsiteY0" fmla="*/ 150018 h 150018"/>
                    <a:gd name="connsiteX1" fmla="*/ 0 w 235744"/>
                    <a:gd name="connsiteY1" fmla="*/ 83343 h 150018"/>
                    <a:gd name="connsiteX2" fmla="*/ 116681 w 235744"/>
                    <a:gd name="connsiteY2" fmla="*/ 0 h 150018"/>
                    <a:gd name="connsiteX3" fmla="*/ 235744 w 235744"/>
                    <a:gd name="connsiteY3" fmla="*/ 83343 h 150018"/>
                    <a:gd name="connsiteX4" fmla="*/ 173831 w 235744"/>
                    <a:gd name="connsiteY4" fmla="*/ 147637 h 150018"/>
                    <a:gd name="connsiteX0" fmla="*/ 54769 w 235744"/>
                    <a:gd name="connsiteY0" fmla="*/ 150018 h 157162"/>
                    <a:gd name="connsiteX1" fmla="*/ 0 w 235744"/>
                    <a:gd name="connsiteY1" fmla="*/ 83343 h 157162"/>
                    <a:gd name="connsiteX2" fmla="*/ 116681 w 235744"/>
                    <a:gd name="connsiteY2" fmla="*/ 0 h 157162"/>
                    <a:gd name="connsiteX3" fmla="*/ 235744 w 235744"/>
                    <a:gd name="connsiteY3" fmla="*/ 83343 h 157162"/>
                    <a:gd name="connsiteX4" fmla="*/ 159544 w 235744"/>
                    <a:gd name="connsiteY4" fmla="*/ 157162 h 157162"/>
                    <a:gd name="connsiteX0" fmla="*/ 71438 w 235744"/>
                    <a:gd name="connsiteY0" fmla="*/ 157161 h 157162"/>
                    <a:gd name="connsiteX1" fmla="*/ 0 w 235744"/>
                    <a:gd name="connsiteY1" fmla="*/ 83343 h 157162"/>
                    <a:gd name="connsiteX2" fmla="*/ 116681 w 235744"/>
                    <a:gd name="connsiteY2" fmla="*/ 0 h 157162"/>
                    <a:gd name="connsiteX3" fmla="*/ 235744 w 235744"/>
                    <a:gd name="connsiteY3" fmla="*/ 83343 h 157162"/>
                    <a:gd name="connsiteX4" fmla="*/ 159544 w 235744"/>
                    <a:gd name="connsiteY4" fmla="*/ 157162 h 157162"/>
                    <a:gd name="connsiteX0" fmla="*/ 73820 w 235744"/>
                    <a:gd name="connsiteY0" fmla="*/ 157161 h 157162"/>
                    <a:gd name="connsiteX1" fmla="*/ 0 w 235744"/>
                    <a:gd name="connsiteY1" fmla="*/ 83343 h 157162"/>
                    <a:gd name="connsiteX2" fmla="*/ 116681 w 235744"/>
                    <a:gd name="connsiteY2" fmla="*/ 0 h 157162"/>
                    <a:gd name="connsiteX3" fmla="*/ 235744 w 235744"/>
                    <a:gd name="connsiteY3" fmla="*/ 83343 h 157162"/>
                    <a:gd name="connsiteX4" fmla="*/ 159544 w 235744"/>
                    <a:gd name="connsiteY4" fmla="*/ 157162 h 157162"/>
                    <a:gd name="connsiteX0" fmla="*/ 73820 w 195263"/>
                    <a:gd name="connsiteY0" fmla="*/ 157161 h 157162"/>
                    <a:gd name="connsiteX1" fmla="*/ 0 w 195263"/>
                    <a:gd name="connsiteY1" fmla="*/ 83343 h 157162"/>
                    <a:gd name="connsiteX2" fmla="*/ 116681 w 195263"/>
                    <a:gd name="connsiteY2" fmla="*/ 0 h 157162"/>
                    <a:gd name="connsiteX3" fmla="*/ 195263 w 195263"/>
                    <a:gd name="connsiteY3" fmla="*/ 78580 h 157162"/>
                    <a:gd name="connsiteX4" fmla="*/ 159544 w 195263"/>
                    <a:gd name="connsiteY4" fmla="*/ 157162 h 157162"/>
                    <a:gd name="connsiteX0" fmla="*/ 30958 w 152401"/>
                    <a:gd name="connsiteY0" fmla="*/ 157161 h 157162"/>
                    <a:gd name="connsiteX1" fmla="*/ 0 w 152401"/>
                    <a:gd name="connsiteY1" fmla="*/ 85724 h 157162"/>
                    <a:gd name="connsiteX2" fmla="*/ 73819 w 152401"/>
                    <a:gd name="connsiteY2" fmla="*/ 0 h 157162"/>
                    <a:gd name="connsiteX3" fmla="*/ 152401 w 152401"/>
                    <a:gd name="connsiteY3" fmla="*/ 78580 h 157162"/>
                    <a:gd name="connsiteX4" fmla="*/ 116682 w 152401"/>
                    <a:gd name="connsiteY4" fmla="*/ 157162 h 157162"/>
                    <a:gd name="connsiteX0" fmla="*/ 30958 w 152401"/>
                    <a:gd name="connsiteY0" fmla="*/ 154780 h 154781"/>
                    <a:gd name="connsiteX1" fmla="*/ 0 w 152401"/>
                    <a:gd name="connsiteY1" fmla="*/ 83343 h 154781"/>
                    <a:gd name="connsiteX2" fmla="*/ 76200 w 152401"/>
                    <a:gd name="connsiteY2" fmla="*/ 0 h 154781"/>
                    <a:gd name="connsiteX3" fmla="*/ 152401 w 152401"/>
                    <a:gd name="connsiteY3" fmla="*/ 76199 h 154781"/>
                    <a:gd name="connsiteX4" fmla="*/ 116682 w 152401"/>
                    <a:gd name="connsiteY4" fmla="*/ 154781 h 154781"/>
                    <a:gd name="connsiteX0" fmla="*/ 26195 w 147638"/>
                    <a:gd name="connsiteY0" fmla="*/ 154780 h 154781"/>
                    <a:gd name="connsiteX1" fmla="*/ 0 w 147638"/>
                    <a:gd name="connsiteY1" fmla="*/ 76199 h 154781"/>
                    <a:gd name="connsiteX2" fmla="*/ 71437 w 147638"/>
                    <a:gd name="connsiteY2" fmla="*/ 0 h 154781"/>
                    <a:gd name="connsiteX3" fmla="*/ 147638 w 147638"/>
                    <a:gd name="connsiteY3" fmla="*/ 76199 h 154781"/>
                    <a:gd name="connsiteX4" fmla="*/ 111919 w 147638"/>
                    <a:gd name="connsiteY4" fmla="*/ 154781 h 154781"/>
                    <a:gd name="connsiteX0" fmla="*/ 28576 w 150019"/>
                    <a:gd name="connsiteY0" fmla="*/ 154780 h 154781"/>
                    <a:gd name="connsiteX1" fmla="*/ 0 w 150019"/>
                    <a:gd name="connsiteY1" fmla="*/ 76199 h 154781"/>
                    <a:gd name="connsiteX2" fmla="*/ 73818 w 150019"/>
                    <a:gd name="connsiteY2" fmla="*/ 0 h 154781"/>
                    <a:gd name="connsiteX3" fmla="*/ 150019 w 150019"/>
                    <a:gd name="connsiteY3" fmla="*/ 76199 h 154781"/>
                    <a:gd name="connsiteX4" fmla="*/ 114300 w 150019"/>
                    <a:gd name="connsiteY4" fmla="*/ 154781 h 154781"/>
                    <a:gd name="connsiteX0" fmla="*/ 30957 w 152400"/>
                    <a:gd name="connsiteY0" fmla="*/ 154780 h 154781"/>
                    <a:gd name="connsiteX1" fmla="*/ 0 w 152400"/>
                    <a:gd name="connsiteY1" fmla="*/ 78580 h 154781"/>
                    <a:gd name="connsiteX2" fmla="*/ 76199 w 152400"/>
                    <a:gd name="connsiteY2" fmla="*/ 0 h 154781"/>
                    <a:gd name="connsiteX3" fmla="*/ 152400 w 152400"/>
                    <a:gd name="connsiteY3" fmla="*/ 76199 h 154781"/>
                    <a:gd name="connsiteX4" fmla="*/ 116681 w 152400"/>
                    <a:gd name="connsiteY4" fmla="*/ 154781 h 154781"/>
                    <a:gd name="connsiteX0" fmla="*/ 35719 w 157162"/>
                    <a:gd name="connsiteY0" fmla="*/ 154780 h 154781"/>
                    <a:gd name="connsiteX1" fmla="*/ 0 w 157162"/>
                    <a:gd name="connsiteY1" fmla="*/ 78580 h 154781"/>
                    <a:gd name="connsiteX2" fmla="*/ 80961 w 157162"/>
                    <a:gd name="connsiteY2" fmla="*/ 0 h 154781"/>
                    <a:gd name="connsiteX3" fmla="*/ 157162 w 157162"/>
                    <a:gd name="connsiteY3" fmla="*/ 76199 h 154781"/>
                    <a:gd name="connsiteX4" fmla="*/ 121443 w 157162"/>
                    <a:gd name="connsiteY4" fmla="*/ 154781 h 154781"/>
                    <a:gd name="connsiteX0" fmla="*/ 28576 w 150019"/>
                    <a:gd name="connsiteY0" fmla="*/ 154780 h 154781"/>
                    <a:gd name="connsiteX1" fmla="*/ 0 w 150019"/>
                    <a:gd name="connsiteY1" fmla="*/ 78580 h 154781"/>
                    <a:gd name="connsiteX2" fmla="*/ 73818 w 150019"/>
                    <a:gd name="connsiteY2" fmla="*/ 0 h 154781"/>
                    <a:gd name="connsiteX3" fmla="*/ 150019 w 150019"/>
                    <a:gd name="connsiteY3" fmla="*/ 76199 h 154781"/>
                    <a:gd name="connsiteX4" fmla="*/ 114300 w 150019"/>
                    <a:gd name="connsiteY4" fmla="*/ 154781 h 154781"/>
                    <a:gd name="connsiteX0" fmla="*/ 28576 w 150019"/>
                    <a:gd name="connsiteY0" fmla="*/ 154780 h 154781"/>
                    <a:gd name="connsiteX1" fmla="*/ 0 w 150019"/>
                    <a:gd name="connsiteY1" fmla="*/ 80962 h 154781"/>
                    <a:gd name="connsiteX2" fmla="*/ 73818 w 150019"/>
                    <a:gd name="connsiteY2" fmla="*/ 0 h 154781"/>
                    <a:gd name="connsiteX3" fmla="*/ 150019 w 150019"/>
                    <a:gd name="connsiteY3" fmla="*/ 76199 h 154781"/>
                    <a:gd name="connsiteX4" fmla="*/ 114300 w 150019"/>
                    <a:gd name="connsiteY4" fmla="*/ 154781 h 154781"/>
                    <a:gd name="connsiteX0" fmla="*/ 28576 w 150019"/>
                    <a:gd name="connsiteY0" fmla="*/ 154780 h 154781"/>
                    <a:gd name="connsiteX1" fmla="*/ 0 w 150019"/>
                    <a:gd name="connsiteY1" fmla="*/ 73818 h 154781"/>
                    <a:gd name="connsiteX2" fmla="*/ 73818 w 150019"/>
                    <a:gd name="connsiteY2" fmla="*/ 0 h 154781"/>
                    <a:gd name="connsiteX3" fmla="*/ 150019 w 150019"/>
                    <a:gd name="connsiteY3" fmla="*/ 76199 h 154781"/>
                    <a:gd name="connsiteX4" fmla="*/ 114300 w 150019"/>
                    <a:gd name="connsiteY4" fmla="*/ 154781 h 154781"/>
                    <a:gd name="connsiteX0" fmla="*/ 30958 w 152401"/>
                    <a:gd name="connsiteY0" fmla="*/ 154780 h 154781"/>
                    <a:gd name="connsiteX1" fmla="*/ 0 w 152401"/>
                    <a:gd name="connsiteY1" fmla="*/ 73818 h 154781"/>
                    <a:gd name="connsiteX2" fmla="*/ 76200 w 152401"/>
                    <a:gd name="connsiteY2" fmla="*/ 0 h 154781"/>
                    <a:gd name="connsiteX3" fmla="*/ 152401 w 152401"/>
                    <a:gd name="connsiteY3" fmla="*/ 76199 h 154781"/>
                    <a:gd name="connsiteX4" fmla="*/ 116682 w 152401"/>
                    <a:gd name="connsiteY4" fmla="*/ 154781 h 154781"/>
                    <a:gd name="connsiteX0" fmla="*/ 30958 w 152401"/>
                    <a:gd name="connsiteY0" fmla="*/ 154780 h 154781"/>
                    <a:gd name="connsiteX1" fmla="*/ 0 w 152401"/>
                    <a:gd name="connsiteY1" fmla="*/ 73818 h 154781"/>
                    <a:gd name="connsiteX2" fmla="*/ 76200 w 152401"/>
                    <a:gd name="connsiteY2" fmla="*/ 0 h 154781"/>
                    <a:gd name="connsiteX3" fmla="*/ 152401 w 152401"/>
                    <a:gd name="connsiteY3" fmla="*/ 76199 h 154781"/>
                    <a:gd name="connsiteX4" fmla="*/ 116682 w 152401"/>
                    <a:gd name="connsiteY4" fmla="*/ 154781 h 154781"/>
                    <a:gd name="connsiteX0" fmla="*/ 33339 w 154782"/>
                    <a:gd name="connsiteY0" fmla="*/ 154780 h 154781"/>
                    <a:gd name="connsiteX1" fmla="*/ 0 w 154782"/>
                    <a:gd name="connsiteY1" fmla="*/ 78580 h 154781"/>
                    <a:gd name="connsiteX2" fmla="*/ 78581 w 154782"/>
                    <a:gd name="connsiteY2" fmla="*/ 0 h 154781"/>
                    <a:gd name="connsiteX3" fmla="*/ 154782 w 154782"/>
                    <a:gd name="connsiteY3" fmla="*/ 76199 h 154781"/>
                    <a:gd name="connsiteX4" fmla="*/ 119063 w 154782"/>
                    <a:gd name="connsiteY4" fmla="*/ 154781 h 154781"/>
                    <a:gd name="connsiteX0" fmla="*/ 28576 w 150019"/>
                    <a:gd name="connsiteY0" fmla="*/ 154780 h 154781"/>
                    <a:gd name="connsiteX1" fmla="*/ 0 w 150019"/>
                    <a:gd name="connsiteY1" fmla="*/ 76199 h 154781"/>
                    <a:gd name="connsiteX2" fmla="*/ 73818 w 150019"/>
                    <a:gd name="connsiteY2" fmla="*/ 0 h 154781"/>
                    <a:gd name="connsiteX3" fmla="*/ 150019 w 150019"/>
                    <a:gd name="connsiteY3" fmla="*/ 76199 h 154781"/>
                    <a:gd name="connsiteX4" fmla="*/ 114300 w 150019"/>
                    <a:gd name="connsiteY4" fmla="*/ 154781 h 154781"/>
                    <a:gd name="connsiteX0" fmla="*/ 30958 w 152401"/>
                    <a:gd name="connsiteY0" fmla="*/ 154780 h 154781"/>
                    <a:gd name="connsiteX1" fmla="*/ 0 w 152401"/>
                    <a:gd name="connsiteY1" fmla="*/ 73818 h 154781"/>
                    <a:gd name="connsiteX2" fmla="*/ 76200 w 152401"/>
                    <a:gd name="connsiteY2" fmla="*/ 0 h 154781"/>
                    <a:gd name="connsiteX3" fmla="*/ 152401 w 152401"/>
                    <a:gd name="connsiteY3" fmla="*/ 76199 h 154781"/>
                    <a:gd name="connsiteX4" fmla="*/ 116682 w 152401"/>
                    <a:gd name="connsiteY4" fmla="*/ 154781 h 154781"/>
                    <a:gd name="connsiteX0" fmla="*/ 30958 w 152401"/>
                    <a:gd name="connsiteY0" fmla="*/ 154780 h 154781"/>
                    <a:gd name="connsiteX1" fmla="*/ 0 w 152401"/>
                    <a:gd name="connsiteY1" fmla="*/ 76199 h 154781"/>
                    <a:gd name="connsiteX2" fmla="*/ 76200 w 152401"/>
                    <a:gd name="connsiteY2" fmla="*/ 0 h 154781"/>
                    <a:gd name="connsiteX3" fmla="*/ 152401 w 152401"/>
                    <a:gd name="connsiteY3" fmla="*/ 76199 h 154781"/>
                    <a:gd name="connsiteX4" fmla="*/ 116682 w 152401"/>
                    <a:gd name="connsiteY4" fmla="*/ 154781 h 154781"/>
                    <a:gd name="connsiteX0" fmla="*/ 35721 w 152401"/>
                    <a:gd name="connsiteY0" fmla="*/ 150017 h 154781"/>
                    <a:gd name="connsiteX1" fmla="*/ 0 w 152401"/>
                    <a:gd name="connsiteY1" fmla="*/ 76199 h 154781"/>
                    <a:gd name="connsiteX2" fmla="*/ 76200 w 152401"/>
                    <a:gd name="connsiteY2" fmla="*/ 0 h 154781"/>
                    <a:gd name="connsiteX3" fmla="*/ 152401 w 152401"/>
                    <a:gd name="connsiteY3" fmla="*/ 76199 h 154781"/>
                    <a:gd name="connsiteX4" fmla="*/ 116682 w 152401"/>
                    <a:gd name="connsiteY4" fmla="*/ 154781 h 154781"/>
                    <a:gd name="connsiteX0" fmla="*/ 35721 w 152401"/>
                    <a:gd name="connsiteY0" fmla="*/ 150017 h 154781"/>
                    <a:gd name="connsiteX1" fmla="*/ 0 w 152401"/>
                    <a:gd name="connsiteY1" fmla="*/ 76199 h 154781"/>
                    <a:gd name="connsiteX2" fmla="*/ 76200 w 152401"/>
                    <a:gd name="connsiteY2" fmla="*/ 0 h 154781"/>
                    <a:gd name="connsiteX3" fmla="*/ 152401 w 152401"/>
                    <a:gd name="connsiteY3" fmla="*/ 76199 h 154781"/>
                    <a:gd name="connsiteX4" fmla="*/ 123826 w 152401"/>
                    <a:gd name="connsiteY4" fmla="*/ 154781 h 154781"/>
                    <a:gd name="connsiteX0" fmla="*/ 35721 w 152401"/>
                    <a:gd name="connsiteY0" fmla="*/ 150017 h 152400"/>
                    <a:gd name="connsiteX1" fmla="*/ 0 w 152401"/>
                    <a:gd name="connsiteY1" fmla="*/ 76199 h 152400"/>
                    <a:gd name="connsiteX2" fmla="*/ 76200 w 152401"/>
                    <a:gd name="connsiteY2" fmla="*/ 0 h 152400"/>
                    <a:gd name="connsiteX3" fmla="*/ 152401 w 152401"/>
                    <a:gd name="connsiteY3" fmla="*/ 76199 h 152400"/>
                    <a:gd name="connsiteX4" fmla="*/ 121445 w 152401"/>
                    <a:gd name="connsiteY4" fmla="*/ 152400 h 152400"/>
                    <a:gd name="connsiteX0" fmla="*/ 35721 w 152401"/>
                    <a:gd name="connsiteY0" fmla="*/ 150017 h 150017"/>
                    <a:gd name="connsiteX1" fmla="*/ 0 w 152401"/>
                    <a:gd name="connsiteY1" fmla="*/ 76199 h 150017"/>
                    <a:gd name="connsiteX2" fmla="*/ 76200 w 152401"/>
                    <a:gd name="connsiteY2" fmla="*/ 0 h 150017"/>
                    <a:gd name="connsiteX3" fmla="*/ 152401 w 152401"/>
                    <a:gd name="connsiteY3" fmla="*/ 76199 h 150017"/>
                    <a:gd name="connsiteX4" fmla="*/ 119064 w 152401"/>
                    <a:gd name="connsiteY4" fmla="*/ 147638 h 150017"/>
                    <a:gd name="connsiteX0" fmla="*/ 35721 w 152401"/>
                    <a:gd name="connsiteY0" fmla="*/ 150017 h 150020"/>
                    <a:gd name="connsiteX1" fmla="*/ 0 w 152401"/>
                    <a:gd name="connsiteY1" fmla="*/ 76199 h 150020"/>
                    <a:gd name="connsiteX2" fmla="*/ 76200 w 152401"/>
                    <a:gd name="connsiteY2" fmla="*/ 0 h 150020"/>
                    <a:gd name="connsiteX3" fmla="*/ 152401 w 152401"/>
                    <a:gd name="connsiteY3" fmla="*/ 76199 h 150020"/>
                    <a:gd name="connsiteX4" fmla="*/ 116682 w 152401"/>
                    <a:gd name="connsiteY4" fmla="*/ 150020 h 150020"/>
                    <a:gd name="connsiteX0" fmla="*/ 35721 w 152401"/>
                    <a:gd name="connsiteY0" fmla="*/ 150017 h 150020"/>
                    <a:gd name="connsiteX1" fmla="*/ 0 w 152401"/>
                    <a:gd name="connsiteY1" fmla="*/ 76199 h 150020"/>
                    <a:gd name="connsiteX2" fmla="*/ 76200 w 152401"/>
                    <a:gd name="connsiteY2" fmla="*/ 0 h 150020"/>
                    <a:gd name="connsiteX3" fmla="*/ 152401 w 152401"/>
                    <a:gd name="connsiteY3" fmla="*/ 76199 h 150020"/>
                    <a:gd name="connsiteX4" fmla="*/ 116682 w 152401"/>
                    <a:gd name="connsiteY4" fmla="*/ 150020 h 150020"/>
                    <a:gd name="connsiteX0" fmla="*/ 35721 w 152401"/>
                    <a:gd name="connsiteY0" fmla="*/ 150017 h 150020"/>
                    <a:gd name="connsiteX1" fmla="*/ 0 w 152401"/>
                    <a:gd name="connsiteY1" fmla="*/ 76199 h 150020"/>
                    <a:gd name="connsiteX2" fmla="*/ 76200 w 152401"/>
                    <a:gd name="connsiteY2" fmla="*/ 0 h 150020"/>
                    <a:gd name="connsiteX3" fmla="*/ 152401 w 152401"/>
                    <a:gd name="connsiteY3" fmla="*/ 76199 h 150020"/>
                    <a:gd name="connsiteX4" fmla="*/ 116682 w 152401"/>
                    <a:gd name="connsiteY4" fmla="*/ 150020 h 150020"/>
                    <a:gd name="connsiteX0" fmla="*/ 35721 w 152401"/>
                    <a:gd name="connsiteY0" fmla="*/ 150017 h 150020"/>
                    <a:gd name="connsiteX1" fmla="*/ 0 w 152401"/>
                    <a:gd name="connsiteY1" fmla="*/ 76199 h 150020"/>
                    <a:gd name="connsiteX2" fmla="*/ 76200 w 152401"/>
                    <a:gd name="connsiteY2" fmla="*/ 0 h 150020"/>
                    <a:gd name="connsiteX3" fmla="*/ 152401 w 152401"/>
                    <a:gd name="connsiteY3" fmla="*/ 76199 h 150020"/>
                    <a:gd name="connsiteX4" fmla="*/ 116682 w 152401"/>
                    <a:gd name="connsiteY4" fmla="*/ 150020 h 150020"/>
                    <a:gd name="connsiteX0" fmla="*/ 35721 w 152401"/>
                    <a:gd name="connsiteY0" fmla="*/ 150017 h 150020"/>
                    <a:gd name="connsiteX1" fmla="*/ 0 w 152401"/>
                    <a:gd name="connsiteY1" fmla="*/ 76199 h 150020"/>
                    <a:gd name="connsiteX2" fmla="*/ 76200 w 152401"/>
                    <a:gd name="connsiteY2" fmla="*/ 0 h 150020"/>
                    <a:gd name="connsiteX3" fmla="*/ 152401 w 152401"/>
                    <a:gd name="connsiteY3" fmla="*/ 76199 h 150020"/>
                    <a:gd name="connsiteX4" fmla="*/ 116682 w 152401"/>
                    <a:gd name="connsiteY4" fmla="*/ 150020 h 150020"/>
                    <a:gd name="connsiteX0" fmla="*/ 35721 w 153268"/>
                    <a:gd name="connsiteY0" fmla="*/ 150017 h 150020"/>
                    <a:gd name="connsiteX1" fmla="*/ 0 w 153268"/>
                    <a:gd name="connsiteY1" fmla="*/ 76199 h 150020"/>
                    <a:gd name="connsiteX2" fmla="*/ 76200 w 153268"/>
                    <a:gd name="connsiteY2" fmla="*/ 0 h 150020"/>
                    <a:gd name="connsiteX3" fmla="*/ 152401 w 153268"/>
                    <a:gd name="connsiteY3" fmla="*/ 76199 h 150020"/>
                    <a:gd name="connsiteX4" fmla="*/ 116682 w 153268"/>
                    <a:gd name="connsiteY4" fmla="*/ 150020 h 150020"/>
                    <a:gd name="connsiteX0" fmla="*/ 35721 w 153268"/>
                    <a:gd name="connsiteY0" fmla="*/ 150017 h 150020"/>
                    <a:gd name="connsiteX1" fmla="*/ 0 w 153268"/>
                    <a:gd name="connsiteY1" fmla="*/ 76199 h 150020"/>
                    <a:gd name="connsiteX2" fmla="*/ 76200 w 153268"/>
                    <a:gd name="connsiteY2" fmla="*/ 0 h 150020"/>
                    <a:gd name="connsiteX3" fmla="*/ 152401 w 153268"/>
                    <a:gd name="connsiteY3" fmla="*/ 76199 h 150020"/>
                    <a:gd name="connsiteX4" fmla="*/ 116682 w 153268"/>
                    <a:gd name="connsiteY4" fmla="*/ 150020 h 150020"/>
                    <a:gd name="connsiteX0" fmla="*/ 35721 w 153268"/>
                    <a:gd name="connsiteY0" fmla="*/ 150017 h 150020"/>
                    <a:gd name="connsiteX1" fmla="*/ 0 w 153268"/>
                    <a:gd name="connsiteY1" fmla="*/ 76199 h 150020"/>
                    <a:gd name="connsiteX2" fmla="*/ 76200 w 153268"/>
                    <a:gd name="connsiteY2" fmla="*/ 0 h 150020"/>
                    <a:gd name="connsiteX3" fmla="*/ 152401 w 153268"/>
                    <a:gd name="connsiteY3" fmla="*/ 76199 h 150020"/>
                    <a:gd name="connsiteX4" fmla="*/ 116682 w 153268"/>
                    <a:gd name="connsiteY4" fmla="*/ 150020 h 150020"/>
                    <a:gd name="connsiteX0" fmla="*/ 35721 w 153268"/>
                    <a:gd name="connsiteY0" fmla="*/ 150017 h 150020"/>
                    <a:gd name="connsiteX1" fmla="*/ 0 w 153268"/>
                    <a:gd name="connsiteY1" fmla="*/ 76199 h 150020"/>
                    <a:gd name="connsiteX2" fmla="*/ 76200 w 153268"/>
                    <a:gd name="connsiteY2" fmla="*/ 0 h 150020"/>
                    <a:gd name="connsiteX3" fmla="*/ 152401 w 153268"/>
                    <a:gd name="connsiteY3" fmla="*/ 76199 h 150020"/>
                    <a:gd name="connsiteX4" fmla="*/ 116682 w 153268"/>
                    <a:gd name="connsiteY4" fmla="*/ 150020 h 150020"/>
                    <a:gd name="connsiteX0" fmla="*/ 35721 w 153268"/>
                    <a:gd name="connsiteY0" fmla="*/ 150017 h 150020"/>
                    <a:gd name="connsiteX1" fmla="*/ 0 w 153268"/>
                    <a:gd name="connsiteY1" fmla="*/ 76199 h 150020"/>
                    <a:gd name="connsiteX2" fmla="*/ 76200 w 153268"/>
                    <a:gd name="connsiteY2" fmla="*/ 0 h 150020"/>
                    <a:gd name="connsiteX3" fmla="*/ 152401 w 153268"/>
                    <a:gd name="connsiteY3" fmla="*/ 76199 h 150020"/>
                    <a:gd name="connsiteX4" fmla="*/ 116682 w 153268"/>
                    <a:gd name="connsiteY4" fmla="*/ 150020 h 150020"/>
                    <a:gd name="connsiteX0" fmla="*/ 35721 w 153268"/>
                    <a:gd name="connsiteY0" fmla="*/ 150017 h 150020"/>
                    <a:gd name="connsiteX1" fmla="*/ 0 w 153268"/>
                    <a:gd name="connsiteY1" fmla="*/ 76199 h 150020"/>
                    <a:gd name="connsiteX2" fmla="*/ 76200 w 153268"/>
                    <a:gd name="connsiteY2" fmla="*/ 0 h 150020"/>
                    <a:gd name="connsiteX3" fmla="*/ 152401 w 153268"/>
                    <a:gd name="connsiteY3" fmla="*/ 76199 h 150020"/>
                    <a:gd name="connsiteX4" fmla="*/ 116682 w 153268"/>
                    <a:gd name="connsiteY4" fmla="*/ 150020 h 150020"/>
                    <a:gd name="connsiteX0" fmla="*/ 0 w 117547"/>
                    <a:gd name="connsiteY0" fmla="*/ 150017 h 150020"/>
                    <a:gd name="connsiteX1" fmla="*/ 40479 w 117547"/>
                    <a:gd name="connsiteY1" fmla="*/ 0 h 150020"/>
                    <a:gd name="connsiteX2" fmla="*/ 116680 w 117547"/>
                    <a:gd name="connsiteY2" fmla="*/ 76199 h 150020"/>
                    <a:gd name="connsiteX3" fmla="*/ 80961 w 117547"/>
                    <a:gd name="connsiteY3" fmla="*/ 150020 h 150020"/>
                    <a:gd name="connsiteX0" fmla="*/ 0 w 77068"/>
                    <a:gd name="connsiteY0" fmla="*/ 0 h 150020"/>
                    <a:gd name="connsiteX1" fmla="*/ 76201 w 77068"/>
                    <a:gd name="connsiteY1" fmla="*/ 76199 h 150020"/>
                    <a:gd name="connsiteX2" fmla="*/ 40482 w 77068"/>
                    <a:gd name="connsiteY2" fmla="*/ 150020 h 15002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77068" h="150020">
                      <a:moveTo>
                        <a:pt x="0" y="0"/>
                      </a:moveTo>
                      <a:cubicBezTo>
                        <a:pt x="77787" y="1588"/>
                        <a:pt x="79376" y="29368"/>
                        <a:pt x="76201" y="76199"/>
                      </a:cubicBezTo>
                      <a:cubicBezTo>
                        <a:pt x="71439" y="131762"/>
                        <a:pt x="52388" y="125413"/>
                        <a:pt x="40482" y="150020"/>
                      </a:cubicBezTo>
                    </a:path>
                  </a:pathLst>
                </a:custGeom>
                <a:noFill/>
                <a:ln w="25400">
                  <a:solidFill>
                    <a:srgbClr val="6969B6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CA" dirty="0"/>
                </a:p>
              </p:txBody>
            </p:sp>
          </p:grpSp>
          <p:grpSp>
            <p:nvGrpSpPr>
              <p:cNvPr id="35" name="Group 34"/>
              <p:cNvGrpSpPr/>
              <p:nvPr/>
            </p:nvGrpSpPr>
            <p:grpSpPr>
              <a:xfrm rot="3840000">
                <a:off x="1087386" y="2200851"/>
                <a:ext cx="153024" cy="150020"/>
                <a:chOff x="534893" y="1981085"/>
                <a:chExt cx="153024" cy="150020"/>
              </a:xfrm>
            </p:grpSpPr>
            <p:sp>
              <p:nvSpPr>
                <p:cNvPr id="36" name="Freeform 35"/>
                <p:cNvSpPr/>
                <p:nvPr/>
              </p:nvSpPr>
              <p:spPr>
                <a:xfrm>
                  <a:off x="610849" y="1981085"/>
                  <a:ext cx="77068" cy="150020"/>
                </a:xfrm>
                <a:custGeom>
                  <a:avLst/>
                  <a:gdLst>
                    <a:gd name="connsiteX0" fmla="*/ 0 w 295275"/>
                    <a:gd name="connsiteY0" fmla="*/ 152400 h 152400"/>
                    <a:gd name="connsiteX1" fmla="*/ 0 w 295275"/>
                    <a:gd name="connsiteY1" fmla="*/ 152400 h 152400"/>
                    <a:gd name="connsiteX2" fmla="*/ 66675 w 295275"/>
                    <a:gd name="connsiteY2" fmla="*/ 123825 h 152400"/>
                    <a:gd name="connsiteX3" fmla="*/ 38100 w 295275"/>
                    <a:gd name="connsiteY3" fmla="*/ 47625 h 152400"/>
                    <a:gd name="connsiteX4" fmla="*/ 142875 w 295275"/>
                    <a:gd name="connsiteY4" fmla="*/ 0 h 152400"/>
                    <a:gd name="connsiteX5" fmla="*/ 238125 w 295275"/>
                    <a:gd name="connsiteY5" fmla="*/ 47625 h 152400"/>
                    <a:gd name="connsiteX6" fmla="*/ 209550 w 295275"/>
                    <a:gd name="connsiteY6" fmla="*/ 133350 h 152400"/>
                    <a:gd name="connsiteX7" fmla="*/ 295275 w 295275"/>
                    <a:gd name="connsiteY7" fmla="*/ 152400 h 152400"/>
                    <a:gd name="connsiteX0" fmla="*/ 0 w 277485"/>
                    <a:gd name="connsiteY0" fmla="*/ 152400 h 163073"/>
                    <a:gd name="connsiteX1" fmla="*/ 0 w 277485"/>
                    <a:gd name="connsiteY1" fmla="*/ 152400 h 163073"/>
                    <a:gd name="connsiteX2" fmla="*/ 66675 w 277485"/>
                    <a:gd name="connsiteY2" fmla="*/ 123825 h 163073"/>
                    <a:gd name="connsiteX3" fmla="*/ 38100 w 277485"/>
                    <a:gd name="connsiteY3" fmla="*/ 47625 h 163073"/>
                    <a:gd name="connsiteX4" fmla="*/ 142875 w 277485"/>
                    <a:gd name="connsiteY4" fmla="*/ 0 h 163073"/>
                    <a:gd name="connsiteX5" fmla="*/ 238125 w 277485"/>
                    <a:gd name="connsiteY5" fmla="*/ 47625 h 163073"/>
                    <a:gd name="connsiteX6" fmla="*/ 209550 w 277485"/>
                    <a:gd name="connsiteY6" fmla="*/ 133350 h 163073"/>
                    <a:gd name="connsiteX7" fmla="*/ 277485 w 277485"/>
                    <a:gd name="connsiteY7" fmla="*/ 163073 h 163073"/>
                    <a:gd name="connsiteX0" fmla="*/ 0 w 277485"/>
                    <a:gd name="connsiteY0" fmla="*/ 152400 h 163073"/>
                    <a:gd name="connsiteX1" fmla="*/ 21348 w 277485"/>
                    <a:gd name="connsiteY1" fmla="*/ 141726 h 163073"/>
                    <a:gd name="connsiteX2" fmla="*/ 66675 w 277485"/>
                    <a:gd name="connsiteY2" fmla="*/ 123825 h 163073"/>
                    <a:gd name="connsiteX3" fmla="*/ 38100 w 277485"/>
                    <a:gd name="connsiteY3" fmla="*/ 47625 h 163073"/>
                    <a:gd name="connsiteX4" fmla="*/ 142875 w 277485"/>
                    <a:gd name="connsiteY4" fmla="*/ 0 h 163073"/>
                    <a:gd name="connsiteX5" fmla="*/ 238125 w 277485"/>
                    <a:gd name="connsiteY5" fmla="*/ 47625 h 163073"/>
                    <a:gd name="connsiteX6" fmla="*/ 209550 w 277485"/>
                    <a:gd name="connsiteY6" fmla="*/ 133350 h 163073"/>
                    <a:gd name="connsiteX7" fmla="*/ 277485 w 277485"/>
                    <a:gd name="connsiteY7" fmla="*/ 163073 h 163073"/>
                    <a:gd name="connsiteX0" fmla="*/ 35654 w 256212"/>
                    <a:gd name="connsiteY0" fmla="*/ 163073 h 163073"/>
                    <a:gd name="connsiteX1" fmla="*/ 75 w 256212"/>
                    <a:gd name="connsiteY1" fmla="*/ 141726 h 163073"/>
                    <a:gd name="connsiteX2" fmla="*/ 45402 w 256212"/>
                    <a:gd name="connsiteY2" fmla="*/ 123825 h 163073"/>
                    <a:gd name="connsiteX3" fmla="*/ 16827 w 256212"/>
                    <a:gd name="connsiteY3" fmla="*/ 47625 h 163073"/>
                    <a:gd name="connsiteX4" fmla="*/ 121602 w 256212"/>
                    <a:gd name="connsiteY4" fmla="*/ 0 h 163073"/>
                    <a:gd name="connsiteX5" fmla="*/ 216852 w 256212"/>
                    <a:gd name="connsiteY5" fmla="*/ 47625 h 163073"/>
                    <a:gd name="connsiteX6" fmla="*/ 188277 w 256212"/>
                    <a:gd name="connsiteY6" fmla="*/ 133350 h 163073"/>
                    <a:gd name="connsiteX7" fmla="*/ 256212 w 256212"/>
                    <a:gd name="connsiteY7" fmla="*/ 163073 h 163073"/>
                    <a:gd name="connsiteX0" fmla="*/ 0 w 256137"/>
                    <a:gd name="connsiteY0" fmla="*/ 141726 h 163073"/>
                    <a:gd name="connsiteX1" fmla="*/ 45327 w 256137"/>
                    <a:gd name="connsiteY1" fmla="*/ 123825 h 163073"/>
                    <a:gd name="connsiteX2" fmla="*/ 16752 w 256137"/>
                    <a:gd name="connsiteY2" fmla="*/ 47625 h 163073"/>
                    <a:gd name="connsiteX3" fmla="*/ 121527 w 256137"/>
                    <a:gd name="connsiteY3" fmla="*/ 0 h 163073"/>
                    <a:gd name="connsiteX4" fmla="*/ 216777 w 256137"/>
                    <a:gd name="connsiteY4" fmla="*/ 47625 h 163073"/>
                    <a:gd name="connsiteX5" fmla="*/ 188202 w 256137"/>
                    <a:gd name="connsiteY5" fmla="*/ 133350 h 163073"/>
                    <a:gd name="connsiteX6" fmla="*/ 256137 w 256137"/>
                    <a:gd name="connsiteY6" fmla="*/ 163073 h 163073"/>
                    <a:gd name="connsiteX0" fmla="*/ 8153 w 239385"/>
                    <a:gd name="connsiteY0" fmla="*/ 152400 h 163073"/>
                    <a:gd name="connsiteX1" fmla="*/ 28575 w 239385"/>
                    <a:gd name="connsiteY1" fmla="*/ 123825 h 163073"/>
                    <a:gd name="connsiteX2" fmla="*/ 0 w 239385"/>
                    <a:gd name="connsiteY2" fmla="*/ 47625 h 163073"/>
                    <a:gd name="connsiteX3" fmla="*/ 104775 w 239385"/>
                    <a:gd name="connsiteY3" fmla="*/ 0 h 163073"/>
                    <a:gd name="connsiteX4" fmla="*/ 200025 w 239385"/>
                    <a:gd name="connsiteY4" fmla="*/ 47625 h 163073"/>
                    <a:gd name="connsiteX5" fmla="*/ 171450 w 239385"/>
                    <a:gd name="connsiteY5" fmla="*/ 133350 h 163073"/>
                    <a:gd name="connsiteX6" fmla="*/ 239385 w 239385"/>
                    <a:gd name="connsiteY6" fmla="*/ 163073 h 163073"/>
                    <a:gd name="connsiteX0" fmla="*/ 8153 w 239385"/>
                    <a:gd name="connsiteY0" fmla="*/ 152400 h 163073"/>
                    <a:gd name="connsiteX1" fmla="*/ 35719 w 239385"/>
                    <a:gd name="connsiteY1" fmla="*/ 138112 h 163073"/>
                    <a:gd name="connsiteX2" fmla="*/ 0 w 239385"/>
                    <a:gd name="connsiteY2" fmla="*/ 47625 h 163073"/>
                    <a:gd name="connsiteX3" fmla="*/ 104775 w 239385"/>
                    <a:gd name="connsiteY3" fmla="*/ 0 h 163073"/>
                    <a:gd name="connsiteX4" fmla="*/ 200025 w 239385"/>
                    <a:gd name="connsiteY4" fmla="*/ 47625 h 163073"/>
                    <a:gd name="connsiteX5" fmla="*/ 171450 w 239385"/>
                    <a:gd name="connsiteY5" fmla="*/ 133350 h 163073"/>
                    <a:gd name="connsiteX6" fmla="*/ 239385 w 239385"/>
                    <a:gd name="connsiteY6" fmla="*/ 163073 h 163073"/>
                    <a:gd name="connsiteX0" fmla="*/ 35719 w 239385"/>
                    <a:gd name="connsiteY0" fmla="*/ 138112 h 163073"/>
                    <a:gd name="connsiteX1" fmla="*/ 0 w 239385"/>
                    <a:gd name="connsiteY1" fmla="*/ 47625 h 163073"/>
                    <a:gd name="connsiteX2" fmla="*/ 104775 w 239385"/>
                    <a:gd name="connsiteY2" fmla="*/ 0 h 163073"/>
                    <a:gd name="connsiteX3" fmla="*/ 200025 w 239385"/>
                    <a:gd name="connsiteY3" fmla="*/ 47625 h 163073"/>
                    <a:gd name="connsiteX4" fmla="*/ 171450 w 239385"/>
                    <a:gd name="connsiteY4" fmla="*/ 133350 h 163073"/>
                    <a:gd name="connsiteX5" fmla="*/ 239385 w 239385"/>
                    <a:gd name="connsiteY5" fmla="*/ 163073 h 163073"/>
                    <a:gd name="connsiteX0" fmla="*/ 45244 w 239385"/>
                    <a:gd name="connsiteY0" fmla="*/ 138112 h 163073"/>
                    <a:gd name="connsiteX1" fmla="*/ 0 w 239385"/>
                    <a:gd name="connsiteY1" fmla="*/ 47625 h 163073"/>
                    <a:gd name="connsiteX2" fmla="*/ 104775 w 239385"/>
                    <a:gd name="connsiteY2" fmla="*/ 0 h 163073"/>
                    <a:gd name="connsiteX3" fmla="*/ 200025 w 239385"/>
                    <a:gd name="connsiteY3" fmla="*/ 47625 h 163073"/>
                    <a:gd name="connsiteX4" fmla="*/ 171450 w 239385"/>
                    <a:gd name="connsiteY4" fmla="*/ 133350 h 163073"/>
                    <a:gd name="connsiteX5" fmla="*/ 239385 w 239385"/>
                    <a:gd name="connsiteY5" fmla="*/ 163073 h 163073"/>
                    <a:gd name="connsiteX0" fmla="*/ 45244 w 200025"/>
                    <a:gd name="connsiteY0" fmla="*/ 138112 h 138112"/>
                    <a:gd name="connsiteX1" fmla="*/ 0 w 200025"/>
                    <a:gd name="connsiteY1" fmla="*/ 47625 h 138112"/>
                    <a:gd name="connsiteX2" fmla="*/ 104775 w 200025"/>
                    <a:gd name="connsiteY2" fmla="*/ 0 h 138112"/>
                    <a:gd name="connsiteX3" fmla="*/ 200025 w 200025"/>
                    <a:gd name="connsiteY3" fmla="*/ 47625 h 138112"/>
                    <a:gd name="connsiteX4" fmla="*/ 171450 w 200025"/>
                    <a:gd name="connsiteY4" fmla="*/ 133350 h 138112"/>
                    <a:gd name="connsiteX0" fmla="*/ 45244 w 200025"/>
                    <a:gd name="connsiteY0" fmla="*/ 138112 h 138112"/>
                    <a:gd name="connsiteX1" fmla="*/ 0 w 200025"/>
                    <a:gd name="connsiteY1" fmla="*/ 47625 h 138112"/>
                    <a:gd name="connsiteX2" fmla="*/ 104775 w 200025"/>
                    <a:gd name="connsiteY2" fmla="*/ 0 h 138112"/>
                    <a:gd name="connsiteX3" fmla="*/ 200025 w 200025"/>
                    <a:gd name="connsiteY3" fmla="*/ 47625 h 138112"/>
                    <a:gd name="connsiteX4" fmla="*/ 164306 w 200025"/>
                    <a:gd name="connsiteY4" fmla="*/ 135731 h 138112"/>
                    <a:gd name="connsiteX0" fmla="*/ 45244 w 200025"/>
                    <a:gd name="connsiteY0" fmla="*/ 150018 h 150018"/>
                    <a:gd name="connsiteX1" fmla="*/ 0 w 200025"/>
                    <a:gd name="connsiteY1" fmla="*/ 59531 h 150018"/>
                    <a:gd name="connsiteX2" fmla="*/ 107156 w 200025"/>
                    <a:gd name="connsiteY2" fmla="*/ 0 h 150018"/>
                    <a:gd name="connsiteX3" fmla="*/ 200025 w 200025"/>
                    <a:gd name="connsiteY3" fmla="*/ 59531 h 150018"/>
                    <a:gd name="connsiteX4" fmla="*/ 164306 w 200025"/>
                    <a:gd name="connsiteY4" fmla="*/ 147637 h 150018"/>
                    <a:gd name="connsiteX0" fmla="*/ 45244 w 216694"/>
                    <a:gd name="connsiteY0" fmla="*/ 150018 h 150018"/>
                    <a:gd name="connsiteX1" fmla="*/ 0 w 216694"/>
                    <a:gd name="connsiteY1" fmla="*/ 59531 h 150018"/>
                    <a:gd name="connsiteX2" fmla="*/ 107156 w 216694"/>
                    <a:gd name="connsiteY2" fmla="*/ 0 h 150018"/>
                    <a:gd name="connsiteX3" fmla="*/ 216694 w 216694"/>
                    <a:gd name="connsiteY3" fmla="*/ 80962 h 150018"/>
                    <a:gd name="connsiteX4" fmla="*/ 164306 w 216694"/>
                    <a:gd name="connsiteY4" fmla="*/ 147637 h 150018"/>
                    <a:gd name="connsiteX0" fmla="*/ 45244 w 226219"/>
                    <a:gd name="connsiteY0" fmla="*/ 150018 h 150018"/>
                    <a:gd name="connsiteX1" fmla="*/ 0 w 226219"/>
                    <a:gd name="connsiteY1" fmla="*/ 59531 h 150018"/>
                    <a:gd name="connsiteX2" fmla="*/ 107156 w 226219"/>
                    <a:gd name="connsiteY2" fmla="*/ 0 h 150018"/>
                    <a:gd name="connsiteX3" fmla="*/ 226219 w 226219"/>
                    <a:gd name="connsiteY3" fmla="*/ 83343 h 150018"/>
                    <a:gd name="connsiteX4" fmla="*/ 164306 w 226219"/>
                    <a:gd name="connsiteY4" fmla="*/ 147637 h 150018"/>
                    <a:gd name="connsiteX0" fmla="*/ 54769 w 235744"/>
                    <a:gd name="connsiteY0" fmla="*/ 150018 h 150018"/>
                    <a:gd name="connsiteX1" fmla="*/ 0 w 235744"/>
                    <a:gd name="connsiteY1" fmla="*/ 83343 h 150018"/>
                    <a:gd name="connsiteX2" fmla="*/ 116681 w 235744"/>
                    <a:gd name="connsiteY2" fmla="*/ 0 h 150018"/>
                    <a:gd name="connsiteX3" fmla="*/ 235744 w 235744"/>
                    <a:gd name="connsiteY3" fmla="*/ 83343 h 150018"/>
                    <a:gd name="connsiteX4" fmla="*/ 173831 w 235744"/>
                    <a:gd name="connsiteY4" fmla="*/ 147637 h 150018"/>
                    <a:gd name="connsiteX0" fmla="*/ 54769 w 235744"/>
                    <a:gd name="connsiteY0" fmla="*/ 150018 h 157162"/>
                    <a:gd name="connsiteX1" fmla="*/ 0 w 235744"/>
                    <a:gd name="connsiteY1" fmla="*/ 83343 h 157162"/>
                    <a:gd name="connsiteX2" fmla="*/ 116681 w 235744"/>
                    <a:gd name="connsiteY2" fmla="*/ 0 h 157162"/>
                    <a:gd name="connsiteX3" fmla="*/ 235744 w 235744"/>
                    <a:gd name="connsiteY3" fmla="*/ 83343 h 157162"/>
                    <a:gd name="connsiteX4" fmla="*/ 159544 w 235744"/>
                    <a:gd name="connsiteY4" fmla="*/ 157162 h 157162"/>
                    <a:gd name="connsiteX0" fmla="*/ 71438 w 235744"/>
                    <a:gd name="connsiteY0" fmla="*/ 157161 h 157162"/>
                    <a:gd name="connsiteX1" fmla="*/ 0 w 235744"/>
                    <a:gd name="connsiteY1" fmla="*/ 83343 h 157162"/>
                    <a:gd name="connsiteX2" fmla="*/ 116681 w 235744"/>
                    <a:gd name="connsiteY2" fmla="*/ 0 h 157162"/>
                    <a:gd name="connsiteX3" fmla="*/ 235744 w 235744"/>
                    <a:gd name="connsiteY3" fmla="*/ 83343 h 157162"/>
                    <a:gd name="connsiteX4" fmla="*/ 159544 w 235744"/>
                    <a:gd name="connsiteY4" fmla="*/ 157162 h 157162"/>
                    <a:gd name="connsiteX0" fmla="*/ 73820 w 235744"/>
                    <a:gd name="connsiteY0" fmla="*/ 157161 h 157162"/>
                    <a:gd name="connsiteX1" fmla="*/ 0 w 235744"/>
                    <a:gd name="connsiteY1" fmla="*/ 83343 h 157162"/>
                    <a:gd name="connsiteX2" fmla="*/ 116681 w 235744"/>
                    <a:gd name="connsiteY2" fmla="*/ 0 h 157162"/>
                    <a:gd name="connsiteX3" fmla="*/ 235744 w 235744"/>
                    <a:gd name="connsiteY3" fmla="*/ 83343 h 157162"/>
                    <a:gd name="connsiteX4" fmla="*/ 159544 w 235744"/>
                    <a:gd name="connsiteY4" fmla="*/ 157162 h 157162"/>
                    <a:gd name="connsiteX0" fmla="*/ 73820 w 195263"/>
                    <a:gd name="connsiteY0" fmla="*/ 157161 h 157162"/>
                    <a:gd name="connsiteX1" fmla="*/ 0 w 195263"/>
                    <a:gd name="connsiteY1" fmla="*/ 83343 h 157162"/>
                    <a:gd name="connsiteX2" fmla="*/ 116681 w 195263"/>
                    <a:gd name="connsiteY2" fmla="*/ 0 h 157162"/>
                    <a:gd name="connsiteX3" fmla="*/ 195263 w 195263"/>
                    <a:gd name="connsiteY3" fmla="*/ 78580 h 157162"/>
                    <a:gd name="connsiteX4" fmla="*/ 159544 w 195263"/>
                    <a:gd name="connsiteY4" fmla="*/ 157162 h 157162"/>
                    <a:gd name="connsiteX0" fmla="*/ 30958 w 152401"/>
                    <a:gd name="connsiteY0" fmla="*/ 157161 h 157162"/>
                    <a:gd name="connsiteX1" fmla="*/ 0 w 152401"/>
                    <a:gd name="connsiteY1" fmla="*/ 85724 h 157162"/>
                    <a:gd name="connsiteX2" fmla="*/ 73819 w 152401"/>
                    <a:gd name="connsiteY2" fmla="*/ 0 h 157162"/>
                    <a:gd name="connsiteX3" fmla="*/ 152401 w 152401"/>
                    <a:gd name="connsiteY3" fmla="*/ 78580 h 157162"/>
                    <a:gd name="connsiteX4" fmla="*/ 116682 w 152401"/>
                    <a:gd name="connsiteY4" fmla="*/ 157162 h 157162"/>
                    <a:gd name="connsiteX0" fmla="*/ 30958 w 152401"/>
                    <a:gd name="connsiteY0" fmla="*/ 154780 h 154781"/>
                    <a:gd name="connsiteX1" fmla="*/ 0 w 152401"/>
                    <a:gd name="connsiteY1" fmla="*/ 83343 h 154781"/>
                    <a:gd name="connsiteX2" fmla="*/ 76200 w 152401"/>
                    <a:gd name="connsiteY2" fmla="*/ 0 h 154781"/>
                    <a:gd name="connsiteX3" fmla="*/ 152401 w 152401"/>
                    <a:gd name="connsiteY3" fmla="*/ 76199 h 154781"/>
                    <a:gd name="connsiteX4" fmla="*/ 116682 w 152401"/>
                    <a:gd name="connsiteY4" fmla="*/ 154781 h 154781"/>
                    <a:gd name="connsiteX0" fmla="*/ 26195 w 147638"/>
                    <a:gd name="connsiteY0" fmla="*/ 154780 h 154781"/>
                    <a:gd name="connsiteX1" fmla="*/ 0 w 147638"/>
                    <a:gd name="connsiteY1" fmla="*/ 76199 h 154781"/>
                    <a:gd name="connsiteX2" fmla="*/ 71437 w 147638"/>
                    <a:gd name="connsiteY2" fmla="*/ 0 h 154781"/>
                    <a:gd name="connsiteX3" fmla="*/ 147638 w 147638"/>
                    <a:gd name="connsiteY3" fmla="*/ 76199 h 154781"/>
                    <a:gd name="connsiteX4" fmla="*/ 111919 w 147638"/>
                    <a:gd name="connsiteY4" fmla="*/ 154781 h 154781"/>
                    <a:gd name="connsiteX0" fmla="*/ 28576 w 150019"/>
                    <a:gd name="connsiteY0" fmla="*/ 154780 h 154781"/>
                    <a:gd name="connsiteX1" fmla="*/ 0 w 150019"/>
                    <a:gd name="connsiteY1" fmla="*/ 76199 h 154781"/>
                    <a:gd name="connsiteX2" fmla="*/ 73818 w 150019"/>
                    <a:gd name="connsiteY2" fmla="*/ 0 h 154781"/>
                    <a:gd name="connsiteX3" fmla="*/ 150019 w 150019"/>
                    <a:gd name="connsiteY3" fmla="*/ 76199 h 154781"/>
                    <a:gd name="connsiteX4" fmla="*/ 114300 w 150019"/>
                    <a:gd name="connsiteY4" fmla="*/ 154781 h 154781"/>
                    <a:gd name="connsiteX0" fmla="*/ 30957 w 152400"/>
                    <a:gd name="connsiteY0" fmla="*/ 154780 h 154781"/>
                    <a:gd name="connsiteX1" fmla="*/ 0 w 152400"/>
                    <a:gd name="connsiteY1" fmla="*/ 78580 h 154781"/>
                    <a:gd name="connsiteX2" fmla="*/ 76199 w 152400"/>
                    <a:gd name="connsiteY2" fmla="*/ 0 h 154781"/>
                    <a:gd name="connsiteX3" fmla="*/ 152400 w 152400"/>
                    <a:gd name="connsiteY3" fmla="*/ 76199 h 154781"/>
                    <a:gd name="connsiteX4" fmla="*/ 116681 w 152400"/>
                    <a:gd name="connsiteY4" fmla="*/ 154781 h 154781"/>
                    <a:gd name="connsiteX0" fmla="*/ 35719 w 157162"/>
                    <a:gd name="connsiteY0" fmla="*/ 154780 h 154781"/>
                    <a:gd name="connsiteX1" fmla="*/ 0 w 157162"/>
                    <a:gd name="connsiteY1" fmla="*/ 78580 h 154781"/>
                    <a:gd name="connsiteX2" fmla="*/ 80961 w 157162"/>
                    <a:gd name="connsiteY2" fmla="*/ 0 h 154781"/>
                    <a:gd name="connsiteX3" fmla="*/ 157162 w 157162"/>
                    <a:gd name="connsiteY3" fmla="*/ 76199 h 154781"/>
                    <a:gd name="connsiteX4" fmla="*/ 121443 w 157162"/>
                    <a:gd name="connsiteY4" fmla="*/ 154781 h 154781"/>
                    <a:gd name="connsiteX0" fmla="*/ 28576 w 150019"/>
                    <a:gd name="connsiteY0" fmla="*/ 154780 h 154781"/>
                    <a:gd name="connsiteX1" fmla="*/ 0 w 150019"/>
                    <a:gd name="connsiteY1" fmla="*/ 78580 h 154781"/>
                    <a:gd name="connsiteX2" fmla="*/ 73818 w 150019"/>
                    <a:gd name="connsiteY2" fmla="*/ 0 h 154781"/>
                    <a:gd name="connsiteX3" fmla="*/ 150019 w 150019"/>
                    <a:gd name="connsiteY3" fmla="*/ 76199 h 154781"/>
                    <a:gd name="connsiteX4" fmla="*/ 114300 w 150019"/>
                    <a:gd name="connsiteY4" fmla="*/ 154781 h 154781"/>
                    <a:gd name="connsiteX0" fmla="*/ 28576 w 150019"/>
                    <a:gd name="connsiteY0" fmla="*/ 154780 h 154781"/>
                    <a:gd name="connsiteX1" fmla="*/ 0 w 150019"/>
                    <a:gd name="connsiteY1" fmla="*/ 80962 h 154781"/>
                    <a:gd name="connsiteX2" fmla="*/ 73818 w 150019"/>
                    <a:gd name="connsiteY2" fmla="*/ 0 h 154781"/>
                    <a:gd name="connsiteX3" fmla="*/ 150019 w 150019"/>
                    <a:gd name="connsiteY3" fmla="*/ 76199 h 154781"/>
                    <a:gd name="connsiteX4" fmla="*/ 114300 w 150019"/>
                    <a:gd name="connsiteY4" fmla="*/ 154781 h 154781"/>
                    <a:gd name="connsiteX0" fmla="*/ 28576 w 150019"/>
                    <a:gd name="connsiteY0" fmla="*/ 154780 h 154781"/>
                    <a:gd name="connsiteX1" fmla="*/ 0 w 150019"/>
                    <a:gd name="connsiteY1" fmla="*/ 73818 h 154781"/>
                    <a:gd name="connsiteX2" fmla="*/ 73818 w 150019"/>
                    <a:gd name="connsiteY2" fmla="*/ 0 h 154781"/>
                    <a:gd name="connsiteX3" fmla="*/ 150019 w 150019"/>
                    <a:gd name="connsiteY3" fmla="*/ 76199 h 154781"/>
                    <a:gd name="connsiteX4" fmla="*/ 114300 w 150019"/>
                    <a:gd name="connsiteY4" fmla="*/ 154781 h 154781"/>
                    <a:gd name="connsiteX0" fmla="*/ 30958 w 152401"/>
                    <a:gd name="connsiteY0" fmla="*/ 154780 h 154781"/>
                    <a:gd name="connsiteX1" fmla="*/ 0 w 152401"/>
                    <a:gd name="connsiteY1" fmla="*/ 73818 h 154781"/>
                    <a:gd name="connsiteX2" fmla="*/ 76200 w 152401"/>
                    <a:gd name="connsiteY2" fmla="*/ 0 h 154781"/>
                    <a:gd name="connsiteX3" fmla="*/ 152401 w 152401"/>
                    <a:gd name="connsiteY3" fmla="*/ 76199 h 154781"/>
                    <a:gd name="connsiteX4" fmla="*/ 116682 w 152401"/>
                    <a:gd name="connsiteY4" fmla="*/ 154781 h 154781"/>
                    <a:gd name="connsiteX0" fmla="*/ 30958 w 152401"/>
                    <a:gd name="connsiteY0" fmla="*/ 154780 h 154781"/>
                    <a:gd name="connsiteX1" fmla="*/ 0 w 152401"/>
                    <a:gd name="connsiteY1" fmla="*/ 73818 h 154781"/>
                    <a:gd name="connsiteX2" fmla="*/ 76200 w 152401"/>
                    <a:gd name="connsiteY2" fmla="*/ 0 h 154781"/>
                    <a:gd name="connsiteX3" fmla="*/ 152401 w 152401"/>
                    <a:gd name="connsiteY3" fmla="*/ 76199 h 154781"/>
                    <a:gd name="connsiteX4" fmla="*/ 116682 w 152401"/>
                    <a:gd name="connsiteY4" fmla="*/ 154781 h 154781"/>
                    <a:gd name="connsiteX0" fmla="*/ 33339 w 154782"/>
                    <a:gd name="connsiteY0" fmla="*/ 154780 h 154781"/>
                    <a:gd name="connsiteX1" fmla="*/ 0 w 154782"/>
                    <a:gd name="connsiteY1" fmla="*/ 78580 h 154781"/>
                    <a:gd name="connsiteX2" fmla="*/ 78581 w 154782"/>
                    <a:gd name="connsiteY2" fmla="*/ 0 h 154781"/>
                    <a:gd name="connsiteX3" fmla="*/ 154782 w 154782"/>
                    <a:gd name="connsiteY3" fmla="*/ 76199 h 154781"/>
                    <a:gd name="connsiteX4" fmla="*/ 119063 w 154782"/>
                    <a:gd name="connsiteY4" fmla="*/ 154781 h 154781"/>
                    <a:gd name="connsiteX0" fmla="*/ 28576 w 150019"/>
                    <a:gd name="connsiteY0" fmla="*/ 154780 h 154781"/>
                    <a:gd name="connsiteX1" fmla="*/ 0 w 150019"/>
                    <a:gd name="connsiteY1" fmla="*/ 76199 h 154781"/>
                    <a:gd name="connsiteX2" fmla="*/ 73818 w 150019"/>
                    <a:gd name="connsiteY2" fmla="*/ 0 h 154781"/>
                    <a:gd name="connsiteX3" fmla="*/ 150019 w 150019"/>
                    <a:gd name="connsiteY3" fmla="*/ 76199 h 154781"/>
                    <a:gd name="connsiteX4" fmla="*/ 114300 w 150019"/>
                    <a:gd name="connsiteY4" fmla="*/ 154781 h 154781"/>
                    <a:gd name="connsiteX0" fmla="*/ 30958 w 152401"/>
                    <a:gd name="connsiteY0" fmla="*/ 154780 h 154781"/>
                    <a:gd name="connsiteX1" fmla="*/ 0 w 152401"/>
                    <a:gd name="connsiteY1" fmla="*/ 73818 h 154781"/>
                    <a:gd name="connsiteX2" fmla="*/ 76200 w 152401"/>
                    <a:gd name="connsiteY2" fmla="*/ 0 h 154781"/>
                    <a:gd name="connsiteX3" fmla="*/ 152401 w 152401"/>
                    <a:gd name="connsiteY3" fmla="*/ 76199 h 154781"/>
                    <a:gd name="connsiteX4" fmla="*/ 116682 w 152401"/>
                    <a:gd name="connsiteY4" fmla="*/ 154781 h 154781"/>
                    <a:gd name="connsiteX0" fmla="*/ 30958 w 152401"/>
                    <a:gd name="connsiteY0" fmla="*/ 154780 h 154781"/>
                    <a:gd name="connsiteX1" fmla="*/ 0 w 152401"/>
                    <a:gd name="connsiteY1" fmla="*/ 76199 h 154781"/>
                    <a:gd name="connsiteX2" fmla="*/ 76200 w 152401"/>
                    <a:gd name="connsiteY2" fmla="*/ 0 h 154781"/>
                    <a:gd name="connsiteX3" fmla="*/ 152401 w 152401"/>
                    <a:gd name="connsiteY3" fmla="*/ 76199 h 154781"/>
                    <a:gd name="connsiteX4" fmla="*/ 116682 w 152401"/>
                    <a:gd name="connsiteY4" fmla="*/ 154781 h 154781"/>
                    <a:gd name="connsiteX0" fmla="*/ 35721 w 152401"/>
                    <a:gd name="connsiteY0" fmla="*/ 150017 h 154781"/>
                    <a:gd name="connsiteX1" fmla="*/ 0 w 152401"/>
                    <a:gd name="connsiteY1" fmla="*/ 76199 h 154781"/>
                    <a:gd name="connsiteX2" fmla="*/ 76200 w 152401"/>
                    <a:gd name="connsiteY2" fmla="*/ 0 h 154781"/>
                    <a:gd name="connsiteX3" fmla="*/ 152401 w 152401"/>
                    <a:gd name="connsiteY3" fmla="*/ 76199 h 154781"/>
                    <a:gd name="connsiteX4" fmla="*/ 116682 w 152401"/>
                    <a:gd name="connsiteY4" fmla="*/ 154781 h 154781"/>
                    <a:gd name="connsiteX0" fmla="*/ 35721 w 152401"/>
                    <a:gd name="connsiteY0" fmla="*/ 150017 h 154781"/>
                    <a:gd name="connsiteX1" fmla="*/ 0 w 152401"/>
                    <a:gd name="connsiteY1" fmla="*/ 76199 h 154781"/>
                    <a:gd name="connsiteX2" fmla="*/ 76200 w 152401"/>
                    <a:gd name="connsiteY2" fmla="*/ 0 h 154781"/>
                    <a:gd name="connsiteX3" fmla="*/ 152401 w 152401"/>
                    <a:gd name="connsiteY3" fmla="*/ 76199 h 154781"/>
                    <a:gd name="connsiteX4" fmla="*/ 123826 w 152401"/>
                    <a:gd name="connsiteY4" fmla="*/ 154781 h 154781"/>
                    <a:gd name="connsiteX0" fmla="*/ 35721 w 152401"/>
                    <a:gd name="connsiteY0" fmla="*/ 150017 h 152400"/>
                    <a:gd name="connsiteX1" fmla="*/ 0 w 152401"/>
                    <a:gd name="connsiteY1" fmla="*/ 76199 h 152400"/>
                    <a:gd name="connsiteX2" fmla="*/ 76200 w 152401"/>
                    <a:gd name="connsiteY2" fmla="*/ 0 h 152400"/>
                    <a:gd name="connsiteX3" fmla="*/ 152401 w 152401"/>
                    <a:gd name="connsiteY3" fmla="*/ 76199 h 152400"/>
                    <a:gd name="connsiteX4" fmla="*/ 121445 w 152401"/>
                    <a:gd name="connsiteY4" fmla="*/ 152400 h 152400"/>
                    <a:gd name="connsiteX0" fmla="*/ 35721 w 152401"/>
                    <a:gd name="connsiteY0" fmla="*/ 150017 h 150017"/>
                    <a:gd name="connsiteX1" fmla="*/ 0 w 152401"/>
                    <a:gd name="connsiteY1" fmla="*/ 76199 h 150017"/>
                    <a:gd name="connsiteX2" fmla="*/ 76200 w 152401"/>
                    <a:gd name="connsiteY2" fmla="*/ 0 h 150017"/>
                    <a:gd name="connsiteX3" fmla="*/ 152401 w 152401"/>
                    <a:gd name="connsiteY3" fmla="*/ 76199 h 150017"/>
                    <a:gd name="connsiteX4" fmla="*/ 119064 w 152401"/>
                    <a:gd name="connsiteY4" fmla="*/ 147638 h 150017"/>
                    <a:gd name="connsiteX0" fmla="*/ 35721 w 152401"/>
                    <a:gd name="connsiteY0" fmla="*/ 150017 h 150020"/>
                    <a:gd name="connsiteX1" fmla="*/ 0 w 152401"/>
                    <a:gd name="connsiteY1" fmla="*/ 76199 h 150020"/>
                    <a:gd name="connsiteX2" fmla="*/ 76200 w 152401"/>
                    <a:gd name="connsiteY2" fmla="*/ 0 h 150020"/>
                    <a:gd name="connsiteX3" fmla="*/ 152401 w 152401"/>
                    <a:gd name="connsiteY3" fmla="*/ 76199 h 150020"/>
                    <a:gd name="connsiteX4" fmla="*/ 116682 w 152401"/>
                    <a:gd name="connsiteY4" fmla="*/ 150020 h 150020"/>
                    <a:gd name="connsiteX0" fmla="*/ 35721 w 152401"/>
                    <a:gd name="connsiteY0" fmla="*/ 150017 h 150020"/>
                    <a:gd name="connsiteX1" fmla="*/ 0 w 152401"/>
                    <a:gd name="connsiteY1" fmla="*/ 76199 h 150020"/>
                    <a:gd name="connsiteX2" fmla="*/ 76200 w 152401"/>
                    <a:gd name="connsiteY2" fmla="*/ 0 h 150020"/>
                    <a:gd name="connsiteX3" fmla="*/ 152401 w 152401"/>
                    <a:gd name="connsiteY3" fmla="*/ 76199 h 150020"/>
                    <a:gd name="connsiteX4" fmla="*/ 116682 w 152401"/>
                    <a:gd name="connsiteY4" fmla="*/ 150020 h 150020"/>
                    <a:gd name="connsiteX0" fmla="*/ 35721 w 152401"/>
                    <a:gd name="connsiteY0" fmla="*/ 150017 h 150020"/>
                    <a:gd name="connsiteX1" fmla="*/ 0 w 152401"/>
                    <a:gd name="connsiteY1" fmla="*/ 76199 h 150020"/>
                    <a:gd name="connsiteX2" fmla="*/ 76200 w 152401"/>
                    <a:gd name="connsiteY2" fmla="*/ 0 h 150020"/>
                    <a:gd name="connsiteX3" fmla="*/ 152401 w 152401"/>
                    <a:gd name="connsiteY3" fmla="*/ 76199 h 150020"/>
                    <a:gd name="connsiteX4" fmla="*/ 116682 w 152401"/>
                    <a:gd name="connsiteY4" fmla="*/ 150020 h 150020"/>
                    <a:gd name="connsiteX0" fmla="*/ 35721 w 152401"/>
                    <a:gd name="connsiteY0" fmla="*/ 150017 h 150020"/>
                    <a:gd name="connsiteX1" fmla="*/ 0 w 152401"/>
                    <a:gd name="connsiteY1" fmla="*/ 76199 h 150020"/>
                    <a:gd name="connsiteX2" fmla="*/ 76200 w 152401"/>
                    <a:gd name="connsiteY2" fmla="*/ 0 h 150020"/>
                    <a:gd name="connsiteX3" fmla="*/ 152401 w 152401"/>
                    <a:gd name="connsiteY3" fmla="*/ 76199 h 150020"/>
                    <a:gd name="connsiteX4" fmla="*/ 116682 w 152401"/>
                    <a:gd name="connsiteY4" fmla="*/ 150020 h 150020"/>
                    <a:gd name="connsiteX0" fmla="*/ 35721 w 152401"/>
                    <a:gd name="connsiteY0" fmla="*/ 150017 h 150020"/>
                    <a:gd name="connsiteX1" fmla="*/ 0 w 152401"/>
                    <a:gd name="connsiteY1" fmla="*/ 76199 h 150020"/>
                    <a:gd name="connsiteX2" fmla="*/ 76200 w 152401"/>
                    <a:gd name="connsiteY2" fmla="*/ 0 h 150020"/>
                    <a:gd name="connsiteX3" fmla="*/ 152401 w 152401"/>
                    <a:gd name="connsiteY3" fmla="*/ 76199 h 150020"/>
                    <a:gd name="connsiteX4" fmla="*/ 116682 w 152401"/>
                    <a:gd name="connsiteY4" fmla="*/ 150020 h 150020"/>
                    <a:gd name="connsiteX0" fmla="*/ 35721 w 153268"/>
                    <a:gd name="connsiteY0" fmla="*/ 150017 h 150020"/>
                    <a:gd name="connsiteX1" fmla="*/ 0 w 153268"/>
                    <a:gd name="connsiteY1" fmla="*/ 76199 h 150020"/>
                    <a:gd name="connsiteX2" fmla="*/ 76200 w 153268"/>
                    <a:gd name="connsiteY2" fmla="*/ 0 h 150020"/>
                    <a:gd name="connsiteX3" fmla="*/ 152401 w 153268"/>
                    <a:gd name="connsiteY3" fmla="*/ 76199 h 150020"/>
                    <a:gd name="connsiteX4" fmla="*/ 116682 w 153268"/>
                    <a:gd name="connsiteY4" fmla="*/ 150020 h 150020"/>
                    <a:gd name="connsiteX0" fmla="*/ 35721 w 153268"/>
                    <a:gd name="connsiteY0" fmla="*/ 150017 h 150020"/>
                    <a:gd name="connsiteX1" fmla="*/ 0 w 153268"/>
                    <a:gd name="connsiteY1" fmla="*/ 76199 h 150020"/>
                    <a:gd name="connsiteX2" fmla="*/ 76200 w 153268"/>
                    <a:gd name="connsiteY2" fmla="*/ 0 h 150020"/>
                    <a:gd name="connsiteX3" fmla="*/ 152401 w 153268"/>
                    <a:gd name="connsiteY3" fmla="*/ 76199 h 150020"/>
                    <a:gd name="connsiteX4" fmla="*/ 116682 w 153268"/>
                    <a:gd name="connsiteY4" fmla="*/ 150020 h 150020"/>
                    <a:gd name="connsiteX0" fmla="*/ 35721 w 153268"/>
                    <a:gd name="connsiteY0" fmla="*/ 150017 h 150020"/>
                    <a:gd name="connsiteX1" fmla="*/ 0 w 153268"/>
                    <a:gd name="connsiteY1" fmla="*/ 76199 h 150020"/>
                    <a:gd name="connsiteX2" fmla="*/ 76200 w 153268"/>
                    <a:gd name="connsiteY2" fmla="*/ 0 h 150020"/>
                    <a:gd name="connsiteX3" fmla="*/ 152401 w 153268"/>
                    <a:gd name="connsiteY3" fmla="*/ 76199 h 150020"/>
                    <a:gd name="connsiteX4" fmla="*/ 116682 w 153268"/>
                    <a:gd name="connsiteY4" fmla="*/ 150020 h 150020"/>
                    <a:gd name="connsiteX0" fmla="*/ 35721 w 153268"/>
                    <a:gd name="connsiteY0" fmla="*/ 150017 h 150020"/>
                    <a:gd name="connsiteX1" fmla="*/ 0 w 153268"/>
                    <a:gd name="connsiteY1" fmla="*/ 76199 h 150020"/>
                    <a:gd name="connsiteX2" fmla="*/ 76200 w 153268"/>
                    <a:gd name="connsiteY2" fmla="*/ 0 h 150020"/>
                    <a:gd name="connsiteX3" fmla="*/ 152401 w 153268"/>
                    <a:gd name="connsiteY3" fmla="*/ 76199 h 150020"/>
                    <a:gd name="connsiteX4" fmla="*/ 116682 w 153268"/>
                    <a:gd name="connsiteY4" fmla="*/ 150020 h 150020"/>
                    <a:gd name="connsiteX0" fmla="*/ 35721 w 153268"/>
                    <a:gd name="connsiteY0" fmla="*/ 150017 h 150020"/>
                    <a:gd name="connsiteX1" fmla="*/ 0 w 153268"/>
                    <a:gd name="connsiteY1" fmla="*/ 76199 h 150020"/>
                    <a:gd name="connsiteX2" fmla="*/ 76200 w 153268"/>
                    <a:gd name="connsiteY2" fmla="*/ 0 h 150020"/>
                    <a:gd name="connsiteX3" fmla="*/ 152401 w 153268"/>
                    <a:gd name="connsiteY3" fmla="*/ 76199 h 150020"/>
                    <a:gd name="connsiteX4" fmla="*/ 116682 w 153268"/>
                    <a:gd name="connsiteY4" fmla="*/ 150020 h 150020"/>
                    <a:gd name="connsiteX0" fmla="*/ 35721 w 153268"/>
                    <a:gd name="connsiteY0" fmla="*/ 150017 h 150020"/>
                    <a:gd name="connsiteX1" fmla="*/ 0 w 153268"/>
                    <a:gd name="connsiteY1" fmla="*/ 76199 h 150020"/>
                    <a:gd name="connsiteX2" fmla="*/ 76200 w 153268"/>
                    <a:gd name="connsiteY2" fmla="*/ 0 h 150020"/>
                    <a:gd name="connsiteX3" fmla="*/ 152401 w 153268"/>
                    <a:gd name="connsiteY3" fmla="*/ 76199 h 150020"/>
                    <a:gd name="connsiteX4" fmla="*/ 116682 w 153268"/>
                    <a:gd name="connsiteY4" fmla="*/ 150020 h 150020"/>
                    <a:gd name="connsiteX0" fmla="*/ 0 w 117547"/>
                    <a:gd name="connsiteY0" fmla="*/ 150017 h 150020"/>
                    <a:gd name="connsiteX1" fmla="*/ 40479 w 117547"/>
                    <a:gd name="connsiteY1" fmla="*/ 0 h 150020"/>
                    <a:gd name="connsiteX2" fmla="*/ 116680 w 117547"/>
                    <a:gd name="connsiteY2" fmla="*/ 76199 h 150020"/>
                    <a:gd name="connsiteX3" fmla="*/ 80961 w 117547"/>
                    <a:gd name="connsiteY3" fmla="*/ 150020 h 150020"/>
                    <a:gd name="connsiteX0" fmla="*/ 0 w 77068"/>
                    <a:gd name="connsiteY0" fmla="*/ 0 h 150020"/>
                    <a:gd name="connsiteX1" fmla="*/ 76201 w 77068"/>
                    <a:gd name="connsiteY1" fmla="*/ 76199 h 150020"/>
                    <a:gd name="connsiteX2" fmla="*/ 40482 w 77068"/>
                    <a:gd name="connsiteY2" fmla="*/ 150020 h 15002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77068" h="150020">
                      <a:moveTo>
                        <a:pt x="0" y="0"/>
                      </a:moveTo>
                      <a:cubicBezTo>
                        <a:pt x="77787" y="1588"/>
                        <a:pt x="79376" y="29368"/>
                        <a:pt x="76201" y="76199"/>
                      </a:cubicBezTo>
                      <a:cubicBezTo>
                        <a:pt x="71439" y="131762"/>
                        <a:pt x="52388" y="125413"/>
                        <a:pt x="40482" y="150020"/>
                      </a:cubicBezTo>
                    </a:path>
                  </a:pathLst>
                </a:custGeom>
                <a:noFill/>
                <a:ln w="25400">
                  <a:solidFill>
                    <a:srgbClr val="6969B6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CA" dirty="0"/>
                </a:p>
              </p:txBody>
            </p:sp>
            <p:sp>
              <p:nvSpPr>
                <p:cNvPr id="37" name="Freeform 36"/>
                <p:cNvSpPr/>
                <p:nvPr/>
              </p:nvSpPr>
              <p:spPr>
                <a:xfrm flipH="1">
                  <a:off x="534893" y="1981085"/>
                  <a:ext cx="77068" cy="150020"/>
                </a:xfrm>
                <a:custGeom>
                  <a:avLst/>
                  <a:gdLst>
                    <a:gd name="connsiteX0" fmla="*/ 0 w 295275"/>
                    <a:gd name="connsiteY0" fmla="*/ 152400 h 152400"/>
                    <a:gd name="connsiteX1" fmla="*/ 0 w 295275"/>
                    <a:gd name="connsiteY1" fmla="*/ 152400 h 152400"/>
                    <a:gd name="connsiteX2" fmla="*/ 66675 w 295275"/>
                    <a:gd name="connsiteY2" fmla="*/ 123825 h 152400"/>
                    <a:gd name="connsiteX3" fmla="*/ 38100 w 295275"/>
                    <a:gd name="connsiteY3" fmla="*/ 47625 h 152400"/>
                    <a:gd name="connsiteX4" fmla="*/ 142875 w 295275"/>
                    <a:gd name="connsiteY4" fmla="*/ 0 h 152400"/>
                    <a:gd name="connsiteX5" fmla="*/ 238125 w 295275"/>
                    <a:gd name="connsiteY5" fmla="*/ 47625 h 152400"/>
                    <a:gd name="connsiteX6" fmla="*/ 209550 w 295275"/>
                    <a:gd name="connsiteY6" fmla="*/ 133350 h 152400"/>
                    <a:gd name="connsiteX7" fmla="*/ 295275 w 295275"/>
                    <a:gd name="connsiteY7" fmla="*/ 152400 h 152400"/>
                    <a:gd name="connsiteX0" fmla="*/ 0 w 277485"/>
                    <a:gd name="connsiteY0" fmla="*/ 152400 h 163073"/>
                    <a:gd name="connsiteX1" fmla="*/ 0 w 277485"/>
                    <a:gd name="connsiteY1" fmla="*/ 152400 h 163073"/>
                    <a:gd name="connsiteX2" fmla="*/ 66675 w 277485"/>
                    <a:gd name="connsiteY2" fmla="*/ 123825 h 163073"/>
                    <a:gd name="connsiteX3" fmla="*/ 38100 w 277485"/>
                    <a:gd name="connsiteY3" fmla="*/ 47625 h 163073"/>
                    <a:gd name="connsiteX4" fmla="*/ 142875 w 277485"/>
                    <a:gd name="connsiteY4" fmla="*/ 0 h 163073"/>
                    <a:gd name="connsiteX5" fmla="*/ 238125 w 277485"/>
                    <a:gd name="connsiteY5" fmla="*/ 47625 h 163073"/>
                    <a:gd name="connsiteX6" fmla="*/ 209550 w 277485"/>
                    <a:gd name="connsiteY6" fmla="*/ 133350 h 163073"/>
                    <a:gd name="connsiteX7" fmla="*/ 277485 w 277485"/>
                    <a:gd name="connsiteY7" fmla="*/ 163073 h 163073"/>
                    <a:gd name="connsiteX0" fmla="*/ 0 w 277485"/>
                    <a:gd name="connsiteY0" fmla="*/ 152400 h 163073"/>
                    <a:gd name="connsiteX1" fmla="*/ 21348 w 277485"/>
                    <a:gd name="connsiteY1" fmla="*/ 141726 h 163073"/>
                    <a:gd name="connsiteX2" fmla="*/ 66675 w 277485"/>
                    <a:gd name="connsiteY2" fmla="*/ 123825 h 163073"/>
                    <a:gd name="connsiteX3" fmla="*/ 38100 w 277485"/>
                    <a:gd name="connsiteY3" fmla="*/ 47625 h 163073"/>
                    <a:gd name="connsiteX4" fmla="*/ 142875 w 277485"/>
                    <a:gd name="connsiteY4" fmla="*/ 0 h 163073"/>
                    <a:gd name="connsiteX5" fmla="*/ 238125 w 277485"/>
                    <a:gd name="connsiteY5" fmla="*/ 47625 h 163073"/>
                    <a:gd name="connsiteX6" fmla="*/ 209550 w 277485"/>
                    <a:gd name="connsiteY6" fmla="*/ 133350 h 163073"/>
                    <a:gd name="connsiteX7" fmla="*/ 277485 w 277485"/>
                    <a:gd name="connsiteY7" fmla="*/ 163073 h 163073"/>
                    <a:gd name="connsiteX0" fmla="*/ 35654 w 256212"/>
                    <a:gd name="connsiteY0" fmla="*/ 163073 h 163073"/>
                    <a:gd name="connsiteX1" fmla="*/ 75 w 256212"/>
                    <a:gd name="connsiteY1" fmla="*/ 141726 h 163073"/>
                    <a:gd name="connsiteX2" fmla="*/ 45402 w 256212"/>
                    <a:gd name="connsiteY2" fmla="*/ 123825 h 163073"/>
                    <a:gd name="connsiteX3" fmla="*/ 16827 w 256212"/>
                    <a:gd name="connsiteY3" fmla="*/ 47625 h 163073"/>
                    <a:gd name="connsiteX4" fmla="*/ 121602 w 256212"/>
                    <a:gd name="connsiteY4" fmla="*/ 0 h 163073"/>
                    <a:gd name="connsiteX5" fmla="*/ 216852 w 256212"/>
                    <a:gd name="connsiteY5" fmla="*/ 47625 h 163073"/>
                    <a:gd name="connsiteX6" fmla="*/ 188277 w 256212"/>
                    <a:gd name="connsiteY6" fmla="*/ 133350 h 163073"/>
                    <a:gd name="connsiteX7" fmla="*/ 256212 w 256212"/>
                    <a:gd name="connsiteY7" fmla="*/ 163073 h 163073"/>
                    <a:gd name="connsiteX0" fmla="*/ 0 w 256137"/>
                    <a:gd name="connsiteY0" fmla="*/ 141726 h 163073"/>
                    <a:gd name="connsiteX1" fmla="*/ 45327 w 256137"/>
                    <a:gd name="connsiteY1" fmla="*/ 123825 h 163073"/>
                    <a:gd name="connsiteX2" fmla="*/ 16752 w 256137"/>
                    <a:gd name="connsiteY2" fmla="*/ 47625 h 163073"/>
                    <a:gd name="connsiteX3" fmla="*/ 121527 w 256137"/>
                    <a:gd name="connsiteY3" fmla="*/ 0 h 163073"/>
                    <a:gd name="connsiteX4" fmla="*/ 216777 w 256137"/>
                    <a:gd name="connsiteY4" fmla="*/ 47625 h 163073"/>
                    <a:gd name="connsiteX5" fmla="*/ 188202 w 256137"/>
                    <a:gd name="connsiteY5" fmla="*/ 133350 h 163073"/>
                    <a:gd name="connsiteX6" fmla="*/ 256137 w 256137"/>
                    <a:gd name="connsiteY6" fmla="*/ 163073 h 163073"/>
                    <a:gd name="connsiteX0" fmla="*/ 8153 w 239385"/>
                    <a:gd name="connsiteY0" fmla="*/ 152400 h 163073"/>
                    <a:gd name="connsiteX1" fmla="*/ 28575 w 239385"/>
                    <a:gd name="connsiteY1" fmla="*/ 123825 h 163073"/>
                    <a:gd name="connsiteX2" fmla="*/ 0 w 239385"/>
                    <a:gd name="connsiteY2" fmla="*/ 47625 h 163073"/>
                    <a:gd name="connsiteX3" fmla="*/ 104775 w 239385"/>
                    <a:gd name="connsiteY3" fmla="*/ 0 h 163073"/>
                    <a:gd name="connsiteX4" fmla="*/ 200025 w 239385"/>
                    <a:gd name="connsiteY4" fmla="*/ 47625 h 163073"/>
                    <a:gd name="connsiteX5" fmla="*/ 171450 w 239385"/>
                    <a:gd name="connsiteY5" fmla="*/ 133350 h 163073"/>
                    <a:gd name="connsiteX6" fmla="*/ 239385 w 239385"/>
                    <a:gd name="connsiteY6" fmla="*/ 163073 h 163073"/>
                    <a:gd name="connsiteX0" fmla="*/ 8153 w 239385"/>
                    <a:gd name="connsiteY0" fmla="*/ 152400 h 163073"/>
                    <a:gd name="connsiteX1" fmla="*/ 35719 w 239385"/>
                    <a:gd name="connsiteY1" fmla="*/ 138112 h 163073"/>
                    <a:gd name="connsiteX2" fmla="*/ 0 w 239385"/>
                    <a:gd name="connsiteY2" fmla="*/ 47625 h 163073"/>
                    <a:gd name="connsiteX3" fmla="*/ 104775 w 239385"/>
                    <a:gd name="connsiteY3" fmla="*/ 0 h 163073"/>
                    <a:gd name="connsiteX4" fmla="*/ 200025 w 239385"/>
                    <a:gd name="connsiteY4" fmla="*/ 47625 h 163073"/>
                    <a:gd name="connsiteX5" fmla="*/ 171450 w 239385"/>
                    <a:gd name="connsiteY5" fmla="*/ 133350 h 163073"/>
                    <a:gd name="connsiteX6" fmla="*/ 239385 w 239385"/>
                    <a:gd name="connsiteY6" fmla="*/ 163073 h 163073"/>
                    <a:gd name="connsiteX0" fmla="*/ 35719 w 239385"/>
                    <a:gd name="connsiteY0" fmla="*/ 138112 h 163073"/>
                    <a:gd name="connsiteX1" fmla="*/ 0 w 239385"/>
                    <a:gd name="connsiteY1" fmla="*/ 47625 h 163073"/>
                    <a:gd name="connsiteX2" fmla="*/ 104775 w 239385"/>
                    <a:gd name="connsiteY2" fmla="*/ 0 h 163073"/>
                    <a:gd name="connsiteX3" fmla="*/ 200025 w 239385"/>
                    <a:gd name="connsiteY3" fmla="*/ 47625 h 163073"/>
                    <a:gd name="connsiteX4" fmla="*/ 171450 w 239385"/>
                    <a:gd name="connsiteY4" fmla="*/ 133350 h 163073"/>
                    <a:gd name="connsiteX5" fmla="*/ 239385 w 239385"/>
                    <a:gd name="connsiteY5" fmla="*/ 163073 h 163073"/>
                    <a:gd name="connsiteX0" fmla="*/ 45244 w 239385"/>
                    <a:gd name="connsiteY0" fmla="*/ 138112 h 163073"/>
                    <a:gd name="connsiteX1" fmla="*/ 0 w 239385"/>
                    <a:gd name="connsiteY1" fmla="*/ 47625 h 163073"/>
                    <a:gd name="connsiteX2" fmla="*/ 104775 w 239385"/>
                    <a:gd name="connsiteY2" fmla="*/ 0 h 163073"/>
                    <a:gd name="connsiteX3" fmla="*/ 200025 w 239385"/>
                    <a:gd name="connsiteY3" fmla="*/ 47625 h 163073"/>
                    <a:gd name="connsiteX4" fmla="*/ 171450 w 239385"/>
                    <a:gd name="connsiteY4" fmla="*/ 133350 h 163073"/>
                    <a:gd name="connsiteX5" fmla="*/ 239385 w 239385"/>
                    <a:gd name="connsiteY5" fmla="*/ 163073 h 163073"/>
                    <a:gd name="connsiteX0" fmla="*/ 45244 w 200025"/>
                    <a:gd name="connsiteY0" fmla="*/ 138112 h 138112"/>
                    <a:gd name="connsiteX1" fmla="*/ 0 w 200025"/>
                    <a:gd name="connsiteY1" fmla="*/ 47625 h 138112"/>
                    <a:gd name="connsiteX2" fmla="*/ 104775 w 200025"/>
                    <a:gd name="connsiteY2" fmla="*/ 0 h 138112"/>
                    <a:gd name="connsiteX3" fmla="*/ 200025 w 200025"/>
                    <a:gd name="connsiteY3" fmla="*/ 47625 h 138112"/>
                    <a:gd name="connsiteX4" fmla="*/ 171450 w 200025"/>
                    <a:gd name="connsiteY4" fmla="*/ 133350 h 138112"/>
                    <a:gd name="connsiteX0" fmla="*/ 45244 w 200025"/>
                    <a:gd name="connsiteY0" fmla="*/ 138112 h 138112"/>
                    <a:gd name="connsiteX1" fmla="*/ 0 w 200025"/>
                    <a:gd name="connsiteY1" fmla="*/ 47625 h 138112"/>
                    <a:gd name="connsiteX2" fmla="*/ 104775 w 200025"/>
                    <a:gd name="connsiteY2" fmla="*/ 0 h 138112"/>
                    <a:gd name="connsiteX3" fmla="*/ 200025 w 200025"/>
                    <a:gd name="connsiteY3" fmla="*/ 47625 h 138112"/>
                    <a:gd name="connsiteX4" fmla="*/ 164306 w 200025"/>
                    <a:gd name="connsiteY4" fmla="*/ 135731 h 138112"/>
                    <a:gd name="connsiteX0" fmla="*/ 45244 w 200025"/>
                    <a:gd name="connsiteY0" fmla="*/ 150018 h 150018"/>
                    <a:gd name="connsiteX1" fmla="*/ 0 w 200025"/>
                    <a:gd name="connsiteY1" fmla="*/ 59531 h 150018"/>
                    <a:gd name="connsiteX2" fmla="*/ 107156 w 200025"/>
                    <a:gd name="connsiteY2" fmla="*/ 0 h 150018"/>
                    <a:gd name="connsiteX3" fmla="*/ 200025 w 200025"/>
                    <a:gd name="connsiteY3" fmla="*/ 59531 h 150018"/>
                    <a:gd name="connsiteX4" fmla="*/ 164306 w 200025"/>
                    <a:gd name="connsiteY4" fmla="*/ 147637 h 150018"/>
                    <a:gd name="connsiteX0" fmla="*/ 45244 w 216694"/>
                    <a:gd name="connsiteY0" fmla="*/ 150018 h 150018"/>
                    <a:gd name="connsiteX1" fmla="*/ 0 w 216694"/>
                    <a:gd name="connsiteY1" fmla="*/ 59531 h 150018"/>
                    <a:gd name="connsiteX2" fmla="*/ 107156 w 216694"/>
                    <a:gd name="connsiteY2" fmla="*/ 0 h 150018"/>
                    <a:gd name="connsiteX3" fmla="*/ 216694 w 216694"/>
                    <a:gd name="connsiteY3" fmla="*/ 80962 h 150018"/>
                    <a:gd name="connsiteX4" fmla="*/ 164306 w 216694"/>
                    <a:gd name="connsiteY4" fmla="*/ 147637 h 150018"/>
                    <a:gd name="connsiteX0" fmla="*/ 45244 w 226219"/>
                    <a:gd name="connsiteY0" fmla="*/ 150018 h 150018"/>
                    <a:gd name="connsiteX1" fmla="*/ 0 w 226219"/>
                    <a:gd name="connsiteY1" fmla="*/ 59531 h 150018"/>
                    <a:gd name="connsiteX2" fmla="*/ 107156 w 226219"/>
                    <a:gd name="connsiteY2" fmla="*/ 0 h 150018"/>
                    <a:gd name="connsiteX3" fmla="*/ 226219 w 226219"/>
                    <a:gd name="connsiteY3" fmla="*/ 83343 h 150018"/>
                    <a:gd name="connsiteX4" fmla="*/ 164306 w 226219"/>
                    <a:gd name="connsiteY4" fmla="*/ 147637 h 150018"/>
                    <a:gd name="connsiteX0" fmla="*/ 54769 w 235744"/>
                    <a:gd name="connsiteY0" fmla="*/ 150018 h 150018"/>
                    <a:gd name="connsiteX1" fmla="*/ 0 w 235744"/>
                    <a:gd name="connsiteY1" fmla="*/ 83343 h 150018"/>
                    <a:gd name="connsiteX2" fmla="*/ 116681 w 235744"/>
                    <a:gd name="connsiteY2" fmla="*/ 0 h 150018"/>
                    <a:gd name="connsiteX3" fmla="*/ 235744 w 235744"/>
                    <a:gd name="connsiteY3" fmla="*/ 83343 h 150018"/>
                    <a:gd name="connsiteX4" fmla="*/ 173831 w 235744"/>
                    <a:gd name="connsiteY4" fmla="*/ 147637 h 150018"/>
                    <a:gd name="connsiteX0" fmla="*/ 54769 w 235744"/>
                    <a:gd name="connsiteY0" fmla="*/ 150018 h 157162"/>
                    <a:gd name="connsiteX1" fmla="*/ 0 w 235744"/>
                    <a:gd name="connsiteY1" fmla="*/ 83343 h 157162"/>
                    <a:gd name="connsiteX2" fmla="*/ 116681 w 235744"/>
                    <a:gd name="connsiteY2" fmla="*/ 0 h 157162"/>
                    <a:gd name="connsiteX3" fmla="*/ 235744 w 235744"/>
                    <a:gd name="connsiteY3" fmla="*/ 83343 h 157162"/>
                    <a:gd name="connsiteX4" fmla="*/ 159544 w 235744"/>
                    <a:gd name="connsiteY4" fmla="*/ 157162 h 157162"/>
                    <a:gd name="connsiteX0" fmla="*/ 71438 w 235744"/>
                    <a:gd name="connsiteY0" fmla="*/ 157161 h 157162"/>
                    <a:gd name="connsiteX1" fmla="*/ 0 w 235744"/>
                    <a:gd name="connsiteY1" fmla="*/ 83343 h 157162"/>
                    <a:gd name="connsiteX2" fmla="*/ 116681 w 235744"/>
                    <a:gd name="connsiteY2" fmla="*/ 0 h 157162"/>
                    <a:gd name="connsiteX3" fmla="*/ 235744 w 235744"/>
                    <a:gd name="connsiteY3" fmla="*/ 83343 h 157162"/>
                    <a:gd name="connsiteX4" fmla="*/ 159544 w 235744"/>
                    <a:gd name="connsiteY4" fmla="*/ 157162 h 157162"/>
                    <a:gd name="connsiteX0" fmla="*/ 73820 w 235744"/>
                    <a:gd name="connsiteY0" fmla="*/ 157161 h 157162"/>
                    <a:gd name="connsiteX1" fmla="*/ 0 w 235744"/>
                    <a:gd name="connsiteY1" fmla="*/ 83343 h 157162"/>
                    <a:gd name="connsiteX2" fmla="*/ 116681 w 235744"/>
                    <a:gd name="connsiteY2" fmla="*/ 0 h 157162"/>
                    <a:gd name="connsiteX3" fmla="*/ 235744 w 235744"/>
                    <a:gd name="connsiteY3" fmla="*/ 83343 h 157162"/>
                    <a:gd name="connsiteX4" fmla="*/ 159544 w 235744"/>
                    <a:gd name="connsiteY4" fmla="*/ 157162 h 157162"/>
                    <a:gd name="connsiteX0" fmla="*/ 73820 w 195263"/>
                    <a:gd name="connsiteY0" fmla="*/ 157161 h 157162"/>
                    <a:gd name="connsiteX1" fmla="*/ 0 w 195263"/>
                    <a:gd name="connsiteY1" fmla="*/ 83343 h 157162"/>
                    <a:gd name="connsiteX2" fmla="*/ 116681 w 195263"/>
                    <a:gd name="connsiteY2" fmla="*/ 0 h 157162"/>
                    <a:gd name="connsiteX3" fmla="*/ 195263 w 195263"/>
                    <a:gd name="connsiteY3" fmla="*/ 78580 h 157162"/>
                    <a:gd name="connsiteX4" fmla="*/ 159544 w 195263"/>
                    <a:gd name="connsiteY4" fmla="*/ 157162 h 157162"/>
                    <a:gd name="connsiteX0" fmla="*/ 30958 w 152401"/>
                    <a:gd name="connsiteY0" fmla="*/ 157161 h 157162"/>
                    <a:gd name="connsiteX1" fmla="*/ 0 w 152401"/>
                    <a:gd name="connsiteY1" fmla="*/ 85724 h 157162"/>
                    <a:gd name="connsiteX2" fmla="*/ 73819 w 152401"/>
                    <a:gd name="connsiteY2" fmla="*/ 0 h 157162"/>
                    <a:gd name="connsiteX3" fmla="*/ 152401 w 152401"/>
                    <a:gd name="connsiteY3" fmla="*/ 78580 h 157162"/>
                    <a:gd name="connsiteX4" fmla="*/ 116682 w 152401"/>
                    <a:gd name="connsiteY4" fmla="*/ 157162 h 157162"/>
                    <a:gd name="connsiteX0" fmla="*/ 30958 w 152401"/>
                    <a:gd name="connsiteY0" fmla="*/ 154780 h 154781"/>
                    <a:gd name="connsiteX1" fmla="*/ 0 w 152401"/>
                    <a:gd name="connsiteY1" fmla="*/ 83343 h 154781"/>
                    <a:gd name="connsiteX2" fmla="*/ 76200 w 152401"/>
                    <a:gd name="connsiteY2" fmla="*/ 0 h 154781"/>
                    <a:gd name="connsiteX3" fmla="*/ 152401 w 152401"/>
                    <a:gd name="connsiteY3" fmla="*/ 76199 h 154781"/>
                    <a:gd name="connsiteX4" fmla="*/ 116682 w 152401"/>
                    <a:gd name="connsiteY4" fmla="*/ 154781 h 154781"/>
                    <a:gd name="connsiteX0" fmla="*/ 26195 w 147638"/>
                    <a:gd name="connsiteY0" fmla="*/ 154780 h 154781"/>
                    <a:gd name="connsiteX1" fmla="*/ 0 w 147638"/>
                    <a:gd name="connsiteY1" fmla="*/ 76199 h 154781"/>
                    <a:gd name="connsiteX2" fmla="*/ 71437 w 147638"/>
                    <a:gd name="connsiteY2" fmla="*/ 0 h 154781"/>
                    <a:gd name="connsiteX3" fmla="*/ 147638 w 147638"/>
                    <a:gd name="connsiteY3" fmla="*/ 76199 h 154781"/>
                    <a:gd name="connsiteX4" fmla="*/ 111919 w 147638"/>
                    <a:gd name="connsiteY4" fmla="*/ 154781 h 154781"/>
                    <a:gd name="connsiteX0" fmla="*/ 28576 w 150019"/>
                    <a:gd name="connsiteY0" fmla="*/ 154780 h 154781"/>
                    <a:gd name="connsiteX1" fmla="*/ 0 w 150019"/>
                    <a:gd name="connsiteY1" fmla="*/ 76199 h 154781"/>
                    <a:gd name="connsiteX2" fmla="*/ 73818 w 150019"/>
                    <a:gd name="connsiteY2" fmla="*/ 0 h 154781"/>
                    <a:gd name="connsiteX3" fmla="*/ 150019 w 150019"/>
                    <a:gd name="connsiteY3" fmla="*/ 76199 h 154781"/>
                    <a:gd name="connsiteX4" fmla="*/ 114300 w 150019"/>
                    <a:gd name="connsiteY4" fmla="*/ 154781 h 154781"/>
                    <a:gd name="connsiteX0" fmla="*/ 30957 w 152400"/>
                    <a:gd name="connsiteY0" fmla="*/ 154780 h 154781"/>
                    <a:gd name="connsiteX1" fmla="*/ 0 w 152400"/>
                    <a:gd name="connsiteY1" fmla="*/ 78580 h 154781"/>
                    <a:gd name="connsiteX2" fmla="*/ 76199 w 152400"/>
                    <a:gd name="connsiteY2" fmla="*/ 0 h 154781"/>
                    <a:gd name="connsiteX3" fmla="*/ 152400 w 152400"/>
                    <a:gd name="connsiteY3" fmla="*/ 76199 h 154781"/>
                    <a:gd name="connsiteX4" fmla="*/ 116681 w 152400"/>
                    <a:gd name="connsiteY4" fmla="*/ 154781 h 154781"/>
                    <a:gd name="connsiteX0" fmla="*/ 35719 w 157162"/>
                    <a:gd name="connsiteY0" fmla="*/ 154780 h 154781"/>
                    <a:gd name="connsiteX1" fmla="*/ 0 w 157162"/>
                    <a:gd name="connsiteY1" fmla="*/ 78580 h 154781"/>
                    <a:gd name="connsiteX2" fmla="*/ 80961 w 157162"/>
                    <a:gd name="connsiteY2" fmla="*/ 0 h 154781"/>
                    <a:gd name="connsiteX3" fmla="*/ 157162 w 157162"/>
                    <a:gd name="connsiteY3" fmla="*/ 76199 h 154781"/>
                    <a:gd name="connsiteX4" fmla="*/ 121443 w 157162"/>
                    <a:gd name="connsiteY4" fmla="*/ 154781 h 154781"/>
                    <a:gd name="connsiteX0" fmla="*/ 28576 w 150019"/>
                    <a:gd name="connsiteY0" fmla="*/ 154780 h 154781"/>
                    <a:gd name="connsiteX1" fmla="*/ 0 w 150019"/>
                    <a:gd name="connsiteY1" fmla="*/ 78580 h 154781"/>
                    <a:gd name="connsiteX2" fmla="*/ 73818 w 150019"/>
                    <a:gd name="connsiteY2" fmla="*/ 0 h 154781"/>
                    <a:gd name="connsiteX3" fmla="*/ 150019 w 150019"/>
                    <a:gd name="connsiteY3" fmla="*/ 76199 h 154781"/>
                    <a:gd name="connsiteX4" fmla="*/ 114300 w 150019"/>
                    <a:gd name="connsiteY4" fmla="*/ 154781 h 154781"/>
                    <a:gd name="connsiteX0" fmla="*/ 28576 w 150019"/>
                    <a:gd name="connsiteY0" fmla="*/ 154780 h 154781"/>
                    <a:gd name="connsiteX1" fmla="*/ 0 w 150019"/>
                    <a:gd name="connsiteY1" fmla="*/ 80962 h 154781"/>
                    <a:gd name="connsiteX2" fmla="*/ 73818 w 150019"/>
                    <a:gd name="connsiteY2" fmla="*/ 0 h 154781"/>
                    <a:gd name="connsiteX3" fmla="*/ 150019 w 150019"/>
                    <a:gd name="connsiteY3" fmla="*/ 76199 h 154781"/>
                    <a:gd name="connsiteX4" fmla="*/ 114300 w 150019"/>
                    <a:gd name="connsiteY4" fmla="*/ 154781 h 154781"/>
                    <a:gd name="connsiteX0" fmla="*/ 28576 w 150019"/>
                    <a:gd name="connsiteY0" fmla="*/ 154780 h 154781"/>
                    <a:gd name="connsiteX1" fmla="*/ 0 w 150019"/>
                    <a:gd name="connsiteY1" fmla="*/ 73818 h 154781"/>
                    <a:gd name="connsiteX2" fmla="*/ 73818 w 150019"/>
                    <a:gd name="connsiteY2" fmla="*/ 0 h 154781"/>
                    <a:gd name="connsiteX3" fmla="*/ 150019 w 150019"/>
                    <a:gd name="connsiteY3" fmla="*/ 76199 h 154781"/>
                    <a:gd name="connsiteX4" fmla="*/ 114300 w 150019"/>
                    <a:gd name="connsiteY4" fmla="*/ 154781 h 154781"/>
                    <a:gd name="connsiteX0" fmla="*/ 30958 w 152401"/>
                    <a:gd name="connsiteY0" fmla="*/ 154780 h 154781"/>
                    <a:gd name="connsiteX1" fmla="*/ 0 w 152401"/>
                    <a:gd name="connsiteY1" fmla="*/ 73818 h 154781"/>
                    <a:gd name="connsiteX2" fmla="*/ 76200 w 152401"/>
                    <a:gd name="connsiteY2" fmla="*/ 0 h 154781"/>
                    <a:gd name="connsiteX3" fmla="*/ 152401 w 152401"/>
                    <a:gd name="connsiteY3" fmla="*/ 76199 h 154781"/>
                    <a:gd name="connsiteX4" fmla="*/ 116682 w 152401"/>
                    <a:gd name="connsiteY4" fmla="*/ 154781 h 154781"/>
                    <a:gd name="connsiteX0" fmla="*/ 30958 w 152401"/>
                    <a:gd name="connsiteY0" fmla="*/ 154780 h 154781"/>
                    <a:gd name="connsiteX1" fmla="*/ 0 w 152401"/>
                    <a:gd name="connsiteY1" fmla="*/ 73818 h 154781"/>
                    <a:gd name="connsiteX2" fmla="*/ 76200 w 152401"/>
                    <a:gd name="connsiteY2" fmla="*/ 0 h 154781"/>
                    <a:gd name="connsiteX3" fmla="*/ 152401 w 152401"/>
                    <a:gd name="connsiteY3" fmla="*/ 76199 h 154781"/>
                    <a:gd name="connsiteX4" fmla="*/ 116682 w 152401"/>
                    <a:gd name="connsiteY4" fmla="*/ 154781 h 154781"/>
                    <a:gd name="connsiteX0" fmla="*/ 33339 w 154782"/>
                    <a:gd name="connsiteY0" fmla="*/ 154780 h 154781"/>
                    <a:gd name="connsiteX1" fmla="*/ 0 w 154782"/>
                    <a:gd name="connsiteY1" fmla="*/ 78580 h 154781"/>
                    <a:gd name="connsiteX2" fmla="*/ 78581 w 154782"/>
                    <a:gd name="connsiteY2" fmla="*/ 0 h 154781"/>
                    <a:gd name="connsiteX3" fmla="*/ 154782 w 154782"/>
                    <a:gd name="connsiteY3" fmla="*/ 76199 h 154781"/>
                    <a:gd name="connsiteX4" fmla="*/ 119063 w 154782"/>
                    <a:gd name="connsiteY4" fmla="*/ 154781 h 154781"/>
                    <a:gd name="connsiteX0" fmla="*/ 28576 w 150019"/>
                    <a:gd name="connsiteY0" fmla="*/ 154780 h 154781"/>
                    <a:gd name="connsiteX1" fmla="*/ 0 w 150019"/>
                    <a:gd name="connsiteY1" fmla="*/ 76199 h 154781"/>
                    <a:gd name="connsiteX2" fmla="*/ 73818 w 150019"/>
                    <a:gd name="connsiteY2" fmla="*/ 0 h 154781"/>
                    <a:gd name="connsiteX3" fmla="*/ 150019 w 150019"/>
                    <a:gd name="connsiteY3" fmla="*/ 76199 h 154781"/>
                    <a:gd name="connsiteX4" fmla="*/ 114300 w 150019"/>
                    <a:gd name="connsiteY4" fmla="*/ 154781 h 154781"/>
                    <a:gd name="connsiteX0" fmla="*/ 30958 w 152401"/>
                    <a:gd name="connsiteY0" fmla="*/ 154780 h 154781"/>
                    <a:gd name="connsiteX1" fmla="*/ 0 w 152401"/>
                    <a:gd name="connsiteY1" fmla="*/ 73818 h 154781"/>
                    <a:gd name="connsiteX2" fmla="*/ 76200 w 152401"/>
                    <a:gd name="connsiteY2" fmla="*/ 0 h 154781"/>
                    <a:gd name="connsiteX3" fmla="*/ 152401 w 152401"/>
                    <a:gd name="connsiteY3" fmla="*/ 76199 h 154781"/>
                    <a:gd name="connsiteX4" fmla="*/ 116682 w 152401"/>
                    <a:gd name="connsiteY4" fmla="*/ 154781 h 154781"/>
                    <a:gd name="connsiteX0" fmla="*/ 30958 w 152401"/>
                    <a:gd name="connsiteY0" fmla="*/ 154780 h 154781"/>
                    <a:gd name="connsiteX1" fmla="*/ 0 w 152401"/>
                    <a:gd name="connsiteY1" fmla="*/ 76199 h 154781"/>
                    <a:gd name="connsiteX2" fmla="*/ 76200 w 152401"/>
                    <a:gd name="connsiteY2" fmla="*/ 0 h 154781"/>
                    <a:gd name="connsiteX3" fmla="*/ 152401 w 152401"/>
                    <a:gd name="connsiteY3" fmla="*/ 76199 h 154781"/>
                    <a:gd name="connsiteX4" fmla="*/ 116682 w 152401"/>
                    <a:gd name="connsiteY4" fmla="*/ 154781 h 154781"/>
                    <a:gd name="connsiteX0" fmla="*/ 35721 w 152401"/>
                    <a:gd name="connsiteY0" fmla="*/ 150017 h 154781"/>
                    <a:gd name="connsiteX1" fmla="*/ 0 w 152401"/>
                    <a:gd name="connsiteY1" fmla="*/ 76199 h 154781"/>
                    <a:gd name="connsiteX2" fmla="*/ 76200 w 152401"/>
                    <a:gd name="connsiteY2" fmla="*/ 0 h 154781"/>
                    <a:gd name="connsiteX3" fmla="*/ 152401 w 152401"/>
                    <a:gd name="connsiteY3" fmla="*/ 76199 h 154781"/>
                    <a:gd name="connsiteX4" fmla="*/ 116682 w 152401"/>
                    <a:gd name="connsiteY4" fmla="*/ 154781 h 154781"/>
                    <a:gd name="connsiteX0" fmla="*/ 35721 w 152401"/>
                    <a:gd name="connsiteY0" fmla="*/ 150017 h 154781"/>
                    <a:gd name="connsiteX1" fmla="*/ 0 w 152401"/>
                    <a:gd name="connsiteY1" fmla="*/ 76199 h 154781"/>
                    <a:gd name="connsiteX2" fmla="*/ 76200 w 152401"/>
                    <a:gd name="connsiteY2" fmla="*/ 0 h 154781"/>
                    <a:gd name="connsiteX3" fmla="*/ 152401 w 152401"/>
                    <a:gd name="connsiteY3" fmla="*/ 76199 h 154781"/>
                    <a:gd name="connsiteX4" fmla="*/ 123826 w 152401"/>
                    <a:gd name="connsiteY4" fmla="*/ 154781 h 154781"/>
                    <a:gd name="connsiteX0" fmla="*/ 35721 w 152401"/>
                    <a:gd name="connsiteY0" fmla="*/ 150017 h 152400"/>
                    <a:gd name="connsiteX1" fmla="*/ 0 w 152401"/>
                    <a:gd name="connsiteY1" fmla="*/ 76199 h 152400"/>
                    <a:gd name="connsiteX2" fmla="*/ 76200 w 152401"/>
                    <a:gd name="connsiteY2" fmla="*/ 0 h 152400"/>
                    <a:gd name="connsiteX3" fmla="*/ 152401 w 152401"/>
                    <a:gd name="connsiteY3" fmla="*/ 76199 h 152400"/>
                    <a:gd name="connsiteX4" fmla="*/ 121445 w 152401"/>
                    <a:gd name="connsiteY4" fmla="*/ 152400 h 152400"/>
                    <a:gd name="connsiteX0" fmla="*/ 35721 w 152401"/>
                    <a:gd name="connsiteY0" fmla="*/ 150017 h 150017"/>
                    <a:gd name="connsiteX1" fmla="*/ 0 w 152401"/>
                    <a:gd name="connsiteY1" fmla="*/ 76199 h 150017"/>
                    <a:gd name="connsiteX2" fmla="*/ 76200 w 152401"/>
                    <a:gd name="connsiteY2" fmla="*/ 0 h 150017"/>
                    <a:gd name="connsiteX3" fmla="*/ 152401 w 152401"/>
                    <a:gd name="connsiteY3" fmla="*/ 76199 h 150017"/>
                    <a:gd name="connsiteX4" fmla="*/ 119064 w 152401"/>
                    <a:gd name="connsiteY4" fmla="*/ 147638 h 150017"/>
                    <a:gd name="connsiteX0" fmla="*/ 35721 w 152401"/>
                    <a:gd name="connsiteY0" fmla="*/ 150017 h 150020"/>
                    <a:gd name="connsiteX1" fmla="*/ 0 w 152401"/>
                    <a:gd name="connsiteY1" fmla="*/ 76199 h 150020"/>
                    <a:gd name="connsiteX2" fmla="*/ 76200 w 152401"/>
                    <a:gd name="connsiteY2" fmla="*/ 0 h 150020"/>
                    <a:gd name="connsiteX3" fmla="*/ 152401 w 152401"/>
                    <a:gd name="connsiteY3" fmla="*/ 76199 h 150020"/>
                    <a:gd name="connsiteX4" fmla="*/ 116682 w 152401"/>
                    <a:gd name="connsiteY4" fmla="*/ 150020 h 150020"/>
                    <a:gd name="connsiteX0" fmla="*/ 35721 w 152401"/>
                    <a:gd name="connsiteY0" fmla="*/ 150017 h 150020"/>
                    <a:gd name="connsiteX1" fmla="*/ 0 w 152401"/>
                    <a:gd name="connsiteY1" fmla="*/ 76199 h 150020"/>
                    <a:gd name="connsiteX2" fmla="*/ 76200 w 152401"/>
                    <a:gd name="connsiteY2" fmla="*/ 0 h 150020"/>
                    <a:gd name="connsiteX3" fmla="*/ 152401 w 152401"/>
                    <a:gd name="connsiteY3" fmla="*/ 76199 h 150020"/>
                    <a:gd name="connsiteX4" fmla="*/ 116682 w 152401"/>
                    <a:gd name="connsiteY4" fmla="*/ 150020 h 150020"/>
                    <a:gd name="connsiteX0" fmla="*/ 35721 w 152401"/>
                    <a:gd name="connsiteY0" fmla="*/ 150017 h 150020"/>
                    <a:gd name="connsiteX1" fmla="*/ 0 w 152401"/>
                    <a:gd name="connsiteY1" fmla="*/ 76199 h 150020"/>
                    <a:gd name="connsiteX2" fmla="*/ 76200 w 152401"/>
                    <a:gd name="connsiteY2" fmla="*/ 0 h 150020"/>
                    <a:gd name="connsiteX3" fmla="*/ 152401 w 152401"/>
                    <a:gd name="connsiteY3" fmla="*/ 76199 h 150020"/>
                    <a:gd name="connsiteX4" fmla="*/ 116682 w 152401"/>
                    <a:gd name="connsiteY4" fmla="*/ 150020 h 150020"/>
                    <a:gd name="connsiteX0" fmla="*/ 35721 w 152401"/>
                    <a:gd name="connsiteY0" fmla="*/ 150017 h 150020"/>
                    <a:gd name="connsiteX1" fmla="*/ 0 w 152401"/>
                    <a:gd name="connsiteY1" fmla="*/ 76199 h 150020"/>
                    <a:gd name="connsiteX2" fmla="*/ 76200 w 152401"/>
                    <a:gd name="connsiteY2" fmla="*/ 0 h 150020"/>
                    <a:gd name="connsiteX3" fmla="*/ 152401 w 152401"/>
                    <a:gd name="connsiteY3" fmla="*/ 76199 h 150020"/>
                    <a:gd name="connsiteX4" fmla="*/ 116682 w 152401"/>
                    <a:gd name="connsiteY4" fmla="*/ 150020 h 150020"/>
                    <a:gd name="connsiteX0" fmla="*/ 35721 w 152401"/>
                    <a:gd name="connsiteY0" fmla="*/ 150017 h 150020"/>
                    <a:gd name="connsiteX1" fmla="*/ 0 w 152401"/>
                    <a:gd name="connsiteY1" fmla="*/ 76199 h 150020"/>
                    <a:gd name="connsiteX2" fmla="*/ 76200 w 152401"/>
                    <a:gd name="connsiteY2" fmla="*/ 0 h 150020"/>
                    <a:gd name="connsiteX3" fmla="*/ 152401 w 152401"/>
                    <a:gd name="connsiteY3" fmla="*/ 76199 h 150020"/>
                    <a:gd name="connsiteX4" fmla="*/ 116682 w 152401"/>
                    <a:gd name="connsiteY4" fmla="*/ 150020 h 150020"/>
                    <a:gd name="connsiteX0" fmla="*/ 35721 w 153268"/>
                    <a:gd name="connsiteY0" fmla="*/ 150017 h 150020"/>
                    <a:gd name="connsiteX1" fmla="*/ 0 w 153268"/>
                    <a:gd name="connsiteY1" fmla="*/ 76199 h 150020"/>
                    <a:gd name="connsiteX2" fmla="*/ 76200 w 153268"/>
                    <a:gd name="connsiteY2" fmla="*/ 0 h 150020"/>
                    <a:gd name="connsiteX3" fmla="*/ 152401 w 153268"/>
                    <a:gd name="connsiteY3" fmla="*/ 76199 h 150020"/>
                    <a:gd name="connsiteX4" fmla="*/ 116682 w 153268"/>
                    <a:gd name="connsiteY4" fmla="*/ 150020 h 150020"/>
                    <a:gd name="connsiteX0" fmla="*/ 35721 w 153268"/>
                    <a:gd name="connsiteY0" fmla="*/ 150017 h 150020"/>
                    <a:gd name="connsiteX1" fmla="*/ 0 w 153268"/>
                    <a:gd name="connsiteY1" fmla="*/ 76199 h 150020"/>
                    <a:gd name="connsiteX2" fmla="*/ 76200 w 153268"/>
                    <a:gd name="connsiteY2" fmla="*/ 0 h 150020"/>
                    <a:gd name="connsiteX3" fmla="*/ 152401 w 153268"/>
                    <a:gd name="connsiteY3" fmla="*/ 76199 h 150020"/>
                    <a:gd name="connsiteX4" fmla="*/ 116682 w 153268"/>
                    <a:gd name="connsiteY4" fmla="*/ 150020 h 150020"/>
                    <a:gd name="connsiteX0" fmla="*/ 35721 w 153268"/>
                    <a:gd name="connsiteY0" fmla="*/ 150017 h 150020"/>
                    <a:gd name="connsiteX1" fmla="*/ 0 w 153268"/>
                    <a:gd name="connsiteY1" fmla="*/ 76199 h 150020"/>
                    <a:gd name="connsiteX2" fmla="*/ 76200 w 153268"/>
                    <a:gd name="connsiteY2" fmla="*/ 0 h 150020"/>
                    <a:gd name="connsiteX3" fmla="*/ 152401 w 153268"/>
                    <a:gd name="connsiteY3" fmla="*/ 76199 h 150020"/>
                    <a:gd name="connsiteX4" fmla="*/ 116682 w 153268"/>
                    <a:gd name="connsiteY4" fmla="*/ 150020 h 150020"/>
                    <a:gd name="connsiteX0" fmla="*/ 35721 w 153268"/>
                    <a:gd name="connsiteY0" fmla="*/ 150017 h 150020"/>
                    <a:gd name="connsiteX1" fmla="*/ 0 w 153268"/>
                    <a:gd name="connsiteY1" fmla="*/ 76199 h 150020"/>
                    <a:gd name="connsiteX2" fmla="*/ 76200 w 153268"/>
                    <a:gd name="connsiteY2" fmla="*/ 0 h 150020"/>
                    <a:gd name="connsiteX3" fmla="*/ 152401 w 153268"/>
                    <a:gd name="connsiteY3" fmla="*/ 76199 h 150020"/>
                    <a:gd name="connsiteX4" fmla="*/ 116682 w 153268"/>
                    <a:gd name="connsiteY4" fmla="*/ 150020 h 150020"/>
                    <a:gd name="connsiteX0" fmla="*/ 35721 w 153268"/>
                    <a:gd name="connsiteY0" fmla="*/ 150017 h 150020"/>
                    <a:gd name="connsiteX1" fmla="*/ 0 w 153268"/>
                    <a:gd name="connsiteY1" fmla="*/ 76199 h 150020"/>
                    <a:gd name="connsiteX2" fmla="*/ 76200 w 153268"/>
                    <a:gd name="connsiteY2" fmla="*/ 0 h 150020"/>
                    <a:gd name="connsiteX3" fmla="*/ 152401 w 153268"/>
                    <a:gd name="connsiteY3" fmla="*/ 76199 h 150020"/>
                    <a:gd name="connsiteX4" fmla="*/ 116682 w 153268"/>
                    <a:gd name="connsiteY4" fmla="*/ 150020 h 150020"/>
                    <a:gd name="connsiteX0" fmla="*/ 35721 w 153268"/>
                    <a:gd name="connsiteY0" fmla="*/ 150017 h 150020"/>
                    <a:gd name="connsiteX1" fmla="*/ 0 w 153268"/>
                    <a:gd name="connsiteY1" fmla="*/ 76199 h 150020"/>
                    <a:gd name="connsiteX2" fmla="*/ 76200 w 153268"/>
                    <a:gd name="connsiteY2" fmla="*/ 0 h 150020"/>
                    <a:gd name="connsiteX3" fmla="*/ 152401 w 153268"/>
                    <a:gd name="connsiteY3" fmla="*/ 76199 h 150020"/>
                    <a:gd name="connsiteX4" fmla="*/ 116682 w 153268"/>
                    <a:gd name="connsiteY4" fmla="*/ 150020 h 150020"/>
                    <a:gd name="connsiteX0" fmla="*/ 0 w 117547"/>
                    <a:gd name="connsiteY0" fmla="*/ 150017 h 150020"/>
                    <a:gd name="connsiteX1" fmla="*/ 40479 w 117547"/>
                    <a:gd name="connsiteY1" fmla="*/ 0 h 150020"/>
                    <a:gd name="connsiteX2" fmla="*/ 116680 w 117547"/>
                    <a:gd name="connsiteY2" fmla="*/ 76199 h 150020"/>
                    <a:gd name="connsiteX3" fmla="*/ 80961 w 117547"/>
                    <a:gd name="connsiteY3" fmla="*/ 150020 h 150020"/>
                    <a:gd name="connsiteX0" fmla="*/ 0 w 77068"/>
                    <a:gd name="connsiteY0" fmla="*/ 0 h 150020"/>
                    <a:gd name="connsiteX1" fmla="*/ 76201 w 77068"/>
                    <a:gd name="connsiteY1" fmla="*/ 76199 h 150020"/>
                    <a:gd name="connsiteX2" fmla="*/ 40482 w 77068"/>
                    <a:gd name="connsiteY2" fmla="*/ 150020 h 15002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77068" h="150020">
                      <a:moveTo>
                        <a:pt x="0" y="0"/>
                      </a:moveTo>
                      <a:cubicBezTo>
                        <a:pt x="77787" y="1588"/>
                        <a:pt x="79376" y="29368"/>
                        <a:pt x="76201" y="76199"/>
                      </a:cubicBezTo>
                      <a:cubicBezTo>
                        <a:pt x="71439" y="131762"/>
                        <a:pt x="52388" y="125413"/>
                        <a:pt x="40482" y="150020"/>
                      </a:cubicBezTo>
                    </a:path>
                  </a:pathLst>
                </a:custGeom>
                <a:noFill/>
                <a:ln w="25400">
                  <a:solidFill>
                    <a:srgbClr val="6969B6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CA" dirty="0"/>
                </a:p>
              </p:txBody>
            </p:sp>
          </p:grpSp>
          <p:grpSp>
            <p:nvGrpSpPr>
              <p:cNvPr id="41" name="Group 40"/>
              <p:cNvGrpSpPr/>
              <p:nvPr/>
            </p:nvGrpSpPr>
            <p:grpSpPr>
              <a:xfrm rot="17760000" flipH="1">
                <a:off x="677893" y="2198673"/>
                <a:ext cx="153024" cy="150020"/>
                <a:chOff x="534893" y="1981085"/>
                <a:chExt cx="153024" cy="150020"/>
              </a:xfrm>
            </p:grpSpPr>
            <p:sp>
              <p:nvSpPr>
                <p:cNvPr id="42" name="Freeform 41"/>
                <p:cNvSpPr/>
                <p:nvPr/>
              </p:nvSpPr>
              <p:spPr>
                <a:xfrm>
                  <a:off x="610849" y="1981085"/>
                  <a:ext cx="77068" cy="150020"/>
                </a:xfrm>
                <a:custGeom>
                  <a:avLst/>
                  <a:gdLst>
                    <a:gd name="connsiteX0" fmla="*/ 0 w 295275"/>
                    <a:gd name="connsiteY0" fmla="*/ 152400 h 152400"/>
                    <a:gd name="connsiteX1" fmla="*/ 0 w 295275"/>
                    <a:gd name="connsiteY1" fmla="*/ 152400 h 152400"/>
                    <a:gd name="connsiteX2" fmla="*/ 66675 w 295275"/>
                    <a:gd name="connsiteY2" fmla="*/ 123825 h 152400"/>
                    <a:gd name="connsiteX3" fmla="*/ 38100 w 295275"/>
                    <a:gd name="connsiteY3" fmla="*/ 47625 h 152400"/>
                    <a:gd name="connsiteX4" fmla="*/ 142875 w 295275"/>
                    <a:gd name="connsiteY4" fmla="*/ 0 h 152400"/>
                    <a:gd name="connsiteX5" fmla="*/ 238125 w 295275"/>
                    <a:gd name="connsiteY5" fmla="*/ 47625 h 152400"/>
                    <a:gd name="connsiteX6" fmla="*/ 209550 w 295275"/>
                    <a:gd name="connsiteY6" fmla="*/ 133350 h 152400"/>
                    <a:gd name="connsiteX7" fmla="*/ 295275 w 295275"/>
                    <a:gd name="connsiteY7" fmla="*/ 152400 h 152400"/>
                    <a:gd name="connsiteX0" fmla="*/ 0 w 277485"/>
                    <a:gd name="connsiteY0" fmla="*/ 152400 h 163073"/>
                    <a:gd name="connsiteX1" fmla="*/ 0 w 277485"/>
                    <a:gd name="connsiteY1" fmla="*/ 152400 h 163073"/>
                    <a:gd name="connsiteX2" fmla="*/ 66675 w 277485"/>
                    <a:gd name="connsiteY2" fmla="*/ 123825 h 163073"/>
                    <a:gd name="connsiteX3" fmla="*/ 38100 w 277485"/>
                    <a:gd name="connsiteY3" fmla="*/ 47625 h 163073"/>
                    <a:gd name="connsiteX4" fmla="*/ 142875 w 277485"/>
                    <a:gd name="connsiteY4" fmla="*/ 0 h 163073"/>
                    <a:gd name="connsiteX5" fmla="*/ 238125 w 277485"/>
                    <a:gd name="connsiteY5" fmla="*/ 47625 h 163073"/>
                    <a:gd name="connsiteX6" fmla="*/ 209550 w 277485"/>
                    <a:gd name="connsiteY6" fmla="*/ 133350 h 163073"/>
                    <a:gd name="connsiteX7" fmla="*/ 277485 w 277485"/>
                    <a:gd name="connsiteY7" fmla="*/ 163073 h 163073"/>
                    <a:gd name="connsiteX0" fmla="*/ 0 w 277485"/>
                    <a:gd name="connsiteY0" fmla="*/ 152400 h 163073"/>
                    <a:gd name="connsiteX1" fmla="*/ 21348 w 277485"/>
                    <a:gd name="connsiteY1" fmla="*/ 141726 h 163073"/>
                    <a:gd name="connsiteX2" fmla="*/ 66675 w 277485"/>
                    <a:gd name="connsiteY2" fmla="*/ 123825 h 163073"/>
                    <a:gd name="connsiteX3" fmla="*/ 38100 w 277485"/>
                    <a:gd name="connsiteY3" fmla="*/ 47625 h 163073"/>
                    <a:gd name="connsiteX4" fmla="*/ 142875 w 277485"/>
                    <a:gd name="connsiteY4" fmla="*/ 0 h 163073"/>
                    <a:gd name="connsiteX5" fmla="*/ 238125 w 277485"/>
                    <a:gd name="connsiteY5" fmla="*/ 47625 h 163073"/>
                    <a:gd name="connsiteX6" fmla="*/ 209550 w 277485"/>
                    <a:gd name="connsiteY6" fmla="*/ 133350 h 163073"/>
                    <a:gd name="connsiteX7" fmla="*/ 277485 w 277485"/>
                    <a:gd name="connsiteY7" fmla="*/ 163073 h 163073"/>
                    <a:gd name="connsiteX0" fmla="*/ 35654 w 256212"/>
                    <a:gd name="connsiteY0" fmla="*/ 163073 h 163073"/>
                    <a:gd name="connsiteX1" fmla="*/ 75 w 256212"/>
                    <a:gd name="connsiteY1" fmla="*/ 141726 h 163073"/>
                    <a:gd name="connsiteX2" fmla="*/ 45402 w 256212"/>
                    <a:gd name="connsiteY2" fmla="*/ 123825 h 163073"/>
                    <a:gd name="connsiteX3" fmla="*/ 16827 w 256212"/>
                    <a:gd name="connsiteY3" fmla="*/ 47625 h 163073"/>
                    <a:gd name="connsiteX4" fmla="*/ 121602 w 256212"/>
                    <a:gd name="connsiteY4" fmla="*/ 0 h 163073"/>
                    <a:gd name="connsiteX5" fmla="*/ 216852 w 256212"/>
                    <a:gd name="connsiteY5" fmla="*/ 47625 h 163073"/>
                    <a:gd name="connsiteX6" fmla="*/ 188277 w 256212"/>
                    <a:gd name="connsiteY6" fmla="*/ 133350 h 163073"/>
                    <a:gd name="connsiteX7" fmla="*/ 256212 w 256212"/>
                    <a:gd name="connsiteY7" fmla="*/ 163073 h 163073"/>
                    <a:gd name="connsiteX0" fmla="*/ 0 w 256137"/>
                    <a:gd name="connsiteY0" fmla="*/ 141726 h 163073"/>
                    <a:gd name="connsiteX1" fmla="*/ 45327 w 256137"/>
                    <a:gd name="connsiteY1" fmla="*/ 123825 h 163073"/>
                    <a:gd name="connsiteX2" fmla="*/ 16752 w 256137"/>
                    <a:gd name="connsiteY2" fmla="*/ 47625 h 163073"/>
                    <a:gd name="connsiteX3" fmla="*/ 121527 w 256137"/>
                    <a:gd name="connsiteY3" fmla="*/ 0 h 163073"/>
                    <a:gd name="connsiteX4" fmla="*/ 216777 w 256137"/>
                    <a:gd name="connsiteY4" fmla="*/ 47625 h 163073"/>
                    <a:gd name="connsiteX5" fmla="*/ 188202 w 256137"/>
                    <a:gd name="connsiteY5" fmla="*/ 133350 h 163073"/>
                    <a:gd name="connsiteX6" fmla="*/ 256137 w 256137"/>
                    <a:gd name="connsiteY6" fmla="*/ 163073 h 163073"/>
                    <a:gd name="connsiteX0" fmla="*/ 8153 w 239385"/>
                    <a:gd name="connsiteY0" fmla="*/ 152400 h 163073"/>
                    <a:gd name="connsiteX1" fmla="*/ 28575 w 239385"/>
                    <a:gd name="connsiteY1" fmla="*/ 123825 h 163073"/>
                    <a:gd name="connsiteX2" fmla="*/ 0 w 239385"/>
                    <a:gd name="connsiteY2" fmla="*/ 47625 h 163073"/>
                    <a:gd name="connsiteX3" fmla="*/ 104775 w 239385"/>
                    <a:gd name="connsiteY3" fmla="*/ 0 h 163073"/>
                    <a:gd name="connsiteX4" fmla="*/ 200025 w 239385"/>
                    <a:gd name="connsiteY4" fmla="*/ 47625 h 163073"/>
                    <a:gd name="connsiteX5" fmla="*/ 171450 w 239385"/>
                    <a:gd name="connsiteY5" fmla="*/ 133350 h 163073"/>
                    <a:gd name="connsiteX6" fmla="*/ 239385 w 239385"/>
                    <a:gd name="connsiteY6" fmla="*/ 163073 h 163073"/>
                    <a:gd name="connsiteX0" fmla="*/ 8153 w 239385"/>
                    <a:gd name="connsiteY0" fmla="*/ 152400 h 163073"/>
                    <a:gd name="connsiteX1" fmla="*/ 35719 w 239385"/>
                    <a:gd name="connsiteY1" fmla="*/ 138112 h 163073"/>
                    <a:gd name="connsiteX2" fmla="*/ 0 w 239385"/>
                    <a:gd name="connsiteY2" fmla="*/ 47625 h 163073"/>
                    <a:gd name="connsiteX3" fmla="*/ 104775 w 239385"/>
                    <a:gd name="connsiteY3" fmla="*/ 0 h 163073"/>
                    <a:gd name="connsiteX4" fmla="*/ 200025 w 239385"/>
                    <a:gd name="connsiteY4" fmla="*/ 47625 h 163073"/>
                    <a:gd name="connsiteX5" fmla="*/ 171450 w 239385"/>
                    <a:gd name="connsiteY5" fmla="*/ 133350 h 163073"/>
                    <a:gd name="connsiteX6" fmla="*/ 239385 w 239385"/>
                    <a:gd name="connsiteY6" fmla="*/ 163073 h 163073"/>
                    <a:gd name="connsiteX0" fmla="*/ 35719 w 239385"/>
                    <a:gd name="connsiteY0" fmla="*/ 138112 h 163073"/>
                    <a:gd name="connsiteX1" fmla="*/ 0 w 239385"/>
                    <a:gd name="connsiteY1" fmla="*/ 47625 h 163073"/>
                    <a:gd name="connsiteX2" fmla="*/ 104775 w 239385"/>
                    <a:gd name="connsiteY2" fmla="*/ 0 h 163073"/>
                    <a:gd name="connsiteX3" fmla="*/ 200025 w 239385"/>
                    <a:gd name="connsiteY3" fmla="*/ 47625 h 163073"/>
                    <a:gd name="connsiteX4" fmla="*/ 171450 w 239385"/>
                    <a:gd name="connsiteY4" fmla="*/ 133350 h 163073"/>
                    <a:gd name="connsiteX5" fmla="*/ 239385 w 239385"/>
                    <a:gd name="connsiteY5" fmla="*/ 163073 h 163073"/>
                    <a:gd name="connsiteX0" fmla="*/ 45244 w 239385"/>
                    <a:gd name="connsiteY0" fmla="*/ 138112 h 163073"/>
                    <a:gd name="connsiteX1" fmla="*/ 0 w 239385"/>
                    <a:gd name="connsiteY1" fmla="*/ 47625 h 163073"/>
                    <a:gd name="connsiteX2" fmla="*/ 104775 w 239385"/>
                    <a:gd name="connsiteY2" fmla="*/ 0 h 163073"/>
                    <a:gd name="connsiteX3" fmla="*/ 200025 w 239385"/>
                    <a:gd name="connsiteY3" fmla="*/ 47625 h 163073"/>
                    <a:gd name="connsiteX4" fmla="*/ 171450 w 239385"/>
                    <a:gd name="connsiteY4" fmla="*/ 133350 h 163073"/>
                    <a:gd name="connsiteX5" fmla="*/ 239385 w 239385"/>
                    <a:gd name="connsiteY5" fmla="*/ 163073 h 163073"/>
                    <a:gd name="connsiteX0" fmla="*/ 45244 w 200025"/>
                    <a:gd name="connsiteY0" fmla="*/ 138112 h 138112"/>
                    <a:gd name="connsiteX1" fmla="*/ 0 w 200025"/>
                    <a:gd name="connsiteY1" fmla="*/ 47625 h 138112"/>
                    <a:gd name="connsiteX2" fmla="*/ 104775 w 200025"/>
                    <a:gd name="connsiteY2" fmla="*/ 0 h 138112"/>
                    <a:gd name="connsiteX3" fmla="*/ 200025 w 200025"/>
                    <a:gd name="connsiteY3" fmla="*/ 47625 h 138112"/>
                    <a:gd name="connsiteX4" fmla="*/ 171450 w 200025"/>
                    <a:gd name="connsiteY4" fmla="*/ 133350 h 138112"/>
                    <a:gd name="connsiteX0" fmla="*/ 45244 w 200025"/>
                    <a:gd name="connsiteY0" fmla="*/ 138112 h 138112"/>
                    <a:gd name="connsiteX1" fmla="*/ 0 w 200025"/>
                    <a:gd name="connsiteY1" fmla="*/ 47625 h 138112"/>
                    <a:gd name="connsiteX2" fmla="*/ 104775 w 200025"/>
                    <a:gd name="connsiteY2" fmla="*/ 0 h 138112"/>
                    <a:gd name="connsiteX3" fmla="*/ 200025 w 200025"/>
                    <a:gd name="connsiteY3" fmla="*/ 47625 h 138112"/>
                    <a:gd name="connsiteX4" fmla="*/ 164306 w 200025"/>
                    <a:gd name="connsiteY4" fmla="*/ 135731 h 138112"/>
                    <a:gd name="connsiteX0" fmla="*/ 45244 w 200025"/>
                    <a:gd name="connsiteY0" fmla="*/ 150018 h 150018"/>
                    <a:gd name="connsiteX1" fmla="*/ 0 w 200025"/>
                    <a:gd name="connsiteY1" fmla="*/ 59531 h 150018"/>
                    <a:gd name="connsiteX2" fmla="*/ 107156 w 200025"/>
                    <a:gd name="connsiteY2" fmla="*/ 0 h 150018"/>
                    <a:gd name="connsiteX3" fmla="*/ 200025 w 200025"/>
                    <a:gd name="connsiteY3" fmla="*/ 59531 h 150018"/>
                    <a:gd name="connsiteX4" fmla="*/ 164306 w 200025"/>
                    <a:gd name="connsiteY4" fmla="*/ 147637 h 150018"/>
                    <a:gd name="connsiteX0" fmla="*/ 45244 w 216694"/>
                    <a:gd name="connsiteY0" fmla="*/ 150018 h 150018"/>
                    <a:gd name="connsiteX1" fmla="*/ 0 w 216694"/>
                    <a:gd name="connsiteY1" fmla="*/ 59531 h 150018"/>
                    <a:gd name="connsiteX2" fmla="*/ 107156 w 216694"/>
                    <a:gd name="connsiteY2" fmla="*/ 0 h 150018"/>
                    <a:gd name="connsiteX3" fmla="*/ 216694 w 216694"/>
                    <a:gd name="connsiteY3" fmla="*/ 80962 h 150018"/>
                    <a:gd name="connsiteX4" fmla="*/ 164306 w 216694"/>
                    <a:gd name="connsiteY4" fmla="*/ 147637 h 150018"/>
                    <a:gd name="connsiteX0" fmla="*/ 45244 w 226219"/>
                    <a:gd name="connsiteY0" fmla="*/ 150018 h 150018"/>
                    <a:gd name="connsiteX1" fmla="*/ 0 w 226219"/>
                    <a:gd name="connsiteY1" fmla="*/ 59531 h 150018"/>
                    <a:gd name="connsiteX2" fmla="*/ 107156 w 226219"/>
                    <a:gd name="connsiteY2" fmla="*/ 0 h 150018"/>
                    <a:gd name="connsiteX3" fmla="*/ 226219 w 226219"/>
                    <a:gd name="connsiteY3" fmla="*/ 83343 h 150018"/>
                    <a:gd name="connsiteX4" fmla="*/ 164306 w 226219"/>
                    <a:gd name="connsiteY4" fmla="*/ 147637 h 150018"/>
                    <a:gd name="connsiteX0" fmla="*/ 54769 w 235744"/>
                    <a:gd name="connsiteY0" fmla="*/ 150018 h 150018"/>
                    <a:gd name="connsiteX1" fmla="*/ 0 w 235744"/>
                    <a:gd name="connsiteY1" fmla="*/ 83343 h 150018"/>
                    <a:gd name="connsiteX2" fmla="*/ 116681 w 235744"/>
                    <a:gd name="connsiteY2" fmla="*/ 0 h 150018"/>
                    <a:gd name="connsiteX3" fmla="*/ 235744 w 235744"/>
                    <a:gd name="connsiteY3" fmla="*/ 83343 h 150018"/>
                    <a:gd name="connsiteX4" fmla="*/ 173831 w 235744"/>
                    <a:gd name="connsiteY4" fmla="*/ 147637 h 150018"/>
                    <a:gd name="connsiteX0" fmla="*/ 54769 w 235744"/>
                    <a:gd name="connsiteY0" fmla="*/ 150018 h 157162"/>
                    <a:gd name="connsiteX1" fmla="*/ 0 w 235744"/>
                    <a:gd name="connsiteY1" fmla="*/ 83343 h 157162"/>
                    <a:gd name="connsiteX2" fmla="*/ 116681 w 235744"/>
                    <a:gd name="connsiteY2" fmla="*/ 0 h 157162"/>
                    <a:gd name="connsiteX3" fmla="*/ 235744 w 235744"/>
                    <a:gd name="connsiteY3" fmla="*/ 83343 h 157162"/>
                    <a:gd name="connsiteX4" fmla="*/ 159544 w 235744"/>
                    <a:gd name="connsiteY4" fmla="*/ 157162 h 157162"/>
                    <a:gd name="connsiteX0" fmla="*/ 71438 w 235744"/>
                    <a:gd name="connsiteY0" fmla="*/ 157161 h 157162"/>
                    <a:gd name="connsiteX1" fmla="*/ 0 w 235744"/>
                    <a:gd name="connsiteY1" fmla="*/ 83343 h 157162"/>
                    <a:gd name="connsiteX2" fmla="*/ 116681 w 235744"/>
                    <a:gd name="connsiteY2" fmla="*/ 0 h 157162"/>
                    <a:gd name="connsiteX3" fmla="*/ 235744 w 235744"/>
                    <a:gd name="connsiteY3" fmla="*/ 83343 h 157162"/>
                    <a:gd name="connsiteX4" fmla="*/ 159544 w 235744"/>
                    <a:gd name="connsiteY4" fmla="*/ 157162 h 157162"/>
                    <a:gd name="connsiteX0" fmla="*/ 73820 w 235744"/>
                    <a:gd name="connsiteY0" fmla="*/ 157161 h 157162"/>
                    <a:gd name="connsiteX1" fmla="*/ 0 w 235744"/>
                    <a:gd name="connsiteY1" fmla="*/ 83343 h 157162"/>
                    <a:gd name="connsiteX2" fmla="*/ 116681 w 235744"/>
                    <a:gd name="connsiteY2" fmla="*/ 0 h 157162"/>
                    <a:gd name="connsiteX3" fmla="*/ 235744 w 235744"/>
                    <a:gd name="connsiteY3" fmla="*/ 83343 h 157162"/>
                    <a:gd name="connsiteX4" fmla="*/ 159544 w 235744"/>
                    <a:gd name="connsiteY4" fmla="*/ 157162 h 157162"/>
                    <a:gd name="connsiteX0" fmla="*/ 73820 w 195263"/>
                    <a:gd name="connsiteY0" fmla="*/ 157161 h 157162"/>
                    <a:gd name="connsiteX1" fmla="*/ 0 w 195263"/>
                    <a:gd name="connsiteY1" fmla="*/ 83343 h 157162"/>
                    <a:gd name="connsiteX2" fmla="*/ 116681 w 195263"/>
                    <a:gd name="connsiteY2" fmla="*/ 0 h 157162"/>
                    <a:gd name="connsiteX3" fmla="*/ 195263 w 195263"/>
                    <a:gd name="connsiteY3" fmla="*/ 78580 h 157162"/>
                    <a:gd name="connsiteX4" fmla="*/ 159544 w 195263"/>
                    <a:gd name="connsiteY4" fmla="*/ 157162 h 157162"/>
                    <a:gd name="connsiteX0" fmla="*/ 30958 w 152401"/>
                    <a:gd name="connsiteY0" fmla="*/ 157161 h 157162"/>
                    <a:gd name="connsiteX1" fmla="*/ 0 w 152401"/>
                    <a:gd name="connsiteY1" fmla="*/ 85724 h 157162"/>
                    <a:gd name="connsiteX2" fmla="*/ 73819 w 152401"/>
                    <a:gd name="connsiteY2" fmla="*/ 0 h 157162"/>
                    <a:gd name="connsiteX3" fmla="*/ 152401 w 152401"/>
                    <a:gd name="connsiteY3" fmla="*/ 78580 h 157162"/>
                    <a:gd name="connsiteX4" fmla="*/ 116682 w 152401"/>
                    <a:gd name="connsiteY4" fmla="*/ 157162 h 157162"/>
                    <a:gd name="connsiteX0" fmla="*/ 30958 w 152401"/>
                    <a:gd name="connsiteY0" fmla="*/ 154780 h 154781"/>
                    <a:gd name="connsiteX1" fmla="*/ 0 w 152401"/>
                    <a:gd name="connsiteY1" fmla="*/ 83343 h 154781"/>
                    <a:gd name="connsiteX2" fmla="*/ 76200 w 152401"/>
                    <a:gd name="connsiteY2" fmla="*/ 0 h 154781"/>
                    <a:gd name="connsiteX3" fmla="*/ 152401 w 152401"/>
                    <a:gd name="connsiteY3" fmla="*/ 76199 h 154781"/>
                    <a:gd name="connsiteX4" fmla="*/ 116682 w 152401"/>
                    <a:gd name="connsiteY4" fmla="*/ 154781 h 154781"/>
                    <a:gd name="connsiteX0" fmla="*/ 26195 w 147638"/>
                    <a:gd name="connsiteY0" fmla="*/ 154780 h 154781"/>
                    <a:gd name="connsiteX1" fmla="*/ 0 w 147638"/>
                    <a:gd name="connsiteY1" fmla="*/ 76199 h 154781"/>
                    <a:gd name="connsiteX2" fmla="*/ 71437 w 147638"/>
                    <a:gd name="connsiteY2" fmla="*/ 0 h 154781"/>
                    <a:gd name="connsiteX3" fmla="*/ 147638 w 147638"/>
                    <a:gd name="connsiteY3" fmla="*/ 76199 h 154781"/>
                    <a:gd name="connsiteX4" fmla="*/ 111919 w 147638"/>
                    <a:gd name="connsiteY4" fmla="*/ 154781 h 154781"/>
                    <a:gd name="connsiteX0" fmla="*/ 28576 w 150019"/>
                    <a:gd name="connsiteY0" fmla="*/ 154780 h 154781"/>
                    <a:gd name="connsiteX1" fmla="*/ 0 w 150019"/>
                    <a:gd name="connsiteY1" fmla="*/ 76199 h 154781"/>
                    <a:gd name="connsiteX2" fmla="*/ 73818 w 150019"/>
                    <a:gd name="connsiteY2" fmla="*/ 0 h 154781"/>
                    <a:gd name="connsiteX3" fmla="*/ 150019 w 150019"/>
                    <a:gd name="connsiteY3" fmla="*/ 76199 h 154781"/>
                    <a:gd name="connsiteX4" fmla="*/ 114300 w 150019"/>
                    <a:gd name="connsiteY4" fmla="*/ 154781 h 154781"/>
                    <a:gd name="connsiteX0" fmla="*/ 30957 w 152400"/>
                    <a:gd name="connsiteY0" fmla="*/ 154780 h 154781"/>
                    <a:gd name="connsiteX1" fmla="*/ 0 w 152400"/>
                    <a:gd name="connsiteY1" fmla="*/ 78580 h 154781"/>
                    <a:gd name="connsiteX2" fmla="*/ 76199 w 152400"/>
                    <a:gd name="connsiteY2" fmla="*/ 0 h 154781"/>
                    <a:gd name="connsiteX3" fmla="*/ 152400 w 152400"/>
                    <a:gd name="connsiteY3" fmla="*/ 76199 h 154781"/>
                    <a:gd name="connsiteX4" fmla="*/ 116681 w 152400"/>
                    <a:gd name="connsiteY4" fmla="*/ 154781 h 154781"/>
                    <a:gd name="connsiteX0" fmla="*/ 35719 w 157162"/>
                    <a:gd name="connsiteY0" fmla="*/ 154780 h 154781"/>
                    <a:gd name="connsiteX1" fmla="*/ 0 w 157162"/>
                    <a:gd name="connsiteY1" fmla="*/ 78580 h 154781"/>
                    <a:gd name="connsiteX2" fmla="*/ 80961 w 157162"/>
                    <a:gd name="connsiteY2" fmla="*/ 0 h 154781"/>
                    <a:gd name="connsiteX3" fmla="*/ 157162 w 157162"/>
                    <a:gd name="connsiteY3" fmla="*/ 76199 h 154781"/>
                    <a:gd name="connsiteX4" fmla="*/ 121443 w 157162"/>
                    <a:gd name="connsiteY4" fmla="*/ 154781 h 154781"/>
                    <a:gd name="connsiteX0" fmla="*/ 28576 w 150019"/>
                    <a:gd name="connsiteY0" fmla="*/ 154780 h 154781"/>
                    <a:gd name="connsiteX1" fmla="*/ 0 w 150019"/>
                    <a:gd name="connsiteY1" fmla="*/ 78580 h 154781"/>
                    <a:gd name="connsiteX2" fmla="*/ 73818 w 150019"/>
                    <a:gd name="connsiteY2" fmla="*/ 0 h 154781"/>
                    <a:gd name="connsiteX3" fmla="*/ 150019 w 150019"/>
                    <a:gd name="connsiteY3" fmla="*/ 76199 h 154781"/>
                    <a:gd name="connsiteX4" fmla="*/ 114300 w 150019"/>
                    <a:gd name="connsiteY4" fmla="*/ 154781 h 154781"/>
                    <a:gd name="connsiteX0" fmla="*/ 28576 w 150019"/>
                    <a:gd name="connsiteY0" fmla="*/ 154780 h 154781"/>
                    <a:gd name="connsiteX1" fmla="*/ 0 w 150019"/>
                    <a:gd name="connsiteY1" fmla="*/ 80962 h 154781"/>
                    <a:gd name="connsiteX2" fmla="*/ 73818 w 150019"/>
                    <a:gd name="connsiteY2" fmla="*/ 0 h 154781"/>
                    <a:gd name="connsiteX3" fmla="*/ 150019 w 150019"/>
                    <a:gd name="connsiteY3" fmla="*/ 76199 h 154781"/>
                    <a:gd name="connsiteX4" fmla="*/ 114300 w 150019"/>
                    <a:gd name="connsiteY4" fmla="*/ 154781 h 154781"/>
                    <a:gd name="connsiteX0" fmla="*/ 28576 w 150019"/>
                    <a:gd name="connsiteY0" fmla="*/ 154780 h 154781"/>
                    <a:gd name="connsiteX1" fmla="*/ 0 w 150019"/>
                    <a:gd name="connsiteY1" fmla="*/ 73818 h 154781"/>
                    <a:gd name="connsiteX2" fmla="*/ 73818 w 150019"/>
                    <a:gd name="connsiteY2" fmla="*/ 0 h 154781"/>
                    <a:gd name="connsiteX3" fmla="*/ 150019 w 150019"/>
                    <a:gd name="connsiteY3" fmla="*/ 76199 h 154781"/>
                    <a:gd name="connsiteX4" fmla="*/ 114300 w 150019"/>
                    <a:gd name="connsiteY4" fmla="*/ 154781 h 154781"/>
                    <a:gd name="connsiteX0" fmla="*/ 30958 w 152401"/>
                    <a:gd name="connsiteY0" fmla="*/ 154780 h 154781"/>
                    <a:gd name="connsiteX1" fmla="*/ 0 w 152401"/>
                    <a:gd name="connsiteY1" fmla="*/ 73818 h 154781"/>
                    <a:gd name="connsiteX2" fmla="*/ 76200 w 152401"/>
                    <a:gd name="connsiteY2" fmla="*/ 0 h 154781"/>
                    <a:gd name="connsiteX3" fmla="*/ 152401 w 152401"/>
                    <a:gd name="connsiteY3" fmla="*/ 76199 h 154781"/>
                    <a:gd name="connsiteX4" fmla="*/ 116682 w 152401"/>
                    <a:gd name="connsiteY4" fmla="*/ 154781 h 154781"/>
                    <a:gd name="connsiteX0" fmla="*/ 30958 w 152401"/>
                    <a:gd name="connsiteY0" fmla="*/ 154780 h 154781"/>
                    <a:gd name="connsiteX1" fmla="*/ 0 w 152401"/>
                    <a:gd name="connsiteY1" fmla="*/ 73818 h 154781"/>
                    <a:gd name="connsiteX2" fmla="*/ 76200 w 152401"/>
                    <a:gd name="connsiteY2" fmla="*/ 0 h 154781"/>
                    <a:gd name="connsiteX3" fmla="*/ 152401 w 152401"/>
                    <a:gd name="connsiteY3" fmla="*/ 76199 h 154781"/>
                    <a:gd name="connsiteX4" fmla="*/ 116682 w 152401"/>
                    <a:gd name="connsiteY4" fmla="*/ 154781 h 154781"/>
                    <a:gd name="connsiteX0" fmla="*/ 33339 w 154782"/>
                    <a:gd name="connsiteY0" fmla="*/ 154780 h 154781"/>
                    <a:gd name="connsiteX1" fmla="*/ 0 w 154782"/>
                    <a:gd name="connsiteY1" fmla="*/ 78580 h 154781"/>
                    <a:gd name="connsiteX2" fmla="*/ 78581 w 154782"/>
                    <a:gd name="connsiteY2" fmla="*/ 0 h 154781"/>
                    <a:gd name="connsiteX3" fmla="*/ 154782 w 154782"/>
                    <a:gd name="connsiteY3" fmla="*/ 76199 h 154781"/>
                    <a:gd name="connsiteX4" fmla="*/ 119063 w 154782"/>
                    <a:gd name="connsiteY4" fmla="*/ 154781 h 154781"/>
                    <a:gd name="connsiteX0" fmla="*/ 28576 w 150019"/>
                    <a:gd name="connsiteY0" fmla="*/ 154780 h 154781"/>
                    <a:gd name="connsiteX1" fmla="*/ 0 w 150019"/>
                    <a:gd name="connsiteY1" fmla="*/ 76199 h 154781"/>
                    <a:gd name="connsiteX2" fmla="*/ 73818 w 150019"/>
                    <a:gd name="connsiteY2" fmla="*/ 0 h 154781"/>
                    <a:gd name="connsiteX3" fmla="*/ 150019 w 150019"/>
                    <a:gd name="connsiteY3" fmla="*/ 76199 h 154781"/>
                    <a:gd name="connsiteX4" fmla="*/ 114300 w 150019"/>
                    <a:gd name="connsiteY4" fmla="*/ 154781 h 154781"/>
                    <a:gd name="connsiteX0" fmla="*/ 30958 w 152401"/>
                    <a:gd name="connsiteY0" fmla="*/ 154780 h 154781"/>
                    <a:gd name="connsiteX1" fmla="*/ 0 w 152401"/>
                    <a:gd name="connsiteY1" fmla="*/ 73818 h 154781"/>
                    <a:gd name="connsiteX2" fmla="*/ 76200 w 152401"/>
                    <a:gd name="connsiteY2" fmla="*/ 0 h 154781"/>
                    <a:gd name="connsiteX3" fmla="*/ 152401 w 152401"/>
                    <a:gd name="connsiteY3" fmla="*/ 76199 h 154781"/>
                    <a:gd name="connsiteX4" fmla="*/ 116682 w 152401"/>
                    <a:gd name="connsiteY4" fmla="*/ 154781 h 154781"/>
                    <a:gd name="connsiteX0" fmla="*/ 30958 w 152401"/>
                    <a:gd name="connsiteY0" fmla="*/ 154780 h 154781"/>
                    <a:gd name="connsiteX1" fmla="*/ 0 w 152401"/>
                    <a:gd name="connsiteY1" fmla="*/ 76199 h 154781"/>
                    <a:gd name="connsiteX2" fmla="*/ 76200 w 152401"/>
                    <a:gd name="connsiteY2" fmla="*/ 0 h 154781"/>
                    <a:gd name="connsiteX3" fmla="*/ 152401 w 152401"/>
                    <a:gd name="connsiteY3" fmla="*/ 76199 h 154781"/>
                    <a:gd name="connsiteX4" fmla="*/ 116682 w 152401"/>
                    <a:gd name="connsiteY4" fmla="*/ 154781 h 154781"/>
                    <a:gd name="connsiteX0" fmla="*/ 35721 w 152401"/>
                    <a:gd name="connsiteY0" fmla="*/ 150017 h 154781"/>
                    <a:gd name="connsiteX1" fmla="*/ 0 w 152401"/>
                    <a:gd name="connsiteY1" fmla="*/ 76199 h 154781"/>
                    <a:gd name="connsiteX2" fmla="*/ 76200 w 152401"/>
                    <a:gd name="connsiteY2" fmla="*/ 0 h 154781"/>
                    <a:gd name="connsiteX3" fmla="*/ 152401 w 152401"/>
                    <a:gd name="connsiteY3" fmla="*/ 76199 h 154781"/>
                    <a:gd name="connsiteX4" fmla="*/ 116682 w 152401"/>
                    <a:gd name="connsiteY4" fmla="*/ 154781 h 154781"/>
                    <a:gd name="connsiteX0" fmla="*/ 35721 w 152401"/>
                    <a:gd name="connsiteY0" fmla="*/ 150017 h 154781"/>
                    <a:gd name="connsiteX1" fmla="*/ 0 w 152401"/>
                    <a:gd name="connsiteY1" fmla="*/ 76199 h 154781"/>
                    <a:gd name="connsiteX2" fmla="*/ 76200 w 152401"/>
                    <a:gd name="connsiteY2" fmla="*/ 0 h 154781"/>
                    <a:gd name="connsiteX3" fmla="*/ 152401 w 152401"/>
                    <a:gd name="connsiteY3" fmla="*/ 76199 h 154781"/>
                    <a:gd name="connsiteX4" fmla="*/ 123826 w 152401"/>
                    <a:gd name="connsiteY4" fmla="*/ 154781 h 154781"/>
                    <a:gd name="connsiteX0" fmla="*/ 35721 w 152401"/>
                    <a:gd name="connsiteY0" fmla="*/ 150017 h 152400"/>
                    <a:gd name="connsiteX1" fmla="*/ 0 w 152401"/>
                    <a:gd name="connsiteY1" fmla="*/ 76199 h 152400"/>
                    <a:gd name="connsiteX2" fmla="*/ 76200 w 152401"/>
                    <a:gd name="connsiteY2" fmla="*/ 0 h 152400"/>
                    <a:gd name="connsiteX3" fmla="*/ 152401 w 152401"/>
                    <a:gd name="connsiteY3" fmla="*/ 76199 h 152400"/>
                    <a:gd name="connsiteX4" fmla="*/ 121445 w 152401"/>
                    <a:gd name="connsiteY4" fmla="*/ 152400 h 152400"/>
                    <a:gd name="connsiteX0" fmla="*/ 35721 w 152401"/>
                    <a:gd name="connsiteY0" fmla="*/ 150017 h 150017"/>
                    <a:gd name="connsiteX1" fmla="*/ 0 w 152401"/>
                    <a:gd name="connsiteY1" fmla="*/ 76199 h 150017"/>
                    <a:gd name="connsiteX2" fmla="*/ 76200 w 152401"/>
                    <a:gd name="connsiteY2" fmla="*/ 0 h 150017"/>
                    <a:gd name="connsiteX3" fmla="*/ 152401 w 152401"/>
                    <a:gd name="connsiteY3" fmla="*/ 76199 h 150017"/>
                    <a:gd name="connsiteX4" fmla="*/ 119064 w 152401"/>
                    <a:gd name="connsiteY4" fmla="*/ 147638 h 150017"/>
                    <a:gd name="connsiteX0" fmla="*/ 35721 w 152401"/>
                    <a:gd name="connsiteY0" fmla="*/ 150017 h 150020"/>
                    <a:gd name="connsiteX1" fmla="*/ 0 w 152401"/>
                    <a:gd name="connsiteY1" fmla="*/ 76199 h 150020"/>
                    <a:gd name="connsiteX2" fmla="*/ 76200 w 152401"/>
                    <a:gd name="connsiteY2" fmla="*/ 0 h 150020"/>
                    <a:gd name="connsiteX3" fmla="*/ 152401 w 152401"/>
                    <a:gd name="connsiteY3" fmla="*/ 76199 h 150020"/>
                    <a:gd name="connsiteX4" fmla="*/ 116682 w 152401"/>
                    <a:gd name="connsiteY4" fmla="*/ 150020 h 150020"/>
                    <a:gd name="connsiteX0" fmla="*/ 35721 w 152401"/>
                    <a:gd name="connsiteY0" fmla="*/ 150017 h 150020"/>
                    <a:gd name="connsiteX1" fmla="*/ 0 w 152401"/>
                    <a:gd name="connsiteY1" fmla="*/ 76199 h 150020"/>
                    <a:gd name="connsiteX2" fmla="*/ 76200 w 152401"/>
                    <a:gd name="connsiteY2" fmla="*/ 0 h 150020"/>
                    <a:gd name="connsiteX3" fmla="*/ 152401 w 152401"/>
                    <a:gd name="connsiteY3" fmla="*/ 76199 h 150020"/>
                    <a:gd name="connsiteX4" fmla="*/ 116682 w 152401"/>
                    <a:gd name="connsiteY4" fmla="*/ 150020 h 150020"/>
                    <a:gd name="connsiteX0" fmla="*/ 35721 w 152401"/>
                    <a:gd name="connsiteY0" fmla="*/ 150017 h 150020"/>
                    <a:gd name="connsiteX1" fmla="*/ 0 w 152401"/>
                    <a:gd name="connsiteY1" fmla="*/ 76199 h 150020"/>
                    <a:gd name="connsiteX2" fmla="*/ 76200 w 152401"/>
                    <a:gd name="connsiteY2" fmla="*/ 0 h 150020"/>
                    <a:gd name="connsiteX3" fmla="*/ 152401 w 152401"/>
                    <a:gd name="connsiteY3" fmla="*/ 76199 h 150020"/>
                    <a:gd name="connsiteX4" fmla="*/ 116682 w 152401"/>
                    <a:gd name="connsiteY4" fmla="*/ 150020 h 150020"/>
                    <a:gd name="connsiteX0" fmla="*/ 35721 w 152401"/>
                    <a:gd name="connsiteY0" fmla="*/ 150017 h 150020"/>
                    <a:gd name="connsiteX1" fmla="*/ 0 w 152401"/>
                    <a:gd name="connsiteY1" fmla="*/ 76199 h 150020"/>
                    <a:gd name="connsiteX2" fmla="*/ 76200 w 152401"/>
                    <a:gd name="connsiteY2" fmla="*/ 0 h 150020"/>
                    <a:gd name="connsiteX3" fmla="*/ 152401 w 152401"/>
                    <a:gd name="connsiteY3" fmla="*/ 76199 h 150020"/>
                    <a:gd name="connsiteX4" fmla="*/ 116682 w 152401"/>
                    <a:gd name="connsiteY4" fmla="*/ 150020 h 150020"/>
                    <a:gd name="connsiteX0" fmla="*/ 35721 w 152401"/>
                    <a:gd name="connsiteY0" fmla="*/ 150017 h 150020"/>
                    <a:gd name="connsiteX1" fmla="*/ 0 w 152401"/>
                    <a:gd name="connsiteY1" fmla="*/ 76199 h 150020"/>
                    <a:gd name="connsiteX2" fmla="*/ 76200 w 152401"/>
                    <a:gd name="connsiteY2" fmla="*/ 0 h 150020"/>
                    <a:gd name="connsiteX3" fmla="*/ 152401 w 152401"/>
                    <a:gd name="connsiteY3" fmla="*/ 76199 h 150020"/>
                    <a:gd name="connsiteX4" fmla="*/ 116682 w 152401"/>
                    <a:gd name="connsiteY4" fmla="*/ 150020 h 150020"/>
                    <a:gd name="connsiteX0" fmla="*/ 35721 w 153268"/>
                    <a:gd name="connsiteY0" fmla="*/ 150017 h 150020"/>
                    <a:gd name="connsiteX1" fmla="*/ 0 w 153268"/>
                    <a:gd name="connsiteY1" fmla="*/ 76199 h 150020"/>
                    <a:gd name="connsiteX2" fmla="*/ 76200 w 153268"/>
                    <a:gd name="connsiteY2" fmla="*/ 0 h 150020"/>
                    <a:gd name="connsiteX3" fmla="*/ 152401 w 153268"/>
                    <a:gd name="connsiteY3" fmla="*/ 76199 h 150020"/>
                    <a:gd name="connsiteX4" fmla="*/ 116682 w 153268"/>
                    <a:gd name="connsiteY4" fmla="*/ 150020 h 150020"/>
                    <a:gd name="connsiteX0" fmla="*/ 35721 w 153268"/>
                    <a:gd name="connsiteY0" fmla="*/ 150017 h 150020"/>
                    <a:gd name="connsiteX1" fmla="*/ 0 w 153268"/>
                    <a:gd name="connsiteY1" fmla="*/ 76199 h 150020"/>
                    <a:gd name="connsiteX2" fmla="*/ 76200 w 153268"/>
                    <a:gd name="connsiteY2" fmla="*/ 0 h 150020"/>
                    <a:gd name="connsiteX3" fmla="*/ 152401 w 153268"/>
                    <a:gd name="connsiteY3" fmla="*/ 76199 h 150020"/>
                    <a:gd name="connsiteX4" fmla="*/ 116682 w 153268"/>
                    <a:gd name="connsiteY4" fmla="*/ 150020 h 150020"/>
                    <a:gd name="connsiteX0" fmla="*/ 35721 w 153268"/>
                    <a:gd name="connsiteY0" fmla="*/ 150017 h 150020"/>
                    <a:gd name="connsiteX1" fmla="*/ 0 w 153268"/>
                    <a:gd name="connsiteY1" fmla="*/ 76199 h 150020"/>
                    <a:gd name="connsiteX2" fmla="*/ 76200 w 153268"/>
                    <a:gd name="connsiteY2" fmla="*/ 0 h 150020"/>
                    <a:gd name="connsiteX3" fmla="*/ 152401 w 153268"/>
                    <a:gd name="connsiteY3" fmla="*/ 76199 h 150020"/>
                    <a:gd name="connsiteX4" fmla="*/ 116682 w 153268"/>
                    <a:gd name="connsiteY4" fmla="*/ 150020 h 150020"/>
                    <a:gd name="connsiteX0" fmla="*/ 35721 w 153268"/>
                    <a:gd name="connsiteY0" fmla="*/ 150017 h 150020"/>
                    <a:gd name="connsiteX1" fmla="*/ 0 w 153268"/>
                    <a:gd name="connsiteY1" fmla="*/ 76199 h 150020"/>
                    <a:gd name="connsiteX2" fmla="*/ 76200 w 153268"/>
                    <a:gd name="connsiteY2" fmla="*/ 0 h 150020"/>
                    <a:gd name="connsiteX3" fmla="*/ 152401 w 153268"/>
                    <a:gd name="connsiteY3" fmla="*/ 76199 h 150020"/>
                    <a:gd name="connsiteX4" fmla="*/ 116682 w 153268"/>
                    <a:gd name="connsiteY4" fmla="*/ 150020 h 150020"/>
                    <a:gd name="connsiteX0" fmla="*/ 35721 w 153268"/>
                    <a:gd name="connsiteY0" fmla="*/ 150017 h 150020"/>
                    <a:gd name="connsiteX1" fmla="*/ 0 w 153268"/>
                    <a:gd name="connsiteY1" fmla="*/ 76199 h 150020"/>
                    <a:gd name="connsiteX2" fmla="*/ 76200 w 153268"/>
                    <a:gd name="connsiteY2" fmla="*/ 0 h 150020"/>
                    <a:gd name="connsiteX3" fmla="*/ 152401 w 153268"/>
                    <a:gd name="connsiteY3" fmla="*/ 76199 h 150020"/>
                    <a:gd name="connsiteX4" fmla="*/ 116682 w 153268"/>
                    <a:gd name="connsiteY4" fmla="*/ 150020 h 150020"/>
                    <a:gd name="connsiteX0" fmla="*/ 35721 w 153268"/>
                    <a:gd name="connsiteY0" fmla="*/ 150017 h 150020"/>
                    <a:gd name="connsiteX1" fmla="*/ 0 w 153268"/>
                    <a:gd name="connsiteY1" fmla="*/ 76199 h 150020"/>
                    <a:gd name="connsiteX2" fmla="*/ 76200 w 153268"/>
                    <a:gd name="connsiteY2" fmla="*/ 0 h 150020"/>
                    <a:gd name="connsiteX3" fmla="*/ 152401 w 153268"/>
                    <a:gd name="connsiteY3" fmla="*/ 76199 h 150020"/>
                    <a:gd name="connsiteX4" fmla="*/ 116682 w 153268"/>
                    <a:gd name="connsiteY4" fmla="*/ 150020 h 150020"/>
                    <a:gd name="connsiteX0" fmla="*/ 0 w 117547"/>
                    <a:gd name="connsiteY0" fmla="*/ 150017 h 150020"/>
                    <a:gd name="connsiteX1" fmla="*/ 40479 w 117547"/>
                    <a:gd name="connsiteY1" fmla="*/ 0 h 150020"/>
                    <a:gd name="connsiteX2" fmla="*/ 116680 w 117547"/>
                    <a:gd name="connsiteY2" fmla="*/ 76199 h 150020"/>
                    <a:gd name="connsiteX3" fmla="*/ 80961 w 117547"/>
                    <a:gd name="connsiteY3" fmla="*/ 150020 h 150020"/>
                    <a:gd name="connsiteX0" fmla="*/ 0 w 77068"/>
                    <a:gd name="connsiteY0" fmla="*/ 0 h 150020"/>
                    <a:gd name="connsiteX1" fmla="*/ 76201 w 77068"/>
                    <a:gd name="connsiteY1" fmla="*/ 76199 h 150020"/>
                    <a:gd name="connsiteX2" fmla="*/ 40482 w 77068"/>
                    <a:gd name="connsiteY2" fmla="*/ 150020 h 15002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77068" h="150020">
                      <a:moveTo>
                        <a:pt x="0" y="0"/>
                      </a:moveTo>
                      <a:cubicBezTo>
                        <a:pt x="77787" y="1588"/>
                        <a:pt x="79376" y="29368"/>
                        <a:pt x="76201" y="76199"/>
                      </a:cubicBezTo>
                      <a:cubicBezTo>
                        <a:pt x="71439" y="131762"/>
                        <a:pt x="52388" y="125413"/>
                        <a:pt x="40482" y="150020"/>
                      </a:cubicBezTo>
                    </a:path>
                  </a:pathLst>
                </a:custGeom>
                <a:noFill/>
                <a:ln w="25400">
                  <a:solidFill>
                    <a:srgbClr val="6969B6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CA" dirty="0"/>
                </a:p>
              </p:txBody>
            </p:sp>
            <p:sp>
              <p:nvSpPr>
                <p:cNvPr id="43" name="Freeform 42"/>
                <p:cNvSpPr/>
                <p:nvPr/>
              </p:nvSpPr>
              <p:spPr>
                <a:xfrm flipH="1">
                  <a:off x="534893" y="1981085"/>
                  <a:ext cx="77068" cy="150020"/>
                </a:xfrm>
                <a:custGeom>
                  <a:avLst/>
                  <a:gdLst>
                    <a:gd name="connsiteX0" fmla="*/ 0 w 295275"/>
                    <a:gd name="connsiteY0" fmla="*/ 152400 h 152400"/>
                    <a:gd name="connsiteX1" fmla="*/ 0 w 295275"/>
                    <a:gd name="connsiteY1" fmla="*/ 152400 h 152400"/>
                    <a:gd name="connsiteX2" fmla="*/ 66675 w 295275"/>
                    <a:gd name="connsiteY2" fmla="*/ 123825 h 152400"/>
                    <a:gd name="connsiteX3" fmla="*/ 38100 w 295275"/>
                    <a:gd name="connsiteY3" fmla="*/ 47625 h 152400"/>
                    <a:gd name="connsiteX4" fmla="*/ 142875 w 295275"/>
                    <a:gd name="connsiteY4" fmla="*/ 0 h 152400"/>
                    <a:gd name="connsiteX5" fmla="*/ 238125 w 295275"/>
                    <a:gd name="connsiteY5" fmla="*/ 47625 h 152400"/>
                    <a:gd name="connsiteX6" fmla="*/ 209550 w 295275"/>
                    <a:gd name="connsiteY6" fmla="*/ 133350 h 152400"/>
                    <a:gd name="connsiteX7" fmla="*/ 295275 w 295275"/>
                    <a:gd name="connsiteY7" fmla="*/ 152400 h 152400"/>
                    <a:gd name="connsiteX0" fmla="*/ 0 w 277485"/>
                    <a:gd name="connsiteY0" fmla="*/ 152400 h 163073"/>
                    <a:gd name="connsiteX1" fmla="*/ 0 w 277485"/>
                    <a:gd name="connsiteY1" fmla="*/ 152400 h 163073"/>
                    <a:gd name="connsiteX2" fmla="*/ 66675 w 277485"/>
                    <a:gd name="connsiteY2" fmla="*/ 123825 h 163073"/>
                    <a:gd name="connsiteX3" fmla="*/ 38100 w 277485"/>
                    <a:gd name="connsiteY3" fmla="*/ 47625 h 163073"/>
                    <a:gd name="connsiteX4" fmla="*/ 142875 w 277485"/>
                    <a:gd name="connsiteY4" fmla="*/ 0 h 163073"/>
                    <a:gd name="connsiteX5" fmla="*/ 238125 w 277485"/>
                    <a:gd name="connsiteY5" fmla="*/ 47625 h 163073"/>
                    <a:gd name="connsiteX6" fmla="*/ 209550 w 277485"/>
                    <a:gd name="connsiteY6" fmla="*/ 133350 h 163073"/>
                    <a:gd name="connsiteX7" fmla="*/ 277485 w 277485"/>
                    <a:gd name="connsiteY7" fmla="*/ 163073 h 163073"/>
                    <a:gd name="connsiteX0" fmla="*/ 0 w 277485"/>
                    <a:gd name="connsiteY0" fmla="*/ 152400 h 163073"/>
                    <a:gd name="connsiteX1" fmla="*/ 21348 w 277485"/>
                    <a:gd name="connsiteY1" fmla="*/ 141726 h 163073"/>
                    <a:gd name="connsiteX2" fmla="*/ 66675 w 277485"/>
                    <a:gd name="connsiteY2" fmla="*/ 123825 h 163073"/>
                    <a:gd name="connsiteX3" fmla="*/ 38100 w 277485"/>
                    <a:gd name="connsiteY3" fmla="*/ 47625 h 163073"/>
                    <a:gd name="connsiteX4" fmla="*/ 142875 w 277485"/>
                    <a:gd name="connsiteY4" fmla="*/ 0 h 163073"/>
                    <a:gd name="connsiteX5" fmla="*/ 238125 w 277485"/>
                    <a:gd name="connsiteY5" fmla="*/ 47625 h 163073"/>
                    <a:gd name="connsiteX6" fmla="*/ 209550 w 277485"/>
                    <a:gd name="connsiteY6" fmla="*/ 133350 h 163073"/>
                    <a:gd name="connsiteX7" fmla="*/ 277485 w 277485"/>
                    <a:gd name="connsiteY7" fmla="*/ 163073 h 163073"/>
                    <a:gd name="connsiteX0" fmla="*/ 35654 w 256212"/>
                    <a:gd name="connsiteY0" fmla="*/ 163073 h 163073"/>
                    <a:gd name="connsiteX1" fmla="*/ 75 w 256212"/>
                    <a:gd name="connsiteY1" fmla="*/ 141726 h 163073"/>
                    <a:gd name="connsiteX2" fmla="*/ 45402 w 256212"/>
                    <a:gd name="connsiteY2" fmla="*/ 123825 h 163073"/>
                    <a:gd name="connsiteX3" fmla="*/ 16827 w 256212"/>
                    <a:gd name="connsiteY3" fmla="*/ 47625 h 163073"/>
                    <a:gd name="connsiteX4" fmla="*/ 121602 w 256212"/>
                    <a:gd name="connsiteY4" fmla="*/ 0 h 163073"/>
                    <a:gd name="connsiteX5" fmla="*/ 216852 w 256212"/>
                    <a:gd name="connsiteY5" fmla="*/ 47625 h 163073"/>
                    <a:gd name="connsiteX6" fmla="*/ 188277 w 256212"/>
                    <a:gd name="connsiteY6" fmla="*/ 133350 h 163073"/>
                    <a:gd name="connsiteX7" fmla="*/ 256212 w 256212"/>
                    <a:gd name="connsiteY7" fmla="*/ 163073 h 163073"/>
                    <a:gd name="connsiteX0" fmla="*/ 0 w 256137"/>
                    <a:gd name="connsiteY0" fmla="*/ 141726 h 163073"/>
                    <a:gd name="connsiteX1" fmla="*/ 45327 w 256137"/>
                    <a:gd name="connsiteY1" fmla="*/ 123825 h 163073"/>
                    <a:gd name="connsiteX2" fmla="*/ 16752 w 256137"/>
                    <a:gd name="connsiteY2" fmla="*/ 47625 h 163073"/>
                    <a:gd name="connsiteX3" fmla="*/ 121527 w 256137"/>
                    <a:gd name="connsiteY3" fmla="*/ 0 h 163073"/>
                    <a:gd name="connsiteX4" fmla="*/ 216777 w 256137"/>
                    <a:gd name="connsiteY4" fmla="*/ 47625 h 163073"/>
                    <a:gd name="connsiteX5" fmla="*/ 188202 w 256137"/>
                    <a:gd name="connsiteY5" fmla="*/ 133350 h 163073"/>
                    <a:gd name="connsiteX6" fmla="*/ 256137 w 256137"/>
                    <a:gd name="connsiteY6" fmla="*/ 163073 h 163073"/>
                    <a:gd name="connsiteX0" fmla="*/ 8153 w 239385"/>
                    <a:gd name="connsiteY0" fmla="*/ 152400 h 163073"/>
                    <a:gd name="connsiteX1" fmla="*/ 28575 w 239385"/>
                    <a:gd name="connsiteY1" fmla="*/ 123825 h 163073"/>
                    <a:gd name="connsiteX2" fmla="*/ 0 w 239385"/>
                    <a:gd name="connsiteY2" fmla="*/ 47625 h 163073"/>
                    <a:gd name="connsiteX3" fmla="*/ 104775 w 239385"/>
                    <a:gd name="connsiteY3" fmla="*/ 0 h 163073"/>
                    <a:gd name="connsiteX4" fmla="*/ 200025 w 239385"/>
                    <a:gd name="connsiteY4" fmla="*/ 47625 h 163073"/>
                    <a:gd name="connsiteX5" fmla="*/ 171450 w 239385"/>
                    <a:gd name="connsiteY5" fmla="*/ 133350 h 163073"/>
                    <a:gd name="connsiteX6" fmla="*/ 239385 w 239385"/>
                    <a:gd name="connsiteY6" fmla="*/ 163073 h 163073"/>
                    <a:gd name="connsiteX0" fmla="*/ 8153 w 239385"/>
                    <a:gd name="connsiteY0" fmla="*/ 152400 h 163073"/>
                    <a:gd name="connsiteX1" fmla="*/ 35719 w 239385"/>
                    <a:gd name="connsiteY1" fmla="*/ 138112 h 163073"/>
                    <a:gd name="connsiteX2" fmla="*/ 0 w 239385"/>
                    <a:gd name="connsiteY2" fmla="*/ 47625 h 163073"/>
                    <a:gd name="connsiteX3" fmla="*/ 104775 w 239385"/>
                    <a:gd name="connsiteY3" fmla="*/ 0 h 163073"/>
                    <a:gd name="connsiteX4" fmla="*/ 200025 w 239385"/>
                    <a:gd name="connsiteY4" fmla="*/ 47625 h 163073"/>
                    <a:gd name="connsiteX5" fmla="*/ 171450 w 239385"/>
                    <a:gd name="connsiteY5" fmla="*/ 133350 h 163073"/>
                    <a:gd name="connsiteX6" fmla="*/ 239385 w 239385"/>
                    <a:gd name="connsiteY6" fmla="*/ 163073 h 163073"/>
                    <a:gd name="connsiteX0" fmla="*/ 35719 w 239385"/>
                    <a:gd name="connsiteY0" fmla="*/ 138112 h 163073"/>
                    <a:gd name="connsiteX1" fmla="*/ 0 w 239385"/>
                    <a:gd name="connsiteY1" fmla="*/ 47625 h 163073"/>
                    <a:gd name="connsiteX2" fmla="*/ 104775 w 239385"/>
                    <a:gd name="connsiteY2" fmla="*/ 0 h 163073"/>
                    <a:gd name="connsiteX3" fmla="*/ 200025 w 239385"/>
                    <a:gd name="connsiteY3" fmla="*/ 47625 h 163073"/>
                    <a:gd name="connsiteX4" fmla="*/ 171450 w 239385"/>
                    <a:gd name="connsiteY4" fmla="*/ 133350 h 163073"/>
                    <a:gd name="connsiteX5" fmla="*/ 239385 w 239385"/>
                    <a:gd name="connsiteY5" fmla="*/ 163073 h 163073"/>
                    <a:gd name="connsiteX0" fmla="*/ 45244 w 239385"/>
                    <a:gd name="connsiteY0" fmla="*/ 138112 h 163073"/>
                    <a:gd name="connsiteX1" fmla="*/ 0 w 239385"/>
                    <a:gd name="connsiteY1" fmla="*/ 47625 h 163073"/>
                    <a:gd name="connsiteX2" fmla="*/ 104775 w 239385"/>
                    <a:gd name="connsiteY2" fmla="*/ 0 h 163073"/>
                    <a:gd name="connsiteX3" fmla="*/ 200025 w 239385"/>
                    <a:gd name="connsiteY3" fmla="*/ 47625 h 163073"/>
                    <a:gd name="connsiteX4" fmla="*/ 171450 w 239385"/>
                    <a:gd name="connsiteY4" fmla="*/ 133350 h 163073"/>
                    <a:gd name="connsiteX5" fmla="*/ 239385 w 239385"/>
                    <a:gd name="connsiteY5" fmla="*/ 163073 h 163073"/>
                    <a:gd name="connsiteX0" fmla="*/ 45244 w 200025"/>
                    <a:gd name="connsiteY0" fmla="*/ 138112 h 138112"/>
                    <a:gd name="connsiteX1" fmla="*/ 0 w 200025"/>
                    <a:gd name="connsiteY1" fmla="*/ 47625 h 138112"/>
                    <a:gd name="connsiteX2" fmla="*/ 104775 w 200025"/>
                    <a:gd name="connsiteY2" fmla="*/ 0 h 138112"/>
                    <a:gd name="connsiteX3" fmla="*/ 200025 w 200025"/>
                    <a:gd name="connsiteY3" fmla="*/ 47625 h 138112"/>
                    <a:gd name="connsiteX4" fmla="*/ 171450 w 200025"/>
                    <a:gd name="connsiteY4" fmla="*/ 133350 h 138112"/>
                    <a:gd name="connsiteX0" fmla="*/ 45244 w 200025"/>
                    <a:gd name="connsiteY0" fmla="*/ 138112 h 138112"/>
                    <a:gd name="connsiteX1" fmla="*/ 0 w 200025"/>
                    <a:gd name="connsiteY1" fmla="*/ 47625 h 138112"/>
                    <a:gd name="connsiteX2" fmla="*/ 104775 w 200025"/>
                    <a:gd name="connsiteY2" fmla="*/ 0 h 138112"/>
                    <a:gd name="connsiteX3" fmla="*/ 200025 w 200025"/>
                    <a:gd name="connsiteY3" fmla="*/ 47625 h 138112"/>
                    <a:gd name="connsiteX4" fmla="*/ 164306 w 200025"/>
                    <a:gd name="connsiteY4" fmla="*/ 135731 h 138112"/>
                    <a:gd name="connsiteX0" fmla="*/ 45244 w 200025"/>
                    <a:gd name="connsiteY0" fmla="*/ 150018 h 150018"/>
                    <a:gd name="connsiteX1" fmla="*/ 0 w 200025"/>
                    <a:gd name="connsiteY1" fmla="*/ 59531 h 150018"/>
                    <a:gd name="connsiteX2" fmla="*/ 107156 w 200025"/>
                    <a:gd name="connsiteY2" fmla="*/ 0 h 150018"/>
                    <a:gd name="connsiteX3" fmla="*/ 200025 w 200025"/>
                    <a:gd name="connsiteY3" fmla="*/ 59531 h 150018"/>
                    <a:gd name="connsiteX4" fmla="*/ 164306 w 200025"/>
                    <a:gd name="connsiteY4" fmla="*/ 147637 h 150018"/>
                    <a:gd name="connsiteX0" fmla="*/ 45244 w 216694"/>
                    <a:gd name="connsiteY0" fmla="*/ 150018 h 150018"/>
                    <a:gd name="connsiteX1" fmla="*/ 0 w 216694"/>
                    <a:gd name="connsiteY1" fmla="*/ 59531 h 150018"/>
                    <a:gd name="connsiteX2" fmla="*/ 107156 w 216694"/>
                    <a:gd name="connsiteY2" fmla="*/ 0 h 150018"/>
                    <a:gd name="connsiteX3" fmla="*/ 216694 w 216694"/>
                    <a:gd name="connsiteY3" fmla="*/ 80962 h 150018"/>
                    <a:gd name="connsiteX4" fmla="*/ 164306 w 216694"/>
                    <a:gd name="connsiteY4" fmla="*/ 147637 h 150018"/>
                    <a:gd name="connsiteX0" fmla="*/ 45244 w 226219"/>
                    <a:gd name="connsiteY0" fmla="*/ 150018 h 150018"/>
                    <a:gd name="connsiteX1" fmla="*/ 0 w 226219"/>
                    <a:gd name="connsiteY1" fmla="*/ 59531 h 150018"/>
                    <a:gd name="connsiteX2" fmla="*/ 107156 w 226219"/>
                    <a:gd name="connsiteY2" fmla="*/ 0 h 150018"/>
                    <a:gd name="connsiteX3" fmla="*/ 226219 w 226219"/>
                    <a:gd name="connsiteY3" fmla="*/ 83343 h 150018"/>
                    <a:gd name="connsiteX4" fmla="*/ 164306 w 226219"/>
                    <a:gd name="connsiteY4" fmla="*/ 147637 h 150018"/>
                    <a:gd name="connsiteX0" fmla="*/ 54769 w 235744"/>
                    <a:gd name="connsiteY0" fmla="*/ 150018 h 150018"/>
                    <a:gd name="connsiteX1" fmla="*/ 0 w 235744"/>
                    <a:gd name="connsiteY1" fmla="*/ 83343 h 150018"/>
                    <a:gd name="connsiteX2" fmla="*/ 116681 w 235744"/>
                    <a:gd name="connsiteY2" fmla="*/ 0 h 150018"/>
                    <a:gd name="connsiteX3" fmla="*/ 235744 w 235744"/>
                    <a:gd name="connsiteY3" fmla="*/ 83343 h 150018"/>
                    <a:gd name="connsiteX4" fmla="*/ 173831 w 235744"/>
                    <a:gd name="connsiteY4" fmla="*/ 147637 h 150018"/>
                    <a:gd name="connsiteX0" fmla="*/ 54769 w 235744"/>
                    <a:gd name="connsiteY0" fmla="*/ 150018 h 157162"/>
                    <a:gd name="connsiteX1" fmla="*/ 0 w 235744"/>
                    <a:gd name="connsiteY1" fmla="*/ 83343 h 157162"/>
                    <a:gd name="connsiteX2" fmla="*/ 116681 w 235744"/>
                    <a:gd name="connsiteY2" fmla="*/ 0 h 157162"/>
                    <a:gd name="connsiteX3" fmla="*/ 235744 w 235744"/>
                    <a:gd name="connsiteY3" fmla="*/ 83343 h 157162"/>
                    <a:gd name="connsiteX4" fmla="*/ 159544 w 235744"/>
                    <a:gd name="connsiteY4" fmla="*/ 157162 h 157162"/>
                    <a:gd name="connsiteX0" fmla="*/ 71438 w 235744"/>
                    <a:gd name="connsiteY0" fmla="*/ 157161 h 157162"/>
                    <a:gd name="connsiteX1" fmla="*/ 0 w 235744"/>
                    <a:gd name="connsiteY1" fmla="*/ 83343 h 157162"/>
                    <a:gd name="connsiteX2" fmla="*/ 116681 w 235744"/>
                    <a:gd name="connsiteY2" fmla="*/ 0 h 157162"/>
                    <a:gd name="connsiteX3" fmla="*/ 235744 w 235744"/>
                    <a:gd name="connsiteY3" fmla="*/ 83343 h 157162"/>
                    <a:gd name="connsiteX4" fmla="*/ 159544 w 235744"/>
                    <a:gd name="connsiteY4" fmla="*/ 157162 h 157162"/>
                    <a:gd name="connsiteX0" fmla="*/ 73820 w 235744"/>
                    <a:gd name="connsiteY0" fmla="*/ 157161 h 157162"/>
                    <a:gd name="connsiteX1" fmla="*/ 0 w 235744"/>
                    <a:gd name="connsiteY1" fmla="*/ 83343 h 157162"/>
                    <a:gd name="connsiteX2" fmla="*/ 116681 w 235744"/>
                    <a:gd name="connsiteY2" fmla="*/ 0 h 157162"/>
                    <a:gd name="connsiteX3" fmla="*/ 235744 w 235744"/>
                    <a:gd name="connsiteY3" fmla="*/ 83343 h 157162"/>
                    <a:gd name="connsiteX4" fmla="*/ 159544 w 235744"/>
                    <a:gd name="connsiteY4" fmla="*/ 157162 h 157162"/>
                    <a:gd name="connsiteX0" fmla="*/ 73820 w 195263"/>
                    <a:gd name="connsiteY0" fmla="*/ 157161 h 157162"/>
                    <a:gd name="connsiteX1" fmla="*/ 0 w 195263"/>
                    <a:gd name="connsiteY1" fmla="*/ 83343 h 157162"/>
                    <a:gd name="connsiteX2" fmla="*/ 116681 w 195263"/>
                    <a:gd name="connsiteY2" fmla="*/ 0 h 157162"/>
                    <a:gd name="connsiteX3" fmla="*/ 195263 w 195263"/>
                    <a:gd name="connsiteY3" fmla="*/ 78580 h 157162"/>
                    <a:gd name="connsiteX4" fmla="*/ 159544 w 195263"/>
                    <a:gd name="connsiteY4" fmla="*/ 157162 h 157162"/>
                    <a:gd name="connsiteX0" fmla="*/ 30958 w 152401"/>
                    <a:gd name="connsiteY0" fmla="*/ 157161 h 157162"/>
                    <a:gd name="connsiteX1" fmla="*/ 0 w 152401"/>
                    <a:gd name="connsiteY1" fmla="*/ 85724 h 157162"/>
                    <a:gd name="connsiteX2" fmla="*/ 73819 w 152401"/>
                    <a:gd name="connsiteY2" fmla="*/ 0 h 157162"/>
                    <a:gd name="connsiteX3" fmla="*/ 152401 w 152401"/>
                    <a:gd name="connsiteY3" fmla="*/ 78580 h 157162"/>
                    <a:gd name="connsiteX4" fmla="*/ 116682 w 152401"/>
                    <a:gd name="connsiteY4" fmla="*/ 157162 h 157162"/>
                    <a:gd name="connsiteX0" fmla="*/ 30958 w 152401"/>
                    <a:gd name="connsiteY0" fmla="*/ 154780 h 154781"/>
                    <a:gd name="connsiteX1" fmla="*/ 0 w 152401"/>
                    <a:gd name="connsiteY1" fmla="*/ 83343 h 154781"/>
                    <a:gd name="connsiteX2" fmla="*/ 76200 w 152401"/>
                    <a:gd name="connsiteY2" fmla="*/ 0 h 154781"/>
                    <a:gd name="connsiteX3" fmla="*/ 152401 w 152401"/>
                    <a:gd name="connsiteY3" fmla="*/ 76199 h 154781"/>
                    <a:gd name="connsiteX4" fmla="*/ 116682 w 152401"/>
                    <a:gd name="connsiteY4" fmla="*/ 154781 h 154781"/>
                    <a:gd name="connsiteX0" fmla="*/ 26195 w 147638"/>
                    <a:gd name="connsiteY0" fmla="*/ 154780 h 154781"/>
                    <a:gd name="connsiteX1" fmla="*/ 0 w 147638"/>
                    <a:gd name="connsiteY1" fmla="*/ 76199 h 154781"/>
                    <a:gd name="connsiteX2" fmla="*/ 71437 w 147638"/>
                    <a:gd name="connsiteY2" fmla="*/ 0 h 154781"/>
                    <a:gd name="connsiteX3" fmla="*/ 147638 w 147638"/>
                    <a:gd name="connsiteY3" fmla="*/ 76199 h 154781"/>
                    <a:gd name="connsiteX4" fmla="*/ 111919 w 147638"/>
                    <a:gd name="connsiteY4" fmla="*/ 154781 h 154781"/>
                    <a:gd name="connsiteX0" fmla="*/ 28576 w 150019"/>
                    <a:gd name="connsiteY0" fmla="*/ 154780 h 154781"/>
                    <a:gd name="connsiteX1" fmla="*/ 0 w 150019"/>
                    <a:gd name="connsiteY1" fmla="*/ 76199 h 154781"/>
                    <a:gd name="connsiteX2" fmla="*/ 73818 w 150019"/>
                    <a:gd name="connsiteY2" fmla="*/ 0 h 154781"/>
                    <a:gd name="connsiteX3" fmla="*/ 150019 w 150019"/>
                    <a:gd name="connsiteY3" fmla="*/ 76199 h 154781"/>
                    <a:gd name="connsiteX4" fmla="*/ 114300 w 150019"/>
                    <a:gd name="connsiteY4" fmla="*/ 154781 h 154781"/>
                    <a:gd name="connsiteX0" fmla="*/ 30957 w 152400"/>
                    <a:gd name="connsiteY0" fmla="*/ 154780 h 154781"/>
                    <a:gd name="connsiteX1" fmla="*/ 0 w 152400"/>
                    <a:gd name="connsiteY1" fmla="*/ 78580 h 154781"/>
                    <a:gd name="connsiteX2" fmla="*/ 76199 w 152400"/>
                    <a:gd name="connsiteY2" fmla="*/ 0 h 154781"/>
                    <a:gd name="connsiteX3" fmla="*/ 152400 w 152400"/>
                    <a:gd name="connsiteY3" fmla="*/ 76199 h 154781"/>
                    <a:gd name="connsiteX4" fmla="*/ 116681 w 152400"/>
                    <a:gd name="connsiteY4" fmla="*/ 154781 h 154781"/>
                    <a:gd name="connsiteX0" fmla="*/ 35719 w 157162"/>
                    <a:gd name="connsiteY0" fmla="*/ 154780 h 154781"/>
                    <a:gd name="connsiteX1" fmla="*/ 0 w 157162"/>
                    <a:gd name="connsiteY1" fmla="*/ 78580 h 154781"/>
                    <a:gd name="connsiteX2" fmla="*/ 80961 w 157162"/>
                    <a:gd name="connsiteY2" fmla="*/ 0 h 154781"/>
                    <a:gd name="connsiteX3" fmla="*/ 157162 w 157162"/>
                    <a:gd name="connsiteY3" fmla="*/ 76199 h 154781"/>
                    <a:gd name="connsiteX4" fmla="*/ 121443 w 157162"/>
                    <a:gd name="connsiteY4" fmla="*/ 154781 h 154781"/>
                    <a:gd name="connsiteX0" fmla="*/ 28576 w 150019"/>
                    <a:gd name="connsiteY0" fmla="*/ 154780 h 154781"/>
                    <a:gd name="connsiteX1" fmla="*/ 0 w 150019"/>
                    <a:gd name="connsiteY1" fmla="*/ 78580 h 154781"/>
                    <a:gd name="connsiteX2" fmla="*/ 73818 w 150019"/>
                    <a:gd name="connsiteY2" fmla="*/ 0 h 154781"/>
                    <a:gd name="connsiteX3" fmla="*/ 150019 w 150019"/>
                    <a:gd name="connsiteY3" fmla="*/ 76199 h 154781"/>
                    <a:gd name="connsiteX4" fmla="*/ 114300 w 150019"/>
                    <a:gd name="connsiteY4" fmla="*/ 154781 h 154781"/>
                    <a:gd name="connsiteX0" fmla="*/ 28576 w 150019"/>
                    <a:gd name="connsiteY0" fmla="*/ 154780 h 154781"/>
                    <a:gd name="connsiteX1" fmla="*/ 0 w 150019"/>
                    <a:gd name="connsiteY1" fmla="*/ 80962 h 154781"/>
                    <a:gd name="connsiteX2" fmla="*/ 73818 w 150019"/>
                    <a:gd name="connsiteY2" fmla="*/ 0 h 154781"/>
                    <a:gd name="connsiteX3" fmla="*/ 150019 w 150019"/>
                    <a:gd name="connsiteY3" fmla="*/ 76199 h 154781"/>
                    <a:gd name="connsiteX4" fmla="*/ 114300 w 150019"/>
                    <a:gd name="connsiteY4" fmla="*/ 154781 h 154781"/>
                    <a:gd name="connsiteX0" fmla="*/ 28576 w 150019"/>
                    <a:gd name="connsiteY0" fmla="*/ 154780 h 154781"/>
                    <a:gd name="connsiteX1" fmla="*/ 0 w 150019"/>
                    <a:gd name="connsiteY1" fmla="*/ 73818 h 154781"/>
                    <a:gd name="connsiteX2" fmla="*/ 73818 w 150019"/>
                    <a:gd name="connsiteY2" fmla="*/ 0 h 154781"/>
                    <a:gd name="connsiteX3" fmla="*/ 150019 w 150019"/>
                    <a:gd name="connsiteY3" fmla="*/ 76199 h 154781"/>
                    <a:gd name="connsiteX4" fmla="*/ 114300 w 150019"/>
                    <a:gd name="connsiteY4" fmla="*/ 154781 h 154781"/>
                    <a:gd name="connsiteX0" fmla="*/ 30958 w 152401"/>
                    <a:gd name="connsiteY0" fmla="*/ 154780 h 154781"/>
                    <a:gd name="connsiteX1" fmla="*/ 0 w 152401"/>
                    <a:gd name="connsiteY1" fmla="*/ 73818 h 154781"/>
                    <a:gd name="connsiteX2" fmla="*/ 76200 w 152401"/>
                    <a:gd name="connsiteY2" fmla="*/ 0 h 154781"/>
                    <a:gd name="connsiteX3" fmla="*/ 152401 w 152401"/>
                    <a:gd name="connsiteY3" fmla="*/ 76199 h 154781"/>
                    <a:gd name="connsiteX4" fmla="*/ 116682 w 152401"/>
                    <a:gd name="connsiteY4" fmla="*/ 154781 h 154781"/>
                    <a:gd name="connsiteX0" fmla="*/ 30958 w 152401"/>
                    <a:gd name="connsiteY0" fmla="*/ 154780 h 154781"/>
                    <a:gd name="connsiteX1" fmla="*/ 0 w 152401"/>
                    <a:gd name="connsiteY1" fmla="*/ 73818 h 154781"/>
                    <a:gd name="connsiteX2" fmla="*/ 76200 w 152401"/>
                    <a:gd name="connsiteY2" fmla="*/ 0 h 154781"/>
                    <a:gd name="connsiteX3" fmla="*/ 152401 w 152401"/>
                    <a:gd name="connsiteY3" fmla="*/ 76199 h 154781"/>
                    <a:gd name="connsiteX4" fmla="*/ 116682 w 152401"/>
                    <a:gd name="connsiteY4" fmla="*/ 154781 h 154781"/>
                    <a:gd name="connsiteX0" fmla="*/ 33339 w 154782"/>
                    <a:gd name="connsiteY0" fmla="*/ 154780 h 154781"/>
                    <a:gd name="connsiteX1" fmla="*/ 0 w 154782"/>
                    <a:gd name="connsiteY1" fmla="*/ 78580 h 154781"/>
                    <a:gd name="connsiteX2" fmla="*/ 78581 w 154782"/>
                    <a:gd name="connsiteY2" fmla="*/ 0 h 154781"/>
                    <a:gd name="connsiteX3" fmla="*/ 154782 w 154782"/>
                    <a:gd name="connsiteY3" fmla="*/ 76199 h 154781"/>
                    <a:gd name="connsiteX4" fmla="*/ 119063 w 154782"/>
                    <a:gd name="connsiteY4" fmla="*/ 154781 h 154781"/>
                    <a:gd name="connsiteX0" fmla="*/ 28576 w 150019"/>
                    <a:gd name="connsiteY0" fmla="*/ 154780 h 154781"/>
                    <a:gd name="connsiteX1" fmla="*/ 0 w 150019"/>
                    <a:gd name="connsiteY1" fmla="*/ 76199 h 154781"/>
                    <a:gd name="connsiteX2" fmla="*/ 73818 w 150019"/>
                    <a:gd name="connsiteY2" fmla="*/ 0 h 154781"/>
                    <a:gd name="connsiteX3" fmla="*/ 150019 w 150019"/>
                    <a:gd name="connsiteY3" fmla="*/ 76199 h 154781"/>
                    <a:gd name="connsiteX4" fmla="*/ 114300 w 150019"/>
                    <a:gd name="connsiteY4" fmla="*/ 154781 h 154781"/>
                    <a:gd name="connsiteX0" fmla="*/ 30958 w 152401"/>
                    <a:gd name="connsiteY0" fmla="*/ 154780 h 154781"/>
                    <a:gd name="connsiteX1" fmla="*/ 0 w 152401"/>
                    <a:gd name="connsiteY1" fmla="*/ 73818 h 154781"/>
                    <a:gd name="connsiteX2" fmla="*/ 76200 w 152401"/>
                    <a:gd name="connsiteY2" fmla="*/ 0 h 154781"/>
                    <a:gd name="connsiteX3" fmla="*/ 152401 w 152401"/>
                    <a:gd name="connsiteY3" fmla="*/ 76199 h 154781"/>
                    <a:gd name="connsiteX4" fmla="*/ 116682 w 152401"/>
                    <a:gd name="connsiteY4" fmla="*/ 154781 h 154781"/>
                    <a:gd name="connsiteX0" fmla="*/ 30958 w 152401"/>
                    <a:gd name="connsiteY0" fmla="*/ 154780 h 154781"/>
                    <a:gd name="connsiteX1" fmla="*/ 0 w 152401"/>
                    <a:gd name="connsiteY1" fmla="*/ 76199 h 154781"/>
                    <a:gd name="connsiteX2" fmla="*/ 76200 w 152401"/>
                    <a:gd name="connsiteY2" fmla="*/ 0 h 154781"/>
                    <a:gd name="connsiteX3" fmla="*/ 152401 w 152401"/>
                    <a:gd name="connsiteY3" fmla="*/ 76199 h 154781"/>
                    <a:gd name="connsiteX4" fmla="*/ 116682 w 152401"/>
                    <a:gd name="connsiteY4" fmla="*/ 154781 h 154781"/>
                    <a:gd name="connsiteX0" fmla="*/ 35721 w 152401"/>
                    <a:gd name="connsiteY0" fmla="*/ 150017 h 154781"/>
                    <a:gd name="connsiteX1" fmla="*/ 0 w 152401"/>
                    <a:gd name="connsiteY1" fmla="*/ 76199 h 154781"/>
                    <a:gd name="connsiteX2" fmla="*/ 76200 w 152401"/>
                    <a:gd name="connsiteY2" fmla="*/ 0 h 154781"/>
                    <a:gd name="connsiteX3" fmla="*/ 152401 w 152401"/>
                    <a:gd name="connsiteY3" fmla="*/ 76199 h 154781"/>
                    <a:gd name="connsiteX4" fmla="*/ 116682 w 152401"/>
                    <a:gd name="connsiteY4" fmla="*/ 154781 h 154781"/>
                    <a:gd name="connsiteX0" fmla="*/ 35721 w 152401"/>
                    <a:gd name="connsiteY0" fmla="*/ 150017 h 154781"/>
                    <a:gd name="connsiteX1" fmla="*/ 0 w 152401"/>
                    <a:gd name="connsiteY1" fmla="*/ 76199 h 154781"/>
                    <a:gd name="connsiteX2" fmla="*/ 76200 w 152401"/>
                    <a:gd name="connsiteY2" fmla="*/ 0 h 154781"/>
                    <a:gd name="connsiteX3" fmla="*/ 152401 w 152401"/>
                    <a:gd name="connsiteY3" fmla="*/ 76199 h 154781"/>
                    <a:gd name="connsiteX4" fmla="*/ 123826 w 152401"/>
                    <a:gd name="connsiteY4" fmla="*/ 154781 h 154781"/>
                    <a:gd name="connsiteX0" fmla="*/ 35721 w 152401"/>
                    <a:gd name="connsiteY0" fmla="*/ 150017 h 152400"/>
                    <a:gd name="connsiteX1" fmla="*/ 0 w 152401"/>
                    <a:gd name="connsiteY1" fmla="*/ 76199 h 152400"/>
                    <a:gd name="connsiteX2" fmla="*/ 76200 w 152401"/>
                    <a:gd name="connsiteY2" fmla="*/ 0 h 152400"/>
                    <a:gd name="connsiteX3" fmla="*/ 152401 w 152401"/>
                    <a:gd name="connsiteY3" fmla="*/ 76199 h 152400"/>
                    <a:gd name="connsiteX4" fmla="*/ 121445 w 152401"/>
                    <a:gd name="connsiteY4" fmla="*/ 152400 h 152400"/>
                    <a:gd name="connsiteX0" fmla="*/ 35721 w 152401"/>
                    <a:gd name="connsiteY0" fmla="*/ 150017 h 150017"/>
                    <a:gd name="connsiteX1" fmla="*/ 0 w 152401"/>
                    <a:gd name="connsiteY1" fmla="*/ 76199 h 150017"/>
                    <a:gd name="connsiteX2" fmla="*/ 76200 w 152401"/>
                    <a:gd name="connsiteY2" fmla="*/ 0 h 150017"/>
                    <a:gd name="connsiteX3" fmla="*/ 152401 w 152401"/>
                    <a:gd name="connsiteY3" fmla="*/ 76199 h 150017"/>
                    <a:gd name="connsiteX4" fmla="*/ 119064 w 152401"/>
                    <a:gd name="connsiteY4" fmla="*/ 147638 h 150017"/>
                    <a:gd name="connsiteX0" fmla="*/ 35721 w 152401"/>
                    <a:gd name="connsiteY0" fmla="*/ 150017 h 150020"/>
                    <a:gd name="connsiteX1" fmla="*/ 0 w 152401"/>
                    <a:gd name="connsiteY1" fmla="*/ 76199 h 150020"/>
                    <a:gd name="connsiteX2" fmla="*/ 76200 w 152401"/>
                    <a:gd name="connsiteY2" fmla="*/ 0 h 150020"/>
                    <a:gd name="connsiteX3" fmla="*/ 152401 w 152401"/>
                    <a:gd name="connsiteY3" fmla="*/ 76199 h 150020"/>
                    <a:gd name="connsiteX4" fmla="*/ 116682 w 152401"/>
                    <a:gd name="connsiteY4" fmla="*/ 150020 h 150020"/>
                    <a:gd name="connsiteX0" fmla="*/ 35721 w 152401"/>
                    <a:gd name="connsiteY0" fmla="*/ 150017 h 150020"/>
                    <a:gd name="connsiteX1" fmla="*/ 0 w 152401"/>
                    <a:gd name="connsiteY1" fmla="*/ 76199 h 150020"/>
                    <a:gd name="connsiteX2" fmla="*/ 76200 w 152401"/>
                    <a:gd name="connsiteY2" fmla="*/ 0 h 150020"/>
                    <a:gd name="connsiteX3" fmla="*/ 152401 w 152401"/>
                    <a:gd name="connsiteY3" fmla="*/ 76199 h 150020"/>
                    <a:gd name="connsiteX4" fmla="*/ 116682 w 152401"/>
                    <a:gd name="connsiteY4" fmla="*/ 150020 h 150020"/>
                    <a:gd name="connsiteX0" fmla="*/ 35721 w 152401"/>
                    <a:gd name="connsiteY0" fmla="*/ 150017 h 150020"/>
                    <a:gd name="connsiteX1" fmla="*/ 0 w 152401"/>
                    <a:gd name="connsiteY1" fmla="*/ 76199 h 150020"/>
                    <a:gd name="connsiteX2" fmla="*/ 76200 w 152401"/>
                    <a:gd name="connsiteY2" fmla="*/ 0 h 150020"/>
                    <a:gd name="connsiteX3" fmla="*/ 152401 w 152401"/>
                    <a:gd name="connsiteY3" fmla="*/ 76199 h 150020"/>
                    <a:gd name="connsiteX4" fmla="*/ 116682 w 152401"/>
                    <a:gd name="connsiteY4" fmla="*/ 150020 h 150020"/>
                    <a:gd name="connsiteX0" fmla="*/ 35721 w 152401"/>
                    <a:gd name="connsiteY0" fmla="*/ 150017 h 150020"/>
                    <a:gd name="connsiteX1" fmla="*/ 0 w 152401"/>
                    <a:gd name="connsiteY1" fmla="*/ 76199 h 150020"/>
                    <a:gd name="connsiteX2" fmla="*/ 76200 w 152401"/>
                    <a:gd name="connsiteY2" fmla="*/ 0 h 150020"/>
                    <a:gd name="connsiteX3" fmla="*/ 152401 w 152401"/>
                    <a:gd name="connsiteY3" fmla="*/ 76199 h 150020"/>
                    <a:gd name="connsiteX4" fmla="*/ 116682 w 152401"/>
                    <a:gd name="connsiteY4" fmla="*/ 150020 h 150020"/>
                    <a:gd name="connsiteX0" fmla="*/ 35721 w 152401"/>
                    <a:gd name="connsiteY0" fmla="*/ 150017 h 150020"/>
                    <a:gd name="connsiteX1" fmla="*/ 0 w 152401"/>
                    <a:gd name="connsiteY1" fmla="*/ 76199 h 150020"/>
                    <a:gd name="connsiteX2" fmla="*/ 76200 w 152401"/>
                    <a:gd name="connsiteY2" fmla="*/ 0 h 150020"/>
                    <a:gd name="connsiteX3" fmla="*/ 152401 w 152401"/>
                    <a:gd name="connsiteY3" fmla="*/ 76199 h 150020"/>
                    <a:gd name="connsiteX4" fmla="*/ 116682 w 152401"/>
                    <a:gd name="connsiteY4" fmla="*/ 150020 h 150020"/>
                    <a:gd name="connsiteX0" fmla="*/ 35721 w 153268"/>
                    <a:gd name="connsiteY0" fmla="*/ 150017 h 150020"/>
                    <a:gd name="connsiteX1" fmla="*/ 0 w 153268"/>
                    <a:gd name="connsiteY1" fmla="*/ 76199 h 150020"/>
                    <a:gd name="connsiteX2" fmla="*/ 76200 w 153268"/>
                    <a:gd name="connsiteY2" fmla="*/ 0 h 150020"/>
                    <a:gd name="connsiteX3" fmla="*/ 152401 w 153268"/>
                    <a:gd name="connsiteY3" fmla="*/ 76199 h 150020"/>
                    <a:gd name="connsiteX4" fmla="*/ 116682 w 153268"/>
                    <a:gd name="connsiteY4" fmla="*/ 150020 h 150020"/>
                    <a:gd name="connsiteX0" fmla="*/ 35721 w 153268"/>
                    <a:gd name="connsiteY0" fmla="*/ 150017 h 150020"/>
                    <a:gd name="connsiteX1" fmla="*/ 0 w 153268"/>
                    <a:gd name="connsiteY1" fmla="*/ 76199 h 150020"/>
                    <a:gd name="connsiteX2" fmla="*/ 76200 w 153268"/>
                    <a:gd name="connsiteY2" fmla="*/ 0 h 150020"/>
                    <a:gd name="connsiteX3" fmla="*/ 152401 w 153268"/>
                    <a:gd name="connsiteY3" fmla="*/ 76199 h 150020"/>
                    <a:gd name="connsiteX4" fmla="*/ 116682 w 153268"/>
                    <a:gd name="connsiteY4" fmla="*/ 150020 h 150020"/>
                    <a:gd name="connsiteX0" fmla="*/ 35721 w 153268"/>
                    <a:gd name="connsiteY0" fmla="*/ 150017 h 150020"/>
                    <a:gd name="connsiteX1" fmla="*/ 0 w 153268"/>
                    <a:gd name="connsiteY1" fmla="*/ 76199 h 150020"/>
                    <a:gd name="connsiteX2" fmla="*/ 76200 w 153268"/>
                    <a:gd name="connsiteY2" fmla="*/ 0 h 150020"/>
                    <a:gd name="connsiteX3" fmla="*/ 152401 w 153268"/>
                    <a:gd name="connsiteY3" fmla="*/ 76199 h 150020"/>
                    <a:gd name="connsiteX4" fmla="*/ 116682 w 153268"/>
                    <a:gd name="connsiteY4" fmla="*/ 150020 h 150020"/>
                    <a:gd name="connsiteX0" fmla="*/ 35721 w 153268"/>
                    <a:gd name="connsiteY0" fmla="*/ 150017 h 150020"/>
                    <a:gd name="connsiteX1" fmla="*/ 0 w 153268"/>
                    <a:gd name="connsiteY1" fmla="*/ 76199 h 150020"/>
                    <a:gd name="connsiteX2" fmla="*/ 76200 w 153268"/>
                    <a:gd name="connsiteY2" fmla="*/ 0 h 150020"/>
                    <a:gd name="connsiteX3" fmla="*/ 152401 w 153268"/>
                    <a:gd name="connsiteY3" fmla="*/ 76199 h 150020"/>
                    <a:gd name="connsiteX4" fmla="*/ 116682 w 153268"/>
                    <a:gd name="connsiteY4" fmla="*/ 150020 h 150020"/>
                    <a:gd name="connsiteX0" fmla="*/ 35721 w 153268"/>
                    <a:gd name="connsiteY0" fmla="*/ 150017 h 150020"/>
                    <a:gd name="connsiteX1" fmla="*/ 0 w 153268"/>
                    <a:gd name="connsiteY1" fmla="*/ 76199 h 150020"/>
                    <a:gd name="connsiteX2" fmla="*/ 76200 w 153268"/>
                    <a:gd name="connsiteY2" fmla="*/ 0 h 150020"/>
                    <a:gd name="connsiteX3" fmla="*/ 152401 w 153268"/>
                    <a:gd name="connsiteY3" fmla="*/ 76199 h 150020"/>
                    <a:gd name="connsiteX4" fmla="*/ 116682 w 153268"/>
                    <a:gd name="connsiteY4" fmla="*/ 150020 h 150020"/>
                    <a:gd name="connsiteX0" fmla="*/ 35721 w 153268"/>
                    <a:gd name="connsiteY0" fmla="*/ 150017 h 150020"/>
                    <a:gd name="connsiteX1" fmla="*/ 0 w 153268"/>
                    <a:gd name="connsiteY1" fmla="*/ 76199 h 150020"/>
                    <a:gd name="connsiteX2" fmla="*/ 76200 w 153268"/>
                    <a:gd name="connsiteY2" fmla="*/ 0 h 150020"/>
                    <a:gd name="connsiteX3" fmla="*/ 152401 w 153268"/>
                    <a:gd name="connsiteY3" fmla="*/ 76199 h 150020"/>
                    <a:gd name="connsiteX4" fmla="*/ 116682 w 153268"/>
                    <a:gd name="connsiteY4" fmla="*/ 150020 h 150020"/>
                    <a:gd name="connsiteX0" fmla="*/ 0 w 117547"/>
                    <a:gd name="connsiteY0" fmla="*/ 150017 h 150020"/>
                    <a:gd name="connsiteX1" fmla="*/ 40479 w 117547"/>
                    <a:gd name="connsiteY1" fmla="*/ 0 h 150020"/>
                    <a:gd name="connsiteX2" fmla="*/ 116680 w 117547"/>
                    <a:gd name="connsiteY2" fmla="*/ 76199 h 150020"/>
                    <a:gd name="connsiteX3" fmla="*/ 80961 w 117547"/>
                    <a:gd name="connsiteY3" fmla="*/ 150020 h 150020"/>
                    <a:gd name="connsiteX0" fmla="*/ 0 w 77068"/>
                    <a:gd name="connsiteY0" fmla="*/ 0 h 150020"/>
                    <a:gd name="connsiteX1" fmla="*/ 76201 w 77068"/>
                    <a:gd name="connsiteY1" fmla="*/ 76199 h 150020"/>
                    <a:gd name="connsiteX2" fmla="*/ 40482 w 77068"/>
                    <a:gd name="connsiteY2" fmla="*/ 150020 h 15002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77068" h="150020">
                      <a:moveTo>
                        <a:pt x="0" y="0"/>
                      </a:moveTo>
                      <a:cubicBezTo>
                        <a:pt x="77787" y="1588"/>
                        <a:pt x="79376" y="29368"/>
                        <a:pt x="76201" y="76199"/>
                      </a:cubicBezTo>
                      <a:cubicBezTo>
                        <a:pt x="71439" y="131762"/>
                        <a:pt x="52388" y="125413"/>
                        <a:pt x="40482" y="150020"/>
                      </a:cubicBezTo>
                    </a:path>
                  </a:pathLst>
                </a:custGeom>
                <a:noFill/>
                <a:ln w="25400">
                  <a:solidFill>
                    <a:srgbClr val="6969B6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CA" dirty="0"/>
                </a:p>
              </p:txBody>
            </p:sp>
          </p:grpSp>
          <p:sp>
            <p:nvSpPr>
              <p:cNvPr id="12" name="Freeform 11"/>
              <p:cNvSpPr/>
              <p:nvPr/>
            </p:nvSpPr>
            <p:spPr>
              <a:xfrm>
                <a:off x="828675" y="2207420"/>
                <a:ext cx="80963" cy="54769"/>
              </a:xfrm>
              <a:custGeom>
                <a:avLst/>
                <a:gdLst>
                  <a:gd name="connsiteX0" fmla="*/ 0 w 80963"/>
                  <a:gd name="connsiteY0" fmla="*/ 54769 h 54769"/>
                  <a:gd name="connsiteX1" fmla="*/ 80963 w 80963"/>
                  <a:gd name="connsiteY1" fmla="*/ 0 h 54769"/>
                  <a:gd name="connsiteX0" fmla="*/ 0 w 80963"/>
                  <a:gd name="connsiteY0" fmla="*/ 54769 h 54769"/>
                  <a:gd name="connsiteX1" fmla="*/ 45244 w 80963"/>
                  <a:gd name="connsiteY1" fmla="*/ 26194 h 54769"/>
                  <a:gd name="connsiteX2" fmla="*/ 80963 w 80963"/>
                  <a:gd name="connsiteY2" fmla="*/ 0 h 54769"/>
                  <a:gd name="connsiteX0" fmla="*/ 0 w 80963"/>
                  <a:gd name="connsiteY0" fmla="*/ 54769 h 54769"/>
                  <a:gd name="connsiteX1" fmla="*/ 40481 w 80963"/>
                  <a:gd name="connsiteY1" fmla="*/ 30956 h 54769"/>
                  <a:gd name="connsiteX2" fmla="*/ 80963 w 80963"/>
                  <a:gd name="connsiteY2" fmla="*/ 0 h 54769"/>
                  <a:gd name="connsiteX0" fmla="*/ 0 w 80963"/>
                  <a:gd name="connsiteY0" fmla="*/ 54769 h 54769"/>
                  <a:gd name="connsiteX1" fmla="*/ 80963 w 80963"/>
                  <a:gd name="connsiteY1" fmla="*/ 0 h 54769"/>
                  <a:gd name="connsiteX0" fmla="*/ 0 w 80963"/>
                  <a:gd name="connsiteY0" fmla="*/ 54769 h 54769"/>
                  <a:gd name="connsiteX1" fmla="*/ 80963 w 80963"/>
                  <a:gd name="connsiteY1" fmla="*/ 0 h 54769"/>
                  <a:gd name="connsiteX0" fmla="*/ 0 w 80963"/>
                  <a:gd name="connsiteY0" fmla="*/ 54769 h 54769"/>
                  <a:gd name="connsiteX1" fmla="*/ 80963 w 80963"/>
                  <a:gd name="connsiteY1" fmla="*/ 0 h 54769"/>
                  <a:gd name="connsiteX0" fmla="*/ 0 w 80963"/>
                  <a:gd name="connsiteY0" fmla="*/ 54769 h 54769"/>
                  <a:gd name="connsiteX1" fmla="*/ 80963 w 80963"/>
                  <a:gd name="connsiteY1" fmla="*/ 0 h 547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80963" h="54769">
                    <a:moveTo>
                      <a:pt x="0" y="54769"/>
                    </a:moveTo>
                    <a:cubicBezTo>
                      <a:pt x="17462" y="34131"/>
                      <a:pt x="30162" y="18256"/>
                      <a:pt x="80963" y="0"/>
                    </a:cubicBezTo>
                  </a:path>
                </a:pathLst>
              </a:custGeom>
              <a:noFill/>
              <a:ln w="25400">
                <a:solidFill>
                  <a:srgbClr val="6969B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A"/>
              </a:p>
            </p:txBody>
          </p:sp>
          <p:sp>
            <p:nvSpPr>
              <p:cNvPr id="53" name="Freeform 52"/>
              <p:cNvSpPr/>
              <p:nvPr/>
            </p:nvSpPr>
            <p:spPr>
              <a:xfrm flipH="1">
                <a:off x="1004083" y="2209801"/>
                <a:ext cx="80963" cy="54769"/>
              </a:xfrm>
              <a:custGeom>
                <a:avLst/>
                <a:gdLst>
                  <a:gd name="connsiteX0" fmla="*/ 0 w 80963"/>
                  <a:gd name="connsiteY0" fmla="*/ 54769 h 54769"/>
                  <a:gd name="connsiteX1" fmla="*/ 80963 w 80963"/>
                  <a:gd name="connsiteY1" fmla="*/ 0 h 54769"/>
                  <a:gd name="connsiteX0" fmla="*/ 0 w 80963"/>
                  <a:gd name="connsiteY0" fmla="*/ 54769 h 54769"/>
                  <a:gd name="connsiteX1" fmla="*/ 45244 w 80963"/>
                  <a:gd name="connsiteY1" fmla="*/ 26194 h 54769"/>
                  <a:gd name="connsiteX2" fmla="*/ 80963 w 80963"/>
                  <a:gd name="connsiteY2" fmla="*/ 0 h 54769"/>
                  <a:gd name="connsiteX0" fmla="*/ 0 w 80963"/>
                  <a:gd name="connsiteY0" fmla="*/ 54769 h 54769"/>
                  <a:gd name="connsiteX1" fmla="*/ 40481 w 80963"/>
                  <a:gd name="connsiteY1" fmla="*/ 30956 h 54769"/>
                  <a:gd name="connsiteX2" fmla="*/ 80963 w 80963"/>
                  <a:gd name="connsiteY2" fmla="*/ 0 h 54769"/>
                  <a:gd name="connsiteX0" fmla="*/ 0 w 80963"/>
                  <a:gd name="connsiteY0" fmla="*/ 54769 h 54769"/>
                  <a:gd name="connsiteX1" fmla="*/ 80963 w 80963"/>
                  <a:gd name="connsiteY1" fmla="*/ 0 h 54769"/>
                  <a:gd name="connsiteX0" fmla="*/ 0 w 80963"/>
                  <a:gd name="connsiteY0" fmla="*/ 54769 h 54769"/>
                  <a:gd name="connsiteX1" fmla="*/ 80963 w 80963"/>
                  <a:gd name="connsiteY1" fmla="*/ 0 h 54769"/>
                  <a:gd name="connsiteX0" fmla="*/ 0 w 80963"/>
                  <a:gd name="connsiteY0" fmla="*/ 54769 h 54769"/>
                  <a:gd name="connsiteX1" fmla="*/ 80963 w 80963"/>
                  <a:gd name="connsiteY1" fmla="*/ 0 h 54769"/>
                  <a:gd name="connsiteX0" fmla="*/ 0 w 80963"/>
                  <a:gd name="connsiteY0" fmla="*/ 54769 h 54769"/>
                  <a:gd name="connsiteX1" fmla="*/ 80963 w 80963"/>
                  <a:gd name="connsiteY1" fmla="*/ 0 h 547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80963" h="54769">
                    <a:moveTo>
                      <a:pt x="0" y="54769"/>
                    </a:moveTo>
                    <a:cubicBezTo>
                      <a:pt x="17462" y="34131"/>
                      <a:pt x="30162" y="18256"/>
                      <a:pt x="80963" y="0"/>
                    </a:cubicBezTo>
                  </a:path>
                </a:pathLst>
              </a:custGeom>
              <a:noFill/>
              <a:ln w="25400">
                <a:solidFill>
                  <a:srgbClr val="6969B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A"/>
              </a:p>
            </p:txBody>
          </p:sp>
        </p:grpSp>
        <p:grpSp>
          <p:nvGrpSpPr>
            <p:cNvPr id="55" name="Group 54"/>
            <p:cNvGrpSpPr/>
            <p:nvPr/>
          </p:nvGrpSpPr>
          <p:grpSpPr>
            <a:xfrm flipV="1">
              <a:off x="680809" y="2439797"/>
              <a:ext cx="559513" cy="282690"/>
              <a:chOff x="679395" y="2069683"/>
              <a:chExt cx="559513" cy="282690"/>
            </a:xfrm>
          </p:grpSpPr>
          <p:grpSp>
            <p:nvGrpSpPr>
              <p:cNvPr id="56" name="Group 55"/>
              <p:cNvGrpSpPr/>
              <p:nvPr/>
            </p:nvGrpSpPr>
            <p:grpSpPr>
              <a:xfrm>
                <a:off x="876399" y="2069683"/>
                <a:ext cx="153024" cy="150020"/>
                <a:chOff x="534893" y="1981085"/>
                <a:chExt cx="153024" cy="150020"/>
              </a:xfrm>
            </p:grpSpPr>
            <p:sp>
              <p:nvSpPr>
                <p:cNvPr id="65" name="Freeform 64"/>
                <p:cNvSpPr/>
                <p:nvPr/>
              </p:nvSpPr>
              <p:spPr>
                <a:xfrm>
                  <a:off x="610849" y="1981085"/>
                  <a:ext cx="77068" cy="150020"/>
                </a:xfrm>
                <a:custGeom>
                  <a:avLst/>
                  <a:gdLst>
                    <a:gd name="connsiteX0" fmla="*/ 0 w 295275"/>
                    <a:gd name="connsiteY0" fmla="*/ 152400 h 152400"/>
                    <a:gd name="connsiteX1" fmla="*/ 0 w 295275"/>
                    <a:gd name="connsiteY1" fmla="*/ 152400 h 152400"/>
                    <a:gd name="connsiteX2" fmla="*/ 66675 w 295275"/>
                    <a:gd name="connsiteY2" fmla="*/ 123825 h 152400"/>
                    <a:gd name="connsiteX3" fmla="*/ 38100 w 295275"/>
                    <a:gd name="connsiteY3" fmla="*/ 47625 h 152400"/>
                    <a:gd name="connsiteX4" fmla="*/ 142875 w 295275"/>
                    <a:gd name="connsiteY4" fmla="*/ 0 h 152400"/>
                    <a:gd name="connsiteX5" fmla="*/ 238125 w 295275"/>
                    <a:gd name="connsiteY5" fmla="*/ 47625 h 152400"/>
                    <a:gd name="connsiteX6" fmla="*/ 209550 w 295275"/>
                    <a:gd name="connsiteY6" fmla="*/ 133350 h 152400"/>
                    <a:gd name="connsiteX7" fmla="*/ 295275 w 295275"/>
                    <a:gd name="connsiteY7" fmla="*/ 152400 h 152400"/>
                    <a:gd name="connsiteX0" fmla="*/ 0 w 277485"/>
                    <a:gd name="connsiteY0" fmla="*/ 152400 h 163073"/>
                    <a:gd name="connsiteX1" fmla="*/ 0 w 277485"/>
                    <a:gd name="connsiteY1" fmla="*/ 152400 h 163073"/>
                    <a:gd name="connsiteX2" fmla="*/ 66675 w 277485"/>
                    <a:gd name="connsiteY2" fmla="*/ 123825 h 163073"/>
                    <a:gd name="connsiteX3" fmla="*/ 38100 w 277485"/>
                    <a:gd name="connsiteY3" fmla="*/ 47625 h 163073"/>
                    <a:gd name="connsiteX4" fmla="*/ 142875 w 277485"/>
                    <a:gd name="connsiteY4" fmla="*/ 0 h 163073"/>
                    <a:gd name="connsiteX5" fmla="*/ 238125 w 277485"/>
                    <a:gd name="connsiteY5" fmla="*/ 47625 h 163073"/>
                    <a:gd name="connsiteX6" fmla="*/ 209550 w 277485"/>
                    <a:gd name="connsiteY6" fmla="*/ 133350 h 163073"/>
                    <a:gd name="connsiteX7" fmla="*/ 277485 w 277485"/>
                    <a:gd name="connsiteY7" fmla="*/ 163073 h 163073"/>
                    <a:gd name="connsiteX0" fmla="*/ 0 w 277485"/>
                    <a:gd name="connsiteY0" fmla="*/ 152400 h 163073"/>
                    <a:gd name="connsiteX1" fmla="*/ 21348 w 277485"/>
                    <a:gd name="connsiteY1" fmla="*/ 141726 h 163073"/>
                    <a:gd name="connsiteX2" fmla="*/ 66675 w 277485"/>
                    <a:gd name="connsiteY2" fmla="*/ 123825 h 163073"/>
                    <a:gd name="connsiteX3" fmla="*/ 38100 w 277485"/>
                    <a:gd name="connsiteY3" fmla="*/ 47625 h 163073"/>
                    <a:gd name="connsiteX4" fmla="*/ 142875 w 277485"/>
                    <a:gd name="connsiteY4" fmla="*/ 0 h 163073"/>
                    <a:gd name="connsiteX5" fmla="*/ 238125 w 277485"/>
                    <a:gd name="connsiteY5" fmla="*/ 47625 h 163073"/>
                    <a:gd name="connsiteX6" fmla="*/ 209550 w 277485"/>
                    <a:gd name="connsiteY6" fmla="*/ 133350 h 163073"/>
                    <a:gd name="connsiteX7" fmla="*/ 277485 w 277485"/>
                    <a:gd name="connsiteY7" fmla="*/ 163073 h 163073"/>
                    <a:gd name="connsiteX0" fmla="*/ 35654 w 256212"/>
                    <a:gd name="connsiteY0" fmla="*/ 163073 h 163073"/>
                    <a:gd name="connsiteX1" fmla="*/ 75 w 256212"/>
                    <a:gd name="connsiteY1" fmla="*/ 141726 h 163073"/>
                    <a:gd name="connsiteX2" fmla="*/ 45402 w 256212"/>
                    <a:gd name="connsiteY2" fmla="*/ 123825 h 163073"/>
                    <a:gd name="connsiteX3" fmla="*/ 16827 w 256212"/>
                    <a:gd name="connsiteY3" fmla="*/ 47625 h 163073"/>
                    <a:gd name="connsiteX4" fmla="*/ 121602 w 256212"/>
                    <a:gd name="connsiteY4" fmla="*/ 0 h 163073"/>
                    <a:gd name="connsiteX5" fmla="*/ 216852 w 256212"/>
                    <a:gd name="connsiteY5" fmla="*/ 47625 h 163073"/>
                    <a:gd name="connsiteX6" fmla="*/ 188277 w 256212"/>
                    <a:gd name="connsiteY6" fmla="*/ 133350 h 163073"/>
                    <a:gd name="connsiteX7" fmla="*/ 256212 w 256212"/>
                    <a:gd name="connsiteY7" fmla="*/ 163073 h 163073"/>
                    <a:gd name="connsiteX0" fmla="*/ 0 w 256137"/>
                    <a:gd name="connsiteY0" fmla="*/ 141726 h 163073"/>
                    <a:gd name="connsiteX1" fmla="*/ 45327 w 256137"/>
                    <a:gd name="connsiteY1" fmla="*/ 123825 h 163073"/>
                    <a:gd name="connsiteX2" fmla="*/ 16752 w 256137"/>
                    <a:gd name="connsiteY2" fmla="*/ 47625 h 163073"/>
                    <a:gd name="connsiteX3" fmla="*/ 121527 w 256137"/>
                    <a:gd name="connsiteY3" fmla="*/ 0 h 163073"/>
                    <a:gd name="connsiteX4" fmla="*/ 216777 w 256137"/>
                    <a:gd name="connsiteY4" fmla="*/ 47625 h 163073"/>
                    <a:gd name="connsiteX5" fmla="*/ 188202 w 256137"/>
                    <a:gd name="connsiteY5" fmla="*/ 133350 h 163073"/>
                    <a:gd name="connsiteX6" fmla="*/ 256137 w 256137"/>
                    <a:gd name="connsiteY6" fmla="*/ 163073 h 163073"/>
                    <a:gd name="connsiteX0" fmla="*/ 8153 w 239385"/>
                    <a:gd name="connsiteY0" fmla="*/ 152400 h 163073"/>
                    <a:gd name="connsiteX1" fmla="*/ 28575 w 239385"/>
                    <a:gd name="connsiteY1" fmla="*/ 123825 h 163073"/>
                    <a:gd name="connsiteX2" fmla="*/ 0 w 239385"/>
                    <a:gd name="connsiteY2" fmla="*/ 47625 h 163073"/>
                    <a:gd name="connsiteX3" fmla="*/ 104775 w 239385"/>
                    <a:gd name="connsiteY3" fmla="*/ 0 h 163073"/>
                    <a:gd name="connsiteX4" fmla="*/ 200025 w 239385"/>
                    <a:gd name="connsiteY4" fmla="*/ 47625 h 163073"/>
                    <a:gd name="connsiteX5" fmla="*/ 171450 w 239385"/>
                    <a:gd name="connsiteY5" fmla="*/ 133350 h 163073"/>
                    <a:gd name="connsiteX6" fmla="*/ 239385 w 239385"/>
                    <a:gd name="connsiteY6" fmla="*/ 163073 h 163073"/>
                    <a:gd name="connsiteX0" fmla="*/ 8153 w 239385"/>
                    <a:gd name="connsiteY0" fmla="*/ 152400 h 163073"/>
                    <a:gd name="connsiteX1" fmla="*/ 35719 w 239385"/>
                    <a:gd name="connsiteY1" fmla="*/ 138112 h 163073"/>
                    <a:gd name="connsiteX2" fmla="*/ 0 w 239385"/>
                    <a:gd name="connsiteY2" fmla="*/ 47625 h 163073"/>
                    <a:gd name="connsiteX3" fmla="*/ 104775 w 239385"/>
                    <a:gd name="connsiteY3" fmla="*/ 0 h 163073"/>
                    <a:gd name="connsiteX4" fmla="*/ 200025 w 239385"/>
                    <a:gd name="connsiteY4" fmla="*/ 47625 h 163073"/>
                    <a:gd name="connsiteX5" fmla="*/ 171450 w 239385"/>
                    <a:gd name="connsiteY5" fmla="*/ 133350 h 163073"/>
                    <a:gd name="connsiteX6" fmla="*/ 239385 w 239385"/>
                    <a:gd name="connsiteY6" fmla="*/ 163073 h 163073"/>
                    <a:gd name="connsiteX0" fmla="*/ 35719 w 239385"/>
                    <a:gd name="connsiteY0" fmla="*/ 138112 h 163073"/>
                    <a:gd name="connsiteX1" fmla="*/ 0 w 239385"/>
                    <a:gd name="connsiteY1" fmla="*/ 47625 h 163073"/>
                    <a:gd name="connsiteX2" fmla="*/ 104775 w 239385"/>
                    <a:gd name="connsiteY2" fmla="*/ 0 h 163073"/>
                    <a:gd name="connsiteX3" fmla="*/ 200025 w 239385"/>
                    <a:gd name="connsiteY3" fmla="*/ 47625 h 163073"/>
                    <a:gd name="connsiteX4" fmla="*/ 171450 w 239385"/>
                    <a:gd name="connsiteY4" fmla="*/ 133350 h 163073"/>
                    <a:gd name="connsiteX5" fmla="*/ 239385 w 239385"/>
                    <a:gd name="connsiteY5" fmla="*/ 163073 h 163073"/>
                    <a:gd name="connsiteX0" fmla="*/ 45244 w 239385"/>
                    <a:gd name="connsiteY0" fmla="*/ 138112 h 163073"/>
                    <a:gd name="connsiteX1" fmla="*/ 0 w 239385"/>
                    <a:gd name="connsiteY1" fmla="*/ 47625 h 163073"/>
                    <a:gd name="connsiteX2" fmla="*/ 104775 w 239385"/>
                    <a:gd name="connsiteY2" fmla="*/ 0 h 163073"/>
                    <a:gd name="connsiteX3" fmla="*/ 200025 w 239385"/>
                    <a:gd name="connsiteY3" fmla="*/ 47625 h 163073"/>
                    <a:gd name="connsiteX4" fmla="*/ 171450 w 239385"/>
                    <a:gd name="connsiteY4" fmla="*/ 133350 h 163073"/>
                    <a:gd name="connsiteX5" fmla="*/ 239385 w 239385"/>
                    <a:gd name="connsiteY5" fmla="*/ 163073 h 163073"/>
                    <a:gd name="connsiteX0" fmla="*/ 45244 w 200025"/>
                    <a:gd name="connsiteY0" fmla="*/ 138112 h 138112"/>
                    <a:gd name="connsiteX1" fmla="*/ 0 w 200025"/>
                    <a:gd name="connsiteY1" fmla="*/ 47625 h 138112"/>
                    <a:gd name="connsiteX2" fmla="*/ 104775 w 200025"/>
                    <a:gd name="connsiteY2" fmla="*/ 0 h 138112"/>
                    <a:gd name="connsiteX3" fmla="*/ 200025 w 200025"/>
                    <a:gd name="connsiteY3" fmla="*/ 47625 h 138112"/>
                    <a:gd name="connsiteX4" fmla="*/ 171450 w 200025"/>
                    <a:gd name="connsiteY4" fmla="*/ 133350 h 138112"/>
                    <a:gd name="connsiteX0" fmla="*/ 45244 w 200025"/>
                    <a:gd name="connsiteY0" fmla="*/ 138112 h 138112"/>
                    <a:gd name="connsiteX1" fmla="*/ 0 w 200025"/>
                    <a:gd name="connsiteY1" fmla="*/ 47625 h 138112"/>
                    <a:gd name="connsiteX2" fmla="*/ 104775 w 200025"/>
                    <a:gd name="connsiteY2" fmla="*/ 0 h 138112"/>
                    <a:gd name="connsiteX3" fmla="*/ 200025 w 200025"/>
                    <a:gd name="connsiteY3" fmla="*/ 47625 h 138112"/>
                    <a:gd name="connsiteX4" fmla="*/ 164306 w 200025"/>
                    <a:gd name="connsiteY4" fmla="*/ 135731 h 138112"/>
                    <a:gd name="connsiteX0" fmla="*/ 45244 w 200025"/>
                    <a:gd name="connsiteY0" fmla="*/ 150018 h 150018"/>
                    <a:gd name="connsiteX1" fmla="*/ 0 w 200025"/>
                    <a:gd name="connsiteY1" fmla="*/ 59531 h 150018"/>
                    <a:gd name="connsiteX2" fmla="*/ 107156 w 200025"/>
                    <a:gd name="connsiteY2" fmla="*/ 0 h 150018"/>
                    <a:gd name="connsiteX3" fmla="*/ 200025 w 200025"/>
                    <a:gd name="connsiteY3" fmla="*/ 59531 h 150018"/>
                    <a:gd name="connsiteX4" fmla="*/ 164306 w 200025"/>
                    <a:gd name="connsiteY4" fmla="*/ 147637 h 150018"/>
                    <a:gd name="connsiteX0" fmla="*/ 45244 w 216694"/>
                    <a:gd name="connsiteY0" fmla="*/ 150018 h 150018"/>
                    <a:gd name="connsiteX1" fmla="*/ 0 w 216694"/>
                    <a:gd name="connsiteY1" fmla="*/ 59531 h 150018"/>
                    <a:gd name="connsiteX2" fmla="*/ 107156 w 216694"/>
                    <a:gd name="connsiteY2" fmla="*/ 0 h 150018"/>
                    <a:gd name="connsiteX3" fmla="*/ 216694 w 216694"/>
                    <a:gd name="connsiteY3" fmla="*/ 80962 h 150018"/>
                    <a:gd name="connsiteX4" fmla="*/ 164306 w 216694"/>
                    <a:gd name="connsiteY4" fmla="*/ 147637 h 150018"/>
                    <a:gd name="connsiteX0" fmla="*/ 45244 w 226219"/>
                    <a:gd name="connsiteY0" fmla="*/ 150018 h 150018"/>
                    <a:gd name="connsiteX1" fmla="*/ 0 w 226219"/>
                    <a:gd name="connsiteY1" fmla="*/ 59531 h 150018"/>
                    <a:gd name="connsiteX2" fmla="*/ 107156 w 226219"/>
                    <a:gd name="connsiteY2" fmla="*/ 0 h 150018"/>
                    <a:gd name="connsiteX3" fmla="*/ 226219 w 226219"/>
                    <a:gd name="connsiteY3" fmla="*/ 83343 h 150018"/>
                    <a:gd name="connsiteX4" fmla="*/ 164306 w 226219"/>
                    <a:gd name="connsiteY4" fmla="*/ 147637 h 150018"/>
                    <a:gd name="connsiteX0" fmla="*/ 54769 w 235744"/>
                    <a:gd name="connsiteY0" fmla="*/ 150018 h 150018"/>
                    <a:gd name="connsiteX1" fmla="*/ 0 w 235744"/>
                    <a:gd name="connsiteY1" fmla="*/ 83343 h 150018"/>
                    <a:gd name="connsiteX2" fmla="*/ 116681 w 235744"/>
                    <a:gd name="connsiteY2" fmla="*/ 0 h 150018"/>
                    <a:gd name="connsiteX3" fmla="*/ 235744 w 235744"/>
                    <a:gd name="connsiteY3" fmla="*/ 83343 h 150018"/>
                    <a:gd name="connsiteX4" fmla="*/ 173831 w 235744"/>
                    <a:gd name="connsiteY4" fmla="*/ 147637 h 150018"/>
                    <a:gd name="connsiteX0" fmla="*/ 54769 w 235744"/>
                    <a:gd name="connsiteY0" fmla="*/ 150018 h 157162"/>
                    <a:gd name="connsiteX1" fmla="*/ 0 w 235744"/>
                    <a:gd name="connsiteY1" fmla="*/ 83343 h 157162"/>
                    <a:gd name="connsiteX2" fmla="*/ 116681 w 235744"/>
                    <a:gd name="connsiteY2" fmla="*/ 0 h 157162"/>
                    <a:gd name="connsiteX3" fmla="*/ 235744 w 235744"/>
                    <a:gd name="connsiteY3" fmla="*/ 83343 h 157162"/>
                    <a:gd name="connsiteX4" fmla="*/ 159544 w 235744"/>
                    <a:gd name="connsiteY4" fmla="*/ 157162 h 157162"/>
                    <a:gd name="connsiteX0" fmla="*/ 71438 w 235744"/>
                    <a:gd name="connsiteY0" fmla="*/ 157161 h 157162"/>
                    <a:gd name="connsiteX1" fmla="*/ 0 w 235744"/>
                    <a:gd name="connsiteY1" fmla="*/ 83343 h 157162"/>
                    <a:gd name="connsiteX2" fmla="*/ 116681 w 235744"/>
                    <a:gd name="connsiteY2" fmla="*/ 0 h 157162"/>
                    <a:gd name="connsiteX3" fmla="*/ 235744 w 235744"/>
                    <a:gd name="connsiteY3" fmla="*/ 83343 h 157162"/>
                    <a:gd name="connsiteX4" fmla="*/ 159544 w 235744"/>
                    <a:gd name="connsiteY4" fmla="*/ 157162 h 157162"/>
                    <a:gd name="connsiteX0" fmla="*/ 73820 w 235744"/>
                    <a:gd name="connsiteY0" fmla="*/ 157161 h 157162"/>
                    <a:gd name="connsiteX1" fmla="*/ 0 w 235744"/>
                    <a:gd name="connsiteY1" fmla="*/ 83343 h 157162"/>
                    <a:gd name="connsiteX2" fmla="*/ 116681 w 235744"/>
                    <a:gd name="connsiteY2" fmla="*/ 0 h 157162"/>
                    <a:gd name="connsiteX3" fmla="*/ 235744 w 235744"/>
                    <a:gd name="connsiteY3" fmla="*/ 83343 h 157162"/>
                    <a:gd name="connsiteX4" fmla="*/ 159544 w 235744"/>
                    <a:gd name="connsiteY4" fmla="*/ 157162 h 157162"/>
                    <a:gd name="connsiteX0" fmla="*/ 73820 w 195263"/>
                    <a:gd name="connsiteY0" fmla="*/ 157161 h 157162"/>
                    <a:gd name="connsiteX1" fmla="*/ 0 w 195263"/>
                    <a:gd name="connsiteY1" fmla="*/ 83343 h 157162"/>
                    <a:gd name="connsiteX2" fmla="*/ 116681 w 195263"/>
                    <a:gd name="connsiteY2" fmla="*/ 0 h 157162"/>
                    <a:gd name="connsiteX3" fmla="*/ 195263 w 195263"/>
                    <a:gd name="connsiteY3" fmla="*/ 78580 h 157162"/>
                    <a:gd name="connsiteX4" fmla="*/ 159544 w 195263"/>
                    <a:gd name="connsiteY4" fmla="*/ 157162 h 157162"/>
                    <a:gd name="connsiteX0" fmla="*/ 30958 w 152401"/>
                    <a:gd name="connsiteY0" fmla="*/ 157161 h 157162"/>
                    <a:gd name="connsiteX1" fmla="*/ 0 w 152401"/>
                    <a:gd name="connsiteY1" fmla="*/ 85724 h 157162"/>
                    <a:gd name="connsiteX2" fmla="*/ 73819 w 152401"/>
                    <a:gd name="connsiteY2" fmla="*/ 0 h 157162"/>
                    <a:gd name="connsiteX3" fmla="*/ 152401 w 152401"/>
                    <a:gd name="connsiteY3" fmla="*/ 78580 h 157162"/>
                    <a:gd name="connsiteX4" fmla="*/ 116682 w 152401"/>
                    <a:gd name="connsiteY4" fmla="*/ 157162 h 157162"/>
                    <a:gd name="connsiteX0" fmla="*/ 30958 w 152401"/>
                    <a:gd name="connsiteY0" fmla="*/ 154780 h 154781"/>
                    <a:gd name="connsiteX1" fmla="*/ 0 w 152401"/>
                    <a:gd name="connsiteY1" fmla="*/ 83343 h 154781"/>
                    <a:gd name="connsiteX2" fmla="*/ 76200 w 152401"/>
                    <a:gd name="connsiteY2" fmla="*/ 0 h 154781"/>
                    <a:gd name="connsiteX3" fmla="*/ 152401 w 152401"/>
                    <a:gd name="connsiteY3" fmla="*/ 76199 h 154781"/>
                    <a:gd name="connsiteX4" fmla="*/ 116682 w 152401"/>
                    <a:gd name="connsiteY4" fmla="*/ 154781 h 154781"/>
                    <a:gd name="connsiteX0" fmla="*/ 26195 w 147638"/>
                    <a:gd name="connsiteY0" fmla="*/ 154780 h 154781"/>
                    <a:gd name="connsiteX1" fmla="*/ 0 w 147638"/>
                    <a:gd name="connsiteY1" fmla="*/ 76199 h 154781"/>
                    <a:gd name="connsiteX2" fmla="*/ 71437 w 147638"/>
                    <a:gd name="connsiteY2" fmla="*/ 0 h 154781"/>
                    <a:gd name="connsiteX3" fmla="*/ 147638 w 147638"/>
                    <a:gd name="connsiteY3" fmla="*/ 76199 h 154781"/>
                    <a:gd name="connsiteX4" fmla="*/ 111919 w 147638"/>
                    <a:gd name="connsiteY4" fmla="*/ 154781 h 154781"/>
                    <a:gd name="connsiteX0" fmla="*/ 28576 w 150019"/>
                    <a:gd name="connsiteY0" fmla="*/ 154780 h 154781"/>
                    <a:gd name="connsiteX1" fmla="*/ 0 w 150019"/>
                    <a:gd name="connsiteY1" fmla="*/ 76199 h 154781"/>
                    <a:gd name="connsiteX2" fmla="*/ 73818 w 150019"/>
                    <a:gd name="connsiteY2" fmla="*/ 0 h 154781"/>
                    <a:gd name="connsiteX3" fmla="*/ 150019 w 150019"/>
                    <a:gd name="connsiteY3" fmla="*/ 76199 h 154781"/>
                    <a:gd name="connsiteX4" fmla="*/ 114300 w 150019"/>
                    <a:gd name="connsiteY4" fmla="*/ 154781 h 154781"/>
                    <a:gd name="connsiteX0" fmla="*/ 30957 w 152400"/>
                    <a:gd name="connsiteY0" fmla="*/ 154780 h 154781"/>
                    <a:gd name="connsiteX1" fmla="*/ 0 w 152400"/>
                    <a:gd name="connsiteY1" fmla="*/ 78580 h 154781"/>
                    <a:gd name="connsiteX2" fmla="*/ 76199 w 152400"/>
                    <a:gd name="connsiteY2" fmla="*/ 0 h 154781"/>
                    <a:gd name="connsiteX3" fmla="*/ 152400 w 152400"/>
                    <a:gd name="connsiteY3" fmla="*/ 76199 h 154781"/>
                    <a:gd name="connsiteX4" fmla="*/ 116681 w 152400"/>
                    <a:gd name="connsiteY4" fmla="*/ 154781 h 154781"/>
                    <a:gd name="connsiteX0" fmla="*/ 35719 w 157162"/>
                    <a:gd name="connsiteY0" fmla="*/ 154780 h 154781"/>
                    <a:gd name="connsiteX1" fmla="*/ 0 w 157162"/>
                    <a:gd name="connsiteY1" fmla="*/ 78580 h 154781"/>
                    <a:gd name="connsiteX2" fmla="*/ 80961 w 157162"/>
                    <a:gd name="connsiteY2" fmla="*/ 0 h 154781"/>
                    <a:gd name="connsiteX3" fmla="*/ 157162 w 157162"/>
                    <a:gd name="connsiteY3" fmla="*/ 76199 h 154781"/>
                    <a:gd name="connsiteX4" fmla="*/ 121443 w 157162"/>
                    <a:gd name="connsiteY4" fmla="*/ 154781 h 154781"/>
                    <a:gd name="connsiteX0" fmla="*/ 28576 w 150019"/>
                    <a:gd name="connsiteY0" fmla="*/ 154780 h 154781"/>
                    <a:gd name="connsiteX1" fmla="*/ 0 w 150019"/>
                    <a:gd name="connsiteY1" fmla="*/ 78580 h 154781"/>
                    <a:gd name="connsiteX2" fmla="*/ 73818 w 150019"/>
                    <a:gd name="connsiteY2" fmla="*/ 0 h 154781"/>
                    <a:gd name="connsiteX3" fmla="*/ 150019 w 150019"/>
                    <a:gd name="connsiteY3" fmla="*/ 76199 h 154781"/>
                    <a:gd name="connsiteX4" fmla="*/ 114300 w 150019"/>
                    <a:gd name="connsiteY4" fmla="*/ 154781 h 154781"/>
                    <a:gd name="connsiteX0" fmla="*/ 28576 w 150019"/>
                    <a:gd name="connsiteY0" fmla="*/ 154780 h 154781"/>
                    <a:gd name="connsiteX1" fmla="*/ 0 w 150019"/>
                    <a:gd name="connsiteY1" fmla="*/ 80962 h 154781"/>
                    <a:gd name="connsiteX2" fmla="*/ 73818 w 150019"/>
                    <a:gd name="connsiteY2" fmla="*/ 0 h 154781"/>
                    <a:gd name="connsiteX3" fmla="*/ 150019 w 150019"/>
                    <a:gd name="connsiteY3" fmla="*/ 76199 h 154781"/>
                    <a:gd name="connsiteX4" fmla="*/ 114300 w 150019"/>
                    <a:gd name="connsiteY4" fmla="*/ 154781 h 154781"/>
                    <a:gd name="connsiteX0" fmla="*/ 28576 w 150019"/>
                    <a:gd name="connsiteY0" fmla="*/ 154780 h 154781"/>
                    <a:gd name="connsiteX1" fmla="*/ 0 w 150019"/>
                    <a:gd name="connsiteY1" fmla="*/ 73818 h 154781"/>
                    <a:gd name="connsiteX2" fmla="*/ 73818 w 150019"/>
                    <a:gd name="connsiteY2" fmla="*/ 0 h 154781"/>
                    <a:gd name="connsiteX3" fmla="*/ 150019 w 150019"/>
                    <a:gd name="connsiteY3" fmla="*/ 76199 h 154781"/>
                    <a:gd name="connsiteX4" fmla="*/ 114300 w 150019"/>
                    <a:gd name="connsiteY4" fmla="*/ 154781 h 154781"/>
                    <a:gd name="connsiteX0" fmla="*/ 30958 w 152401"/>
                    <a:gd name="connsiteY0" fmla="*/ 154780 h 154781"/>
                    <a:gd name="connsiteX1" fmla="*/ 0 w 152401"/>
                    <a:gd name="connsiteY1" fmla="*/ 73818 h 154781"/>
                    <a:gd name="connsiteX2" fmla="*/ 76200 w 152401"/>
                    <a:gd name="connsiteY2" fmla="*/ 0 h 154781"/>
                    <a:gd name="connsiteX3" fmla="*/ 152401 w 152401"/>
                    <a:gd name="connsiteY3" fmla="*/ 76199 h 154781"/>
                    <a:gd name="connsiteX4" fmla="*/ 116682 w 152401"/>
                    <a:gd name="connsiteY4" fmla="*/ 154781 h 154781"/>
                    <a:gd name="connsiteX0" fmla="*/ 30958 w 152401"/>
                    <a:gd name="connsiteY0" fmla="*/ 154780 h 154781"/>
                    <a:gd name="connsiteX1" fmla="*/ 0 w 152401"/>
                    <a:gd name="connsiteY1" fmla="*/ 73818 h 154781"/>
                    <a:gd name="connsiteX2" fmla="*/ 76200 w 152401"/>
                    <a:gd name="connsiteY2" fmla="*/ 0 h 154781"/>
                    <a:gd name="connsiteX3" fmla="*/ 152401 w 152401"/>
                    <a:gd name="connsiteY3" fmla="*/ 76199 h 154781"/>
                    <a:gd name="connsiteX4" fmla="*/ 116682 w 152401"/>
                    <a:gd name="connsiteY4" fmla="*/ 154781 h 154781"/>
                    <a:gd name="connsiteX0" fmla="*/ 33339 w 154782"/>
                    <a:gd name="connsiteY0" fmla="*/ 154780 h 154781"/>
                    <a:gd name="connsiteX1" fmla="*/ 0 w 154782"/>
                    <a:gd name="connsiteY1" fmla="*/ 78580 h 154781"/>
                    <a:gd name="connsiteX2" fmla="*/ 78581 w 154782"/>
                    <a:gd name="connsiteY2" fmla="*/ 0 h 154781"/>
                    <a:gd name="connsiteX3" fmla="*/ 154782 w 154782"/>
                    <a:gd name="connsiteY3" fmla="*/ 76199 h 154781"/>
                    <a:gd name="connsiteX4" fmla="*/ 119063 w 154782"/>
                    <a:gd name="connsiteY4" fmla="*/ 154781 h 154781"/>
                    <a:gd name="connsiteX0" fmla="*/ 28576 w 150019"/>
                    <a:gd name="connsiteY0" fmla="*/ 154780 h 154781"/>
                    <a:gd name="connsiteX1" fmla="*/ 0 w 150019"/>
                    <a:gd name="connsiteY1" fmla="*/ 76199 h 154781"/>
                    <a:gd name="connsiteX2" fmla="*/ 73818 w 150019"/>
                    <a:gd name="connsiteY2" fmla="*/ 0 h 154781"/>
                    <a:gd name="connsiteX3" fmla="*/ 150019 w 150019"/>
                    <a:gd name="connsiteY3" fmla="*/ 76199 h 154781"/>
                    <a:gd name="connsiteX4" fmla="*/ 114300 w 150019"/>
                    <a:gd name="connsiteY4" fmla="*/ 154781 h 154781"/>
                    <a:gd name="connsiteX0" fmla="*/ 30958 w 152401"/>
                    <a:gd name="connsiteY0" fmla="*/ 154780 h 154781"/>
                    <a:gd name="connsiteX1" fmla="*/ 0 w 152401"/>
                    <a:gd name="connsiteY1" fmla="*/ 73818 h 154781"/>
                    <a:gd name="connsiteX2" fmla="*/ 76200 w 152401"/>
                    <a:gd name="connsiteY2" fmla="*/ 0 h 154781"/>
                    <a:gd name="connsiteX3" fmla="*/ 152401 w 152401"/>
                    <a:gd name="connsiteY3" fmla="*/ 76199 h 154781"/>
                    <a:gd name="connsiteX4" fmla="*/ 116682 w 152401"/>
                    <a:gd name="connsiteY4" fmla="*/ 154781 h 154781"/>
                    <a:gd name="connsiteX0" fmla="*/ 30958 w 152401"/>
                    <a:gd name="connsiteY0" fmla="*/ 154780 h 154781"/>
                    <a:gd name="connsiteX1" fmla="*/ 0 w 152401"/>
                    <a:gd name="connsiteY1" fmla="*/ 76199 h 154781"/>
                    <a:gd name="connsiteX2" fmla="*/ 76200 w 152401"/>
                    <a:gd name="connsiteY2" fmla="*/ 0 h 154781"/>
                    <a:gd name="connsiteX3" fmla="*/ 152401 w 152401"/>
                    <a:gd name="connsiteY3" fmla="*/ 76199 h 154781"/>
                    <a:gd name="connsiteX4" fmla="*/ 116682 w 152401"/>
                    <a:gd name="connsiteY4" fmla="*/ 154781 h 154781"/>
                    <a:gd name="connsiteX0" fmla="*/ 35721 w 152401"/>
                    <a:gd name="connsiteY0" fmla="*/ 150017 h 154781"/>
                    <a:gd name="connsiteX1" fmla="*/ 0 w 152401"/>
                    <a:gd name="connsiteY1" fmla="*/ 76199 h 154781"/>
                    <a:gd name="connsiteX2" fmla="*/ 76200 w 152401"/>
                    <a:gd name="connsiteY2" fmla="*/ 0 h 154781"/>
                    <a:gd name="connsiteX3" fmla="*/ 152401 w 152401"/>
                    <a:gd name="connsiteY3" fmla="*/ 76199 h 154781"/>
                    <a:gd name="connsiteX4" fmla="*/ 116682 w 152401"/>
                    <a:gd name="connsiteY4" fmla="*/ 154781 h 154781"/>
                    <a:gd name="connsiteX0" fmla="*/ 35721 w 152401"/>
                    <a:gd name="connsiteY0" fmla="*/ 150017 h 154781"/>
                    <a:gd name="connsiteX1" fmla="*/ 0 w 152401"/>
                    <a:gd name="connsiteY1" fmla="*/ 76199 h 154781"/>
                    <a:gd name="connsiteX2" fmla="*/ 76200 w 152401"/>
                    <a:gd name="connsiteY2" fmla="*/ 0 h 154781"/>
                    <a:gd name="connsiteX3" fmla="*/ 152401 w 152401"/>
                    <a:gd name="connsiteY3" fmla="*/ 76199 h 154781"/>
                    <a:gd name="connsiteX4" fmla="*/ 123826 w 152401"/>
                    <a:gd name="connsiteY4" fmla="*/ 154781 h 154781"/>
                    <a:gd name="connsiteX0" fmla="*/ 35721 w 152401"/>
                    <a:gd name="connsiteY0" fmla="*/ 150017 h 152400"/>
                    <a:gd name="connsiteX1" fmla="*/ 0 w 152401"/>
                    <a:gd name="connsiteY1" fmla="*/ 76199 h 152400"/>
                    <a:gd name="connsiteX2" fmla="*/ 76200 w 152401"/>
                    <a:gd name="connsiteY2" fmla="*/ 0 h 152400"/>
                    <a:gd name="connsiteX3" fmla="*/ 152401 w 152401"/>
                    <a:gd name="connsiteY3" fmla="*/ 76199 h 152400"/>
                    <a:gd name="connsiteX4" fmla="*/ 121445 w 152401"/>
                    <a:gd name="connsiteY4" fmla="*/ 152400 h 152400"/>
                    <a:gd name="connsiteX0" fmla="*/ 35721 w 152401"/>
                    <a:gd name="connsiteY0" fmla="*/ 150017 h 150017"/>
                    <a:gd name="connsiteX1" fmla="*/ 0 w 152401"/>
                    <a:gd name="connsiteY1" fmla="*/ 76199 h 150017"/>
                    <a:gd name="connsiteX2" fmla="*/ 76200 w 152401"/>
                    <a:gd name="connsiteY2" fmla="*/ 0 h 150017"/>
                    <a:gd name="connsiteX3" fmla="*/ 152401 w 152401"/>
                    <a:gd name="connsiteY3" fmla="*/ 76199 h 150017"/>
                    <a:gd name="connsiteX4" fmla="*/ 119064 w 152401"/>
                    <a:gd name="connsiteY4" fmla="*/ 147638 h 150017"/>
                    <a:gd name="connsiteX0" fmla="*/ 35721 w 152401"/>
                    <a:gd name="connsiteY0" fmla="*/ 150017 h 150020"/>
                    <a:gd name="connsiteX1" fmla="*/ 0 w 152401"/>
                    <a:gd name="connsiteY1" fmla="*/ 76199 h 150020"/>
                    <a:gd name="connsiteX2" fmla="*/ 76200 w 152401"/>
                    <a:gd name="connsiteY2" fmla="*/ 0 h 150020"/>
                    <a:gd name="connsiteX3" fmla="*/ 152401 w 152401"/>
                    <a:gd name="connsiteY3" fmla="*/ 76199 h 150020"/>
                    <a:gd name="connsiteX4" fmla="*/ 116682 w 152401"/>
                    <a:gd name="connsiteY4" fmla="*/ 150020 h 150020"/>
                    <a:gd name="connsiteX0" fmla="*/ 35721 w 152401"/>
                    <a:gd name="connsiteY0" fmla="*/ 150017 h 150020"/>
                    <a:gd name="connsiteX1" fmla="*/ 0 w 152401"/>
                    <a:gd name="connsiteY1" fmla="*/ 76199 h 150020"/>
                    <a:gd name="connsiteX2" fmla="*/ 76200 w 152401"/>
                    <a:gd name="connsiteY2" fmla="*/ 0 h 150020"/>
                    <a:gd name="connsiteX3" fmla="*/ 152401 w 152401"/>
                    <a:gd name="connsiteY3" fmla="*/ 76199 h 150020"/>
                    <a:gd name="connsiteX4" fmla="*/ 116682 w 152401"/>
                    <a:gd name="connsiteY4" fmla="*/ 150020 h 150020"/>
                    <a:gd name="connsiteX0" fmla="*/ 35721 w 152401"/>
                    <a:gd name="connsiteY0" fmla="*/ 150017 h 150020"/>
                    <a:gd name="connsiteX1" fmla="*/ 0 w 152401"/>
                    <a:gd name="connsiteY1" fmla="*/ 76199 h 150020"/>
                    <a:gd name="connsiteX2" fmla="*/ 76200 w 152401"/>
                    <a:gd name="connsiteY2" fmla="*/ 0 h 150020"/>
                    <a:gd name="connsiteX3" fmla="*/ 152401 w 152401"/>
                    <a:gd name="connsiteY3" fmla="*/ 76199 h 150020"/>
                    <a:gd name="connsiteX4" fmla="*/ 116682 w 152401"/>
                    <a:gd name="connsiteY4" fmla="*/ 150020 h 150020"/>
                    <a:gd name="connsiteX0" fmla="*/ 35721 w 152401"/>
                    <a:gd name="connsiteY0" fmla="*/ 150017 h 150020"/>
                    <a:gd name="connsiteX1" fmla="*/ 0 w 152401"/>
                    <a:gd name="connsiteY1" fmla="*/ 76199 h 150020"/>
                    <a:gd name="connsiteX2" fmla="*/ 76200 w 152401"/>
                    <a:gd name="connsiteY2" fmla="*/ 0 h 150020"/>
                    <a:gd name="connsiteX3" fmla="*/ 152401 w 152401"/>
                    <a:gd name="connsiteY3" fmla="*/ 76199 h 150020"/>
                    <a:gd name="connsiteX4" fmla="*/ 116682 w 152401"/>
                    <a:gd name="connsiteY4" fmla="*/ 150020 h 150020"/>
                    <a:gd name="connsiteX0" fmla="*/ 35721 w 152401"/>
                    <a:gd name="connsiteY0" fmla="*/ 150017 h 150020"/>
                    <a:gd name="connsiteX1" fmla="*/ 0 w 152401"/>
                    <a:gd name="connsiteY1" fmla="*/ 76199 h 150020"/>
                    <a:gd name="connsiteX2" fmla="*/ 76200 w 152401"/>
                    <a:gd name="connsiteY2" fmla="*/ 0 h 150020"/>
                    <a:gd name="connsiteX3" fmla="*/ 152401 w 152401"/>
                    <a:gd name="connsiteY3" fmla="*/ 76199 h 150020"/>
                    <a:gd name="connsiteX4" fmla="*/ 116682 w 152401"/>
                    <a:gd name="connsiteY4" fmla="*/ 150020 h 150020"/>
                    <a:gd name="connsiteX0" fmla="*/ 35721 w 153268"/>
                    <a:gd name="connsiteY0" fmla="*/ 150017 h 150020"/>
                    <a:gd name="connsiteX1" fmla="*/ 0 w 153268"/>
                    <a:gd name="connsiteY1" fmla="*/ 76199 h 150020"/>
                    <a:gd name="connsiteX2" fmla="*/ 76200 w 153268"/>
                    <a:gd name="connsiteY2" fmla="*/ 0 h 150020"/>
                    <a:gd name="connsiteX3" fmla="*/ 152401 w 153268"/>
                    <a:gd name="connsiteY3" fmla="*/ 76199 h 150020"/>
                    <a:gd name="connsiteX4" fmla="*/ 116682 w 153268"/>
                    <a:gd name="connsiteY4" fmla="*/ 150020 h 150020"/>
                    <a:gd name="connsiteX0" fmla="*/ 35721 w 153268"/>
                    <a:gd name="connsiteY0" fmla="*/ 150017 h 150020"/>
                    <a:gd name="connsiteX1" fmla="*/ 0 w 153268"/>
                    <a:gd name="connsiteY1" fmla="*/ 76199 h 150020"/>
                    <a:gd name="connsiteX2" fmla="*/ 76200 w 153268"/>
                    <a:gd name="connsiteY2" fmla="*/ 0 h 150020"/>
                    <a:gd name="connsiteX3" fmla="*/ 152401 w 153268"/>
                    <a:gd name="connsiteY3" fmla="*/ 76199 h 150020"/>
                    <a:gd name="connsiteX4" fmla="*/ 116682 w 153268"/>
                    <a:gd name="connsiteY4" fmla="*/ 150020 h 150020"/>
                    <a:gd name="connsiteX0" fmla="*/ 35721 w 153268"/>
                    <a:gd name="connsiteY0" fmla="*/ 150017 h 150020"/>
                    <a:gd name="connsiteX1" fmla="*/ 0 w 153268"/>
                    <a:gd name="connsiteY1" fmla="*/ 76199 h 150020"/>
                    <a:gd name="connsiteX2" fmla="*/ 76200 w 153268"/>
                    <a:gd name="connsiteY2" fmla="*/ 0 h 150020"/>
                    <a:gd name="connsiteX3" fmla="*/ 152401 w 153268"/>
                    <a:gd name="connsiteY3" fmla="*/ 76199 h 150020"/>
                    <a:gd name="connsiteX4" fmla="*/ 116682 w 153268"/>
                    <a:gd name="connsiteY4" fmla="*/ 150020 h 150020"/>
                    <a:gd name="connsiteX0" fmla="*/ 35721 w 153268"/>
                    <a:gd name="connsiteY0" fmla="*/ 150017 h 150020"/>
                    <a:gd name="connsiteX1" fmla="*/ 0 w 153268"/>
                    <a:gd name="connsiteY1" fmla="*/ 76199 h 150020"/>
                    <a:gd name="connsiteX2" fmla="*/ 76200 w 153268"/>
                    <a:gd name="connsiteY2" fmla="*/ 0 h 150020"/>
                    <a:gd name="connsiteX3" fmla="*/ 152401 w 153268"/>
                    <a:gd name="connsiteY3" fmla="*/ 76199 h 150020"/>
                    <a:gd name="connsiteX4" fmla="*/ 116682 w 153268"/>
                    <a:gd name="connsiteY4" fmla="*/ 150020 h 150020"/>
                    <a:gd name="connsiteX0" fmla="*/ 35721 w 153268"/>
                    <a:gd name="connsiteY0" fmla="*/ 150017 h 150020"/>
                    <a:gd name="connsiteX1" fmla="*/ 0 w 153268"/>
                    <a:gd name="connsiteY1" fmla="*/ 76199 h 150020"/>
                    <a:gd name="connsiteX2" fmla="*/ 76200 w 153268"/>
                    <a:gd name="connsiteY2" fmla="*/ 0 h 150020"/>
                    <a:gd name="connsiteX3" fmla="*/ 152401 w 153268"/>
                    <a:gd name="connsiteY3" fmla="*/ 76199 h 150020"/>
                    <a:gd name="connsiteX4" fmla="*/ 116682 w 153268"/>
                    <a:gd name="connsiteY4" fmla="*/ 150020 h 150020"/>
                    <a:gd name="connsiteX0" fmla="*/ 35721 w 153268"/>
                    <a:gd name="connsiteY0" fmla="*/ 150017 h 150020"/>
                    <a:gd name="connsiteX1" fmla="*/ 0 w 153268"/>
                    <a:gd name="connsiteY1" fmla="*/ 76199 h 150020"/>
                    <a:gd name="connsiteX2" fmla="*/ 76200 w 153268"/>
                    <a:gd name="connsiteY2" fmla="*/ 0 h 150020"/>
                    <a:gd name="connsiteX3" fmla="*/ 152401 w 153268"/>
                    <a:gd name="connsiteY3" fmla="*/ 76199 h 150020"/>
                    <a:gd name="connsiteX4" fmla="*/ 116682 w 153268"/>
                    <a:gd name="connsiteY4" fmla="*/ 150020 h 150020"/>
                    <a:gd name="connsiteX0" fmla="*/ 0 w 117547"/>
                    <a:gd name="connsiteY0" fmla="*/ 150017 h 150020"/>
                    <a:gd name="connsiteX1" fmla="*/ 40479 w 117547"/>
                    <a:gd name="connsiteY1" fmla="*/ 0 h 150020"/>
                    <a:gd name="connsiteX2" fmla="*/ 116680 w 117547"/>
                    <a:gd name="connsiteY2" fmla="*/ 76199 h 150020"/>
                    <a:gd name="connsiteX3" fmla="*/ 80961 w 117547"/>
                    <a:gd name="connsiteY3" fmla="*/ 150020 h 150020"/>
                    <a:gd name="connsiteX0" fmla="*/ 0 w 77068"/>
                    <a:gd name="connsiteY0" fmla="*/ 0 h 150020"/>
                    <a:gd name="connsiteX1" fmla="*/ 76201 w 77068"/>
                    <a:gd name="connsiteY1" fmla="*/ 76199 h 150020"/>
                    <a:gd name="connsiteX2" fmla="*/ 40482 w 77068"/>
                    <a:gd name="connsiteY2" fmla="*/ 150020 h 15002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77068" h="150020">
                      <a:moveTo>
                        <a:pt x="0" y="0"/>
                      </a:moveTo>
                      <a:cubicBezTo>
                        <a:pt x="77787" y="1588"/>
                        <a:pt x="79376" y="29368"/>
                        <a:pt x="76201" y="76199"/>
                      </a:cubicBezTo>
                      <a:cubicBezTo>
                        <a:pt x="71439" y="131762"/>
                        <a:pt x="52388" y="125413"/>
                        <a:pt x="40482" y="150020"/>
                      </a:cubicBezTo>
                    </a:path>
                  </a:pathLst>
                </a:custGeom>
                <a:noFill/>
                <a:ln w="25400">
                  <a:solidFill>
                    <a:srgbClr val="6969B6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CA" dirty="0"/>
                </a:p>
              </p:txBody>
            </p:sp>
            <p:sp>
              <p:nvSpPr>
                <p:cNvPr id="66" name="Freeform 65"/>
                <p:cNvSpPr/>
                <p:nvPr/>
              </p:nvSpPr>
              <p:spPr>
                <a:xfrm flipH="1">
                  <a:off x="534893" y="1981085"/>
                  <a:ext cx="77068" cy="150020"/>
                </a:xfrm>
                <a:custGeom>
                  <a:avLst/>
                  <a:gdLst>
                    <a:gd name="connsiteX0" fmla="*/ 0 w 295275"/>
                    <a:gd name="connsiteY0" fmla="*/ 152400 h 152400"/>
                    <a:gd name="connsiteX1" fmla="*/ 0 w 295275"/>
                    <a:gd name="connsiteY1" fmla="*/ 152400 h 152400"/>
                    <a:gd name="connsiteX2" fmla="*/ 66675 w 295275"/>
                    <a:gd name="connsiteY2" fmla="*/ 123825 h 152400"/>
                    <a:gd name="connsiteX3" fmla="*/ 38100 w 295275"/>
                    <a:gd name="connsiteY3" fmla="*/ 47625 h 152400"/>
                    <a:gd name="connsiteX4" fmla="*/ 142875 w 295275"/>
                    <a:gd name="connsiteY4" fmla="*/ 0 h 152400"/>
                    <a:gd name="connsiteX5" fmla="*/ 238125 w 295275"/>
                    <a:gd name="connsiteY5" fmla="*/ 47625 h 152400"/>
                    <a:gd name="connsiteX6" fmla="*/ 209550 w 295275"/>
                    <a:gd name="connsiteY6" fmla="*/ 133350 h 152400"/>
                    <a:gd name="connsiteX7" fmla="*/ 295275 w 295275"/>
                    <a:gd name="connsiteY7" fmla="*/ 152400 h 152400"/>
                    <a:gd name="connsiteX0" fmla="*/ 0 w 277485"/>
                    <a:gd name="connsiteY0" fmla="*/ 152400 h 163073"/>
                    <a:gd name="connsiteX1" fmla="*/ 0 w 277485"/>
                    <a:gd name="connsiteY1" fmla="*/ 152400 h 163073"/>
                    <a:gd name="connsiteX2" fmla="*/ 66675 w 277485"/>
                    <a:gd name="connsiteY2" fmla="*/ 123825 h 163073"/>
                    <a:gd name="connsiteX3" fmla="*/ 38100 w 277485"/>
                    <a:gd name="connsiteY3" fmla="*/ 47625 h 163073"/>
                    <a:gd name="connsiteX4" fmla="*/ 142875 w 277485"/>
                    <a:gd name="connsiteY4" fmla="*/ 0 h 163073"/>
                    <a:gd name="connsiteX5" fmla="*/ 238125 w 277485"/>
                    <a:gd name="connsiteY5" fmla="*/ 47625 h 163073"/>
                    <a:gd name="connsiteX6" fmla="*/ 209550 w 277485"/>
                    <a:gd name="connsiteY6" fmla="*/ 133350 h 163073"/>
                    <a:gd name="connsiteX7" fmla="*/ 277485 w 277485"/>
                    <a:gd name="connsiteY7" fmla="*/ 163073 h 163073"/>
                    <a:gd name="connsiteX0" fmla="*/ 0 w 277485"/>
                    <a:gd name="connsiteY0" fmla="*/ 152400 h 163073"/>
                    <a:gd name="connsiteX1" fmla="*/ 21348 w 277485"/>
                    <a:gd name="connsiteY1" fmla="*/ 141726 h 163073"/>
                    <a:gd name="connsiteX2" fmla="*/ 66675 w 277485"/>
                    <a:gd name="connsiteY2" fmla="*/ 123825 h 163073"/>
                    <a:gd name="connsiteX3" fmla="*/ 38100 w 277485"/>
                    <a:gd name="connsiteY3" fmla="*/ 47625 h 163073"/>
                    <a:gd name="connsiteX4" fmla="*/ 142875 w 277485"/>
                    <a:gd name="connsiteY4" fmla="*/ 0 h 163073"/>
                    <a:gd name="connsiteX5" fmla="*/ 238125 w 277485"/>
                    <a:gd name="connsiteY5" fmla="*/ 47625 h 163073"/>
                    <a:gd name="connsiteX6" fmla="*/ 209550 w 277485"/>
                    <a:gd name="connsiteY6" fmla="*/ 133350 h 163073"/>
                    <a:gd name="connsiteX7" fmla="*/ 277485 w 277485"/>
                    <a:gd name="connsiteY7" fmla="*/ 163073 h 163073"/>
                    <a:gd name="connsiteX0" fmla="*/ 35654 w 256212"/>
                    <a:gd name="connsiteY0" fmla="*/ 163073 h 163073"/>
                    <a:gd name="connsiteX1" fmla="*/ 75 w 256212"/>
                    <a:gd name="connsiteY1" fmla="*/ 141726 h 163073"/>
                    <a:gd name="connsiteX2" fmla="*/ 45402 w 256212"/>
                    <a:gd name="connsiteY2" fmla="*/ 123825 h 163073"/>
                    <a:gd name="connsiteX3" fmla="*/ 16827 w 256212"/>
                    <a:gd name="connsiteY3" fmla="*/ 47625 h 163073"/>
                    <a:gd name="connsiteX4" fmla="*/ 121602 w 256212"/>
                    <a:gd name="connsiteY4" fmla="*/ 0 h 163073"/>
                    <a:gd name="connsiteX5" fmla="*/ 216852 w 256212"/>
                    <a:gd name="connsiteY5" fmla="*/ 47625 h 163073"/>
                    <a:gd name="connsiteX6" fmla="*/ 188277 w 256212"/>
                    <a:gd name="connsiteY6" fmla="*/ 133350 h 163073"/>
                    <a:gd name="connsiteX7" fmla="*/ 256212 w 256212"/>
                    <a:gd name="connsiteY7" fmla="*/ 163073 h 163073"/>
                    <a:gd name="connsiteX0" fmla="*/ 0 w 256137"/>
                    <a:gd name="connsiteY0" fmla="*/ 141726 h 163073"/>
                    <a:gd name="connsiteX1" fmla="*/ 45327 w 256137"/>
                    <a:gd name="connsiteY1" fmla="*/ 123825 h 163073"/>
                    <a:gd name="connsiteX2" fmla="*/ 16752 w 256137"/>
                    <a:gd name="connsiteY2" fmla="*/ 47625 h 163073"/>
                    <a:gd name="connsiteX3" fmla="*/ 121527 w 256137"/>
                    <a:gd name="connsiteY3" fmla="*/ 0 h 163073"/>
                    <a:gd name="connsiteX4" fmla="*/ 216777 w 256137"/>
                    <a:gd name="connsiteY4" fmla="*/ 47625 h 163073"/>
                    <a:gd name="connsiteX5" fmla="*/ 188202 w 256137"/>
                    <a:gd name="connsiteY5" fmla="*/ 133350 h 163073"/>
                    <a:gd name="connsiteX6" fmla="*/ 256137 w 256137"/>
                    <a:gd name="connsiteY6" fmla="*/ 163073 h 163073"/>
                    <a:gd name="connsiteX0" fmla="*/ 8153 w 239385"/>
                    <a:gd name="connsiteY0" fmla="*/ 152400 h 163073"/>
                    <a:gd name="connsiteX1" fmla="*/ 28575 w 239385"/>
                    <a:gd name="connsiteY1" fmla="*/ 123825 h 163073"/>
                    <a:gd name="connsiteX2" fmla="*/ 0 w 239385"/>
                    <a:gd name="connsiteY2" fmla="*/ 47625 h 163073"/>
                    <a:gd name="connsiteX3" fmla="*/ 104775 w 239385"/>
                    <a:gd name="connsiteY3" fmla="*/ 0 h 163073"/>
                    <a:gd name="connsiteX4" fmla="*/ 200025 w 239385"/>
                    <a:gd name="connsiteY4" fmla="*/ 47625 h 163073"/>
                    <a:gd name="connsiteX5" fmla="*/ 171450 w 239385"/>
                    <a:gd name="connsiteY5" fmla="*/ 133350 h 163073"/>
                    <a:gd name="connsiteX6" fmla="*/ 239385 w 239385"/>
                    <a:gd name="connsiteY6" fmla="*/ 163073 h 163073"/>
                    <a:gd name="connsiteX0" fmla="*/ 8153 w 239385"/>
                    <a:gd name="connsiteY0" fmla="*/ 152400 h 163073"/>
                    <a:gd name="connsiteX1" fmla="*/ 35719 w 239385"/>
                    <a:gd name="connsiteY1" fmla="*/ 138112 h 163073"/>
                    <a:gd name="connsiteX2" fmla="*/ 0 w 239385"/>
                    <a:gd name="connsiteY2" fmla="*/ 47625 h 163073"/>
                    <a:gd name="connsiteX3" fmla="*/ 104775 w 239385"/>
                    <a:gd name="connsiteY3" fmla="*/ 0 h 163073"/>
                    <a:gd name="connsiteX4" fmla="*/ 200025 w 239385"/>
                    <a:gd name="connsiteY4" fmla="*/ 47625 h 163073"/>
                    <a:gd name="connsiteX5" fmla="*/ 171450 w 239385"/>
                    <a:gd name="connsiteY5" fmla="*/ 133350 h 163073"/>
                    <a:gd name="connsiteX6" fmla="*/ 239385 w 239385"/>
                    <a:gd name="connsiteY6" fmla="*/ 163073 h 163073"/>
                    <a:gd name="connsiteX0" fmla="*/ 35719 w 239385"/>
                    <a:gd name="connsiteY0" fmla="*/ 138112 h 163073"/>
                    <a:gd name="connsiteX1" fmla="*/ 0 w 239385"/>
                    <a:gd name="connsiteY1" fmla="*/ 47625 h 163073"/>
                    <a:gd name="connsiteX2" fmla="*/ 104775 w 239385"/>
                    <a:gd name="connsiteY2" fmla="*/ 0 h 163073"/>
                    <a:gd name="connsiteX3" fmla="*/ 200025 w 239385"/>
                    <a:gd name="connsiteY3" fmla="*/ 47625 h 163073"/>
                    <a:gd name="connsiteX4" fmla="*/ 171450 w 239385"/>
                    <a:gd name="connsiteY4" fmla="*/ 133350 h 163073"/>
                    <a:gd name="connsiteX5" fmla="*/ 239385 w 239385"/>
                    <a:gd name="connsiteY5" fmla="*/ 163073 h 163073"/>
                    <a:gd name="connsiteX0" fmla="*/ 45244 w 239385"/>
                    <a:gd name="connsiteY0" fmla="*/ 138112 h 163073"/>
                    <a:gd name="connsiteX1" fmla="*/ 0 w 239385"/>
                    <a:gd name="connsiteY1" fmla="*/ 47625 h 163073"/>
                    <a:gd name="connsiteX2" fmla="*/ 104775 w 239385"/>
                    <a:gd name="connsiteY2" fmla="*/ 0 h 163073"/>
                    <a:gd name="connsiteX3" fmla="*/ 200025 w 239385"/>
                    <a:gd name="connsiteY3" fmla="*/ 47625 h 163073"/>
                    <a:gd name="connsiteX4" fmla="*/ 171450 w 239385"/>
                    <a:gd name="connsiteY4" fmla="*/ 133350 h 163073"/>
                    <a:gd name="connsiteX5" fmla="*/ 239385 w 239385"/>
                    <a:gd name="connsiteY5" fmla="*/ 163073 h 163073"/>
                    <a:gd name="connsiteX0" fmla="*/ 45244 w 200025"/>
                    <a:gd name="connsiteY0" fmla="*/ 138112 h 138112"/>
                    <a:gd name="connsiteX1" fmla="*/ 0 w 200025"/>
                    <a:gd name="connsiteY1" fmla="*/ 47625 h 138112"/>
                    <a:gd name="connsiteX2" fmla="*/ 104775 w 200025"/>
                    <a:gd name="connsiteY2" fmla="*/ 0 h 138112"/>
                    <a:gd name="connsiteX3" fmla="*/ 200025 w 200025"/>
                    <a:gd name="connsiteY3" fmla="*/ 47625 h 138112"/>
                    <a:gd name="connsiteX4" fmla="*/ 171450 w 200025"/>
                    <a:gd name="connsiteY4" fmla="*/ 133350 h 138112"/>
                    <a:gd name="connsiteX0" fmla="*/ 45244 w 200025"/>
                    <a:gd name="connsiteY0" fmla="*/ 138112 h 138112"/>
                    <a:gd name="connsiteX1" fmla="*/ 0 w 200025"/>
                    <a:gd name="connsiteY1" fmla="*/ 47625 h 138112"/>
                    <a:gd name="connsiteX2" fmla="*/ 104775 w 200025"/>
                    <a:gd name="connsiteY2" fmla="*/ 0 h 138112"/>
                    <a:gd name="connsiteX3" fmla="*/ 200025 w 200025"/>
                    <a:gd name="connsiteY3" fmla="*/ 47625 h 138112"/>
                    <a:gd name="connsiteX4" fmla="*/ 164306 w 200025"/>
                    <a:gd name="connsiteY4" fmla="*/ 135731 h 138112"/>
                    <a:gd name="connsiteX0" fmla="*/ 45244 w 200025"/>
                    <a:gd name="connsiteY0" fmla="*/ 150018 h 150018"/>
                    <a:gd name="connsiteX1" fmla="*/ 0 w 200025"/>
                    <a:gd name="connsiteY1" fmla="*/ 59531 h 150018"/>
                    <a:gd name="connsiteX2" fmla="*/ 107156 w 200025"/>
                    <a:gd name="connsiteY2" fmla="*/ 0 h 150018"/>
                    <a:gd name="connsiteX3" fmla="*/ 200025 w 200025"/>
                    <a:gd name="connsiteY3" fmla="*/ 59531 h 150018"/>
                    <a:gd name="connsiteX4" fmla="*/ 164306 w 200025"/>
                    <a:gd name="connsiteY4" fmla="*/ 147637 h 150018"/>
                    <a:gd name="connsiteX0" fmla="*/ 45244 w 216694"/>
                    <a:gd name="connsiteY0" fmla="*/ 150018 h 150018"/>
                    <a:gd name="connsiteX1" fmla="*/ 0 w 216694"/>
                    <a:gd name="connsiteY1" fmla="*/ 59531 h 150018"/>
                    <a:gd name="connsiteX2" fmla="*/ 107156 w 216694"/>
                    <a:gd name="connsiteY2" fmla="*/ 0 h 150018"/>
                    <a:gd name="connsiteX3" fmla="*/ 216694 w 216694"/>
                    <a:gd name="connsiteY3" fmla="*/ 80962 h 150018"/>
                    <a:gd name="connsiteX4" fmla="*/ 164306 w 216694"/>
                    <a:gd name="connsiteY4" fmla="*/ 147637 h 150018"/>
                    <a:gd name="connsiteX0" fmla="*/ 45244 w 226219"/>
                    <a:gd name="connsiteY0" fmla="*/ 150018 h 150018"/>
                    <a:gd name="connsiteX1" fmla="*/ 0 w 226219"/>
                    <a:gd name="connsiteY1" fmla="*/ 59531 h 150018"/>
                    <a:gd name="connsiteX2" fmla="*/ 107156 w 226219"/>
                    <a:gd name="connsiteY2" fmla="*/ 0 h 150018"/>
                    <a:gd name="connsiteX3" fmla="*/ 226219 w 226219"/>
                    <a:gd name="connsiteY3" fmla="*/ 83343 h 150018"/>
                    <a:gd name="connsiteX4" fmla="*/ 164306 w 226219"/>
                    <a:gd name="connsiteY4" fmla="*/ 147637 h 150018"/>
                    <a:gd name="connsiteX0" fmla="*/ 54769 w 235744"/>
                    <a:gd name="connsiteY0" fmla="*/ 150018 h 150018"/>
                    <a:gd name="connsiteX1" fmla="*/ 0 w 235744"/>
                    <a:gd name="connsiteY1" fmla="*/ 83343 h 150018"/>
                    <a:gd name="connsiteX2" fmla="*/ 116681 w 235744"/>
                    <a:gd name="connsiteY2" fmla="*/ 0 h 150018"/>
                    <a:gd name="connsiteX3" fmla="*/ 235744 w 235744"/>
                    <a:gd name="connsiteY3" fmla="*/ 83343 h 150018"/>
                    <a:gd name="connsiteX4" fmla="*/ 173831 w 235744"/>
                    <a:gd name="connsiteY4" fmla="*/ 147637 h 150018"/>
                    <a:gd name="connsiteX0" fmla="*/ 54769 w 235744"/>
                    <a:gd name="connsiteY0" fmla="*/ 150018 h 157162"/>
                    <a:gd name="connsiteX1" fmla="*/ 0 w 235744"/>
                    <a:gd name="connsiteY1" fmla="*/ 83343 h 157162"/>
                    <a:gd name="connsiteX2" fmla="*/ 116681 w 235744"/>
                    <a:gd name="connsiteY2" fmla="*/ 0 h 157162"/>
                    <a:gd name="connsiteX3" fmla="*/ 235744 w 235744"/>
                    <a:gd name="connsiteY3" fmla="*/ 83343 h 157162"/>
                    <a:gd name="connsiteX4" fmla="*/ 159544 w 235744"/>
                    <a:gd name="connsiteY4" fmla="*/ 157162 h 157162"/>
                    <a:gd name="connsiteX0" fmla="*/ 71438 w 235744"/>
                    <a:gd name="connsiteY0" fmla="*/ 157161 h 157162"/>
                    <a:gd name="connsiteX1" fmla="*/ 0 w 235744"/>
                    <a:gd name="connsiteY1" fmla="*/ 83343 h 157162"/>
                    <a:gd name="connsiteX2" fmla="*/ 116681 w 235744"/>
                    <a:gd name="connsiteY2" fmla="*/ 0 h 157162"/>
                    <a:gd name="connsiteX3" fmla="*/ 235744 w 235744"/>
                    <a:gd name="connsiteY3" fmla="*/ 83343 h 157162"/>
                    <a:gd name="connsiteX4" fmla="*/ 159544 w 235744"/>
                    <a:gd name="connsiteY4" fmla="*/ 157162 h 157162"/>
                    <a:gd name="connsiteX0" fmla="*/ 73820 w 235744"/>
                    <a:gd name="connsiteY0" fmla="*/ 157161 h 157162"/>
                    <a:gd name="connsiteX1" fmla="*/ 0 w 235744"/>
                    <a:gd name="connsiteY1" fmla="*/ 83343 h 157162"/>
                    <a:gd name="connsiteX2" fmla="*/ 116681 w 235744"/>
                    <a:gd name="connsiteY2" fmla="*/ 0 h 157162"/>
                    <a:gd name="connsiteX3" fmla="*/ 235744 w 235744"/>
                    <a:gd name="connsiteY3" fmla="*/ 83343 h 157162"/>
                    <a:gd name="connsiteX4" fmla="*/ 159544 w 235744"/>
                    <a:gd name="connsiteY4" fmla="*/ 157162 h 157162"/>
                    <a:gd name="connsiteX0" fmla="*/ 73820 w 195263"/>
                    <a:gd name="connsiteY0" fmla="*/ 157161 h 157162"/>
                    <a:gd name="connsiteX1" fmla="*/ 0 w 195263"/>
                    <a:gd name="connsiteY1" fmla="*/ 83343 h 157162"/>
                    <a:gd name="connsiteX2" fmla="*/ 116681 w 195263"/>
                    <a:gd name="connsiteY2" fmla="*/ 0 h 157162"/>
                    <a:gd name="connsiteX3" fmla="*/ 195263 w 195263"/>
                    <a:gd name="connsiteY3" fmla="*/ 78580 h 157162"/>
                    <a:gd name="connsiteX4" fmla="*/ 159544 w 195263"/>
                    <a:gd name="connsiteY4" fmla="*/ 157162 h 157162"/>
                    <a:gd name="connsiteX0" fmla="*/ 30958 w 152401"/>
                    <a:gd name="connsiteY0" fmla="*/ 157161 h 157162"/>
                    <a:gd name="connsiteX1" fmla="*/ 0 w 152401"/>
                    <a:gd name="connsiteY1" fmla="*/ 85724 h 157162"/>
                    <a:gd name="connsiteX2" fmla="*/ 73819 w 152401"/>
                    <a:gd name="connsiteY2" fmla="*/ 0 h 157162"/>
                    <a:gd name="connsiteX3" fmla="*/ 152401 w 152401"/>
                    <a:gd name="connsiteY3" fmla="*/ 78580 h 157162"/>
                    <a:gd name="connsiteX4" fmla="*/ 116682 w 152401"/>
                    <a:gd name="connsiteY4" fmla="*/ 157162 h 157162"/>
                    <a:gd name="connsiteX0" fmla="*/ 30958 w 152401"/>
                    <a:gd name="connsiteY0" fmla="*/ 154780 h 154781"/>
                    <a:gd name="connsiteX1" fmla="*/ 0 w 152401"/>
                    <a:gd name="connsiteY1" fmla="*/ 83343 h 154781"/>
                    <a:gd name="connsiteX2" fmla="*/ 76200 w 152401"/>
                    <a:gd name="connsiteY2" fmla="*/ 0 h 154781"/>
                    <a:gd name="connsiteX3" fmla="*/ 152401 w 152401"/>
                    <a:gd name="connsiteY3" fmla="*/ 76199 h 154781"/>
                    <a:gd name="connsiteX4" fmla="*/ 116682 w 152401"/>
                    <a:gd name="connsiteY4" fmla="*/ 154781 h 154781"/>
                    <a:gd name="connsiteX0" fmla="*/ 26195 w 147638"/>
                    <a:gd name="connsiteY0" fmla="*/ 154780 h 154781"/>
                    <a:gd name="connsiteX1" fmla="*/ 0 w 147638"/>
                    <a:gd name="connsiteY1" fmla="*/ 76199 h 154781"/>
                    <a:gd name="connsiteX2" fmla="*/ 71437 w 147638"/>
                    <a:gd name="connsiteY2" fmla="*/ 0 h 154781"/>
                    <a:gd name="connsiteX3" fmla="*/ 147638 w 147638"/>
                    <a:gd name="connsiteY3" fmla="*/ 76199 h 154781"/>
                    <a:gd name="connsiteX4" fmla="*/ 111919 w 147638"/>
                    <a:gd name="connsiteY4" fmla="*/ 154781 h 154781"/>
                    <a:gd name="connsiteX0" fmla="*/ 28576 w 150019"/>
                    <a:gd name="connsiteY0" fmla="*/ 154780 h 154781"/>
                    <a:gd name="connsiteX1" fmla="*/ 0 w 150019"/>
                    <a:gd name="connsiteY1" fmla="*/ 76199 h 154781"/>
                    <a:gd name="connsiteX2" fmla="*/ 73818 w 150019"/>
                    <a:gd name="connsiteY2" fmla="*/ 0 h 154781"/>
                    <a:gd name="connsiteX3" fmla="*/ 150019 w 150019"/>
                    <a:gd name="connsiteY3" fmla="*/ 76199 h 154781"/>
                    <a:gd name="connsiteX4" fmla="*/ 114300 w 150019"/>
                    <a:gd name="connsiteY4" fmla="*/ 154781 h 154781"/>
                    <a:gd name="connsiteX0" fmla="*/ 30957 w 152400"/>
                    <a:gd name="connsiteY0" fmla="*/ 154780 h 154781"/>
                    <a:gd name="connsiteX1" fmla="*/ 0 w 152400"/>
                    <a:gd name="connsiteY1" fmla="*/ 78580 h 154781"/>
                    <a:gd name="connsiteX2" fmla="*/ 76199 w 152400"/>
                    <a:gd name="connsiteY2" fmla="*/ 0 h 154781"/>
                    <a:gd name="connsiteX3" fmla="*/ 152400 w 152400"/>
                    <a:gd name="connsiteY3" fmla="*/ 76199 h 154781"/>
                    <a:gd name="connsiteX4" fmla="*/ 116681 w 152400"/>
                    <a:gd name="connsiteY4" fmla="*/ 154781 h 154781"/>
                    <a:gd name="connsiteX0" fmla="*/ 35719 w 157162"/>
                    <a:gd name="connsiteY0" fmla="*/ 154780 h 154781"/>
                    <a:gd name="connsiteX1" fmla="*/ 0 w 157162"/>
                    <a:gd name="connsiteY1" fmla="*/ 78580 h 154781"/>
                    <a:gd name="connsiteX2" fmla="*/ 80961 w 157162"/>
                    <a:gd name="connsiteY2" fmla="*/ 0 h 154781"/>
                    <a:gd name="connsiteX3" fmla="*/ 157162 w 157162"/>
                    <a:gd name="connsiteY3" fmla="*/ 76199 h 154781"/>
                    <a:gd name="connsiteX4" fmla="*/ 121443 w 157162"/>
                    <a:gd name="connsiteY4" fmla="*/ 154781 h 154781"/>
                    <a:gd name="connsiteX0" fmla="*/ 28576 w 150019"/>
                    <a:gd name="connsiteY0" fmla="*/ 154780 h 154781"/>
                    <a:gd name="connsiteX1" fmla="*/ 0 w 150019"/>
                    <a:gd name="connsiteY1" fmla="*/ 78580 h 154781"/>
                    <a:gd name="connsiteX2" fmla="*/ 73818 w 150019"/>
                    <a:gd name="connsiteY2" fmla="*/ 0 h 154781"/>
                    <a:gd name="connsiteX3" fmla="*/ 150019 w 150019"/>
                    <a:gd name="connsiteY3" fmla="*/ 76199 h 154781"/>
                    <a:gd name="connsiteX4" fmla="*/ 114300 w 150019"/>
                    <a:gd name="connsiteY4" fmla="*/ 154781 h 154781"/>
                    <a:gd name="connsiteX0" fmla="*/ 28576 w 150019"/>
                    <a:gd name="connsiteY0" fmla="*/ 154780 h 154781"/>
                    <a:gd name="connsiteX1" fmla="*/ 0 w 150019"/>
                    <a:gd name="connsiteY1" fmla="*/ 80962 h 154781"/>
                    <a:gd name="connsiteX2" fmla="*/ 73818 w 150019"/>
                    <a:gd name="connsiteY2" fmla="*/ 0 h 154781"/>
                    <a:gd name="connsiteX3" fmla="*/ 150019 w 150019"/>
                    <a:gd name="connsiteY3" fmla="*/ 76199 h 154781"/>
                    <a:gd name="connsiteX4" fmla="*/ 114300 w 150019"/>
                    <a:gd name="connsiteY4" fmla="*/ 154781 h 154781"/>
                    <a:gd name="connsiteX0" fmla="*/ 28576 w 150019"/>
                    <a:gd name="connsiteY0" fmla="*/ 154780 h 154781"/>
                    <a:gd name="connsiteX1" fmla="*/ 0 w 150019"/>
                    <a:gd name="connsiteY1" fmla="*/ 73818 h 154781"/>
                    <a:gd name="connsiteX2" fmla="*/ 73818 w 150019"/>
                    <a:gd name="connsiteY2" fmla="*/ 0 h 154781"/>
                    <a:gd name="connsiteX3" fmla="*/ 150019 w 150019"/>
                    <a:gd name="connsiteY3" fmla="*/ 76199 h 154781"/>
                    <a:gd name="connsiteX4" fmla="*/ 114300 w 150019"/>
                    <a:gd name="connsiteY4" fmla="*/ 154781 h 154781"/>
                    <a:gd name="connsiteX0" fmla="*/ 30958 w 152401"/>
                    <a:gd name="connsiteY0" fmla="*/ 154780 h 154781"/>
                    <a:gd name="connsiteX1" fmla="*/ 0 w 152401"/>
                    <a:gd name="connsiteY1" fmla="*/ 73818 h 154781"/>
                    <a:gd name="connsiteX2" fmla="*/ 76200 w 152401"/>
                    <a:gd name="connsiteY2" fmla="*/ 0 h 154781"/>
                    <a:gd name="connsiteX3" fmla="*/ 152401 w 152401"/>
                    <a:gd name="connsiteY3" fmla="*/ 76199 h 154781"/>
                    <a:gd name="connsiteX4" fmla="*/ 116682 w 152401"/>
                    <a:gd name="connsiteY4" fmla="*/ 154781 h 154781"/>
                    <a:gd name="connsiteX0" fmla="*/ 30958 w 152401"/>
                    <a:gd name="connsiteY0" fmla="*/ 154780 h 154781"/>
                    <a:gd name="connsiteX1" fmla="*/ 0 w 152401"/>
                    <a:gd name="connsiteY1" fmla="*/ 73818 h 154781"/>
                    <a:gd name="connsiteX2" fmla="*/ 76200 w 152401"/>
                    <a:gd name="connsiteY2" fmla="*/ 0 h 154781"/>
                    <a:gd name="connsiteX3" fmla="*/ 152401 w 152401"/>
                    <a:gd name="connsiteY3" fmla="*/ 76199 h 154781"/>
                    <a:gd name="connsiteX4" fmla="*/ 116682 w 152401"/>
                    <a:gd name="connsiteY4" fmla="*/ 154781 h 154781"/>
                    <a:gd name="connsiteX0" fmla="*/ 33339 w 154782"/>
                    <a:gd name="connsiteY0" fmla="*/ 154780 h 154781"/>
                    <a:gd name="connsiteX1" fmla="*/ 0 w 154782"/>
                    <a:gd name="connsiteY1" fmla="*/ 78580 h 154781"/>
                    <a:gd name="connsiteX2" fmla="*/ 78581 w 154782"/>
                    <a:gd name="connsiteY2" fmla="*/ 0 h 154781"/>
                    <a:gd name="connsiteX3" fmla="*/ 154782 w 154782"/>
                    <a:gd name="connsiteY3" fmla="*/ 76199 h 154781"/>
                    <a:gd name="connsiteX4" fmla="*/ 119063 w 154782"/>
                    <a:gd name="connsiteY4" fmla="*/ 154781 h 154781"/>
                    <a:gd name="connsiteX0" fmla="*/ 28576 w 150019"/>
                    <a:gd name="connsiteY0" fmla="*/ 154780 h 154781"/>
                    <a:gd name="connsiteX1" fmla="*/ 0 w 150019"/>
                    <a:gd name="connsiteY1" fmla="*/ 76199 h 154781"/>
                    <a:gd name="connsiteX2" fmla="*/ 73818 w 150019"/>
                    <a:gd name="connsiteY2" fmla="*/ 0 h 154781"/>
                    <a:gd name="connsiteX3" fmla="*/ 150019 w 150019"/>
                    <a:gd name="connsiteY3" fmla="*/ 76199 h 154781"/>
                    <a:gd name="connsiteX4" fmla="*/ 114300 w 150019"/>
                    <a:gd name="connsiteY4" fmla="*/ 154781 h 154781"/>
                    <a:gd name="connsiteX0" fmla="*/ 30958 w 152401"/>
                    <a:gd name="connsiteY0" fmla="*/ 154780 h 154781"/>
                    <a:gd name="connsiteX1" fmla="*/ 0 w 152401"/>
                    <a:gd name="connsiteY1" fmla="*/ 73818 h 154781"/>
                    <a:gd name="connsiteX2" fmla="*/ 76200 w 152401"/>
                    <a:gd name="connsiteY2" fmla="*/ 0 h 154781"/>
                    <a:gd name="connsiteX3" fmla="*/ 152401 w 152401"/>
                    <a:gd name="connsiteY3" fmla="*/ 76199 h 154781"/>
                    <a:gd name="connsiteX4" fmla="*/ 116682 w 152401"/>
                    <a:gd name="connsiteY4" fmla="*/ 154781 h 154781"/>
                    <a:gd name="connsiteX0" fmla="*/ 30958 w 152401"/>
                    <a:gd name="connsiteY0" fmla="*/ 154780 h 154781"/>
                    <a:gd name="connsiteX1" fmla="*/ 0 w 152401"/>
                    <a:gd name="connsiteY1" fmla="*/ 76199 h 154781"/>
                    <a:gd name="connsiteX2" fmla="*/ 76200 w 152401"/>
                    <a:gd name="connsiteY2" fmla="*/ 0 h 154781"/>
                    <a:gd name="connsiteX3" fmla="*/ 152401 w 152401"/>
                    <a:gd name="connsiteY3" fmla="*/ 76199 h 154781"/>
                    <a:gd name="connsiteX4" fmla="*/ 116682 w 152401"/>
                    <a:gd name="connsiteY4" fmla="*/ 154781 h 154781"/>
                    <a:gd name="connsiteX0" fmla="*/ 35721 w 152401"/>
                    <a:gd name="connsiteY0" fmla="*/ 150017 h 154781"/>
                    <a:gd name="connsiteX1" fmla="*/ 0 w 152401"/>
                    <a:gd name="connsiteY1" fmla="*/ 76199 h 154781"/>
                    <a:gd name="connsiteX2" fmla="*/ 76200 w 152401"/>
                    <a:gd name="connsiteY2" fmla="*/ 0 h 154781"/>
                    <a:gd name="connsiteX3" fmla="*/ 152401 w 152401"/>
                    <a:gd name="connsiteY3" fmla="*/ 76199 h 154781"/>
                    <a:gd name="connsiteX4" fmla="*/ 116682 w 152401"/>
                    <a:gd name="connsiteY4" fmla="*/ 154781 h 154781"/>
                    <a:gd name="connsiteX0" fmla="*/ 35721 w 152401"/>
                    <a:gd name="connsiteY0" fmla="*/ 150017 h 154781"/>
                    <a:gd name="connsiteX1" fmla="*/ 0 w 152401"/>
                    <a:gd name="connsiteY1" fmla="*/ 76199 h 154781"/>
                    <a:gd name="connsiteX2" fmla="*/ 76200 w 152401"/>
                    <a:gd name="connsiteY2" fmla="*/ 0 h 154781"/>
                    <a:gd name="connsiteX3" fmla="*/ 152401 w 152401"/>
                    <a:gd name="connsiteY3" fmla="*/ 76199 h 154781"/>
                    <a:gd name="connsiteX4" fmla="*/ 123826 w 152401"/>
                    <a:gd name="connsiteY4" fmla="*/ 154781 h 154781"/>
                    <a:gd name="connsiteX0" fmla="*/ 35721 w 152401"/>
                    <a:gd name="connsiteY0" fmla="*/ 150017 h 152400"/>
                    <a:gd name="connsiteX1" fmla="*/ 0 w 152401"/>
                    <a:gd name="connsiteY1" fmla="*/ 76199 h 152400"/>
                    <a:gd name="connsiteX2" fmla="*/ 76200 w 152401"/>
                    <a:gd name="connsiteY2" fmla="*/ 0 h 152400"/>
                    <a:gd name="connsiteX3" fmla="*/ 152401 w 152401"/>
                    <a:gd name="connsiteY3" fmla="*/ 76199 h 152400"/>
                    <a:gd name="connsiteX4" fmla="*/ 121445 w 152401"/>
                    <a:gd name="connsiteY4" fmla="*/ 152400 h 152400"/>
                    <a:gd name="connsiteX0" fmla="*/ 35721 w 152401"/>
                    <a:gd name="connsiteY0" fmla="*/ 150017 h 150017"/>
                    <a:gd name="connsiteX1" fmla="*/ 0 w 152401"/>
                    <a:gd name="connsiteY1" fmla="*/ 76199 h 150017"/>
                    <a:gd name="connsiteX2" fmla="*/ 76200 w 152401"/>
                    <a:gd name="connsiteY2" fmla="*/ 0 h 150017"/>
                    <a:gd name="connsiteX3" fmla="*/ 152401 w 152401"/>
                    <a:gd name="connsiteY3" fmla="*/ 76199 h 150017"/>
                    <a:gd name="connsiteX4" fmla="*/ 119064 w 152401"/>
                    <a:gd name="connsiteY4" fmla="*/ 147638 h 150017"/>
                    <a:gd name="connsiteX0" fmla="*/ 35721 w 152401"/>
                    <a:gd name="connsiteY0" fmla="*/ 150017 h 150020"/>
                    <a:gd name="connsiteX1" fmla="*/ 0 w 152401"/>
                    <a:gd name="connsiteY1" fmla="*/ 76199 h 150020"/>
                    <a:gd name="connsiteX2" fmla="*/ 76200 w 152401"/>
                    <a:gd name="connsiteY2" fmla="*/ 0 h 150020"/>
                    <a:gd name="connsiteX3" fmla="*/ 152401 w 152401"/>
                    <a:gd name="connsiteY3" fmla="*/ 76199 h 150020"/>
                    <a:gd name="connsiteX4" fmla="*/ 116682 w 152401"/>
                    <a:gd name="connsiteY4" fmla="*/ 150020 h 150020"/>
                    <a:gd name="connsiteX0" fmla="*/ 35721 w 152401"/>
                    <a:gd name="connsiteY0" fmla="*/ 150017 h 150020"/>
                    <a:gd name="connsiteX1" fmla="*/ 0 w 152401"/>
                    <a:gd name="connsiteY1" fmla="*/ 76199 h 150020"/>
                    <a:gd name="connsiteX2" fmla="*/ 76200 w 152401"/>
                    <a:gd name="connsiteY2" fmla="*/ 0 h 150020"/>
                    <a:gd name="connsiteX3" fmla="*/ 152401 w 152401"/>
                    <a:gd name="connsiteY3" fmla="*/ 76199 h 150020"/>
                    <a:gd name="connsiteX4" fmla="*/ 116682 w 152401"/>
                    <a:gd name="connsiteY4" fmla="*/ 150020 h 150020"/>
                    <a:gd name="connsiteX0" fmla="*/ 35721 w 152401"/>
                    <a:gd name="connsiteY0" fmla="*/ 150017 h 150020"/>
                    <a:gd name="connsiteX1" fmla="*/ 0 w 152401"/>
                    <a:gd name="connsiteY1" fmla="*/ 76199 h 150020"/>
                    <a:gd name="connsiteX2" fmla="*/ 76200 w 152401"/>
                    <a:gd name="connsiteY2" fmla="*/ 0 h 150020"/>
                    <a:gd name="connsiteX3" fmla="*/ 152401 w 152401"/>
                    <a:gd name="connsiteY3" fmla="*/ 76199 h 150020"/>
                    <a:gd name="connsiteX4" fmla="*/ 116682 w 152401"/>
                    <a:gd name="connsiteY4" fmla="*/ 150020 h 150020"/>
                    <a:gd name="connsiteX0" fmla="*/ 35721 w 152401"/>
                    <a:gd name="connsiteY0" fmla="*/ 150017 h 150020"/>
                    <a:gd name="connsiteX1" fmla="*/ 0 w 152401"/>
                    <a:gd name="connsiteY1" fmla="*/ 76199 h 150020"/>
                    <a:gd name="connsiteX2" fmla="*/ 76200 w 152401"/>
                    <a:gd name="connsiteY2" fmla="*/ 0 h 150020"/>
                    <a:gd name="connsiteX3" fmla="*/ 152401 w 152401"/>
                    <a:gd name="connsiteY3" fmla="*/ 76199 h 150020"/>
                    <a:gd name="connsiteX4" fmla="*/ 116682 w 152401"/>
                    <a:gd name="connsiteY4" fmla="*/ 150020 h 150020"/>
                    <a:gd name="connsiteX0" fmla="*/ 35721 w 152401"/>
                    <a:gd name="connsiteY0" fmla="*/ 150017 h 150020"/>
                    <a:gd name="connsiteX1" fmla="*/ 0 w 152401"/>
                    <a:gd name="connsiteY1" fmla="*/ 76199 h 150020"/>
                    <a:gd name="connsiteX2" fmla="*/ 76200 w 152401"/>
                    <a:gd name="connsiteY2" fmla="*/ 0 h 150020"/>
                    <a:gd name="connsiteX3" fmla="*/ 152401 w 152401"/>
                    <a:gd name="connsiteY3" fmla="*/ 76199 h 150020"/>
                    <a:gd name="connsiteX4" fmla="*/ 116682 w 152401"/>
                    <a:gd name="connsiteY4" fmla="*/ 150020 h 150020"/>
                    <a:gd name="connsiteX0" fmla="*/ 35721 w 153268"/>
                    <a:gd name="connsiteY0" fmla="*/ 150017 h 150020"/>
                    <a:gd name="connsiteX1" fmla="*/ 0 w 153268"/>
                    <a:gd name="connsiteY1" fmla="*/ 76199 h 150020"/>
                    <a:gd name="connsiteX2" fmla="*/ 76200 w 153268"/>
                    <a:gd name="connsiteY2" fmla="*/ 0 h 150020"/>
                    <a:gd name="connsiteX3" fmla="*/ 152401 w 153268"/>
                    <a:gd name="connsiteY3" fmla="*/ 76199 h 150020"/>
                    <a:gd name="connsiteX4" fmla="*/ 116682 w 153268"/>
                    <a:gd name="connsiteY4" fmla="*/ 150020 h 150020"/>
                    <a:gd name="connsiteX0" fmla="*/ 35721 w 153268"/>
                    <a:gd name="connsiteY0" fmla="*/ 150017 h 150020"/>
                    <a:gd name="connsiteX1" fmla="*/ 0 w 153268"/>
                    <a:gd name="connsiteY1" fmla="*/ 76199 h 150020"/>
                    <a:gd name="connsiteX2" fmla="*/ 76200 w 153268"/>
                    <a:gd name="connsiteY2" fmla="*/ 0 h 150020"/>
                    <a:gd name="connsiteX3" fmla="*/ 152401 w 153268"/>
                    <a:gd name="connsiteY3" fmla="*/ 76199 h 150020"/>
                    <a:gd name="connsiteX4" fmla="*/ 116682 w 153268"/>
                    <a:gd name="connsiteY4" fmla="*/ 150020 h 150020"/>
                    <a:gd name="connsiteX0" fmla="*/ 35721 w 153268"/>
                    <a:gd name="connsiteY0" fmla="*/ 150017 h 150020"/>
                    <a:gd name="connsiteX1" fmla="*/ 0 w 153268"/>
                    <a:gd name="connsiteY1" fmla="*/ 76199 h 150020"/>
                    <a:gd name="connsiteX2" fmla="*/ 76200 w 153268"/>
                    <a:gd name="connsiteY2" fmla="*/ 0 h 150020"/>
                    <a:gd name="connsiteX3" fmla="*/ 152401 w 153268"/>
                    <a:gd name="connsiteY3" fmla="*/ 76199 h 150020"/>
                    <a:gd name="connsiteX4" fmla="*/ 116682 w 153268"/>
                    <a:gd name="connsiteY4" fmla="*/ 150020 h 150020"/>
                    <a:gd name="connsiteX0" fmla="*/ 35721 w 153268"/>
                    <a:gd name="connsiteY0" fmla="*/ 150017 h 150020"/>
                    <a:gd name="connsiteX1" fmla="*/ 0 w 153268"/>
                    <a:gd name="connsiteY1" fmla="*/ 76199 h 150020"/>
                    <a:gd name="connsiteX2" fmla="*/ 76200 w 153268"/>
                    <a:gd name="connsiteY2" fmla="*/ 0 h 150020"/>
                    <a:gd name="connsiteX3" fmla="*/ 152401 w 153268"/>
                    <a:gd name="connsiteY3" fmla="*/ 76199 h 150020"/>
                    <a:gd name="connsiteX4" fmla="*/ 116682 w 153268"/>
                    <a:gd name="connsiteY4" fmla="*/ 150020 h 150020"/>
                    <a:gd name="connsiteX0" fmla="*/ 35721 w 153268"/>
                    <a:gd name="connsiteY0" fmla="*/ 150017 h 150020"/>
                    <a:gd name="connsiteX1" fmla="*/ 0 w 153268"/>
                    <a:gd name="connsiteY1" fmla="*/ 76199 h 150020"/>
                    <a:gd name="connsiteX2" fmla="*/ 76200 w 153268"/>
                    <a:gd name="connsiteY2" fmla="*/ 0 h 150020"/>
                    <a:gd name="connsiteX3" fmla="*/ 152401 w 153268"/>
                    <a:gd name="connsiteY3" fmla="*/ 76199 h 150020"/>
                    <a:gd name="connsiteX4" fmla="*/ 116682 w 153268"/>
                    <a:gd name="connsiteY4" fmla="*/ 150020 h 150020"/>
                    <a:gd name="connsiteX0" fmla="*/ 35721 w 153268"/>
                    <a:gd name="connsiteY0" fmla="*/ 150017 h 150020"/>
                    <a:gd name="connsiteX1" fmla="*/ 0 w 153268"/>
                    <a:gd name="connsiteY1" fmla="*/ 76199 h 150020"/>
                    <a:gd name="connsiteX2" fmla="*/ 76200 w 153268"/>
                    <a:gd name="connsiteY2" fmla="*/ 0 h 150020"/>
                    <a:gd name="connsiteX3" fmla="*/ 152401 w 153268"/>
                    <a:gd name="connsiteY3" fmla="*/ 76199 h 150020"/>
                    <a:gd name="connsiteX4" fmla="*/ 116682 w 153268"/>
                    <a:gd name="connsiteY4" fmla="*/ 150020 h 150020"/>
                    <a:gd name="connsiteX0" fmla="*/ 0 w 117547"/>
                    <a:gd name="connsiteY0" fmla="*/ 150017 h 150020"/>
                    <a:gd name="connsiteX1" fmla="*/ 40479 w 117547"/>
                    <a:gd name="connsiteY1" fmla="*/ 0 h 150020"/>
                    <a:gd name="connsiteX2" fmla="*/ 116680 w 117547"/>
                    <a:gd name="connsiteY2" fmla="*/ 76199 h 150020"/>
                    <a:gd name="connsiteX3" fmla="*/ 80961 w 117547"/>
                    <a:gd name="connsiteY3" fmla="*/ 150020 h 150020"/>
                    <a:gd name="connsiteX0" fmla="*/ 0 w 77068"/>
                    <a:gd name="connsiteY0" fmla="*/ 0 h 150020"/>
                    <a:gd name="connsiteX1" fmla="*/ 76201 w 77068"/>
                    <a:gd name="connsiteY1" fmla="*/ 76199 h 150020"/>
                    <a:gd name="connsiteX2" fmla="*/ 40482 w 77068"/>
                    <a:gd name="connsiteY2" fmla="*/ 150020 h 15002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77068" h="150020">
                      <a:moveTo>
                        <a:pt x="0" y="0"/>
                      </a:moveTo>
                      <a:cubicBezTo>
                        <a:pt x="77787" y="1588"/>
                        <a:pt x="79376" y="29368"/>
                        <a:pt x="76201" y="76199"/>
                      </a:cubicBezTo>
                      <a:cubicBezTo>
                        <a:pt x="71439" y="131762"/>
                        <a:pt x="52388" y="125413"/>
                        <a:pt x="40482" y="150020"/>
                      </a:cubicBezTo>
                    </a:path>
                  </a:pathLst>
                </a:custGeom>
                <a:noFill/>
                <a:ln w="25400">
                  <a:solidFill>
                    <a:srgbClr val="6969B6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CA" dirty="0"/>
                </a:p>
              </p:txBody>
            </p:sp>
          </p:grpSp>
          <p:grpSp>
            <p:nvGrpSpPr>
              <p:cNvPr id="57" name="Group 56"/>
              <p:cNvGrpSpPr/>
              <p:nvPr/>
            </p:nvGrpSpPr>
            <p:grpSpPr>
              <a:xfrm rot="3840000">
                <a:off x="1087386" y="2200851"/>
                <a:ext cx="153024" cy="150020"/>
                <a:chOff x="534893" y="1981085"/>
                <a:chExt cx="153024" cy="150020"/>
              </a:xfrm>
            </p:grpSpPr>
            <p:sp>
              <p:nvSpPr>
                <p:cNvPr id="63" name="Freeform 62"/>
                <p:cNvSpPr/>
                <p:nvPr/>
              </p:nvSpPr>
              <p:spPr>
                <a:xfrm>
                  <a:off x="610849" y="1981085"/>
                  <a:ext cx="77068" cy="150020"/>
                </a:xfrm>
                <a:custGeom>
                  <a:avLst/>
                  <a:gdLst>
                    <a:gd name="connsiteX0" fmla="*/ 0 w 295275"/>
                    <a:gd name="connsiteY0" fmla="*/ 152400 h 152400"/>
                    <a:gd name="connsiteX1" fmla="*/ 0 w 295275"/>
                    <a:gd name="connsiteY1" fmla="*/ 152400 h 152400"/>
                    <a:gd name="connsiteX2" fmla="*/ 66675 w 295275"/>
                    <a:gd name="connsiteY2" fmla="*/ 123825 h 152400"/>
                    <a:gd name="connsiteX3" fmla="*/ 38100 w 295275"/>
                    <a:gd name="connsiteY3" fmla="*/ 47625 h 152400"/>
                    <a:gd name="connsiteX4" fmla="*/ 142875 w 295275"/>
                    <a:gd name="connsiteY4" fmla="*/ 0 h 152400"/>
                    <a:gd name="connsiteX5" fmla="*/ 238125 w 295275"/>
                    <a:gd name="connsiteY5" fmla="*/ 47625 h 152400"/>
                    <a:gd name="connsiteX6" fmla="*/ 209550 w 295275"/>
                    <a:gd name="connsiteY6" fmla="*/ 133350 h 152400"/>
                    <a:gd name="connsiteX7" fmla="*/ 295275 w 295275"/>
                    <a:gd name="connsiteY7" fmla="*/ 152400 h 152400"/>
                    <a:gd name="connsiteX0" fmla="*/ 0 w 277485"/>
                    <a:gd name="connsiteY0" fmla="*/ 152400 h 163073"/>
                    <a:gd name="connsiteX1" fmla="*/ 0 w 277485"/>
                    <a:gd name="connsiteY1" fmla="*/ 152400 h 163073"/>
                    <a:gd name="connsiteX2" fmla="*/ 66675 w 277485"/>
                    <a:gd name="connsiteY2" fmla="*/ 123825 h 163073"/>
                    <a:gd name="connsiteX3" fmla="*/ 38100 w 277485"/>
                    <a:gd name="connsiteY3" fmla="*/ 47625 h 163073"/>
                    <a:gd name="connsiteX4" fmla="*/ 142875 w 277485"/>
                    <a:gd name="connsiteY4" fmla="*/ 0 h 163073"/>
                    <a:gd name="connsiteX5" fmla="*/ 238125 w 277485"/>
                    <a:gd name="connsiteY5" fmla="*/ 47625 h 163073"/>
                    <a:gd name="connsiteX6" fmla="*/ 209550 w 277485"/>
                    <a:gd name="connsiteY6" fmla="*/ 133350 h 163073"/>
                    <a:gd name="connsiteX7" fmla="*/ 277485 w 277485"/>
                    <a:gd name="connsiteY7" fmla="*/ 163073 h 163073"/>
                    <a:gd name="connsiteX0" fmla="*/ 0 w 277485"/>
                    <a:gd name="connsiteY0" fmla="*/ 152400 h 163073"/>
                    <a:gd name="connsiteX1" fmla="*/ 21348 w 277485"/>
                    <a:gd name="connsiteY1" fmla="*/ 141726 h 163073"/>
                    <a:gd name="connsiteX2" fmla="*/ 66675 w 277485"/>
                    <a:gd name="connsiteY2" fmla="*/ 123825 h 163073"/>
                    <a:gd name="connsiteX3" fmla="*/ 38100 w 277485"/>
                    <a:gd name="connsiteY3" fmla="*/ 47625 h 163073"/>
                    <a:gd name="connsiteX4" fmla="*/ 142875 w 277485"/>
                    <a:gd name="connsiteY4" fmla="*/ 0 h 163073"/>
                    <a:gd name="connsiteX5" fmla="*/ 238125 w 277485"/>
                    <a:gd name="connsiteY5" fmla="*/ 47625 h 163073"/>
                    <a:gd name="connsiteX6" fmla="*/ 209550 w 277485"/>
                    <a:gd name="connsiteY6" fmla="*/ 133350 h 163073"/>
                    <a:gd name="connsiteX7" fmla="*/ 277485 w 277485"/>
                    <a:gd name="connsiteY7" fmla="*/ 163073 h 163073"/>
                    <a:gd name="connsiteX0" fmla="*/ 35654 w 256212"/>
                    <a:gd name="connsiteY0" fmla="*/ 163073 h 163073"/>
                    <a:gd name="connsiteX1" fmla="*/ 75 w 256212"/>
                    <a:gd name="connsiteY1" fmla="*/ 141726 h 163073"/>
                    <a:gd name="connsiteX2" fmla="*/ 45402 w 256212"/>
                    <a:gd name="connsiteY2" fmla="*/ 123825 h 163073"/>
                    <a:gd name="connsiteX3" fmla="*/ 16827 w 256212"/>
                    <a:gd name="connsiteY3" fmla="*/ 47625 h 163073"/>
                    <a:gd name="connsiteX4" fmla="*/ 121602 w 256212"/>
                    <a:gd name="connsiteY4" fmla="*/ 0 h 163073"/>
                    <a:gd name="connsiteX5" fmla="*/ 216852 w 256212"/>
                    <a:gd name="connsiteY5" fmla="*/ 47625 h 163073"/>
                    <a:gd name="connsiteX6" fmla="*/ 188277 w 256212"/>
                    <a:gd name="connsiteY6" fmla="*/ 133350 h 163073"/>
                    <a:gd name="connsiteX7" fmla="*/ 256212 w 256212"/>
                    <a:gd name="connsiteY7" fmla="*/ 163073 h 163073"/>
                    <a:gd name="connsiteX0" fmla="*/ 0 w 256137"/>
                    <a:gd name="connsiteY0" fmla="*/ 141726 h 163073"/>
                    <a:gd name="connsiteX1" fmla="*/ 45327 w 256137"/>
                    <a:gd name="connsiteY1" fmla="*/ 123825 h 163073"/>
                    <a:gd name="connsiteX2" fmla="*/ 16752 w 256137"/>
                    <a:gd name="connsiteY2" fmla="*/ 47625 h 163073"/>
                    <a:gd name="connsiteX3" fmla="*/ 121527 w 256137"/>
                    <a:gd name="connsiteY3" fmla="*/ 0 h 163073"/>
                    <a:gd name="connsiteX4" fmla="*/ 216777 w 256137"/>
                    <a:gd name="connsiteY4" fmla="*/ 47625 h 163073"/>
                    <a:gd name="connsiteX5" fmla="*/ 188202 w 256137"/>
                    <a:gd name="connsiteY5" fmla="*/ 133350 h 163073"/>
                    <a:gd name="connsiteX6" fmla="*/ 256137 w 256137"/>
                    <a:gd name="connsiteY6" fmla="*/ 163073 h 163073"/>
                    <a:gd name="connsiteX0" fmla="*/ 8153 w 239385"/>
                    <a:gd name="connsiteY0" fmla="*/ 152400 h 163073"/>
                    <a:gd name="connsiteX1" fmla="*/ 28575 w 239385"/>
                    <a:gd name="connsiteY1" fmla="*/ 123825 h 163073"/>
                    <a:gd name="connsiteX2" fmla="*/ 0 w 239385"/>
                    <a:gd name="connsiteY2" fmla="*/ 47625 h 163073"/>
                    <a:gd name="connsiteX3" fmla="*/ 104775 w 239385"/>
                    <a:gd name="connsiteY3" fmla="*/ 0 h 163073"/>
                    <a:gd name="connsiteX4" fmla="*/ 200025 w 239385"/>
                    <a:gd name="connsiteY4" fmla="*/ 47625 h 163073"/>
                    <a:gd name="connsiteX5" fmla="*/ 171450 w 239385"/>
                    <a:gd name="connsiteY5" fmla="*/ 133350 h 163073"/>
                    <a:gd name="connsiteX6" fmla="*/ 239385 w 239385"/>
                    <a:gd name="connsiteY6" fmla="*/ 163073 h 163073"/>
                    <a:gd name="connsiteX0" fmla="*/ 8153 w 239385"/>
                    <a:gd name="connsiteY0" fmla="*/ 152400 h 163073"/>
                    <a:gd name="connsiteX1" fmla="*/ 35719 w 239385"/>
                    <a:gd name="connsiteY1" fmla="*/ 138112 h 163073"/>
                    <a:gd name="connsiteX2" fmla="*/ 0 w 239385"/>
                    <a:gd name="connsiteY2" fmla="*/ 47625 h 163073"/>
                    <a:gd name="connsiteX3" fmla="*/ 104775 w 239385"/>
                    <a:gd name="connsiteY3" fmla="*/ 0 h 163073"/>
                    <a:gd name="connsiteX4" fmla="*/ 200025 w 239385"/>
                    <a:gd name="connsiteY4" fmla="*/ 47625 h 163073"/>
                    <a:gd name="connsiteX5" fmla="*/ 171450 w 239385"/>
                    <a:gd name="connsiteY5" fmla="*/ 133350 h 163073"/>
                    <a:gd name="connsiteX6" fmla="*/ 239385 w 239385"/>
                    <a:gd name="connsiteY6" fmla="*/ 163073 h 163073"/>
                    <a:gd name="connsiteX0" fmla="*/ 35719 w 239385"/>
                    <a:gd name="connsiteY0" fmla="*/ 138112 h 163073"/>
                    <a:gd name="connsiteX1" fmla="*/ 0 w 239385"/>
                    <a:gd name="connsiteY1" fmla="*/ 47625 h 163073"/>
                    <a:gd name="connsiteX2" fmla="*/ 104775 w 239385"/>
                    <a:gd name="connsiteY2" fmla="*/ 0 h 163073"/>
                    <a:gd name="connsiteX3" fmla="*/ 200025 w 239385"/>
                    <a:gd name="connsiteY3" fmla="*/ 47625 h 163073"/>
                    <a:gd name="connsiteX4" fmla="*/ 171450 w 239385"/>
                    <a:gd name="connsiteY4" fmla="*/ 133350 h 163073"/>
                    <a:gd name="connsiteX5" fmla="*/ 239385 w 239385"/>
                    <a:gd name="connsiteY5" fmla="*/ 163073 h 163073"/>
                    <a:gd name="connsiteX0" fmla="*/ 45244 w 239385"/>
                    <a:gd name="connsiteY0" fmla="*/ 138112 h 163073"/>
                    <a:gd name="connsiteX1" fmla="*/ 0 w 239385"/>
                    <a:gd name="connsiteY1" fmla="*/ 47625 h 163073"/>
                    <a:gd name="connsiteX2" fmla="*/ 104775 w 239385"/>
                    <a:gd name="connsiteY2" fmla="*/ 0 h 163073"/>
                    <a:gd name="connsiteX3" fmla="*/ 200025 w 239385"/>
                    <a:gd name="connsiteY3" fmla="*/ 47625 h 163073"/>
                    <a:gd name="connsiteX4" fmla="*/ 171450 w 239385"/>
                    <a:gd name="connsiteY4" fmla="*/ 133350 h 163073"/>
                    <a:gd name="connsiteX5" fmla="*/ 239385 w 239385"/>
                    <a:gd name="connsiteY5" fmla="*/ 163073 h 163073"/>
                    <a:gd name="connsiteX0" fmla="*/ 45244 w 200025"/>
                    <a:gd name="connsiteY0" fmla="*/ 138112 h 138112"/>
                    <a:gd name="connsiteX1" fmla="*/ 0 w 200025"/>
                    <a:gd name="connsiteY1" fmla="*/ 47625 h 138112"/>
                    <a:gd name="connsiteX2" fmla="*/ 104775 w 200025"/>
                    <a:gd name="connsiteY2" fmla="*/ 0 h 138112"/>
                    <a:gd name="connsiteX3" fmla="*/ 200025 w 200025"/>
                    <a:gd name="connsiteY3" fmla="*/ 47625 h 138112"/>
                    <a:gd name="connsiteX4" fmla="*/ 171450 w 200025"/>
                    <a:gd name="connsiteY4" fmla="*/ 133350 h 138112"/>
                    <a:gd name="connsiteX0" fmla="*/ 45244 w 200025"/>
                    <a:gd name="connsiteY0" fmla="*/ 138112 h 138112"/>
                    <a:gd name="connsiteX1" fmla="*/ 0 w 200025"/>
                    <a:gd name="connsiteY1" fmla="*/ 47625 h 138112"/>
                    <a:gd name="connsiteX2" fmla="*/ 104775 w 200025"/>
                    <a:gd name="connsiteY2" fmla="*/ 0 h 138112"/>
                    <a:gd name="connsiteX3" fmla="*/ 200025 w 200025"/>
                    <a:gd name="connsiteY3" fmla="*/ 47625 h 138112"/>
                    <a:gd name="connsiteX4" fmla="*/ 164306 w 200025"/>
                    <a:gd name="connsiteY4" fmla="*/ 135731 h 138112"/>
                    <a:gd name="connsiteX0" fmla="*/ 45244 w 200025"/>
                    <a:gd name="connsiteY0" fmla="*/ 150018 h 150018"/>
                    <a:gd name="connsiteX1" fmla="*/ 0 w 200025"/>
                    <a:gd name="connsiteY1" fmla="*/ 59531 h 150018"/>
                    <a:gd name="connsiteX2" fmla="*/ 107156 w 200025"/>
                    <a:gd name="connsiteY2" fmla="*/ 0 h 150018"/>
                    <a:gd name="connsiteX3" fmla="*/ 200025 w 200025"/>
                    <a:gd name="connsiteY3" fmla="*/ 59531 h 150018"/>
                    <a:gd name="connsiteX4" fmla="*/ 164306 w 200025"/>
                    <a:gd name="connsiteY4" fmla="*/ 147637 h 150018"/>
                    <a:gd name="connsiteX0" fmla="*/ 45244 w 216694"/>
                    <a:gd name="connsiteY0" fmla="*/ 150018 h 150018"/>
                    <a:gd name="connsiteX1" fmla="*/ 0 w 216694"/>
                    <a:gd name="connsiteY1" fmla="*/ 59531 h 150018"/>
                    <a:gd name="connsiteX2" fmla="*/ 107156 w 216694"/>
                    <a:gd name="connsiteY2" fmla="*/ 0 h 150018"/>
                    <a:gd name="connsiteX3" fmla="*/ 216694 w 216694"/>
                    <a:gd name="connsiteY3" fmla="*/ 80962 h 150018"/>
                    <a:gd name="connsiteX4" fmla="*/ 164306 w 216694"/>
                    <a:gd name="connsiteY4" fmla="*/ 147637 h 150018"/>
                    <a:gd name="connsiteX0" fmla="*/ 45244 w 226219"/>
                    <a:gd name="connsiteY0" fmla="*/ 150018 h 150018"/>
                    <a:gd name="connsiteX1" fmla="*/ 0 w 226219"/>
                    <a:gd name="connsiteY1" fmla="*/ 59531 h 150018"/>
                    <a:gd name="connsiteX2" fmla="*/ 107156 w 226219"/>
                    <a:gd name="connsiteY2" fmla="*/ 0 h 150018"/>
                    <a:gd name="connsiteX3" fmla="*/ 226219 w 226219"/>
                    <a:gd name="connsiteY3" fmla="*/ 83343 h 150018"/>
                    <a:gd name="connsiteX4" fmla="*/ 164306 w 226219"/>
                    <a:gd name="connsiteY4" fmla="*/ 147637 h 150018"/>
                    <a:gd name="connsiteX0" fmla="*/ 54769 w 235744"/>
                    <a:gd name="connsiteY0" fmla="*/ 150018 h 150018"/>
                    <a:gd name="connsiteX1" fmla="*/ 0 w 235744"/>
                    <a:gd name="connsiteY1" fmla="*/ 83343 h 150018"/>
                    <a:gd name="connsiteX2" fmla="*/ 116681 w 235744"/>
                    <a:gd name="connsiteY2" fmla="*/ 0 h 150018"/>
                    <a:gd name="connsiteX3" fmla="*/ 235744 w 235744"/>
                    <a:gd name="connsiteY3" fmla="*/ 83343 h 150018"/>
                    <a:gd name="connsiteX4" fmla="*/ 173831 w 235744"/>
                    <a:gd name="connsiteY4" fmla="*/ 147637 h 150018"/>
                    <a:gd name="connsiteX0" fmla="*/ 54769 w 235744"/>
                    <a:gd name="connsiteY0" fmla="*/ 150018 h 157162"/>
                    <a:gd name="connsiteX1" fmla="*/ 0 w 235744"/>
                    <a:gd name="connsiteY1" fmla="*/ 83343 h 157162"/>
                    <a:gd name="connsiteX2" fmla="*/ 116681 w 235744"/>
                    <a:gd name="connsiteY2" fmla="*/ 0 h 157162"/>
                    <a:gd name="connsiteX3" fmla="*/ 235744 w 235744"/>
                    <a:gd name="connsiteY3" fmla="*/ 83343 h 157162"/>
                    <a:gd name="connsiteX4" fmla="*/ 159544 w 235744"/>
                    <a:gd name="connsiteY4" fmla="*/ 157162 h 157162"/>
                    <a:gd name="connsiteX0" fmla="*/ 71438 w 235744"/>
                    <a:gd name="connsiteY0" fmla="*/ 157161 h 157162"/>
                    <a:gd name="connsiteX1" fmla="*/ 0 w 235744"/>
                    <a:gd name="connsiteY1" fmla="*/ 83343 h 157162"/>
                    <a:gd name="connsiteX2" fmla="*/ 116681 w 235744"/>
                    <a:gd name="connsiteY2" fmla="*/ 0 h 157162"/>
                    <a:gd name="connsiteX3" fmla="*/ 235744 w 235744"/>
                    <a:gd name="connsiteY3" fmla="*/ 83343 h 157162"/>
                    <a:gd name="connsiteX4" fmla="*/ 159544 w 235744"/>
                    <a:gd name="connsiteY4" fmla="*/ 157162 h 157162"/>
                    <a:gd name="connsiteX0" fmla="*/ 73820 w 235744"/>
                    <a:gd name="connsiteY0" fmla="*/ 157161 h 157162"/>
                    <a:gd name="connsiteX1" fmla="*/ 0 w 235744"/>
                    <a:gd name="connsiteY1" fmla="*/ 83343 h 157162"/>
                    <a:gd name="connsiteX2" fmla="*/ 116681 w 235744"/>
                    <a:gd name="connsiteY2" fmla="*/ 0 h 157162"/>
                    <a:gd name="connsiteX3" fmla="*/ 235744 w 235744"/>
                    <a:gd name="connsiteY3" fmla="*/ 83343 h 157162"/>
                    <a:gd name="connsiteX4" fmla="*/ 159544 w 235744"/>
                    <a:gd name="connsiteY4" fmla="*/ 157162 h 157162"/>
                    <a:gd name="connsiteX0" fmla="*/ 73820 w 195263"/>
                    <a:gd name="connsiteY0" fmla="*/ 157161 h 157162"/>
                    <a:gd name="connsiteX1" fmla="*/ 0 w 195263"/>
                    <a:gd name="connsiteY1" fmla="*/ 83343 h 157162"/>
                    <a:gd name="connsiteX2" fmla="*/ 116681 w 195263"/>
                    <a:gd name="connsiteY2" fmla="*/ 0 h 157162"/>
                    <a:gd name="connsiteX3" fmla="*/ 195263 w 195263"/>
                    <a:gd name="connsiteY3" fmla="*/ 78580 h 157162"/>
                    <a:gd name="connsiteX4" fmla="*/ 159544 w 195263"/>
                    <a:gd name="connsiteY4" fmla="*/ 157162 h 157162"/>
                    <a:gd name="connsiteX0" fmla="*/ 30958 w 152401"/>
                    <a:gd name="connsiteY0" fmla="*/ 157161 h 157162"/>
                    <a:gd name="connsiteX1" fmla="*/ 0 w 152401"/>
                    <a:gd name="connsiteY1" fmla="*/ 85724 h 157162"/>
                    <a:gd name="connsiteX2" fmla="*/ 73819 w 152401"/>
                    <a:gd name="connsiteY2" fmla="*/ 0 h 157162"/>
                    <a:gd name="connsiteX3" fmla="*/ 152401 w 152401"/>
                    <a:gd name="connsiteY3" fmla="*/ 78580 h 157162"/>
                    <a:gd name="connsiteX4" fmla="*/ 116682 w 152401"/>
                    <a:gd name="connsiteY4" fmla="*/ 157162 h 157162"/>
                    <a:gd name="connsiteX0" fmla="*/ 30958 w 152401"/>
                    <a:gd name="connsiteY0" fmla="*/ 154780 h 154781"/>
                    <a:gd name="connsiteX1" fmla="*/ 0 w 152401"/>
                    <a:gd name="connsiteY1" fmla="*/ 83343 h 154781"/>
                    <a:gd name="connsiteX2" fmla="*/ 76200 w 152401"/>
                    <a:gd name="connsiteY2" fmla="*/ 0 h 154781"/>
                    <a:gd name="connsiteX3" fmla="*/ 152401 w 152401"/>
                    <a:gd name="connsiteY3" fmla="*/ 76199 h 154781"/>
                    <a:gd name="connsiteX4" fmla="*/ 116682 w 152401"/>
                    <a:gd name="connsiteY4" fmla="*/ 154781 h 154781"/>
                    <a:gd name="connsiteX0" fmla="*/ 26195 w 147638"/>
                    <a:gd name="connsiteY0" fmla="*/ 154780 h 154781"/>
                    <a:gd name="connsiteX1" fmla="*/ 0 w 147638"/>
                    <a:gd name="connsiteY1" fmla="*/ 76199 h 154781"/>
                    <a:gd name="connsiteX2" fmla="*/ 71437 w 147638"/>
                    <a:gd name="connsiteY2" fmla="*/ 0 h 154781"/>
                    <a:gd name="connsiteX3" fmla="*/ 147638 w 147638"/>
                    <a:gd name="connsiteY3" fmla="*/ 76199 h 154781"/>
                    <a:gd name="connsiteX4" fmla="*/ 111919 w 147638"/>
                    <a:gd name="connsiteY4" fmla="*/ 154781 h 154781"/>
                    <a:gd name="connsiteX0" fmla="*/ 28576 w 150019"/>
                    <a:gd name="connsiteY0" fmla="*/ 154780 h 154781"/>
                    <a:gd name="connsiteX1" fmla="*/ 0 w 150019"/>
                    <a:gd name="connsiteY1" fmla="*/ 76199 h 154781"/>
                    <a:gd name="connsiteX2" fmla="*/ 73818 w 150019"/>
                    <a:gd name="connsiteY2" fmla="*/ 0 h 154781"/>
                    <a:gd name="connsiteX3" fmla="*/ 150019 w 150019"/>
                    <a:gd name="connsiteY3" fmla="*/ 76199 h 154781"/>
                    <a:gd name="connsiteX4" fmla="*/ 114300 w 150019"/>
                    <a:gd name="connsiteY4" fmla="*/ 154781 h 154781"/>
                    <a:gd name="connsiteX0" fmla="*/ 30957 w 152400"/>
                    <a:gd name="connsiteY0" fmla="*/ 154780 h 154781"/>
                    <a:gd name="connsiteX1" fmla="*/ 0 w 152400"/>
                    <a:gd name="connsiteY1" fmla="*/ 78580 h 154781"/>
                    <a:gd name="connsiteX2" fmla="*/ 76199 w 152400"/>
                    <a:gd name="connsiteY2" fmla="*/ 0 h 154781"/>
                    <a:gd name="connsiteX3" fmla="*/ 152400 w 152400"/>
                    <a:gd name="connsiteY3" fmla="*/ 76199 h 154781"/>
                    <a:gd name="connsiteX4" fmla="*/ 116681 w 152400"/>
                    <a:gd name="connsiteY4" fmla="*/ 154781 h 154781"/>
                    <a:gd name="connsiteX0" fmla="*/ 35719 w 157162"/>
                    <a:gd name="connsiteY0" fmla="*/ 154780 h 154781"/>
                    <a:gd name="connsiteX1" fmla="*/ 0 w 157162"/>
                    <a:gd name="connsiteY1" fmla="*/ 78580 h 154781"/>
                    <a:gd name="connsiteX2" fmla="*/ 80961 w 157162"/>
                    <a:gd name="connsiteY2" fmla="*/ 0 h 154781"/>
                    <a:gd name="connsiteX3" fmla="*/ 157162 w 157162"/>
                    <a:gd name="connsiteY3" fmla="*/ 76199 h 154781"/>
                    <a:gd name="connsiteX4" fmla="*/ 121443 w 157162"/>
                    <a:gd name="connsiteY4" fmla="*/ 154781 h 154781"/>
                    <a:gd name="connsiteX0" fmla="*/ 28576 w 150019"/>
                    <a:gd name="connsiteY0" fmla="*/ 154780 h 154781"/>
                    <a:gd name="connsiteX1" fmla="*/ 0 w 150019"/>
                    <a:gd name="connsiteY1" fmla="*/ 78580 h 154781"/>
                    <a:gd name="connsiteX2" fmla="*/ 73818 w 150019"/>
                    <a:gd name="connsiteY2" fmla="*/ 0 h 154781"/>
                    <a:gd name="connsiteX3" fmla="*/ 150019 w 150019"/>
                    <a:gd name="connsiteY3" fmla="*/ 76199 h 154781"/>
                    <a:gd name="connsiteX4" fmla="*/ 114300 w 150019"/>
                    <a:gd name="connsiteY4" fmla="*/ 154781 h 154781"/>
                    <a:gd name="connsiteX0" fmla="*/ 28576 w 150019"/>
                    <a:gd name="connsiteY0" fmla="*/ 154780 h 154781"/>
                    <a:gd name="connsiteX1" fmla="*/ 0 w 150019"/>
                    <a:gd name="connsiteY1" fmla="*/ 80962 h 154781"/>
                    <a:gd name="connsiteX2" fmla="*/ 73818 w 150019"/>
                    <a:gd name="connsiteY2" fmla="*/ 0 h 154781"/>
                    <a:gd name="connsiteX3" fmla="*/ 150019 w 150019"/>
                    <a:gd name="connsiteY3" fmla="*/ 76199 h 154781"/>
                    <a:gd name="connsiteX4" fmla="*/ 114300 w 150019"/>
                    <a:gd name="connsiteY4" fmla="*/ 154781 h 154781"/>
                    <a:gd name="connsiteX0" fmla="*/ 28576 w 150019"/>
                    <a:gd name="connsiteY0" fmla="*/ 154780 h 154781"/>
                    <a:gd name="connsiteX1" fmla="*/ 0 w 150019"/>
                    <a:gd name="connsiteY1" fmla="*/ 73818 h 154781"/>
                    <a:gd name="connsiteX2" fmla="*/ 73818 w 150019"/>
                    <a:gd name="connsiteY2" fmla="*/ 0 h 154781"/>
                    <a:gd name="connsiteX3" fmla="*/ 150019 w 150019"/>
                    <a:gd name="connsiteY3" fmla="*/ 76199 h 154781"/>
                    <a:gd name="connsiteX4" fmla="*/ 114300 w 150019"/>
                    <a:gd name="connsiteY4" fmla="*/ 154781 h 154781"/>
                    <a:gd name="connsiteX0" fmla="*/ 30958 w 152401"/>
                    <a:gd name="connsiteY0" fmla="*/ 154780 h 154781"/>
                    <a:gd name="connsiteX1" fmla="*/ 0 w 152401"/>
                    <a:gd name="connsiteY1" fmla="*/ 73818 h 154781"/>
                    <a:gd name="connsiteX2" fmla="*/ 76200 w 152401"/>
                    <a:gd name="connsiteY2" fmla="*/ 0 h 154781"/>
                    <a:gd name="connsiteX3" fmla="*/ 152401 w 152401"/>
                    <a:gd name="connsiteY3" fmla="*/ 76199 h 154781"/>
                    <a:gd name="connsiteX4" fmla="*/ 116682 w 152401"/>
                    <a:gd name="connsiteY4" fmla="*/ 154781 h 154781"/>
                    <a:gd name="connsiteX0" fmla="*/ 30958 w 152401"/>
                    <a:gd name="connsiteY0" fmla="*/ 154780 h 154781"/>
                    <a:gd name="connsiteX1" fmla="*/ 0 w 152401"/>
                    <a:gd name="connsiteY1" fmla="*/ 73818 h 154781"/>
                    <a:gd name="connsiteX2" fmla="*/ 76200 w 152401"/>
                    <a:gd name="connsiteY2" fmla="*/ 0 h 154781"/>
                    <a:gd name="connsiteX3" fmla="*/ 152401 w 152401"/>
                    <a:gd name="connsiteY3" fmla="*/ 76199 h 154781"/>
                    <a:gd name="connsiteX4" fmla="*/ 116682 w 152401"/>
                    <a:gd name="connsiteY4" fmla="*/ 154781 h 154781"/>
                    <a:gd name="connsiteX0" fmla="*/ 33339 w 154782"/>
                    <a:gd name="connsiteY0" fmla="*/ 154780 h 154781"/>
                    <a:gd name="connsiteX1" fmla="*/ 0 w 154782"/>
                    <a:gd name="connsiteY1" fmla="*/ 78580 h 154781"/>
                    <a:gd name="connsiteX2" fmla="*/ 78581 w 154782"/>
                    <a:gd name="connsiteY2" fmla="*/ 0 h 154781"/>
                    <a:gd name="connsiteX3" fmla="*/ 154782 w 154782"/>
                    <a:gd name="connsiteY3" fmla="*/ 76199 h 154781"/>
                    <a:gd name="connsiteX4" fmla="*/ 119063 w 154782"/>
                    <a:gd name="connsiteY4" fmla="*/ 154781 h 154781"/>
                    <a:gd name="connsiteX0" fmla="*/ 28576 w 150019"/>
                    <a:gd name="connsiteY0" fmla="*/ 154780 h 154781"/>
                    <a:gd name="connsiteX1" fmla="*/ 0 w 150019"/>
                    <a:gd name="connsiteY1" fmla="*/ 76199 h 154781"/>
                    <a:gd name="connsiteX2" fmla="*/ 73818 w 150019"/>
                    <a:gd name="connsiteY2" fmla="*/ 0 h 154781"/>
                    <a:gd name="connsiteX3" fmla="*/ 150019 w 150019"/>
                    <a:gd name="connsiteY3" fmla="*/ 76199 h 154781"/>
                    <a:gd name="connsiteX4" fmla="*/ 114300 w 150019"/>
                    <a:gd name="connsiteY4" fmla="*/ 154781 h 154781"/>
                    <a:gd name="connsiteX0" fmla="*/ 30958 w 152401"/>
                    <a:gd name="connsiteY0" fmla="*/ 154780 h 154781"/>
                    <a:gd name="connsiteX1" fmla="*/ 0 w 152401"/>
                    <a:gd name="connsiteY1" fmla="*/ 73818 h 154781"/>
                    <a:gd name="connsiteX2" fmla="*/ 76200 w 152401"/>
                    <a:gd name="connsiteY2" fmla="*/ 0 h 154781"/>
                    <a:gd name="connsiteX3" fmla="*/ 152401 w 152401"/>
                    <a:gd name="connsiteY3" fmla="*/ 76199 h 154781"/>
                    <a:gd name="connsiteX4" fmla="*/ 116682 w 152401"/>
                    <a:gd name="connsiteY4" fmla="*/ 154781 h 154781"/>
                    <a:gd name="connsiteX0" fmla="*/ 30958 w 152401"/>
                    <a:gd name="connsiteY0" fmla="*/ 154780 h 154781"/>
                    <a:gd name="connsiteX1" fmla="*/ 0 w 152401"/>
                    <a:gd name="connsiteY1" fmla="*/ 76199 h 154781"/>
                    <a:gd name="connsiteX2" fmla="*/ 76200 w 152401"/>
                    <a:gd name="connsiteY2" fmla="*/ 0 h 154781"/>
                    <a:gd name="connsiteX3" fmla="*/ 152401 w 152401"/>
                    <a:gd name="connsiteY3" fmla="*/ 76199 h 154781"/>
                    <a:gd name="connsiteX4" fmla="*/ 116682 w 152401"/>
                    <a:gd name="connsiteY4" fmla="*/ 154781 h 154781"/>
                    <a:gd name="connsiteX0" fmla="*/ 35721 w 152401"/>
                    <a:gd name="connsiteY0" fmla="*/ 150017 h 154781"/>
                    <a:gd name="connsiteX1" fmla="*/ 0 w 152401"/>
                    <a:gd name="connsiteY1" fmla="*/ 76199 h 154781"/>
                    <a:gd name="connsiteX2" fmla="*/ 76200 w 152401"/>
                    <a:gd name="connsiteY2" fmla="*/ 0 h 154781"/>
                    <a:gd name="connsiteX3" fmla="*/ 152401 w 152401"/>
                    <a:gd name="connsiteY3" fmla="*/ 76199 h 154781"/>
                    <a:gd name="connsiteX4" fmla="*/ 116682 w 152401"/>
                    <a:gd name="connsiteY4" fmla="*/ 154781 h 154781"/>
                    <a:gd name="connsiteX0" fmla="*/ 35721 w 152401"/>
                    <a:gd name="connsiteY0" fmla="*/ 150017 h 154781"/>
                    <a:gd name="connsiteX1" fmla="*/ 0 w 152401"/>
                    <a:gd name="connsiteY1" fmla="*/ 76199 h 154781"/>
                    <a:gd name="connsiteX2" fmla="*/ 76200 w 152401"/>
                    <a:gd name="connsiteY2" fmla="*/ 0 h 154781"/>
                    <a:gd name="connsiteX3" fmla="*/ 152401 w 152401"/>
                    <a:gd name="connsiteY3" fmla="*/ 76199 h 154781"/>
                    <a:gd name="connsiteX4" fmla="*/ 123826 w 152401"/>
                    <a:gd name="connsiteY4" fmla="*/ 154781 h 154781"/>
                    <a:gd name="connsiteX0" fmla="*/ 35721 w 152401"/>
                    <a:gd name="connsiteY0" fmla="*/ 150017 h 152400"/>
                    <a:gd name="connsiteX1" fmla="*/ 0 w 152401"/>
                    <a:gd name="connsiteY1" fmla="*/ 76199 h 152400"/>
                    <a:gd name="connsiteX2" fmla="*/ 76200 w 152401"/>
                    <a:gd name="connsiteY2" fmla="*/ 0 h 152400"/>
                    <a:gd name="connsiteX3" fmla="*/ 152401 w 152401"/>
                    <a:gd name="connsiteY3" fmla="*/ 76199 h 152400"/>
                    <a:gd name="connsiteX4" fmla="*/ 121445 w 152401"/>
                    <a:gd name="connsiteY4" fmla="*/ 152400 h 152400"/>
                    <a:gd name="connsiteX0" fmla="*/ 35721 w 152401"/>
                    <a:gd name="connsiteY0" fmla="*/ 150017 h 150017"/>
                    <a:gd name="connsiteX1" fmla="*/ 0 w 152401"/>
                    <a:gd name="connsiteY1" fmla="*/ 76199 h 150017"/>
                    <a:gd name="connsiteX2" fmla="*/ 76200 w 152401"/>
                    <a:gd name="connsiteY2" fmla="*/ 0 h 150017"/>
                    <a:gd name="connsiteX3" fmla="*/ 152401 w 152401"/>
                    <a:gd name="connsiteY3" fmla="*/ 76199 h 150017"/>
                    <a:gd name="connsiteX4" fmla="*/ 119064 w 152401"/>
                    <a:gd name="connsiteY4" fmla="*/ 147638 h 150017"/>
                    <a:gd name="connsiteX0" fmla="*/ 35721 w 152401"/>
                    <a:gd name="connsiteY0" fmla="*/ 150017 h 150020"/>
                    <a:gd name="connsiteX1" fmla="*/ 0 w 152401"/>
                    <a:gd name="connsiteY1" fmla="*/ 76199 h 150020"/>
                    <a:gd name="connsiteX2" fmla="*/ 76200 w 152401"/>
                    <a:gd name="connsiteY2" fmla="*/ 0 h 150020"/>
                    <a:gd name="connsiteX3" fmla="*/ 152401 w 152401"/>
                    <a:gd name="connsiteY3" fmla="*/ 76199 h 150020"/>
                    <a:gd name="connsiteX4" fmla="*/ 116682 w 152401"/>
                    <a:gd name="connsiteY4" fmla="*/ 150020 h 150020"/>
                    <a:gd name="connsiteX0" fmla="*/ 35721 w 152401"/>
                    <a:gd name="connsiteY0" fmla="*/ 150017 h 150020"/>
                    <a:gd name="connsiteX1" fmla="*/ 0 w 152401"/>
                    <a:gd name="connsiteY1" fmla="*/ 76199 h 150020"/>
                    <a:gd name="connsiteX2" fmla="*/ 76200 w 152401"/>
                    <a:gd name="connsiteY2" fmla="*/ 0 h 150020"/>
                    <a:gd name="connsiteX3" fmla="*/ 152401 w 152401"/>
                    <a:gd name="connsiteY3" fmla="*/ 76199 h 150020"/>
                    <a:gd name="connsiteX4" fmla="*/ 116682 w 152401"/>
                    <a:gd name="connsiteY4" fmla="*/ 150020 h 150020"/>
                    <a:gd name="connsiteX0" fmla="*/ 35721 w 152401"/>
                    <a:gd name="connsiteY0" fmla="*/ 150017 h 150020"/>
                    <a:gd name="connsiteX1" fmla="*/ 0 w 152401"/>
                    <a:gd name="connsiteY1" fmla="*/ 76199 h 150020"/>
                    <a:gd name="connsiteX2" fmla="*/ 76200 w 152401"/>
                    <a:gd name="connsiteY2" fmla="*/ 0 h 150020"/>
                    <a:gd name="connsiteX3" fmla="*/ 152401 w 152401"/>
                    <a:gd name="connsiteY3" fmla="*/ 76199 h 150020"/>
                    <a:gd name="connsiteX4" fmla="*/ 116682 w 152401"/>
                    <a:gd name="connsiteY4" fmla="*/ 150020 h 150020"/>
                    <a:gd name="connsiteX0" fmla="*/ 35721 w 152401"/>
                    <a:gd name="connsiteY0" fmla="*/ 150017 h 150020"/>
                    <a:gd name="connsiteX1" fmla="*/ 0 w 152401"/>
                    <a:gd name="connsiteY1" fmla="*/ 76199 h 150020"/>
                    <a:gd name="connsiteX2" fmla="*/ 76200 w 152401"/>
                    <a:gd name="connsiteY2" fmla="*/ 0 h 150020"/>
                    <a:gd name="connsiteX3" fmla="*/ 152401 w 152401"/>
                    <a:gd name="connsiteY3" fmla="*/ 76199 h 150020"/>
                    <a:gd name="connsiteX4" fmla="*/ 116682 w 152401"/>
                    <a:gd name="connsiteY4" fmla="*/ 150020 h 150020"/>
                    <a:gd name="connsiteX0" fmla="*/ 35721 w 152401"/>
                    <a:gd name="connsiteY0" fmla="*/ 150017 h 150020"/>
                    <a:gd name="connsiteX1" fmla="*/ 0 w 152401"/>
                    <a:gd name="connsiteY1" fmla="*/ 76199 h 150020"/>
                    <a:gd name="connsiteX2" fmla="*/ 76200 w 152401"/>
                    <a:gd name="connsiteY2" fmla="*/ 0 h 150020"/>
                    <a:gd name="connsiteX3" fmla="*/ 152401 w 152401"/>
                    <a:gd name="connsiteY3" fmla="*/ 76199 h 150020"/>
                    <a:gd name="connsiteX4" fmla="*/ 116682 w 152401"/>
                    <a:gd name="connsiteY4" fmla="*/ 150020 h 150020"/>
                    <a:gd name="connsiteX0" fmla="*/ 35721 w 153268"/>
                    <a:gd name="connsiteY0" fmla="*/ 150017 h 150020"/>
                    <a:gd name="connsiteX1" fmla="*/ 0 w 153268"/>
                    <a:gd name="connsiteY1" fmla="*/ 76199 h 150020"/>
                    <a:gd name="connsiteX2" fmla="*/ 76200 w 153268"/>
                    <a:gd name="connsiteY2" fmla="*/ 0 h 150020"/>
                    <a:gd name="connsiteX3" fmla="*/ 152401 w 153268"/>
                    <a:gd name="connsiteY3" fmla="*/ 76199 h 150020"/>
                    <a:gd name="connsiteX4" fmla="*/ 116682 w 153268"/>
                    <a:gd name="connsiteY4" fmla="*/ 150020 h 150020"/>
                    <a:gd name="connsiteX0" fmla="*/ 35721 w 153268"/>
                    <a:gd name="connsiteY0" fmla="*/ 150017 h 150020"/>
                    <a:gd name="connsiteX1" fmla="*/ 0 w 153268"/>
                    <a:gd name="connsiteY1" fmla="*/ 76199 h 150020"/>
                    <a:gd name="connsiteX2" fmla="*/ 76200 w 153268"/>
                    <a:gd name="connsiteY2" fmla="*/ 0 h 150020"/>
                    <a:gd name="connsiteX3" fmla="*/ 152401 w 153268"/>
                    <a:gd name="connsiteY3" fmla="*/ 76199 h 150020"/>
                    <a:gd name="connsiteX4" fmla="*/ 116682 w 153268"/>
                    <a:gd name="connsiteY4" fmla="*/ 150020 h 150020"/>
                    <a:gd name="connsiteX0" fmla="*/ 35721 w 153268"/>
                    <a:gd name="connsiteY0" fmla="*/ 150017 h 150020"/>
                    <a:gd name="connsiteX1" fmla="*/ 0 w 153268"/>
                    <a:gd name="connsiteY1" fmla="*/ 76199 h 150020"/>
                    <a:gd name="connsiteX2" fmla="*/ 76200 w 153268"/>
                    <a:gd name="connsiteY2" fmla="*/ 0 h 150020"/>
                    <a:gd name="connsiteX3" fmla="*/ 152401 w 153268"/>
                    <a:gd name="connsiteY3" fmla="*/ 76199 h 150020"/>
                    <a:gd name="connsiteX4" fmla="*/ 116682 w 153268"/>
                    <a:gd name="connsiteY4" fmla="*/ 150020 h 150020"/>
                    <a:gd name="connsiteX0" fmla="*/ 35721 w 153268"/>
                    <a:gd name="connsiteY0" fmla="*/ 150017 h 150020"/>
                    <a:gd name="connsiteX1" fmla="*/ 0 w 153268"/>
                    <a:gd name="connsiteY1" fmla="*/ 76199 h 150020"/>
                    <a:gd name="connsiteX2" fmla="*/ 76200 w 153268"/>
                    <a:gd name="connsiteY2" fmla="*/ 0 h 150020"/>
                    <a:gd name="connsiteX3" fmla="*/ 152401 w 153268"/>
                    <a:gd name="connsiteY3" fmla="*/ 76199 h 150020"/>
                    <a:gd name="connsiteX4" fmla="*/ 116682 w 153268"/>
                    <a:gd name="connsiteY4" fmla="*/ 150020 h 150020"/>
                    <a:gd name="connsiteX0" fmla="*/ 35721 w 153268"/>
                    <a:gd name="connsiteY0" fmla="*/ 150017 h 150020"/>
                    <a:gd name="connsiteX1" fmla="*/ 0 w 153268"/>
                    <a:gd name="connsiteY1" fmla="*/ 76199 h 150020"/>
                    <a:gd name="connsiteX2" fmla="*/ 76200 w 153268"/>
                    <a:gd name="connsiteY2" fmla="*/ 0 h 150020"/>
                    <a:gd name="connsiteX3" fmla="*/ 152401 w 153268"/>
                    <a:gd name="connsiteY3" fmla="*/ 76199 h 150020"/>
                    <a:gd name="connsiteX4" fmla="*/ 116682 w 153268"/>
                    <a:gd name="connsiteY4" fmla="*/ 150020 h 150020"/>
                    <a:gd name="connsiteX0" fmla="*/ 35721 w 153268"/>
                    <a:gd name="connsiteY0" fmla="*/ 150017 h 150020"/>
                    <a:gd name="connsiteX1" fmla="*/ 0 w 153268"/>
                    <a:gd name="connsiteY1" fmla="*/ 76199 h 150020"/>
                    <a:gd name="connsiteX2" fmla="*/ 76200 w 153268"/>
                    <a:gd name="connsiteY2" fmla="*/ 0 h 150020"/>
                    <a:gd name="connsiteX3" fmla="*/ 152401 w 153268"/>
                    <a:gd name="connsiteY3" fmla="*/ 76199 h 150020"/>
                    <a:gd name="connsiteX4" fmla="*/ 116682 w 153268"/>
                    <a:gd name="connsiteY4" fmla="*/ 150020 h 150020"/>
                    <a:gd name="connsiteX0" fmla="*/ 0 w 117547"/>
                    <a:gd name="connsiteY0" fmla="*/ 150017 h 150020"/>
                    <a:gd name="connsiteX1" fmla="*/ 40479 w 117547"/>
                    <a:gd name="connsiteY1" fmla="*/ 0 h 150020"/>
                    <a:gd name="connsiteX2" fmla="*/ 116680 w 117547"/>
                    <a:gd name="connsiteY2" fmla="*/ 76199 h 150020"/>
                    <a:gd name="connsiteX3" fmla="*/ 80961 w 117547"/>
                    <a:gd name="connsiteY3" fmla="*/ 150020 h 150020"/>
                    <a:gd name="connsiteX0" fmla="*/ 0 w 77068"/>
                    <a:gd name="connsiteY0" fmla="*/ 0 h 150020"/>
                    <a:gd name="connsiteX1" fmla="*/ 76201 w 77068"/>
                    <a:gd name="connsiteY1" fmla="*/ 76199 h 150020"/>
                    <a:gd name="connsiteX2" fmla="*/ 40482 w 77068"/>
                    <a:gd name="connsiteY2" fmla="*/ 150020 h 15002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77068" h="150020">
                      <a:moveTo>
                        <a:pt x="0" y="0"/>
                      </a:moveTo>
                      <a:cubicBezTo>
                        <a:pt x="77787" y="1588"/>
                        <a:pt x="79376" y="29368"/>
                        <a:pt x="76201" y="76199"/>
                      </a:cubicBezTo>
                      <a:cubicBezTo>
                        <a:pt x="71439" y="131762"/>
                        <a:pt x="52388" y="125413"/>
                        <a:pt x="40482" y="150020"/>
                      </a:cubicBezTo>
                    </a:path>
                  </a:pathLst>
                </a:custGeom>
                <a:noFill/>
                <a:ln w="25400">
                  <a:solidFill>
                    <a:srgbClr val="6969B6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CA" dirty="0"/>
                </a:p>
              </p:txBody>
            </p:sp>
            <p:sp>
              <p:nvSpPr>
                <p:cNvPr id="64" name="Freeform 63"/>
                <p:cNvSpPr/>
                <p:nvPr/>
              </p:nvSpPr>
              <p:spPr>
                <a:xfrm flipH="1">
                  <a:off x="534893" y="1981085"/>
                  <a:ext cx="77068" cy="150020"/>
                </a:xfrm>
                <a:custGeom>
                  <a:avLst/>
                  <a:gdLst>
                    <a:gd name="connsiteX0" fmla="*/ 0 w 295275"/>
                    <a:gd name="connsiteY0" fmla="*/ 152400 h 152400"/>
                    <a:gd name="connsiteX1" fmla="*/ 0 w 295275"/>
                    <a:gd name="connsiteY1" fmla="*/ 152400 h 152400"/>
                    <a:gd name="connsiteX2" fmla="*/ 66675 w 295275"/>
                    <a:gd name="connsiteY2" fmla="*/ 123825 h 152400"/>
                    <a:gd name="connsiteX3" fmla="*/ 38100 w 295275"/>
                    <a:gd name="connsiteY3" fmla="*/ 47625 h 152400"/>
                    <a:gd name="connsiteX4" fmla="*/ 142875 w 295275"/>
                    <a:gd name="connsiteY4" fmla="*/ 0 h 152400"/>
                    <a:gd name="connsiteX5" fmla="*/ 238125 w 295275"/>
                    <a:gd name="connsiteY5" fmla="*/ 47625 h 152400"/>
                    <a:gd name="connsiteX6" fmla="*/ 209550 w 295275"/>
                    <a:gd name="connsiteY6" fmla="*/ 133350 h 152400"/>
                    <a:gd name="connsiteX7" fmla="*/ 295275 w 295275"/>
                    <a:gd name="connsiteY7" fmla="*/ 152400 h 152400"/>
                    <a:gd name="connsiteX0" fmla="*/ 0 w 277485"/>
                    <a:gd name="connsiteY0" fmla="*/ 152400 h 163073"/>
                    <a:gd name="connsiteX1" fmla="*/ 0 w 277485"/>
                    <a:gd name="connsiteY1" fmla="*/ 152400 h 163073"/>
                    <a:gd name="connsiteX2" fmla="*/ 66675 w 277485"/>
                    <a:gd name="connsiteY2" fmla="*/ 123825 h 163073"/>
                    <a:gd name="connsiteX3" fmla="*/ 38100 w 277485"/>
                    <a:gd name="connsiteY3" fmla="*/ 47625 h 163073"/>
                    <a:gd name="connsiteX4" fmla="*/ 142875 w 277485"/>
                    <a:gd name="connsiteY4" fmla="*/ 0 h 163073"/>
                    <a:gd name="connsiteX5" fmla="*/ 238125 w 277485"/>
                    <a:gd name="connsiteY5" fmla="*/ 47625 h 163073"/>
                    <a:gd name="connsiteX6" fmla="*/ 209550 w 277485"/>
                    <a:gd name="connsiteY6" fmla="*/ 133350 h 163073"/>
                    <a:gd name="connsiteX7" fmla="*/ 277485 w 277485"/>
                    <a:gd name="connsiteY7" fmla="*/ 163073 h 163073"/>
                    <a:gd name="connsiteX0" fmla="*/ 0 w 277485"/>
                    <a:gd name="connsiteY0" fmla="*/ 152400 h 163073"/>
                    <a:gd name="connsiteX1" fmla="*/ 21348 w 277485"/>
                    <a:gd name="connsiteY1" fmla="*/ 141726 h 163073"/>
                    <a:gd name="connsiteX2" fmla="*/ 66675 w 277485"/>
                    <a:gd name="connsiteY2" fmla="*/ 123825 h 163073"/>
                    <a:gd name="connsiteX3" fmla="*/ 38100 w 277485"/>
                    <a:gd name="connsiteY3" fmla="*/ 47625 h 163073"/>
                    <a:gd name="connsiteX4" fmla="*/ 142875 w 277485"/>
                    <a:gd name="connsiteY4" fmla="*/ 0 h 163073"/>
                    <a:gd name="connsiteX5" fmla="*/ 238125 w 277485"/>
                    <a:gd name="connsiteY5" fmla="*/ 47625 h 163073"/>
                    <a:gd name="connsiteX6" fmla="*/ 209550 w 277485"/>
                    <a:gd name="connsiteY6" fmla="*/ 133350 h 163073"/>
                    <a:gd name="connsiteX7" fmla="*/ 277485 w 277485"/>
                    <a:gd name="connsiteY7" fmla="*/ 163073 h 163073"/>
                    <a:gd name="connsiteX0" fmla="*/ 35654 w 256212"/>
                    <a:gd name="connsiteY0" fmla="*/ 163073 h 163073"/>
                    <a:gd name="connsiteX1" fmla="*/ 75 w 256212"/>
                    <a:gd name="connsiteY1" fmla="*/ 141726 h 163073"/>
                    <a:gd name="connsiteX2" fmla="*/ 45402 w 256212"/>
                    <a:gd name="connsiteY2" fmla="*/ 123825 h 163073"/>
                    <a:gd name="connsiteX3" fmla="*/ 16827 w 256212"/>
                    <a:gd name="connsiteY3" fmla="*/ 47625 h 163073"/>
                    <a:gd name="connsiteX4" fmla="*/ 121602 w 256212"/>
                    <a:gd name="connsiteY4" fmla="*/ 0 h 163073"/>
                    <a:gd name="connsiteX5" fmla="*/ 216852 w 256212"/>
                    <a:gd name="connsiteY5" fmla="*/ 47625 h 163073"/>
                    <a:gd name="connsiteX6" fmla="*/ 188277 w 256212"/>
                    <a:gd name="connsiteY6" fmla="*/ 133350 h 163073"/>
                    <a:gd name="connsiteX7" fmla="*/ 256212 w 256212"/>
                    <a:gd name="connsiteY7" fmla="*/ 163073 h 163073"/>
                    <a:gd name="connsiteX0" fmla="*/ 0 w 256137"/>
                    <a:gd name="connsiteY0" fmla="*/ 141726 h 163073"/>
                    <a:gd name="connsiteX1" fmla="*/ 45327 w 256137"/>
                    <a:gd name="connsiteY1" fmla="*/ 123825 h 163073"/>
                    <a:gd name="connsiteX2" fmla="*/ 16752 w 256137"/>
                    <a:gd name="connsiteY2" fmla="*/ 47625 h 163073"/>
                    <a:gd name="connsiteX3" fmla="*/ 121527 w 256137"/>
                    <a:gd name="connsiteY3" fmla="*/ 0 h 163073"/>
                    <a:gd name="connsiteX4" fmla="*/ 216777 w 256137"/>
                    <a:gd name="connsiteY4" fmla="*/ 47625 h 163073"/>
                    <a:gd name="connsiteX5" fmla="*/ 188202 w 256137"/>
                    <a:gd name="connsiteY5" fmla="*/ 133350 h 163073"/>
                    <a:gd name="connsiteX6" fmla="*/ 256137 w 256137"/>
                    <a:gd name="connsiteY6" fmla="*/ 163073 h 163073"/>
                    <a:gd name="connsiteX0" fmla="*/ 8153 w 239385"/>
                    <a:gd name="connsiteY0" fmla="*/ 152400 h 163073"/>
                    <a:gd name="connsiteX1" fmla="*/ 28575 w 239385"/>
                    <a:gd name="connsiteY1" fmla="*/ 123825 h 163073"/>
                    <a:gd name="connsiteX2" fmla="*/ 0 w 239385"/>
                    <a:gd name="connsiteY2" fmla="*/ 47625 h 163073"/>
                    <a:gd name="connsiteX3" fmla="*/ 104775 w 239385"/>
                    <a:gd name="connsiteY3" fmla="*/ 0 h 163073"/>
                    <a:gd name="connsiteX4" fmla="*/ 200025 w 239385"/>
                    <a:gd name="connsiteY4" fmla="*/ 47625 h 163073"/>
                    <a:gd name="connsiteX5" fmla="*/ 171450 w 239385"/>
                    <a:gd name="connsiteY5" fmla="*/ 133350 h 163073"/>
                    <a:gd name="connsiteX6" fmla="*/ 239385 w 239385"/>
                    <a:gd name="connsiteY6" fmla="*/ 163073 h 163073"/>
                    <a:gd name="connsiteX0" fmla="*/ 8153 w 239385"/>
                    <a:gd name="connsiteY0" fmla="*/ 152400 h 163073"/>
                    <a:gd name="connsiteX1" fmla="*/ 35719 w 239385"/>
                    <a:gd name="connsiteY1" fmla="*/ 138112 h 163073"/>
                    <a:gd name="connsiteX2" fmla="*/ 0 w 239385"/>
                    <a:gd name="connsiteY2" fmla="*/ 47625 h 163073"/>
                    <a:gd name="connsiteX3" fmla="*/ 104775 w 239385"/>
                    <a:gd name="connsiteY3" fmla="*/ 0 h 163073"/>
                    <a:gd name="connsiteX4" fmla="*/ 200025 w 239385"/>
                    <a:gd name="connsiteY4" fmla="*/ 47625 h 163073"/>
                    <a:gd name="connsiteX5" fmla="*/ 171450 w 239385"/>
                    <a:gd name="connsiteY5" fmla="*/ 133350 h 163073"/>
                    <a:gd name="connsiteX6" fmla="*/ 239385 w 239385"/>
                    <a:gd name="connsiteY6" fmla="*/ 163073 h 163073"/>
                    <a:gd name="connsiteX0" fmla="*/ 35719 w 239385"/>
                    <a:gd name="connsiteY0" fmla="*/ 138112 h 163073"/>
                    <a:gd name="connsiteX1" fmla="*/ 0 w 239385"/>
                    <a:gd name="connsiteY1" fmla="*/ 47625 h 163073"/>
                    <a:gd name="connsiteX2" fmla="*/ 104775 w 239385"/>
                    <a:gd name="connsiteY2" fmla="*/ 0 h 163073"/>
                    <a:gd name="connsiteX3" fmla="*/ 200025 w 239385"/>
                    <a:gd name="connsiteY3" fmla="*/ 47625 h 163073"/>
                    <a:gd name="connsiteX4" fmla="*/ 171450 w 239385"/>
                    <a:gd name="connsiteY4" fmla="*/ 133350 h 163073"/>
                    <a:gd name="connsiteX5" fmla="*/ 239385 w 239385"/>
                    <a:gd name="connsiteY5" fmla="*/ 163073 h 163073"/>
                    <a:gd name="connsiteX0" fmla="*/ 45244 w 239385"/>
                    <a:gd name="connsiteY0" fmla="*/ 138112 h 163073"/>
                    <a:gd name="connsiteX1" fmla="*/ 0 w 239385"/>
                    <a:gd name="connsiteY1" fmla="*/ 47625 h 163073"/>
                    <a:gd name="connsiteX2" fmla="*/ 104775 w 239385"/>
                    <a:gd name="connsiteY2" fmla="*/ 0 h 163073"/>
                    <a:gd name="connsiteX3" fmla="*/ 200025 w 239385"/>
                    <a:gd name="connsiteY3" fmla="*/ 47625 h 163073"/>
                    <a:gd name="connsiteX4" fmla="*/ 171450 w 239385"/>
                    <a:gd name="connsiteY4" fmla="*/ 133350 h 163073"/>
                    <a:gd name="connsiteX5" fmla="*/ 239385 w 239385"/>
                    <a:gd name="connsiteY5" fmla="*/ 163073 h 163073"/>
                    <a:gd name="connsiteX0" fmla="*/ 45244 w 200025"/>
                    <a:gd name="connsiteY0" fmla="*/ 138112 h 138112"/>
                    <a:gd name="connsiteX1" fmla="*/ 0 w 200025"/>
                    <a:gd name="connsiteY1" fmla="*/ 47625 h 138112"/>
                    <a:gd name="connsiteX2" fmla="*/ 104775 w 200025"/>
                    <a:gd name="connsiteY2" fmla="*/ 0 h 138112"/>
                    <a:gd name="connsiteX3" fmla="*/ 200025 w 200025"/>
                    <a:gd name="connsiteY3" fmla="*/ 47625 h 138112"/>
                    <a:gd name="connsiteX4" fmla="*/ 171450 w 200025"/>
                    <a:gd name="connsiteY4" fmla="*/ 133350 h 138112"/>
                    <a:gd name="connsiteX0" fmla="*/ 45244 w 200025"/>
                    <a:gd name="connsiteY0" fmla="*/ 138112 h 138112"/>
                    <a:gd name="connsiteX1" fmla="*/ 0 w 200025"/>
                    <a:gd name="connsiteY1" fmla="*/ 47625 h 138112"/>
                    <a:gd name="connsiteX2" fmla="*/ 104775 w 200025"/>
                    <a:gd name="connsiteY2" fmla="*/ 0 h 138112"/>
                    <a:gd name="connsiteX3" fmla="*/ 200025 w 200025"/>
                    <a:gd name="connsiteY3" fmla="*/ 47625 h 138112"/>
                    <a:gd name="connsiteX4" fmla="*/ 164306 w 200025"/>
                    <a:gd name="connsiteY4" fmla="*/ 135731 h 138112"/>
                    <a:gd name="connsiteX0" fmla="*/ 45244 w 200025"/>
                    <a:gd name="connsiteY0" fmla="*/ 150018 h 150018"/>
                    <a:gd name="connsiteX1" fmla="*/ 0 w 200025"/>
                    <a:gd name="connsiteY1" fmla="*/ 59531 h 150018"/>
                    <a:gd name="connsiteX2" fmla="*/ 107156 w 200025"/>
                    <a:gd name="connsiteY2" fmla="*/ 0 h 150018"/>
                    <a:gd name="connsiteX3" fmla="*/ 200025 w 200025"/>
                    <a:gd name="connsiteY3" fmla="*/ 59531 h 150018"/>
                    <a:gd name="connsiteX4" fmla="*/ 164306 w 200025"/>
                    <a:gd name="connsiteY4" fmla="*/ 147637 h 150018"/>
                    <a:gd name="connsiteX0" fmla="*/ 45244 w 216694"/>
                    <a:gd name="connsiteY0" fmla="*/ 150018 h 150018"/>
                    <a:gd name="connsiteX1" fmla="*/ 0 w 216694"/>
                    <a:gd name="connsiteY1" fmla="*/ 59531 h 150018"/>
                    <a:gd name="connsiteX2" fmla="*/ 107156 w 216694"/>
                    <a:gd name="connsiteY2" fmla="*/ 0 h 150018"/>
                    <a:gd name="connsiteX3" fmla="*/ 216694 w 216694"/>
                    <a:gd name="connsiteY3" fmla="*/ 80962 h 150018"/>
                    <a:gd name="connsiteX4" fmla="*/ 164306 w 216694"/>
                    <a:gd name="connsiteY4" fmla="*/ 147637 h 150018"/>
                    <a:gd name="connsiteX0" fmla="*/ 45244 w 226219"/>
                    <a:gd name="connsiteY0" fmla="*/ 150018 h 150018"/>
                    <a:gd name="connsiteX1" fmla="*/ 0 w 226219"/>
                    <a:gd name="connsiteY1" fmla="*/ 59531 h 150018"/>
                    <a:gd name="connsiteX2" fmla="*/ 107156 w 226219"/>
                    <a:gd name="connsiteY2" fmla="*/ 0 h 150018"/>
                    <a:gd name="connsiteX3" fmla="*/ 226219 w 226219"/>
                    <a:gd name="connsiteY3" fmla="*/ 83343 h 150018"/>
                    <a:gd name="connsiteX4" fmla="*/ 164306 w 226219"/>
                    <a:gd name="connsiteY4" fmla="*/ 147637 h 150018"/>
                    <a:gd name="connsiteX0" fmla="*/ 54769 w 235744"/>
                    <a:gd name="connsiteY0" fmla="*/ 150018 h 150018"/>
                    <a:gd name="connsiteX1" fmla="*/ 0 w 235744"/>
                    <a:gd name="connsiteY1" fmla="*/ 83343 h 150018"/>
                    <a:gd name="connsiteX2" fmla="*/ 116681 w 235744"/>
                    <a:gd name="connsiteY2" fmla="*/ 0 h 150018"/>
                    <a:gd name="connsiteX3" fmla="*/ 235744 w 235744"/>
                    <a:gd name="connsiteY3" fmla="*/ 83343 h 150018"/>
                    <a:gd name="connsiteX4" fmla="*/ 173831 w 235744"/>
                    <a:gd name="connsiteY4" fmla="*/ 147637 h 150018"/>
                    <a:gd name="connsiteX0" fmla="*/ 54769 w 235744"/>
                    <a:gd name="connsiteY0" fmla="*/ 150018 h 157162"/>
                    <a:gd name="connsiteX1" fmla="*/ 0 w 235744"/>
                    <a:gd name="connsiteY1" fmla="*/ 83343 h 157162"/>
                    <a:gd name="connsiteX2" fmla="*/ 116681 w 235744"/>
                    <a:gd name="connsiteY2" fmla="*/ 0 h 157162"/>
                    <a:gd name="connsiteX3" fmla="*/ 235744 w 235744"/>
                    <a:gd name="connsiteY3" fmla="*/ 83343 h 157162"/>
                    <a:gd name="connsiteX4" fmla="*/ 159544 w 235744"/>
                    <a:gd name="connsiteY4" fmla="*/ 157162 h 157162"/>
                    <a:gd name="connsiteX0" fmla="*/ 71438 w 235744"/>
                    <a:gd name="connsiteY0" fmla="*/ 157161 h 157162"/>
                    <a:gd name="connsiteX1" fmla="*/ 0 w 235744"/>
                    <a:gd name="connsiteY1" fmla="*/ 83343 h 157162"/>
                    <a:gd name="connsiteX2" fmla="*/ 116681 w 235744"/>
                    <a:gd name="connsiteY2" fmla="*/ 0 h 157162"/>
                    <a:gd name="connsiteX3" fmla="*/ 235744 w 235744"/>
                    <a:gd name="connsiteY3" fmla="*/ 83343 h 157162"/>
                    <a:gd name="connsiteX4" fmla="*/ 159544 w 235744"/>
                    <a:gd name="connsiteY4" fmla="*/ 157162 h 157162"/>
                    <a:gd name="connsiteX0" fmla="*/ 73820 w 235744"/>
                    <a:gd name="connsiteY0" fmla="*/ 157161 h 157162"/>
                    <a:gd name="connsiteX1" fmla="*/ 0 w 235744"/>
                    <a:gd name="connsiteY1" fmla="*/ 83343 h 157162"/>
                    <a:gd name="connsiteX2" fmla="*/ 116681 w 235744"/>
                    <a:gd name="connsiteY2" fmla="*/ 0 h 157162"/>
                    <a:gd name="connsiteX3" fmla="*/ 235744 w 235744"/>
                    <a:gd name="connsiteY3" fmla="*/ 83343 h 157162"/>
                    <a:gd name="connsiteX4" fmla="*/ 159544 w 235744"/>
                    <a:gd name="connsiteY4" fmla="*/ 157162 h 157162"/>
                    <a:gd name="connsiteX0" fmla="*/ 73820 w 195263"/>
                    <a:gd name="connsiteY0" fmla="*/ 157161 h 157162"/>
                    <a:gd name="connsiteX1" fmla="*/ 0 w 195263"/>
                    <a:gd name="connsiteY1" fmla="*/ 83343 h 157162"/>
                    <a:gd name="connsiteX2" fmla="*/ 116681 w 195263"/>
                    <a:gd name="connsiteY2" fmla="*/ 0 h 157162"/>
                    <a:gd name="connsiteX3" fmla="*/ 195263 w 195263"/>
                    <a:gd name="connsiteY3" fmla="*/ 78580 h 157162"/>
                    <a:gd name="connsiteX4" fmla="*/ 159544 w 195263"/>
                    <a:gd name="connsiteY4" fmla="*/ 157162 h 157162"/>
                    <a:gd name="connsiteX0" fmla="*/ 30958 w 152401"/>
                    <a:gd name="connsiteY0" fmla="*/ 157161 h 157162"/>
                    <a:gd name="connsiteX1" fmla="*/ 0 w 152401"/>
                    <a:gd name="connsiteY1" fmla="*/ 85724 h 157162"/>
                    <a:gd name="connsiteX2" fmla="*/ 73819 w 152401"/>
                    <a:gd name="connsiteY2" fmla="*/ 0 h 157162"/>
                    <a:gd name="connsiteX3" fmla="*/ 152401 w 152401"/>
                    <a:gd name="connsiteY3" fmla="*/ 78580 h 157162"/>
                    <a:gd name="connsiteX4" fmla="*/ 116682 w 152401"/>
                    <a:gd name="connsiteY4" fmla="*/ 157162 h 157162"/>
                    <a:gd name="connsiteX0" fmla="*/ 30958 w 152401"/>
                    <a:gd name="connsiteY0" fmla="*/ 154780 h 154781"/>
                    <a:gd name="connsiteX1" fmla="*/ 0 w 152401"/>
                    <a:gd name="connsiteY1" fmla="*/ 83343 h 154781"/>
                    <a:gd name="connsiteX2" fmla="*/ 76200 w 152401"/>
                    <a:gd name="connsiteY2" fmla="*/ 0 h 154781"/>
                    <a:gd name="connsiteX3" fmla="*/ 152401 w 152401"/>
                    <a:gd name="connsiteY3" fmla="*/ 76199 h 154781"/>
                    <a:gd name="connsiteX4" fmla="*/ 116682 w 152401"/>
                    <a:gd name="connsiteY4" fmla="*/ 154781 h 154781"/>
                    <a:gd name="connsiteX0" fmla="*/ 26195 w 147638"/>
                    <a:gd name="connsiteY0" fmla="*/ 154780 h 154781"/>
                    <a:gd name="connsiteX1" fmla="*/ 0 w 147638"/>
                    <a:gd name="connsiteY1" fmla="*/ 76199 h 154781"/>
                    <a:gd name="connsiteX2" fmla="*/ 71437 w 147638"/>
                    <a:gd name="connsiteY2" fmla="*/ 0 h 154781"/>
                    <a:gd name="connsiteX3" fmla="*/ 147638 w 147638"/>
                    <a:gd name="connsiteY3" fmla="*/ 76199 h 154781"/>
                    <a:gd name="connsiteX4" fmla="*/ 111919 w 147638"/>
                    <a:gd name="connsiteY4" fmla="*/ 154781 h 154781"/>
                    <a:gd name="connsiteX0" fmla="*/ 28576 w 150019"/>
                    <a:gd name="connsiteY0" fmla="*/ 154780 h 154781"/>
                    <a:gd name="connsiteX1" fmla="*/ 0 w 150019"/>
                    <a:gd name="connsiteY1" fmla="*/ 76199 h 154781"/>
                    <a:gd name="connsiteX2" fmla="*/ 73818 w 150019"/>
                    <a:gd name="connsiteY2" fmla="*/ 0 h 154781"/>
                    <a:gd name="connsiteX3" fmla="*/ 150019 w 150019"/>
                    <a:gd name="connsiteY3" fmla="*/ 76199 h 154781"/>
                    <a:gd name="connsiteX4" fmla="*/ 114300 w 150019"/>
                    <a:gd name="connsiteY4" fmla="*/ 154781 h 154781"/>
                    <a:gd name="connsiteX0" fmla="*/ 30957 w 152400"/>
                    <a:gd name="connsiteY0" fmla="*/ 154780 h 154781"/>
                    <a:gd name="connsiteX1" fmla="*/ 0 w 152400"/>
                    <a:gd name="connsiteY1" fmla="*/ 78580 h 154781"/>
                    <a:gd name="connsiteX2" fmla="*/ 76199 w 152400"/>
                    <a:gd name="connsiteY2" fmla="*/ 0 h 154781"/>
                    <a:gd name="connsiteX3" fmla="*/ 152400 w 152400"/>
                    <a:gd name="connsiteY3" fmla="*/ 76199 h 154781"/>
                    <a:gd name="connsiteX4" fmla="*/ 116681 w 152400"/>
                    <a:gd name="connsiteY4" fmla="*/ 154781 h 154781"/>
                    <a:gd name="connsiteX0" fmla="*/ 35719 w 157162"/>
                    <a:gd name="connsiteY0" fmla="*/ 154780 h 154781"/>
                    <a:gd name="connsiteX1" fmla="*/ 0 w 157162"/>
                    <a:gd name="connsiteY1" fmla="*/ 78580 h 154781"/>
                    <a:gd name="connsiteX2" fmla="*/ 80961 w 157162"/>
                    <a:gd name="connsiteY2" fmla="*/ 0 h 154781"/>
                    <a:gd name="connsiteX3" fmla="*/ 157162 w 157162"/>
                    <a:gd name="connsiteY3" fmla="*/ 76199 h 154781"/>
                    <a:gd name="connsiteX4" fmla="*/ 121443 w 157162"/>
                    <a:gd name="connsiteY4" fmla="*/ 154781 h 154781"/>
                    <a:gd name="connsiteX0" fmla="*/ 28576 w 150019"/>
                    <a:gd name="connsiteY0" fmla="*/ 154780 h 154781"/>
                    <a:gd name="connsiteX1" fmla="*/ 0 w 150019"/>
                    <a:gd name="connsiteY1" fmla="*/ 78580 h 154781"/>
                    <a:gd name="connsiteX2" fmla="*/ 73818 w 150019"/>
                    <a:gd name="connsiteY2" fmla="*/ 0 h 154781"/>
                    <a:gd name="connsiteX3" fmla="*/ 150019 w 150019"/>
                    <a:gd name="connsiteY3" fmla="*/ 76199 h 154781"/>
                    <a:gd name="connsiteX4" fmla="*/ 114300 w 150019"/>
                    <a:gd name="connsiteY4" fmla="*/ 154781 h 154781"/>
                    <a:gd name="connsiteX0" fmla="*/ 28576 w 150019"/>
                    <a:gd name="connsiteY0" fmla="*/ 154780 h 154781"/>
                    <a:gd name="connsiteX1" fmla="*/ 0 w 150019"/>
                    <a:gd name="connsiteY1" fmla="*/ 80962 h 154781"/>
                    <a:gd name="connsiteX2" fmla="*/ 73818 w 150019"/>
                    <a:gd name="connsiteY2" fmla="*/ 0 h 154781"/>
                    <a:gd name="connsiteX3" fmla="*/ 150019 w 150019"/>
                    <a:gd name="connsiteY3" fmla="*/ 76199 h 154781"/>
                    <a:gd name="connsiteX4" fmla="*/ 114300 w 150019"/>
                    <a:gd name="connsiteY4" fmla="*/ 154781 h 154781"/>
                    <a:gd name="connsiteX0" fmla="*/ 28576 w 150019"/>
                    <a:gd name="connsiteY0" fmla="*/ 154780 h 154781"/>
                    <a:gd name="connsiteX1" fmla="*/ 0 w 150019"/>
                    <a:gd name="connsiteY1" fmla="*/ 73818 h 154781"/>
                    <a:gd name="connsiteX2" fmla="*/ 73818 w 150019"/>
                    <a:gd name="connsiteY2" fmla="*/ 0 h 154781"/>
                    <a:gd name="connsiteX3" fmla="*/ 150019 w 150019"/>
                    <a:gd name="connsiteY3" fmla="*/ 76199 h 154781"/>
                    <a:gd name="connsiteX4" fmla="*/ 114300 w 150019"/>
                    <a:gd name="connsiteY4" fmla="*/ 154781 h 154781"/>
                    <a:gd name="connsiteX0" fmla="*/ 30958 w 152401"/>
                    <a:gd name="connsiteY0" fmla="*/ 154780 h 154781"/>
                    <a:gd name="connsiteX1" fmla="*/ 0 w 152401"/>
                    <a:gd name="connsiteY1" fmla="*/ 73818 h 154781"/>
                    <a:gd name="connsiteX2" fmla="*/ 76200 w 152401"/>
                    <a:gd name="connsiteY2" fmla="*/ 0 h 154781"/>
                    <a:gd name="connsiteX3" fmla="*/ 152401 w 152401"/>
                    <a:gd name="connsiteY3" fmla="*/ 76199 h 154781"/>
                    <a:gd name="connsiteX4" fmla="*/ 116682 w 152401"/>
                    <a:gd name="connsiteY4" fmla="*/ 154781 h 154781"/>
                    <a:gd name="connsiteX0" fmla="*/ 30958 w 152401"/>
                    <a:gd name="connsiteY0" fmla="*/ 154780 h 154781"/>
                    <a:gd name="connsiteX1" fmla="*/ 0 w 152401"/>
                    <a:gd name="connsiteY1" fmla="*/ 73818 h 154781"/>
                    <a:gd name="connsiteX2" fmla="*/ 76200 w 152401"/>
                    <a:gd name="connsiteY2" fmla="*/ 0 h 154781"/>
                    <a:gd name="connsiteX3" fmla="*/ 152401 w 152401"/>
                    <a:gd name="connsiteY3" fmla="*/ 76199 h 154781"/>
                    <a:gd name="connsiteX4" fmla="*/ 116682 w 152401"/>
                    <a:gd name="connsiteY4" fmla="*/ 154781 h 154781"/>
                    <a:gd name="connsiteX0" fmla="*/ 33339 w 154782"/>
                    <a:gd name="connsiteY0" fmla="*/ 154780 h 154781"/>
                    <a:gd name="connsiteX1" fmla="*/ 0 w 154782"/>
                    <a:gd name="connsiteY1" fmla="*/ 78580 h 154781"/>
                    <a:gd name="connsiteX2" fmla="*/ 78581 w 154782"/>
                    <a:gd name="connsiteY2" fmla="*/ 0 h 154781"/>
                    <a:gd name="connsiteX3" fmla="*/ 154782 w 154782"/>
                    <a:gd name="connsiteY3" fmla="*/ 76199 h 154781"/>
                    <a:gd name="connsiteX4" fmla="*/ 119063 w 154782"/>
                    <a:gd name="connsiteY4" fmla="*/ 154781 h 154781"/>
                    <a:gd name="connsiteX0" fmla="*/ 28576 w 150019"/>
                    <a:gd name="connsiteY0" fmla="*/ 154780 h 154781"/>
                    <a:gd name="connsiteX1" fmla="*/ 0 w 150019"/>
                    <a:gd name="connsiteY1" fmla="*/ 76199 h 154781"/>
                    <a:gd name="connsiteX2" fmla="*/ 73818 w 150019"/>
                    <a:gd name="connsiteY2" fmla="*/ 0 h 154781"/>
                    <a:gd name="connsiteX3" fmla="*/ 150019 w 150019"/>
                    <a:gd name="connsiteY3" fmla="*/ 76199 h 154781"/>
                    <a:gd name="connsiteX4" fmla="*/ 114300 w 150019"/>
                    <a:gd name="connsiteY4" fmla="*/ 154781 h 154781"/>
                    <a:gd name="connsiteX0" fmla="*/ 30958 w 152401"/>
                    <a:gd name="connsiteY0" fmla="*/ 154780 h 154781"/>
                    <a:gd name="connsiteX1" fmla="*/ 0 w 152401"/>
                    <a:gd name="connsiteY1" fmla="*/ 73818 h 154781"/>
                    <a:gd name="connsiteX2" fmla="*/ 76200 w 152401"/>
                    <a:gd name="connsiteY2" fmla="*/ 0 h 154781"/>
                    <a:gd name="connsiteX3" fmla="*/ 152401 w 152401"/>
                    <a:gd name="connsiteY3" fmla="*/ 76199 h 154781"/>
                    <a:gd name="connsiteX4" fmla="*/ 116682 w 152401"/>
                    <a:gd name="connsiteY4" fmla="*/ 154781 h 154781"/>
                    <a:gd name="connsiteX0" fmla="*/ 30958 w 152401"/>
                    <a:gd name="connsiteY0" fmla="*/ 154780 h 154781"/>
                    <a:gd name="connsiteX1" fmla="*/ 0 w 152401"/>
                    <a:gd name="connsiteY1" fmla="*/ 76199 h 154781"/>
                    <a:gd name="connsiteX2" fmla="*/ 76200 w 152401"/>
                    <a:gd name="connsiteY2" fmla="*/ 0 h 154781"/>
                    <a:gd name="connsiteX3" fmla="*/ 152401 w 152401"/>
                    <a:gd name="connsiteY3" fmla="*/ 76199 h 154781"/>
                    <a:gd name="connsiteX4" fmla="*/ 116682 w 152401"/>
                    <a:gd name="connsiteY4" fmla="*/ 154781 h 154781"/>
                    <a:gd name="connsiteX0" fmla="*/ 35721 w 152401"/>
                    <a:gd name="connsiteY0" fmla="*/ 150017 h 154781"/>
                    <a:gd name="connsiteX1" fmla="*/ 0 w 152401"/>
                    <a:gd name="connsiteY1" fmla="*/ 76199 h 154781"/>
                    <a:gd name="connsiteX2" fmla="*/ 76200 w 152401"/>
                    <a:gd name="connsiteY2" fmla="*/ 0 h 154781"/>
                    <a:gd name="connsiteX3" fmla="*/ 152401 w 152401"/>
                    <a:gd name="connsiteY3" fmla="*/ 76199 h 154781"/>
                    <a:gd name="connsiteX4" fmla="*/ 116682 w 152401"/>
                    <a:gd name="connsiteY4" fmla="*/ 154781 h 154781"/>
                    <a:gd name="connsiteX0" fmla="*/ 35721 w 152401"/>
                    <a:gd name="connsiteY0" fmla="*/ 150017 h 154781"/>
                    <a:gd name="connsiteX1" fmla="*/ 0 w 152401"/>
                    <a:gd name="connsiteY1" fmla="*/ 76199 h 154781"/>
                    <a:gd name="connsiteX2" fmla="*/ 76200 w 152401"/>
                    <a:gd name="connsiteY2" fmla="*/ 0 h 154781"/>
                    <a:gd name="connsiteX3" fmla="*/ 152401 w 152401"/>
                    <a:gd name="connsiteY3" fmla="*/ 76199 h 154781"/>
                    <a:gd name="connsiteX4" fmla="*/ 123826 w 152401"/>
                    <a:gd name="connsiteY4" fmla="*/ 154781 h 154781"/>
                    <a:gd name="connsiteX0" fmla="*/ 35721 w 152401"/>
                    <a:gd name="connsiteY0" fmla="*/ 150017 h 152400"/>
                    <a:gd name="connsiteX1" fmla="*/ 0 w 152401"/>
                    <a:gd name="connsiteY1" fmla="*/ 76199 h 152400"/>
                    <a:gd name="connsiteX2" fmla="*/ 76200 w 152401"/>
                    <a:gd name="connsiteY2" fmla="*/ 0 h 152400"/>
                    <a:gd name="connsiteX3" fmla="*/ 152401 w 152401"/>
                    <a:gd name="connsiteY3" fmla="*/ 76199 h 152400"/>
                    <a:gd name="connsiteX4" fmla="*/ 121445 w 152401"/>
                    <a:gd name="connsiteY4" fmla="*/ 152400 h 152400"/>
                    <a:gd name="connsiteX0" fmla="*/ 35721 w 152401"/>
                    <a:gd name="connsiteY0" fmla="*/ 150017 h 150017"/>
                    <a:gd name="connsiteX1" fmla="*/ 0 w 152401"/>
                    <a:gd name="connsiteY1" fmla="*/ 76199 h 150017"/>
                    <a:gd name="connsiteX2" fmla="*/ 76200 w 152401"/>
                    <a:gd name="connsiteY2" fmla="*/ 0 h 150017"/>
                    <a:gd name="connsiteX3" fmla="*/ 152401 w 152401"/>
                    <a:gd name="connsiteY3" fmla="*/ 76199 h 150017"/>
                    <a:gd name="connsiteX4" fmla="*/ 119064 w 152401"/>
                    <a:gd name="connsiteY4" fmla="*/ 147638 h 150017"/>
                    <a:gd name="connsiteX0" fmla="*/ 35721 w 152401"/>
                    <a:gd name="connsiteY0" fmla="*/ 150017 h 150020"/>
                    <a:gd name="connsiteX1" fmla="*/ 0 w 152401"/>
                    <a:gd name="connsiteY1" fmla="*/ 76199 h 150020"/>
                    <a:gd name="connsiteX2" fmla="*/ 76200 w 152401"/>
                    <a:gd name="connsiteY2" fmla="*/ 0 h 150020"/>
                    <a:gd name="connsiteX3" fmla="*/ 152401 w 152401"/>
                    <a:gd name="connsiteY3" fmla="*/ 76199 h 150020"/>
                    <a:gd name="connsiteX4" fmla="*/ 116682 w 152401"/>
                    <a:gd name="connsiteY4" fmla="*/ 150020 h 150020"/>
                    <a:gd name="connsiteX0" fmla="*/ 35721 w 152401"/>
                    <a:gd name="connsiteY0" fmla="*/ 150017 h 150020"/>
                    <a:gd name="connsiteX1" fmla="*/ 0 w 152401"/>
                    <a:gd name="connsiteY1" fmla="*/ 76199 h 150020"/>
                    <a:gd name="connsiteX2" fmla="*/ 76200 w 152401"/>
                    <a:gd name="connsiteY2" fmla="*/ 0 h 150020"/>
                    <a:gd name="connsiteX3" fmla="*/ 152401 w 152401"/>
                    <a:gd name="connsiteY3" fmla="*/ 76199 h 150020"/>
                    <a:gd name="connsiteX4" fmla="*/ 116682 w 152401"/>
                    <a:gd name="connsiteY4" fmla="*/ 150020 h 150020"/>
                    <a:gd name="connsiteX0" fmla="*/ 35721 w 152401"/>
                    <a:gd name="connsiteY0" fmla="*/ 150017 h 150020"/>
                    <a:gd name="connsiteX1" fmla="*/ 0 w 152401"/>
                    <a:gd name="connsiteY1" fmla="*/ 76199 h 150020"/>
                    <a:gd name="connsiteX2" fmla="*/ 76200 w 152401"/>
                    <a:gd name="connsiteY2" fmla="*/ 0 h 150020"/>
                    <a:gd name="connsiteX3" fmla="*/ 152401 w 152401"/>
                    <a:gd name="connsiteY3" fmla="*/ 76199 h 150020"/>
                    <a:gd name="connsiteX4" fmla="*/ 116682 w 152401"/>
                    <a:gd name="connsiteY4" fmla="*/ 150020 h 150020"/>
                    <a:gd name="connsiteX0" fmla="*/ 35721 w 152401"/>
                    <a:gd name="connsiteY0" fmla="*/ 150017 h 150020"/>
                    <a:gd name="connsiteX1" fmla="*/ 0 w 152401"/>
                    <a:gd name="connsiteY1" fmla="*/ 76199 h 150020"/>
                    <a:gd name="connsiteX2" fmla="*/ 76200 w 152401"/>
                    <a:gd name="connsiteY2" fmla="*/ 0 h 150020"/>
                    <a:gd name="connsiteX3" fmla="*/ 152401 w 152401"/>
                    <a:gd name="connsiteY3" fmla="*/ 76199 h 150020"/>
                    <a:gd name="connsiteX4" fmla="*/ 116682 w 152401"/>
                    <a:gd name="connsiteY4" fmla="*/ 150020 h 150020"/>
                    <a:gd name="connsiteX0" fmla="*/ 35721 w 152401"/>
                    <a:gd name="connsiteY0" fmla="*/ 150017 h 150020"/>
                    <a:gd name="connsiteX1" fmla="*/ 0 w 152401"/>
                    <a:gd name="connsiteY1" fmla="*/ 76199 h 150020"/>
                    <a:gd name="connsiteX2" fmla="*/ 76200 w 152401"/>
                    <a:gd name="connsiteY2" fmla="*/ 0 h 150020"/>
                    <a:gd name="connsiteX3" fmla="*/ 152401 w 152401"/>
                    <a:gd name="connsiteY3" fmla="*/ 76199 h 150020"/>
                    <a:gd name="connsiteX4" fmla="*/ 116682 w 152401"/>
                    <a:gd name="connsiteY4" fmla="*/ 150020 h 150020"/>
                    <a:gd name="connsiteX0" fmla="*/ 35721 w 153268"/>
                    <a:gd name="connsiteY0" fmla="*/ 150017 h 150020"/>
                    <a:gd name="connsiteX1" fmla="*/ 0 w 153268"/>
                    <a:gd name="connsiteY1" fmla="*/ 76199 h 150020"/>
                    <a:gd name="connsiteX2" fmla="*/ 76200 w 153268"/>
                    <a:gd name="connsiteY2" fmla="*/ 0 h 150020"/>
                    <a:gd name="connsiteX3" fmla="*/ 152401 w 153268"/>
                    <a:gd name="connsiteY3" fmla="*/ 76199 h 150020"/>
                    <a:gd name="connsiteX4" fmla="*/ 116682 w 153268"/>
                    <a:gd name="connsiteY4" fmla="*/ 150020 h 150020"/>
                    <a:gd name="connsiteX0" fmla="*/ 35721 w 153268"/>
                    <a:gd name="connsiteY0" fmla="*/ 150017 h 150020"/>
                    <a:gd name="connsiteX1" fmla="*/ 0 w 153268"/>
                    <a:gd name="connsiteY1" fmla="*/ 76199 h 150020"/>
                    <a:gd name="connsiteX2" fmla="*/ 76200 w 153268"/>
                    <a:gd name="connsiteY2" fmla="*/ 0 h 150020"/>
                    <a:gd name="connsiteX3" fmla="*/ 152401 w 153268"/>
                    <a:gd name="connsiteY3" fmla="*/ 76199 h 150020"/>
                    <a:gd name="connsiteX4" fmla="*/ 116682 w 153268"/>
                    <a:gd name="connsiteY4" fmla="*/ 150020 h 150020"/>
                    <a:gd name="connsiteX0" fmla="*/ 35721 w 153268"/>
                    <a:gd name="connsiteY0" fmla="*/ 150017 h 150020"/>
                    <a:gd name="connsiteX1" fmla="*/ 0 w 153268"/>
                    <a:gd name="connsiteY1" fmla="*/ 76199 h 150020"/>
                    <a:gd name="connsiteX2" fmla="*/ 76200 w 153268"/>
                    <a:gd name="connsiteY2" fmla="*/ 0 h 150020"/>
                    <a:gd name="connsiteX3" fmla="*/ 152401 w 153268"/>
                    <a:gd name="connsiteY3" fmla="*/ 76199 h 150020"/>
                    <a:gd name="connsiteX4" fmla="*/ 116682 w 153268"/>
                    <a:gd name="connsiteY4" fmla="*/ 150020 h 150020"/>
                    <a:gd name="connsiteX0" fmla="*/ 35721 w 153268"/>
                    <a:gd name="connsiteY0" fmla="*/ 150017 h 150020"/>
                    <a:gd name="connsiteX1" fmla="*/ 0 w 153268"/>
                    <a:gd name="connsiteY1" fmla="*/ 76199 h 150020"/>
                    <a:gd name="connsiteX2" fmla="*/ 76200 w 153268"/>
                    <a:gd name="connsiteY2" fmla="*/ 0 h 150020"/>
                    <a:gd name="connsiteX3" fmla="*/ 152401 w 153268"/>
                    <a:gd name="connsiteY3" fmla="*/ 76199 h 150020"/>
                    <a:gd name="connsiteX4" fmla="*/ 116682 w 153268"/>
                    <a:gd name="connsiteY4" fmla="*/ 150020 h 150020"/>
                    <a:gd name="connsiteX0" fmla="*/ 35721 w 153268"/>
                    <a:gd name="connsiteY0" fmla="*/ 150017 h 150020"/>
                    <a:gd name="connsiteX1" fmla="*/ 0 w 153268"/>
                    <a:gd name="connsiteY1" fmla="*/ 76199 h 150020"/>
                    <a:gd name="connsiteX2" fmla="*/ 76200 w 153268"/>
                    <a:gd name="connsiteY2" fmla="*/ 0 h 150020"/>
                    <a:gd name="connsiteX3" fmla="*/ 152401 w 153268"/>
                    <a:gd name="connsiteY3" fmla="*/ 76199 h 150020"/>
                    <a:gd name="connsiteX4" fmla="*/ 116682 w 153268"/>
                    <a:gd name="connsiteY4" fmla="*/ 150020 h 150020"/>
                    <a:gd name="connsiteX0" fmla="*/ 35721 w 153268"/>
                    <a:gd name="connsiteY0" fmla="*/ 150017 h 150020"/>
                    <a:gd name="connsiteX1" fmla="*/ 0 w 153268"/>
                    <a:gd name="connsiteY1" fmla="*/ 76199 h 150020"/>
                    <a:gd name="connsiteX2" fmla="*/ 76200 w 153268"/>
                    <a:gd name="connsiteY2" fmla="*/ 0 h 150020"/>
                    <a:gd name="connsiteX3" fmla="*/ 152401 w 153268"/>
                    <a:gd name="connsiteY3" fmla="*/ 76199 h 150020"/>
                    <a:gd name="connsiteX4" fmla="*/ 116682 w 153268"/>
                    <a:gd name="connsiteY4" fmla="*/ 150020 h 150020"/>
                    <a:gd name="connsiteX0" fmla="*/ 0 w 117547"/>
                    <a:gd name="connsiteY0" fmla="*/ 150017 h 150020"/>
                    <a:gd name="connsiteX1" fmla="*/ 40479 w 117547"/>
                    <a:gd name="connsiteY1" fmla="*/ 0 h 150020"/>
                    <a:gd name="connsiteX2" fmla="*/ 116680 w 117547"/>
                    <a:gd name="connsiteY2" fmla="*/ 76199 h 150020"/>
                    <a:gd name="connsiteX3" fmla="*/ 80961 w 117547"/>
                    <a:gd name="connsiteY3" fmla="*/ 150020 h 150020"/>
                    <a:gd name="connsiteX0" fmla="*/ 0 w 77068"/>
                    <a:gd name="connsiteY0" fmla="*/ 0 h 150020"/>
                    <a:gd name="connsiteX1" fmla="*/ 76201 w 77068"/>
                    <a:gd name="connsiteY1" fmla="*/ 76199 h 150020"/>
                    <a:gd name="connsiteX2" fmla="*/ 40482 w 77068"/>
                    <a:gd name="connsiteY2" fmla="*/ 150020 h 15002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77068" h="150020">
                      <a:moveTo>
                        <a:pt x="0" y="0"/>
                      </a:moveTo>
                      <a:cubicBezTo>
                        <a:pt x="77787" y="1588"/>
                        <a:pt x="79376" y="29368"/>
                        <a:pt x="76201" y="76199"/>
                      </a:cubicBezTo>
                      <a:cubicBezTo>
                        <a:pt x="71439" y="131762"/>
                        <a:pt x="52388" y="125413"/>
                        <a:pt x="40482" y="150020"/>
                      </a:cubicBezTo>
                    </a:path>
                  </a:pathLst>
                </a:custGeom>
                <a:noFill/>
                <a:ln w="25400">
                  <a:solidFill>
                    <a:srgbClr val="6969B6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CA" dirty="0"/>
                </a:p>
              </p:txBody>
            </p:sp>
          </p:grpSp>
          <p:grpSp>
            <p:nvGrpSpPr>
              <p:cNvPr id="58" name="Group 57"/>
              <p:cNvGrpSpPr/>
              <p:nvPr/>
            </p:nvGrpSpPr>
            <p:grpSpPr>
              <a:xfrm rot="17760000" flipH="1">
                <a:off x="677893" y="2198673"/>
                <a:ext cx="153024" cy="150020"/>
                <a:chOff x="534893" y="1981085"/>
                <a:chExt cx="153024" cy="150020"/>
              </a:xfrm>
            </p:grpSpPr>
            <p:sp>
              <p:nvSpPr>
                <p:cNvPr id="61" name="Freeform 60"/>
                <p:cNvSpPr/>
                <p:nvPr/>
              </p:nvSpPr>
              <p:spPr>
                <a:xfrm>
                  <a:off x="610849" y="1981085"/>
                  <a:ext cx="77068" cy="150020"/>
                </a:xfrm>
                <a:custGeom>
                  <a:avLst/>
                  <a:gdLst>
                    <a:gd name="connsiteX0" fmla="*/ 0 w 295275"/>
                    <a:gd name="connsiteY0" fmla="*/ 152400 h 152400"/>
                    <a:gd name="connsiteX1" fmla="*/ 0 w 295275"/>
                    <a:gd name="connsiteY1" fmla="*/ 152400 h 152400"/>
                    <a:gd name="connsiteX2" fmla="*/ 66675 w 295275"/>
                    <a:gd name="connsiteY2" fmla="*/ 123825 h 152400"/>
                    <a:gd name="connsiteX3" fmla="*/ 38100 w 295275"/>
                    <a:gd name="connsiteY3" fmla="*/ 47625 h 152400"/>
                    <a:gd name="connsiteX4" fmla="*/ 142875 w 295275"/>
                    <a:gd name="connsiteY4" fmla="*/ 0 h 152400"/>
                    <a:gd name="connsiteX5" fmla="*/ 238125 w 295275"/>
                    <a:gd name="connsiteY5" fmla="*/ 47625 h 152400"/>
                    <a:gd name="connsiteX6" fmla="*/ 209550 w 295275"/>
                    <a:gd name="connsiteY6" fmla="*/ 133350 h 152400"/>
                    <a:gd name="connsiteX7" fmla="*/ 295275 w 295275"/>
                    <a:gd name="connsiteY7" fmla="*/ 152400 h 152400"/>
                    <a:gd name="connsiteX0" fmla="*/ 0 w 277485"/>
                    <a:gd name="connsiteY0" fmla="*/ 152400 h 163073"/>
                    <a:gd name="connsiteX1" fmla="*/ 0 w 277485"/>
                    <a:gd name="connsiteY1" fmla="*/ 152400 h 163073"/>
                    <a:gd name="connsiteX2" fmla="*/ 66675 w 277485"/>
                    <a:gd name="connsiteY2" fmla="*/ 123825 h 163073"/>
                    <a:gd name="connsiteX3" fmla="*/ 38100 w 277485"/>
                    <a:gd name="connsiteY3" fmla="*/ 47625 h 163073"/>
                    <a:gd name="connsiteX4" fmla="*/ 142875 w 277485"/>
                    <a:gd name="connsiteY4" fmla="*/ 0 h 163073"/>
                    <a:gd name="connsiteX5" fmla="*/ 238125 w 277485"/>
                    <a:gd name="connsiteY5" fmla="*/ 47625 h 163073"/>
                    <a:gd name="connsiteX6" fmla="*/ 209550 w 277485"/>
                    <a:gd name="connsiteY6" fmla="*/ 133350 h 163073"/>
                    <a:gd name="connsiteX7" fmla="*/ 277485 w 277485"/>
                    <a:gd name="connsiteY7" fmla="*/ 163073 h 163073"/>
                    <a:gd name="connsiteX0" fmla="*/ 0 w 277485"/>
                    <a:gd name="connsiteY0" fmla="*/ 152400 h 163073"/>
                    <a:gd name="connsiteX1" fmla="*/ 21348 w 277485"/>
                    <a:gd name="connsiteY1" fmla="*/ 141726 h 163073"/>
                    <a:gd name="connsiteX2" fmla="*/ 66675 w 277485"/>
                    <a:gd name="connsiteY2" fmla="*/ 123825 h 163073"/>
                    <a:gd name="connsiteX3" fmla="*/ 38100 w 277485"/>
                    <a:gd name="connsiteY3" fmla="*/ 47625 h 163073"/>
                    <a:gd name="connsiteX4" fmla="*/ 142875 w 277485"/>
                    <a:gd name="connsiteY4" fmla="*/ 0 h 163073"/>
                    <a:gd name="connsiteX5" fmla="*/ 238125 w 277485"/>
                    <a:gd name="connsiteY5" fmla="*/ 47625 h 163073"/>
                    <a:gd name="connsiteX6" fmla="*/ 209550 w 277485"/>
                    <a:gd name="connsiteY6" fmla="*/ 133350 h 163073"/>
                    <a:gd name="connsiteX7" fmla="*/ 277485 w 277485"/>
                    <a:gd name="connsiteY7" fmla="*/ 163073 h 163073"/>
                    <a:gd name="connsiteX0" fmla="*/ 35654 w 256212"/>
                    <a:gd name="connsiteY0" fmla="*/ 163073 h 163073"/>
                    <a:gd name="connsiteX1" fmla="*/ 75 w 256212"/>
                    <a:gd name="connsiteY1" fmla="*/ 141726 h 163073"/>
                    <a:gd name="connsiteX2" fmla="*/ 45402 w 256212"/>
                    <a:gd name="connsiteY2" fmla="*/ 123825 h 163073"/>
                    <a:gd name="connsiteX3" fmla="*/ 16827 w 256212"/>
                    <a:gd name="connsiteY3" fmla="*/ 47625 h 163073"/>
                    <a:gd name="connsiteX4" fmla="*/ 121602 w 256212"/>
                    <a:gd name="connsiteY4" fmla="*/ 0 h 163073"/>
                    <a:gd name="connsiteX5" fmla="*/ 216852 w 256212"/>
                    <a:gd name="connsiteY5" fmla="*/ 47625 h 163073"/>
                    <a:gd name="connsiteX6" fmla="*/ 188277 w 256212"/>
                    <a:gd name="connsiteY6" fmla="*/ 133350 h 163073"/>
                    <a:gd name="connsiteX7" fmla="*/ 256212 w 256212"/>
                    <a:gd name="connsiteY7" fmla="*/ 163073 h 163073"/>
                    <a:gd name="connsiteX0" fmla="*/ 0 w 256137"/>
                    <a:gd name="connsiteY0" fmla="*/ 141726 h 163073"/>
                    <a:gd name="connsiteX1" fmla="*/ 45327 w 256137"/>
                    <a:gd name="connsiteY1" fmla="*/ 123825 h 163073"/>
                    <a:gd name="connsiteX2" fmla="*/ 16752 w 256137"/>
                    <a:gd name="connsiteY2" fmla="*/ 47625 h 163073"/>
                    <a:gd name="connsiteX3" fmla="*/ 121527 w 256137"/>
                    <a:gd name="connsiteY3" fmla="*/ 0 h 163073"/>
                    <a:gd name="connsiteX4" fmla="*/ 216777 w 256137"/>
                    <a:gd name="connsiteY4" fmla="*/ 47625 h 163073"/>
                    <a:gd name="connsiteX5" fmla="*/ 188202 w 256137"/>
                    <a:gd name="connsiteY5" fmla="*/ 133350 h 163073"/>
                    <a:gd name="connsiteX6" fmla="*/ 256137 w 256137"/>
                    <a:gd name="connsiteY6" fmla="*/ 163073 h 163073"/>
                    <a:gd name="connsiteX0" fmla="*/ 8153 w 239385"/>
                    <a:gd name="connsiteY0" fmla="*/ 152400 h 163073"/>
                    <a:gd name="connsiteX1" fmla="*/ 28575 w 239385"/>
                    <a:gd name="connsiteY1" fmla="*/ 123825 h 163073"/>
                    <a:gd name="connsiteX2" fmla="*/ 0 w 239385"/>
                    <a:gd name="connsiteY2" fmla="*/ 47625 h 163073"/>
                    <a:gd name="connsiteX3" fmla="*/ 104775 w 239385"/>
                    <a:gd name="connsiteY3" fmla="*/ 0 h 163073"/>
                    <a:gd name="connsiteX4" fmla="*/ 200025 w 239385"/>
                    <a:gd name="connsiteY4" fmla="*/ 47625 h 163073"/>
                    <a:gd name="connsiteX5" fmla="*/ 171450 w 239385"/>
                    <a:gd name="connsiteY5" fmla="*/ 133350 h 163073"/>
                    <a:gd name="connsiteX6" fmla="*/ 239385 w 239385"/>
                    <a:gd name="connsiteY6" fmla="*/ 163073 h 163073"/>
                    <a:gd name="connsiteX0" fmla="*/ 8153 w 239385"/>
                    <a:gd name="connsiteY0" fmla="*/ 152400 h 163073"/>
                    <a:gd name="connsiteX1" fmla="*/ 35719 w 239385"/>
                    <a:gd name="connsiteY1" fmla="*/ 138112 h 163073"/>
                    <a:gd name="connsiteX2" fmla="*/ 0 w 239385"/>
                    <a:gd name="connsiteY2" fmla="*/ 47625 h 163073"/>
                    <a:gd name="connsiteX3" fmla="*/ 104775 w 239385"/>
                    <a:gd name="connsiteY3" fmla="*/ 0 h 163073"/>
                    <a:gd name="connsiteX4" fmla="*/ 200025 w 239385"/>
                    <a:gd name="connsiteY4" fmla="*/ 47625 h 163073"/>
                    <a:gd name="connsiteX5" fmla="*/ 171450 w 239385"/>
                    <a:gd name="connsiteY5" fmla="*/ 133350 h 163073"/>
                    <a:gd name="connsiteX6" fmla="*/ 239385 w 239385"/>
                    <a:gd name="connsiteY6" fmla="*/ 163073 h 163073"/>
                    <a:gd name="connsiteX0" fmla="*/ 35719 w 239385"/>
                    <a:gd name="connsiteY0" fmla="*/ 138112 h 163073"/>
                    <a:gd name="connsiteX1" fmla="*/ 0 w 239385"/>
                    <a:gd name="connsiteY1" fmla="*/ 47625 h 163073"/>
                    <a:gd name="connsiteX2" fmla="*/ 104775 w 239385"/>
                    <a:gd name="connsiteY2" fmla="*/ 0 h 163073"/>
                    <a:gd name="connsiteX3" fmla="*/ 200025 w 239385"/>
                    <a:gd name="connsiteY3" fmla="*/ 47625 h 163073"/>
                    <a:gd name="connsiteX4" fmla="*/ 171450 w 239385"/>
                    <a:gd name="connsiteY4" fmla="*/ 133350 h 163073"/>
                    <a:gd name="connsiteX5" fmla="*/ 239385 w 239385"/>
                    <a:gd name="connsiteY5" fmla="*/ 163073 h 163073"/>
                    <a:gd name="connsiteX0" fmla="*/ 45244 w 239385"/>
                    <a:gd name="connsiteY0" fmla="*/ 138112 h 163073"/>
                    <a:gd name="connsiteX1" fmla="*/ 0 w 239385"/>
                    <a:gd name="connsiteY1" fmla="*/ 47625 h 163073"/>
                    <a:gd name="connsiteX2" fmla="*/ 104775 w 239385"/>
                    <a:gd name="connsiteY2" fmla="*/ 0 h 163073"/>
                    <a:gd name="connsiteX3" fmla="*/ 200025 w 239385"/>
                    <a:gd name="connsiteY3" fmla="*/ 47625 h 163073"/>
                    <a:gd name="connsiteX4" fmla="*/ 171450 w 239385"/>
                    <a:gd name="connsiteY4" fmla="*/ 133350 h 163073"/>
                    <a:gd name="connsiteX5" fmla="*/ 239385 w 239385"/>
                    <a:gd name="connsiteY5" fmla="*/ 163073 h 163073"/>
                    <a:gd name="connsiteX0" fmla="*/ 45244 w 200025"/>
                    <a:gd name="connsiteY0" fmla="*/ 138112 h 138112"/>
                    <a:gd name="connsiteX1" fmla="*/ 0 w 200025"/>
                    <a:gd name="connsiteY1" fmla="*/ 47625 h 138112"/>
                    <a:gd name="connsiteX2" fmla="*/ 104775 w 200025"/>
                    <a:gd name="connsiteY2" fmla="*/ 0 h 138112"/>
                    <a:gd name="connsiteX3" fmla="*/ 200025 w 200025"/>
                    <a:gd name="connsiteY3" fmla="*/ 47625 h 138112"/>
                    <a:gd name="connsiteX4" fmla="*/ 171450 w 200025"/>
                    <a:gd name="connsiteY4" fmla="*/ 133350 h 138112"/>
                    <a:gd name="connsiteX0" fmla="*/ 45244 w 200025"/>
                    <a:gd name="connsiteY0" fmla="*/ 138112 h 138112"/>
                    <a:gd name="connsiteX1" fmla="*/ 0 w 200025"/>
                    <a:gd name="connsiteY1" fmla="*/ 47625 h 138112"/>
                    <a:gd name="connsiteX2" fmla="*/ 104775 w 200025"/>
                    <a:gd name="connsiteY2" fmla="*/ 0 h 138112"/>
                    <a:gd name="connsiteX3" fmla="*/ 200025 w 200025"/>
                    <a:gd name="connsiteY3" fmla="*/ 47625 h 138112"/>
                    <a:gd name="connsiteX4" fmla="*/ 164306 w 200025"/>
                    <a:gd name="connsiteY4" fmla="*/ 135731 h 138112"/>
                    <a:gd name="connsiteX0" fmla="*/ 45244 w 200025"/>
                    <a:gd name="connsiteY0" fmla="*/ 150018 h 150018"/>
                    <a:gd name="connsiteX1" fmla="*/ 0 w 200025"/>
                    <a:gd name="connsiteY1" fmla="*/ 59531 h 150018"/>
                    <a:gd name="connsiteX2" fmla="*/ 107156 w 200025"/>
                    <a:gd name="connsiteY2" fmla="*/ 0 h 150018"/>
                    <a:gd name="connsiteX3" fmla="*/ 200025 w 200025"/>
                    <a:gd name="connsiteY3" fmla="*/ 59531 h 150018"/>
                    <a:gd name="connsiteX4" fmla="*/ 164306 w 200025"/>
                    <a:gd name="connsiteY4" fmla="*/ 147637 h 150018"/>
                    <a:gd name="connsiteX0" fmla="*/ 45244 w 216694"/>
                    <a:gd name="connsiteY0" fmla="*/ 150018 h 150018"/>
                    <a:gd name="connsiteX1" fmla="*/ 0 w 216694"/>
                    <a:gd name="connsiteY1" fmla="*/ 59531 h 150018"/>
                    <a:gd name="connsiteX2" fmla="*/ 107156 w 216694"/>
                    <a:gd name="connsiteY2" fmla="*/ 0 h 150018"/>
                    <a:gd name="connsiteX3" fmla="*/ 216694 w 216694"/>
                    <a:gd name="connsiteY3" fmla="*/ 80962 h 150018"/>
                    <a:gd name="connsiteX4" fmla="*/ 164306 w 216694"/>
                    <a:gd name="connsiteY4" fmla="*/ 147637 h 150018"/>
                    <a:gd name="connsiteX0" fmla="*/ 45244 w 226219"/>
                    <a:gd name="connsiteY0" fmla="*/ 150018 h 150018"/>
                    <a:gd name="connsiteX1" fmla="*/ 0 w 226219"/>
                    <a:gd name="connsiteY1" fmla="*/ 59531 h 150018"/>
                    <a:gd name="connsiteX2" fmla="*/ 107156 w 226219"/>
                    <a:gd name="connsiteY2" fmla="*/ 0 h 150018"/>
                    <a:gd name="connsiteX3" fmla="*/ 226219 w 226219"/>
                    <a:gd name="connsiteY3" fmla="*/ 83343 h 150018"/>
                    <a:gd name="connsiteX4" fmla="*/ 164306 w 226219"/>
                    <a:gd name="connsiteY4" fmla="*/ 147637 h 150018"/>
                    <a:gd name="connsiteX0" fmla="*/ 54769 w 235744"/>
                    <a:gd name="connsiteY0" fmla="*/ 150018 h 150018"/>
                    <a:gd name="connsiteX1" fmla="*/ 0 w 235744"/>
                    <a:gd name="connsiteY1" fmla="*/ 83343 h 150018"/>
                    <a:gd name="connsiteX2" fmla="*/ 116681 w 235744"/>
                    <a:gd name="connsiteY2" fmla="*/ 0 h 150018"/>
                    <a:gd name="connsiteX3" fmla="*/ 235744 w 235744"/>
                    <a:gd name="connsiteY3" fmla="*/ 83343 h 150018"/>
                    <a:gd name="connsiteX4" fmla="*/ 173831 w 235744"/>
                    <a:gd name="connsiteY4" fmla="*/ 147637 h 150018"/>
                    <a:gd name="connsiteX0" fmla="*/ 54769 w 235744"/>
                    <a:gd name="connsiteY0" fmla="*/ 150018 h 157162"/>
                    <a:gd name="connsiteX1" fmla="*/ 0 w 235744"/>
                    <a:gd name="connsiteY1" fmla="*/ 83343 h 157162"/>
                    <a:gd name="connsiteX2" fmla="*/ 116681 w 235744"/>
                    <a:gd name="connsiteY2" fmla="*/ 0 h 157162"/>
                    <a:gd name="connsiteX3" fmla="*/ 235744 w 235744"/>
                    <a:gd name="connsiteY3" fmla="*/ 83343 h 157162"/>
                    <a:gd name="connsiteX4" fmla="*/ 159544 w 235744"/>
                    <a:gd name="connsiteY4" fmla="*/ 157162 h 157162"/>
                    <a:gd name="connsiteX0" fmla="*/ 71438 w 235744"/>
                    <a:gd name="connsiteY0" fmla="*/ 157161 h 157162"/>
                    <a:gd name="connsiteX1" fmla="*/ 0 w 235744"/>
                    <a:gd name="connsiteY1" fmla="*/ 83343 h 157162"/>
                    <a:gd name="connsiteX2" fmla="*/ 116681 w 235744"/>
                    <a:gd name="connsiteY2" fmla="*/ 0 h 157162"/>
                    <a:gd name="connsiteX3" fmla="*/ 235744 w 235744"/>
                    <a:gd name="connsiteY3" fmla="*/ 83343 h 157162"/>
                    <a:gd name="connsiteX4" fmla="*/ 159544 w 235744"/>
                    <a:gd name="connsiteY4" fmla="*/ 157162 h 157162"/>
                    <a:gd name="connsiteX0" fmla="*/ 73820 w 235744"/>
                    <a:gd name="connsiteY0" fmla="*/ 157161 h 157162"/>
                    <a:gd name="connsiteX1" fmla="*/ 0 w 235744"/>
                    <a:gd name="connsiteY1" fmla="*/ 83343 h 157162"/>
                    <a:gd name="connsiteX2" fmla="*/ 116681 w 235744"/>
                    <a:gd name="connsiteY2" fmla="*/ 0 h 157162"/>
                    <a:gd name="connsiteX3" fmla="*/ 235744 w 235744"/>
                    <a:gd name="connsiteY3" fmla="*/ 83343 h 157162"/>
                    <a:gd name="connsiteX4" fmla="*/ 159544 w 235744"/>
                    <a:gd name="connsiteY4" fmla="*/ 157162 h 157162"/>
                    <a:gd name="connsiteX0" fmla="*/ 73820 w 195263"/>
                    <a:gd name="connsiteY0" fmla="*/ 157161 h 157162"/>
                    <a:gd name="connsiteX1" fmla="*/ 0 w 195263"/>
                    <a:gd name="connsiteY1" fmla="*/ 83343 h 157162"/>
                    <a:gd name="connsiteX2" fmla="*/ 116681 w 195263"/>
                    <a:gd name="connsiteY2" fmla="*/ 0 h 157162"/>
                    <a:gd name="connsiteX3" fmla="*/ 195263 w 195263"/>
                    <a:gd name="connsiteY3" fmla="*/ 78580 h 157162"/>
                    <a:gd name="connsiteX4" fmla="*/ 159544 w 195263"/>
                    <a:gd name="connsiteY4" fmla="*/ 157162 h 157162"/>
                    <a:gd name="connsiteX0" fmla="*/ 30958 w 152401"/>
                    <a:gd name="connsiteY0" fmla="*/ 157161 h 157162"/>
                    <a:gd name="connsiteX1" fmla="*/ 0 w 152401"/>
                    <a:gd name="connsiteY1" fmla="*/ 85724 h 157162"/>
                    <a:gd name="connsiteX2" fmla="*/ 73819 w 152401"/>
                    <a:gd name="connsiteY2" fmla="*/ 0 h 157162"/>
                    <a:gd name="connsiteX3" fmla="*/ 152401 w 152401"/>
                    <a:gd name="connsiteY3" fmla="*/ 78580 h 157162"/>
                    <a:gd name="connsiteX4" fmla="*/ 116682 w 152401"/>
                    <a:gd name="connsiteY4" fmla="*/ 157162 h 157162"/>
                    <a:gd name="connsiteX0" fmla="*/ 30958 w 152401"/>
                    <a:gd name="connsiteY0" fmla="*/ 154780 h 154781"/>
                    <a:gd name="connsiteX1" fmla="*/ 0 w 152401"/>
                    <a:gd name="connsiteY1" fmla="*/ 83343 h 154781"/>
                    <a:gd name="connsiteX2" fmla="*/ 76200 w 152401"/>
                    <a:gd name="connsiteY2" fmla="*/ 0 h 154781"/>
                    <a:gd name="connsiteX3" fmla="*/ 152401 w 152401"/>
                    <a:gd name="connsiteY3" fmla="*/ 76199 h 154781"/>
                    <a:gd name="connsiteX4" fmla="*/ 116682 w 152401"/>
                    <a:gd name="connsiteY4" fmla="*/ 154781 h 154781"/>
                    <a:gd name="connsiteX0" fmla="*/ 26195 w 147638"/>
                    <a:gd name="connsiteY0" fmla="*/ 154780 h 154781"/>
                    <a:gd name="connsiteX1" fmla="*/ 0 w 147638"/>
                    <a:gd name="connsiteY1" fmla="*/ 76199 h 154781"/>
                    <a:gd name="connsiteX2" fmla="*/ 71437 w 147638"/>
                    <a:gd name="connsiteY2" fmla="*/ 0 h 154781"/>
                    <a:gd name="connsiteX3" fmla="*/ 147638 w 147638"/>
                    <a:gd name="connsiteY3" fmla="*/ 76199 h 154781"/>
                    <a:gd name="connsiteX4" fmla="*/ 111919 w 147638"/>
                    <a:gd name="connsiteY4" fmla="*/ 154781 h 154781"/>
                    <a:gd name="connsiteX0" fmla="*/ 28576 w 150019"/>
                    <a:gd name="connsiteY0" fmla="*/ 154780 h 154781"/>
                    <a:gd name="connsiteX1" fmla="*/ 0 w 150019"/>
                    <a:gd name="connsiteY1" fmla="*/ 76199 h 154781"/>
                    <a:gd name="connsiteX2" fmla="*/ 73818 w 150019"/>
                    <a:gd name="connsiteY2" fmla="*/ 0 h 154781"/>
                    <a:gd name="connsiteX3" fmla="*/ 150019 w 150019"/>
                    <a:gd name="connsiteY3" fmla="*/ 76199 h 154781"/>
                    <a:gd name="connsiteX4" fmla="*/ 114300 w 150019"/>
                    <a:gd name="connsiteY4" fmla="*/ 154781 h 154781"/>
                    <a:gd name="connsiteX0" fmla="*/ 30957 w 152400"/>
                    <a:gd name="connsiteY0" fmla="*/ 154780 h 154781"/>
                    <a:gd name="connsiteX1" fmla="*/ 0 w 152400"/>
                    <a:gd name="connsiteY1" fmla="*/ 78580 h 154781"/>
                    <a:gd name="connsiteX2" fmla="*/ 76199 w 152400"/>
                    <a:gd name="connsiteY2" fmla="*/ 0 h 154781"/>
                    <a:gd name="connsiteX3" fmla="*/ 152400 w 152400"/>
                    <a:gd name="connsiteY3" fmla="*/ 76199 h 154781"/>
                    <a:gd name="connsiteX4" fmla="*/ 116681 w 152400"/>
                    <a:gd name="connsiteY4" fmla="*/ 154781 h 154781"/>
                    <a:gd name="connsiteX0" fmla="*/ 35719 w 157162"/>
                    <a:gd name="connsiteY0" fmla="*/ 154780 h 154781"/>
                    <a:gd name="connsiteX1" fmla="*/ 0 w 157162"/>
                    <a:gd name="connsiteY1" fmla="*/ 78580 h 154781"/>
                    <a:gd name="connsiteX2" fmla="*/ 80961 w 157162"/>
                    <a:gd name="connsiteY2" fmla="*/ 0 h 154781"/>
                    <a:gd name="connsiteX3" fmla="*/ 157162 w 157162"/>
                    <a:gd name="connsiteY3" fmla="*/ 76199 h 154781"/>
                    <a:gd name="connsiteX4" fmla="*/ 121443 w 157162"/>
                    <a:gd name="connsiteY4" fmla="*/ 154781 h 154781"/>
                    <a:gd name="connsiteX0" fmla="*/ 28576 w 150019"/>
                    <a:gd name="connsiteY0" fmla="*/ 154780 h 154781"/>
                    <a:gd name="connsiteX1" fmla="*/ 0 w 150019"/>
                    <a:gd name="connsiteY1" fmla="*/ 78580 h 154781"/>
                    <a:gd name="connsiteX2" fmla="*/ 73818 w 150019"/>
                    <a:gd name="connsiteY2" fmla="*/ 0 h 154781"/>
                    <a:gd name="connsiteX3" fmla="*/ 150019 w 150019"/>
                    <a:gd name="connsiteY3" fmla="*/ 76199 h 154781"/>
                    <a:gd name="connsiteX4" fmla="*/ 114300 w 150019"/>
                    <a:gd name="connsiteY4" fmla="*/ 154781 h 154781"/>
                    <a:gd name="connsiteX0" fmla="*/ 28576 w 150019"/>
                    <a:gd name="connsiteY0" fmla="*/ 154780 h 154781"/>
                    <a:gd name="connsiteX1" fmla="*/ 0 w 150019"/>
                    <a:gd name="connsiteY1" fmla="*/ 80962 h 154781"/>
                    <a:gd name="connsiteX2" fmla="*/ 73818 w 150019"/>
                    <a:gd name="connsiteY2" fmla="*/ 0 h 154781"/>
                    <a:gd name="connsiteX3" fmla="*/ 150019 w 150019"/>
                    <a:gd name="connsiteY3" fmla="*/ 76199 h 154781"/>
                    <a:gd name="connsiteX4" fmla="*/ 114300 w 150019"/>
                    <a:gd name="connsiteY4" fmla="*/ 154781 h 154781"/>
                    <a:gd name="connsiteX0" fmla="*/ 28576 w 150019"/>
                    <a:gd name="connsiteY0" fmla="*/ 154780 h 154781"/>
                    <a:gd name="connsiteX1" fmla="*/ 0 w 150019"/>
                    <a:gd name="connsiteY1" fmla="*/ 73818 h 154781"/>
                    <a:gd name="connsiteX2" fmla="*/ 73818 w 150019"/>
                    <a:gd name="connsiteY2" fmla="*/ 0 h 154781"/>
                    <a:gd name="connsiteX3" fmla="*/ 150019 w 150019"/>
                    <a:gd name="connsiteY3" fmla="*/ 76199 h 154781"/>
                    <a:gd name="connsiteX4" fmla="*/ 114300 w 150019"/>
                    <a:gd name="connsiteY4" fmla="*/ 154781 h 154781"/>
                    <a:gd name="connsiteX0" fmla="*/ 30958 w 152401"/>
                    <a:gd name="connsiteY0" fmla="*/ 154780 h 154781"/>
                    <a:gd name="connsiteX1" fmla="*/ 0 w 152401"/>
                    <a:gd name="connsiteY1" fmla="*/ 73818 h 154781"/>
                    <a:gd name="connsiteX2" fmla="*/ 76200 w 152401"/>
                    <a:gd name="connsiteY2" fmla="*/ 0 h 154781"/>
                    <a:gd name="connsiteX3" fmla="*/ 152401 w 152401"/>
                    <a:gd name="connsiteY3" fmla="*/ 76199 h 154781"/>
                    <a:gd name="connsiteX4" fmla="*/ 116682 w 152401"/>
                    <a:gd name="connsiteY4" fmla="*/ 154781 h 154781"/>
                    <a:gd name="connsiteX0" fmla="*/ 30958 w 152401"/>
                    <a:gd name="connsiteY0" fmla="*/ 154780 h 154781"/>
                    <a:gd name="connsiteX1" fmla="*/ 0 w 152401"/>
                    <a:gd name="connsiteY1" fmla="*/ 73818 h 154781"/>
                    <a:gd name="connsiteX2" fmla="*/ 76200 w 152401"/>
                    <a:gd name="connsiteY2" fmla="*/ 0 h 154781"/>
                    <a:gd name="connsiteX3" fmla="*/ 152401 w 152401"/>
                    <a:gd name="connsiteY3" fmla="*/ 76199 h 154781"/>
                    <a:gd name="connsiteX4" fmla="*/ 116682 w 152401"/>
                    <a:gd name="connsiteY4" fmla="*/ 154781 h 154781"/>
                    <a:gd name="connsiteX0" fmla="*/ 33339 w 154782"/>
                    <a:gd name="connsiteY0" fmla="*/ 154780 h 154781"/>
                    <a:gd name="connsiteX1" fmla="*/ 0 w 154782"/>
                    <a:gd name="connsiteY1" fmla="*/ 78580 h 154781"/>
                    <a:gd name="connsiteX2" fmla="*/ 78581 w 154782"/>
                    <a:gd name="connsiteY2" fmla="*/ 0 h 154781"/>
                    <a:gd name="connsiteX3" fmla="*/ 154782 w 154782"/>
                    <a:gd name="connsiteY3" fmla="*/ 76199 h 154781"/>
                    <a:gd name="connsiteX4" fmla="*/ 119063 w 154782"/>
                    <a:gd name="connsiteY4" fmla="*/ 154781 h 154781"/>
                    <a:gd name="connsiteX0" fmla="*/ 28576 w 150019"/>
                    <a:gd name="connsiteY0" fmla="*/ 154780 h 154781"/>
                    <a:gd name="connsiteX1" fmla="*/ 0 w 150019"/>
                    <a:gd name="connsiteY1" fmla="*/ 76199 h 154781"/>
                    <a:gd name="connsiteX2" fmla="*/ 73818 w 150019"/>
                    <a:gd name="connsiteY2" fmla="*/ 0 h 154781"/>
                    <a:gd name="connsiteX3" fmla="*/ 150019 w 150019"/>
                    <a:gd name="connsiteY3" fmla="*/ 76199 h 154781"/>
                    <a:gd name="connsiteX4" fmla="*/ 114300 w 150019"/>
                    <a:gd name="connsiteY4" fmla="*/ 154781 h 154781"/>
                    <a:gd name="connsiteX0" fmla="*/ 30958 w 152401"/>
                    <a:gd name="connsiteY0" fmla="*/ 154780 h 154781"/>
                    <a:gd name="connsiteX1" fmla="*/ 0 w 152401"/>
                    <a:gd name="connsiteY1" fmla="*/ 73818 h 154781"/>
                    <a:gd name="connsiteX2" fmla="*/ 76200 w 152401"/>
                    <a:gd name="connsiteY2" fmla="*/ 0 h 154781"/>
                    <a:gd name="connsiteX3" fmla="*/ 152401 w 152401"/>
                    <a:gd name="connsiteY3" fmla="*/ 76199 h 154781"/>
                    <a:gd name="connsiteX4" fmla="*/ 116682 w 152401"/>
                    <a:gd name="connsiteY4" fmla="*/ 154781 h 154781"/>
                    <a:gd name="connsiteX0" fmla="*/ 30958 w 152401"/>
                    <a:gd name="connsiteY0" fmla="*/ 154780 h 154781"/>
                    <a:gd name="connsiteX1" fmla="*/ 0 w 152401"/>
                    <a:gd name="connsiteY1" fmla="*/ 76199 h 154781"/>
                    <a:gd name="connsiteX2" fmla="*/ 76200 w 152401"/>
                    <a:gd name="connsiteY2" fmla="*/ 0 h 154781"/>
                    <a:gd name="connsiteX3" fmla="*/ 152401 w 152401"/>
                    <a:gd name="connsiteY3" fmla="*/ 76199 h 154781"/>
                    <a:gd name="connsiteX4" fmla="*/ 116682 w 152401"/>
                    <a:gd name="connsiteY4" fmla="*/ 154781 h 154781"/>
                    <a:gd name="connsiteX0" fmla="*/ 35721 w 152401"/>
                    <a:gd name="connsiteY0" fmla="*/ 150017 h 154781"/>
                    <a:gd name="connsiteX1" fmla="*/ 0 w 152401"/>
                    <a:gd name="connsiteY1" fmla="*/ 76199 h 154781"/>
                    <a:gd name="connsiteX2" fmla="*/ 76200 w 152401"/>
                    <a:gd name="connsiteY2" fmla="*/ 0 h 154781"/>
                    <a:gd name="connsiteX3" fmla="*/ 152401 w 152401"/>
                    <a:gd name="connsiteY3" fmla="*/ 76199 h 154781"/>
                    <a:gd name="connsiteX4" fmla="*/ 116682 w 152401"/>
                    <a:gd name="connsiteY4" fmla="*/ 154781 h 154781"/>
                    <a:gd name="connsiteX0" fmla="*/ 35721 w 152401"/>
                    <a:gd name="connsiteY0" fmla="*/ 150017 h 154781"/>
                    <a:gd name="connsiteX1" fmla="*/ 0 w 152401"/>
                    <a:gd name="connsiteY1" fmla="*/ 76199 h 154781"/>
                    <a:gd name="connsiteX2" fmla="*/ 76200 w 152401"/>
                    <a:gd name="connsiteY2" fmla="*/ 0 h 154781"/>
                    <a:gd name="connsiteX3" fmla="*/ 152401 w 152401"/>
                    <a:gd name="connsiteY3" fmla="*/ 76199 h 154781"/>
                    <a:gd name="connsiteX4" fmla="*/ 123826 w 152401"/>
                    <a:gd name="connsiteY4" fmla="*/ 154781 h 154781"/>
                    <a:gd name="connsiteX0" fmla="*/ 35721 w 152401"/>
                    <a:gd name="connsiteY0" fmla="*/ 150017 h 152400"/>
                    <a:gd name="connsiteX1" fmla="*/ 0 w 152401"/>
                    <a:gd name="connsiteY1" fmla="*/ 76199 h 152400"/>
                    <a:gd name="connsiteX2" fmla="*/ 76200 w 152401"/>
                    <a:gd name="connsiteY2" fmla="*/ 0 h 152400"/>
                    <a:gd name="connsiteX3" fmla="*/ 152401 w 152401"/>
                    <a:gd name="connsiteY3" fmla="*/ 76199 h 152400"/>
                    <a:gd name="connsiteX4" fmla="*/ 121445 w 152401"/>
                    <a:gd name="connsiteY4" fmla="*/ 152400 h 152400"/>
                    <a:gd name="connsiteX0" fmla="*/ 35721 w 152401"/>
                    <a:gd name="connsiteY0" fmla="*/ 150017 h 150017"/>
                    <a:gd name="connsiteX1" fmla="*/ 0 w 152401"/>
                    <a:gd name="connsiteY1" fmla="*/ 76199 h 150017"/>
                    <a:gd name="connsiteX2" fmla="*/ 76200 w 152401"/>
                    <a:gd name="connsiteY2" fmla="*/ 0 h 150017"/>
                    <a:gd name="connsiteX3" fmla="*/ 152401 w 152401"/>
                    <a:gd name="connsiteY3" fmla="*/ 76199 h 150017"/>
                    <a:gd name="connsiteX4" fmla="*/ 119064 w 152401"/>
                    <a:gd name="connsiteY4" fmla="*/ 147638 h 150017"/>
                    <a:gd name="connsiteX0" fmla="*/ 35721 w 152401"/>
                    <a:gd name="connsiteY0" fmla="*/ 150017 h 150020"/>
                    <a:gd name="connsiteX1" fmla="*/ 0 w 152401"/>
                    <a:gd name="connsiteY1" fmla="*/ 76199 h 150020"/>
                    <a:gd name="connsiteX2" fmla="*/ 76200 w 152401"/>
                    <a:gd name="connsiteY2" fmla="*/ 0 h 150020"/>
                    <a:gd name="connsiteX3" fmla="*/ 152401 w 152401"/>
                    <a:gd name="connsiteY3" fmla="*/ 76199 h 150020"/>
                    <a:gd name="connsiteX4" fmla="*/ 116682 w 152401"/>
                    <a:gd name="connsiteY4" fmla="*/ 150020 h 150020"/>
                    <a:gd name="connsiteX0" fmla="*/ 35721 w 152401"/>
                    <a:gd name="connsiteY0" fmla="*/ 150017 h 150020"/>
                    <a:gd name="connsiteX1" fmla="*/ 0 w 152401"/>
                    <a:gd name="connsiteY1" fmla="*/ 76199 h 150020"/>
                    <a:gd name="connsiteX2" fmla="*/ 76200 w 152401"/>
                    <a:gd name="connsiteY2" fmla="*/ 0 h 150020"/>
                    <a:gd name="connsiteX3" fmla="*/ 152401 w 152401"/>
                    <a:gd name="connsiteY3" fmla="*/ 76199 h 150020"/>
                    <a:gd name="connsiteX4" fmla="*/ 116682 w 152401"/>
                    <a:gd name="connsiteY4" fmla="*/ 150020 h 150020"/>
                    <a:gd name="connsiteX0" fmla="*/ 35721 w 152401"/>
                    <a:gd name="connsiteY0" fmla="*/ 150017 h 150020"/>
                    <a:gd name="connsiteX1" fmla="*/ 0 w 152401"/>
                    <a:gd name="connsiteY1" fmla="*/ 76199 h 150020"/>
                    <a:gd name="connsiteX2" fmla="*/ 76200 w 152401"/>
                    <a:gd name="connsiteY2" fmla="*/ 0 h 150020"/>
                    <a:gd name="connsiteX3" fmla="*/ 152401 w 152401"/>
                    <a:gd name="connsiteY3" fmla="*/ 76199 h 150020"/>
                    <a:gd name="connsiteX4" fmla="*/ 116682 w 152401"/>
                    <a:gd name="connsiteY4" fmla="*/ 150020 h 150020"/>
                    <a:gd name="connsiteX0" fmla="*/ 35721 w 152401"/>
                    <a:gd name="connsiteY0" fmla="*/ 150017 h 150020"/>
                    <a:gd name="connsiteX1" fmla="*/ 0 w 152401"/>
                    <a:gd name="connsiteY1" fmla="*/ 76199 h 150020"/>
                    <a:gd name="connsiteX2" fmla="*/ 76200 w 152401"/>
                    <a:gd name="connsiteY2" fmla="*/ 0 h 150020"/>
                    <a:gd name="connsiteX3" fmla="*/ 152401 w 152401"/>
                    <a:gd name="connsiteY3" fmla="*/ 76199 h 150020"/>
                    <a:gd name="connsiteX4" fmla="*/ 116682 w 152401"/>
                    <a:gd name="connsiteY4" fmla="*/ 150020 h 150020"/>
                    <a:gd name="connsiteX0" fmla="*/ 35721 w 152401"/>
                    <a:gd name="connsiteY0" fmla="*/ 150017 h 150020"/>
                    <a:gd name="connsiteX1" fmla="*/ 0 w 152401"/>
                    <a:gd name="connsiteY1" fmla="*/ 76199 h 150020"/>
                    <a:gd name="connsiteX2" fmla="*/ 76200 w 152401"/>
                    <a:gd name="connsiteY2" fmla="*/ 0 h 150020"/>
                    <a:gd name="connsiteX3" fmla="*/ 152401 w 152401"/>
                    <a:gd name="connsiteY3" fmla="*/ 76199 h 150020"/>
                    <a:gd name="connsiteX4" fmla="*/ 116682 w 152401"/>
                    <a:gd name="connsiteY4" fmla="*/ 150020 h 150020"/>
                    <a:gd name="connsiteX0" fmla="*/ 35721 w 153268"/>
                    <a:gd name="connsiteY0" fmla="*/ 150017 h 150020"/>
                    <a:gd name="connsiteX1" fmla="*/ 0 w 153268"/>
                    <a:gd name="connsiteY1" fmla="*/ 76199 h 150020"/>
                    <a:gd name="connsiteX2" fmla="*/ 76200 w 153268"/>
                    <a:gd name="connsiteY2" fmla="*/ 0 h 150020"/>
                    <a:gd name="connsiteX3" fmla="*/ 152401 w 153268"/>
                    <a:gd name="connsiteY3" fmla="*/ 76199 h 150020"/>
                    <a:gd name="connsiteX4" fmla="*/ 116682 w 153268"/>
                    <a:gd name="connsiteY4" fmla="*/ 150020 h 150020"/>
                    <a:gd name="connsiteX0" fmla="*/ 35721 w 153268"/>
                    <a:gd name="connsiteY0" fmla="*/ 150017 h 150020"/>
                    <a:gd name="connsiteX1" fmla="*/ 0 w 153268"/>
                    <a:gd name="connsiteY1" fmla="*/ 76199 h 150020"/>
                    <a:gd name="connsiteX2" fmla="*/ 76200 w 153268"/>
                    <a:gd name="connsiteY2" fmla="*/ 0 h 150020"/>
                    <a:gd name="connsiteX3" fmla="*/ 152401 w 153268"/>
                    <a:gd name="connsiteY3" fmla="*/ 76199 h 150020"/>
                    <a:gd name="connsiteX4" fmla="*/ 116682 w 153268"/>
                    <a:gd name="connsiteY4" fmla="*/ 150020 h 150020"/>
                    <a:gd name="connsiteX0" fmla="*/ 35721 w 153268"/>
                    <a:gd name="connsiteY0" fmla="*/ 150017 h 150020"/>
                    <a:gd name="connsiteX1" fmla="*/ 0 w 153268"/>
                    <a:gd name="connsiteY1" fmla="*/ 76199 h 150020"/>
                    <a:gd name="connsiteX2" fmla="*/ 76200 w 153268"/>
                    <a:gd name="connsiteY2" fmla="*/ 0 h 150020"/>
                    <a:gd name="connsiteX3" fmla="*/ 152401 w 153268"/>
                    <a:gd name="connsiteY3" fmla="*/ 76199 h 150020"/>
                    <a:gd name="connsiteX4" fmla="*/ 116682 w 153268"/>
                    <a:gd name="connsiteY4" fmla="*/ 150020 h 150020"/>
                    <a:gd name="connsiteX0" fmla="*/ 35721 w 153268"/>
                    <a:gd name="connsiteY0" fmla="*/ 150017 h 150020"/>
                    <a:gd name="connsiteX1" fmla="*/ 0 w 153268"/>
                    <a:gd name="connsiteY1" fmla="*/ 76199 h 150020"/>
                    <a:gd name="connsiteX2" fmla="*/ 76200 w 153268"/>
                    <a:gd name="connsiteY2" fmla="*/ 0 h 150020"/>
                    <a:gd name="connsiteX3" fmla="*/ 152401 w 153268"/>
                    <a:gd name="connsiteY3" fmla="*/ 76199 h 150020"/>
                    <a:gd name="connsiteX4" fmla="*/ 116682 w 153268"/>
                    <a:gd name="connsiteY4" fmla="*/ 150020 h 150020"/>
                    <a:gd name="connsiteX0" fmla="*/ 35721 w 153268"/>
                    <a:gd name="connsiteY0" fmla="*/ 150017 h 150020"/>
                    <a:gd name="connsiteX1" fmla="*/ 0 w 153268"/>
                    <a:gd name="connsiteY1" fmla="*/ 76199 h 150020"/>
                    <a:gd name="connsiteX2" fmla="*/ 76200 w 153268"/>
                    <a:gd name="connsiteY2" fmla="*/ 0 h 150020"/>
                    <a:gd name="connsiteX3" fmla="*/ 152401 w 153268"/>
                    <a:gd name="connsiteY3" fmla="*/ 76199 h 150020"/>
                    <a:gd name="connsiteX4" fmla="*/ 116682 w 153268"/>
                    <a:gd name="connsiteY4" fmla="*/ 150020 h 150020"/>
                    <a:gd name="connsiteX0" fmla="*/ 35721 w 153268"/>
                    <a:gd name="connsiteY0" fmla="*/ 150017 h 150020"/>
                    <a:gd name="connsiteX1" fmla="*/ 0 w 153268"/>
                    <a:gd name="connsiteY1" fmla="*/ 76199 h 150020"/>
                    <a:gd name="connsiteX2" fmla="*/ 76200 w 153268"/>
                    <a:gd name="connsiteY2" fmla="*/ 0 h 150020"/>
                    <a:gd name="connsiteX3" fmla="*/ 152401 w 153268"/>
                    <a:gd name="connsiteY3" fmla="*/ 76199 h 150020"/>
                    <a:gd name="connsiteX4" fmla="*/ 116682 w 153268"/>
                    <a:gd name="connsiteY4" fmla="*/ 150020 h 150020"/>
                    <a:gd name="connsiteX0" fmla="*/ 0 w 117547"/>
                    <a:gd name="connsiteY0" fmla="*/ 150017 h 150020"/>
                    <a:gd name="connsiteX1" fmla="*/ 40479 w 117547"/>
                    <a:gd name="connsiteY1" fmla="*/ 0 h 150020"/>
                    <a:gd name="connsiteX2" fmla="*/ 116680 w 117547"/>
                    <a:gd name="connsiteY2" fmla="*/ 76199 h 150020"/>
                    <a:gd name="connsiteX3" fmla="*/ 80961 w 117547"/>
                    <a:gd name="connsiteY3" fmla="*/ 150020 h 150020"/>
                    <a:gd name="connsiteX0" fmla="*/ 0 w 77068"/>
                    <a:gd name="connsiteY0" fmla="*/ 0 h 150020"/>
                    <a:gd name="connsiteX1" fmla="*/ 76201 w 77068"/>
                    <a:gd name="connsiteY1" fmla="*/ 76199 h 150020"/>
                    <a:gd name="connsiteX2" fmla="*/ 40482 w 77068"/>
                    <a:gd name="connsiteY2" fmla="*/ 150020 h 15002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77068" h="150020">
                      <a:moveTo>
                        <a:pt x="0" y="0"/>
                      </a:moveTo>
                      <a:cubicBezTo>
                        <a:pt x="77787" y="1588"/>
                        <a:pt x="79376" y="29368"/>
                        <a:pt x="76201" y="76199"/>
                      </a:cubicBezTo>
                      <a:cubicBezTo>
                        <a:pt x="71439" y="131762"/>
                        <a:pt x="52388" y="125413"/>
                        <a:pt x="40482" y="150020"/>
                      </a:cubicBezTo>
                    </a:path>
                  </a:pathLst>
                </a:custGeom>
                <a:noFill/>
                <a:ln w="25400">
                  <a:solidFill>
                    <a:srgbClr val="6969B6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CA" dirty="0"/>
                </a:p>
              </p:txBody>
            </p:sp>
            <p:sp>
              <p:nvSpPr>
                <p:cNvPr id="62" name="Freeform 61"/>
                <p:cNvSpPr/>
                <p:nvPr/>
              </p:nvSpPr>
              <p:spPr>
                <a:xfrm flipH="1">
                  <a:off x="534893" y="1981085"/>
                  <a:ext cx="77068" cy="150020"/>
                </a:xfrm>
                <a:custGeom>
                  <a:avLst/>
                  <a:gdLst>
                    <a:gd name="connsiteX0" fmla="*/ 0 w 295275"/>
                    <a:gd name="connsiteY0" fmla="*/ 152400 h 152400"/>
                    <a:gd name="connsiteX1" fmla="*/ 0 w 295275"/>
                    <a:gd name="connsiteY1" fmla="*/ 152400 h 152400"/>
                    <a:gd name="connsiteX2" fmla="*/ 66675 w 295275"/>
                    <a:gd name="connsiteY2" fmla="*/ 123825 h 152400"/>
                    <a:gd name="connsiteX3" fmla="*/ 38100 w 295275"/>
                    <a:gd name="connsiteY3" fmla="*/ 47625 h 152400"/>
                    <a:gd name="connsiteX4" fmla="*/ 142875 w 295275"/>
                    <a:gd name="connsiteY4" fmla="*/ 0 h 152400"/>
                    <a:gd name="connsiteX5" fmla="*/ 238125 w 295275"/>
                    <a:gd name="connsiteY5" fmla="*/ 47625 h 152400"/>
                    <a:gd name="connsiteX6" fmla="*/ 209550 w 295275"/>
                    <a:gd name="connsiteY6" fmla="*/ 133350 h 152400"/>
                    <a:gd name="connsiteX7" fmla="*/ 295275 w 295275"/>
                    <a:gd name="connsiteY7" fmla="*/ 152400 h 152400"/>
                    <a:gd name="connsiteX0" fmla="*/ 0 w 277485"/>
                    <a:gd name="connsiteY0" fmla="*/ 152400 h 163073"/>
                    <a:gd name="connsiteX1" fmla="*/ 0 w 277485"/>
                    <a:gd name="connsiteY1" fmla="*/ 152400 h 163073"/>
                    <a:gd name="connsiteX2" fmla="*/ 66675 w 277485"/>
                    <a:gd name="connsiteY2" fmla="*/ 123825 h 163073"/>
                    <a:gd name="connsiteX3" fmla="*/ 38100 w 277485"/>
                    <a:gd name="connsiteY3" fmla="*/ 47625 h 163073"/>
                    <a:gd name="connsiteX4" fmla="*/ 142875 w 277485"/>
                    <a:gd name="connsiteY4" fmla="*/ 0 h 163073"/>
                    <a:gd name="connsiteX5" fmla="*/ 238125 w 277485"/>
                    <a:gd name="connsiteY5" fmla="*/ 47625 h 163073"/>
                    <a:gd name="connsiteX6" fmla="*/ 209550 w 277485"/>
                    <a:gd name="connsiteY6" fmla="*/ 133350 h 163073"/>
                    <a:gd name="connsiteX7" fmla="*/ 277485 w 277485"/>
                    <a:gd name="connsiteY7" fmla="*/ 163073 h 163073"/>
                    <a:gd name="connsiteX0" fmla="*/ 0 w 277485"/>
                    <a:gd name="connsiteY0" fmla="*/ 152400 h 163073"/>
                    <a:gd name="connsiteX1" fmla="*/ 21348 w 277485"/>
                    <a:gd name="connsiteY1" fmla="*/ 141726 h 163073"/>
                    <a:gd name="connsiteX2" fmla="*/ 66675 w 277485"/>
                    <a:gd name="connsiteY2" fmla="*/ 123825 h 163073"/>
                    <a:gd name="connsiteX3" fmla="*/ 38100 w 277485"/>
                    <a:gd name="connsiteY3" fmla="*/ 47625 h 163073"/>
                    <a:gd name="connsiteX4" fmla="*/ 142875 w 277485"/>
                    <a:gd name="connsiteY4" fmla="*/ 0 h 163073"/>
                    <a:gd name="connsiteX5" fmla="*/ 238125 w 277485"/>
                    <a:gd name="connsiteY5" fmla="*/ 47625 h 163073"/>
                    <a:gd name="connsiteX6" fmla="*/ 209550 w 277485"/>
                    <a:gd name="connsiteY6" fmla="*/ 133350 h 163073"/>
                    <a:gd name="connsiteX7" fmla="*/ 277485 w 277485"/>
                    <a:gd name="connsiteY7" fmla="*/ 163073 h 163073"/>
                    <a:gd name="connsiteX0" fmla="*/ 35654 w 256212"/>
                    <a:gd name="connsiteY0" fmla="*/ 163073 h 163073"/>
                    <a:gd name="connsiteX1" fmla="*/ 75 w 256212"/>
                    <a:gd name="connsiteY1" fmla="*/ 141726 h 163073"/>
                    <a:gd name="connsiteX2" fmla="*/ 45402 w 256212"/>
                    <a:gd name="connsiteY2" fmla="*/ 123825 h 163073"/>
                    <a:gd name="connsiteX3" fmla="*/ 16827 w 256212"/>
                    <a:gd name="connsiteY3" fmla="*/ 47625 h 163073"/>
                    <a:gd name="connsiteX4" fmla="*/ 121602 w 256212"/>
                    <a:gd name="connsiteY4" fmla="*/ 0 h 163073"/>
                    <a:gd name="connsiteX5" fmla="*/ 216852 w 256212"/>
                    <a:gd name="connsiteY5" fmla="*/ 47625 h 163073"/>
                    <a:gd name="connsiteX6" fmla="*/ 188277 w 256212"/>
                    <a:gd name="connsiteY6" fmla="*/ 133350 h 163073"/>
                    <a:gd name="connsiteX7" fmla="*/ 256212 w 256212"/>
                    <a:gd name="connsiteY7" fmla="*/ 163073 h 163073"/>
                    <a:gd name="connsiteX0" fmla="*/ 0 w 256137"/>
                    <a:gd name="connsiteY0" fmla="*/ 141726 h 163073"/>
                    <a:gd name="connsiteX1" fmla="*/ 45327 w 256137"/>
                    <a:gd name="connsiteY1" fmla="*/ 123825 h 163073"/>
                    <a:gd name="connsiteX2" fmla="*/ 16752 w 256137"/>
                    <a:gd name="connsiteY2" fmla="*/ 47625 h 163073"/>
                    <a:gd name="connsiteX3" fmla="*/ 121527 w 256137"/>
                    <a:gd name="connsiteY3" fmla="*/ 0 h 163073"/>
                    <a:gd name="connsiteX4" fmla="*/ 216777 w 256137"/>
                    <a:gd name="connsiteY4" fmla="*/ 47625 h 163073"/>
                    <a:gd name="connsiteX5" fmla="*/ 188202 w 256137"/>
                    <a:gd name="connsiteY5" fmla="*/ 133350 h 163073"/>
                    <a:gd name="connsiteX6" fmla="*/ 256137 w 256137"/>
                    <a:gd name="connsiteY6" fmla="*/ 163073 h 163073"/>
                    <a:gd name="connsiteX0" fmla="*/ 8153 w 239385"/>
                    <a:gd name="connsiteY0" fmla="*/ 152400 h 163073"/>
                    <a:gd name="connsiteX1" fmla="*/ 28575 w 239385"/>
                    <a:gd name="connsiteY1" fmla="*/ 123825 h 163073"/>
                    <a:gd name="connsiteX2" fmla="*/ 0 w 239385"/>
                    <a:gd name="connsiteY2" fmla="*/ 47625 h 163073"/>
                    <a:gd name="connsiteX3" fmla="*/ 104775 w 239385"/>
                    <a:gd name="connsiteY3" fmla="*/ 0 h 163073"/>
                    <a:gd name="connsiteX4" fmla="*/ 200025 w 239385"/>
                    <a:gd name="connsiteY4" fmla="*/ 47625 h 163073"/>
                    <a:gd name="connsiteX5" fmla="*/ 171450 w 239385"/>
                    <a:gd name="connsiteY5" fmla="*/ 133350 h 163073"/>
                    <a:gd name="connsiteX6" fmla="*/ 239385 w 239385"/>
                    <a:gd name="connsiteY6" fmla="*/ 163073 h 163073"/>
                    <a:gd name="connsiteX0" fmla="*/ 8153 w 239385"/>
                    <a:gd name="connsiteY0" fmla="*/ 152400 h 163073"/>
                    <a:gd name="connsiteX1" fmla="*/ 35719 w 239385"/>
                    <a:gd name="connsiteY1" fmla="*/ 138112 h 163073"/>
                    <a:gd name="connsiteX2" fmla="*/ 0 w 239385"/>
                    <a:gd name="connsiteY2" fmla="*/ 47625 h 163073"/>
                    <a:gd name="connsiteX3" fmla="*/ 104775 w 239385"/>
                    <a:gd name="connsiteY3" fmla="*/ 0 h 163073"/>
                    <a:gd name="connsiteX4" fmla="*/ 200025 w 239385"/>
                    <a:gd name="connsiteY4" fmla="*/ 47625 h 163073"/>
                    <a:gd name="connsiteX5" fmla="*/ 171450 w 239385"/>
                    <a:gd name="connsiteY5" fmla="*/ 133350 h 163073"/>
                    <a:gd name="connsiteX6" fmla="*/ 239385 w 239385"/>
                    <a:gd name="connsiteY6" fmla="*/ 163073 h 163073"/>
                    <a:gd name="connsiteX0" fmla="*/ 35719 w 239385"/>
                    <a:gd name="connsiteY0" fmla="*/ 138112 h 163073"/>
                    <a:gd name="connsiteX1" fmla="*/ 0 w 239385"/>
                    <a:gd name="connsiteY1" fmla="*/ 47625 h 163073"/>
                    <a:gd name="connsiteX2" fmla="*/ 104775 w 239385"/>
                    <a:gd name="connsiteY2" fmla="*/ 0 h 163073"/>
                    <a:gd name="connsiteX3" fmla="*/ 200025 w 239385"/>
                    <a:gd name="connsiteY3" fmla="*/ 47625 h 163073"/>
                    <a:gd name="connsiteX4" fmla="*/ 171450 w 239385"/>
                    <a:gd name="connsiteY4" fmla="*/ 133350 h 163073"/>
                    <a:gd name="connsiteX5" fmla="*/ 239385 w 239385"/>
                    <a:gd name="connsiteY5" fmla="*/ 163073 h 163073"/>
                    <a:gd name="connsiteX0" fmla="*/ 45244 w 239385"/>
                    <a:gd name="connsiteY0" fmla="*/ 138112 h 163073"/>
                    <a:gd name="connsiteX1" fmla="*/ 0 w 239385"/>
                    <a:gd name="connsiteY1" fmla="*/ 47625 h 163073"/>
                    <a:gd name="connsiteX2" fmla="*/ 104775 w 239385"/>
                    <a:gd name="connsiteY2" fmla="*/ 0 h 163073"/>
                    <a:gd name="connsiteX3" fmla="*/ 200025 w 239385"/>
                    <a:gd name="connsiteY3" fmla="*/ 47625 h 163073"/>
                    <a:gd name="connsiteX4" fmla="*/ 171450 w 239385"/>
                    <a:gd name="connsiteY4" fmla="*/ 133350 h 163073"/>
                    <a:gd name="connsiteX5" fmla="*/ 239385 w 239385"/>
                    <a:gd name="connsiteY5" fmla="*/ 163073 h 163073"/>
                    <a:gd name="connsiteX0" fmla="*/ 45244 w 200025"/>
                    <a:gd name="connsiteY0" fmla="*/ 138112 h 138112"/>
                    <a:gd name="connsiteX1" fmla="*/ 0 w 200025"/>
                    <a:gd name="connsiteY1" fmla="*/ 47625 h 138112"/>
                    <a:gd name="connsiteX2" fmla="*/ 104775 w 200025"/>
                    <a:gd name="connsiteY2" fmla="*/ 0 h 138112"/>
                    <a:gd name="connsiteX3" fmla="*/ 200025 w 200025"/>
                    <a:gd name="connsiteY3" fmla="*/ 47625 h 138112"/>
                    <a:gd name="connsiteX4" fmla="*/ 171450 w 200025"/>
                    <a:gd name="connsiteY4" fmla="*/ 133350 h 138112"/>
                    <a:gd name="connsiteX0" fmla="*/ 45244 w 200025"/>
                    <a:gd name="connsiteY0" fmla="*/ 138112 h 138112"/>
                    <a:gd name="connsiteX1" fmla="*/ 0 w 200025"/>
                    <a:gd name="connsiteY1" fmla="*/ 47625 h 138112"/>
                    <a:gd name="connsiteX2" fmla="*/ 104775 w 200025"/>
                    <a:gd name="connsiteY2" fmla="*/ 0 h 138112"/>
                    <a:gd name="connsiteX3" fmla="*/ 200025 w 200025"/>
                    <a:gd name="connsiteY3" fmla="*/ 47625 h 138112"/>
                    <a:gd name="connsiteX4" fmla="*/ 164306 w 200025"/>
                    <a:gd name="connsiteY4" fmla="*/ 135731 h 138112"/>
                    <a:gd name="connsiteX0" fmla="*/ 45244 w 200025"/>
                    <a:gd name="connsiteY0" fmla="*/ 150018 h 150018"/>
                    <a:gd name="connsiteX1" fmla="*/ 0 w 200025"/>
                    <a:gd name="connsiteY1" fmla="*/ 59531 h 150018"/>
                    <a:gd name="connsiteX2" fmla="*/ 107156 w 200025"/>
                    <a:gd name="connsiteY2" fmla="*/ 0 h 150018"/>
                    <a:gd name="connsiteX3" fmla="*/ 200025 w 200025"/>
                    <a:gd name="connsiteY3" fmla="*/ 59531 h 150018"/>
                    <a:gd name="connsiteX4" fmla="*/ 164306 w 200025"/>
                    <a:gd name="connsiteY4" fmla="*/ 147637 h 150018"/>
                    <a:gd name="connsiteX0" fmla="*/ 45244 w 216694"/>
                    <a:gd name="connsiteY0" fmla="*/ 150018 h 150018"/>
                    <a:gd name="connsiteX1" fmla="*/ 0 w 216694"/>
                    <a:gd name="connsiteY1" fmla="*/ 59531 h 150018"/>
                    <a:gd name="connsiteX2" fmla="*/ 107156 w 216694"/>
                    <a:gd name="connsiteY2" fmla="*/ 0 h 150018"/>
                    <a:gd name="connsiteX3" fmla="*/ 216694 w 216694"/>
                    <a:gd name="connsiteY3" fmla="*/ 80962 h 150018"/>
                    <a:gd name="connsiteX4" fmla="*/ 164306 w 216694"/>
                    <a:gd name="connsiteY4" fmla="*/ 147637 h 150018"/>
                    <a:gd name="connsiteX0" fmla="*/ 45244 w 226219"/>
                    <a:gd name="connsiteY0" fmla="*/ 150018 h 150018"/>
                    <a:gd name="connsiteX1" fmla="*/ 0 w 226219"/>
                    <a:gd name="connsiteY1" fmla="*/ 59531 h 150018"/>
                    <a:gd name="connsiteX2" fmla="*/ 107156 w 226219"/>
                    <a:gd name="connsiteY2" fmla="*/ 0 h 150018"/>
                    <a:gd name="connsiteX3" fmla="*/ 226219 w 226219"/>
                    <a:gd name="connsiteY3" fmla="*/ 83343 h 150018"/>
                    <a:gd name="connsiteX4" fmla="*/ 164306 w 226219"/>
                    <a:gd name="connsiteY4" fmla="*/ 147637 h 150018"/>
                    <a:gd name="connsiteX0" fmla="*/ 54769 w 235744"/>
                    <a:gd name="connsiteY0" fmla="*/ 150018 h 150018"/>
                    <a:gd name="connsiteX1" fmla="*/ 0 w 235744"/>
                    <a:gd name="connsiteY1" fmla="*/ 83343 h 150018"/>
                    <a:gd name="connsiteX2" fmla="*/ 116681 w 235744"/>
                    <a:gd name="connsiteY2" fmla="*/ 0 h 150018"/>
                    <a:gd name="connsiteX3" fmla="*/ 235744 w 235744"/>
                    <a:gd name="connsiteY3" fmla="*/ 83343 h 150018"/>
                    <a:gd name="connsiteX4" fmla="*/ 173831 w 235744"/>
                    <a:gd name="connsiteY4" fmla="*/ 147637 h 150018"/>
                    <a:gd name="connsiteX0" fmla="*/ 54769 w 235744"/>
                    <a:gd name="connsiteY0" fmla="*/ 150018 h 157162"/>
                    <a:gd name="connsiteX1" fmla="*/ 0 w 235744"/>
                    <a:gd name="connsiteY1" fmla="*/ 83343 h 157162"/>
                    <a:gd name="connsiteX2" fmla="*/ 116681 w 235744"/>
                    <a:gd name="connsiteY2" fmla="*/ 0 h 157162"/>
                    <a:gd name="connsiteX3" fmla="*/ 235744 w 235744"/>
                    <a:gd name="connsiteY3" fmla="*/ 83343 h 157162"/>
                    <a:gd name="connsiteX4" fmla="*/ 159544 w 235744"/>
                    <a:gd name="connsiteY4" fmla="*/ 157162 h 157162"/>
                    <a:gd name="connsiteX0" fmla="*/ 71438 w 235744"/>
                    <a:gd name="connsiteY0" fmla="*/ 157161 h 157162"/>
                    <a:gd name="connsiteX1" fmla="*/ 0 w 235744"/>
                    <a:gd name="connsiteY1" fmla="*/ 83343 h 157162"/>
                    <a:gd name="connsiteX2" fmla="*/ 116681 w 235744"/>
                    <a:gd name="connsiteY2" fmla="*/ 0 h 157162"/>
                    <a:gd name="connsiteX3" fmla="*/ 235744 w 235744"/>
                    <a:gd name="connsiteY3" fmla="*/ 83343 h 157162"/>
                    <a:gd name="connsiteX4" fmla="*/ 159544 w 235744"/>
                    <a:gd name="connsiteY4" fmla="*/ 157162 h 157162"/>
                    <a:gd name="connsiteX0" fmla="*/ 73820 w 235744"/>
                    <a:gd name="connsiteY0" fmla="*/ 157161 h 157162"/>
                    <a:gd name="connsiteX1" fmla="*/ 0 w 235744"/>
                    <a:gd name="connsiteY1" fmla="*/ 83343 h 157162"/>
                    <a:gd name="connsiteX2" fmla="*/ 116681 w 235744"/>
                    <a:gd name="connsiteY2" fmla="*/ 0 h 157162"/>
                    <a:gd name="connsiteX3" fmla="*/ 235744 w 235744"/>
                    <a:gd name="connsiteY3" fmla="*/ 83343 h 157162"/>
                    <a:gd name="connsiteX4" fmla="*/ 159544 w 235744"/>
                    <a:gd name="connsiteY4" fmla="*/ 157162 h 157162"/>
                    <a:gd name="connsiteX0" fmla="*/ 73820 w 195263"/>
                    <a:gd name="connsiteY0" fmla="*/ 157161 h 157162"/>
                    <a:gd name="connsiteX1" fmla="*/ 0 w 195263"/>
                    <a:gd name="connsiteY1" fmla="*/ 83343 h 157162"/>
                    <a:gd name="connsiteX2" fmla="*/ 116681 w 195263"/>
                    <a:gd name="connsiteY2" fmla="*/ 0 h 157162"/>
                    <a:gd name="connsiteX3" fmla="*/ 195263 w 195263"/>
                    <a:gd name="connsiteY3" fmla="*/ 78580 h 157162"/>
                    <a:gd name="connsiteX4" fmla="*/ 159544 w 195263"/>
                    <a:gd name="connsiteY4" fmla="*/ 157162 h 157162"/>
                    <a:gd name="connsiteX0" fmla="*/ 30958 w 152401"/>
                    <a:gd name="connsiteY0" fmla="*/ 157161 h 157162"/>
                    <a:gd name="connsiteX1" fmla="*/ 0 w 152401"/>
                    <a:gd name="connsiteY1" fmla="*/ 85724 h 157162"/>
                    <a:gd name="connsiteX2" fmla="*/ 73819 w 152401"/>
                    <a:gd name="connsiteY2" fmla="*/ 0 h 157162"/>
                    <a:gd name="connsiteX3" fmla="*/ 152401 w 152401"/>
                    <a:gd name="connsiteY3" fmla="*/ 78580 h 157162"/>
                    <a:gd name="connsiteX4" fmla="*/ 116682 w 152401"/>
                    <a:gd name="connsiteY4" fmla="*/ 157162 h 157162"/>
                    <a:gd name="connsiteX0" fmla="*/ 30958 w 152401"/>
                    <a:gd name="connsiteY0" fmla="*/ 154780 h 154781"/>
                    <a:gd name="connsiteX1" fmla="*/ 0 w 152401"/>
                    <a:gd name="connsiteY1" fmla="*/ 83343 h 154781"/>
                    <a:gd name="connsiteX2" fmla="*/ 76200 w 152401"/>
                    <a:gd name="connsiteY2" fmla="*/ 0 h 154781"/>
                    <a:gd name="connsiteX3" fmla="*/ 152401 w 152401"/>
                    <a:gd name="connsiteY3" fmla="*/ 76199 h 154781"/>
                    <a:gd name="connsiteX4" fmla="*/ 116682 w 152401"/>
                    <a:gd name="connsiteY4" fmla="*/ 154781 h 154781"/>
                    <a:gd name="connsiteX0" fmla="*/ 26195 w 147638"/>
                    <a:gd name="connsiteY0" fmla="*/ 154780 h 154781"/>
                    <a:gd name="connsiteX1" fmla="*/ 0 w 147638"/>
                    <a:gd name="connsiteY1" fmla="*/ 76199 h 154781"/>
                    <a:gd name="connsiteX2" fmla="*/ 71437 w 147638"/>
                    <a:gd name="connsiteY2" fmla="*/ 0 h 154781"/>
                    <a:gd name="connsiteX3" fmla="*/ 147638 w 147638"/>
                    <a:gd name="connsiteY3" fmla="*/ 76199 h 154781"/>
                    <a:gd name="connsiteX4" fmla="*/ 111919 w 147638"/>
                    <a:gd name="connsiteY4" fmla="*/ 154781 h 154781"/>
                    <a:gd name="connsiteX0" fmla="*/ 28576 w 150019"/>
                    <a:gd name="connsiteY0" fmla="*/ 154780 h 154781"/>
                    <a:gd name="connsiteX1" fmla="*/ 0 w 150019"/>
                    <a:gd name="connsiteY1" fmla="*/ 76199 h 154781"/>
                    <a:gd name="connsiteX2" fmla="*/ 73818 w 150019"/>
                    <a:gd name="connsiteY2" fmla="*/ 0 h 154781"/>
                    <a:gd name="connsiteX3" fmla="*/ 150019 w 150019"/>
                    <a:gd name="connsiteY3" fmla="*/ 76199 h 154781"/>
                    <a:gd name="connsiteX4" fmla="*/ 114300 w 150019"/>
                    <a:gd name="connsiteY4" fmla="*/ 154781 h 154781"/>
                    <a:gd name="connsiteX0" fmla="*/ 30957 w 152400"/>
                    <a:gd name="connsiteY0" fmla="*/ 154780 h 154781"/>
                    <a:gd name="connsiteX1" fmla="*/ 0 w 152400"/>
                    <a:gd name="connsiteY1" fmla="*/ 78580 h 154781"/>
                    <a:gd name="connsiteX2" fmla="*/ 76199 w 152400"/>
                    <a:gd name="connsiteY2" fmla="*/ 0 h 154781"/>
                    <a:gd name="connsiteX3" fmla="*/ 152400 w 152400"/>
                    <a:gd name="connsiteY3" fmla="*/ 76199 h 154781"/>
                    <a:gd name="connsiteX4" fmla="*/ 116681 w 152400"/>
                    <a:gd name="connsiteY4" fmla="*/ 154781 h 154781"/>
                    <a:gd name="connsiteX0" fmla="*/ 35719 w 157162"/>
                    <a:gd name="connsiteY0" fmla="*/ 154780 h 154781"/>
                    <a:gd name="connsiteX1" fmla="*/ 0 w 157162"/>
                    <a:gd name="connsiteY1" fmla="*/ 78580 h 154781"/>
                    <a:gd name="connsiteX2" fmla="*/ 80961 w 157162"/>
                    <a:gd name="connsiteY2" fmla="*/ 0 h 154781"/>
                    <a:gd name="connsiteX3" fmla="*/ 157162 w 157162"/>
                    <a:gd name="connsiteY3" fmla="*/ 76199 h 154781"/>
                    <a:gd name="connsiteX4" fmla="*/ 121443 w 157162"/>
                    <a:gd name="connsiteY4" fmla="*/ 154781 h 154781"/>
                    <a:gd name="connsiteX0" fmla="*/ 28576 w 150019"/>
                    <a:gd name="connsiteY0" fmla="*/ 154780 h 154781"/>
                    <a:gd name="connsiteX1" fmla="*/ 0 w 150019"/>
                    <a:gd name="connsiteY1" fmla="*/ 78580 h 154781"/>
                    <a:gd name="connsiteX2" fmla="*/ 73818 w 150019"/>
                    <a:gd name="connsiteY2" fmla="*/ 0 h 154781"/>
                    <a:gd name="connsiteX3" fmla="*/ 150019 w 150019"/>
                    <a:gd name="connsiteY3" fmla="*/ 76199 h 154781"/>
                    <a:gd name="connsiteX4" fmla="*/ 114300 w 150019"/>
                    <a:gd name="connsiteY4" fmla="*/ 154781 h 154781"/>
                    <a:gd name="connsiteX0" fmla="*/ 28576 w 150019"/>
                    <a:gd name="connsiteY0" fmla="*/ 154780 h 154781"/>
                    <a:gd name="connsiteX1" fmla="*/ 0 w 150019"/>
                    <a:gd name="connsiteY1" fmla="*/ 80962 h 154781"/>
                    <a:gd name="connsiteX2" fmla="*/ 73818 w 150019"/>
                    <a:gd name="connsiteY2" fmla="*/ 0 h 154781"/>
                    <a:gd name="connsiteX3" fmla="*/ 150019 w 150019"/>
                    <a:gd name="connsiteY3" fmla="*/ 76199 h 154781"/>
                    <a:gd name="connsiteX4" fmla="*/ 114300 w 150019"/>
                    <a:gd name="connsiteY4" fmla="*/ 154781 h 154781"/>
                    <a:gd name="connsiteX0" fmla="*/ 28576 w 150019"/>
                    <a:gd name="connsiteY0" fmla="*/ 154780 h 154781"/>
                    <a:gd name="connsiteX1" fmla="*/ 0 w 150019"/>
                    <a:gd name="connsiteY1" fmla="*/ 73818 h 154781"/>
                    <a:gd name="connsiteX2" fmla="*/ 73818 w 150019"/>
                    <a:gd name="connsiteY2" fmla="*/ 0 h 154781"/>
                    <a:gd name="connsiteX3" fmla="*/ 150019 w 150019"/>
                    <a:gd name="connsiteY3" fmla="*/ 76199 h 154781"/>
                    <a:gd name="connsiteX4" fmla="*/ 114300 w 150019"/>
                    <a:gd name="connsiteY4" fmla="*/ 154781 h 154781"/>
                    <a:gd name="connsiteX0" fmla="*/ 30958 w 152401"/>
                    <a:gd name="connsiteY0" fmla="*/ 154780 h 154781"/>
                    <a:gd name="connsiteX1" fmla="*/ 0 w 152401"/>
                    <a:gd name="connsiteY1" fmla="*/ 73818 h 154781"/>
                    <a:gd name="connsiteX2" fmla="*/ 76200 w 152401"/>
                    <a:gd name="connsiteY2" fmla="*/ 0 h 154781"/>
                    <a:gd name="connsiteX3" fmla="*/ 152401 w 152401"/>
                    <a:gd name="connsiteY3" fmla="*/ 76199 h 154781"/>
                    <a:gd name="connsiteX4" fmla="*/ 116682 w 152401"/>
                    <a:gd name="connsiteY4" fmla="*/ 154781 h 154781"/>
                    <a:gd name="connsiteX0" fmla="*/ 30958 w 152401"/>
                    <a:gd name="connsiteY0" fmla="*/ 154780 h 154781"/>
                    <a:gd name="connsiteX1" fmla="*/ 0 w 152401"/>
                    <a:gd name="connsiteY1" fmla="*/ 73818 h 154781"/>
                    <a:gd name="connsiteX2" fmla="*/ 76200 w 152401"/>
                    <a:gd name="connsiteY2" fmla="*/ 0 h 154781"/>
                    <a:gd name="connsiteX3" fmla="*/ 152401 w 152401"/>
                    <a:gd name="connsiteY3" fmla="*/ 76199 h 154781"/>
                    <a:gd name="connsiteX4" fmla="*/ 116682 w 152401"/>
                    <a:gd name="connsiteY4" fmla="*/ 154781 h 154781"/>
                    <a:gd name="connsiteX0" fmla="*/ 33339 w 154782"/>
                    <a:gd name="connsiteY0" fmla="*/ 154780 h 154781"/>
                    <a:gd name="connsiteX1" fmla="*/ 0 w 154782"/>
                    <a:gd name="connsiteY1" fmla="*/ 78580 h 154781"/>
                    <a:gd name="connsiteX2" fmla="*/ 78581 w 154782"/>
                    <a:gd name="connsiteY2" fmla="*/ 0 h 154781"/>
                    <a:gd name="connsiteX3" fmla="*/ 154782 w 154782"/>
                    <a:gd name="connsiteY3" fmla="*/ 76199 h 154781"/>
                    <a:gd name="connsiteX4" fmla="*/ 119063 w 154782"/>
                    <a:gd name="connsiteY4" fmla="*/ 154781 h 154781"/>
                    <a:gd name="connsiteX0" fmla="*/ 28576 w 150019"/>
                    <a:gd name="connsiteY0" fmla="*/ 154780 h 154781"/>
                    <a:gd name="connsiteX1" fmla="*/ 0 w 150019"/>
                    <a:gd name="connsiteY1" fmla="*/ 76199 h 154781"/>
                    <a:gd name="connsiteX2" fmla="*/ 73818 w 150019"/>
                    <a:gd name="connsiteY2" fmla="*/ 0 h 154781"/>
                    <a:gd name="connsiteX3" fmla="*/ 150019 w 150019"/>
                    <a:gd name="connsiteY3" fmla="*/ 76199 h 154781"/>
                    <a:gd name="connsiteX4" fmla="*/ 114300 w 150019"/>
                    <a:gd name="connsiteY4" fmla="*/ 154781 h 154781"/>
                    <a:gd name="connsiteX0" fmla="*/ 30958 w 152401"/>
                    <a:gd name="connsiteY0" fmla="*/ 154780 h 154781"/>
                    <a:gd name="connsiteX1" fmla="*/ 0 w 152401"/>
                    <a:gd name="connsiteY1" fmla="*/ 73818 h 154781"/>
                    <a:gd name="connsiteX2" fmla="*/ 76200 w 152401"/>
                    <a:gd name="connsiteY2" fmla="*/ 0 h 154781"/>
                    <a:gd name="connsiteX3" fmla="*/ 152401 w 152401"/>
                    <a:gd name="connsiteY3" fmla="*/ 76199 h 154781"/>
                    <a:gd name="connsiteX4" fmla="*/ 116682 w 152401"/>
                    <a:gd name="connsiteY4" fmla="*/ 154781 h 154781"/>
                    <a:gd name="connsiteX0" fmla="*/ 30958 w 152401"/>
                    <a:gd name="connsiteY0" fmla="*/ 154780 h 154781"/>
                    <a:gd name="connsiteX1" fmla="*/ 0 w 152401"/>
                    <a:gd name="connsiteY1" fmla="*/ 76199 h 154781"/>
                    <a:gd name="connsiteX2" fmla="*/ 76200 w 152401"/>
                    <a:gd name="connsiteY2" fmla="*/ 0 h 154781"/>
                    <a:gd name="connsiteX3" fmla="*/ 152401 w 152401"/>
                    <a:gd name="connsiteY3" fmla="*/ 76199 h 154781"/>
                    <a:gd name="connsiteX4" fmla="*/ 116682 w 152401"/>
                    <a:gd name="connsiteY4" fmla="*/ 154781 h 154781"/>
                    <a:gd name="connsiteX0" fmla="*/ 35721 w 152401"/>
                    <a:gd name="connsiteY0" fmla="*/ 150017 h 154781"/>
                    <a:gd name="connsiteX1" fmla="*/ 0 w 152401"/>
                    <a:gd name="connsiteY1" fmla="*/ 76199 h 154781"/>
                    <a:gd name="connsiteX2" fmla="*/ 76200 w 152401"/>
                    <a:gd name="connsiteY2" fmla="*/ 0 h 154781"/>
                    <a:gd name="connsiteX3" fmla="*/ 152401 w 152401"/>
                    <a:gd name="connsiteY3" fmla="*/ 76199 h 154781"/>
                    <a:gd name="connsiteX4" fmla="*/ 116682 w 152401"/>
                    <a:gd name="connsiteY4" fmla="*/ 154781 h 154781"/>
                    <a:gd name="connsiteX0" fmla="*/ 35721 w 152401"/>
                    <a:gd name="connsiteY0" fmla="*/ 150017 h 154781"/>
                    <a:gd name="connsiteX1" fmla="*/ 0 w 152401"/>
                    <a:gd name="connsiteY1" fmla="*/ 76199 h 154781"/>
                    <a:gd name="connsiteX2" fmla="*/ 76200 w 152401"/>
                    <a:gd name="connsiteY2" fmla="*/ 0 h 154781"/>
                    <a:gd name="connsiteX3" fmla="*/ 152401 w 152401"/>
                    <a:gd name="connsiteY3" fmla="*/ 76199 h 154781"/>
                    <a:gd name="connsiteX4" fmla="*/ 123826 w 152401"/>
                    <a:gd name="connsiteY4" fmla="*/ 154781 h 154781"/>
                    <a:gd name="connsiteX0" fmla="*/ 35721 w 152401"/>
                    <a:gd name="connsiteY0" fmla="*/ 150017 h 152400"/>
                    <a:gd name="connsiteX1" fmla="*/ 0 w 152401"/>
                    <a:gd name="connsiteY1" fmla="*/ 76199 h 152400"/>
                    <a:gd name="connsiteX2" fmla="*/ 76200 w 152401"/>
                    <a:gd name="connsiteY2" fmla="*/ 0 h 152400"/>
                    <a:gd name="connsiteX3" fmla="*/ 152401 w 152401"/>
                    <a:gd name="connsiteY3" fmla="*/ 76199 h 152400"/>
                    <a:gd name="connsiteX4" fmla="*/ 121445 w 152401"/>
                    <a:gd name="connsiteY4" fmla="*/ 152400 h 152400"/>
                    <a:gd name="connsiteX0" fmla="*/ 35721 w 152401"/>
                    <a:gd name="connsiteY0" fmla="*/ 150017 h 150017"/>
                    <a:gd name="connsiteX1" fmla="*/ 0 w 152401"/>
                    <a:gd name="connsiteY1" fmla="*/ 76199 h 150017"/>
                    <a:gd name="connsiteX2" fmla="*/ 76200 w 152401"/>
                    <a:gd name="connsiteY2" fmla="*/ 0 h 150017"/>
                    <a:gd name="connsiteX3" fmla="*/ 152401 w 152401"/>
                    <a:gd name="connsiteY3" fmla="*/ 76199 h 150017"/>
                    <a:gd name="connsiteX4" fmla="*/ 119064 w 152401"/>
                    <a:gd name="connsiteY4" fmla="*/ 147638 h 150017"/>
                    <a:gd name="connsiteX0" fmla="*/ 35721 w 152401"/>
                    <a:gd name="connsiteY0" fmla="*/ 150017 h 150020"/>
                    <a:gd name="connsiteX1" fmla="*/ 0 w 152401"/>
                    <a:gd name="connsiteY1" fmla="*/ 76199 h 150020"/>
                    <a:gd name="connsiteX2" fmla="*/ 76200 w 152401"/>
                    <a:gd name="connsiteY2" fmla="*/ 0 h 150020"/>
                    <a:gd name="connsiteX3" fmla="*/ 152401 w 152401"/>
                    <a:gd name="connsiteY3" fmla="*/ 76199 h 150020"/>
                    <a:gd name="connsiteX4" fmla="*/ 116682 w 152401"/>
                    <a:gd name="connsiteY4" fmla="*/ 150020 h 150020"/>
                    <a:gd name="connsiteX0" fmla="*/ 35721 w 152401"/>
                    <a:gd name="connsiteY0" fmla="*/ 150017 h 150020"/>
                    <a:gd name="connsiteX1" fmla="*/ 0 w 152401"/>
                    <a:gd name="connsiteY1" fmla="*/ 76199 h 150020"/>
                    <a:gd name="connsiteX2" fmla="*/ 76200 w 152401"/>
                    <a:gd name="connsiteY2" fmla="*/ 0 h 150020"/>
                    <a:gd name="connsiteX3" fmla="*/ 152401 w 152401"/>
                    <a:gd name="connsiteY3" fmla="*/ 76199 h 150020"/>
                    <a:gd name="connsiteX4" fmla="*/ 116682 w 152401"/>
                    <a:gd name="connsiteY4" fmla="*/ 150020 h 150020"/>
                    <a:gd name="connsiteX0" fmla="*/ 35721 w 152401"/>
                    <a:gd name="connsiteY0" fmla="*/ 150017 h 150020"/>
                    <a:gd name="connsiteX1" fmla="*/ 0 w 152401"/>
                    <a:gd name="connsiteY1" fmla="*/ 76199 h 150020"/>
                    <a:gd name="connsiteX2" fmla="*/ 76200 w 152401"/>
                    <a:gd name="connsiteY2" fmla="*/ 0 h 150020"/>
                    <a:gd name="connsiteX3" fmla="*/ 152401 w 152401"/>
                    <a:gd name="connsiteY3" fmla="*/ 76199 h 150020"/>
                    <a:gd name="connsiteX4" fmla="*/ 116682 w 152401"/>
                    <a:gd name="connsiteY4" fmla="*/ 150020 h 150020"/>
                    <a:gd name="connsiteX0" fmla="*/ 35721 w 152401"/>
                    <a:gd name="connsiteY0" fmla="*/ 150017 h 150020"/>
                    <a:gd name="connsiteX1" fmla="*/ 0 w 152401"/>
                    <a:gd name="connsiteY1" fmla="*/ 76199 h 150020"/>
                    <a:gd name="connsiteX2" fmla="*/ 76200 w 152401"/>
                    <a:gd name="connsiteY2" fmla="*/ 0 h 150020"/>
                    <a:gd name="connsiteX3" fmla="*/ 152401 w 152401"/>
                    <a:gd name="connsiteY3" fmla="*/ 76199 h 150020"/>
                    <a:gd name="connsiteX4" fmla="*/ 116682 w 152401"/>
                    <a:gd name="connsiteY4" fmla="*/ 150020 h 150020"/>
                    <a:gd name="connsiteX0" fmla="*/ 35721 w 152401"/>
                    <a:gd name="connsiteY0" fmla="*/ 150017 h 150020"/>
                    <a:gd name="connsiteX1" fmla="*/ 0 w 152401"/>
                    <a:gd name="connsiteY1" fmla="*/ 76199 h 150020"/>
                    <a:gd name="connsiteX2" fmla="*/ 76200 w 152401"/>
                    <a:gd name="connsiteY2" fmla="*/ 0 h 150020"/>
                    <a:gd name="connsiteX3" fmla="*/ 152401 w 152401"/>
                    <a:gd name="connsiteY3" fmla="*/ 76199 h 150020"/>
                    <a:gd name="connsiteX4" fmla="*/ 116682 w 152401"/>
                    <a:gd name="connsiteY4" fmla="*/ 150020 h 150020"/>
                    <a:gd name="connsiteX0" fmla="*/ 35721 w 153268"/>
                    <a:gd name="connsiteY0" fmla="*/ 150017 h 150020"/>
                    <a:gd name="connsiteX1" fmla="*/ 0 w 153268"/>
                    <a:gd name="connsiteY1" fmla="*/ 76199 h 150020"/>
                    <a:gd name="connsiteX2" fmla="*/ 76200 w 153268"/>
                    <a:gd name="connsiteY2" fmla="*/ 0 h 150020"/>
                    <a:gd name="connsiteX3" fmla="*/ 152401 w 153268"/>
                    <a:gd name="connsiteY3" fmla="*/ 76199 h 150020"/>
                    <a:gd name="connsiteX4" fmla="*/ 116682 w 153268"/>
                    <a:gd name="connsiteY4" fmla="*/ 150020 h 150020"/>
                    <a:gd name="connsiteX0" fmla="*/ 35721 w 153268"/>
                    <a:gd name="connsiteY0" fmla="*/ 150017 h 150020"/>
                    <a:gd name="connsiteX1" fmla="*/ 0 w 153268"/>
                    <a:gd name="connsiteY1" fmla="*/ 76199 h 150020"/>
                    <a:gd name="connsiteX2" fmla="*/ 76200 w 153268"/>
                    <a:gd name="connsiteY2" fmla="*/ 0 h 150020"/>
                    <a:gd name="connsiteX3" fmla="*/ 152401 w 153268"/>
                    <a:gd name="connsiteY3" fmla="*/ 76199 h 150020"/>
                    <a:gd name="connsiteX4" fmla="*/ 116682 w 153268"/>
                    <a:gd name="connsiteY4" fmla="*/ 150020 h 150020"/>
                    <a:gd name="connsiteX0" fmla="*/ 35721 w 153268"/>
                    <a:gd name="connsiteY0" fmla="*/ 150017 h 150020"/>
                    <a:gd name="connsiteX1" fmla="*/ 0 w 153268"/>
                    <a:gd name="connsiteY1" fmla="*/ 76199 h 150020"/>
                    <a:gd name="connsiteX2" fmla="*/ 76200 w 153268"/>
                    <a:gd name="connsiteY2" fmla="*/ 0 h 150020"/>
                    <a:gd name="connsiteX3" fmla="*/ 152401 w 153268"/>
                    <a:gd name="connsiteY3" fmla="*/ 76199 h 150020"/>
                    <a:gd name="connsiteX4" fmla="*/ 116682 w 153268"/>
                    <a:gd name="connsiteY4" fmla="*/ 150020 h 150020"/>
                    <a:gd name="connsiteX0" fmla="*/ 35721 w 153268"/>
                    <a:gd name="connsiteY0" fmla="*/ 150017 h 150020"/>
                    <a:gd name="connsiteX1" fmla="*/ 0 w 153268"/>
                    <a:gd name="connsiteY1" fmla="*/ 76199 h 150020"/>
                    <a:gd name="connsiteX2" fmla="*/ 76200 w 153268"/>
                    <a:gd name="connsiteY2" fmla="*/ 0 h 150020"/>
                    <a:gd name="connsiteX3" fmla="*/ 152401 w 153268"/>
                    <a:gd name="connsiteY3" fmla="*/ 76199 h 150020"/>
                    <a:gd name="connsiteX4" fmla="*/ 116682 w 153268"/>
                    <a:gd name="connsiteY4" fmla="*/ 150020 h 150020"/>
                    <a:gd name="connsiteX0" fmla="*/ 35721 w 153268"/>
                    <a:gd name="connsiteY0" fmla="*/ 150017 h 150020"/>
                    <a:gd name="connsiteX1" fmla="*/ 0 w 153268"/>
                    <a:gd name="connsiteY1" fmla="*/ 76199 h 150020"/>
                    <a:gd name="connsiteX2" fmla="*/ 76200 w 153268"/>
                    <a:gd name="connsiteY2" fmla="*/ 0 h 150020"/>
                    <a:gd name="connsiteX3" fmla="*/ 152401 w 153268"/>
                    <a:gd name="connsiteY3" fmla="*/ 76199 h 150020"/>
                    <a:gd name="connsiteX4" fmla="*/ 116682 w 153268"/>
                    <a:gd name="connsiteY4" fmla="*/ 150020 h 150020"/>
                    <a:gd name="connsiteX0" fmla="*/ 35721 w 153268"/>
                    <a:gd name="connsiteY0" fmla="*/ 150017 h 150020"/>
                    <a:gd name="connsiteX1" fmla="*/ 0 w 153268"/>
                    <a:gd name="connsiteY1" fmla="*/ 76199 h 150020"/>
                    <a:gd name="connsiteX2" fmla="*/ 76200 w 153268"/>
                    <a:gd name="connsiteY2" fmla="*/ 0 h 150020"/>
                    <a:gd name="connsiteX3" fmla="*/ 152401 w 153268"/>
                    <a:gd name="connsiteY3" fmla="*/ 76199 h 150020"/>
                    <a:gd name="connsiteX4" fmla="*/ 116682 w 153268"/>
                    <a:gd name="connsiteY4" fmla="*/ 150020 h 150020"/>
                    <a:gd name="connsiteX0" fmla="*/ 0 w 117547"/>
                    <a:gd name="connsiteY0" fmla="*/ 150017 h 150020"/>
                    <a:gd name="connsiteX1" fmla="*/ 40479 w 117547"/>
                    <a:gd name="connsiteY1" fmla="*/ 0 h 150020"/>
                    <a:gd name="connsiteX2" fmla="*/ 116680 w 117547"/>
                    <a:gd name="connsiteY2" fmla="*/ 76199 h 150020"/>
                    <a:gd name="connsiteX3" fmla="*/ 80961 w 117547"/>
                    <a:gd name="connsiteY3" fmla="*/ 150020 h 150020"/>
                    <a:gd name="connsiteX0" fmla="*/ 0 w 77068"/>
                    <a:gd name="connsiteY0" fmla="*/ 0 h 150020"/>
                    <a:gd name="connsiteX1" fmla="*/ 76201 w 77068"/>
                    <a:gd name="connsiteY1" fmla="*/ 76199 h 150020"/>
                    <a:gd name="connsiteX2" fmla="*/ 40482 w 77068"/>
                    <a:gd name="connsiteY2" fmla="*/ 150020 h 15002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77068" h="150020">
                      <a:moveTo>
                        <a:pt x="0" y="0"/>
                      </a:moveTo>
                      <a:cubicBezTo>
                        <a:pt x="77787" y="1588"/>
                        <a:pt x="79376" y="29368"/>
                        <a:pt x="76201" y="76199"/>
                      </a:cubicBezTo>
                      <a:cubicBezTo>
                        <a:pt x="71439" y="131762"/>
                        <a:pt x="52388" y="125413"/>
                        <a:pt x="40482" y="150020"/>
                      </a:cubicBezTo>
                    </a:path>
                  </a:pathLst>
                </a:custGeom>
                <a:noFill/>
                <a:ln w="25400">
                  <a:solidFill>
                    <a:srgbClr val="6969B6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CA" dirty="0"/>
                </a:p>
              </p:txBody>
            </p:sp>
          </p:grpSp>
          <p:sp>
            <p:nvSpPr>
              <p:cNvPr id="59" name="Freeform 58"/>
              <p:cNvSpPr/>
              <p:nvPr/>
            </p:nvSpPr>
            <p:spPr>
              <a:xfrm>
                <a:off x="828675" y="2207420"/>
                <a:ext cx="80963" cy="54769"/>
              </a:xfrm>
              <a:custGeom>
                <a:avLst/>
                <a:gdLst>
                  <a:gd name="connsiteX0" fmla="*/ 0 w 80963"/>
                  <a:gd name="connsiteY0" fmla="*/ 54769 h 54769"/>
                  <a:gd name="connsiteX1" fmla="*/ 80963 w 80963"/>
                  <a:gd name="connsiteY1" fmla="*/ 0 h 54769"/>
                  <a:gd name="connsiteX0" fmla="*/ 0 w 80963"/>
                  <a:gd name="connsiteY0" fmla="*/ 54769 h 54769"/>
                  <a:gd name="connsiteX1" fmla="*/ 45244 w 80963"/>
                  <a:gd name="connsiteY1" fmla="*/ 26194 h 54769"/>
                  <a:gd name="connsiteX2" fmla="*/ 80963 w 80963"/>
                  <a:gd name="connsiteY2" fmla="*/ 0 h 54769"/>
                  <a:gd name="connsiteX0" fmla="*/ 0 w 80963"/>
                  <a:gd name="connsiteY0" fmla="*/ 54769 h 54769"/>
                  <a:gd name="connsiteX1" fmla="*/ 40481 w 80963"/>
                  <a:gd name="connsiteY1" fmla="*/ 30956 h 54769"/>
                  <a:gd name="connsiteX2" fmla="*/ 80963 w 80963"/>
                  <a:gd name="connsiteY2" fmla="*/ 0 h 54769"/>
                  <a:gd name="connsiteX0" fmla="*/ 0 w 80963"/>
                  <a:gd name="connsiteY0" fmla="*/ 54769 h 54769"/>
                  <a:gd name="connsiteX1" fmla="*/ 80963 w 80963"/>
                  <a:gd name="connsiteY1" fmla="*/ 0 h 54769"/>
                  <a:gd name="connsiteX0" fmla="*/ 0 w 80963"/>
                  <a:gd name="connsiteY0" fmla="*/ 54769 h 54769"/>
                  <a:gd name="connsiteX1" fmla="*/ 80963 w 80963"/>
                  <a:gd name="connsiteY1" fmla="*/ 0 h 54769"/>
                  <a:gd name="connsiteX0" fmla="*/ 0 w 80963"/>
                  <a:gd name="connsiteY0" fmla="*/ 54769 h 54769"/>
                  <a:gd name="connsiteX1" fmla="*/ 80963 w 80963"/>
                  <a:gd name="connsiteY1" fmla="*/ 0 h 54769"/>
                  <a:gd name="connsiteX0" fmla="*/ 0 w 80963"/>
                  <a:gd name="connsiteY0" fmla="*/ 54769 h 54769"/>
                  <a:gd name="connsiteX1" fmla="*/ 80963 w 80963"/>
                  <a:gd name="connsiteY1" fmla="*/ 0 h 547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80963" h="54769">
                    <a:moveTo>
                      <a:pt x="0" y="54769"/>
                    </a:moveTo>
                    <a:cubicBezTo>
                      <a:pt x="17462" y="34131"/>
                      <a:pt x="30162" y="18256"/>
                      <a:pt x="80963" y="0"/>
                    </a:cubicBezTo>
                  </a:path>
                </a:pathLst>
              </a:custGeom>
              <a:noFill/>
              <a:ln w="25400">
                <a:solidFill>
                  <a:srgbClr val="6969B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A"/>
              </a:p>
            </p:txBody>
          </p:sp>
          <p:sp>
            <p:nvSpPr>
              <p:cNvPr id="60" name="Freeform 59"/>
              <p:cNvSpPr/>
              <p:nvPr/>
            </p:nvSpPr>
            <p:spPr>
              <a:xfrm flipH="1">
                <a:off x="1004083" y="2209801"/>
                <a:ext cx="80963" cy="54769"/>
              </a:xfrm>
              <a:custGeom>
                <a:avLst/>
                <a:gdLst>
                  <a:gd name="connsiteX0" fmla="*/ 0 w 80963"/>
                  <a:gd name="connsiteY0" fmla="*/ 54769 h 54769"/>
                  <a:gd name="connsiteX1" fmla="*/ 80963 w 80963"/>
                  <a:gd name="connsiteY1" fmla="*/ 0 h 54769"/>
                  <a:gd name="connsiteX0" fmla="*/ 0 w 80963"/>
                  <a:gd name="connsiteY0" fmla="*/ 54769 h 54769"/>
                  <a:gd name="connsiteX1" fmla="*/ 45244 w 80963"/>
                  <a:gd name="connsiteY1" fmla="*/ 26194 h 54769"/>
                  <a:gd name="connsiteX2" fmla="*/ 80963 w 80963"/>
                  <a:gd name="connsiteY2" fmla="*/ 0 h 54769"/>
                  <a:gd name="connsiteX0" fmla="*/ 0 w 80963"/>
                  <a:gd name="connsiteY0" fmla="*/ 54769 h 54769"/>
                  <a:gd name="connsiteX1" fmla="*/ 40481 w 80963"/>
                  <a:gd name="connsiteY1" fmla="*/ 30956 h 54769"/>
                  <a:gd name="connsiteX2" fmla="*/ 80963 w 80963"/>
                  <a:gd name="connsiteY2" fmla="*/ 0 h 54769"/>
                  <a:gd name="connsiteX0" fmla="*/ 0 w 80963"/>
                  <a:gd name="connsiteY0" fmla="*/ 54769 h 54769"/>
                  <a:gd name="connsiteX1" fmla="*/ 80963 w 80963"/>
                  <a:gd name="connsiteY1" fmla="*/ 0 h 54769"/>
                  <a:gd name="connsiteX0" fmla="*/ 0 w 80963"/>
                  <a:gd name="connsiteY0" fmla="*/ 54769 h 54769"/>
                  <a:gd name="connsiteX1" fmla="*/ 80963 w 80963"/>
                  <a:gd name="connsiteY1" fmla="*/ 0 h 54769"/>
                  <a:gd name="connsiteX0" fmla="*/ 0 w 80963"/>
                  <a:gd name="connsiteY0" fmla="*/ 54769 h 54769"/>
                  <a:gd name="connsiteX1" fmla="*/ 80963 w 80963"/>
                  <a:gd name="connsiteY1" fmla="*/ 0 h 54769"/>
                  <a:gd name="connsiteX0" fmla="*/ 0 w 80963"/>
                  <a:gd name="connsiteY0" fmla="*/ 54769 h 54769"/>
                  <a:gd name="connsiteX1" fmla="*/ 80963 w 80963"/>
                  <a:gd name="connsiteY1" fmla="*/ 0 h 547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80963" h="54769">
                    <a:moveTo>
                      <a:pt x="0" y="54769"/>
                    </a:moveTo>
                    <a:cubicBezTo>
                      <a:pt x="17462" y="34131"/>
                      <a:pt x="30162" y="18256"/>
                      <a:pt x="80963" y="0"/>
                    </a:cubicBezTo>
                  </a:path>
                </a:pathLst>
              </a:custGeom>
              <a:noFill/>
              <a:ln w="25400">
                <a:solidFill>
                  <a:srgbClr val="6969B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A"/>
              </a:p>
            </p:txBody>
          </p:sp>
        </p:grpSp>
        <p:sp>
          <p:nvSpPr>
            <p:cNvPr id="67" name="Freeform 66"/>
            <p:cNvSpPr/>
            <p:nvPr/>
          </p:nvSpPr>
          <p:spPr>
            <a:xfrm rot="18240000">
              <a:off x="756828" y="2370211"/>
              <a:ext cx="80963" cy="54769"/>
            </a:xfrm>
            <a:custGeom>
              <a:avLst/>
              <a:gdLst>
                <a:gd name="connsiteX0" fmla="*/ 0 w 80963"/>
                <a:gd name="connsiteY0" fmla="*/ 54769 h 54769"/>
                <a:gd name="connsiteX1" fmla="*/ 80963 w 80963"/>
                <a:gd name="connsiteY1" fmla="*/ 0 h 54769"/>
                <a:gd name="connsiteX0" fmla="*/ 0 w 80963"/>
                <a:gd name="connsiteY0" fmla="*/ 54769 h 54769"/>
                <a:gd name="connsiteX1" fmla="*/ 45244 w 80963"/>
                <a:gd name="connsiteY1" fmla="*/ 26194 h 54769"/>
                <a:gd name="connsiteX2" fmla="*/ 80963 w 80963"/>
                <a:gd name="connsiteY2" fmla="*/ 0 h 54769"/>
                <a:gd name="connsiteX0" fmla="*/ 0 w 80963"/>
                <a:gd name="connsiteY0" fmla="*/ 54769 h 54769"/>
                <a:gd name="connsiteX1" fmla="*/ 40481 w 80963"/>
                <a:gd name="connsiteY1" fmla="*/ 30956 h 54769"/>
                <a:gd name="connsiteX2" fmla="*/ 80963 w 80963"/>
                <a:gd name="connsiteY2" fmla="*/ 0 h 54769"/>
                <a:gd name="connsiteX0" fmla="*/ 0 w 80963"/>
                <a:gd name="connsiteY0" fmla="*/ 54769 h 54769"/>
                <a:gd name="connsiteX1" fmla="*/ 80963 w 80963"/>
                <a:gd name="connsiteY1" fmla="*/ 0 h 54769"/>
                <a:gd name="connsiteX0" fmla="*/ 0 w 80963"/>
                <a:gd name="connsiteY0" fmla="*/ 54769 h 54769"/>
                <a:gd name="connsiteX1" fmla="*/ 80963 w 80963"/>
                <a:gd name="connsiteY1" fmla="*/ 0 h 54769"/>
                <a:gd name="connsiteX0" fmla="*/ 0 w 80963"/>
                <a:gd name="connsiteY0" fmla="*/ 54769 h 54769"/>
                <a:gd name="connsiteX1" fmla="*/ 80963 w 80963"/>
                <a:gd name="connsiteY1" fmla="*/ 0 h 54769"/>
                <a:gd name="connsiteX0" fmla="*/ 0 w 80963"/>
                <a:gd name="connsiteY0" fmla="*/ 54769 h 54769"/>
                <a:gd name="connsiteX1" fmla="*/ 80963 w 80963"/>
                <a:gd name="connsiteY1" fmla="*/ 0 h 547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80963" h="54769">
                  <a:moveTo>
                    <a:pt x="0" y="54769"/>
                  </a:moveTo>
                  <a:cubicBezTo>
                    <a:pt x="17462" y="34131"/>
                    <a:pt x="30162" y="18256"/>
                    <a:pt x="80963" y="0"/>
                  </a:cubicBezTo>
                </a:path>
              </a:pathLst>
            </a:custGeom>
            <a:noFill/>
            <a:ln w="25400">
              <a:solidFill>
                <a:srgbClr val="6969B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68" name="Freeform 67"/>
            <p:cNvSpPr/>
            <p:nvPr/>
          </p:nvSpPr>
          <p:spPr>
            <a:xfrm rot="3360000" flipH="1">
              <a:off x="1080690" y="2374929"/>
              <a:ext cx="80963" cy="54769"/>
            </a:xfrm>
            <a:custGeom>
              <a:avLst/>
              <a:gdLst>
                <a:gd name="connsiteX0" fmla="*/ 0 w 80963"/>
                <a:gd name="connsiteY0" fmla="*/ 54769 h 54769"/>
                <a:gd name="connsiteX1" fmla="*/ 80963 w 80963"/>
                <a:gd name="connsiteY1" fmla="*/ 0 h 54769"/>
                <a:gd name="connsiteX0" fmla="*/ 0 w 80963"/>
                <a:gd name="connsiteY0" fmla="*/ 54769 h 54769"/>
                <a:gd name="connsiteX1" fmla="*/ 45244 w 80963"/>
                <a:gd name="connsiteY1" fmla="*/ 26194 h 54769"/>
                <a:gd name="connsiteX2" fmla="*/ 80963 w 80963"/>
                <a:gd name="connsiteY2" fmla="*/ 0 h 54769"/>
                <a:gd name="connsiteX0" fmla="*/ 0 w 80963"/>
                <a:gd name="connsiteY0" fmla="*/ 54769 h 54769"/>
                <a:gd name="connsiteX1" fmla="*/ 40481 w 80963"/>
                <a:gd name="connsiteY1" fmla="*/ 30956 h 54769"/>
                <a:gd name="connsiteX2" fmla="*/ 80963 w 80963"/>
                <a:gd name="connsiteY2" fmla="*/ 0 h 54769"/>
                <a:gd name="connsiteX0" fmla="*/ 0 w 80963"/>
                <a:gd name="connsiteY0" fmla="*/ 54769 h 54769"/>
                <a:gd name="connsiteX1" fmla="*/ 80963 w 80963"/>
                <a:gd name="connsiteY1" fmla="*/ 0 h 54769"/>
                <a:gd name="connsiteX0" fmla="*/ 0 w 80963"/>
                <a:gd name="connsiteY0" fmla="*/ 54769 h 54769"/>
                <a:gd name="connsiteX1" fmla="*/ 80963 w 80963"/>
                <a:gd name="connsiteY1" fmla="*/ 0 h 54769"/>
                <a:gd name="connsiteX0" fmla="*/ 0 w 80963"/>
                <a:gd name="connsiteY0" fmla="*/ 54769 h 54769"/>
                <a:gd name="connsiteX1" fmla="*/ 80963 w 80963"/>
                <a:gd name="connsiteY1" fmla="*/ 0 h 54769"/>
                <a:gd name="connsiteX0" fmla="*/ 0 w 80963"/>
                <a:gd name="connsiteY0" fmla="*/ 54769 h 54769"/>
                <a:gd name="connsiteX1" fmla="*/ 80963 w 80963"/>
                <a:gd name="connsiteY1" fmla="*/ 0 h 547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80963" h="54769">
                  <a:moveTo>
                    <a:pt x="0" y="54769"/>
                  </a:moveTo>
                  <a:cubicBezTo>
                    <a:pt x="17462" y="34131"/>
                    <a:pt x="30162" y="18256"/>
                    <a:pt x="80963" y="0"/>
                  </a:cubicBezTo>
                </a:path>
              </a:pathLst>
            </a:custGeom>
            <a:noFill/>
            <a:ln w="25400">
              <a:solidFill>
                <a:srgbClr val="6969B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51" name="Oval 50"/>
            <p:cNvSpPr/>
            <p:nvPr/>
          </p:nvSpPr>
          <p:spPr>
            <a:xfrm>
              <a:off x="902870" y="2338315"/>
              <a:ext cx="108000" cy="106841"/>
            </a:xfrm>
            <a:prstGeom prst="ellipse">
              <a:avLst/>
            </a:prstGeom>
            <a:noFill/>
            <a:ln w="25400">
              <a:solidFill>
                <a:srgbClr val="6969B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</p:grpSp>
      <p:grpSp>
        <p:nvGrpSpPr>
          <p:cNvPr id="38" name="Group 37"/>
          <p:cNvGrpSpPr/>
          <p:nvPr/>
        </p:nvGrpSpPr>
        <p:grpSpPr>
          <a:xfrm>
            <a:off x="7935951" y="1303338"/>
            <a:ext cx="3036849" cy="2462242"/>
            <a:chOff x="7827394" y="1303339"/>
            <a:chExt cx="4364606" cy="2994075"/>
          </a:xfrm>
        </p:grpSpPr>
        <p:pic>
          <p:nvPicPr>
            <p:cNvPr id="39" name="Picture 38"/>
            <p:cNvPicPr>
              <a:picLocks noChangeAspect="1"/>
            </p:cNvPicPr>
            <p:nvPr/>
          </p:nvPicPr>
          <p:blipFill rotWithShape="1">
            <a:blip r:embed="rId3"/>
            <a:srcRect t="909" b="48709"/>
            <a:stretch/>
          </p:blipFill>
          <p:spPr>
            <a:xfrm>
              <a:off x="7831265" y="1303339"/>
              <a:ext cx="4360735" cy="2994075"/>
            </a:xfrm>
            <a:prstGeom prst="rect">
              <a:avLst/>
            </a:prstGeom>
          </p:spPr>
        </p:pic>
        <p:sp>
          <p:nvSpPr>
            <p:cNvPr id="40" name="Rectangle 39"/>
            <p:cNvSpPr/>
            <p:nvPr/>
          </p:nvSpPr>
          <p:spPr>
            <a:xfrm>
              <a:off x="7827394" y="3091908"/>
              <a:ext cx="830882" cy="643017"/>
            </a:xfrm>
            <a:prstGeom prst="rect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7779085" y="3765580"/>
            <a:ext cx="3353274" cy="2962298"/>
            <a:chOff x="6575112" y="3674857"/>
            <a:chExt cx="3353274" cy="2962298"/>
          </a:xfrm>
        </p:grpSpPr>
        <p:pic>
          <p:nvPicPr>
            <p:cNvPr id="45" name="Picture 44"/>
            <p:cNvPicPr>
              <a:picLocks noChangeAspect="1"/>
            </p:cNvPicPr>
            <p:nvPr/>
          </p:nvPicPr>
          <p:blipFill rotWithShape="1">
            <a:blip r:embed="rId4"/>
            <a:srcRect l="3021" r="2334" b="2935"/>
            <a:stretch/>
          </p:blipFill>
          <p:spPr>
            <a:xfrm>
              <a:off x="6575112" y="3674857"/>
              <a:ext cx="3353274" cy="2962298"/>
            </a:xfrm>
            <a:prstGeom prst="rect">
              <a:avLst/>
            </a:prstGeom>
          </p:spPr>
        </p:pic>
        <p:sp>
          <p:nvSpPr>
            <p:cNvPr id="46" name="Rectangle 45"/>
            <p:cNvSpPr/>
            <p:nvPr/>
          </p:nvSpPr>
          <p:spPr>
            <a:xfrm>
              <a:off x="8385049" y="3956846"/>
              <a:ext cx="255132" cy="169750"/>
            </a:xfrm>
            <a:prstGeom prst="rect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47" name="Rectangle 46"/>
            <p:cNvSpPr/>
            <p:nvPr/>
          </p:nvSpPr>
          <p:spPr>
            <a:xfrm>
              <a:off x="8341460" y="4214343"/>
              <a:ext cx="657574" cy="257296"/>
            </a:xfrm>
            <a:prstGeom prst="rect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</p:grpSp>
    </p:spTree>
    <p:extLst>
      <p:ext uri="{BB962C8B-B14F-4D97-AF65-F5344CB8AC3E}">
        <p14:creationId xmlns:p14="http://schemas.microsoft.com/office/powerpoint/2010/main" val="1765831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Content Placeholder 6"/>
          <p:cNvSpPr txBox="1">
            <a:spLocks/>
          </p:cNvSpPr>
          <p:nvPr/>
        </p:nvSpPr>
        <p:spPr bwMode="auto">
          <a:xfrm>
            <a:off x="582170" y="2303736"/>
            <a:ext cx="6408647" cy="43060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Aft>
                <a:spcPts val="1200"/>
              </a:spcAft>
              <a:buNone/>
            </a:pPr>
            <a:r>
              <a:rPr lang="en-US" altLang="en-US" sz="2400" b="1" u="sng" dirty="0" smtClean="0"/>
              <a:t>Show a Team</a:t>
            </a:r>
          </a:p>
          <a:p>
            <a:pPr marL="457200" indent="-457200">
              <a:spcAft>
                <a:spcPts val="1200"/>
              </a:spcAft>
            </a:pPr>
            <a:r>
              <a:rPr lang="en-US" altLang="en-US" sz="2400" dirty="0" smtClean="0"/>
              <a:t>Click </a:t>
            </a:r>
            <a:r>
              <a:rPr lang="en-US" altLang="en-US" sz="2400" b="1" dirty="0" smtClean="0"/>
              <a:t>Teams</a:t>
            </a:r>
            <a:r>
              <a:rPr lang="en-US" altLang="en-US" sz="2400" dirty="0" smtClean="0"/>
              <a:t> to access your teams panel list</a:t>
            </a:r>
          </a:p>
          <a:p>
            <a:pPr marL="457200" indent="-457200">
              <a:spcAft>
                <a:spcPts val="1200"/>
              </a:spcAft>
            </a:pPr>
            <a:r>
              <a:rPr lang="en-US" altLang="en-US" sz="2400" dirty="0" smtClean="0"/>
              <a:t>Select </a:t>
            </a:r>
            <a:r>
              <a:rPr lang="en-US" altLang="en-US" sz="2400" b="1" dirty="0" smtClean="0"/>
              <a:t>Hidden Team(s)</a:t>
            </a:r>
            <a:r>
              <a:rPr lang="en-US" altLang="en-US" sz="2400" dirty="0" smtClean="0"/>
              <a:t> at the bottom of the teams panel list</a:t>
            </a:r>
          </a:p>
          <a:p>
            <a:pPr marL="457200" indent="-457200">
              <a:spcAft>
                <a:spcPts val="1200"/>
              </a:spcAft>
            </a:pPr>
            <a:r>
              <a:rPr lang="en-US" altLang="en-US" sz="2400" dirty="0"/>
              <a:t>Click the three dots beside the team or channel name for </a:t>
            </a:r>
            <a:r>
              <a:rPr lang="en-US" altLang="en-US" sz="2400" b="1" dirty="0"/>
              <a:t>More options</a:t>
            </a:r>
            <a:endParaRPr lang="en-US" altLang="en-US" sz="2400" dirty="0"/>
          </a:p>
          <a:p>
            <a:pPr marL="457200" indent="-457200">
              <a:spcAft>
                <a:spcPts val="1200"/>
              </a:spcAft>
            </a:pPr>
            <a:r>
              <a:rPr lang="en-US" altLang="en-US" sz="2400" dirty="0"/>
              <a:t>Click </a:t>
            </a:r>
            <a:r>
              <a:rPr lang="en-US" altLang="en-US" sz="2400" b="1" dirty="0" smtClean="0"/>
              <a:t>Show</a:t>
            </a:r>
            <a:endParaRPr lang="en-US" altLang="en-US" sz="2400" dirty="0"/>
          </a:p>
        </p:txBody>
      </p:sp>
      <p:sp>
        <p:nvSpPr>
          <p:cNvPr id="10" name="Title 1"/>
          <p:cNvSpPr txBox="1">
            <a:spLocks/>
          </p:cNvSpPr>
          <p:nvPr/>
        </p:nvSpPr>
        <p:spPr bwMode="auto">
          <a:xfrm>
            <a:off x="708134" y="1332860"/>
            <a:ext cx="5913777" cy="7880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90000"/>
              </a:lnSpc>
            </a:pPr>
            <a:r>
              <a:rPr lang="en-US" altLang="en-US" sz="4400" b="1" dirty="0" smtClean="0">
                <a:latin typeface="Calibri Light" panose="020F0302020204030204" pitchFamily="34" charset="0"/>
              </a:rPr>
              <a:t>Customize your Interface </a:t>
            </a:r>
            <a:endParaRPr lang="en-US" altLang="en-US" sz="4400" b="1" dirty="0">
              <a:latin typeface="Calibri Light" panose="020F0302020204030204" pitchFamily="34" charset="0"/>
            </a:endParaRPr>
          </a:p>
        </p:txBody>
      </p:sp>
      <p:pic>
        <p:nvPicPr>
          <p:cNvPr id="6149" name="Picture 12" descr="header_croppe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175"/>
            <a:ext cx="12192000" cy="1306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4" name="Group 53"/>
          <p:cNvGrpSpPr/>
          <p:nvPr/>
        </p:nvGrpSpPr>
        <p:grpSpPr>
          <a:xfrm>
            <a:off x="147000" y="1434140"/>
            <a:ext cx="527767" cy="518485"/>
            <a:chOff x="679395" y="2069683"/>
            <a:chExt cx="560927" cy="652804"/>
          </a:xfrm>
        </p:grpSpPr>
        <p:grpSp>
          <p:nvGrpSpPr>
            <p:cNvPr id="50" name="Group 49"/>
            <p:cNvGrpSpPr/>
            <p:nvPr/>
          </p:nvGrpSpPr>
          <p:grpSpPr>
            <a:xfrm>
              <a:off x="679395" y="2069683"/>
              <a:ext cx="559513" cy="282690"/>
              <a:chOff x="679395" y="2069683"/>
              <a:chExt cx="559513" cy="282690"/>
            </a:xfrm>
          </p:grpSpPr>
          <p:grpSp>
            <p:nvGrpSpPr>
              <p:cNvPr id="6" name="Group 5"/>
              <p:cNvGrpSpPr/>
              <p:nvPr/>
            </p:nvGrpSpPr>
            <p:grpSpPr>
              <a:xfrm>
                <a:off x="876399" y="2069683"/>
                <a:ext cx="153024" cy="150020"/>
                <a:chOff x="534893" y="1981085"/>
                <a:chExt cx="153024" cy="150020"/>
              </a:xfrm>
            </p:grpSpPr>
            <p:sp>
              <p:nvSpPr>
                <p:cNvPr id="2" name="Freeform 1"/>
                <p:cNvSpPr/>
                <p:nvPr/>
              </p:nvSpPr>
              <p:spPr>
                <a:xfrm>
                  <a:off x="610849" y="1981085"/>
                  <a:ext cx="77068" cy="150020"/>
                </a:xfrm>
                <a:custGeom>
                  <a:avLst/>
                  <a:gdLst>
                    <a:gd name="connsiteX0" fmla="*/ 0 w 295275"/>
                    <a:gd name="connsiteY0" fmla="*/ 152400 h 152400"/>
                    <a:gd name="connsiteX1" fmla="*/ 0 w 295275"/>
                    <a:gd name="connsiteY1" fmla="*/ 152400 h 152400"/>
                    <a:gd name="connsiteX2" fmla="*/ 66675 w 295275"/>
                    <a:gd name="connsiteY2" fmla="*/ 123825 h 152400"/>
                    <a:gd name="connsiteX3" fmla="*/ 38100 w 295275"/>
                    <a:gd name="connsiteY3" fmla="*/ 47625 h 152400"/>
                    <a:gd name="connsiteX4" fmla="*/ 142875 w 295275"/>
                    <a:gd name="connsiteY4" fmla="*/ 0 h 152400"/>
                    <a:gd name="connsiteX5" fmla="*/ 238125 w 295275"/>
                    <a:gd name="connsiteY5" fmla="*/ 47625 h 152400"/>
                    <a:gd name="connsiteX6" fmla="*/ 209550 w 295275"/>
                    <a:gd name="connsiteY6" fmla="*/ 133350 h 152400"/>
                    <a:gd name="connsiteX7" fmla="*/ 295275 w 295275"/>
                    <a:gd name="connsiteY7" fmla="*/ 152400 h 152400"/>
                    <a:gd name="connsiteX0" fmla="*/ 0 w 277485"/>
                    <a:gd name="connsiteY0" fmla="*/ 152400 h 163073"/>
                    <a:gd name="connsiteX1" fmla="*/ 0 w 277485"/>
                    <a:gd name="connsiteY1" fmla="*/ 152400 h 163073"/>
                    <a:gd name="connsiteX2" fmla="*/ 66675 w 277485"/>
                    <a:gd name="connsiteY2" fmla="*/ 123825 h 163073"/>
                    <a:gd name="connsiteX3" fmla="*/ 38100 w 277485"/>
                    <a:gd name="connsiteY3" fmla="*/ 47625 h 163073"/>
                    <a:gd name="connsiteX4" fmla="*/ 142875 w 277485"/>
                    <a:gd name="connsiteY4" fmla="*/ 0 h 163073"/>
                    <a:gd name="connsiteX5" fmla="*/ 238125 w 277485"/>
                    <a:gd name="connsiteY5" fmla="*/ 47625 h 163073"/>
                    <a:gd name="connsiteX6" fmla="*/ 209550 w 277485"/>
                    <a:gd name="connsiteY6" fmla="*/ 133350 h 163073"/>
                    <a:gd name="connsiteX7" fmla="*/ 277485 w 277485"/>
                    <a:gd name="connsiteY7" fmla="*/ 163073 h 163073"/>
                    <a:gd name="connsiteX0" fmla="*/ 0 w 277485"/>
                    <a:gd name="connsiteY0" fmla="*/ 152400 h 163073"/>
                    <a:gd name="connsiteX1" fmla="*/ 21348 w 277485"/>
                    <a:gd name="connsiteY1" fmla="*/ 141726 h 163073"/>
                    <a:gd name="connsiteX2" fmla="*/ 66675 w 277485"/>
                    <a:gd name="connsiteY2" fmla="*/ 123825 h 163073"/>
                    <a:gd name="connsiteX3" fmla="*/ 38100 w 277485"/>
                    <a:gd name="connsiteY3" fmla="*/ 47625 h 163073"/>
                    <a:gd name="connsiteX4" fmla="*/ 142875 w 277485"/>
                    <a:gd name="connsiteY4" fmla="*/ 0 h 163073"/>
                    <a:gd name="connsiteX5" fmla="*/ 238125 w 277485"/>
                    <a:gd name="connsiteY5" fmla="*/ 47625 h 163073"/>
                    <a:gd name="connsiteX6" fmla="*/ 209550 w 277485"/>
                    <a:gd name="connsiteY6" fmla="*/ 133350 h 163073"/>
                    <a:gd name="connsiteX7" fmla="*/ 277485 w 277485"/>
                    <a:gd name="connsiteY7" fmla="*/ 163073 h 163073"/>
                    <a:gd name="connsiteX0" fmla="*/ 35654 w 256212"/>
                    <a:gd name="connsiteY0" fmla="*/ 163073 h 163073"/>
                    <a:gd name="connsiteX1" fmla="*/ 75 w 256212"/>
                    <a:gd name="connsiteY1" fmla="*/ 141726 h 163073"/>
                    <a:gd name="connsiteX2" fmla="*/ 45402 w 256212"/>
                    <a:gd name="connsiteY2" fmla="*/ 123825 h 163073"/>
                    <a:gd name="connsiteX3" fmla="*/ 16827 w 256212"/>
                    <a:gd name="connsiteY3" fmla="*/ 47625 h 163073"/>
                    <a:gd name="connsiteX4" fmla="*/ 121602 w 256212"/>
                    <a:gd name="connsiteY4" fmla="*/ 0 h 163073"/>
                    <a:gd name="connsiteX5" fmla="*/ 216852 w 256212"/>
                    <a:gd name="connsiteY5" fmla="*/ 47625 h 163073"/>
                    <a:gd name="connsiteX6" fmla="*/ 188277 w 256212"/>
                    <a:gd name="connsiteY6" fmla="*/ 133350 h 163073"/>
                    <a:gd name="connsiteX7" fmla="*/ 256212 w 256212"/>
                    <a:gd name="connsiteY7" fmla="*/ 163073 h 163073"/>
                    <a:gd name="connsiteX0" fmla="*/ 0 w 256137"/>
                    <a:gd name="connsiteY0" fmla="*/ 141726 h 163073"/>
                    <a:gd name="connsiteX1" fmla="*/ 45327 w 256137"/>
                    <a:gd name="connsiteY1" fmla="*/ 123825 h 163073"/>
                    <a:gd name="connsiteX2" fmla="*/ 16752 w 256137"/>
                    <a:gd name="connsiteY2" fmla="*/ 47625 h 163073"/>
                    <a:gd name="connsiteX3" fmla="*/ 121527 w 256137"/>
                    <a:gd name="connsiteY3" fmla="*/ 0 h 163073"/>
                    <a:gd name="connsiteX4" fmla="*/ 216777 w 256137"/>
                    <a:gd name="connsiteY4" fmla="*/ 47625 h 163073"/>
                    <a:gd name="connsiteX5" fmla="*/ 188202 w 256137"/>
                    <a:gd name="connsiteY5" fmla="*/ 133350 h 163073"/>
                    <a:gd name="connsiteX6" fmla="*/ 256137 w 256137"/>
                    <a:gd name="connsiteY6" fmla="*/ 163073 h 163073"/>
                    <a:gd name="connsiteX0" fmla="*/ 8153 w 239385"/>
                    <a:gd name="connsiteY0" fmla="*/ 152400 h 163073"/>
                    <a:gd name="connsiteX1" fmla="*/ 28575 w 239385"/>
                    <a:gd name="connsiteY1" fmla="*/ 123825 h 163073"/>
                    <a:gd name="connsiteX2" fmla="*/ 0 w 239385"/>
                    <a:gd name="connsiteY2" fmla="*/ 47625 h 163073"/>
                    <a:gd name="connsiteX3" fmla="*/ 104775 w 239385"/>
                    <a:gd name="connsiteY3" fmla="*/ 0 h 163073"/>
                    <a:gd name="connsiteX4" fmla="*/ 200025 w 239385"/>
                    <a:gd name="connsiteY4" fmla="*/ 47625 h 163073"/>
                    <a:gd name="connsiteX5" fmla="*/ 171450 w 239385"/>
                    <a:gd name="connsiteY5" fmla="*/ 133350 h 163073"/>
                    <a:gd name="connsiteX6" fmla="*/ 239385 w 239385"/>
                    <a:gd name="connsiteY6" fmla="*/ 163073 h 163073"/>
                    <a:gd name="connsiteX0" fmla="*/ 8153 w 239385"/>
                    <a:gd name="connsiteY0" fmla="*/ 152400 h 163073"/>
                    <a:gd name="connsiteX1" fmla="*/ 35719 w 239385"/>
                    <a:gd name="connsiteY1" fmla="*/ 138112 h 163073"/>
                    <a:gd name="connsiteX2" fmla="*/ 0 w 239385"/>
                    <a:gd name="connsiteY2" fmla="*/ 47625 h 163073"/>
                    <a:gd name="connsiteX3" fmla="*/ 104775 w 239385"/>
                    <a:gd name="connsiteY3" fmla="*/ 0 h 163073"/>
                    <a:gd name="connsiteX4" fmla="*/ 200025 w 239385"/>
                    <a:gd name="connsiteY4" fmla="*/ 47625 h 163073"/>
                    <a:gd name="connsiteX5" fmla="*/ 171450 w 239385"/>
                    <a:gd name="connsiteY5" fmla="*/ 133350 h 163073"/>
                    <a:gd name="connsiteX6" fmla="*/ 239385 w 239385"/>
                    <a:gd name="connsiteY6" fmla="*/ 163073 h 163073"/>
                    <a:gd name="connsiteX0" fmla="*/ 35719 w 239385"/>
                    <a:gd name="connsiteY0" fmla="*/ 138112 h 163073"/>
                    <a:gd name="connsiteX1" fmla="*/ 0 w 239385"/>
                    <a:gd name="connsiteY1" fmla="*/ 47625 h 163073"/>
                    <a:gd name="connsiteX2" fmla="*/ 104775 w 239385"/>
                    <a:gd name="connsiteY2" fmla="*/ 0 h 163073"/>
                    <a:gd name="connsiteX3" fmla="*/ 200025 w 239385"/>
                    <a:gd name="connsiteY3" fmla="*/ 47625 h 163073"/>
                    <a:gd name="connsiteX4" fmla="*/ 171450 w 239385"/>
                    <a:gd name="connsiteY4" fmla="*/ 133350 h 163073"/>
                    <a:gd name="connsiteX5" fmla="*/ 239385 w 239385"/>
                    <a:gd name="connsiteY5" fmla="*/ 163073 h 163073"/>
                    <a:gd name="connsiteX0" fmla="*/ 45244 w 239385"/>
                    <a:gd name="connsiteY0" fmla="*/ 138112 h 163073"/>
                    <a:gd name="connsiteX1" fmla="*/ 0 w 239385"/>
                    <a:gd name="connsiteY1" fmla="*/ 47625 h 163073"/>
                    <a:gd name="connsiteX2" fmla="*/ 104775 w 239385"/>
                    <a:gd name="connsiteY2" fmla="*/ 0 h 163073"/>
                    <a:gd name="connsiteX3" fmla="*/ 200025 w 239385"/>
                    <a:gd name="connsiteY3" fmla="*/ 47625 h 163073"/>
                    <a:gd name="connsiteX4" fmla="*/ 171450 w 239385"/>
                    <a:gd name="connsiteY4" fmla="*/ 133350 h 163073"/>
                    <a:gd name="connsiteX5" fmla="*/ 239385 w 239385"/>
                    <a:gd name="connsiteY5" fmla="*/ 163073 h 163073"/>
                    <a:gd name="connsiteX0" fmla="*/ 45244 w 200025"/>
                    <a:gd name="connsiteY0" fmla="*/ 138112 h 138112"/>
                    <a:gd name="connsiteX1" fmla="*/ 0 w 200025"/>
                    <a:gd name="connsiteY1" fmla="*/ 47625 h 138112"/>
                    <a:gd name="connsiteX2" fmla="*/ 104775 w 200025"/>
                    <a:gd name="connsiteY2" fmla="*/ 0 h 138112"/>
                    <a:gd name="connsiteX3" fmla="*/ 200025 w 200025"/>
                    <a:gd name="connsiteY3" fmla="*/ 47625 h 138112"/>
                    <a:gd name="connsiteX4" fmla="*/ 171450 w 200025"/>
                    <a:gd name="connsiteY4" fmla="*/ 133350 h 138112"/>
                    <a:gd name="connsiteX0" fmla="*/ 45244 w 200025"/>
                    <a:gd name="connsiteY0" fmla="*/ 138112 h 138112"/>
                    <a:gd name="connsiteX1" fmla="*/ 0 w 200025"/>
                    <a:gd name="connsiteY1" fmla="*/ 47625 h 138112"/>
                    <a:gd name="connsiteX2" fmla="*/ 104775 w 200025"/>
                    <a:gd name="connsiteY2" fmla="*/ 0 h 138112"/>
                    <a:gd name="connsiteX3" fmla="*/ 200025 w 200025"/>
                    <a:gd name="connsiteY3" fmla="*/ 47625 h 138112"/>
                    <a:gd name="connsiteX4" fmla="*/ 164306 w 200025"/>
                    <a:gd name="connsiteY4" fmla="*/ 135731 h 138112"/>
                    <a:gd name="connsiteX0" fmla="*/ 45244 w 200025"/>
                    <a:gd name="connsiteY0" fmla="*/ 150018 h 150018"/>
                    <a:gd name="connsiteX1" fmla="*/ 0 w 200025"/>
                    <a:gd name="connsiteY1" fmla="*/ 59531 h 150018"/>
                    <a:gd name="connsiteX2" fmla="*/ 107156 w 200025"/>
                    <a:gd name="connsiteY2" fmla="*/ 0 h 150018"/>
                    <a:gd name="connsiteX3" fmla="*/ 200025 w 200025"/>
                    <a:gd name="connsiteY3" fmla="*/ 59531 h 150018"/>
                    <a:gd name="connsiteX4" fmla="*/ 164306 w 200025"/>
                    <a:gd name="connsiteY4" fmla="*/ 147637 h 150018"/>
                    <a:gd name="connsiteX0" fmla="*/ 45244 w 216694"/>
                    <a:gd name="connsiteY0" fmla="*/ 150018 h 150018"/>
                    <a:gd name="connsiteX1" fmla="*/ 0 w 216694"/>
                    <a:gd name="connsiteY1" fmla="*/ 59531 h 150018"/>
                    <a:gd name="connsiteX2" fmla="*/ 107156 w 216694"/>
                    <a:gd name="connsiteY2" fmla="*/ 0 h 150018"/>
                    <a:gd name="connsiteX3" fmla="*/ 216694 w 216694"/>
                    <a:gd name="connsiteY3" fmla="*/ 80962 h 150018"/>
                    <a:gd name="connsiteX4" fmla="*/ 164306 w 216694"/>
                    <a:gd name="connsiteY4" fmla="*/ 147637 h 150018"/>
                    <a:gd name="connsiteX0" fmla="*/ 45244 w 226219"/>
                    <a:gd name="connsiteY0" fmla="*/ 150018 h 150018"/>
                    <a:gd name="connsiteX1" fmla="*/ 0 w 226219"/>
                    <a:gd name="connsiteY1" fmla="*/ 59531 h 150018"/>
                    <a:gd name="connsiteX2" fmla="*/ 107156 w 226219"/>
                    <a:gd name="connsiteY2" fmla="*/ 0 h 150018"/>
                    <a:gd name="connsiteX3" fmla="*/ 226219 w 226219"/>
                    <a:gd name="connsiteY3" fmla="*/ 83343 h 150018"/>
                    <a:gd name="connsiteX4" fmla="*/ 164306 w 226219"/>
                    <a:gd name="connsiteY4" fmla="*/ 147637 h 150018"/>
                    <a:gd name="connsiteX0" fmla="*/ 54769 w 235744"/>
                    <a:gd name="connsiteY0" fmla="*/ 150018 h 150018"/>
                    <a:gd name="connsiteX1" fmla="*/ 0 w 235744"/>
                    <a:gd name="connsiteY1" fmla="*/ 83343 h 150018"/>
                    <a:gd name="connsiteX2" fmla="*/ 116681 w 235744"/>
                    <a:gd name="connsiteY2" fmla="*/ 0 h 150018"/>
                    <a:gd name="connsiteX3" fmla="*/ 235744 w 235744"/>
                    <a:gd name="connsiteY3" fmla="*/ 83343 h 150018"/>
                    <a:gd name="connsiteX4" fmla="*/ 173831 w 235744"/>
                    <a:gd name="connsiteY4" fmla="*/ 147637 h 150018"/>
                    <a:gd name="connsiteX0" fmla="*/ 54769 w 235744"/>
                    <a:gd name="connsiteY0" fmla="*/ 150018 h 157162"/>
                    <a:gd name="connsiteX1" fmla="*/ 0 w 235744"/>
                    <a:gd name="connsiteY1" fmla="*/ 83343 h 157162"/>
                    <a:gd name="connsiteX2" fmla="*/ 116681 w 235744"/>
                    <a:gd name="connsiteY2" fmla="*/ 0 h 157162"/>
                    <a:gd name="connsiteX3" fmla="*/ 235744 w 235744"/>
                    <a:gd name="connsiteY3" fmla="*/ 83343 h 157162"/>
                    <a:gd name="connsiteX4" fmla="*/ 159544 w 235744"/>
                    <a:gd name="connsiteY4" fmla="*/ 157162 h 157162"/>
                    <a:gd name="connsiteX0" fmla="*/ 71438 w 235744"/>
                    <a:gd name="connsiteY0" fmla="*/ 157161 h 157162"/>
                    <a:gd name="connsiteX1" fmla="*/ 0 w 235744"/>
                    <a:gd name="connsiteY1" fmla="*/ 83343 h 157162"/>
                    <a:gd name="connsiteX2" fmla="*/ 116681 w 235744"/>
                    <a:gd name="connsiteY2" fmla="*/ 0 h 157162"/>
                    <a:gd name="connsiteX3" fmla="*/ 235744 w 235744"/>
                    <a:gd name="connsiteY3" fmla="*/ 83343 h 157162"/>
                    <a:gd name="connsiteX4" fmla="*/ 159544 w 235744"/>
                    <a:gd name="connsiteY4" fmla="*/ 157162 h 157162"/>
                    <a:gd name="connsiteX0" fmla="*/ 73820 w 235744"/>
                    <a:gd name="connsiteY0" fmla="*/ 157161 h 157162"/>
                    <a:gd name="connsiteX1" fmla="*/ 0 w 235744"/>
                    <a:gd name="connsiteY1" fmla="*/ 83343 h 157162"/>
                    <a:gd name="connsiteX2" fmla="*/ 116681 w 235744"/>
                    <a:gd name="connsiteY2" fmla="*/ 0 h 157162"/>
                    <a:gd name="connsiteX3" fmla="*/ 235744 w 235744"/>
                    <a:gd name="connsiteY3" fmla="*/ 83343 h 157162"/>
                    <a:gd name="connsiteX4" fmla="*/ 159544 w 235744"/>
                    <a:gd name="connsiteY4" fmla="*/ 157162 h 157162"/>
                    <a:gd name="connsiteX0" fmla="*/ 73820 w 195263"/>
                    <a:gd name="connsiteY0" fmla="*/ 157161 h 157162"/>
                    <a:gd name="connsiteX1" fmla="*/ 0 w 195263"/>
                    <a:gd name="connsiteY1" fmla="*/ 83343 h 157162"/>
                    <a:gd name="connsiteX2" fmla="*/ 116681 w 195263"/>
                    <a:gd name="connsiteY2" fmla="*/ 0 h 157162"/>
                    <a:gd name="connsiteX3" fmla="*/ 195263 w 195263"/>
                    <a:gd name="connsiteY3" fmla="*/ 78580 h 157162"/>
                    <a:gd name="connsiteX4" fmla="*/ 159544 w 195263"/>
                    <a:gd name="connsiteY4" fmla="*/ 157162 h 157162"/>
                    <a:gd name="connsiteX0" fmla="*/ 30958 w 152401"/>
                    <a:gd name="connsiteY0" fmla="*/ 157161 h 157162"/>
                    <a:gd name="connsiteX1" fmla="*/ 0 w 152401"/>
                    <a:gd name="connsiteY1" fmla="*/ 85724 h 157162"/>
                    <a:gd name="connsiteX2" fmla="*/ 73819 w 152401"/>
                    <a:gd name="connsiteY2" fmla="*/ 0 h 157162"/>
                    <a:gd name="connsiteX3" fmla="*/ 152401 w 152401"/>
                    <a:gd name="connsiteY3" fmla="*/ 78580 h 157162"/>
                    <a:gd name="connsiteX4" fmla="*/ 116682 w 152401"/>
                    <a:gd name="connsiteY4" fmla="*/ 157162 h 157162"/>
                    <a:gd name="connsiteX0" fmla="*/ 30958 w 152401"/>
                    <a:gd name="connsiteY0" fmla="*/ 154780 h 154781"/>
                    <a:gd name="connsiteX1" fmla="*/ 0 w 152401"/>
                    <a:gd name="connsiteY1" fmla="*/ 83343 h 154781"/>
                    <a:gd name="connsiteX2" fmla="*/ 76200 w 152401"/>
                    <a:gd name="connsiteY2" fmla="*/ 0 h 154781"/>
                    <a:gd name="connsiteX3" fmla="*/ 152401 w 152401"/>
                    <a:gd name="connsiteY3" fmla="*/ 76199 h 154781"/>
                    <a:gd name="connsiteX4" fmla="*/ 116682 w 152401"/>
                    <a:gd name="connsiteY4" fmla="*/ 154781 h 154781"/>
                    <a:gd name="connsiteX0" fmla="*/ 26195 w 147638"/>
                    <a:gd name="connsiteY0" fmla="*/ 154780 h 154781"/>
                    <a:gd name="connsiteX1" fmla="*/ 0 w 147638"/>
                    <a:gd name="connsiteY1" fmla="*/ 76199 h 154781"/>
                    <a:gd name="connsiteX2" fmla="*/ 71437 w 147638"/>
                    <a:gd name="connsiteY2" fmla="*/ 0 h 154781"/>
                    <a:gd name="connsiteX3" fmla="*/ 147638 w 147638"/>
                    <a:gd name="connsiteY3" fmla="*/ 76199 h 154781"/>
                    <a:gd name="connsiteX4" fmla="*/ 111919 w 147638"/>
                    <a:gd name="connsiteY4" fmla="*/ 154781 h 154781"/>
                    <a:gd name="connsiteX0" fmla="*/ 28576 w 150019"/>
                    <a:gd name="connsiteY0" fmla="*/ 154780 h 154781"/>
                    <a:gd name="connsiteX1" fmla="*/ 0 w 150019"/>
                    <a:gd name="connsiteY1" fmla="*/ 76199 h 154781"/>
                    <a:gd name="connsiteX2" fmla="*/ 73818 w 150019"/>
                    <a:gd name="connsiteY2" fmla="*/ 0 h 154781"/>
                    <a:gd name="connsiteX3" fmla="*/ 150019 w 150019"/>
                    <a:gd name="connsiteY3" fmla="*/ 76199 h 154781"/>
                    <a:gd name="connsiteX4" fmla="*/ 114300 w 150019"/>
                    <a:gd name="connsiteY4" fmla="*/ 154781 h 154781"/>
                    <a:gd name="connsiteX0" fmla="*/ 30957 w 152400"/>
                    <a:gd name="connsiteY0" fmla="*/ 154780 h 154781"/>
                    <a:gd name="connsiteX1" fmla="*/ 0 w 152400"/>
                    <a:gd name="connsiteY1" fmla="*/ 78580 h 154781"/>
                    <a:gd name="connsiteX2" fmla="*/ 76199 w 152400"/>
                    <a:gd name="connsiteY2" fmla="*/ 0 h 154781"/>
                    <a:gd name="connsiteX3" fmla="*/ 152400 w 152400"/>
                    <a:gd name="connsiteY3" fmla="*/ 76199 h 154781"/>
                    <a:gd name="connsiteX4" fmla="*/ 116681 w 152400"/>
                    <a:gd name="connsiteY4" fmla="*/ 154781 h 154781"/>
                    <a:gd name="connsiteX0" fmla="*/ 35719 w 157162"/>
                    <a:gd name="connsiteY0" fmla="*/ 154780 h 154781"/>
                    <a:gd name="connsiteX1" fmla="*/ 0 w 157162"/>
                    <a:gd name="connsiteY1" fmla="*/ 78580 h 154781"/>
                    <a:gd name="connsiteX2" fmla="*/ 80961 w 157162"/>
                    <a:gd name="connsiteY2" fmla="*/ 0 h 154781"/>
                    <a:gd name="connsiteX3" fmla="*/ 157162 w 157162"/>
                    <a:gd name="connsiteY3" fmla="*/ 76199 h 154781"/>
                    <a:gd name="connsiteX4" fmla="*/ 121443 w 157162"/>
                    <a:gd name="connsiteY4" fmla="*/ 154781 h 154781"/>
                    <a:gd name="connsiteX0" fmla="*/ 28576 w 150019"/>
                    <a:gd name="connsiteY0" fmla="*/ 154780 h 154781"/>
                    <a:gd name="connsiteX1" fmla="*/ 0 w 150019"/>
                    <a:gd name="connsiteY1" fmla="*/ 78580 h 154781"/>
                    <a:gd name="connsiteX2" fmla="*/ 73818 w 150019"/>
                    <a:gd name="connsiteY2" fmla="*/ 0 h 154781"/>
                    <a:gd name="connsiteX3" fmla="*/ 150019 w 150019"/>
                    <a:gd name="connsiteY3" fmla="*/ 76199 h 154781"/>
                    <a:gd name="connsiteX4" fmla="*/ 114300 w 150019"/>
                    <a:gd name="connsiteY4" fmla="*/ 154781 h 154781"/>
                    <a:gd name="connsiteX0" fmla="*/ 28576 w 150019"/>
                    <a:gd name="connsiteY0" fmla="*/ 154780 h 154781"/>
                    <a:gd name="connsiteX1" fmla="*/ 0 w 150019"/>
                    <a:gd name="connsiteY1" fmla="*/ 80962 h 154781"/>
                    <a:gd name="connsiteX2" fmla="*/ 73818 w 150019"/>
                    <a:gd name="connsiteY2" fmla="*/ 0 h 154781"/>
                    <a:gd name="connsiteX3" fmla="*/ 150019 w 150019"/>
                    <a:gd name="connsiteY3" fmla="*/ 76199 h 154781"/>
                    <a:gd name="connsiteX4" fmla="*/ 114300 w 150019"/>
                    <a:gd name="connsiteY4" fmla="*/ 154781 h 154781"/>
                    <a:gd name="connsiteX0" fmla="*/ 28576 w 150019"/>
                    <a:gd name="connsiteY0" fmla="*/ 154780 h 154781"/>
                    <a:gd name="connsiteX1" fmla="*/ 0 w 150019"/>
                    <a:gd name="connsiteY1" fmla="*/ 73818 h 154781"/>
                    <a:gd name="connsiteX2" fmla="*/ 73818 w 150019"/>
                    <a:gd name="connsiteY2" fmla="*/ 0 h 154781"/>
                    <a:gd name="connsiteX3" fmla="*/ 150019 w 150019"/>
                    <a:gd name="connsiteY3" fmla="*/ 76199 h 154781"/>
                    <a:gd name="connsiteX4" fmla="*/ 114300 w 150019"/>
                    <a:gd name="connsiteY4" fmla="*/ 154781 h 154781"/>
                    <a:gd name="connsiteX0" fmla="*/ 30958 w 152401"/>
                    <a:gd name="connsiteY0" fmla="*/ 154780 h 154781"/>
                    <a:gd name="connsiteX1" fmla="*/ 0 w 152401"/>
                    <a:gd name="connsiteY1" fmla="*/ 73818 h 154781"/>
                    <a:gd name="connsiteX2" fmla="*/ 76200 w 152401"/>
                    <a:gd name="connsiteY2" fmla="*/ 0 h 154781"/>
                    <a:gd name="connsiteX3" fmla="*/ 152401 w 152401"/>
                    <a:gd name="connsiteY3" fmla="*/ 76199 h 154781"/>
                    <a:gd name="connsiteX4" fmla="*/ 116682 w 152401"/>
                    <a:gd name="connsiteY4" fmla="*/ 154781 h 154781"/>
                    <a:gd name="connsiteX0" fmla="*/ 30958 w 152401"/>
                    <a:gd name="connsiteY0" fmla="*/ 154780 h 154781"/>
                    <a:gd name="connsiteX1" fmla="*/ 0 w 152401"/>
                    <a:gd name="connsiteY1" fmla="*/ 73818 h 154781"/>
                    <a:gd name="connsiteX2" fmla="*/ 76200 w 152401"/>
                    <a:gd name="connsiteY2" fmla="*/ 0 h 154781"/>
                    <a:gd name="connsiteX3" fmla="*/ 152401 w 152401"/>
                    <a:gd name="connsiteY3" fmla="*/ 76199 h 154781"/>
                    <a:gd name="connsiteX4" fmla="*/ 116682 w 152401"/>
                    <a:gd name="connsiteY4" fmla="*/ 154781 h 154781"/>
                    <a:gd name="connsiteX0" fmla="*/ 33339 w 154782"/>
                    <a:gd name="connsiteY0" fmla="*/ 154780 h 154781"/>
                    <a:gd name="connsiteX1" fmla="*/ 0 w 154782"/>
                    <a:gd name="connsiteY1" fmla="*/ 78580 h 154781"/>
                    <a:gd name="connsiteX2" fmla="*/ 78581 w 154782"/>
                    <a:gd name="connsiteY2" fmla="*/ 0 h 154781"/>
                    <a:gd name="connsiteX3" fmla="*/ 154782 w 154782"/>
                    <a:gd name="connsiteY3" fmla="*/ 76199 h 154781"/>
                    <a:gd name="connsiteX4" fmla="*/ 119063 w 154782"/>
                    <a:gd name="connsiteY4" fmla="*/ 154781 h 154781"/>
                    <a:gd name="connsiteX0" fmla="*/ 28576 w 150019"/>
                    <a:gd name="connsiteY0" fmla="*/ 154780 h 154781"/>
                    <a:gd name="connsiteX1" fmla="*/ 0 w 150019"/>
                    <a:gd name="connsiteY1" fmla="*/ 76199 h 154781"/>
                    <a:gd name="connsiteX2" fmla="*/ 73818 w 150019"/>
                    <a:gd name="connsiteY2" fmla="*/ 0 h 154781"/>
                    <a:gd name="connsiteX3" fmla="*/ 150019 w 150019"/>
                    <a:gd name="connsiteY3" fmla="*/ 76199 h 154781"/>
                    <a:gd name="connsiteX4" fmla="*/ 114300 w 150019"/>
                    <a:gd name="connsiteY4" fmla="*/ 154781 h 154781"/>
                    <a:gd name="connsiteX0" fmla="*/ 30958 w 152401"/>
                    <a:gd name="connsiteY0" fmla="*/ 154780 h 154781"/>
                    <a:gd name="connsiteX1" fmla="*/ 0 w 152401"/>
                    <a:gd name="connsiteY1" fmla="*/ 73818 h 154781"/>
                    <a:gd name="connsiteX2" fmla="*/ 76200 w 152401"/>
                    <a:gd name="connsiteY2" fmla="*/ 0 h 154781"/>
                    <a:gd name="connsiteX3" fmla="*/ 152401 w 152401"/>
                    <a:gd name="connsiteY3" fmla="*/ 76199 h 154781"/>
                    <a:gd name="connsiteX4" fmla="*/ 116682 w 152401"/>
                    <a:gd name="connsiteY4" fmla="*/ 154781 h 154781"/>
                    <a:gd name="connsiteX0" fmla="*/ 30958 w 152401"/>
                    <a:gd name="connsiteY0" fmla="*/ 154780 h 154781"/>
                    <a:gd name="connsiteX1" fmla="*/ 0 w 152401"/>
                    <a:gd name="connsiteY1" fmla="*/ 76199 h 154781"/>
                    <a:gd name="connsiteX2" fmla="*/ 76200 w 152401"/>
                    <a:gd name="connsiteY2" fmla="*/ 0 h 154781"/>
                    <a:gd name="connsiteX3" fmla="*/ 152401 w 152401"/>
                    <a:gd name="connsiteY3" fmla="*/ 76199 h 154781"/>
                    <a:gd name="connsiteX4" fmla="*/ 116682 w 152401"/>
                    <a:gd name="connsiteY4" fmla="*/ 154781 h 154781"/>
                    <a:gd name="connsiteX0" fmla="*/ 35721 w 152401"/>
                    <a:gd name="connsiteY0" fmla="*/ 150017 h 154781"/>
                    <a:gd name="connsiteX1" fmla="*/ 0 w 152401"/>
                    <a:gd name="connsiteY1" fmla="*/ 76199 h 154781"/>
                    <a:gd name="connsiteX2" fmla="*/ 76200 w 152401"/>
                    <a:gd name="connsiteY2" fmla="*/ 0 h 154781"/>
                    <a:gd name="connsiteX3" fmla="*/ 152401 w 152401"/>
                    <a:gd name="connsiteY3" fmla="*/ 76199 h 154781"/>
                    <a:gd name="connsiteX4" fmla="*/ 116682 w 152401"/>
                    <a:gd name="connsiteY4" fmla="*/ 154781 h 154781"/>
                    <a:gd name="connsiteX0" fmla="*/ 35721 w 152401"/>
                    <a:gd name="connsiteY0" fmla="*/ 150017 h 154781"/>
                    <a:gd name="connsiteX1" fmla="*/ 0 w 152401"/>
                    <a:gd name="connsiteY1" fmla="*/ 76199 h 154781"/>
                    <a:gd name="connsiteX2" fmla="*/ 76200 w 152401"/>
                    <a:gd name="connsiteY2" fmla="*/ 0 h 154781"/>
                    <a:gd name="connsiteX3" fmla="*/ 152401 w 152401"/>
                    <a:gd name="connsiteY3" fmla="*/ 76199 h 154781"/>
                    <a:gd name="connsiteX4" fmla="*/ 123826 w 152401"/>
                    <a:gd name="connsiteY4" fmla="*/ 154781 h 154781"/>
                    <a:gd name="connsiteX0" fmla="*/ 35721 w 152401"/>
                    <a:gd name="connsiteY0" fmla="*/ 150017 h 152400"/>
                    <a:gd name="connsiteX1" fmla="*/ 0 w 152401"/>
                    <a:gd name="connsiteY1" fmla="*/ 76199 h 152400"/>
                    <a:gd name="connsiteX2" fmla="*/ 76200 w 152401"/>
                    <a:gd name="connsiteY2" fmla="*/ 0 h 152400"/>
                    <a:gd name="connsiteX3" fmla="*/ 152401 w 152401"/>
                    <a:gd name="connsiteY3" fmla="*/ 76199 h 152400"/>
                    <a:gd name="connsiteX4" fmla="*/ 121445 w 152401"/>
                    <a:gd name="connsiteY4" fmla="*/ 152400 h 152400"/>
                    <a:gd name="connsiteX0" fmla="*/ 35721 w 152401"/>
                    <a:gd name="connsiteY0" fmla="*/ 150017 h 150017"/>
                    <a:gd name="connsiteX1" fmla="*/ 0 w 152401"/>
                    <a:gd name="connsiteY1" fmla="*/ 76199 h 150017"/>
                    <a:gd name="connsiteX2" fmla="*/ 76200 w 152401"/>
                    <a:gd name="connsiteY2" fmla="*/ 0 h 150017"/>
                    <a:gd name="connsiteX3" fmla="*/ 152401 w 152401"/>
                    <a:gd name="connsiteY3" fmla="*/ 76199 h 150017"/>
                    <a:gd name="connsiteX4" fmla="*/ 119064 w 152401"/>
                    <a:gd name="connsiteY4" fmla="*/ 147638 h 150017"/>
                    <a:gd name="connsiteX0" fmla="*/ 35721 w 152401"/>
                    <a:gd name="connsiteY0" fmla="*/ 150017 h 150020"/>
                    <a:gd name="connsiteX1" fmla="*/ 0 w 152401"/>
                    <a:gd name="connsiteY1" fmla="*/ 76199 h 150020"/>
                    <a:gd name="connsiteX2" fmla="*/ 76200 w 152401"/>
                    <a:gd name="connsiteY2" fmla="*/ 0 h 150020"/>
                    <a:gd name="connsiteX3" fmla="*/ 152401 w 152401"/>
                    <a:gd name="connsiteY3" fmla="*/ 76199 h 150020"/>
                    <a:gd name="connsiteX4" fmla="*/ 116682 w 152401"/>
                    <a:gd name="connsiteY4" fmla="*/ 150020 h 150020"/>
                    <a:gd name="connsiteX0" fmla="*/ 35721 w 152401"/>
                    <a:gd name="connsiteY0" fmla="*/ 150017 h 150020"/>
                    <a:gd name="connsiteX1" fmla="*/ 0 w 152401"/>
                    <a:gd name="connsiteY1" fmla="*/ 76199 h 150020"/>
                    <a:gd name="connsiteX2" fmla="*/ 76200 w 152401"/>
                    <a:gd name="connsiteY2" fmla="*/ 0 h 150020"/>
                    <a:gd name="connsiteX3" fmla="*/ 152401 w 152401"/>
                    <a:gd name="connsiteY3" fmla="*/ 76199 h 150020"/>
                    <a:gd name="connsiteX4" fmla="*/ 116682 w 152401"/>
                    <a:gd name="connsiteY4" fmla="*/ 150020 h 150020"/>
                    <a:gd name="connsiteX0" fmla="*/ 35721 w 152401"/>
                    <a:gd name="connsiteY0" fmla="*/ 150017 h 150020"/>
                    <a:gd name="connsiteX1" fmla="*/ 0 w 152401"/>
                    <a:gd name="connsiteY1" fmla="*/ 76199 h 150020"/>
                    <a:gd name="connsiteX2" fmla="*/ 76200 w 152401"/>
                    <a:gd name="connsiteY2" fmla="*/ 0 h 150020"/>
                    <a:gd name="connsiteX3" fmla="*/ 152401 w 152401"/>
                    <a:gd name="connsiteY3" fmla="*/ 76199 h 150020"/>
                    <a:gd name="connsiteX4" fmla="*/ 116682 w 152401"/>
                    <a:gd name="connsiteY4" fmla="*/ 150020 h 150020"/>
                    <a:gd name="connsiteX0" fmla="*/ 35721 w 152401"/>
                    <a:gd name="connsiteY0" fmla="*/ 150017 h 150020"/>
                    <a:gd name="connsiteX1" fmla="*/ 0 w 152401"/>
                    <a:gd name="connsiteY1" fmla="*/ 76199 h 150020"/>
                    <a:gd name="connsiteX2" fmla="*/ 76200 w 152401"/>
                    <a:gd name="connsiteY2" fmla="*/ 0 h 150020"/>
                    <a:gd name="connsiteX3" fmla="*/ 152401 w 152401"/>
                    <a:gd name="connsiteY3" fmla="*/ 76199 h 150020"/>
                    <a:gd name="connsiteX4" fmla="*/ 116682 w 152401"/>
                    <a:gd name="connsiteY4" fmla="*/ 150020 h 150020"/>
                    <a:gd name="connsiteX0" fmla="*/ 35721 w 152401"/>
                    <a:gd name="connsiteY0" fmla="*/ 150017 h 150020"/>
                    <a:gd name="connsiteX1" fmla="*/ 0 w 152401"/>
                    <a:gd name="connsiteY1" fmla="*/ 76199 h 150020"/>
                    <a:gd name="connsiteX2" fmla="*/ 76200 w 152401"/>
                    <a:gd name="connsiteY2" fmla="*/ 0 h 150020"/>
                    <a:gd name="connsiteX3" fmla="*/ 152401 w 152401"/>
                    <a:gd name="connsiteY3" fmla="*/ 76199 h 150020"/>
                    <a:gd name="connsiteX4" fmla="*/ 116682 w 152401"/>
                    <a:gd name="connsiteY4" fmla="*/ 150020 h 150020"/>
                    <a:gd name="connsiteX0" fmla="*/ 35721 w 153268"/>
                    <a:gd name="connsiteY0" fmla="*/ 150017 h 150020"/>
                    <a:gd name="connsiteX1" fmla="*/ 0 w 153268"/>
                    <a:gd name="connsiteY1" fmla="*/ 76199 h 150020"/>
                    <a:gd name="connsiteX2" fmla="*/ 76200 w 153268"/>
                    <a:gd name="connsiteY2" fmla="*/ 0 h 150020"/>
                    <a:gd name="connsiteX3" fmla="*/ 152401 w 153268"/>
                    <a:gd name="connsiteY3" fmla="*/ 76199 h 150020"/>
                    <a:gd name="connsiteX4" fmla="*/ 116682 w 153268"/>
                    <a:gd name="connsiteY4" fmla="*/ 150020 h 150020"/>
                    <a:gd name="connsiteX0" fmla="*/ 35721 w 153268"/>
                    <a:gd name="connsiteY0" fmla="*/ 150017 h 150020"/>
                    <a:gd name="connsiteX1" fmla="*/ 0 w 153268"/>
                    <a:gd name="connsiteY1" fmla="*/ 76199 h 150020"/>
                    <a:gd name="connsiteX2" fmla="*/ 76200 w 153268"/>
                    <a:gd name="connsiteY2" fmla="*/ 0 h 150020"/>
                    <a:gd name="connsiteX3" fmla="*/ 152401 w 153268"/>
                    <a:gd name="connsiteY3" fmla="*/ 76199 h 150020"/>
                    <a:gd name="connsiteX4" fmla="*/ 116682 w 153268"/>
                    <a:gd name="connsiteY4" fmla="*/ 150020 h 150020"/>
                    <a:gd name="connsiteX0" fmla="*/ 35721 w 153268"/>
                    <a:gd name="connsiteY0" fmla="*/ 150017 h 150020"/>
                    <a:gd name="connsiteX1" fmla="*/ 0 w 153268"/>
                    <a:gd name="connsiteY1" fmla="*/ 76199 h 150020"/>
                    <a:gd name="connsiteX2" fmla="*/ 76200 w 153268"/>
                    <a:gd name="connsiteY2" fmla="*/ 0 h 150020"/>
                    <a:gd name="connsiteX3" fmla="*/ 152401 w 153268"/>
                    <a:gd name="connsiteY3" fmla="*/ 76199 h 150020"/>
                    <a:gd name="connsiteX4" fmla="*/ 116682 w 153268"/>
                    <a:gd name="connsiteY4" fmla="*/ 150020 h 150020"/>
                    <a:gd name="connsiteX0" fmla="*/ 35721 w 153268"/>
                    <a:gd name="connsiteY0" fmla="*/ 150017 h 150020"/>
                    <a:gd name="connsiteX1" fmla="*/ 0 w 153268"/>
                    <a:gd name="connsiteY1" fmla="*/ 76199 h 150020"/>
                    <a:gd name="connsiteX2" fmla="*/ 76200 w 153268"/>
                    <a:gd name="connsiteY2" fmla="*/ 0 h 150020"/>
                    <a:gd name="connsiteX3" fmla="*/ 152401 w 153268"/>
                    <a:gd name="connsiteY3" fmla="*/ 76199 h 150020"/>
                    <a:gd name="connsiteX4" fmla="*/ 116682 w 153268"/>
                    <a:gd name="connsiteY4" fmla="*/ 150020 h 150020"/>
                    <a:gd name="connsiteX0" fmla="*/ 35721 w 153268"/>
                    <a:gd name="connsiteY0" fmla="*/ 150017 h 150020"/>
                    <a:gd name="connsiteX1" fmla="*/ 0 w 153268"/>
                    <a:gd name="connsiteY1" fmla="*/ 76199 h 150020"/>
                    <a:gd name="connsiteX2" fmla="*/ 76200 w 153268"/>
                    <a:gd name="connsiteY2" fmla="*/ 0 h 150020"/>
                    <a:gd name="connsiteX3" fmla="*/ 152401 w 153268"/>
                    <a:gd name="connsiteY3" fmla="*/ 76199 h 150020"/>
                    <a:gd name="connsiteX4" fmla="*/ 116682 w 153268"/>
                    <a:gd name="connsiteY4" fmla="*/ 150020 h 150020"/>
                    <a:gd name="connsiteX0" fmla="*/ 35721 w 153268"/>
                    <a:gd name="connsiteY0" fmla="*/ 150017 h 150020"/>
                    <a:gd name="connsiteX1" fmla="*/ 0 w 153268"/>
                    <a:gd name="connsiteY1" fmla="*/ 76199 h 150020"/>
                    <a:gd name="connsiteX2" fmla="*/ 76200 w 153268"/>
                    <a:gd name="connsiteY2" fmla="*/ 0 h 150020"/>
                    <a:gd name="connsiteX3" fmla="*/ 152401 w 153268"/>
                    <a:gd name="connsiteY3" fmla="*/ 76199 h 150020"/>
                    <a:gd name="connsiteX4" fmla="*/ 116682 w 153268"/>
                    <a:gd name="connsiteY4" fmla="*/ 150020 h 150020"/>
                    <a:gd name="connsiteX0" fmla="*/ 0 w 117547"/>
                    <a:gd name="connsiteY0" fmla="*/ 150017 h 150020"/>
                    <a:gd name="connsiteX1" fmla="*/ 40479 w 117547"/>
                    <a:gd name="connsiteY1" fmla="*/ 0 h 150020"/>
                    <a:gd name="connsiteX2" fmla="*/ 116680 w 117547"/>
                    <a:gd name="connsiteY2" fmla="*/ 76199 h 150020"/>
                    <a:gd name="connsiteX3" fmla="*/ 80961 w 117547"/>
                    <a:gd name="connsiteY3" fmla="*/ 150020 h 150020"/>
                    <a:gd name="connsiteX0" fmla="*/ 0 w 77068"/>
                    <a:gd name="connsiteY0" fmla="*/ 0 h 150020"/>
                    <a:gd name="connsiteX1" fmla="*/ 76201 w 77068"/>
                    <a:gd name="connsiteY1" fmla="*/ 76199 h 150020"/>
                    <a:gd name="connsiteX2" fmla="*/ 40482 w 77068"/>
                    <a:gd name="connsiteY2" fmla="*/ 150020 h 15002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77068" h="150020">
                      <a:moveTo>
                        <a:pt x="0" y="0"/>
                      </a:moveTo>
                      <a:cubicBezTo>
                        <a:pt x="77787" y="1588"/>
                        <a:pt x="79376" y="29368"/>
                        <a:pt x="76201" y="76199"/>
                      </a:cubicBezTo>
                      <a:cubicBezTo>
                        <a:pt x="71439" y="131762"/>
                        <a:pt x="52388" y="125413"/>
                        <a:pt x="40482" y="150020"/>
                      </a:cubicBezTo>
                    </a:path>
                  </a:pathLst>
                </a:custGeom>
                <a:noFill/>
                <a:ln w="25400">
                  <a:solidFill>
                    <a:srgbClr val="6969B6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CA" dirty="0"/>
                </a:p>
              </p:txBody>
            </p:sp>
            <p:sp>
              <p:nvSpPr>
                <p:cNvPr id="31" name="Freeform 30"/>
                <p:cNvSpPr/>
                <p:nvPr/>
              </p:nvSpPr>
              <p:spPr>
                <a:xfrm flipH="1">
                  <a:off x="534893" y="1981085"/>
                  <a:ext cx="77068" cy="150020"/>
                </a:xfrm>
                <a:custGeom>
                  <a:avLst/>
                  <a:gdLst>
                    <a:gd name="connsiteX0" fmla="*/ 0 w 295275"/>
                    <a:gd name="connsiteY0" fmla="*/ 152400 h 152400"/>
                    <a:gd name="connsiteX1" fmla="*/ 0 w 295275"/>
                    <a:gd name="connsiteY1" fmla="*/ 152400 h 152400"/>
                    <a:gd name="connsiteX2" fmla="*/ 66675 w 295275"/>
                    <a:gd name="connsiteY2" fmla="*/ 123825 h 152400"/>
                    <a:gd name="connsiteX3" fmla="*/ 38100 w 295275"/>
                    <a:gd name="connsiteY3" fmla="*/ 47625 h 152400"/>
                    <a:gd name="connsiteX4" fmla="*/ 142875 w 295275"/>
                    <a:gd name="connsiteY4" fmla="*/ 0 h 152400"/>
                    <a:gd name="connsiteX5" fmla="*/ 238125 w 295275"/>
                    <a:gd name="connsiteY5" fmla="*/ 47625 h 152400"/>
                    <a:gd name="connsiteX6" fmla="*/ 209550 w 295275"/>
                    <a:gd name="connsiteY6" fmla="*/ 133350 h 152400"/>
                    <a:gd name="connsiteX7" fmla="*/ 295275 w 295275"/>
                    <a:gd name="connsiteY7" fmla="*/ 152400 h 152400"/>
                    <a:gd name="connsiteX0" fmla="*/ 0 w 277485"/>
                    <a:gd name="connsiteY0" fmla="*/ 152400 h 163073"/>
                    <a:gd name="connsiteX1" fmla="*/ 0 w 277485"/>
                    <a:gd name="connsiteY1" fmla="*/ 152400 h 163073"/>
                    <a:gd name="connsiteX2" fmla="*/ 66675 w 277485"/>
                    <a:gd name="connsiteY2" fmla="*/ 123825 h 163073"/>
                    <a:gd name="connsiteX3" fmla="*/ 38100 w 277485"/>
                    <a:gd name="connsiteY3" fmla="*/ 47625 h 163073"/>
                    <a:gd name="connsiteX4" fmla="*/ 142875 w 277485"/>
                    <a:gd name="connsiteY4" fmla="*/ 0 h 163073"/>
                    <a:gd name="connsiteX5" fmla="*/ 238125 w 277485"/>
                    <a:gd name="connsiteY5" fmla="*/ 47625 h 163073"/>
                    <a:gd name="connsiteX6" fmla="*/ 209550 w 277485"/>
                    <a:gd name="connsiteY6" fmla="*/ 133350 h 163073"/>
                    <a:gd name="connsiteX7" fmla="*/ 277485 w 277485"/>
                    <a:gd name="connsiteY7" fmla="*/ 163073 h 163073"/>
                    <a:gd name="connsiteX0" fmla="*/ 0 w 277485"/>
                    <a:gd name="connsiteY0" fmla="*/ 152400 h 163073"/>
                    <a:gd name="connsiteX1" fmla="*/ 21348 w 277485"/>
                    <a:gd name="connsiteY1" fmla="*/ 141726 h 163073"/>
                    <a:gd name="connsiteX2" fmla="*/ 66675 w 277485"/>
                    <a:gd name="connsiteY2" fmla="*/ 123825 h 163073"/>
                    <a:gd name="connsiteX3" fmla="*/ 38100 w 277485"/>
                    <a:gd name="connsiteY3" fmla="*/ 47625 h 163073"/>
                    <a:gd name="connsiteX4" fmla="*/ 142875 w 277485"/>
                    <a:gd name="connsiteY4" fmla="*/ 0 h 163073"/>
                    <a:gd name="connsiteX5" fmla="*/ 238125 w 277485"/>
                    <a:gd name="connsiteY5" fmla="*/ 47625 h 163073"/>
                    <a:gd name="connsiteX6" fmla="*/ 209550 w 277485"/>
                    <a:gd name="connsiteY6" fmla="*/ 133350 h 163073"/>
                    <a:gd name="connsiteX7" fmla="*/ 277485 w 277485"/>
                    <a:gd name="connsiteY7" fmla="*/ 163073 h 163073"/>
                    <a:gd name="connsiteX0" fmla="*/ 35654 w 256212"/>
                    <a:gd name="connsiteY0" fmla="*/ 163073 h 163073"/>
                    <a:gd name="connsiteX1" fmla="*/ 75 w 256212"/>
                    <a:gd name="connsiteY1" fmla="*/ 141726 h 163073"/>
                    <a:gd name="connsiteX2" fmla="*/ 45402 w 256212"/>
                    <a:gd name="connsiteY2" fmla="*/ 123825 h 163073"/>
                    <a:gd name="connsiteX3" fmla="*/ 16827 w 256212"/>
                    <a:gd name="connsiteY3" fmla="*/ 47625 h 163073"/>
                    <a:gd name="connsiteX4" fmla="*/ 121602 w 256212"/>
                    <a:gd name="connsiteY4" fmla="*/ 0 h 163073"/>
                    <a:gd name="connsiteX5" fmla="*/ 216852 w 256212"/>
                    <a:gd name="connsiteY5" fmla="*/ 47625 h 163073"/>
                    <a:gd name="connsiteX6" fmla="*/ 188277 w 256212"/>
                    <a:gd name="connsiteY6" fmla="*/ 133350 h 163073"/>
                    <a:gd name="connsiteX7" fmla="*/ 256212 w 256212"/>
                    <a:gd name="connsiteY7" fmla="*/ 163073 h 163073"/>
                    <a:gd name="connsiteX0" fmla="*/ 0 w 256137"/>
                    <a:gd name="connsiteY0" fmla="*/ 141726 h 163073"/>
                    <a:gd name="connsiteX1" fmla="*/ 45327 w 256137"/>
                    <a:gd name="connsiteY1" fmla="*/ 123825 h 163073"/>
                    <a:gd name="connsiteX2" fmla="*/ 16752 w 256137"/>
                    <a:gd name="connsiteY2" fmla="*/ 47625 h 163073"/>
                    <a:gd name="connsiteX3" fmla="*/ 121527 w 256137"/>
                    <a:gd name="connsiteY3" fmla="*/ 0 h 163073"/>
                    <a:gd name="connsiteX4" fmla="*/ 216777 w 256137"/>
                    <a:gd name="connsiteY4" fmla="*/ 47625 h 163073"/>
                    <a:gd name="connsiteX5" fmla="*/ 188202 w 256137"/>
                    <a:gd name="connsiteY5" fmla="*/ 133350 h 163073"/>
                    <a:gd name="connsiteX6" fmla="*/ 256137 w 256137"/>
                    <a:gd name="connsiteY6" fmla="*/ 163073 h 163073"/>
                    <a:gd name="connsiteX0" fmla="*/ 8153 w 239385"/>
                    <a:gd name="connsiteY0" fmla="*/ 152400 h 163073"/>
                    <a:gd name="connsiteX1" fmla="*/ 28575 w 239385"/>
                    <a:gd name="connsiteY1" fmla="*/ 123825 h 163073"/>
                    <a:gd name="connsiteX2" fmla="*/ 0 w 239385"/>
                    <a:gd name="connsiteY2" fmla="*/ 47625 h 163073"/>
                    <a:gd name="connsiteX3" fmla="*/ 104775 w 239385"/>
                    <a:gd name="connsiteY3" fmla="*/ 0 h 163073"/>
                    <a:gd name="connsiteX4" fmla="*/ 200025 w 239385"/>
                    <a:gd name="connsiteY4" fmla="*/ 47625 h 163073"/>
                    <a:gd name="connsiteX5" fmla="*/ 171450 w 239385"/>
                    <a:gd name="connsiteY5" fmla="*/ 133350 h 163073"/>
                    <a:gd name="connsiteX6" fmla="*/ 239385 w 239385"/>
                    <a:gd name="connsiteY6" fmla="*/ 163073 h 163073"/>
                    <a:gd name="connsiteX0" fmla="*/ 8153 w 239385"/>
                    <a:gd name="connsiteY0" fmla="*/ 152400 h 163073"/>
                    <a:gd name="connsiteX1" fmla="*/ 35719 w 239385"/>
                    <a:gd name="connsiteY1" fmla="*/ 138112 h 163073"/>
                    <a:gd name="connsiteX2" fmla="*/ 0 w 239385"/>
                    <a:gd name="connsiteY2" fmla="*/ 47625 h 163073"/>
                    <a:gd name="connsiteX3" fmla="*/ 104775 w 239385"/>
                    <a:gd name="connsiteY3" fmla="*/ 0 h 163073"/>
                    <a:gd name="connsiteX4" fmla="*/ 200025 w 239385"/>
                    <a:gd name="connsiteY4" fmla="*/ 47625 h 163073"/>
                    <a:gd name="connsiteX5" fmla="*/ 171450 w 239385"/>
                    <a:gd name="connsiteY5" fmla="*/ 133350 h 163073"/>
                    <a:gd name="connsiteX6" fmla="*/ 239385 w 239385"/>
                    <a:gd name="connsiteY6" fmla="*/ 163073 h 163073"/>
                    <a:gd name="connsiteX0" fmla="*/ 35719 w 239385"/>
                    <a:gd name="connsiteY0" fmla="*/ 138112 h 163073"/>
                    <a:gd name="connsiteX1" fmla="*/ 0 w 239385"/>
                    <a:gd name="connsiteY1" fmla="*/ 47625 h 163073"/>
                    <a:gd name="connsiteX2" fmla="*/ 104775 w 239385"/>
                    <a:gd name="connsiteY2" fmla="*/ 0 h 163073"/>
                    <a:gd name="connsiteX3" fmla="*/ 200025 w 239385"/>
                    <a:gd name="connsiteY3" fmla="*/ 47625 h 163073"/>
                    <a:gd name="connsiteX4" fmla="*/ 171450 w 239385"/>
                    <a:gd name="connsiteY4" fmla="*/ 133350 h 163073"/>
                    <a:gd name="connsiteX5" fmla="*/ 239385 w 239385"/>
                    <a:gd name="connsiteY5" fmla="*/ 163073 h 163073"/>
                    <a:gd name="connsiteX0" fmla="*/ 45244 w 239385"/>
                    <a:gd name="connsiteY0" fmla="*/ 138112 h 163073"/>
                    <a:gd name="connsiteX1" fmla="*/ 0 w 239385"/>
                    <a:gd name="connsiteY1" fmla="*/ 47625 h 163073"/>
                    <a:gd name="connsiteX2" fmla="*/ 104775 w 239385"/>
                    <a:gd name="connsiteY2" fmla="*/ 0 h 163073"/>
                    <a:gd name="connsiteX3" fmla="*/ 200025 w 239385"/>
                    <a:gd name="connsiteY3" fmla="*/ 47625 h 163073"/>
                    <a:gd name="connsiteX4" fmla="*/ 171450 w 239385"/>
                    <a:gd name="connsiteY4" fmla="*/ 133350 h 163073"/>
                    <a:gd name="connsiteX5" fmla="*/ 239385 w 239385"/>
                    <a:gd name="connsiteY5" fmla="*/ 163073 h 163073"/>
                    <a:gd name="connsiteX0" fmla="*/ 45244 w 200025"/>
                    <a:gd name="connsiteY0" fmla="*/ 138112 h 138112"/>
                    <a:gd name="connsiteX1" fmla="*/ 0 w 200025"/>
                    <a:gd name="connsiteY1" fmla="*/ 47625 h 138112"/>
                    <a:gd name="connsiteX2" fmla="*/ 104775 w 200025"/>
                    <a:gd name="connsiteY2" fmla="*/ 0 h 138112"/>
                    <a:gd name="connsiteX3" fmla="*/ 200025 w 200025"/>
                    <a:gd name="connsiteY3" fmla="*/ 47625 h 138112"/>
                    <a:gd name="connsiteX4" fmla="*/ 171450 w 200025"/>
                    <a:gd name="connsiteY4" fmla="*/ 133350 h 138112"/>
                    <a:gd name="connsiteX0" fmla="*/ 45244 w 200025"/>
                    <a:gd name="connsiteY0" fmla="*/ 138112 h 138112"/>
                    <a:gd name="connsiteX1" fmla="*/ 0 w 200025"/>
                    <a:gd name="connsiteY1" fmla="*/ 47625 h 138112"/>
                    <a:gd name="connsiteX2" fmla="*/ 104775 w 200025"/>
                    <a:gd name="connsiteY2" fmla="*/ 0 h 138112"/>
                    <a:gd name="connsiteX3" fmla="*/ 200025 w 200025"/>
                    <a:gd name="connsiteY3" fmla="*/ 47625 h 138112"/>
                    <a:gd name="connsiteX4" fmla="*/ 164306 w 200025"/>
                    <a:gd name="connsiteY4" fmla="*/ 135731 h 138112"/>
                    <a:gd name="connsiteX0" fmla="*/ 45244 w 200025"/>
                    <a:gd name="connsiteY0" fmla="*/ 150018 h 150018"/>
                    <a:gd name="connsiteX1" fmla="*/ 0 w 200025"/>
                    <a:gd name="connsiteY1" fmla="*/ 59531 h 150018"/>
                    <a:gd name="connsiteX2" fmla="*/ 107156 w 200025"/>
                    <a:gd name="connsiteY2" fmla="*/ 0 h 150018"/>
                    <a:gd name="connsiteX3" fmla="*/ 200025 w 200025"/>
                    <a:gd name="connsiteY3" fmla="*/ 59531 h 150018"/>
                    <a:gd name="connsiteX4" fmla="*/ 164306 w 200025"/>
                    <a:gd name="connsiteY4" fmla="*/ 147637 h 150018"/>
                    <a:gd name="connsiteX0" fmla="*/ 45244 w 216694"/>
                    <a:gd name="connsiteY0" fmla="*/ 150018 h 150018"/>
                    <a:gd name="connsiteX1" fmla="*/ 0 w 216694"/>
                    <a:gd name="connsiteY1" fmla="*/ 59531 h 150018"/>
                    <a:gd name="connsiteX2" fmla="*/ 107156 w 216694"/>
                    <a:gd name="connsiteY2" fmla="*/ 0 h 150018"/>
                    <a:gd name="connsiteX3" fmla="*/ 216694 w 216694"/>
                    <a:gd name="connsiteY3" fmla="*/ 80962 h 150018"/>
                    <a:gd name="connsiteX4" fmla="*/ 164306 w 216694"/>
                    <a:gd name="connsiteY4" fmla="*/ 147637 h 150018"/>
                    <a:gd name="connsiteX0" fmla="*/ 45244 w 226219"/>
                    <a:gd name="connsiteY0" fmla="*/ 150018 h 150018"/>
                    <a:gd name="connsiteX1" fmla="*/ 0 w 226219"/>
                    <a:gd name="connsiteY1" fmla="*/ 59531 h 150018"/>
                    <a:gd name="connsiteX2" fmla="*/ 107156 w 226219"/>
                    <a:gd name="connsiteY2" fmla="*/ 0 h 150018"/>
                    <a:gd name="connsiteX3" fmla="*/ 226219 w 226219"/>
                    <a:gd name="connsiteY3" fmla="*/ 83343 h 150018"/>
                    <a:gd name="connsiteX4" fmla="*/ 164306 w 226219"/>
                    <a:gd name="connsiteY4" fmla="*/ 147637 h 150018"/>
                    <a:gd name="connsiteX0" fmla="*/ 54769 w 235744"/>
                    <a:gd name="connsiteY0" fmla="*/ 150018 h 150018"/>
                    <a:gd name="connsiteX1" fmla="*/ 0 w 235744"/>
                    <a:gd name="connsiteY1" fmla="*/ 83343 h 150018"/>
                    <a:gd name="connsiteX2" fmla="*/ 116681 w 235744"/>
                    <a:gd name="connsiteY2" fmla="*/ 0 h 150018"/>
                    <a:gd name="connsiteX3" fmla="*/ 235744 w 235744"/>
                    <a:gd name="connsiteY3" fmla="*/ 83343 h 150018"/>
                    <a:gd name="connsiteX4" fmla="*/ 173831 w 235744"/>
                    <a:gd name="connsiteY4" fmla="*/ 147637 h 150018"/>
                    <a:gd name="connsiteX0" fmla="*/ 54769 w 235744"/>
                    <a:gd name="connsiteY0" fmla="*/ 150018 h 157162"/>
                    <a:gd name="connsiteX1" fmla="*/ 0 w 235744"/>
                    <a:gd name="connsiteY1" fmla="*/ 83343 h 157162"/>
                    <a:gd name="connsiteX2" fmla="*/ 116681 w 235744"/>
                    <a:gd name="connsiteY2" fmla="*/ 0 h 157162"/>
                    <a:gd name="connsiteX3" fmla="*/ 235744 w 235744"/>
                    <a:gd name="connsiteY3" fmla="*/ 83343 h 157162"/>
                    <a:gd name="connsiteX4" fmla="*/ 159544 w 235744"/>
                    <a:gd name="connsiteY4" fmla="*/ 157162 h 157162"/>
                    <a:gd name="connsiteX0" fmla="*/ 71438 w 235744"/>
                    <a:gd name="connsiteY0" fmla="*/ 157161 h 157162"/>
                    <a:gd name="connsiteX1" fmla="*/ 0 w 235744"/>
                    <a:gd name="connsiteY1" fmla="*/ 83343 h 157162"/>
                    <a:gd name="connsiteX2" fmla="*/ 116681 w 235744"/>
                    <a:gd name="connsiteY2" fmla="*/ 0 h 157162"/>
                    <a:gd name="connsiteX3" fmla="*/ 235744 w 235744"/>
                    <a:gd name="connsiteY3" fmla="*/ 83343 h 157162"/>
                    <a:gd name="connsiteX4" fmla="*/ 159544 w 235744"/>
                    <a:gd name="connsiteY4" fmla="*/ 157162 h 157162"/>
                    <a:gd name="connsiteX0" fmla="*/ 73820 w 235744"/>
                    <a:gd name="connsiteY0" fmla="*/ 157161 h 157162"/>
                    <a:gd name="connsiteX1" fmla="*/ 0 w 235744"/>
                    <a:gd name="connsiteY1" fmla="*/ 83343 h 157162"/>
                    <a:gd name="connsiteX2" fmla="*/ 116681 w 235744"/>
                    <a:gd name="connsiteY2" fmla="*/ 0 h 157162"/>
                    <a:gd name="connsiteX3" fmla="*/ 235744 w 235744"/>
                    <a:gd name="connsiteY3" fmla="*/ 83343 h 157162"/>
                    <a:gd name="connsiteX4" fmla="*/ 159544 w 235744"/>
                    <a:gd name="connsiteY4" fmla="*/ 157162 h 157162"/>
                    <a:gd name="connsiteX0" fmla="*/ 73820 w 195263"/>
                    <a:gd name="connsiteY0" fmla="*/ 157161 h 157162"/>
                    <a:gd name="connsiteX1" fmla="*/ 0 w 195263"/>
                    <a:gd name="connsiteY1" fmla="*/ 83343 h 157162"/>
                    <a:gd name="connsiteX2" fmla="*/ 116681 w 195263"/>
                    <a:gd name="connsiteY2" fmla="*/ 0 h 157162"/>
                    <a:gd name="connsiteX3" fmla="*/ 195263 w 195263"/>
                    <a:gd name="connsiteY3" fmla="*/ 78580 h 157162"/>
                    <a:gd name="connsiteX4" fmla="*/ 159544 w 195263"/>
                    <a:gd name="connsiteY4" fmla="*/ 157162 h 157162"/>
                    <a:gd name="connsiteX0" fmla="*/ 30958 w 152401"/>
                    <a:gd name="connsiteY0" fmla="*/ 157161 h 157162"/>
                    <a:gd name="connsiteX1" fmla="*/ 0 w 152401"/>
                    <a:gd name="connsiteY1" fmla="*/ 85724 h 157162"/>
                    <a:gd name="connsiteX2" fmla="*/ 73819 w 152401"/>
                    <a:gd name="connsiteY2" fmla="*/ 0 h 157162"/>
                    <a:gd name="connsiteX3" fmla="*/ 152401 w 152401"/>
                    <a:gd name="connsiteY3" fmla="*/ 78580 h 157162"/>
                    <a:gd name="connsiteX4" fmla="*/ 116682 w 152401"/>
                    <a:gd name="connsiteY4" fmla="*/ 157162 h 157162"/>
                    <a:gd name="connsiteX0" fmla="*/ 30958 w 152401"/>
                    <a:gd name="connsiteY0" fmla="*/ 154780 h 154781"/>
                    <a:gd name="connsiteX1" fmla="*/ 0 w 152401"/>
                    <a:gd name="connsiteY1" fmla="*/ 83343 h 154781"/>
                    <a:gd name="connsiteX2" fmla="*/ 76200 w 152401"/>
                    <a:gd name="connsiteY2" fmla="*/ 0 h 154781"/>
                    <a:gd name="connsiteX3" fmla="*/ 152401 w 152401"/>
                    <a:gd name="connsiteY3" fmla="*/ 76199 h 154781"/>
                    <a:gd name="connsiteX4" fmla="*/ 116682 w 152401"/>
                    <a:gd name="connsiteY4" fmla="*/ 154781 h 154781"/>
                    <a:gd name="connsiteX0" fmla="*/ 26195 w 147638"/>
                    <a:gd name="connsiteY0" fmla="*/ 154780 h 154781"/>
                    <a:gd name="connsiteX1" fmla="*/ 0 w 147638"/>
                    <a:gd name="connsiteY1" fmla="*/ 76199 h 154781"/>
                    <a:gd name="connsiteX2" fmla="*/ 71437 w 147638"/>
                    <a:gd name="connsiteY2" fmla="*/ 0 h 154781"/>
                    <a:gd name="connsiteX3" fmla="*/ 147638 w 147638"/>
                    <a:gd name="connsiteY3" fmla="*/ 76199 h 154781"/>
                    <a:gd name="connsiteX4" fmla="*/ 111919 w 147638"/>
                    <a:gd name="connsiteY4" fmla="*/ 154781 h 154781"/>
                    <a:gd name="connsiteX0" fmla="*/ 28576 w 150019"/>
                    <a:gd name="connsiteY0" fmla="*/ 154780 h 154781"/>
                    <a:gd name="connsiteX1" fmla="*/ 0 w 150019"/>
                    <a:gd name="connsiteY1" fmla="*/ 76199 h 154781"/>
                    <a:gd name="connsiteX2" fmla="*/ 73818 w 150019"/>
                    <a:gd name="connsiteY2" fmla="*/ 0 h 154781"/>
                    <a:gd name="connsiteX3" fmla="*/ 150019 w 150019"/>
                    <a:gd name="connsiteY3" fmla="*/ 76199 h 154781"/>
                    <a:gd name="connsiteX4" fmla="*/ 114300 w 150019"/>
                    <a:gd name="connsiteY4" fmla="*/ 154781 h 154781"/>
                    <a:gd name="connsiteX0" fmla="*/ 30957 w 152400"/>
                    <a:gd name="connsiteY0" fmla="*/ 154780 h 154781"/>
                    <a:gd name="connsiteX1" fmla="*/ 0 w 152400"/>
                    <a:gd name="connsiteY1" fmla="*/ 78580 h 154781"/>
                    <a:gd name="connsiteX2" fmla="*/ 76199 w 152400"/>
                    <a:gd name="connsiteY2" fmla="*/ 0 h 154781"/>
                    <a:gd name="connsiteX3" fmla="*/ 152400 w 152400"/>
                    <a:gd name="connsiteY3" fmla="*/ 76199 h 154781"/>
                    <a:gd name="connsiteX4" fmla="*/ 116681 w 152400"/>
                    <a:gd name="connsiteY4" fmla="*/ 154781 h 154781"/>
                    <a:gd name="connsiteX0" fmla="*/ 35719 w 157162"/>
                    <a:gd name="connsiteY0" fmla="*/ 154780 h 154781"/>
                    <a:gd name="connsiteX1" fmla="*/ 0 w 157162"/>
                    <a:gd name="connsiteY1" fmla="*/ 78580 h 154781"/>
                    <a:gd name="connsiteX2" fmla="*/ 80961 w 157162"/>
                    <a:gd name="connsiteY2" fmla="*/ 0 h 154781"/>
                    <a:gd name="connsiteX3" fmla="*/ 157162 w 157162"/>
                    <a:gd name="connsiteY3" fmla="*/ 76199 h 154781"/>
                    <a:gd name="connsiteX4" fmla="*/ 121443 w 157162"/>
                    <a:gd name="connsiteY4" fmla="*/ 154781 h 154781"/>
                    <a:gd name="connsiteX0" fmla="*/ 28576 w 150019"/>
                    <a:gd name="connsiteY0" fmla="*/ 154780 h 154781"/>
                    <a:gd name="connsiteX1" fmla="*/ 0 w 150019"/>
                    <a:gd name="connsiteY1" fmla="*/ 78580 h 154781"/>
                    <a:gd name="connsiteX2" fmla="*/ 73818 w 150019"/>
                    <a:gd name="connsiteY2" fmla="*/ 0 h 154781"/>
                    <a:gd name="connsiteX3" fmla="*/ 150019 w 150019"/>
                    <a:gd name="connsiteY3" fmla="*/ 76199 h 154781"/>
                    <a:gd name="connsiteX4" fmla="*/ 114300 w 150019"/>
                    <a:gd name="connsiteY4" fmla="*/ 154781 h 154781"/>
                    <a:gd name="connsiteX0" fmla="*/ 28576 w 150019"/>
                    <a:gd name="connsiteY0" fmla="*/ 154780 h 154781"/>
                    <a:gd name="connsiteX1" fmla="*/ 0 w 150019"/>
                    <a:gd name="connsiteY1" fmla="*/ 80962 h 154781"/>
                    <a:gd name="connsiteX2" fmla="*/ 73818 w 150019"/>
                    <a:gd name="connsiteY2" fmla="*/ 0 h 154781"/>
                    <a:gd name="connsiteX3" fmla="*/ 150019 w 150019"/>
                    <a:gd name="connsiteY3" fmla="*/ 76199 h 154781"/>
                    <a:gd name="connsiteX4" fmla="*/ 114300 w 150019"/>
                    <a:gd name="connsiteY4" fmla="*/ 154781 h 154781"/>
                    <a:gd name="connsiteX0" fmla="*/ 28576 w 150019"/>
                    <a:gd name="connsiteY0" fmla="*/ 154780 h 154781"/>
                    <a:gd name="connsiteX1" fmla="*/ 0 w 150019"/>
                    <a:gd name="connsiteY1" fmla="*/ 73818 h 154781"/>
                    <a:gd name="connsiteX2" fmla="*/ 73818 w 150019"/>
                    <a:gd name="connsiteY2" fmla="*/ 0 h 154781"/>
                    <a:gd name="connsiteX3" fmla="*/ 150019 w 150019"/>
                    <a:gd name="connsiteY3" fmla="*/ 76199 h 154781"/>
                    <a:gd name="connsiteX4" fmla="*/ 114300 w 150019"/>
                    <a:gd name="connsiteY4" fmla="*/ 154781 h 154781"/>
                    <a:gd name="connsiteX0" fmla="*/ 30958 w 152401"/>
                    <a:gd name="connsiteY0" fmla="*/ 154780 h 154781"/>
                    <a:gd name="connsiteX1" fmla="*/ 0 w 152401"/>
                    <a:gd name="connsiteY1" fmla="*/ 73818 h 154781"/>
                    <a:gd name="connsiteX2" fmla="*/ 76200 w 152401"/>
                    <a:gd name="connsiteY2" fmla="*/ 0 h 154781"/>
                    <a:gd name="connsiteX3" fmla="*/ 152401 w 152401"/>
                    <a:gd name="connsiteY3" fmla="*/ 76199 h 154781"/>
                    <a:gd name="connsiteX4" fmla="*/ 116682 w 152401"/>
                    <a:gd name="connsiteY4" fmla="*/ 154781 h 154781"/>
                    <a:gd name="connsiteX0" fmla="*/ 30958 w 152401"/>
                    <a:gd name="connsiteY0" fmla="*/ 154780 h 154781"/>
                    <a:gd name="connsiteX1" fmla="*/ 0 w 152401"/>
                    <a:gd name="connsiteY1" fmla="*/ 73818 h 154781"/>
                    <a:gd name="connsiteX2" fmla="*/ 76200 w 152401"/>
                    <a:gd name="connsiteY2" fmla="*/ 0 h 154781"/>
                    <a:gd name="connsiteX3" fmla="*/ 152401 w 152401"/>
                    <a:gd name="connsiteY3" fmla="*/ 76199 h 154781"/>
                    <a:gd name="connsiteX4" fmla="*/ 116682 w 152401"/>
                    <a:gd name="connsiteY4" fmla="*/ 154781 h 154781"/>
                    <a:gd name="connsiteX0" fmla="*/ 33339 w 154782"/>
                    <a:gd name="connsiteY0" fmla="*/ 154780 h 154781"/>
                    <a:gd name="connsiteX1" fmla="*/ 0 w 154782"/>
                    <a:gd name="connsiteY1" fmla="*/ 78580 h 154781"/>
                    <a:gd name="connsiteX2" fmla="*/ 78581 w 154782"/>
                    <a:gd name="connsiteY2" fmla="*/ 0 h 154781"/>
                    <a:gd name="connsiteX3" fmla="*/ 154782 w 154782"/>
                    <a:gd name="connsiteY3" fmla="*/ 76199 h 154781"/>
                    <a:gd name="connsiteX4" fmla="*/ 119063 w 154782"/>
                    <a:gd name="connsiteY4" fmla="*/ 154781 h 154781"/>
                    <a:gd name="connsiteX0" fmla="*/ 28576 w 150019"/>
                    <a:gd name="connsiteY0" fmla="*/ 154780 h 154781"/>
                    <a:gd name="connsiteX1" fmla="*/ 0 w 150019"/>
                    <a:gd name="connsiteY1" fmla="*/ 76199 h 154781"/>
                    <a:gd name="connsiteX2" fmla="*/ 73818 w 150019"/>
                    <a:gd name="connsiteY2" fmla="*/ 0 h 154781"/>
                    <a:gd name="connsiteX3" fmla="*/ 150019 w 150019"/>
                    <a:gd name="connsiteY3" fmla="*/ 76199 h 154781"/>
                    <a:gd name="connsiteX4" fmla="*/ 114300 w 150019"/>
                    <a:gd name="connsiteY4" fmla="*/ 154781 h 154781"/>
                    <a:gd name="connsiteX0" fmla="*/ 30958 w 152401"/>
                    <a:gd name="connsiteY0" fmla="*/ 154780 h 154781"/>
                    <a:gd name="connsiteX1" fmla="*/ 0 w 152401"/>
                    <a:gd name="connsiteY1" fmla="*/ 73818 h 154781"/>
                    <a:gd name="connsiteX2" fmla="*/ 76200 w 152401"/>
                    <a:gd name="connsiteY2" fmla="*/ 0 h 154781"/>
                    <a:gd name="connsiteX3" fmla="*/ 152401 w 152401"/>
                    <a:gd name="connsiteY3" fmla="*/ 76199 h 154781"/>
                    <a:gd name="connsiteX4" fmla="*/ 116682 w 152401"/>
                    <a:gd name="connsiteY4" fmla="*/ 154781 h 154781"/>
                    <a:gd name="connsiteX0" fmla="*/ 30958 w 152401"/>
                    <a:gd name="connsiteY0" fmla="*/ 154780 h 154781"/>
                    <a:gd name="connsiteX1" fmla="*/ 0 w 152401"/>
                    <a:gd name="connsiteY1" fmla="*/ 76199 h 154781"/>
                    <a:gd name="connsiteX2" fmla="*/ 76200 w 152401"/>
                    <a:gd name="connsiteY2" fmla="*/ 0 h 154781"/>
                    <a:gd name="connsiteX3" fmla="*/ 152401 w 152401"/>
                    <a:gd name="connsiteY3" fmla="*/ 76199 h 154781"/>
                    <a:gd name="connsiteX4" fmla="*/ 116682 w 152401"/>
                    <a:gd name="connsiteY4" fmla="*/ 154781 h 154781"/>
                    <a:gd name="connsiteX0" fmla="*/ 35721 w 152401"/>
                    <a:gd name="connsiteY0" fmla="*/ 150017 h 154781"/>
                    <a:gd name="connsiteX1" fmla="*/ 0 w 152401"/>
                    <a:gd name="connsiteY1" fmla="*/ 76199 h 154781"/>
                    <a:gd name="connsiteX2" fmla="*/ 76200 w 152401"/>
                    <a:gd name="connsiteY2" fmla="*/ 0 h 154781"/>
                    <a:gd name="connsiteX3" fmla="*/ 152401 w 152401"/>
                    <a:gd name="connsiteY3" fmla="*/ 76199 h 154781"/>
                    <a:gd name="connsiteX4" fmla="*/ 116682 w 152401"/>
                    <a:gd name="connsiteY4" fmla="*/ 154781 h 154781"/>
                    <a:gd name="connsiteX0" fmla="*/ 35721 w 152401"/>
                    <a:gd name="connsiteY0" fmla="*/ 150017 h 154781"/>
                    <a:gd name="connsiteX1" fmla="*/ 0 w 152401"/>
                    <a:gd name="connsiteY1" fmla="*/ 76199 h 154781"/>
                    <a:gd name="connsiteX2" fmla="*/ 76200 w 152401"/>
                    <a:gd name="connsiteY2" fmla="*/ 0 h 154781"/>
                    <a:gd name="connsiteX3" fmla="*/ 152401 w 152401"/>
                    <a:gd name="connsiteY3" fmla="*/ 76199 h 154781"/>
                    <a:gd name="connsiteX4" fmla="*/ 123826 w 152401"/>
                    <a:gd name="connsiteY4" fmla="*/ 154781 h 154781"/>
                    <a:gd name="connsiteX0" fmla="*/ 35721 w 152401"/>
                    <a:gd name="connsiteY0" fmla="*/ 150017 h 152400"/>
                    <a:gd name="connsiteX1" fmla="*/ 0 w 152401"/>
                    <a:gd name="connsiteY1" fmla="*/ 76199 h 152400"/>
                    <a:gd name="connsiteX2" fmla="*/ 76200 w 152401"/>
                    <a:gd name="connsiteY2" fmla="*/ 0 h 152400"/>
                    <a:gd name="connsiteX3" fmla="*/ 152401 w 152401"/>
                    <a:gd name="connsiteY3" fmla="*/ 76199 h 152400"/>
                    <a:gd name="connsiteX4" fmla="*/ 121445 w 152401"/>
                    <a:gd name="connsiteY4" fmla="*/ 152400 h 152400"/>
                    <a:gd name="connsiteX0" fmla="*/ 35721 w 152401"/>
                    <a:gd name="connsiteY0" fmla="*/ 150017 h 150017"/>
                    <a:gd name="connsiteX1" fmla="*/ 0 w 152401"/>
                    <a:gd name="connsiteY1" fmla="*/ 76199 h 150017"/>
                    <a:gd name="connsiteX2" fmla="*/ 76200 w 152401"/>
                    <a:gd name="connsiteY2" fmla="*/ 0 h 150017"/>
                    <a:gd name="connsiteX3" fmla="*/ 152401 w 152401"/>
                    <a:gd name="connsiteY3" fmla="*/ 76199 h 150017"/>
                    <a:gd name="connsiteX4" fmla="*/ 119064 w 152401"/>
                    <a:gd name="connsiteY4" fmla="*/ 147638 h 150017"/>
                    <a:gd name="connsiteX0" fmla="*/ 35721 w 152401"/>
                    <a:gd name="connsiteY0" fmla="*/ 150017 h 150020"/>
                    <a:gd name="connsiteX1" fmla="*/ 0 w 152401"/>
                    <a:gd name="connsiteY1" fmla="*/ 76199 h 150020"/>
                    <a:gd name="connsiteX2" fmla="*/ 76200 w 152401"/>
                    <a:gd name="connsiteY2" fmla="*/ 0 h 150020"/>
                    <a:gd name="connsiteX3" fmla="*/ 152401 w 152401"/>
                    <a:gd name="connsiteY3" fmla="*/ 76199 h 150020"/>
                    <a:gd name="connsiteX4" fmla="*/ 116682 w 152401"/>
                    <a:gd name="connsiteY4" fmla="*/ 150020 h 150020"/>
                    <a:gd name="connsiteX0" fmla="*/ 35721 w 152401"/>
                    <a:gd name="connsiteY0" fmla="*/ 150017 h 150020"/>
                    <a:gd name="connsiteX1" fmla="*/ 0 w 152401"/>
                    <a:gd name="connsiteY1" fmla="*/ 76199 h 150020"/>
                    <a:gd name="connsiteX2" fmla="*/ 76200 w 152401"/>
                    <a:gd name="connsiteY2" fmla="*/ 0 h 150020"/>
                    <a:gd name="connsiteX3" fmla="*/ 152401 w 152401"/>
                    <a:gd name="connsiteY3" fmla="*/ 76199 h 150020"/>
                    <a:gd name="connsiteX4" fmla="*/ 116682 w 152401"/>
                    <a:gd name="connsiteY4" fmla="*/ 150020 h 150020"/>
                    <a:gd name="connsiteX0" fmla="*/ 35721 w 152401"/>
                    <a:gd name="connsiteY0" fmla="*/ 150017 h 150020"/>
                    <a:gd name="connsiteX1" fmla="*/ 0 w 152401"/>
                    <a:gd name="connsiteY1" fmla="*/ 76199 h 150020"/>
                    <a:gd name="connsiteX2" fmla="*/ 76200 w 152401"/>
                    <a:gd name="connsiteY2" fmla="*/ 0 h 150020"/>
                    <a:gd name="connsiteX3" fmla="*/ 152401 w 152401"/>
                    <a:gd name="connsiteY3" fmla="*/ 76199 h 150020"/>
                    <a:gd name="connsiteX4" fmla="*/ 116682 w 152401"/>
                    <a:gd name="connsiteY4" fmla="*/ 150020 h 150020"/>
                    <a:gd name="connsiteX0" fmla="*/ 35721 w 152401"/>
                    <a:gd name="connsiteY0" fmla="*/ 150017 h 150020"/>
                    <a:gd name="connsiteX1" fmla="*/ 0 w 152401"/>
                    <a:gd name="connsiteY1" fmla="*/ 76199 h 150020"/>
                    <a:gd name="connsiteX2" fmla="*/ 76200 w 152401"/>
                    <a:gd name="connsiteY2" fmla="*/ 0 h 150020"/>
                    <a:gd name="connsiteX3" fmla="*/ 152401 w 152401"/>
                    <a:gd name="connsiteY3" fmla="*/ 76199 h 150020"/>
                    <a:gd name="connsiteX4" fmla="*/ 116682 w 152401"/>
                    <a:gd name="connsiteY4" fmla="*/ 150020 h 150020"/>
                    <a:gd name="connsiteX0" fmla="*/ 35721 w 152401"/>
                    <a:gd name="connsiteY0" fmla="*/ 150017 h 150020"/>
                    <a:gd name="connsiteX1" fmla="*/ 0 w 152401"/>
                    <a:gd name="connsiteY1" fmla="*/ 76199 h 150020"/>
                    <a:gd name="connsiteX2" fmla="*/ 76200 w 152401"/>
                    <a:gd name="connsiteY2" fmla="*/ 0 h 150020"/>
                    <a:gd name="connsiteX3" fmla="*/ 152401 w 152401"/>
                    <a:gd name="connsiteY3" fmla="*/ 76199 h 150020"/>
                    <a:gd name="connsiteX4" fmla="*/ 116682 w 152401"/>
                    <a:gd name="connsiteY4" fmla="*/ 150020 h 150020"/>
                    <a:gd name="connsiteX0" fmla="*/ 35721 w 153268"/>
                    <a:gd name="connsiteY0" fmla="*/ 150017 h 150020"/>
                    <a:gd name="connsiteX1" fmla="*/ 0 w 153268"/>
                    <a:gd name="connsiteY1" fmla="*/ 76199 h 150020"/>
                    <a:gd name="connsiteX2" fmla="*/ 76200 w 153268"/>
                    <a:gd name="connsiteY2" fmla="*/ 0 h 150020"/>
                    <a:gd name="connsiteX3" fmla="*/ 152401 w 153268"/>
                    <a:gd name="connsiteY3" fmla="*/ 76199 h 150020"/>
                    <a:gd name="connsiteX4" fmla="*/ 116682 w 153268"/>
                    <a:gd name="connsiteY4" fmla="*/ 150020 h 150020"/>
                    <a:gd name="connsiteX0" fmla="*/ 35721 w 153268"/>
                    <a:gd name="connsiteY0" fmla="*/ 150017 h 150020"/>
                    <a:gd name="connsiteX1" fmla="*/ 0 w 153268"/>
                    <a:gd name="connsiteY1" fmla="*/ 76199 h 150020"/>
                    <a:gd name="connsiteX2" fmla="*/ 76200 w 153268"/>
                    <a:gd name="connsiteY2" fmla="*/ 0 h 150020"/>
                    <a:gd name="connsiteX3" fmla="*/ 152401 w 153268"/>
                    <a:gd name="connsiteY3" fmla="*/ 76199 h 150020"/>
                    <a:gd name="connsiteX4" fmla="*/ 116682 w 153268"/>
                    <a:gd name="connsiteY4" fmla="*/ 150020 h 150020"/>
                    <a:gd name="connsiteX0" fmla="*/ 35721 w 153268"/>
                    <a:gd name="connsiteY0" fmla="*/ 150017 h 150020"/>
                    <a:gd name="connsiteX1" fmla="*/ 0 w 153268"/>
                    <a:gd name="connsiteY1" fmla="*/ 76199 h 150020"/>
                    <a:gd name="connsiteX2" fmla="*/ 76200 w 153268"/>
                    <a:gd name="connsiteY2" fmla="*/ 0 h 150020"/>
                    <a:gd name="connsiteX3" fmla="*/ 152401 w 153268"/>
                    <a:gd name="connsiteY3" fmla="*/ 76199 h 150020"/>
                    <a:gd name="connsiteX4" fmla="*/ 116682 w 153268"/>
                    <a:gd name="connsiteY4" fmla="*/ 150020 h 150020"/>
                    <a:gd name="connsiteX0" fmla="*/ 35721 w 153268"/>
                    <a:gd name="connsiteY0" fmla="*/ 150017 h 150020"/>
                    <a:gd name="connsiteX1" fmla="*/ 0 w 153268"/>
                    <a:gd name="connsiteY1" fmla="*/ 76199 h 150020"/>
                    <a:gd name="connsiteX2" fmla="*/ 76200 w 153268"/>
                    <a:gd name="connsiteY2" fmla="*/ 0 h 150020"/>
                    <a:gd name="connsiteX3" fmla="*/ 152401 w 153268"/>
                    <a:gd name="connsiteY3" fmla="*/ 76199 h 150020"/>
                    <a:gd name="connsiteX4" fmla="*/ 116682 w 153268"/>
                    <a:gd name="connsiteY4" fmla="*/ 150020 h 150020"/>
                    <a:gd name="connsiteX0" fmla="*/ 35721 w 153268"/>
                    <a:gd name="connsiteY0" fmla="*/ 150017 h 150020"/>
                    <a:gd name="connsiteX1" fmla="*/ 0 w 153268"/>
                    <a:gd name="connsiteY1" fmla="*/ 76199 h 150020"/>
                    <a:gd name="connsiteX2" fmla="*/ 76200 w 153268"/>
                    <a:gd name="connsiteY2" fmla="*/ 0 h 150020"/>
                    <a:gd name="connsiteX3" fmla="*/ 152401 w 153268"/>
                    <a:gd name="connsiteY3" fmla="*/ 76199 h 150020"/>
                    <a:gd name="connsiteX4" fmla="*/ 116682 w 153268"/>
                    <a:gd name="connsiteY4" fmla="*/ 150020 h 150020"/>
                    <a:gd name="connsiteX0" fmla="*/ 35721 w 153268"/>
                    <a:gd name="connsiteY0" fmla="*/ 150017 h 150020"/>
                    <a:gd name="connsiteX1" fmla="*/ 0 w 153268"/>
                    <a:gd name="connsiteY1" fmla="*/ 76199 h 150020"/>
                    <a:gd name="connsiteX2" fmla="*/ 76200 w 153268"/>
                    <a:gd name="connsiteY2" fmla="*/ 0 h 150020"/>
                    <a:gd name="connsiteX3" fmla="*/ 152401 w 153268"/>
                    <a:gd name="connsiteY3" fmla="*/ 76199 h 150020"/>
                    <a:gd name="connsiteX4" fmla="*/ 116682 w 153268"/>
                    <a:gd name="connsiteY4" fmla="*/ 150020 h 150020"/>
                    <a:gd name="connsiteX0" fmla="*/ 0 w 117547"/>
                    <a:gd name="connsiteY0" fmla="*/ 150017 h 150020"/>
                    <a:gd name="connsiteX1" fmla="*/ 40479 w 117547"/>
                    <a:gd name="connsiteY1" fmla="*/ 0 h 150020"/>
                    <a:gd name="connsiteX2" fmla="*/ 116680 w 117547"/>
                    <a:gd name="connsiteY2" fmla="*/ 76199 h 150020"/>
                    <a:gd name="connsiteX3" fmla="*/ 80961 w 117547"/>
                    <a:gd name="connsiteY3" fmla="*/ 150020 h 150020"/>
                    <a:gd name="connsiteX0" fmla="*/ 0 w 77068"/>
                    <a:gd name="connsiteY0" fmla="*/ 0 h 150020"/>
                    <a:gd name="connsiteX1" fmla="*/ 76201 w 77068"/>
                    <a:gd name="connsiteY1" fmla="*/ 76199 h 150020"/>
                    <a:gd name="connsiteX2" fmla="*/ 40482 w 77068"/>
                    <a:gd name="connsiteY2" fmla="*/ 150020 h 15002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77068" h="150020">
                      <a:moveTo>
                        <a:pt x="0" y="0"/>
                      </a:moveTo>
                      <a:cubicBezTo>
                        <a:pt x="77787" y="1588"/>
                        <a:pt x="79376" y="29368"/>
                        <a:pt x="76201" y="76199"/>
                      </a:cubicBezTo>
                      <a:cubicBezTo>
                        <a:pt x="71439" y="131762"/>
                        <a:pt x="52388" y="125413"/>
                        <a:pt x="40482" y="150020"/>
                      </a:cubicBezTo>
                    </a:path>
                  </a:pathLst>
                </a:custGeom>
                <a:noFill/>
                <a:ln w="25400">
                  <a:solidFill>
                    <a:srgbClr val="6969B6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CA" dirty="0"/>
                </a:p>
              </p:txBody>
            </p:sp>
          </p:grpSp>
          <p:grpSp>
            <p:nvGrpSpPr>
              <p:cNvPr id="35" name="Group 34"/>
              <p:cNvGrpSpPr/>
              <p:nvPr/>
            </p:nvGrpSpPr>
            <p:grpSpPr>
              <a:xfrm rot="3840000">
                <a:off x="1087386" y="2200851"/>
                <a:ext cx="153024" cy="150020"/>
                <a:chOff x="534893" y="1981085"/>
                <a:chExt cx="153024" cy="150020"/>
              </a:xfrm>
            </p:grpSpPr>
            <p:sp>
              <p:nvSpPr>
                <p:cNvPr id="36" name="Freeform 35"/>
                <p:cNvSpPr/>
                <p:nvPr/>
              </p:nvSpPr>
              <p:spPr>
                <a:xfrm>
                  <a:off x="610849" y="1981085"/>
                  <a:ext cx="77068" cy="150020"/>
                </a:xfrm>
                <a:custGeom>
                  <a:avLst/>
                  <a:gdLst>
                    <a:gd name="connsiteX0" fmla="*/ 0 w 295275"/>
                    <a:gd name="connsiteY0" fmla="*/ 152400 h 152400"/>
                    <a:gd name="connsiteX1" fmla="*/ 0 w 295275"/>
                    <a:gd name="connsiteY1" fmla="*/ 152400 h 152400"/>
                    <a:gd name="connsiteX2" fmla="*/ 66675 w 295275"/>
                    <a:gd name="connsiteY2" fmla="*/ 123825 h 152400"/>
                    <a:gd name="connsiteX3" fmla="*/ 38100 w 295275"/>
                    <a:gd name="connsiteY3" fmla="*/ 47625 h 152400"/>
                    <a:gd name="connsiteX4" fmla="*/ 142875 w 295275"/>
                    <a:gd name="connsiteY4" fmla="*/ 0 h 152400"/>
                    <a:gd name="connsiteX5" fmla="*/ 238125 w 295275"/>
                    <a:gd name="connsiteY5" fmla="*/ 47625 h 152400"/>
                    <a:gd name="connsiteX6" fmla="*/ 209550 w 295275"/>
                    <a:gd name="connsiteY6" fmla="*/ 133350 h 152400"/>
                    <a:gd name="connsiteX7" fmla="*/ 295275 w 295275"/>
                    <a:gd name="connsiteY7" fmla="*/ 152400 h 152400"/>
                    <a:gd name="connsiteX0" fmla="*/ 0 w 277485"/>
                    <a:gd name="connsiteY0" fmla="*/ 152400 h 163073"/>
                    <a:gd name="connsiteX1" fmla="*/ 0 w 277485"/>
                    <a:gd name="connsiteY1" fmla="*/ 152400 h 163073"/>
                    <a:gd name="connsiteX2" fmla="*/ 66675 w 277485"/>
                    <a:gd name="connsiteY2" fmla="*/ 123825 h 163073"/>
                    <a:gd name="connsiteX3" fmla="*/ 38100 w 277485"/>
                    <a:gd name="connsiteY3" fmla="*/ 47625 h 163073"/>
                    <a:gd name="connsiteX4" fmla="*/ 142875 w 277485"/>
                    <a:gd name="connsiteY4" fmla="*/ 0 h 163073"/>
                    <a:gd name="connsiteX5" fmla="*/ 238125 w 277485"/>
                    <a:gd name="connsiteY5" fmla="*/ 47625 h 163073"/>
                    <a:gd name="connsiteX6" fmla="*/ 209550 w 277485"/>
                    <a:gd name="connsiteY6" fmla="*/ 133350 h 163073"/>
                    <a:gd name="connsiteX7" fmla="*/ 277485 w 277485"/>
                    <a:gd name="connsiteY7" fmla="*/ 163073 h 163073"/>
                    <a:gd name="connsiteX0" fmla="*/ 0 w 277485"/>
                    <a:gd name="connsiteY0" fmla="*/ 152400 h 163073"/>
                    <a:gd name="connsiteX1" fmla="*/ 21348 w 277485"/>
                    <a:gd name="connsiteY1" fmla="*/ 141726 h 163073"/>
                    <a:gd name="connsiteX2" fmla="*/ 66675 w 277485"/>
                    <a:gd name="connsiteY2" fmla="*/ 123825 h 163073"/>
                    <a:gd name="connsiteX3" fmla="*/ 38100 w 277485"/>
                    <a:gd name="connsiteY3" fmla="*/ 47625 h 163073"/>
                    <a:gd name="connsiteX4" fmla="*/ 142875 w 277485"/>
                    <a:gd name="connsiteY4" fmla="*/ 0 h 163073"/>
                    <a:gd name="connsiteX5" fmla="*/ 238125 w 277485"/>
                    <a:gd name="connsiteY5" fmla="*/ 47625 h 163073"/>
                    <a:gd name="connsiteX6" fmla="*/ 209550 w 277485"/>
                    <a:gd name="connsiteY6" fmla="*/ 133350 h 163073"/>
                    <a:gd name="connsiteX7" fmla="*/ 277485 w 277485"/>
                    <a:gd name="connsiteY7" fmla="*/ 163073 h 163073"/>
                    <a:gd name="connsiteX0" fmla="*/ 35654 w 256212"/>
                    <a:gd name="connsiteY0" fmla="*/ 163073 h 163073"/>
                    <a:gd name="connsiteX1" fmla="*/ 75 w 256212"/>
                    <a:gd name="connsiteY1" fmla="*/ 141726 h 163073"/>
                    <a:gd name="connsiteX2" fmla="*/ 45402 w 256212"/>
                    <a:gd name="connsiteY2" fmla="*/ 123825 h 163073"/>
                    <a:gd name="connsiteX3" fmla="*/ 16827 w 256212"/>
                    <a:gd name="connsiteY3" fmla="*/ 47625 h 163073"/>
                    <a:gd name="connsiteX4" fmla="*/ 121602 w 256212"/>
                    <a:gd name="connsiteY4" fmla="*/ 0 h 163073"/>
                    <a:gd name="connsiteX5" fmla="*/ 216852 w 256212"/>
                    <a:gd name="connsiteY5" fmla="*/ 47625 h 163073"/>
                    <a:gd name="connsiteX6" fmla="*/ 188277 w 256212"/>
                    <a:gd name="connsiteY6" fmla="*/ 133350 h 163073"/>
                    <a:gd name="connsiteX7" fmla="*/ 256212 w 256212"/>
                    <a:gd name="connsiteY7" fmla="*/ 163073 h 163073"/>
                    <a:gd name="connsiteX0" fmla="*/ 0 w 256137"/>
                    <a:gd name="connsiteY0" fmla="*/ 141726 h 163073"/>
                    <a:gd name="connsiteX1" fmla="*/ 45327 w 256137"/>
                    <a:gd name="connsiteY1" fmla="*/ 123825 h 163073"/>
                    <a:gd name="connsiteX2" fmla="*/ 16752 w 256137"/>
                    <a:gd name="connsiteY2" fmla="*/ 47625 h 163073"/>
                    <a:gd name="connsiteX3" fmla="*/ 121527 w 256137"/>
                    <a:gd name="connsiteY3" fmla="*/ 0 h 163073"/>
                    <a:gd name="connsiteX4" fmla="*/ 216777 w 256137"/>
                    <a:gd name="connsiteY4" fmla="*/ 47625 h 163073"/>
                    <a:gd name="connsiteX5" fmla="*/ 188202 w 256137"/>
                    <a:gd name="connsiteY5" fmla="*/ 133350 h 163073"/>
                    <a:gd name="connsiteX6" fmla="*/ 256137 w 256137"/>
                    <a:gd name="connsiteY6" fmla="*/ 163073 h 163073"/>
                    <a:gd name="connsiteX0" fmla="*/ 8153 w 239385"/>
                    <a:gd name="connsiteY0" fmla="*/ 152400 h 163073"/>
                    <a:gd name="connsiteX1" fmla="*/ 28575 w 239385"/>
                    <a:gd name="connsiteY1" fmla="*/ 123825 h 163073"/>
                    <a:gd name="connsiteX2" fmla="*/ 0 w 239385"/>
                    <a:gd name="connsiteY2" fmla="*/ 47625 h 163073"/>
                    <a:gd name="connsiteX3" fmla="*/ 104775 w 239385"/>
                    <a:gd name="connsiteY3" fmla="*/ 0 h 163073"/>
                    <a:gd name="connsiteX4" fmla="*/ 200025 w 239385"/>
                    <a:gd name="connsiteY4" fmla="*/ 47625 h 163073"/>
                    <a:gd name="connsiteX5" fmla="*/ 171450 w 239385"/>
                    <a:gd name="connsiteY5" fmla="*/ 133350 h 163073"/>
                    <a:gd name="connsiteX6" fmla="*/ 239385 w 239385"/>
                    <a:gd name="connsiteY6" fmla="*/ 163073 h 163073"/>
                    <a:gd name="connsiteX0" fmla="*/ 8153 w 239385"/>
                    <a:gd name="connsiteY0" fmla="*/ 152400 h 163073"/>
                    <a:gd name="connsiteX1" fmla="*/ 35719 w 239385"/>
                    <a:gd name="connsiteY1" fmla="*/ 138112 h 163073"/>
                    <a:gd name="connsiteX2" fmla="*/ 0 w 239385"/>
                    <a:gd name="connsiteY2" fmla="*/ 47625 h 163073"/>
                    <a:gd name="connsiteX3" fmla="*/ 104775 w 239385"/>
                    <a:gd name="connsiteY3" fmla="*/ 0 h 163073"/>
                    <a:gd name="connsiteX4" fmla="*/ 200025 w 239385"/>
                    <a:gd name="connsiteY4" fmla="*/ 47625 h 163073"/>
                    <a:gd name="connsiteX5" fmla="*/ 171450 w 239385"/>
                    <a:gd name="connsiteY5" fmla="*/ 133350 h 163073"/>
                    <a:gd name="connsiteX6" fmla="*/ 239385 w 239385"/>
                    <a:gd name="connsiteY6" fmla="*/ 163073 h 163073"/>
                    <a:gd name="connsiteX0" fmla="*/ 35719 w 239385"/>
                    <a:gd name="connsiteY0" fmla="*/ 138112 h 163073"/>
                    <a:gd name="connsiteX1" fmla="*/ 0 w 239385"/>
                    <a:gd name="connsiteY1" fmla="*/ 47625 h 163073"/>
                    <a:gd name="connsiteX2" fmla="*/ 104775 w 239385"/>
                    <a:gd name="connsiteY2" fmla="*/ 0 h 163073"/>
                    <a:gd name="connsiteX3" fmla="*/ 200025 w 239385"/>
                    <a:gd name="connsiteY3" fmla="*/ 47625 h 163073"/>
                    <a:gd name="connsiteX4" fmla="*/ 171450 w 239385"/>
                    <a:gd name="connsiteY4" fmla="*/ 133350 h 163073"/>
                    <a:gd name="connsiteX5" fmla="*/ 239385 w 239385"/>
                    <a:gd name="connsiteY5" fmla="*/ 163073 h 163073"/>
                    <a:gd name="connsiteX0" fmla="*/ 45244 w 239385"/>
                    <a:gd name="connsiteY0" fmla="*/ 138112 h 163073"/>
                    <a:gd name="connsiteX1" fmla="*/ 0 w 239385"/>
                    <a:gd name="connsiteY1" fmla="*/ 47625 h 163073"/>
                    <a:gd name="connsiteX2" fmla="*/ 104775 w 239385"/>
                    <a:gd name="connsiteY2" fmla="*/ 0 h 163073"/>
                    <a:gd name="connsiteX3" fmla="*/ 200025 w 239385"/>
                    <a:gd name="connsiteY3" fmla="*/ 47625 h 163073"/>
                    <a:gd name="connsiteX4" fmla="*/ 171450 w 239385"/>
                    <a:gd name="connsiteY4" fmla="*/ 133350 h 163073"/>
                    <a:gd name="connsiteX5" fmla="*/ 239385 w 239385"/>
                    <a:gd name="connsiteY5" fmla="*/ 163073 h 163073"/>
                    <a:gd name="connsiteX0" fmla="*/ 45244 w 200025"/>
                    <a:gd name="connsiteY0" fmla="*/ 138112 h 138112"/>
                    <a:gd name="connsiteX1" fmla="*/ 0 w 200025"/>
                    <a:gd name="connsiteY1" fmla="*/ 47625 h 138112"/>
                    <a:gd name="connsiteX2" fmla="*/ 104775 w 200025"/>
                    <a:gd name="connsiteY2" fmla="*/ 0 h 138112"/>
                    <a:gd name="connsiteX3" fmla="*/ 200025 w 200025"/>
                    <a:gd name="connsiteY3" fmla="*/ 47625 h 138112"/>
                    <a:gd name="connsiteX4" fmla="*/ 171450 w 200025"/>
                    <a:gd name="connsiteY4" fmla="*/ 133350 h 138112"/>
                    <a:gd name="connsiteX0" fmla="*/ 45244 w 200025"/>
                    <a:gd name="connsiteY0" fmla="*/ 138112 h 138112"/>
                    <a:gd name="connsiteX1" fmla="*/ 0 w 200025"/>
                    <a:gd name="connsiteY1" fmla="*/ 47625 h 138112"/>
                    <a:gd name="connsiteX2" fmla="*/ 104775 w 200025"/>
                    <a:gd name="connsiteY2" fmla="*/ 0 h 138112"/>
                    <a:gd name="connsiteX3" fmla="*/ 200025 w 200025"/>
                    <a:gd name="connsiteY3" fmla="*/ 47625 h 138112"/>
                    <a:gd name="connsiteX4" fmla="*/ 164306 w 200025"/>
                    <a:gd name="connsiteY4" fmla="*/ 135731 h 138112"/>
                    <a:gd name="connsiteX0" fmla="*/ 45244 w 200025"/>
                    <a:gd name="connsiteY0" fmla="*/ 150018 h 150018"/>
                    <a:gd name="connsiteX1" fmla="*/ 0 w 200025"/>
                    <a:gd name="connsiteY1" fmla="*/ 59531 h 150018"/>
                    <a:gd name="connsiteX2" fmla="*/ 107156 w 200025"/>
                    <a:gd name="connsiteY2" fmla="*/ 0 h 150018"/>
                    <a:gd name="connsiteX3" fmla="*/ 200025 w 200025"/>
                    <a:gd name="connsiteY3" fmla="*/ 59531 h 150018"/>
                    <a:gd name="connsiteX4" fmla="*/ 164306 w 200025"/>
                    <a:gd name="connsiteY4" fmla="*/ 147637 h 150018"/>
                    <a:gd name="connsiteX0" fmla="*/ 45244 w 216694"/>
                    <a:gd name="connsiteY0" fmla="*/ 150018 h 150018"/>
                    <a:gd name="connsiteX1" fmla="*/ 0 w 216694"/>
                    <a:gd name="connsiteY1" fmla="*/ 59531 h 150018"/>
                    <a:gd name="connsiteX2" fmla="*/ 107156 w 216694"/>
                    <a:gd name="connsiteY2" fmla="*/ 0 h 150018"/>
                    <a:gd name="connsiteX3" fmla="*/ 216694 w 216694"/>
                    <a:gd name="connsiteY3" fmla="*/ 80962 h 150018"/>
                    <a:gd name="connsiteX4" fmla="*/ 164306 w 216694"/>
                    <a:gd name="connsiteY4" fmla="*/ 147637 h 150018"/>
                    <a:gd name="connsiteX0" fmla="*/ 45244 w 226219"/>
                    <a:gd name="connsiteY0" fmla="*/ 150018 h 150018"/>
                    <a:gd name="connsiteX1" fmla="*/ 0 w 226219"/>
                    <a:gd name="connsiteY1" fmla="*/ 59531 h 150018"/>
                    <a:gd name="connsiteX2" fmla="*/ 107156 w 226219"/>
                    <a:gd name="connsiteY2" fmla="*/ 0 h 150018"/>
                    <a:gd name="connsiteX3" fmla="*/ 226219 w 226219"/>
                    <a:gd name="connsiteY3" fmla="*/ 83343 h 150018"/>
                    <a:gd name="connsiteX4" fmla="*/ 164306 w 226219"/>
                    <a:gd name="connsiteY4" fmla="*/ 147637 h 150018"/>
                    <a:gd name="connsiteX0" fmla="*/ 54769 w 235744"/>
                    <a:gd name="connsiteY0" fmla="*/ 150018 h 150018"/>
                    <a:gd name="connsiteX1" fmla="*/ 0 w 235744"/>
                    <a:gd name="connsiteY1" fmla="*/ 83343 h 150018"/>
                    <a:gd name="connsiteX2" fmla="*/ 116681 w 235744"/>
                    <a:gd name="connsiteY2" fmla="*/ 0 h 150018"/>
                    <a:gd name="connsiteX3" fmla="*/ 235744 w 235744"/>
                    <a:gd name="connsiteY3" fmla="*/ 83343 h 150018"/>
                    <a:gd name="connsiteX4" fmla="*/ 173831 w 235744"/>
                    <a:gd name="connsiteY4" fmla="*/ 147637 h 150018"/>
                    <a:gd name="connsiteX0" fmla="*/ 54769 w 235744"/>
                    <a:gd name="connsiteY0" fmla="*/ 150018 h 157162"/>
                    <a:gd name="connsiteX1" fmla="*/ 0 w 235744"/>
                    <a:gd name="connsiteY1" fmla="*/ 83343 h 157162"/>
                    <a:gd name="connsiteX2" fmla="*/ 116681 w 235744"/>
                    <a:gd name="connsiteY2" fmla="*/ 0 h 157162"/>
                    <a:gd name="connsiteX3" fmla="*/ 235744 w 235744"/>
                    <a:gd name="connsiteY3" fmla="*/ 83343 h 157162"/>
                    <a:gd name="connsiteX4" fmla="*/ 159544 w 235744"/>
                    <a:gd name="connsiteY4" fmla="*/ 157162 h 157162"/>
                    <a:gd name="connsiteX0" fmla="*/ 71438 w 235744"/>
                    <a:gd name="connsiteY0" fmla="*/ 157161 h 157162"/>
                    <a:gd name="connsiteX1" fmla="*/ 0 w 235744"/>
                    <a:gd name="connsiteY1" fmla="*/ 83343 h 157162"/>
                    <a:gd name="connsiteX2" fmla="*/ 116681 w 235744"/>
                    <a:gd name="connsiteY2" fmla="*/ 0 h 157162"/>
                    <a:gd name="connsiteX3" fmla="*/ 235744 w 235744"/>
                    <a:gd name="connsiteY3" fmla="*/ 83343 h 157162"/>
                    <a:gd name="connsiteX4" fmla="*/ 159544 w 235744"/>
                    <a:gd name="connsiteY4" fmla="*/ 157162 h 157162"/>
                    <a:gd name="connsiteX0" fmla="*/ 73820 w 235744"/>
                    <a:gd name="connsiteY0" fmla="*/ 157161 h 157162"/>
                    <a:gd name="connsiteX1" fmla="*/ 0 w 235744"/>
                    <a:gd name="connsiteY1" fmla="*/ 83343 h 157162"/>
                    <a:gd name="connsiteX2" fmla="*/ 116681 w 235744"/>
                    <a:gd name="connsiteY2" fmla="*/ 0 h 157162"/>
                    <a:gd name="connsiteX3" fmla="*/ 235744 w 235744"/>
                    <a:gd name="connsiteY3" fmla="*/ 83343 h 157162"/>
                    <a:gd name="connsiteX4" fmla="*/ 159544 w 235744"/>
                    <a:gd name="connsiteY4" fmla="*/ 157162 h 157162"/>
                    <a:gd name="connsiteX0" fmla="*/ 73820 w 195263"/>
                    <a:gd name="connsiteY0" fmla="*/ 157161 h 157162"/>
                    <a:gd name="connsiteX1" fmla="*/ 0 w 195263"/>
                    <a:gd name="connsiteY1" fmla="*/ 83343 h 157162"/>
                    <a:gd name="connsiteX2" fmla="*/ 116681 w 195263"/>
                    <a:gd name="connsiteY2" fmla="*/ 0 h 157162"/>
                    <a:gd name="connsiteX3" fmla="*/ 195263 w 195263"/>
                    <a:gd name="connsiteY3" fmla="*/ 78580 h 157162"/>
                    <a:gd name="connsiteX4" fmla="*/ 159544 w 195263"/>
                    <a:gd name="connsiteY4" fmla="*/ 157162 h 157162"/>
                    <a:gd name="connsiteX0" fmla="*/ 30958 w 152401"/>
                    <a:gd name="connsiteY0" fmla="*/ 157161 h 157162"/>
                    <a:gd name="connsiteX1" fmla="*/ 0 w 152401"/>
                    <a:gd name="connsiteY1" fmla="*/ 85724 h 157162"/>
                    <a:gd name="connsiteX2" fmla="*/ 73819 w 152401"/>
                    <a:gd name="connsiteY2" fmla="*/ 0 h 157162"/>
                    <a:gd name="connsiteX3" fmla="*/ 152401 w 152401"/>
                    <a:gd name="connsiteY3" fmla="*/ 78580 h 157162"/>
                    <a:gd name="connsiteX4" fmla="*/ 116682 w 152401"/>
                    <a:gd name="connsiteY4" fmla="*/ 157162 h 157162"/>
                    <a:gd name="connsiteX0" fmla="*/ 30958 w 152401"/>
                    <a:gd name="connsiteY0" fmla="*/ 154780 h 154781"/>
                    <a:gd name="connsiteX1" fmla="*/ 0 w 152401"/>
                    <a:gd name="connsiteY1" fmla="*/ 83343 h 154781"/>
                    <a:gd name="connsiteX2" fmla="*/ 76200 w 152401"/>
                    <a:gd name="connsiteY2" fmla="*/ 0 h 154781"/>
                    <a:gd name="connsiteX3" fmla="*/ 152401 w 152401"/>
                    <a:gd name="connsiteY3" fmla="*/ 76199 h 154781"/>
                    <a:gd name="connsiteX4" fmla="*/ 116682 w 152401"/>
                    <a:gd name="connsiteY4" fmla="*/ 154781 h 154781"/>
                    <a:gd name="connsiteX0" fmla="*/ 26195 w 147638"/>
                    <a:gd name="connsiteY0" fmla="*/ 154780 h 154781"/>
                    <a:gd name="connsiteX1" fmla="*/ 0 w 147638"/>
                    <a:gd name="connsiteY1" fmla="*/ 76199 h 154781"/>
                    <a:gd name="connsiteX2" fmla="*/ 71437 w 147638"/>
                    <a:gd name="connsiteY2" fmla="*/ 0 h 154781"/>
                    <a:gd name="connsiteX3" fmla="*/ 147638 w 147638"/>
                    <a:gd name="connsiteY3" fmla="*/ 76199 h 154781"/>
                    <a:gd name="connsiteX4" fmla="*/ 111919 w 147638"/>
                    <a:gd name="connsiteY4" fmla="*/ 154781 h 154781"/>
                    <a:gd name="connsiteX0" fmla="*/ 28576 w 150019"/>
                    <a:gd name="connsiteY0" fmla="*/ 154780 h 154781"/>
                    <a:gd name="connsiteX1" fmla="*/ 0 w 150019"/>
                    <a:gd name="connsiteY1" fmla="*/ 76199 h 154781"/>
                    <a:gd name="connsiteX2" fmla="*/ 73818 w 150019"/>
                    <a:gd name="connsiteY2" fmla="*/ 0 h 154781"/>
                    <a:gd name="connsiteX3" fmla="*/ 150019 w 150019"/>
                    <a:gd name="connsiteY3" fmla="*/ 76199 h 154781"/>
                    <a:gd name="connsiteX4" fmla="*/ 114300 w 150019"/>
                    <a:gd name="connsiteY4" fmla="*/ 154781 h 154781"/>
                    <a:gd name="connsiteX0" fmla="*/ 30957 w 152400"/>
                    <a:gd name="connsiteY0" fmla="*/ 154780 h 154781"/>
                    <a:gd name="connsiteX1" fmla="*/ 0 w 152400"/>
                    <a:gd name="connsiteY1" fmla="*/ 78580 h 154781"/>
                    <a:gd name="connsiteX2" fmla="*/ 76199 w 152400"/>
                    <a:gd name="connsiteY2" fmla="*/ 0 h 154781"/>
                    <a:gd name="connsiteX3" fmla="*/ 152400 w 152400"/>
                    <a:gd name="connsiteY3" fmla="*/ 76199 h 154781"/>
                    <a:gd name="connsiteX4" fmla="*/ 116681 w 152400"/>
                    <a:gd name="connsiteY4" fmla="*/ 154781 h 154781"/>
                    <a:gd name="connsiteX0" fmla="*/ 35719 w 157162"/>
                    <a:gd name="connsiteY0" fmla="*/ 154780 h 154781"/>
                    <a:gd name="connsiteX1" fmla="*/ 0 w 157162"/>
                    <a:gd name="connsiteY1" fmla="*/ 78580 h 154781"/>
                    <a:gd name="connsiteX2" fmla="*/ 80961 w 157162"/>
                    <a:gd name="connsiteY2" fmla="*/ 0 h 154781"/>
                    <a:gd name="connsiteX3" fmla="*/ 157162 w 157162"/>
                    <a:gd name="connsiteY3" fmla="*/ 76199 h 154781"/>
                    <a:gd name="connsiteX4" fmla="*/ 121443 w 157162"/>
                    <a:gd name="connsiteY4" fmla="*/ 154781 h 154781"/>
                    <a:gd name="connsiteX0" fmla="*/ 28576 w 150019"/>
                    <a:gd name="connsiteY0" fmla="*/ 154780 h 154781"/>
                    <a:gd name="connsiteX1" fmla="*/ 0 w 150019"/>
                    <a:gd name="connsiteY1" fmla="*/ 78580 h 154781"/>
                    <a:gd name="connsiteX2" fmla="*/ 73818 w 150019"/>
                    <a:gd name="connsiteY2" fmla="*/ 0 h 154781"/>
                    <a:gd name="connsiteX3" fmla="*/ 150019 w 150019"/>
                    <a:gd name="connsiteY3" fmla="*/ 76199 h 154781"/>
                    <a:gd name="connsiteX4" fmla="*/ 114300 w 150019"/>
                    <a:gd name="connsiteY4" fmla="*/ 154781 h 154781"/>
                    <a:gd name="connsiteX0" fmla="*/ 28576 w 150019"/>
                    <a:gd name="connsiteY0" fmla="*/ 154780 h 154781"/>
                    <a:gd name="connsiteX1" fmla="*/ 0 w 150019"/>
                    <a:gd name="connsiteY1" fmla="*/ 80962 h 154781"/>
                    <a:gd name="connsiteX2" fmla="*/ 73818 w 150019"/>
                    <a:gd name="connsiteY2" fmla="*/ 0 h 154781"/>
                    <a:gd name="connsiteX3" fmla="*/ 150019 w 150019"/>
                    <a:gd name="connsiteY3" fmla="*/ 76199 h 154781"/>
                    <a:gd name="connsiteX4" fmla="*/ 114300 w 150019"/>
                    <a:gd name="connsiteY4" fmla="*/ 154781 h 154781"/>
                    <a:gd name="connsiteX0" fmla="*/ 28576 w 150019"/>
                    <a:gd name="connsiteY0" fmla="*/ 154780 h 154781"/>
                    <a:gd name="connsiteX1" fmla="*/ 0 w 150019"/>
                    <a:gd name="connsiteY1" fmla="*/ 73818 h 154781"/>
                    <a:gd name="connsiteX2" fmla="*/ 73818 w 150019"/>
                    <a:gd name="connsiteY2" fmla="*/ 0 h 154781"/>
                    <a:gd name="connsiteX3" fmla="*/ 150019 w 150019"/>
                    <a:gd name="connsiteY3" fmla="*/ 76199 h 154781"/>
                    <a:gd name="connsiteX4" fmla="*/ 114300 w 150019"/>
                    <a:gd name="connsiteY4" fmla="*/ 154781 h 154781"/>
                    <a:gd name="connsiteX0" fmla="*/ 30958 w 152401"/>
                    <a:gd name="connsiteY0" fmla="*/ 154780 h 154781"/>
                    <a:gd name="connsiteX1" fmla="*/ 0 w 152401"/>
                    <a:gd name="connsiteY1" fmla="*/ 73818 h 154781"/>
                    <a:gd name="connsiteX2" fmla="*/ 76200 w 152401"/>
                    <a:gd name="connsiteY2" fmla="*/ 0 h 154781"/>
                    <a:gd name="connsiteX3" fmla="*/ 152401 w 152401"/>
                    <a:gd name="connsiteY3" fmla="*/ 76199 h 154781"/>
                    <a:gd name="connsiteX4" fmla="*/ 116682 w 152401"/>
                    <a:gd name="connsiteY4" fmla="*/ 154781 h 154781"/>
                    <a:gd name="connsiteX0" fmla="*/ 30958 w 152401"/>
                    <a:gd name="connsiteY0" fmla="*/ 154780 h 154781"/>
                    <a:gd name="connsiteX1" fmla="*/ 0 w 152401"/>
                    <a:gd name="connsiteY1" fmla="*/ 73818 h 154781"/>
                    <a:gd name="connsiteX2" fmla="*/ 76200 w 152401"/>
                    <a:gd name="connsiteY2" fmla="*/ 0 h 154781"/>
                    <a:gd name="connsiteX3" fmla="*/ 152401 w 152401"/>
                    <a:gd name="connsiteY3" fmla="*/ 76199 h 154781"/>
                    <a:gd name="connsiteX4" fmla="*/ 116682 w 152401"/>
                    <a:gd name="connsiteY4" fmla="*/ 154781 h 154781"/>
                    <a:gd name="connsiteX0" fmla="*/ 33339 w 154782"/>
                    <a:gd name="connsiteY0" fmla="*/ 154780 h 154781"/>
                    <a:gd name="connsiteX1" fmla="*/ 0 w 154782"/>
                    <a:gd name="connsiteY1" fmla="*/ 78580 h 154781"/>
                    <a:gd name="connsiteX2" fmla="*/ 78581 w 154782"/>
                    <a:gd name="connsiteY2" fmla="*/ 0 h 154781"/>
                    <a:gd name="connsiteX3" fmla="*/ 154782 w 154782"/>
                    <a:gd name="connsiteY3" fmla="*/ 76199 h 154781"/>
                    <a:gd name="connsiteX4" fmla="*/ 119063 w 154782"/>
                    <a:gd name="connsiteY4" fmla="*/ 154781 h 154781"/>
                    <a:gd name="connsiteX0" fmla="*/ 28576 w 150019"/>
                    <a:gd name="connsiteY0" fmla="*/ 154780 h 154781"/>
                    <a:gd name="connsiteX1" fmla="*/ 0 w 150019"/>
                    <a:gd name="connsiteY1" fmla="*/ 76199 h 154781"/>
                    <a:gd name="connsiteX2" fmla="*/ 73818 w 150019"/>
                    <a:gd name="connsiteY2" fmla="*/ 0 h 154781"/>
                    <a:gd name="connsiteX3" fmla="*/ 150019 w 150019"/>
                    <a:gd name="connsiteY3" fmla="*/ 76199 h 154781"/>
                    <a:gd name="connsiteX4" fmla="*/ 114300 w 150019"/>
                    <a:gd name="connsiteY4" fmla="*/ 154781 h 154781"/>
                    <a:gd name="connsiteX0" fmla="*/ 30958 w 152401"/>
                    <a:gd name="connsiteY0" fmla="*/ 154780 h 154781"/>
                    <a:gd name="connsiteX1" fmla="*/ 0 w 152401"/>
                    <a:gd name="connsiteY1" fmla="*/ 73818 h 154781"/>
                    <a:gd name="connsiteX2" fmla="*/ 76200 w 152401"/>
                    <a:gd name="connsiteY2" fmla="*/ 0 h 154781"/>
                    <a:gd name="connsiteX3" fmla="*/ 152401 w 152401"/>
                    <a:gd name="connsiteY3" fmla="*/ 76199 h 154781"/>
                    <a:gd name="connsiteX4" fmla="*/ 116682 w 152401"/>
                    <a:gd name="connsiteY4" fmla="*/ 154781 h 154781"/>
                    <a:gd name="connsiteX0" fmla="*/ 30958 w 152401"/>
                    <a:gd name="connsiteY0" fmla="*/ 154780 h 154781"/>
                    <a:gd name="connsiteX1" fmla="*/ 0 w 152401"/>
                    <a:gd name="connsiteY1" fmla="*/ 76199 h 154781"/>
                    <a:gd name="connsiteX2" fmla="*/ 76200 w 152401"/>
                    <a:gd name="connsiteY2" fmla="*/ 0 h 154781"/>
                    <a:gd name="connsiteX3" fmla="*/ 152401 w 152401"/>
                    <a:gd name="connsiteY3" fmla="*/ 76199 h 154781"/>
                    <a:gd name="connsiteX4" fmla="*/ 116682 w 152401"/>
                    <a:gd name="connsiteY4" fmla="*/ 154781 h 154781"/>
                    <a:gd name="connsiteX0" fmla="*/ 35721 w 152401"/>
                    <a:gd name="connsiteY0" fmla="*/ 150017 h 154781"/>
                    <a:gd name="connsiteX1" fmla="*/ 0 w 152401"/>
                    <a:gd name="connsiteY1" fmla="*/ 76199 h 154781"/>
                    <a:gd name="connsiteX2" fmla="*/ 76200 w 152401"/>
                    <a:gd name="connsiteY2" fmla="*/ 0 h 154781"/>
                    <a:gd name="connsiteX3" fmla="*/ 152401 w 152401"/>
                    <a:gd name="connsiteY3" fmla="*/ 76199 h 154781"/>
                    <a:gd name="connsiteX4" fmla="*/ 116682 w 152401"/>
                    <a:gd name="connsiteY4" fmla="*/ 154781 h 154781"/>
                    <a:gd name="connsiteX0" fmla="*/ 35721 w 152401"/>
                    <a:gd name="connsiteY0" fmla="*/ 150017 h 154781"/>
                    <a:gd name="connsiteX1" fmla="*/ 0 w 152401"/>
                    <a:gd name="connsiteY1" fmla="*/ 76199 h 154781"/>
                    <a:gd name="connsiteX2" fmla="*/ 76200 w 152401"/>
                    <a:gd name="connsiteY2" fmla="*/ 0 h 154781"/>
                    <a:gd name="connsiteX3" fmla="*/ 152401 w 152401"/>
                    <a:gd name="connsiteY3" fmla="*/ 76199 h 154781"/>
                    <a:gd name="connsiteX4" fmla="*/ 123826 w 152401"/>
                    <a:gd name="connsiteY4" fmla="*/ 154781 h 154781"/>
                    <a:gd name="connsiteX0" fmla="*/ 35721 w 152401"/>
                    <a:gd name="connsiteY0" fmla="*/ 150017 h 152400"/>
                    <a:gd name="connsiteX1" fmla="*/ 0 w 152401"/>
                    <a:gd name="connsiteY1" fmla="*/ 76199 h 152400"/>
                    <a:gd name="connsiteX2" fmla="*/ 76200 w 152401"/>
                    <a:gd name="connsiteY2" fmla="*/ 0 h 152400"/>
                    <a:gd name="connsiteX3" fmla="*/ 152401 w 152401"/>
                    <a:gd name="connsiteY3" fmla="*/ 76199 h 152400"/>
                    <a:gd name="connsiteX4" fmla="*/ 121445 w 152401"/>
                    <a:gd name="connsiteY4" fmla="*/ 152400 h 152400"/>
                    <a:gd name="connsiteX0" fmla="*/ 35721 w 152401"/>
                    <a:gd name="connsiteY0" fmla="*/ 150017 h 150017"/>
                    <a:gd name="connsiteX1" fmla="*/ 0 w 152401"/>
                    <a:gd name="connsiteY1" fmla="*/ 76199 h 150017"/>
                    <a:gd name="connsiteX2" fmla="*/ 76200 w 152401"/>
                    <a:gd name="connsiteY2" fmla="*/ 0 h 150017"/>
                    <a:gd name="connsiteX3" fmla="*/ 152401 w 152401"/>
                    <a:gd name="connsiteY3" fmla="*/ 76199 h 150017"/>
                    <a:gd name="connsiteX4" fmla="*/ 119064 w 152401"/>
                    <a:gd name="connsiteY4" fmla="*/ 147638 h 150017"/>
                    <a:gd name="connsiteX0" fmla="*/ 35721 w 152401"/>
                    <a:gd name="connsiteY0" fmla="*/ 150017 h 150020"/>
                    <a:gd name="connsiteX1" fmla="*/ 0 w 152401"/>
                    <a:gd name="connsiteY1" fmla="*/ 76199 h 150020"/>
                    <a:gd name="connsiteX2" fmla="*/ 76200 w 152401"/>
                    <a:gd name="connsiteY2" fmla="*/ 0 h 150020"/>
                    <a:gd name="connsiteX3" fmla="*/ 152401 w 152401"/>
                    <a:gd name="connsiteY3" fmla="*/ 76199 h 150020"/>
                    <a:gd name="connsiteX4" fmla="*/ 116682 w 152401"/>
                    <a:gd name="connsiteY4" fmla="*/ 150020 h 150020"/>
                    <a:gd name="connsiteX0" fmla="*/ 35721 w 152401"/>
                    <a:gd name="connsiteY0" fmla="*/ 150017 h 150020"/>
                    <a:gd name="connsiteX1" fmla="*/ 0 w 152401"/>
                    <a:gd name="connsiteY1" fmla="*/ 76199 h 150020"/>
                    <a:gd name="connsiteX2" fmla="*/ 76200 w 152401"/>
                    <a:gd name="connsiteY2" fmla="*/ 0 h 150020"/>
                    <a:gd name="connsiteX3" fmla="*/ 152401 w 152401"/>
                    <a:gd name="connsiteY3" fmla="*/ 76199 h 150020"/>
                    <a:gd name="connsiteX4" fmla="*/ 116682 w 152401"/>
                    <a:gd name="connsiteY4" fmla="*/ 150020 h 150020"/>
                    <a:gd name="connsiteX0" fmla="*/ 35721 w 152401"/>
                    <a:gd name="connsiteY0" fmla="*/ 150017 h 150020"/>
                    <a:gd name="connsiteX1" fmla="*/ 0 w 152401"/>
                    <a:gd name="connsiteY1" fmla="*/ 76199 h 150020"/>
                    <a:gd name="connsiteX2" fmla="*/ 76200 w 152401"/>
                    <a:gd name="connsiteY2" fmla="*/ 0 h 150020"/>
                    <a:gd name="connsiteX3" fmla="*/ 152401 w 152401"/>
                    <a:gd name="connsiteY3" fmla="*/ 76199 h 150020"/>
                    <a:gd name="connsiteX4" fmla="*/ 116682 w 152401"/>
                    <a:gd name="connsiteY4" fmla="*/ 150020 h 150020"/>
                    <a:gd name="connsiteX0" fmla="*/ 35721 w 152401"/>
                    <a:gd name="connsiteY0" fmla="*/ 150017 h 150020"/>
                    <a:gd name="connsiteX1" fmla="*/ 0 w 152401"/>
                    <a:gd name="connsiteY1" fmla="*/ 76199 h 150020"/>
                    <a:gd name="connsiteX2" fmla="*/ 76200 w 152401"/>
                    <a:gd name="connsiteY2" fmla="*/ 0 h 150020"/>
                    <a:gd name="connsiteX3" fmla="*/ 152401 w 152401"/>
                    <a:gd name="connsiteY3" fmla="*/ 76199 h 150020"/>
                    <a:gd name="connsiteX4" fmla="*/ 116682 w 152401"/>
                    <a:gd name="connsiteY4" fmla="*/ 150020 h 150020"/>
                    <a:gd name="connsiteX0" fmla="*/ 35721 w 152401"/>
                    <a:gd name="connsiteY0" fmla="*/ 150017 h 150020"/>
                    <a:gd name="connsiteX1" fmla="*/ 0 w 152401"/>
                    <a:gd name="connsiteY1" fmla="*/ 76199 h 150020"/>
                    <a:gd name="connsiteX2" fmla="*/ 76200 w 152401"/>
                    <a:gd name="connsiteY2" fmla="*/ 0 h 150020"/>
                    <a:gd name="connsiteX3" fmla="*/ 152401 w 152401"/>
                    <a:gd name="connsiteY3" fmla="*/ 76199 h 150020"/>
                    <a:gd name="connsiteX4" fmla="*/ 116682 w 152401"/>
                    <a:gd name="connsiteY4" fmla="*/ 150020 h 150020"/>
                    <a:gd name="connsiteX0" fmla="*/ 35721 w 153268"/>
                    <a:gd name="connsiteY0" fmla="*/ 150017 h 150020"/>
                    <a:gd name="connsiteX1" fmla="*/ 0 w 153268"/>
                    <a:gd name="connsiteY1" fmla="*/ 76199 h 150020"/>
                    <a:gd name="connsiteX2" fmla="*/ 76200 w 153268"/>
                    <a:gd name="connsiteY2" fmla="*/ 0 h 150020"/>
                    <a:gd name="connsiteX3" fmla="*/ 152401 w 153268"/>
                    <a:gd name="connsiteY3" fmla="*/ 76199 h 150020"/>
                    <a:gd name="connsiteX4" fmla="*/ 116682 w 153268"/>
                    <a:gd name="connsiteY4" fmla="*/ 150020 h 150020"/>
                    <a:gd name="connsiteX0" fmla="*/ 35721 w 153268"/>
                    <a:gd name="connsiteY0" fmla="*/ 150017 h 150020"/>
                    <a:gd name="connsiteX1" fmla="*/ 0 w 153268"/>
                    <a:gd name="connsiteY1" fmla="*/ 76199 h 150020"/>
                    <a:gd name="connsiteX2" fmla="*/ 76200 w 153268"/>
                    <a:gd name="connsiteY2" fmla="*/ 0 h 150020"/>
                    <a:gd name="connsiteX3" fmla="*/ 152401 w 153268"/>
                    <a:gd name="connsiteY3" fmla="*/ 76199 h 150020"/>
                    <a:gd name="connsiteX4" fmla="*/ 116682 w 153268"/>
                    <a:gd name="connsiteY4" fmla="*/ 150020 h 150020"/>
                    <a:gd name="connsiteX0" fmla="*/ 35721 w 153268"/>
                    <a:gd name="connsiteY0" fmla="*/ 150017 h 150020"/>
                    <a:gd name="connsiteX1" fmla="*/ 0 w 153268"/>
                    <a:gd name="connsiteY1" fmla="*/ 76199 h 150020"/>
                    <a:gd name="connsiteX2" fmla="*/ 76200 w 153268"/>
                    <a:gd name="connsiteY2" fmla="*/ 0 h 150020"/>
                    <a:gd name="connsiteX3" fmla="*/ 152401 w 153268"/>
                    <a:gd name="connsiteY3" fmla="*/ 76199 h 150020"/>
                    <a:gd name="connsiteX4" fmla="*/ 116682 w 153268"/>
                    <a:gd name="connsiteY4" fmla="*/ 150020 h 150020"/>
                    <a:gd name="connsiteX0" fmla="*/ 35721 w 153268"/>
                    <a:gd name="connsiteY0" fmla="*/ 150017 h 150020"/>
                    <a:gd name="connsiteX1" fmla="*/ 0 w 153268"/>
                    <a:gd name="connsiteY1" fmla="*/ 76199 h 150020"/>
                    <a:gd name="connsiteX2" fmla="*/ 76200 w 153268"/>
                    <a:gd name="connsiteY2" fmla="*/ 0 h 150020"/>
                    <a:gd name="connsiteX3" fmla="*/ 152401 w 153268"/>
                    <a:gd name="connsiteY3" fmla="*/ 76199 h 150020"/>
                    <a:gd name="connsiteX4" fmla="*/ 116682 w 153268"/>
                    <a:gd name="connsiteY4" fmla="*/ 150020 h 150020"/>
                    <a:gd name="connsiteX0" fmla="*/ 35721 w 153268"/>
                    <a:gd name="connsiteY0" fmla="*/ 150017 h 150020"/>
                    <a:gd name="connsiteX1" fmla="*/ 0 w 153268"/>
                    <a:gd name="connsiteY1" fmla="*/ 76199 h 150020"/>
                    <a:gd name="connsiteX2" fmla="*/ 76200 w 153268"/>
                    <a:gd name="connsiteY2" fmla="*/ 0 h 150020"/>
                    <a:gd name="connsiteX3" fmla="*/ 152401 w 153268"/>
                    <a:gd name="connsiteY3" fmla="*/ 76199 h 150020"/>
                    <a:gd name="connsiteX4" fmla="*/ 116682 w 153268"/>
                    <a:gd name="connsiteY4" fmla="*/ 150020 h 150020"/>
                    <a:gd name="connsiteX0" fmla="*/ 35721 w 153268"/>
                    <a:gd name="connsiteY0" fmla="*/ 150017 h 150020"/>
                    <a:gd name="connsiteX1" fmla="*/ 0 w 153268"/>
                    <a:gd name="connsiteY1" fmla="*/ 76199 h 150020"/>
                    <a:gd name="connsiteX2" fmla="*/ 76200 w 153268"/>
                    <a:gd name="connsiteY2" fmla="*/ 0 h 150020"/>
                    <a:gd name="connsiteX3" fmla="*/ 152401 w 153268"/>
                    <a:gd name="connsiteY3" fmla="*/ 76199 h 150020"/>
                    <a:gd name="connsiteX4" fmla="*/ 116682 w 153268"/>
                    <a:gd name="connsiteY4" fmla="*/ 150020 h 150020"/>
                    <a:gd name="connsiteX0" fmla="*/ 0 w 117547"/>
                    <a:gd name="connsiteY0" fmla="*/ 150017 h 150020"/>
                    <a:gd name="connsiteX1" fmla="*/ 40479 w 117547"/>
                    <a:gd name="connsiteY1" fmla="*/ 0 h 150020"/>
                    <a:gd name="connsiteX2" fmla="*/ 116680 w 117547"/>
                    <a:gd name="connsiteY2" fmla="*/ 76199 h 150020"/>
                    <a:gd name="connsiteX3" fmla="*/ 80961 w 117547"/>
                    <a:gd name="connsiteY3" fmla="*/ 150020 h 150020"/>
                    <a:gd name="connsiteX0" fmla="*/ 0 w 77068"/>
                    <a:gd name="connsiteY0" fmla="*/ 0 h 150020"/>
                    <a:gd name="connsiteX1" fmla="*/ 76201 w 77068"/>
                    <a:gd name="connsiteY1" fmla="*/ 76199 h 150020"/>
                    <a:gd name="connsiteX2" fmla="*/ 40482 w 77068"/>
                    <a:gd name="connsiteY2" fmla="*/ 150020 h 15002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77068" h="150020">
                      <a:moveTo>
                        <a:pt x="0" y="0"/>
                      </a:moveTo>
                      <a:cubicBezTo>
                        <a:pt x="77787" y="1588"/>
                        <a:pt x="79376" y="29368"/>
                        <a:pt x="76201" y="76199"/>
                      </a:cubicBezTo>
                      <a:cubicBezTo>
                        <a:pt x="71439" y="131762"/>
                        <a:pt x="52388" y="125413"/>
                        <a:pt x="40482" y="150020"/>
                      </a:cubicBezTo>
                    </a:path>
                  </a:pathLst>
                </a:custGeom>
                <a:noFill/>
                <a:ln w="25400">
                  <a:solidFill>
                    <a:srgbClr val="6969B6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CA" dirty="0"/>
                </a:p>
              </p:txBody>
            </p:sp>
            <p:sp>
              <p:nvSpPr>
                <p:cNvPr id="37" name="Freeform 36"/>
                <p:cNvSpPr/>
                <p:nvPr/>
              </p:nvSpPr>
              <p:spPr>
                <a:xfrm flipH="1">
                  <a:off x="534893" y="1981085"/>
                  <a:ext cx="77068" cy="150020"/>
                </a:xfrm>
                <a:custGeom>
                  <a:avLst/>
                  <a:gdLst>
                    <a:gd name="connsiteX0" fmla="*/ 0 w 295275"/>
                    <a:gd name="connsiteY0" fmla="*/ 152400 h 152400"/>
                    <a:gd name="connsiteX1" fmla="*/ 0 w 295275"/>
                    <a:gd name="connsiteY1" fmla="*/ 152400 h 152400"/>
                    <a:gd name="connsiteX2" fmla="*/ 66675 w 295275"/>
                    <a:gd name="connsiteY2" fmla="*/ 123825 h 152400"/>
                    <a:gd name="connsiteX3" fmla="*/ 38100 w 295275"/>
                    <a:gd name="connsiteY3" fmla="*/ 47625 h 152400"/>
                    <a:gd name="connsiteX4" fmla="*/ 142875 w 295275"/>
                    <a:gd name="connsiteY4" fmla="*/ 0 h 152400"/>
                    <a:gd name="connsiteX5" fmla="*/ 238125 w 295275"/>
                    <a:gd name="connsiteY5" fmla="*/ 47625 h 152400"/>
                    <a:gd name="connsiteX6" fmla="*/ 209550 w 295275"/>
                    <a:gd name="connsiteY6" fmla="*/ 133350 h 152400"/>
                    <a:gd name="connsiteX7" fmla="*/ 295275 w 295275"/>
                    <a:gd name="connsiteY7" fmla="*/ 152400 h 152400"/>
                    <a:gd name="connsiteX0" fmla="*/ 0 w 277485"/>
                    <a:gd name="connsiteY0" fmla="*/ 152400 h 163073"/>
                    <a:gd name="connsiteX1" fmla="*/ 0 w 277485"/>
                    <a:gd name="connsiteY1" fmla="*/ 152400 h 163073"/>
                    <a:gd name="connsiteX2" fmla="*/ 66675 w 277485"/>
                    <a:gd name="connsiteY2" fmla="*/ 123825 h 163073"/>
                    <a:gd name="connsiteX3" fmla="*/ 38100 w 277485"/>
                    <a:gd name="connsiteY3" fmla="*/ 47625 h 163073"/>
                    <a:gd name="connsiteX4" fmla="*/ 142875 w 277485"/>
                    <a:gd name="connsiteY4" fmla="*/ 0 h 163073"/>
                    <a:gd name="connsiteX5" fmla="*/ 238125 w 277485"/>
                    <a:gd name="connsiteY5" fmla="*/ 47625 h 163073"/>
                    <a:gd name="connsiteX6" fmla="*/ 209550 w 277485"/>
                    <a:gd name="connsiteY6" fmla="*/ 133350 h 163073"/>
                    <a:gd name="connsiteX7" fmla="*/ 277485 w 277485"/>
                    <a:gd name="connsiteY7" fmla="*/ 163073 h 163073"/>
                    <a:gd name="connsiteX0" fmla="*/ 0 w 277485"/>
                    <a:gd name="connsiteY0" fmla="*/ 152400 h 163073"/>
                    <a:gd name="connsiteX1" fmla="*/ 21348 w 277485"/>
                    <a:gd name="connsiteY1" fmla="*/ 141726 h 163073"/>
                    <a:gd name="connsiteX2" fmla="*/ 66675 w 277485"/>
                    <a:gd name="connsiteY2" fmla="*/ 123825 h 163073"/>
                    <a:gd name="connsiteX3" fmla="*/ 38100 w 277485"/>
                    <a:gd name="connsiteY3" fmla="*/ 47625 h 163073"/>
                    <a:gd name="connsiteX4" fmla="*/ 142875 w 277485"/>
                    <a:gd name="connsiteY4" fmla="*/ 0 h 163073"/>
                    <a:gd name="connsiteX5" fmla="*/ 238125 w 277485"/>
                    <a:gd name="connsiteY5" fmla="*/ 47625 h 163073"/>
                    <a:gd name="connsiteX6" fmla="*/ 209550 w 277485"/>
                    <a:gd name="connsiteY6" fmla="*/ 133350 h 163073"/>
                    <a:gd name="connsiteX7" fmla="*/ 277485 w 277485"/>
                    <a:gd name="connsiteY7" fmla="*/ 163073 h 163073"/>
                    <a:gd name="connsiteX0" fmla="*/ 35654 w 256212"/>
                    <a:gd name="connsiteY0" fmla="*/ 163073 h 163073"/>
                    <a:gd name="connsiteX1" fmla="*/ 75 w 256212"/>
                    <a:gd name="connsiteY1" fmla="*/ 141726 h 163073"/>
                    <a:gd name="connsiteX2" fmla="*/ 45402 w 256212"/>
                    <a:gd name="connsiteY2" fmla="*/ 123825 h 163073"/>
                    <a:gd name="connsiteX3" fmla="*/ 16827 w 256212"/>
                    <a:gd name="connsiteY3" fmla="*/ 47625 h 163073"/>
                    <a:gd name="connsiteX4" fmla="*/ 121602 w 256212"/>
                    <a:gd name="connsiteY4" fmla="*/ 0 h 163073"/>
                    <a:gd name="connsiteX5" fmla="*/ 216852 w 256212"/>
                    <a:gd name="connsiteY5" fmla="*/ 47625 h 163073"/>
                    <a:gd name="connsiteX6" fmla="*/ 188277 w 256212"/>
                    <a:gd name="connsiteY6" fmla="*/ 133350 h 163073"/>
                    <a:gd name="connsiteX7" fmla="*/ 256212 w 256212"/>
                    <a:gd name="connsiteY7" fmla="*/ 163073 h 163073"/>
                    <a:gd name="connsiteX0" fmla="*/ 0 w 256137"/>
                    <a:gd name="connsiteY0" fmla="*/ 141726 h 163073"/>
                    <a:gd name="connsiteX1" fmla="*/ 45327 w 256137"/>
                    <a:gd name="connsiteY1" fmla="*/ 123825 h 163073"/>
                    <a:gd name="connsiteX2" fmla="*/ 16752 w 256137"/>
                    <a:gd name="connsiteY2" fmla="*/ 47625 h 163073"/>
                    <a:gd name="connsiteX3" fmla="*/ 121527 w 256137"/>
                    <a:gd name="connsiteY3" fmla="*/ 0 h 163073"/>
                    <a:gd name="connsiteX4" fmla="*/ 216777 w 256137"/>
                    <a:gd name="connsiteY4" fmla="*/ 47625 h 163073"/>
                    <a:gd name="connsiteX5" fmla="*/ 188202 w 256137"/>
                    <a:gd name="connsiteY5" fmla="*/ 133350 h 163073"/>
                    <a:gd name="connsiteX6" fmla="*/ 256137 w 256137"/>
                    <a:gd name="connsiteY6" fmla="*/ 163073 h 163073"/>
                    <a:gd name="connsiteX0" fmla="*/ 8153 w 239385"/>
                    <a:gd name="connsiteY0" fmla="*/ 152400 h 163073"/>
                    <a:gd name="connsiteX1" fmla="*/ 28575 w 239385"/>
                    <a:gd name="connsiteY1" fmla="*/ 123825 h 163073"/>
                    <a:gd name="connsiteX2" fmla="*/ 0 w 239385"/>
                    <a:gd name="connsiteY2" fmla="*/ 47625 h 163073"/>
                    <a:gd name="connsiteX3" fmla="*/ 104775 w 239385"/>
                    <a:gd name="connsiteY3" fmla="*/ 0 h 163073"/>
                    <a:gd name="connsiteX4" fmla="*/ 200025 w 239385"/>
                    <a:gd name="connsiteY4" fmla="*/ 47625 h 163073"/>
                    <a:gd name="connsiteX5" fmla="*/ 171450 w 239385"/>
                    <a:gd name="connsiteY5" fmla="*/ 133350 h 163073"/>
                    <a:gd name="connsiteX6" fmla="*/ 239385 w 239385"/>
                    <a:gd name="connsiteY6" fmla="*/ 163073 h 163073"/>
                    <a:gd name="connsiteX0" fmla="*/ 8153 w 239385"/>
                    <a:gd name="connsiteY0" fmla="*/ 152400 h 163073"/>
                    <a:gd name="connsiteX1" fmla="*/ 35719 w 239385"/>
                    <a:gd name="connsiteY1" fmla="*/ 138112 h 163073"/>
                    <a:gd name="connsiteX2" fmla="*/ 0 w 239385"/>
                    <a:gd name="connsiteY2" fmla="*/ 47625 h 163073"/>
                    <a:gd name="connsiteX3" fmla="*/ 104775 w 239385"/>
                    <a:gd name="connsiteY3" fmla="*/ 0 h 163073"/>
                    <a:gd name="connsiteX4" fmla="*/ 200025 w 239385"/>
                    <a:gd name="connsiteY4" fmla="*/ 47625 h 163073"/>
                    <a:gd name="connsiteX5" fmla="*/ 171450 w 239385"/>
                    <a:gd name="connsiteY5" fmla="*/ 133350 h 163073"/>
                    <a:gd name="connsiteX6" fmla="*/ 239385 w 239385"/>
                    <a:gd name="connsiteY6" fmla="*/ 163073 h 163073"/>
                    <a:gd name="connsiteX0" fmla="*/ 35719 w 239385"/>
                    <a:gd name="connsiteY0" fmla="*/ 138112 h 163073"/>
                    <a:gd name="connsiteX1" fmla="*/ 0 w 239385"/>
                    <a:gd name="connsiteY1" fmla="*/ 47625 h 163073"/>
                    <a:gd name="connsiteX2" fmla="*/ 104775 w 239385"/>
                    <a:gd name="connsiteY2" fmla="*/ 0 h 163073"/>
                    <a:gd name="connsiteX3" fmla="*/ 200025 w 239385"/>
                    <a:gd name="connsiteY3" fmla="*/ 47625 h 163073"/>
                    <a:gd name="connsiteX4" fmla="*/ 171450 w 239385"/>
                    <a:gd name="connsiteY4" fmla="*/ 133350 h 163073"/>
                    <a:gd name="connsiteX5" fmla="*/ 239385 w 239385"/>
                    <a:gd name="connsiteY5" fmla="*/ 163073 h 163073"/>
                    <a:gd name="connsiteX0" fmla="*/ 45244 w 239385"/>
                    <a:gd name="connsiteY0" fmla="*/ 138112 h 163073"/>
                    <a:gd name="connsiteX1" fmla="*/ 0 w 239385"/>
                    <a:gd name="connsiteY1" fmla="*/ 47625 h 163073"/>
                    <a:gd name="connsiteX2" fmla="*/ 104775 w 239385"/>
                    <a:gd name="connsiteY2" fmla="*/ 0 h 163073"/>
                    <a:gd name="connsiteX3" fmla="*/ 200025 w 239385"/>
                    <a:gd name="connsiteY3" fmla="*/ 47625 h 163073"/>
                    <a:gd name="connsiteX4" fmla="*/ 171450 w 239385"/>
                    <a:gd name="connsiteY4" fmla="*/ 133350 h 163073"/>
                    <a:gd name="connsiteX5" fmla="*/ 239385 w 239385"/>
                    <a:gd name="connsiteY5" fmla="*/ 163073 h 163073"/>
                    <a:gd name="connsiteX0" fmla="*/ 45244 w 200025"/>
                    <a:gd name="connsiteY0" fmla="*/ 138112 h 138112"/>
                    <a:gd name="connsiteX1" fmla="*/ 0 w 200025"/>
                    <a:gd name="connsiteY1" fmla="*/ 47625 h 138112"/>
                    <a:gd name="connsiteX2" fmla="*/ 104775 w 200025"/>
                    <a:gd name="connsiteY2" fmla="*/ 0 h 138112"/>
                    <a:gd name="connsiteX3" fmla="*/ 200025 w 200025"/>
                    <a:gd name="connsiteY3" fmla="*/ 47625 h 138112"/>
                    <a:gd name="connsiteX4" fmla="*/ 171450 w 200025"/>
                    <a:gd name="connsiteY4" fmla="*/ 133350 h 138112"/>
                    <a:gd name="connsiteX0" fmla="*/ 45244 w 200025"/>
                    <a:gd name="connsiteY0" fmla="*/ 138112 h 138112"/>
                    <a:gd name="connsiteX1" fmla="*/ 0 w 200025"/>
                    <a:gd name="connsiteY1" fmla="*/ 47625 h 138112"/>
                    <a:gd name="connsiteX2" fmla="*/ 104775 w 200025"/>
                    <a:gd name="connsiteY2" fmla="*/ 0 h 138112"/>
                    <a:gd name="connsiteX3" fmla="*/ 200025 w 200025"/>
                    <a:gd name="connsiteY3" fmla="*/ 47625 h 138112"/>
                    <a:gd name="connsiteX4" fmla="*/ 164306 w 200025"/>
                    <a:gd name="connsiteY4" fmla="*/ 135731 h 138112"/>
                    <a:gd name="connsiteX0" fmla="*/ 45244 w 200025"/>
                    <a:gd name="connsiteY0" fmla="*/ 150018 h 150018"/>
                    <a:gd name="connsiteX1" fmla="*/ 0 w 200025"/>
                    <a:gd name="connsiteY1" fmla="*/ 59531 h 150018"/>
                    <a:gd name="connsiteX2" fmla="*/ 107156 w 200025"/>
                    <a:gd name="connsiteY2" fmla="*/ 0 h 150018"/>
                    <a:gd name="connsiteX3" fmla="*/ 200025 w 200025"/>
                    <a:gd name="connsiteY3" fmla="*/ 59531 h 150018"/>
                    <a:gd name="connsiteX4" fmla="*/ 164306 w 200025"/>
                    <a:gd name="connsiteY4" fmla="*/ 147637 h 150018"/>
                    <a:gd name="connsiteX0" fmla="*/ 45244 w 216694"/>
                    <a:gd name="connsiteY0" fmla="*/ 150018 h 150018"/>
                    <a:gd name="connsiteX1" fmla="*/ 0 w 216694"/>
                    <a:gd name="connsiteY1" fmla="*/ 59531 h 150018"/>
                    <a:gd name="connsiteX2" fmla="*/ 107156 w 216694"/>
                    <a:gd name="connsiteY2" fmla="*/ 0 h 150018"/>
                    <a:gd name="connsiteX3" fmla="*/ 216694 w 216694"/>
                    <a:gd name="connsiteY3" fmla="*/ 80962 h 150018"/>
                    <a:gd name="connsiteX4" fmla="*/ 164306 w 216694"/>
                    <a:gd name="connsiteY4" fmla="*/ 147637 h 150018"/>
                    <a:gd name="connsiteX0" fmla="*/ 45244 w 226219"/>
                    <a:gd name="connsiteY0" fmla="*/ 150018 h 150018"/>
                    <a:gd name="connsiteX1" fmla="*/ 0 w 226219"/>
                    <a:gd name="connsiteY1" fmla="*/ 59531 h 150018"/>
                    <a:gd name="connsiteX2" fmla="*/ 107156 w 226219"/>
                    <a:gd name="connsiteY2" fmla="*/ 0 h 150018"/>
                    <a:gd name="connsiteX3" fmla="*/ 226219 w 226219"/>
                    <a:gd name="connsiteY3" fmla="*/ 83343 h 150018"/>
                    <a:gd name="connsiteX4" fmla="*/ 164306 w 226219"/>
                    <a:gd name="connsiteY4" fmla="*/ 147637 h 150018"/>
                    <a:gd name="connsiteX0" fmla="*/ 54769 w 235744"/>
                    <a:gd name="connsiteY0" fmla="*/ 150018 h 150018"/>
                    <a:gd name="connsiteX1" fmla="*/ 0 w 235744"/>
                    <a:gd name="connsiteY1" fmla="*/ 83343 h 150018"/>
                    <a:gd name="connsiteX2" fmla="*/ 116681 w 235744"/>
                    <a:gd name="connsiteY2" fmla="*/ 0 h 150018"/>
                    <a:gd name="connsiteX3" fmla="*/ 235744 w 235744"/>
                    <a:gd name="connsiteY3" fmla="*/ 83343 h 150018"/>
                    <a:gd name="connsiteX4" fmla="*/ 173831 w 235744"/>
                    <a:gd name="connsiteY4" fmla="*/ 147637 h 150018"/>
                    <a:gd name="connsiteX0" fmla="*/ 54769 w 235744"/>
                    <a:gd name="connsiteY0" fmla="*/ 150018 h 157162"/>
                    <a:gd name="connsiteX1" fmla="*/ 0 w 235744"/>
                    <a:gd name="connsiteY1" fmla="*/ 83343 h 157162"/>
                    <a:gd name="connsiteX2" fmla="*/ 116681 w 235744"/>
                    <a:gd name="connsiteY2" fmla="*/ 0 h 157162"/>
                    <a:gd name="connsiteX3" fmla="*/ 235744 w 235744"/>
                    <a:gd name="connsiteY3" fmla="*/ 83343 h 157162"/>
                    <a:gd name="connsiteX4" fmla="*/ 159544 w 235744"/>
                    <a:gd name="connsiteY4" fmla="*/ 157162 h 157162"/>
                    <a:gd name="connsiteX0" fmla="*/ 71438 w 235744"/>
                    <a:gd name="connsiteY0" fmla="*/ 157161 h 157162"/>
                    <a:gd name="connsiteX1" fmla="*/ 0 w 235744"/>
                    <a:gd name="connsiteY1" fmla="*/ 83343 h 157162"/>
                    <a:gd name="connsiteX2" fmla="*/ 116681 w 235744"/>
                    <a:gd name="connsiteY2" fmla="*/ 0 h 157162"/>
                    <a:gd name="connsiteX3" fmla="*/ 235744 w 235744"/>
                    <a:gd name="connsiteY3" fmla="*/ 83343 h 157162"/>
                    <a:gd name="connsiteX4" fmla="*/ 159544 w 235744"/>
                    <a:gd name="connsiteY4" fmla="*/ 157162 h 157162"/>
                    <a:gd name="connsiteX0" fmla="*/ 73820 w 235744"/>
                    <a:gd name="connsiteY0" fmla="*/ 157161 h 157162"/>
                    <a:gd name="connsiteX1" fmla="*/ 0 w 235744"/>
                    <a:gd name="connsiteY1" fmla="*/ 83343 h 157162"/>
                    <a:gd name="connsiteX2" fmla="*/ 116681 w 235744"/>
                    <a:gd name="connsiteY2" fmla="*/ 0 h 157162"/>
                    <a:gd name="connsiteX3" fmla="*/ 235744 w 235744"/>
                    <a:gd name="connsiteY3" fmla="*/ 83343 h 157162"/>
                    <a:gd name="connsiteX4" fmla="*/ 159544 w 235744"/>
                    <a:gd name="connsiteY4" fmla="*/ 157162 h 157162"/>
                    <a:gd name="connsiteX0" fmla="*/ 73820 w 195263"/>
                    <a:gd name="connsiteY0" fmla="*/ 157161 h 157162"/>
                    <a:gd name="connsiteX1" fmla="*/ 0 w 195263"/>
                    <a:gd name="connsiteY1" fmla="*/ 83343 h 157162"/>
                    <a:gd name="connsiteX2" fmla="*/ 116681 w 195263"/>
                    <a:gd name="connsiteY2" fmla="*/ 0 h 157162"/>
                    <a:gd name="connsiteX3" fmla="*/ 195263 w 195263"/>
                    <a:gd name="connsiteY3" fmla="*/ 78580 h 157162"/>
                    <a:gd name="connsiteX4" fmla="*/ 159544 w 195263"/>
                    <a:gd name="connsiteY4" fmla="*/ 157162 h 157162"/>
                    <a:gd name="connsiteX0" fmla="*/ 30958 w 152401"/>
                    <a:gd name="connsiteY0" fmla="*/ 157161 h 157162"/>
                    <a:gd name="connsiteX1" fmla="*/ 0 w 152401"/>
                    <a:gd name="connsiteY1" fmla="*/ 85724 h 157162"/>
                    <a:gd name="connsiteX2" fmla="*/ 73819 w 152401"/>
                    <a:gd name="connsiteY2" fmla="*/ 0 h 157162"/>
                    <a:gd name="connsiteX3" fmla="*/ 152401 w 152401"/>
                    <a:gd name="connsiteY3" fmla="*/ 78580 h 157162"/>
                    <a:gd name="connsiteX4" fmla="*/ 116682 w 152401"/>
                    <a:gd name="connsiteY4" fmla="*/ 157162 h 157162"/>
                    <a:gd name="connsiteX0" fmla="*/ 30958 w 152401"/>
                    <a:gd name="connsiteY0" fmla="*/ 154780 h 154781"/>
                    <a:gd name="connsiteX1" fmla="*/ 0 w 152401"/>
                    <a:gd name="connsiteY1" fmla="*/ 83343 h 154781"/>
                    <a:gd name="connsiteX2" fmla="*/ 76200 w 152401"/>
                    <a:gd name="connsiteY2" fmla="*/ 0 h 154781"/>
                    <a:gd name="connsiteX3" fmla="*/ 152401 w 152401"/>
                    <a:gd name="connsiteY3" fmla="*/ 76199 h 154781"/>
                    <a:gd name="connsiteX4" fmla="*/ 116682 w 152401"/>
                    <a:gd name="connsiteY4" fmla="*/ 154781 h 154781"/>
                    <a:gd name="connsiteX0" fmla="*/ 26195 w 147638"/>
                    <a:gd name="connsiteY0" fmla="*/ 154780 h 154781"/>
                    <a:gd name="connsiteX1" fmla="*/ 0 w 147638"/>
                    <a:gd name="connsiteY1" fmla="*/ 76199 h 154781"/>
                    <a:gd name="connsiteX2" fmla="*/ 71437 w 147638"/>
                    <a:gd name="connsiteY2" fmla="*/ 0 h 154781"/>
                    <a:gd name="connsiteX3" fmla="*/ 147638 w 147638"/>
                    <a:gd name="connsiteY3" fmla="*/ 76199 h 154781"/>
                    <a:gd name="connsiteX4" fmla="*/ 111919 w 147638"/>
                    <a:gd name="connsiteY4" fmla="*/ 154781 h 154781"/>
                    <a:gd name="connsiteX0" fmla="*/ 28576 w 150019"/>
                    <a:gd name="connsiteY0" fmla="*/ 154780 h 154781"/>
                    <a:gd name="connsiteX1" fmla="*/ 0 w 150019"/>
                    <a:gd name="connsiteY1" fmla="*/ 76199 h 154781"/>
                    <a:gd name="connsiteX2" fmla="*/ 73818 w 150019"/>
                    <a:gd name="connsiteY2" fmla="*/ 0 h 154781"/>
                    <a:gd name="connsiteX3" fmla="*/ 150019 w 150019"/>
                    <a:gd name="connsiteY3" fmla="*/ 76199 h 154781"/>
                    <a:gd name="connsiteX4" fmla="*/ 114300 w 150019"/>
                    <a:gd name="connsiteY4" fmla="*/ 154781 h 154781"/>
                    <a:gd name="connsiteX0" fmla="*/ 30957 w 152400"/>
                    <a:gd name="connsiteY0" fmla="*/ 154780 h 154781"/>
                    <a:gd name="connsiteX1" fmla="*/ 0 w 152400"/>
                    <a:gd name="connsiteY1" fmla="*/ 78580 h 154781"/>
                    <a:gd name="connsiteX2" fmla="*/ 76199 w 152400"/>
                    <a:gd name="connsiteY2" fmla="*/ 0 h 154781"/>
                    <a:gd name="connsiteX3" fmla="*/ 152400 w 152400"/>
                    <a:gd name="connsiteY3" fmla="*/ 76199 h 154781"/>
                    <a:gd name="connsiteX4" fmla="*/ 116681 w 152400"/>
                    <a:gd name="connsiteY4" fmla="*/ 154781 h 154781"/>
                    <a:gd name="connsiteX0" fmla="*/ 35719 w 157162"/>
                    <a:gd name="connsiteY0" fmla="*/ 154780 h 154781"/>
                    <a:gd name="connsiteX1" fmla="*/ 0 w 157162"/>
                    <a:gd name="connsiteY1" fmla="*/ 78580 h 154781"/>
                    <a:gd name="connsiteX2" fmla="*/ 80961 w 157162"/>
                    <a:gd name="connsiteY2" fmla="*/ 0 h 154781"/>
                    <a:gd name="connsiteX3" fmla="*/ 157162 w 157162"/>
                    <a:gd name="connsiteY3" fmla="*/ 76199 h 154781"/>
                    <a:gd name="connsiteX4" fmla="*/ 121443 w 157162"/>
                    <a:gd name="connsiteY4" fmla="*/ 154781 h 154781"/>
                    <a:gd name="connsiteX0" fmla="*/ 28576 w 150019"/>
                    <a:gd name="connsiteY0" fmla="*/ 154780 h 154781"/>
                    <a:gd name="connsiteX1" fmla="*/ 0 w 150019"/>
                    <a:gd name="connsiteY1" fmla="*/ 78580 h 154781"/>
                    <a:gd name="connsiteX2" fmla="*/ 73818 w 150019"/>
                    <a:gd name="connsiteY2" fmla="*/ 0 h 154781"/>
                    <a:gd name="connsiteX3" fmla="*/ 150019 w 150019"/>
                    <a:gd name="connsiteY3" fmla="*/ 76199 h 154781"/>
                    <a:gd name="connsiteX4" fmla="*/ 114300 w 150019"/>
                    <a:gd name="connsiteY4" fmla="*/ 154781 h 154781"/>
                    <a:gd name="connsiteX0" fmla="*/ 28576 w 150019"/>
                    <a:gd name="connsiteY0" fmla="*/ 154780 h 154781"/>
                    <a:gd name="connsiteX1" fmla="*/ 0 w 150019"/>
                    <a:gd name="connsiteY1" fmla="*/ 80962 h 154781"/>
                    <a:gd name="connsiteX2" fmla="*/ 73818 w 150019"/>
                    <a:gd name="connsiteY2" fmla="*/ 0 h 154781"/>
                    <a:gd name="connsiteX3" fmla="*/ 150019 w 150019"/>
                    <a:gd name="connsiteY3" fmla="*/ 76199 h 154781"/>
                    <a:gd name="connsiteX4" fmla="*/ 114300 w 150019"/>
                    <a:gd name="connsiteY4" fmla="*/ 154781 h 154781"/>
                    <a:gd name="connsiteX0" fmla="*/ 28576 w 150019"/>
                    <a:gd name="connsiteY0" fmla="*/ 154780 h 154781"/>
                    <a:gd name="connsiteX1" fmla="*/ 0 w 150019"/>
                    <a:gd name="connsiteY1" fmla="*/ 73818 h 154781"/>
                    <a:gd name="connsiteX2" fmla="*/ 73818 w 150019"/>
                    <a:gd name="connsiteY2" fmla="*/ 0 h 154781"/>
                    <a:gd name="connsiteX3" fmla="*/ 150019 w 150019"/>
                    <a:gd name="connsiteY3" fmla="*/ 76199 h 154781"/>
                    <a:gd name="connsiteX4" fmla="*/ 114300 w 150019"/>
                    <a:gd name="connsiteY4" fmla="*/ 154781 h 154781"/>
                    <a:gd name="connsiteX0" fmla="*/ 30958 w 152401"/>
                    <a:gd name="connsiteY0" fmla="*/ 154780 h 154781"/>
                    <a:gd name="connsiteX1" fmla="*/ 0 w 152401"/>
                    <a:gd name="connsiteY1" fmla="*/ 73818 h 154781"/>
                    <a:gd name="connsiteX2" fmla="*/ 76200 w 152401"/>
                    <a:gd name="connsiteY2" fmla="*/ 0 h 154781"/>
                    <a:gd name="connsiteX3" fmla="*/ 152401 w 152401"/>
                    <a:gd name="connsiteY3" fmla="*/ 76199 h 154781"/>
                    <a:gd name="connsiteX4" fmla="*/ 116682 w 152401"/>
                    <a:gd name="connsiteY4" fmla="*/ 154781 h 154781"/>
                    <a:gd name="connsiteX0" fmla="*/ 30958 w 152401"/>
                    <a:gd name="connsiteY0" fmla="*/ 154780 h 154781"/>
                    <a:gd name="connsiteX1" fmla="*/ 0 w 152401"/>
                    <a:gd name="connsiteY1" fmla="*/ 73818 h 154781"/>
                    <a:gd name="connsiteX2" fmla="*/ 76200 w 152401"/>
                    <a:gd name="connsiteY2" fmla="*/ 0 h 154781"/>
                    <a:gd name="connsiteX3" fmla="*/ 152401 w 152401"/>
                    <a:gd name="connsiteY3" fmla="*/ 76199 h 154781"/>
                    <a:gd name="connsiteX4" fmla="*/ 116682 w 152401"/>
                    <a:gd name="connsiteY4" fmla="*/ 154781 h 154781"/>
                    <a:gd name="connsiteX0" fmla="*/ 33339 w 154782"/>
                    <a:gd name="connsiteY0" fmla="*/ 154780 h 154781"/>
                    <a:gd name="connsiteX1" fmla="*/ 0 w 154782"/>
                    <a:gd name="connsiteY1" fmla="*/ 78580 h 154781"/>
                    <a:gd name="connsiteX2" fmla="*/ 78581 w 154782"/>
                    <a:gd name="connsiteY2" fmla="*/ 0 h 154781"/>
                    <a:gd name="connsiteX3" fmla="*/ 154782 w 154782"/>
                    <a:gd name="connsiteY3" fmla="*/ 76199 h 154781"/>
                    <a:gd name="connsiteX4" fmla="*/ 119063 w 154782"/>
                    <a:gd name="connsiteY4" fmla="*/ 154781 h 154781"/>
                    <a:gd name="connsiteX0" fmla="*/ 28576 w 150019"/>
                    <a:gd name="connsiteY0" fmla="*/ 154780 h 154781"/>
                    <a:gd name="connsiteX1" fmla="*/ 0 w 150019"/>
                    <a:gd name="connsiteY1" fmla="*/ 76199 h 154781"/>
                    <a:gd name="connsiteX2" fmla="*/ 73818 w 150019"/>
                    <a:gd name="connsiteY2" fmla="*/ 0 h 154781"/>
                    <a:gd name="connsiteX3" fmla="*/ 150019 w 150019"/>
                    <a:gd name="connsiteY3" fmla="*/ 76199 h 154781"/>
                    <a:gd name="connsiteX4" fmla="*/ 114300 w 150019"/>
                    <a:gd name="connsiteY4" fmla="*/ 154781 h 154781"/>
                    <a:gd name="connsiteX0" fmla="*/ 30958 w 152401"/>
                    <a:gd name="connsiteY0" fmla="*/ 154780 h 154781"/>
                    <a:gd name="connsiteX1" fmla="*/ 0 w 152401"/>
                    <a:gd name="connsiteY1" fmla="*/ 73818 h 154781"/>
                    <a:gd name="connsiteX2" fmla="*/ 76200 w 152401"/>
                    <a:gd name="connsiteY2" fmla="*/ 0 h 154781"/>
                    <a:gd name="connsiteX3" fmla="*/ 152401 w 152401"/>
                    <a:gd name="connsiteY3" fmla="*/ 76199 h 154781"/>
                    <a:gd name="connsiteX4" fmla="*/ 116682 w 152401"/>
                    <a:gd name="connsiteY4" fmla="*/ 154781 h 154781"/>
                    <a:gd name="connsiteX0" fmla="*/ 30958 w 152401"/>
                    <a:gd name="connsiteY0" fmla="*/ 154780 h 154781"/>
                    <a:gd name="connsiteX1" fmla="*/ 0 w 152401"/>
                    <a:gd name="connsiteY1" fmla="*/ 76199 h 154781"/>
                    <a:gd name="connsiteX2" fmla="*/ 76200 w 152401"/>
                    <a:gd name="connsiteY2" fmla="*/ 0 h 154781"/>
                    <a:gd name="connsiteX3" fmla="*/ 152401 w 152401"/>
                    <a:gd name="connsiteY3" fmla="*/ 76199 h 154781"/>
                    <a:gd name="connsiteX4" fmla="*/ 116682 w 152401"/>
                    <a:gd name="connsiteY4" fmla="*/ 154781 h 154781"/>
                    <a:gd name="connsiteX0" fmla="*/ 35721 w 152401"/>
                    <a:gd name="connsiteY0" fmla="*/ 150017 h 154781"/>
                    <a:gd name="connsiteX1" fmla="*/ 0 w 152401"/>
                    <a:gd name="connsiteY1" fmla="*/ 76199 h 154781"/>
                    <a:gd name="connsiteX2" fmla="*/ 76200 w 152401"/>
                    <a:gd name="connsiteY2" fmla="*/ 0 h 154781"/>
                    <a:gd name="connsiteX3" fmla="*/ 152401 w 152401"/>
                    <a:gd name="connsiteY3" fmla="*/ 76199 h 154781"/>
                    <a:gd name="connsiteX4" fmla="*/ 116682 w 152401"/>
                    <a:gd name="connsiteY4" fmla="*/ 154781 h 154781"/>
                    <a:gd name="connsiteX0" fmla="*/ 35721 w 152401"/>
                    <a:gd name="connsiteY0" fmla="*/ 150017 h 154781"/>
                    <a:gd name="connsiteX1" fmla="*/ 0 w 152401"/>
                    <a:gd name="connsiteY1" fmla="*/ 76199 h 154781"/>
                    <a:gd name="connsiteX2" fmla="*/ 76200 w 152401"/>
                    <a:gd name="connsiteY2" fmla="*/ 0 h 154781"/>
                    <a:gd name="connsiteX3" fmla="*/ 152401 w 152401"/>
                    <a:gd name="connsiteY3" fmla="*/ 76199 h 154781"/>
                    <a:gd name="connsiteX4" fmla="*/ 123826 w 152401"/>
                    <a:gd name="connsiteY4" fmla="*/ 154781 h 154781"/>
                    <a:gd name="connsiteX0" fmla="*/ 35721 w 152401"/>
                    <a:gd name="connsiteY0" fmla="*/ 150017 h 152400"/>
                    <a:gd name="connsiteX1" fmla="*/ 0 w 152401"/>
                    <a:gd name="connsiteY1" fmla="*/ 76199 h 152400"/>
                    <a:gd name="connsiteX2" fmla="*/ 76200 w 152401"/>
                    <a:gd name="connsiteY2" fmla="*/ 0 h 152400"/>
                    <a:gd name="connsiteX3" fmla="*/ 152401 w 152401"/>
                    <a:gd name="connsiteY3" fmla="*/ 76199 h 152400"/>
                    <a:gd name="connsiteX4" fmla="*/ 121445 w 152401"/>
                    <a:gd name="connsiteY4" fmla="*/ 152400 h 152400"/>
                    <a:gd name="connsiteX0" fmla="*/ 35721 w 152401"/>
                    <a:gd name="connsiteY0" fmla="*/ 150017 h 150017"/>
                    <a:gd name="connsiteX1" fmla="*/ 0 w 152401"/>
                    <a:gd name="connsiteY1" fmla="*/ 76199 h 150017"/>
                    <a:gd name="connsiteX2" fmla="*/ 76200 w 152401"/>
                    <a:gd name="connsiteY2" fmla="*/ 0 h 150017"/>
                    <a:gd name="connsiteX3" fmla="*/ 152401 w 152401"/>
                    <a:gd name="connsiteY3" fmla="*/ 76199 h 150017"/>
                    <a:gd name="connsiteX4" fmla="*/ 119064 w 152401"/>
                    <a:gd name="connsiteY4" fmla="*/ 147638 h 150017"/>
                    <a:gd name="connsiteX0" fmla="*/ 35721 w 152401"/>
                    <a:gd name="connsiteY0" fmla="*/ 150017 h 150020"/>
                    <a:gd name="connsiteX1" fmla="*/ 0 w 152401"/>
                    <a:gd name="connsiteY1" fmla="*/ 76199 h 150020"/>
                    <a:gd name="connsiteX2" fmla="*/ 76200 w 152401"/>
                    <a:gd name="connsiteY2" fmla="*/ 0 h 150020"/>
                    <a:gd name="connsiteX3" fmla="*/ 152401 w 152401"/>
                    <a:gd name="connsiteY3" fmla="*/ 76199 h 150020"/>
                    <a:gd name="connsiteX4" fmla="*/ 116682 w 152401"/>
                    <a:gd name="connsiteY4" fmla="*/ 150020 h 150020"/>
                    <a:gd name="connsiteX0" fmla="*/ 35721 w 152401"/>
                    <a:gd name="connsiteY0" fmla="*/ 150017 h 150020"/>
                    <a:gd name="connsiteX1" fmla="*/ 0 w 152401"/>
                    <a:gd name="connsiteY1" fmla="*/ 76199 h 150020"/>
                    <a:gd name="connsiteX2" fmla="*/ 76200 w 152401"/>
                    <a:gd name="connsiteY2" fmla="*/ 0 h 150020"/>
                    <a:gd name="connsiteX3" fmla="*/ 152401 w 152401"/>
                    <a:gd name="connsiteY3" fmla="*/ 76199 h 150020"/>
                    <a:gd name="connsiteX4" fmla="*/ 116682 w 152401"/>
                    <a:gd name="connsiteY4" fmla="*/ 150020 h 150020"/>
                    <a:gd name="connsiteX0" fmla="*/ 35721 w 152401"/>
                    <a:gd name="connsiteY0" fmla="*/ 150017 h 150020"/>
                    <a:gd name="connsiteX1" fmla="*/ 0 w 152401"/>
                    <a:gd name="connsiteY1" fmla="*/ 76199 h 150020"/>
                    <a:gd name="connsiteX2" fmla="*/ 76200 w 152401"/>
                    <a:gd name="connsiteY2" fmla="*/ 0 h 150020"/>
                    <a:gd name="connsiteX3" fmla="*/ 152401 w 152401"/>
                    <a:gd name="connsiteY3" fmla="*/ 76199 h 150020"/>
                    <a:gd name="connsiteX4" fmla="*/ 116682 w 152401"/>
                    <a:gd name="connsiteY4" fmla="*/ 150020 h 150020"/>
                    <a:gd name="connsiteX0" fmla="*/ 35721 w 152401"/>
                    <a:gd name="connsiteY0" fmla="*/ 150017 h 150020"/>
                    <a:gd name="connsiteX1" fmla="*/ 0 w 152401"/>
                    <a:gd name="connsiteY1" fmla="*/ 76199 h 150020"/>
                    <a:gd name="connsiteX2" fmla="*/ 76200 w 152401"/>
                    <a:gd name="connsiteY2" fmla="*/ 0 h 150020"/>
                    <a:gd name="connsiteX3" fmla="*/ 152401 w 152401"/>
                    <a:gd name="connsiteY3" fmla="*/ 76199 h 150020"/>
                    <a:gd name="connsiteX4" fmla="*/ 116682 w 152401"/>
                    <a:gd name="connsiteY4" fmla="*/ 150020 h 150020"/>
                    <a:gd name="connsiteX0" fmla="*/ 35721 w 152401"/>
                    <a:gd name="connsiteY0" fmla="*/ 150017 h 150020"/>
                    <a:gd name="connsiteX1" fmla="*/ 0 w 152401"/>
                    <a:gd name="connsiteY1" fmla="*/ 76199 h 150020"/>
                    <a:gd name="connsiteX2" fmla="*/ 76200 w 152401"/>
                    <a:gd name="connsiteY2" fmla="*/ 0 h 150020"/>
                    <a:gd name="connsiteX3" fmla="*/ 152401 w 152401"/>
                    <a:gd name="connsiteY3" fmla="*/ 76199 h 150020"/>
                    <a:gd name="connsiteX4" fmla="*/ 116682 w 152401"/>
                    <a:gd name="connsiteY4" fmla="*/ 150020 h 150020"/>
                    <a:gd name="connsiteX0" fmla="*/ 35721 w 153268"/>
                    <a:gd name="connsiteY0" fmla="*/ 150017 h 150020"/>
                    <a:gd name="connsiteX1" fmla="*/ 0 w 153268"/>
                    <a:gd name="connsiteY1" fmla="*/ 76199 h 150020"/>
                    <a:gd name="connsiteX2" fmla="*/ 76200 w 153268"/>
                    <a:gd name="connsiteY2" fmla="*/ 0 h 150020"/>
                    <a:gd name="connsiteX3" fmla="*/ 152401 w 153268"/>
                    <a:gd name="connsiteY3" fmla="*/ 76199 h 150020"/>
                    <a:gd name="connsiteX4" fmla="*/ 116682 w 153268"/>
                    <a:gd name="connsiteY4" fmla="*/ 150020 h 150020"/>
                    <a:gd name="connsiteX0" fmla="*/ 35721 w 153268"/>
                    <a:gd name="connsiteY0" fmla="*/ 150017 h 150020"/>
                    <a:gd name="connsiteX1" fmla="*/ 0 w 153268"/>
                    <a:gd name="connsiteY1" fmla="*/ 76199 h 150020"/>
                    <a:gd name="connsiteX2" fmla="*/ 76200 w 153268"/>
                    <a:gd name="connsiteY2" fmla="*/ 0 h 150020"/>
                    <a:gd name="connsiteX3" fmla="*/ 152401 w 153268"/>
                    <a:gd name="connsiteY3" fmla="*/ 76199 h 150020"/>
                    <a:gd name="connsiteX4" fmla="*/ 116682 w 153268"/>
                    <a:gd name="connsiteY4" fmla="*/ 150020 h 150020"/>
                    <a:gd name="connsiteX0" fmla="*/ 35721 w 153268"/>
                    <a:gd name="connsiteY0" fmla="*/ 150017 h 150020"/>
                    <a:gd name="connsiteX1" fmla="*/ 0 w 153268"/>
                    <a:gd name="connsiteY1" fmla="*/ 76199 h 150020"/>
                    <a:gd name="connsiteX2" fmla="*/ 76200 w 153268"/>
                    <a:gd name="connsiteY2" fmla="*/ 0 h 150020"/>
                    <a:gd name="connsiteX3" fmla="*/ 152401 w 153268"/>
                    <a:gd name="connsiteY3" fmla="*/ 76199 h 150020"/>
                    <a:gd name="connsiteX4" fmla="*/ 116682 w 153268"/>
                    <a:gd name="connsiteY4" fmla="*/ 150020 h 150020"/>
                    <a:gd name="connsiteX0" fmla="*/ 35721 w 153268"/>
                    <a:gd name="connsiteY0" fmla="*/ 150017 h 150020"/>
                    <a:gd name="connsiteX1" fmla="*/ 0 w 153268"/>
                    <a:gd name="connsiteY1" fmla="*/ 76199 h 150020"/>
                    <a:gd name="connsiteX2" fmla="*/ 76200 w 153268"/>
                    <a:gd name="connsiteY2" fmla="*/ 0 h 150020"/>
                    <a:gd name="connsiteX3" fmla="*/ 152401 w 153268"/>
                    <a:gd name="connsiteY3" fmla="*/ 76199 h 150020"/>
                    <a:gd name="connsiteX4" fmla="*/ 116682 w 153268"/>
                    <a:gd name="connsiteY4" fmla="*/ 150020 h 150020"/>
                    <a:gd name="connsiteX0" fmla="*/ 35721 w 153268"/>
                    <a:gd name="connsiteY0" fmla="*/ 150017 h 150020"/>
                    <a:gd name="connsiteX1" fmla="*/ 0 w 153268"/>
                    <a:gd name="connsiteY1" fmla="*/ 76199 h 150020"/>
                    <a:gd name="connsiteX2" fmla="*/ 76200 w 153268"/>
                    <a:gd name="connsiteY2" fmla="*/ 0 h 150020"/>
                    <a:gd name="connsiteX3" fmla="*/ 152401 w 153268"/>
                    <a:gd name="connsiteY3" fmla="*/ 76199 h 150020"/>
                    <a:gd name="connsiteX4" fmla="*/ 116682 w 153268"/>
                    <a:gd name="connsiteY4" fmla="*/ 150020 h 150020"/>
                    <a:gd name="connsiteX0" fmla="*/ 35721 w 153268"/>
                    <a:gd name="connsiteY0" fmla="*/ 150017 h 150020"/>
                    <a:gd name="connsiteX1" fmla="*/ 0 w 153268"/>
                    <a:gd name="connsiteY1" fmla="*/ 76199 h 150020"/>
                    <a:gd name="connsiteX2" fmla="*/ 76200 w 153268"/>
                    <a:gd name="connsiteY2" fmla="*/ 0 h 150020"/>
                    <a:gd name="connsiteX3" fmla="*/ 152401 w 153268"/>
                    <a:gd name="connsiteY3" fmla="*/ 76199 h 150020"/>
                    <a:gd name="connsiteX4" fmla="*/ 116682 w 153268"/>
                    <a:gd name="connsiteY4" fmla="*/ 150020 h 150020"/>
                    <a:gd name="connsiteX0" fmla="*/ 0 w 117547"/>
                    <a:gd name="connsiteY0" fmla="*/ 150017 h 150020"/>
                    <a:gd name="connsiteX1" fmla="*/ 40479 w 117547"/>
                    <a:gd name="connsiteY1" fmla="*/ 0 h 150020"/>
                    <a:gd name="connsiteX2" fmla="*/ 116680 w 117547"/>
                    <a:gd name="connsiteY2" fmla="*/ 76199 h 150020"/>
                    <a:gd name="connsiteX3" fmla="*/ 80961 w 117547"/>
                    <a:gd name="connsiteY3" fmla="*/ 150020 h 150020"/>
                    <a:gd name="connsiteX0" fmla="*/ 0 w 77068"/>
                    <a:gd name="connsiteY0" fmla="*/ 0 h 150020"/>
                    <a:gd name="connsiteX1" fmla="*/ 76201 w 77068"/>
                    <a:gd name="connsiteY1" fmla="*/ 76199 h 150020"/>
                    <a:gd name="connsiteX2" fmla="*/ 40482 w 77068"/>
                    <a:gd name="connsiteY2" fmla="*/ 150020 h 15002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77068" h="150020">
                      <a:moveTo>
                        <a:pt x="0" y="0"/>
                      </a:moveTo>
                      <a:cubicBezTo>
                        <a:pt x="77787" y="1588"/>
                        <a:pt x="79376" y="29368"/>
                        <a:pt x="76201" y="76199"/>
                      </a:cubicBezTo>
                      <a:cubicBezTo>
                        <a:pt x="71439" y="131762"/>
                        <a:pt x="52388" y="125413"/>
                        <a:pt x="40482" y="150020"/>
                      </a:cubicBezTo>
                    </a:path>
                  </a:pathLst>
                </a:custGeom>
                <a:noFill/>
                <a:ln w="25400">
                  <a:solidFill>
                    <a:srgbClr val="6969B6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CA" dirty="0"/>
                </a:p>
              </p:txBody>
            </p:sp>
          </p:grpSp>
          <p:grpSp>
            <p:nvGrpSpPr>
              <p:cNvPr id="41" name="Group 40"/>
              <p:cNvGrpSpPr/>
              <p:nvPr/>
            </p:nvGrpSpPr>
            <p:grpSpPr>
              <a:xfrm rot="17760000" flipH="1">
                <a:off x="677893" y="2198673"/>
                <a:ext cx="153024" cy="150020"/>
                <a:chOff x="534893" y="1981085"/>
                <a:chExt cx="153024" cy="150020"/>
              </a:xfrm>
            </p:grpSpPr>
            <p:sp>
              <p:nvSpPr>
                <p:cNvPr id="42" name="Freeform 41"/>
                <p:cNvSpPr/>
                <p:nvPr/>
              </p:nvSpPr>
              <p:spPr>
                <a:xfrm>
                  <a:off x="610849" y="1981085"/>
                  <a:ext cx="77068" cy="150020"/>
                </a:xfrm>
                <a:custGeom>
                  <a:avLst/>
                  <a:gdLst>
                    <a:gd name="connsiteX0" fmla="*/ 0 w 295275"/>
                    <a:gd name="connsiteY0" fmla="*/ 152400 h 152400"/>
                    <a:gd name="connsiteX1" fmla="*/ 0 w 295275"/>
                    <a:gd name="connsiteY1" fmla="*/ 152400 h 152400"/>
                    <a:gd name="connsiteX2" fmla="*/ 66675 w 295275"/>
                    <a:gd name="connsiteY2" fmla="*/ 123825 h 152400"/>
                    <a:gd name="connsiteX3" fmla="*/ 38100 w 295275"/>
                    <a:gd name="connsiteY3" fmla="*/ 47625 h 152400"/>
                    <a:gd name="connsiteX4" fmla="*/ 142875 w 295275"/>
                    <a:gd name="connsiteY4" fmla="*/ 0 h 152400"/>
                    <a:gd name="connsiteX5" fmla="*/ 238125 w 295275"/>
                    <a:gd name="connsiteY5" fmla="*/ 47625 h 152400"/>
                    <a:gd name="connsiteX6" fmla="*/ 209550 w 295275"/>
                    <a:gd name="connsiteY6" fmla="*/ 133350 h 152400"/>
                    <a:gd name="connsiteX7" fmla="*/ 295275 w 295275"/>
                    <a:gd name="connsiteY7" fmla="*/ 152400 h 152400"/>
                    <a:gd name="connsiteX0" fmla="*/ 0 w 277485"/>
                    <a:gd name="connsiteY0" fmla="*/ 152400 h 163073"/>
                    <a:gd name="connsiteX1" fmla="*/ 0 w 277485"/>
                    <a:gd name="connsiteY1" fmla="*/ 152400 h 163073"/>
                    <a:gd name="connsiteX2" fmla="*/ 66675 w 277485"/>
                    <a:gd name="connsiteY2" fmla="*/ 123825 h 163073"/>
                    <a:gd name="connsiteX3" fmla="*/ 38100 w 277485"/>
                    <a:gd name="connsiteY3" fmla="*/ 47625 h 163073"/>
                    <a:gd name="connsiteX4" fmla="*/ 142875 w 277485"/>
                    <a:gd name="connsiteY4" fmla="*/ 0 h 163073"/>
                    <a:gd name="connsiteX5" fmla="*/ 238125 w 277485"/>
                    <a:gd name="connsiteY5" fmla="*/ 47625 h 163073"/>
                    <a:gd name="connsiteX6" fmla="*/ 209550 w 277485"/>
                    <a:gd name="connsiteY6" fmla="*/ 133350 h 163073"/>
                    <a:gd name="connsiteX7" fmla="*/ 277485 w 277485"/>
                    <a:gd name="connsiteY7" fmla="*/ 163073 h 163073"/>
                    <a:gd name="connsiteX0" fmla="*/ 0 w 277485"/>
                    <a:gd name="connsiteY0" fmla="*/ 152400 h 163073"/>
                    <a:gd name="connsiteX1" fmla="*/ 21348 w 277485"/>
                    <a:gd name="connsiteY1" fmla="*/ 141726 h 163073"/>
                    <a:gd name="connsiteX2" fmla="*/ 66675 w 277485"/>
                    <a:gd name="connsiteY2" fmla="*/ 123825 h 163073"/>
                    <a:gd name="connsiteX3" fmla="*/ 38100 w 277485"/>
                    <a:gd name="connsiteY3" fmla="*/ 47625 h 163073"/>
                    <a:gd name="connsiteX4" fmla="*/ 142875 w 277485"/>
                    <a:gd name="connsiteY4" fmla="*/ 0 h 163073"/>
                    <a:gd name="connsiteX5" fmla="*/ 238125 w 277485"/>
                    <a:gd name="connsiteY5" fmla="*/ 47625 h 163073"/>
                    <a:gd name="connsiteX6" fmla="*/ 209550 w 277485"/>
                    <a:gd name="connsiteY6" fmla="*/ 133350 h 163073"/>
                    <a:gd name="connsiteX7" fmla="*/ 277485 w 277485"/>
                    <a:gd name="connsiteY7" fmla="*/ 163073 h 163073"/>
                    <a:gd name="connsiteX0" fmla="*/ 35654 w 256212"/>
                    <a:gd name="connsiteY0" fmla="*/ 163073 h 163073"/>
                    <a:gd name="connsiteX1" fmla="*/ 75 w 256212"/>
                    <a:gd name="connsiteY1" fmla="*/ 141726 h 163073"/>
                    <a:gd name="connsiteX2" fmla="*/ 45402 w 256212"/>
                    <a:gd name="connsiteY2" fmla="*/ 123825 h 163073"/>
                    <a:gd name="connsiteX3" fmla="*/ 16827 w 256212"/>
                    <a:gd name="connsiteY3" fmla="*/ 47625 h 163073"/>
                    <a:gd name="connsiteX4" fmla="*/ 121602 w 256212"/>
                    <a:gd name="connsiteY4" fmla="*/ 0 h 163073"/>
                    <a:gd name="connsiteX5" fmla="*/ 216852 w 256212"/>
                    <a:gd name="connsiteY5" fmla="*/ 47625 h 163073"/>
                    <a:gd name="connsiteX6" fmla="*/ 188277 w 256212"/>
                    <a:gd name="connsiteY6" fmla="*/ 133350 h 163073"/>
                    <a:gd name="connsiteX7" fmla="*/ 256212 w 256212"/>
                    <a:gd name="connsiteY7" fmla="*/ 163073 h 163073"/>
                    <a:gd name="connsiteX0" fmla="*/ 0 w 256137"/>
                    <a:gd name="connsiteY0" fmla="*/ 141726 h 163073"/>
                    <a:gd name="connsiteX1" fmla="*/ 45327 w 256137"/>
                    <a:gd name="connsiteY1" fmla="*/ 123825 h 163073"/>
                    <a:gd name="connsiteX2" fmla="*/ 16752 w 256137"/>
                    <a:gd name="connsiteY2" fmla="*/ 47625 h 163073"/>
                    <a:gd name="connsiteX3" fmla="*/ 121527 w 256137"/>
                    <a:gd name="connsiteY3" fmla="*/ 0 h 163073"/>
                    <a:gd name="connsiteX4" fmla="*/ 216777 w 256137"/>
                    <a:gd name="connsiteY4" fmla="*/ 47625 h 163073"/>
                    <a:gd name="connsiteX5" fmla="*/ 188202 w 256137"/>
                    <a:gd name="connsiteY5" fmla="*/ 133350 h 163073"/>
                    <a:gd name="connsiteX6" fmla="*/ 256137 w 256137"/>
                    <a:gd name="connsiteY6" fmla="*/ 163073 h 163073"/>
                    <a:gd name="connsiteX0" fmla="*/ 8153 w 239385"/>
                    <a:gd name="connsiteY0" fmla="*/ 152400 h 163073"/>
                    <a:gd name="connsiteX1" fmla="*/ 28575 w 239385"/>
                    <a:gd name="connsiteY1" fmla="*/ 123825 h 163073"/>
                    <a:gd name="connsiteX2" fmla="*/ 0 w 239385"/>
                    <a:gd name="connsiteY2" fmla="*/ 47625 h 163073"/>
                    <a:gd name="connsiteX3" fmla="*/ 104775 w 239385"/>
                    <a:gd name="connsiteY3" fmla="*/ 0 h 163073"/>
                    <a:gd name="connsiteX4" fmla="*/ 200025 w 239385"/>
                    <a:gd name="connsiteY4" fmla="*/ 47625 h 163073"/>
                    <a:gd name="connsiteX5" fmla="*/ 171450 w 239385"/>
                    <a:gd name="connsiteY5" fmla="*/ 133350 h 163073"/>
                    <a:gd name="connsiteX6" fmla="*/ 239385 w 239385"/>
                    <a:gd name="connsiteY6" fmla="*/ 163073 h 163073"/>
                    <a:gd name="connsiteX0" fmla="*/ 8153 w 239385"/>
                    <a:gd name="connsiteY0" fmla="*/ 152400 h 163073"/>
                    <a:gd name="connsiteX1" fmla="*/ 35719 w 239385"/>
                    <a:gd name="connsiteY1" fmla="*/ 138112 h 163073"/>
                    <a:gd name="connsiteX2" fmla="*/ 0 w 239385"/>
                    <a:gd name="connsiteY2" fmla="*/ 47625 h 163073"/>
                    <a:gd name="connsiteX3" fmla="*/ 104775 w 239385"/>
                    <a:gd name="connsiteY3" fmla="*/ 0 h 163073"/>
                    <a:gd name="connsiteX4" fmla="*/ 200025 w 239385"/>
                    <a:gd name="connsiteY4" fmla="*/ 47625 h 163073"/>
                    <a:gd name="connsiteX5" fmla="*/ 171450 w 239385"/>
                    <a:gd name="connsiteY5" fmla="*/ 133350 h 163073"/>
                    <a:gd name="connsiteX6" fmla="*/ 239385 w 239385"/>
                    <a:gd name="connsiteY6" fmla="*/ 163073 h 163073"/>
                    <a:gd name="connsiteX0" fmla="*/ 35719 w 239385"/>
                    <a:gd name="connsiteY0" fmla="*/ 138112 h 163073"/>
                    <a:gd name="connsiteX1" fmla="*/ 0 w 239385"/>
                    <a:gd name="connsiteY1" fmla="*/ 47625 h 163073"/>
                    <a:gd name="connsiteX2" fmla="*/ 104775 w 239385"/>
                    <a:gd name="connsiteY2" fmla="*/ 0 h 163073"/>
                    <a:gd name="connsiteX3" fmla="*/ 200025 w 239385"/>
                    <a:gd name="connsiteY3" fmla="*/ 47625 h 163073"/>
                    <a:gd name="connsiteX4" fmla="*/ 171450 w 239385"/>
                    <a:gd name="connsiteY4" fmla="*/ 133350 h 163073"/>
                    <a:gd name="connsiteX5" fmla="*/ 239385 w 239385"/>
                    <a:gd name="connsiteY5" fmla="*/ 163073 h 163073"/>
                    <a:gd name="connsiteX0" fmla="*/ 45244 w 239385"/>
                    <a:gd name="connsiteY0" fmla="*/ 138112 h 163073"/>
                    <a:gd name="connsiteX1" fmla="*/ 0 w 239385"/>
                    <a:gd name="connsiteY1" fmla="*/ 47625 h 163073"/>
                    <a:gd name="connsiteX2" fmla="*/ 104775 w 239385"/>
                    <a:gd name="connsiteY2" fmla="*/ 0 h 163073"/>
                    <a:gd name="connsiteX3" fmla="*/ 200025 w 239385"/>
                    <a:gd name="connsiteY3" fmla="*/ 47625 h 163073"/>
                    <a:gd name="connsiteX4" fmla="*/ 171450 w 239385"/>
                    <a:gd name="connsiteY4" fmla="*/ 133350 h 163073"/>
                    <a:gd name="connsiteX5" fmla="*/ 239385 w 239385"/>
                    <a:gd name="connsiteY5" fmla="*/ 163073 h 163073"/>
                    <a:gd name="connsiteX0" fmla="*/ 45244 w 200025"/>
                    <a:gd name="connsiteY0" fmla="*/ 138112 h 138112"/>
                    <a:gd name="connsiteX1" fmla="*/ 0 w 200025"/>
                    <a:gd name="connsiteY1" fmla="*/ 47625 h 138112"/>
                    <a:gd name="connsiteX2" fmla="*/ 104775 w 200025"/>
                    <a:gd name="connsiteY2" fmla="*/ 0 h 138112"/>
                    <a:gd name="connsiteX3" fmla="*/ 200025 w 200025"/>
                    <a:gd name="connsiteY3" fmla="*/ 47625 h 138112"/>
                    <a:gd name="connsiteX4" fmla="*/ 171450 w 200025"/>
                    <a:gd name="connsiteY4" fmla="*/ 133350 h 138112"/>
                    <a:gd name="connsiteX0" fmla="*/ 45244 w 200025"/>
                    <a:gd name="connsiteY0" fmla="*/ 138112 h 138112"/>
                    <a:gd name="connsiteX1" fmla="*/ 0 w 200025"/>
                    <a:gd name="connsiteY1" fmla="*/ 47625 h 138112"/>
                    <a:gd name="connsiteX2" fmla="*/ 104775 w 200025"/>
                    <a:gd name="connsiteY2" fmla="*/ 0 h 138112"/>
                    <a:gd name="connsiteX3" fmla="*/ 200025 w 200025"/>
                    <a:gd name="connsiteY3" fmla="*/ 47625 h 138112"/>
                    <a:gd name="connsiteX4" fmla="*/ 164306 w 200025"/>
                    <a:gd name="connsiteY4" fmla="*/ 135731 h 138112"/>
                    <a:gd name="connsiteX0" fmla="*/ 45244 w 200025"/>
                    <a:gd name="connsiteY0" fmla="*/ 150018 h 150018"/>
                    <a:gd name="connsiteX1" fmla="*/ 0 w 200025"/>
                    <a:gd name="connsiteY1" fmla="*/ 59531 h 150018"/>
                    <a:gd name="connsiteX2" fmla="*/ 107156 w 200025"/>
                    <a:gd name="connsiteY2" fmla="*/ 0 h 150018"/>
                    <a:gd name="connsiteX3" fmla="*/ 200025 w 200025"/>
                    <a:gd name="connsiteY3" fmla="*/ 59531 h 150018"/>
                    <a:gd name="connsiteX4" fmla="*/ 164306 w 200025"/>
                    <a:gd name="connsiteY4" fmla="*/ 147637 h 150018"/>
                    <a:gd name="connsiteX0" fmla="*/ 45244 w 216694"/>
                    <a:gd name="connsiteY0" fmla="*/ 150018 h 150018"/>
                    <a:gd name="connsiteX1" fmla="*/ 0 w 216694"/>
                    <a:gd name="connsiteY1" fmla="*/ 59531 h 150018"/>
                    <a:gd name="connsiteX2" fmla="*/ 107156 w 216694"/>
                    <a:gd name="connsiteY2" fmla="*/ 0 h 150018"/>
                    <a:gd name="connsiteX3" fmla="*/ 216694 w 216694"/>
                    <a:gd name="connsiteY3" fmla="*/ 80962 h 150018"/>
                    <a:gd name="connsiteX4" fmla="*/ 164306 w 216694"/>
                    <a:gd name="connsiteY4" fmla="*/ 147637 h 150018"/>
                    <a:gd name="connsiteX0" fmla="*/ 45244 w 226219"/>
                    <a:gd name="connsiteY0" fmla="*/ 150018 h 150018"/>
                    <a:gd name="connsiteX1" fmla="*/ 0 w 226219"/>
                    <a:gd name="connsiteY1" fmla="*/ 59531 h 150018"/>
                    <a:gd name="connsiteX2" fmla="*/ 107156 w 226219"/>
                    <a:gd name="connsiteY2" fmla="*/ 0 h 150018"/>
                    <a:gd name="connsiteX3" fmla="*/ 226219 w 226219"/>
                    <a:gd name="connsiteY3" fmla="*/ 83343 h 150018"/>
                    <a:gd name="connsiteX4" fmla="*/ 164306 w 226219"/>
                    <a:gd name="connsiteY4" fmla="*/ 147637 h 150018"/>
                    <a:gd name="connsiteX0" fmla="*/ 54769 w 235744"/>
                    <a:gd name="connsiteY0" fmla="*/ 150018 h 150018"/>
                    <a:gd name="connsiteX1" fmla="*/ 0 w 235744"/>
                    <a:gd name="connsiteY1" fmla="*/ 83343 h 150018"/>
                    <a:gd name="connsiteX2" fmla="*/ 116681 w 235744"/>
                    <a:gd name="connsiteY2" fmla="*/ 0 h 150018"/>
                    <a:gd name="connsiteX3" fmla="*/ 235744 w 235744"/>
                    <a:gd name="connsiteY3" fmla="*/ 83343 h 150018"/>
                    <a:gd name="connsiteX4" fmla="*/ 173831 w 235744"/>
                    <a:gd name="connsiteY4" fmla="*/ 147637 h 150018"/>
                    <a:gd name="connsiteX0" fmla="*/ 54769 w 235744"/>
                    <a:gd name="connsiteY0" fmla="*/ 150018 h 157162"/>
                    <a:gd name="connsiteX1" fmla="*/ 0 w 235744"/>
                    <a:gd name="connsiteY1" fmla="*/ 83343 h 157162"/>
                    <a:gd name="connsiteX2" fmla="*/ 116681 w 235744"/>
                    <a:gd name="connsiteY2" fmla="*/ 0 h 157162"/>
                    <a:gd name="connsiteX3" fmla="*/ 235744 w 235744"/>
                    <a:gd name="connsiteY3" fmla="*/ 83343 h 157162"/>
                    <a:gd name="connsiteX4" fmla="*/ 159544 w 235744"/>
                    <a:gd name="connsiteY4" fmla="*/ 157162 h 157162"/>
                    <a:gd name="connsiteX0" fmla="*/ 71438 w 235744"/>
                    <a:gd name="connsiteY0" fmla="*/ 157161 h 157162"/>
                    <a:gd name="connsiteX1" fmla="*/ 0 w 235744"/>
                    <a:gd name="connsiteY1" fmla="*/ 83343 h 157162"/>
                    <a:gd name="connsiteX2" fmla="*/ 116681 w 235744"/>
                    <a:gd name="connsiteY2" fmla="*/ 0 h 157162"/>
                    <a:gd name="connsiteX3" fmla="*/ 235744 w 235744"/>
                    <a:gd name="connsiteY3" fmla="*/ 83343 h 157162"/>
                    <a:gd name="connsiteX4" fmla="*/ 159544 w 235744"/>
                    <a:gd name="connsiteY4" fmla="*/ 157162 h 157162"/>
                    <a:gd name="connsiteX0" fmla="*/ 73820 w 235744"/>
                    <a:gd name="connsiteY0" fmla="*/ 157161 h 157162"/>
                    <a:gd name="connsiteX1" fmla="*/ 0 w 235744"/>
                    <a:gd name="connsiteY1" fmla="*/ 83343 h 157162"/>
                    <a:gd name="connsiteX2" fmla="*/ 116681 w 235744"/>
                    <a:gd name="connsiteY2" fmla="*/ 0 h 157162"/>
                    <a:gd name="connsiteX3" fmla="*/ 235744 w 235744"/>
                    <a:gd name="connsiteY3" fmla="*/ 83343 h 157162"/>
                    <a:gd name="connsiteX4" fmla="*/ 159544 w 235744"/>
                    <a:gd name="connsiteY4" fmla="*/ 157162 h 157162"/>
                    <a:gd name="connsiteX0" fmla="*/ 73820 w 195263"/>
                    <a:gd name="connsiteY0" fmla="*/ 157161 h 157162"/>
                    <a:gd name="connsiteX1" fmla="*/ 0 w 195263"/>
                    <a:gd name="connsiteY1" fmla="*/ 83343 h 157162"/>
                    <a:gd name="connsiteX2" fmla="*/ 116681 w 195263"/>
                    <a:gd name="connsiteY2" fmla="*/ 0 h 157162"/>
                    <a:gd name="connsiteX3" fmla="*/ 195263 w 195263"/>
                    <a:gd name="connsiteY3" fmla="*/ 78580 h 157162"/>
                    <a:gd name="connsiteX4" fmla="*/ 159544 w 195263"/>
                    <a:gd name="connsiteY4" fmla="*/ 157162 h 157162"/>
                    <a:gd name="connsiteX0" fmla="*/ 30958 w 152401"/>
                    <a:gd name="connsiteY0" fmla="*/ 157161 h 157162"/>
                    <a:gd name="connsiteX1" fmla="*/ 0 w 152401"/>
                    <a:gd name="connsiteY1" fmla="*/ 85724 h 157162"/>
                    <a:gd name="connsiteX2" fmla="*/ 73819 w 152401"/>
                    <a:gd name="connsiteY2" fmla="*/ 0 h 157162"/>
                    <a:gd name="connsiteX3" fmla="*/ 152401 w 152401"/>
                    <a:gd name="connsiteY3" fmla="*/ 78580 h 157162"/>
                    <a:gd name="connsiteX4" fmla="*/ 116682 w 152401"/>
                    <a:gd name="connsiteY4" fmla="*/ 157162 h 157162"/>
                    <a:gd name="connsiteX0" fmla="*/ 30958 w 152401"/>
                    <a:gd name="connsiteY0" fmla="*/ 154780 h 154781"/>
                    <a:gd name="connsiteX1" fmla="*/ 0 w 152401"/>
                    <a:gd name="connsiteY1" fmla="*/ 83343 h 154781"/>
                    <a:gd name="connsiteX2" fmla="*/ 76200 w 152401"/>
                    <a:gd name="connsiteY2" fmla="*/ 0 h 154781"/>
                    <a:gd name="connsiteX3" fmla="*/ 152401 w 152401"/>
                    <a:gd name="connsiteY3" fmla="*/ 76199 h 154781"/>
                    <a:gd name="connsiteX4" fmla="*/ 116682 w 152401"/>
                    <a:gd name="connsiteY4" fmla="*/ 154781 h 154781"/>
                    <a:gd name="connsiteX0" fmla="*/ 26195 w 147638"/>
                    <a:gd name="connsiteY0" fmla="*/ 154780 h 154781"/>
                    <a:gd name="connsiteX1" fmla="*/ 0 w 147638"/>
                    <a:gd name="connsiteY1" fmla="*/ 76199 h 154781"/>
                    <a:gd name="connsiteX2" fmla="*/ 71437 w 147638"/>
                    <a:gd name="connsiteY2" fmla="*/ 0 h 154781"/>
                    <a:gd name="connsiteX3" fmla="*/ 147638 w 147638"/>
                    <a:gd name="connsiteY3" fmla="*/ 76199 h 154781"/>
                    <a:gd name="connsiteX4" fmla="*/ 111919 w 147638"/>
                    <a:gd name="connsiteY4" fmla="*/ 154781 h 154781"/>
                    <a:gd name="connsiteX0" fmla="*/ 28576 w 150019"/>
                    <a:gd name="connsiteY0" fmla="*/ 154780 h 154781"/>
                    <a:gd name="connsiteX1" fmla="*/ 0 w 150019"/>
                    <a:gd name="connsiteY1" fmla="*/ 76199 h 154781"/>
                    <a:gd name="connsiteX2" fmla="*/ 73818 w 150019"/>
                    <a:gd name="connsiteY2" fmla="*/ 0 h 154781"/>
                    <a:gd name="connsiteX3" fmla="*/ 150019 w 150019"/>
                    <a:gd name="connsiteY3" fmla="*/ 76199 h 154781"/>
                    <a:gd name="connsiteX4" fmla="*/ 114300 w 150019"/>
                    <a:gd name="connsiteY4" fmla="*/ 154781 h 154781"/>
                    <a:gd name="connsiteX0" fmla="*/ 30957 w 152400"/>
                    <a:gd name="connsiteY0" fmla="*/ 154780 h 154781"/>
                    <a:gd name="connsiteX1" fmla="*/ 0 w 152400"/>
                    <a:gd name="connsiteY1" fmla="*/ 78580 h 154781"/>
                    <a:gd name="connsiteX2" fmla="*/ 76199 w 152400"/>
                    <a:gd name="connsiteY2" fmla="*/ 0 h 154781"/>
                    <a:gd name="connsiteX3" fmla="*/ 152400 w 152400"/>
                    <a:gd name="connsiteY3" fmla="*/ 76199 h 154781"/>
                    <a:gd name="connsiteX4" fmla="*/ 116681 w 152400"/>
                    <a:gd name="connsiteY4" fmla="*/ 154781 h 154781"/>
                    <a:gd name="connsiteX0" fmla="*/ 35719 w 157162"/>
                    <a:gd name="connsiteY0" fmla="*/ 154780 h 154781"/>
                    <a:gd name="connsiteX1" fmla="*/ 0 w 157162"/>
                    <a:gd name="connsiteY1" fmla="*/ 78580 h 154781"/>
                    <a:gd name="connsiteX2" fmla="*/ 80961 w 157162"/>
                    <a:gd name="connsiteY2" fmla="*/ 0 h 154781"/>
                    <a:gd name="connsiteX3" fmla="*/ 157162 w 157162"/>
                    <a:gd name="connsiteY3" fmla="*/ 76199 h 154781"/>
                    <a:gd name="connsiteX4" fmla="*/ 121443 w 157162"/>
                    <a:gd name="connsiteY4" fmla="*/ 154781 h 154781"/>
                    <a:gd name="connsiteX0" fmla="*/ 28576 w 150019"/>
                    <a:gd name="connsiteY0" fmla="*/ 154780 h 154781"/>
                    <a:gd name="connsiteX1" fmla="*/ 0 w 150019"/>
                    <a:gd name="connsiteY1" fmla="*/ 78580 h 154781"/>
                    <a:gd name="connsiteX2" fmla="*/ 73818 w 150019"/>
                    <a:gd name="connsiteY2" fmla="*/ 0 h 154781"/>
                    <a:gd name="connsiteX3" fmla="*/ 150019 w 150019"/>
                    <a:gd name="connsiteY3" fmla="*/ 76199 h 154781"/>
                    <a:gd name="connsiteX4" fmla="*/ 114300 w 150019"/>
                    <a:gd name="connsiteY4" fmla="*/ 154781 h 154781"/>
                    <a:gd name="connsiteX0" fmla="*/ 28576 w 150019"/>
                    <a:gd name="connsiteY0" fmla="*/ 154780 h 154781"/>
                    <a:gd name="connsiteX1" fmla="*/ 0 w 150019"/>
                    <a:gd name="connsiteY1" fmla="*/ 80962 h 154781"/>
                    <a:gd name="connsiteX2" fmla="*/ 73818 w 150019"/>
                    <a:gd name="connsiteY2" fmla="*/ 0 h 154781"/>
                    <a:gd name="connsiteX3" fmla="*/ 150019 w 150019"/>
                    <a:gd name="connsiteY3" fmla="*/ 76199 h 154781"/>
                    <a:gd name="connsiteX4" fmla="*/ 114300 w 150019"/>
                    <a:gd name="connsiteY4" fmla="*/ 154781 h 154781"/>
                    <a:gd name="connsiteX0" fmla="*/ 28576 w 150019"/>
                    <a:gd name="connsiteY0" fmla="*/ 154780 h 154781"/>
                    <a:gd name="connsiteX1" fmla="*/ 0 w 150019"/>
                    <a:gd name="connsiteY1" fmla="*/ 73818 h 154781"/>
                    <a:gd name="connsiteX2" fmla="*/ 73818 w 150019"/>
                    <a:gd name="connsiteY2" fmla="*/ 0 h 154781"/>
                    <a:gd name="connsiteX3" fmla="*/ 150019 w 150019"/>
                    <a:gd name="connsiteY3" fmla="*/ 76199 h 154781"/>
                    <a:gd name="connsiteX4" fmla="*/ 114300 w 150019"/>
                    <a:gd name="connsiteY4" fmla="*/ 154781 h 154781"/>
                    <a:gd name="connsiteX0" fmla="*/ 30958 w 152401"/>
                    <a:gd name="connsiteY0" fmla="*/ 154780 h 154781"/>
                    <a:gd name="connsiteX1" fmla="*/ 0 w 152401"/>
                    <a:gd name="connsiteY1" fmla="*/ 73818 h 154781"/>
                    <a:gd name="connsiteX2" fmla="*/ 76200 w 152401"/>
                    <a:gd name="connsiteY2" fmla="*/ 0 h 154781"/>
                    <a:gd name="connsiteX3" fmla="*/ 152401 w 152401"/>
                    <a:gd name="connsiteY3" fmla="*/ 76199 h 154781"/>
                    <a:gd name="connsiteX4" fmla="*/ 116682 w 152401"/>
                    <a:gd name="connsiteY4" fmla="*/ 154781 h 154781"/>
                    <a:gd name="connsiteX0" fmla="*/ 30958 w 152401"/>
                    <a:gd name="connsiteY0" fmla="*/ 154780 h 154781"/>
                    <a:gd name="connsiteX1" fmla="*/ 0 w 152401"/>
                    <a:gd name="connsiteY1" fmla="*/ 73818 h 154781"/>
                    <a:gd name="connsiteX2" fmla="*/ 76200 w 152401"/>
                    <a:gd name="connsiteY2" fmla="*/ 0 h 154781"/>
                    <a:gd name="connsiteX3" fmla="*/ 152401 w 152401"/>
                    <a:gd name="connsiteY3" fmla="*/ 76199 h 154781"/>
                    <a:gd name="connsiteX4" fmla="*/ 116682 w 152401"/>
                    <a:gd name="connsiteY4" fmla="*/ 154781 h 154781"/>
                    <a:gd name="connsiteX0" fmla="*/ 33339 w 154782"/>
                    <a:gd name="connsiteY0" fmla="*/ 154780 h 154781"/>
                    <a:gd name="connsiteX1" fmla="*/ 0 w 154782"/>
                    <a:gd name="connsiteY1" fmla="*/ 78580 h 154781"/>
                    <a:gd name="connsiteX2" fmla="*/ 78581 w 154782"/>
                    <a:gd name="connsiteY2" fmla="*/ 0 h 154781"/>
                    <a:gd name="connsiteX3" fmla="*/ 154782 w 154782"/>
                    <a:gd name="connsiteY3" fmla="*/ 76199 h 154781"/>
                    <a:gd name="connsiteX4" fmla="*/ 119063 w 154782"/>
                    <a:gd name="connsiteY4" fmla="*/ 154781 h 154781"/>
                    <a:gd name="connsiteX0" fmla="*/ 28576 w 150019"/>
                    <a:gd name="connsiteY0" fmla="*/ 154780 h 154781"/>
                    <a:gd name="connsiteX1" fmla="*/ 0 w 150019"/>
                    <a:gd name="connsiteY1" fmla="*/ 76199 h 154781"/>
                    <a:gd name="connsiteX2" fmla="*/ 73818 w 150019"/>
                    <a:gd name="connsiteY2" fmla="*/ 0 h 154781"/>
                    <a:gd name="connsiteX3" fmla="*/ 150019 w 150019"/>
                    <a:gd name="connsiteY3" fmla="*/ 76199 h 154781"/>
                    <a:gd name="connsiteX4" fmla="*/ 114300 w 150019"/>
                    <a:gd name="connsiteY4" fmla="*/ 154781 h 154781"/>
                    <a:gd name="connsiteX0" fmla="*/ 30958 w 152401"/>
                    <a:gd name="connsiteY0" fmla="*/ 154780 h 154781"/>
                    <a:gd name="connsiteX1" fmla="*/ 0 w 152401"/>
                    <a:gd name="connsiteY1" fmla="*/ 73818 h 154781"/>
                    <a:gd name="connsiteX2" fmla="*/ 76200 w 152401"/>
                    <a:gd name="connsiteY2" fmla="*/ 0 h 154781"/>
                    <a:gd name="connsiteX3" fmla="*/ 152401 w 152401"/>
                    <a:gd name="connsiteY3" fmla="*/ 76199 h 154781"/>
                    <a:gd name="connsiteX4" fmla="*/ 116682 w 152401"/>
                    <a:gd name="connsiteY4" fmla="*/ 154781 h 154781"/>
                    <a:gd name="connsiteX0" fmla="*/ 30958 w 152401"/>
                    <a:gd name="connsiteY0" fmla="*/ 154780 h 154781"/>
                    <a:gd name="connsiteX1" fmla="*/ 0 w 152401"/>
                    <a:gd name="connsiteY1" fmla="*/ 76199 h 154781"/>
                    <a:gd name="connsiteX2" fmla="*/ 76200 w 152401"/>
                    <a:gd name="connsiteY2" fmla="*/ 0 h 154781"/>
                    <a:gd name="connsiteX3" fmla="*/ 152401 w 152401"/>
                    <a:gd name="connsiteY3" fmla="*/ 76199 h 154781"/>
                    <a:gd name="connsiteX4" fmla="*/ 116682 w 152401"/>
                    <a:gd name="connsiteY4" fmla="*/ 154781 h 154781"/>
                    <a:gd name="connsiteX0" fmla="*/ 35721 w 152401"/>
                    <a:gd name="connsiteY0" fmla="*/ 150017 h 154781"/>
                    <a:gd name="connsiteX1" fmla="*/ 0 w 152401"/>
                    <a:gd name="connsiteY1" fmla="*/ 76199 h 154781"/>
                    <a:gd name="connsiteX2" fmla="*/ 76200 w 152401"/>
                    <a:gd name="connsiteY2" fmla="*/ 0 h 154781"/>
                    <a:gd name="connsiteX3" fmla="*/ 152401 w 152401"/>
                    <a:gd name="connsiteY3" fmla="*/ 76199 h 154781"/>
                    <a:gd name="connsiteX4" fmla="*/ 116682 w 152401"/>
                    <a:gd name="connsiteY4" fmla="*/ 154781 h 154781"/>
                    <a:gd name="connsiteX0" fmla="*/ 35721 w 152401"/>
                    <a:gd name="connsiteY0" fmla="*/ 150017 h 154781"/>
                    <a:gd name="connsiteX1" fmla="*/ 0 w 152401"/>
                    <a:gd name="connsiteY1" fmla="*/ 76199 h 154781"/>
                    <a:gd name="connsiteX2" fmla="*/ 76200 w 152401"/>
                    <a:gd name="connsiteY2" fmla="*/ 0 h 154781"/>
                    <a:gd name="connsiteX3" fmla="*/ 152401 w 152401"/>
                    <a:gd name="connsiteY3" fmla="*/ 76199 h 154781"/>
                    <a:gd name="connsiteX4" fmla="*/ 123826 w 152401"/>
                    <a:gd name="connsiteY4" fmla="*/ 154781 h 154781"/>
                    <a:gd name="connsiteX0" fmla="*/ 35721 w 152401"/>
                    <a:gd name="connsiteY0" fmla="*/ 150017 h 152400"/>
                    <a:gd name="connsiteX1" fmla="*/ 0 w 152401"/>
                    <a:gd name="connsiteY1" fmla="*/ 76199 h 152400"/>
                    <a:gd name="connsiteX2" fmla="*/ 76200 w 152401"/>
                    <a:gd name="connsiteY2" fmla="*/ 0 h 152400"/>
                    <a:gd name="connsiteX3" fmla="*/ 152401 w 152401"/>
                    <a:gd name="connsiteY3" fmla="*/ 76199 h 152400"/>
                    <a:gd name="connsiteX4" fmla="*/ 121445 w 152401"/>
                    <a:gd name="connsiteY4" fmla="*/ 152400 h 152400"/>
                    <a:gd name="connsiteX0" fmla="*/ 35721 w 152401"/>
                    <a:gd name="connsiteY0" fmla="*/ 150017 h 150017"/>
                    <a:gd name="connsiteX1" fmla="*/ 0 w 152401"/>
                    <a:gd name="connsiteY1" fmla="*/ 76199 h 150017"/>
                    <a:gd name="connsiteX2" fmla="*/ 76200 w 152401"/>
                    <a:gd name="connsiteY2" fmla="*/ 0 h 150017"/>
                    <a:gd name="connsiteX3" fmla="*/ 152401 w 152401"/>
                    <a:gd name="connsiteY3" fmla="*/ 76199 h 150017"/>
                    <a:gd name="connsiteX4" fmla="*/ 119064 w 152401"/>
                    <a:gd name="connsiteY4" fmla="*/ 147638 h 150017"/>
                    <a:gd name="connsiteX0" fmla="*/ 35721 w 152401"/>
                    <a:gd name="connsiteY0" fmla="*/ 150017 h 150020"/>
                    <a:gd name="connsiteX1" fmla="*/ 0 w 152401"/>
                    <a:gd name="connsiteY1" fmla="*/ 76199 h 150020"/>
                    <a:gd name="connsiteX2" fmla="*/ 76200 w 152401"/>
                    <a:gd name="connsiteY2" fmla="*/ 0 h 150020"/>
                    <a:gd name="connsiteX3" fmla="*/ 152401 w 152401"/>
                    <a:gd name="connsiteY3" fmla="*/ 76199 h 150020"/>
                    <a:gd name="connsiteX4" fmla="*/ 116682 w 152401"/>
                    <a:gd name="connsiteY4" fmla="*/ 150020 h 150020"/>
                    <a:gd name="connsiteX0" fmla="*/ 35721 w 152401"/>
                    <a:gd name="connsiteY0" fmla="*/ 150017 h 150020"/>
                    <a:gd name="connsiteX1" fmla="*/ 0 w 152401"/>
                    <a:gd name="connsiteY1" fmla="*/ 76199 h 150020"/>
                    <a:gd name="connsiteX2" fmla="*/ 76200 w 152401"/>
                    <a:gd name="connsiteY2" fmla="*/ 0 h 150020"/>
                    <a:gd name="connsiteX3" fmla="*/ 152401 w 152401"/>
                    <a:gd name="connsiteY3" fmla="*/ 76199 h 150020"/>
                    <a:gd name="connsiteX4" fmla="*/ 116682 w 152401"/>
                    <a:gd name="connsiteY4" fmla="*/ 150020 h 150020"/>
                    <a:gd name="connsiteX0" fmla="*/ 35721 w 152401"/>
                    <a:gd name="connsiteY0" fmla="*/ 150017 h 150020"/>
                    <a:gd name="connsiteX1" fmla="*/ 0 w 152401"/>
                    <a:gd name="connsiteY1" fmla="*/ 76199 h 150020"/>
                    <a:gd name="connsiteX2" fmla="*/ 76200 w 152401"/>
                    <a:gd name="connsiteY2" fmla="*/ 0 h 150020"/>
                    <a:gd name="connsiteX3" fmla="*/ 152401 w 152401"/>
                    <a:gd name="connsiteY3" fmla="*/ 76199 h 150020"/>
                    <a:gd name="connsiteX4" fmla="*/ 116682 w 152401"/>
                    <a:gd name="connsiteY4" fmla="*/ 150020 h 150020"/>
                    <a:gd name="connsiteX0" fmla="*/ 35721 w 152401"/>
                    <a:gd name="connsiteY0" fmla="*/ 150017 h 150020"/>
                    <a:gd name="connsiteX1" fmla="*/ 0 w 152401"/>
                    <a:gd name="connsiteY1" fmla="*/ 76199 h 150020"/>
                    <a:gd name="connsiteX2" fmla="*/ 76200 w 152401"/>
                    <a:gd name="connsiteY2" fmla="*/ 0 h 150020"/>
                    <a:gd name="connsiteX3" fmla="*/ 152401 w 152401"/>
                    <a:gd name="connsiteY3" fmla="*/ 76199 h 150020"/>
                    <a:gd name="connsiteX4" fmla="*/ 116682 w 152401"/>
                    <a:gd name="connsiteY4" fmla="*/ 150020 h 150020"/>
                    <a:gd name="connsiteX0" fmla="*/ 35721 w 152401"/>
                    <a:gd name="connsiteY0" fmla="*/ 150017 h 150020"/>
                    <a:gd name="connsiteX1" fmla="*/ 0 w 152401"/>
                    <a:gd name="connsiteY1" fmla="*/ 76199 h 150020"/>
                    <a:gd name="connsiteX2" fmla="*/ 76200 w 152401"/>
                    <a:gd name="connsiteY2" fmla="*/ 0 h 150020"/>
                    <a:gd name="connsiteX3" fmla="*/ 152401 w 152401"/>
                    <a:gd name="connsiteY3" fmla="*/ 76199 h 150020"/>
                    <a:gd name="connsiteX4" fmla="*/ 116682 w 152401"/>
                    <a:gd name="connsiteY4" fmla="*/ 150020 h 150020"/>
                    <a:gd name="connsiteX0" fmla="*/ 35721 w 153268"/>
                    <a:gd name="connsiteY0" fmla="*/ 150017 h 150020"/>
                    <a:gd name="connsiteX1" fmla="*/ 0 w 153268"/>
                    <a:gd name="connsiteY1" fmla="*/ 76199 h 150020"/>
                    <a:gd name="connsiteX2" fmla="*/ 76200 w 153268"/>
                    <a:gd name="connsiteY2" fmla="*/ 0 h 150020"/>
                    <a:gd name="connsiteX3" fmla="*/ 152401 w 153268"/>
                    <a:gd name="connsiteY3" fmla="*/ 76199 h 150020"/>
                    <a:gd name="connsiteX4" fmla="*/ 116682 w 153268"/>
                    <a:gd name="connsiteY4" fmla="*/ 150020 h 150020"/>
                    <a:gd name="connsiteX0" fmla="*/ 35721 w 153268"/>
                    <a:gd name="connsiteY0" fmla="*/ 150017 h 150020"/>
                    <a:gd name="connsiteX1" fmla="*/ 0 w 153268"/>
                    <a:gd name="connsiteY1" fmla="*/ 76199 h 150020"/>
                    <a:gd name="connsiteX2" fmla="*/ 76200 w 153268"/>
                    <a:gd name="connsiteY2" fmla="*/ 0 h 150020"/>
                    <a:gd name="connsiteX3" fmla="*/ 152401 w 153268"/>
                    <a:gd name="connsiteY3" fmla="*/ 76199 h 150020"/>
                    <a:gd name="connsiteX4" fmla="*/ 116682 w 153268"/>
                    <a:gd name="connsiteY4" fmla="*/ 150020 h 150020"/>
                    <a:gd name="connsiteX0" fmla="*/ 35721 w 153268"/>
                    <a:gd name="connsiteY0" fmla="*/ 150017 h 150020"/>
                    <a:gd name="connsiteX1" fmla="*/ 0 w 153268"/>
                    <a:gd name="connsiteY1" fmla="*/ 76199 h 150020"/>
                    <a:gd name="connsiteX2" fmla="*/ 76200 w 153268"/>
                    <a:gd name="connsiteY2" fmla="*/ 0 h 150020"/>
                    <a:gd name="connsiteX3" fmla="*/ 152401 w 153268"/>
                    <a:gd name="connsiteY3" fmla="*/ 76199 h 150020"/>
                    <a:gd name="connsiteX4" fmla="*/ 116682 w 153268"/>
                    <a:gd name="connsiteY4" fmla="*/ 150020 h 150020"/>
                    <a:gd name="connsiteX0" fmla="*/ 35721 w 153268"/>
                    <a:gd name="connsiteY0" fmla="*/ 150017 h 150020"/>
                    <a:gd name="connsiteX1" fmla="*/ 0 w 153268"/>
                    <a:gd name="connsiteY1" fmla="*/ 76199 h 150020"/>
                    <a:gd name="connsiteX2" fmla="*/ 76200 w 153268"/>
                    <a:gd name="connsiteY2" fmla="*/ 0 h 150020"/>
                    <a:gd name="connsiteX3" fmla="*/ 152401 w 153268"/>
                    <a:gd name="connsiteY3" fmla="*/ 76199 h 150020"/>
                    <a:gd name="connsiteX4" fmla="*/ 116682 w 153268"/>
                    <a:gd name="connsiteY4" fmla="*/ 150020 h 150020"/>
                    <a:gd name="connsiteX0" fmla="*/ 35721 w 153268"/>
                    <a:gd name="connsiteY0" fmla="*/ 150017 h 150020"/>
                    <a:gd name="connsiteX1" fmla="*/ 0 w 153268"/>
                    <a:gd name="connsiteY1" fmla="*/ 76199 h 150020"/>
                    <a:gd name="connsiteX2" fmla="*/ 76200 w 153268"/>
                    <a:gd name="connsiteY2" fmla="*/ 0 h 150020"/>
                    <a:gd name="connsiteX3" fmla="*/ 152401 w 153268"/>
                    <a:gd name="connsiteY3" fmla="*/ 76199 h 150020"/>
                    <a:gd name="connsiteX4" fmla="*/ 116682 w 153268"/>
                    <a:gd name="connsiteY4" fmla="*/ 150020 h 150020"/>
                    <a:gd name="connsiteX0" fmla="*/ 35721 w 153268"/>
                    <a:gd name="connsiteY0" fmla="*/ 150017 h 150020"/>
                    <a:gd name="connsiteX1" fmla="*/ 0 w 153268"/>
                    <a:gd name="connsiteY1" fmla="*/ 76199 h 150020"/>
                    <a:gd name="connsiteX2" fmla="*/ 76200 w 153268"/>
                    <a:gd name="connsiteY2" fmla="*/ 0 h 150020"/>
                    <a:gd name="connsiteX3" fmla="*/ 152401 w 153268"/>
                    <a:gd name="connsiteY3" fmla="*/ 76199 h 150020"/>
                    <a:gd name="connsiteX4" fmla="*/ 116682 w 153268"/>
                    <a:gd name="connsiteY4" fmla="*/ 150020 h 150020"/>
                    <a:gd name="connsiteX0" fmla="*/ 0 w 117547"/>
                    <a:gd name="connsiteY0" fmla="*/ 150017 h 150020"/>
                    <a:gd name="connsiteX1" fmla="*/ 40479 w 117547"/>
                    <a:gd name="connsiteY1" fmla="*/ 0 h 150020"/>
                    <a:gd name="connsiteX2" fmla="*/ 116680 w 117547"/>
                    <a:gd name="connsiteY2" fmla="*/ 76199 h 150020"/>
                    <a:gd name="connsiteX3" fmla="*/ 80961 w 117547"/>
                    <a:gd name="connsiteY3" fmla="*/ 150020 h 150020"/>
                    <a:gd name="connsiteX0" fmla="*/ 0 w 77068"/>
                    <a:gd name="connsiteY0" fmla="*/ 0 h 150020"/>
                    <a:gd name="connsiteX1" fmla="*/ 76201 w 77068"/>
                    <a:gd name="connsiteY1" fmla="*/ 76199 h 150020"/>
                    <a:gd name="connsiteX2" fmla="*/ 40482 w 77068"/>
                    <a:gd name="connsiteY2" fmla="*/ 150020 h 15002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77068" h="150020">
                      <a:moveTo>
                        <a:pt x="0" y="0"/>
                      </a:moveTo>
                      <a:cubicBezTo>
                        <a:pt x="77787" y="1588"/>
                        <a:pt x="79376" y="29368"/>
                        <a:pt x="76201" y="76199"/>
                      </a:cubicBezTo>
                      <a:cubicBezTo>
                        <a:pt x="71439" y="131762"/>
                        <a:pt x="52388" y="125413"/>
                        <a:pt x="40482" y="150020"/>
                      </a:cubicBezTo>
                    </a:path>
                  </a:pathLst>
                </a:custGeom>
                <a:noFill/>
                <a:ln w="25400">
                  <a:solidFill>
                    <a:srgbClr val="6969B6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CA" dirty="0"/>
                </a:p>
              </p:txBody>
            </p:sp>
            <p:sp>
              <p:nvSpPr>
                <p:cNvPr id="43" name="Freeform 42"/>
                <p:cNvSpPr/>
                <p:nvPr/>
              </p:nvSpPr>
              <p:spPr>
                <a:xfrm flipH="1">
                  <a:off x="534893" y="1981085"/>
                  <a:ext cx="77068" cy="150020"/>
                </a:xfrm>
                <a:custGeom>
                  <a:avLst/>
                  <a:gdLst>
                    <a:gd name="connsiteX0" fmla="*/ 0 w 295275"/>
                    <a:gd name="connsiteY0" fmla="*/ 152400 h 152400"/>
                    <a:gd name="connsiteX1" fmla="*/ 0 w 295275"/>
                    <a:gd name="connsiteY1" fmla="*/ 152400 h 152400"/>
                    <a:gd name="connsiteX2" fmla="*/ 66675 w 295275"/>
                    <a:gd name="connsiteY2" fmla="*/ 123825 h 152400"/>
                    <a:gd name="connsiteX3" fmla="*/ 38100 w 295275"/>
                    <a:gd name="connsiteY3" fmla="*/ 47625 h 152400"/>
                    <a:gd name="connsiteX4" fmla="*/ 142875 w 295275"/>
                    <a:gd name="connsiteY4" fmla="*/ 0 h 152400"/>
                    <a:gd name="connsiteX5" fmla="*/ 238125 w 295275"/>
                    <a:gd name="connsiteY5" fmla="*/ 47625 h 152400"/>
                    <a:gd name="connsiteX6" fmla="*/ 209550 w 295275"/>
                    <a:gd name="connsiteY6" fmla="*/ 133350 h 152400"/>
                    <a:gd name="connsiteX7" fmla="*/ 295275 w 295275"/>
                    <a:gd name="connsiteY7" fmla="*/ 152400 h 152400"/>
                    <a:gd name="connsiteX0" fmla="*/ 0 w 277485"/>
                    <a:gd name="connsiteY0" fmla="*/ 152400 h 163073"/>
                    <a:gd name="connsiteX1" fmla="*/ 0 w 277485"/>
                    <a:gd name="connsiteY1" fmla="*/ 152400 h 163073"/>
                    <a:gd name="connsiteX2" fmla="*/ 66675 w 277485"/>
                    <a:gd name="connsiteY2" fmla="*/ 123825 h 163073"/>
                    <a:gd name="connsiteX3" fmla="*/ 38100 w 277485"/>
                    <a:gd name="connsiteY3" fmla="*/ 47625 h 163073"/>
                    <a:gd name="connsiteX4" fmla="*/ 142875 w 277485"/>
                    <a:gd name="connsiteY4" fmla="*/ 0 h 163073"/>
                    <a:gd name="connsiteX5" fmla="*/ 238125 w 277485"/>
                    <a:gd name="connsiteY5" fmla="*/ 47625 h 163073"/>
                    <a:gd name="connsiteX6" fmla="*/ 209550 w 277485"/>
                    <a:gd name="connsiteY6" fmla="*/ 133350 h 163073"/>
                    <a:gd name="connsiteX7" fmla="*/ 277485 w 277485"/>
                    <a:gd name="connsiteY7" fmla="*/ 163073 h 163073"/>
                    <a:gd name="connsiteX0" fmla="*/ 0 w 277485"/>
                    <a:gd name="connsiteY0" fmla="*/ 152400 h 163073"/>
                    <a:gd name="connsiteX1" fmla="*/ 21348 w 277485"/>
                    <a:gd name="connsiteY1" fmla="*/ 141726 h 163073"/>
                    <a:gd name="connsiteX2" fmla="*/ 66675 w 277485"/>
                    <a:gd name="connsiteY2" fmla="*/ 123825 h 163073"/>
                    <a:gd name="connsiteX3" fmla="*/ 38100 w 277485"/>
                    <a:gd name="connsiteY3" fmla="*/ 47625 h 163073"/>
                    <a:gd name="connsiteX4" fmla="*/ 142875 w 277485"/>
                    <a:gd name="connsiteY4" fmla="*/ 0 h 163073"/>
                    <a:gd name="connsiteX5" fmla="*/ 238125 w 277485"/>
                    <a:gd name="connsiteY5" fmla="*/ 47625 h 163073"/>
                    <a:gd name="connsiteX6" fmla="*/ 209550 w 277485"/>
                    <a:gd name="connsiteY6" fmla="*/ 133350 h 163073"/>
                    <a:gd name="connsiteX7" fmla="*/ 277485 w 277485"/>
                    <a:gd name="connsiteY7" fmla="*/ 163073 h 163073"/>
                    <a:gd name="connsiteX0" fmla="*/ 35654 w 256212"/>
                    <a:gd name="connsiteY0" fmla="*/ 163073 h 163073"/>
                    <a:gd name="connsiteX1" fmla="*/ 75 w 256212"/>
                    <a:gd name="connsiteY1" fmla="*/ 141726 h 163073"/>
                    <a:gd name="connsiteX2" fmla="*/ 45402 w 256212"/>
                    <a:gd name="connsiteY2" fmla="*/ 123825 h 163073"/>
                    <a:gd name="connsiteX3" fmla="*/ 16827 w 256212"/>
                    <a:gd name="connsiteY3" fmla="*/ 47625 h 163073"/>
                    <a:gd name="connsiteX4" fmla="*/ 121602 w 256212"/>
                    <a:gd name="connsiteY4" fmla="*/ 0 h 163073"/>
                    <a:gd name="connsiteX5" fmla="*/ 216852 w 256212"/>
                    <a:gd name="connsiteY5" fmla="*/ 47625 h 163073"/>
                    <a:gd name="connsiteX6" fmla="*/ 188277 w 256212"/>
                    <a:gd name="connsiteY6" fmla="*/ 133350 h 163073"/>
                    <a:gd name="connsiteX7" fmla="*/ 256212 w 256212"/>
                    <a:gd name="connsiteY7" fmla="*/ 163073 h 163073"/>
                    <a:gd name="connsiteX0" fmla="*/ 0 w 256137"/>
                    <a:gd name="connsiteY0" fmla="*/ 141726 h 163073"/>
                    <a:gd name="connsiteX1" fmla="*/ 45327 w 256137"/>
                    <a:gd name="connsiteY1" fmla="*/ 123825 h 163073"/>
                    <a:gd name="connsiteX2" fmla="*/ 16752 w 256137"/>
                    <a:gd name="connsiteY2" fmla="*/ 47625 h 163073"/>
                    <a:gd name="connsiteX3" fmla="*/ 121527 w 256137"/>
                    <a:gd name="connsiteY3" fmla="*/ 0 h 163073"/>
                    <a:gd name="connsiteX4" fmla="*/ 216777 w 256137"/>
                    <a:gd name="connsiteY4" fmla="*/ 47625 h 163073"/>
                    <a:gd name="connsiteX5" fmla="*/ 188202 w 256137"/>
                    <a:gd name="connsiteY5" fmla="*/ 133350 h 163073"/>
                    <a:gd name="connsiteX6" fmla="*/ 256137 w 256137"/>
                    <a:gd name="connsiteY6" fmla="*/ 163073 h 163073"/>
                    <a:gd name="connsiteX0" fmla="*/ 8153 w 239385"/>
                    <a:gd name="connsiteY0" fmla="*/ 152400 h 163073"/>
                    <a:gd name="connsiteX1" fmla="*/ 28575 w 239385"/>
                    <a:gd name="connsiteY1" fmla="*/ 123825 h 163073"/>
                    <a:gd name="connsiteX2" fmla="*/ 0 w 239385"/>
                    <a:gd name="connsiteY2" fmla="*/ 47625 h 163073"/>
                    <a:gd name="connsiteX3" fmla="*/ 104775 w 239385"/>
                    <a:gd name="connsiteY3" fmla="*/ 0 h 163073"/>
                    <a:gd name="connsiteX4" fmla="*/ 200025 w 239385"/>
                    <a:gd name="connsiteY4" fmla="*/ 47625 h 163073"/>
                    <a:gd name="connsiteX5" fmla="*/ 171450 w 239385"/>
                    <a:gd name="connsiteY5" fmla="*/ 133350 h 163073"/>
                    <a:gd name="connsiteX6" fmla="*/ 239385 w 239385"/>
                    <a:gd name="connsiteY6" fmla="*/ 163073 h 163073"/>
                    <a:gd name="connsiteX0" fmla="*/ 8153 w 239385"/>
                    <a:gd name="connsiteY0" fmla="*/ 152400 h 163073"/>
                    <a:gd name="connsiteX1" fmla="*/ 35719 w 239385"/>
                    <a:gd name="connsiteY1" fmla="*/ 138112 h 163073"/>
                    <a:gd name="connsiteX2" fmla="*/ 0 w 239385"/>
                    <a:gd name="connsiteY2" fmla="*/ 47625 h 163073"/>
                    <a:gd name="connsiteX3" fmla="*/ 104775 w 239385"/>
                    <a:gd name="connsiteY3" fmla="*/ 0 h 163073"/>
                    <a:gd name="connsiteX4" fmla="*/ 200025 w 239385"/>
                    <a:gd name="connsiteY4" fmla="*/ 47625 h 163073"/>
                    <a:gd name="connsiteX5" fmla="*/ 171450 w 239385"/>
                    <a:gd name="connsiteY5" fmla="*/ 133350 h 163073"/>
                    <a:gd name="connsiteX6" fmla="*/ 239385 w 239385"/>
                    <a:gd name="connsiteY6" fmla="*/ 163073 h 163073"/>
                    <a:gd name="connsiteX0" fmla="*/ 35719 w 239385"/>
                    <a:gd name="connsiteY0" fmla="*/ 138112 h 163073"/>
                    <a:gd name="connsiteX1" fmla="*/ 0 w 239385"/>
                    <a:gd name="connsiteY1" fmla="*/ 47625 h 163073"/>
                    <a:gd name="connsiteX2" fmla="*/ 104775 w 239385"/>
                    <a:gd name="connsiteY2" fmla="*/ 0 h 163073"/>
                    <a:gd name="connsiteX3" fmla="*/ 200025 w 239385"/>
                    <a:gd name="connsiteY3" fmla="*/ 47625 h 163073"/>
                    <a:gd name="connsiteX4" fmla="*/ 171450 w 239385"/>
                    <a:gd name="connsiteY4" fmla="*/ 133350 h 163073"/>
                    <a:gd name="connsiteX5" fmla="*/ 239385 w 239385"/>
                    <a:gd name="connsiteY5" fmla="*/ 163073 h 163073"/>
                    <a:gd name="connsiteX0" fmla="*/ 45244 w 239385"/>
                    <a:gd name="connsiteY0" fmla="*/ 138112 h 163073"/>
                    <a:gd name="connsiteX1" fmla="*/ 0 w 239385"/>
                    <a:gd name="connsiteY1" fmla="*/ 47625 h 163073"/>
                    <a:gd name="connsiteX2" fmla="*/ 104775 w 239385"/>
                    <a:gd name="connsiteY2" fmla="*/ 0 h 163073"/>
                    <a:gd name="connsiteX3" fmla="*/ 200025 w 239385"/>
                    <a:gd name="connsiteY3" fmla="*/ 47625 h 163073"/>
                    <a:gd name="connsiteX4" fmla="*/ 171450 w 239385"/>
                    <a:gd name="connsiteY4" fmla="*/ 133350 h 163073"/>
                    <a:gd name="connsiteX5" fmla="*/ 239385 w 239385"/>
                    <a:gd name="connsiteY5" fmla="*/ 163073 h 163073"/>
                    <a:gd name="connsiteX0" fmla="*/ 45244 w 200025"/>
                    <a:gd name="connsiteY0" fmla="*/ 138112 h 138112"/>
                    <a:gd name="connsiteX1" fmla="*/ 0 w 200025"/>
                    <a:gd name="connsiteY1" fmla="*/ 47625 h 138112"/>
                    <a:gd name="connsiteX2" fmla="*/ 104775 w 200025"/>
                    <a:gd name="connsiteY2" fmla="*/ 0 h 138112"/>
                    <a:gd name="connsiteX3" fmla="*/ 200025 w 200025"/>
                    <a:gd name="connsiteY3" fmla="*/ 47625 h 138112"/>
                    <a:gd name="connsiteX4" fmla="*/ 171450 w 200025"/>
                    <a:gd name="connsiteY4" fmla="*/ 133350 h 138112"/>
                    <a:gd name="connsiteX0" fmla="*/ 45244 w 200025"/>
                    <a:gd name="connsiteY0" fmla="*/ 138112 h 138112"/>
                    <a:gd name="connsiteX1" fmla="*/ 0 w 200025"/>
                    <a:gd name="connsiteY1" fmla="*/ 47625 h 138112"/>
                    <a:gd name="connsiteX2" fmla="*/ 104775 w 200025"/>
                    <a:gd name="connsiteY2" fmla="*/ 0 h 138112"/>
                    <a:gd name="connsiteX3" fmla="*/ 200025 w 200025"/>
                    <a:gd name="connsiteY3" fmla="*/ 47625 h 138112"/>
                    <a:gd name="connsiteX4" fmla="*/ 164306 w 200025"/>
                    <a:gd name="connsiteY4" fmla="*/ 135731 h 138112"/>
                    <a:gd name="connsiteX0" fmla="*/ 45244 w 200025"/>
                    <a:gd name="connsiteY0" fmla="*/ 150018 h 150018"/>
                    <a:gd name="connsiteX1" fmla="*/ 0 w 200025"/>
                    <a:gd name="connsiteY1" fmla="*/ 59531 h 150018"/>
                    <a:gd name="connsiteX2" fmla="*/ 107156 w 200025"/>
                    <a:gd name="connsiteY2" fmla="*/ 0 h 150018"/>
                    <a:gd name="connsiteX3" fmla="*/ 200025 w 200025"/>
                    <a:gd name="connsiteY3" fmla="*/ 59531 h 150018"/>
                    <a:gd name="connsiteX4" fmla="*/ 164306 w 200025"/>
                    <a:gd name="connsiteY4" fmla="*/ 147637 h 150018"/>
                    <a:gd name="connsiteX0" fmla="*/ 45244 w 216694"/>
                    <a:gd name="connsiteY0" fmla="*/ 150018 h 150018"/>
                    <a:gd name="connsiteX1" fmla="*/ 0 w 216694"/>
                    <a:gd name="connsiteY1" fmla="*/ 59531 h 150018"/>
                    <a:gd name="connsiteX2" fmla="*/ 107156 w 216694"/>
                    <a:gd name="connsiteY2" fmla="*/ 0 h 150018"/>
                    <a:gd name="connsiteX3" fmla="*/ 216694 w 216694"/>
                    <a:gd name="connsiteY3" fmla="*/ 80962 h 150018"/>
                    <a:gd name="connsiteX4" fmla="*/ 164306 w 216694"/>
                    <a:gd name="connsiteY4" fmla="*/ 147637 h 150018"/>
                    <a:gd name="connsiteX0" fmla="*/ 45244 w 226219"/>
                    <a:gd name="connsiteY0" fmla="*/ 150018 h 150018"/>
                    <a:gd name="connsiteX1" fmla="*/ 0 w 226219"/>
                    <a:gd name="connsiteY1" fmla="*/ 59531 h 150018"/>
                    <a:gd name="connsiteX2" fmla="*/ 107156 w 226219"/>
                    <a:gd name="connsiteY2" fmla="*/ 0 h 150018"/>
                    <a:gd name="connsiteX3" fmla="*/ 226219 w 226219"/>
                    <a:gd name="connsiteY3" fmla="*/ 83343 h 150018"/>
                    <a:gd name="connsiteX4" fmla="*/ 164306 w 226219"/>
                    <a:gd name="connsiteY4" fmla="*/ 147637 h 150018"/>
                    <a:gd name="connsiteX0" fmla="*/ 54769 w 235744"/>
                    <a:gd name="connsiteY0" fmla="*/ 150018 h 150018"/>
                    <a:gd name="connsiteX1" fmla="*/ 0 w 235744"/>
                    <a:gd name="connsiteY1" fmla="*/ 83343 h 150018"/>
                    <a:gd name="connsiteX2" fmla="*/ 116681 w 235744"/>
                    <a:gd name="connsiteY2" fmla="*/ 0 h 150018"/>
                    <a:gd name="connsiteX3" fmla="*/ 235744 w 235744"/>
                    <a:gd name="connsiteY3" fmla="*/ 83343 h 150018"/>
                    <a:gd name="connsiteX4" fmla="*/ 173831 w 235744"/>
                    <a:gd name="connsiteY4" fmla="*/ 147637 h 150018"/>
                    <a:gd name="connsiteX0" fmla="*/ 54769 w 235744"/>
                    <a:gd name="connsiteY0" fmla="*/ 150018 h 157162"/>
                    <a:gd name="connsiteX1" fmla="*/ 0 w 235744"/>
                    <a:gd name="connsiteY1" fmla="*/ 83343 h 157162"/>
                    <a:gd name="connsiteX2" fmla="*/ 116681 w 235744"/>
                    <a:gd name="connsiteY2" fmla="*/ 0 h 157162"/>
                    <a:gd name="connsiteX3" fmla="*/ 235744 w 235744"/>
                    <a:gd name="connsiteY3" fmla="*/ 83343 h 157162"/>
                    <a:gd name="connsiteX4" fmla="*/ 159544 w 235744"/>
                    <a:gd name="connsiteY4" fmla="*/ 157162 h 157162"/>
                    <a:gd name="connsiteX0" fmla="*/ 71438 w 235744"/>
                    <a:gd name="connsiteY0" fmla="*/ 157161 h 157162"/>
                    <a:gd name="connsiteX1" fmla="*/ 0 w 235744"/>
                    <a:gd name="connsiteY1" fmla="*/ 83343 h 157162"/>
                    <a:gd name="connsiteX2" fmla="*/ 116681 w 235744"/>
                    <a:gd name="connsiteY2" fmla="*/ 0 h 157162"/>
                    <a:gd name="connsiteX3" fmla="*/ 235744 w 235744"/>
                    <a:gd name="connsiteY3" fmla="*/ 83343 h 157162"/>
                    <a:gd name="connsiteX4" fmla="*/ 159544 w 235744"/>
                    <a:gd name="connsiteY4" fmla="*/ 157162 h 157162"/>
                    <a:gd name="connsiteX0" fmla="*/ 73820 w 235744"/>
                    <a:gd name="connsiteY0" fmla="*/ 157161 h 157162"/>
                    <a:gd name="connsiteX1" fmla="*/ 0 w 235744"/>
                    <a:gd name="connsiteY1" fmla="*/ 83343 h 157162"/>
                    <a:gd name="connsiteX2" fmla="*/ 116681 w 235744"/>
                    <a:gd name="connsiteY2" fmla="*/ 0 h 157162"/>
                    <a:gd name="connsiteX3" fmla="*/ 235744 w 235744"/>
                    <a:gd name="connsiteY3" fmla="*/ 83343 h 157162"/>
                    <a:gd name="connsiteX4" fmla="*/ 159544 w 235744"/>
                    <a:gd name="connsiteY4" fmla="*/ 157162 h 157162"/>
                    <a:gd name="connsiteX0" fmla="*/ 73820 w 195263"/>
                    <a:gd name="connsiteY0" fmla="*/ 157161 h 157162"/>
                    <a:gd name="connsiteX1" fmla="*/ 0 w 195263"/>
                    <a:gd name="connsiteY1" fmla="*/ 83343 h 157162"/>
                    <a:gd name="connsiteX2" fmla="*/ 116681 w 195263"/>
                    <a:gd name="connsiteY2" fmla="*/ 0 h 157162"/>
                    <a:gd name="connsiteX3" fmla="*/ 195263 w 195263"/>
                    <a:gd name="connsiteY3" fmla="*/ 78580 h 157162"/>
                    <a:gd name="connsiteX4" fmla="*/ 159544 w 195263"/>
                    <a:gd name="connsiteY4" fmla="*/ 157162 h 157162"/>
                    <a:gd name="connsiteX0" fmla="*/ 30958 w 152401"/>
                    <a:gd name="connsiteY0" fmla="*/ 157161 h 157162"/>
                    <a:gd name="connsiteX1" fmla="*/ 0 w 152401"/>
                    <a:gd name="connsiteY1" fmla="*/ 85724 h 157162"/>
                    <a:gd name="connsiteX2" fmla="*/ 73819 w 152401"/>
                    <a:gd name="connsiteY2" fmla="*/ 0 h 157162"/>
                    <a:gd name="connsiteX3" fmla="*/ 152401 w 152401"/>
                    <a:gd name="connsiteY3" fmla="*/ 78580 h 157162"/>
                    <a:gd name="connsiteX4" fmla="*/ 116682 w 152401"/>
                    <a:gd name="connsiteY4" fmla="*/ 157162 h 157162"/>
                    <a:gd name="connsiteX0" fmla="*/ 30958 w 152401"/>
                    <a:gd name="connsiteY0" fmla="*/ 154780 h 154781"/>
                    <a:gd name="connsiteX1" fmla="*/ 0 w 152401"/>
                    <a:gd name="connsiteY1" fmla="*/ 83343 h 154781"/>
                    <a:gd name="connsiteX2" fmla="*/ 76200 w 152401"/>
                    <a:gd name="connsiteY2" fmla="*/ 0 h 154781"/>
                    <a:gd name="connsiteX3" fmla="*/ 152401 w 152401"/>
                    <a:gd name="connsiteY3" fmla="*/ 76199 h 154781"/>
                    <a:gd name="connsiteX4" fmla="*/ 116682 w 152401"/>
                    <a:gd name="connsiteY4" fmla="*/ 154781 h 154781"/>
                    <a:gd name="connsiteX0" fmla="*/ 26195 w 147638"/>
                    <a:gd name="connsiteY0" fmla="*/ 154780 h 154781"/>
                    <a:gd name="connsiteX1" fmla="*/ 0 w 147638"/>
                    <a:gd name="connsiteY1" fmla="*/ 76199 h 154781"/>
                    <a:gd name="connsiteX2" fmla="*/ 71437 w 147638"/>
                    <a:gd name="connsiteY2" fmla="*/ 0 h 154781"/>
                    <a:gd name="connsiteX3" fmla="*/ 147638 w 147638"/>
                    <a:gd name="connsiteY3" fmla="*/ 76199 h 154781"/>
                    <a:gd name="connsiteX4" fmla="*/ 111919 w 147638"/>
                    <a:gd name="connsiteY4" fmla="*/ 154781 h 154781"/>
                    <a:gd name="connsiteX0" fmla="*/ 28576 w 150019"/>
                    <a:gd name="connsiteY0" fmla="*/ 154780 h 154781"/>
                    <a:gd name="connsiteX1" fmla="*/ 0 w 150019"/>
                    <a:gd name="connsiteY1" fmla="*/ 76199 h 154781"/>
                    <a:gd name="connsiteX2" fmla="*/ 73818 w 150019"/>
                    <a:gd name="connsiteY2" fmla="*/ 0 h 154781"/>
                    <a:gd name="connsiteX3" fmla="*/ 150019 w 150019"/>
                    <a:gd name="connsiteY3" fmla="*/ 76199 h 154781"/>
                    <a:gd name="connsiteX4" fmla="*/ 114300 w 150019"/>
                    <a:gd name="connsiteY4" fmla="*/ 154781 h 154781"/>
                    <a:gd name="connsiteX0" fmla="*/ 30957 w 152400"/>
                    <a:gd name="connsiteY0" fmla="*/ 154780 h 154781"/>
                    <a:gd name="connsiteX1" fmla="*/ 0 w 152400"/>
                    <a:gd name="connsiteY1" fmla="*/ 78580 h 154781"/>
                    <a:gd name="connsiteX2" fmla="*/ 76199 w 152400"/>
                    <a:gd name="connsiteY2" fmla="*/ 0 h 154781"/>
                    <a:gd name="connsiteX3" fmla="*/ 152400 w 152400"/>
                    <a:gd name="connsiteY3" fmla="*/ 76199 h 154781"/>
                    <a:gd name="connsiteX4" fmla="*/ 116681 w 152400"/>
                    <a:gd name="connsiteY4" fmla="*/ 154781 h 154781"/>
                    <a:gd name="connsiteX0" fmla="*/ 35719 w 157162"/>
                    <a:gd name="connsiteY0" fmla="*/ 154780 h 154781"/>
                    <a:gd name="connsiteX1" fmla="*/ 0 w 157162"/>
                    <a:gd name="connsiteY1" fmla="*/ 78580 h 154781"/>
                    <a:gd name="connsiteX2" fmla="*/ 80961 w 157162"/>
                    <a:gd name="connsiteY2" fmla="*/ 0 h 154781"/>
                    <a:gd name="connsiteX3" fmla="*/ 157162 w 157162"/>
                    <a:gd name="connsiteY3" fmla="*/ 76199 h 154781"/>
                    <a:gd name="connsiteX4" fmla="*/ 121443 w 157162"/>
                    <a:gd name="connsiteY4" fmla="*/ 154781 h 154781"/>
                    <a:gd name="connsiteX0" fmla="*/ 28576 w 150019"/>
                    <a:gd name="connsiteY0" fmla="*/ 154780 h 154781"/>
                    <a:gd name="connsiteX1" fmla="*/ 0 w 150019"/>
                    <a:gd name="connsiteY1" fmla="*/ 78580 h 154781"/>
                    <a:gd name="connsiteX2" fmla="*/ 73818 w 150019"/>
                    <a:gd name="connsiteY2" fmla="*/ 0 h 154781"/>
                    <a:gd name="connsiteX3" fmla="*/ 150019 w 150019"/>
                    <a:gd name="connsiteY3" fmla="*/ 76199 h 154781"/>
                    <a:gd name="connsiteX4" fmla="*/ 114300 w 150019"/>
                    <a:gd name="connsiteY4" fmla="*/ 154781 h 154781"/>
                    <a:gd name="connsiteX0" fmla="*/ 28576 w 150019"/>
                    <a:gd name="connsiteY0" fmla="*/ 154780 h 154781"/>
                    <a:gd name="connsiteX1" fmla="*/ 0 w 150019"/>
                    <a:gd name="connsiteY1" fmla="*/ 80962 h 154781"/>
                    <a:gd name="connsiteX2" fmla="*/ 73818 w 150019"/>
                    <a:gd name="connsiteY2" fmla="*/ 0 h 154781"/>
                    <a:gd name="connsiteX3" fmla="*/ 150019 w 150019"/>
                    <a:gd name="connsiteY3" fmla="*/ 76199 h 154781"/>
                    <a:gd name="connsiteX4" fmla="*/ 114300 w 150019"/>
                    <a:gd name="connsiteY4" fmla="*/ 154781 h 154781"/>
                    <a:gd name="connsiteX0" fmla="*/ 28576 w 150019"/>
                    <a:gd name="connsiteY0" fmla="*/ 154780 h 154781"/>
                    <a:gd name="connsiteX1" fmla="*/ 0 w 150019"/>
                    <a:gd name="connsiteY1" fmla="*/ 73818 h 154781"/>
                    <a:gd name="connsiteX2" fmla="*/ 73818 w 150019"/>
                    <a:gd name="connsiteY2" fmla="*/ 0 h 154781"/>
                    <a:gd name="connsiteX3" fmla="*/ 150019 w 150019"/>
                    <a:gd name="connsiteY3" fmla="*/ 76199 h 154781"/>
                    <a:gd name="connsiteX4" fmla="*/ 114300 w 150019"/>
                    <a:gd name="connsiteY4" fmla="*/ 154781 h 154781"/>
                    <a:gd name="connsiteX0" fmla="*/ 30958 w 152401"/>
                    <a:gd name="connsiteY0" fmla="*/ 154780 h 154781"/>
                    <a:gd name="connsiteX1" fmla="*/ 0 w 152401"/>
                    <a:gd name="connsiteY1" fmla="*/ 73818 h 154781"/>
                    <a:gd name="connsiteX2" fmla="*/ 76200 w 152401"/>
                    <a:gd name="connsiteY2" fmla="*/ 0 h 154781"/>
                    <a:gd name="connsiteX3" fmla="*/ 152401 w 152401"/>
                    <a:gd name="connsiteY3" fmla="*/ 76199 h 154781"/>
                    <a:gd name="connsiteX4" fmla="*/ 116682 w 152401"/>
                    <a:gd name="connsiteY4" fmla="*/ 154781 h 154781"/>
                    <a:gd name="connsiteX0" fmla="*/ 30958 w 152401"/>
                    <a:gd name="connsiteY0" fmla="*/ 154780 h 154781"/>
                    <a:gd name="connsiteX1" fmla="*/ 0 w 152401"/>
                    <a:gd name="connsiteY1" fmla="*/ 73818 h 154781"/>
                    <a:gd name="connsiteX2" fmla="*/ 76200 w 152401"/>
                    <a:gd name="connsiteY2" fmla="*/ 0 h 154781"/>
                    <a:gd name="connsiteX3" fmla="*/ 152401 w 152401"/>
                    <a:gd name="connsiteY3" fmla="*/ 76199 h 154781"/>
                    <a:gd name="connsiteX4" fmla="*/ 116682 w 152401"/>
                    <a:gd name="connsiteY4" fmla="*/ 154781 h 154781"/>
                    <a:gd name="connsiteX0" fmla="*/ 33339 w 154782"/>
                    <a:gd name="connsiteY0" fmla="*/ 154780 h 154781"/>
                    <a:gd name="connsiteX1" fmla="*/ 0 w 154782"/>
                    <a:gd name="connsiteY1" fmla="*/ 78580 h 154781"/>
                    <a:gd name="connsiteX2" fmla="*/ 78581 w 154782"/>
                    <a:gd name="connsiteY2" fmla="*/ 0 h 154781"/>
                    <a:gd name="connsiteX3" fmla="*/ 154782 w 154782"/>
                    <a:gd name="connsiteY3" fmla="*/ 76199 h 154781"/>
                    <a:gd name="connsiteX4" fmla="*/ 119063 w 154782"/>
                    <a:gd name="connsiteY4" fmla="*/ 154781 h 154781"/>
                    <a:gd name="connsiteX0" fmla="*/ 28576 w 150019"/>
                    <a:gd name="connsiteY0" fmla="*/ 154780 h 154781"/>
                    <a:gd name="connsiteX1" fmla="*/ 0 w 150019"/>
                    <a:gd name="connsiteY1" fmla="*/ 76199 h 154781"/>
                    <a:gd name="connsiteX2" fmla="*/ 73818 w 150019"/>
                    <a:gd name="connsiteY2" fmla="*/ 0 h 154781"/>
                    <a:gd name="connsiteX3" fmla="*/ 150019 w 150019"/>
                    <a:gd name="connsiteY3" fmla="*/ 76199 h 154781"/>
                    <a:gd name="connsiteX4" fmla="*/ 114300 w 150019"/>
                    <a:gd name="connsiteY4" fmla="*/ 154781 h 154781"/>
                    <a:gd name="connsiteX0" fmla="*/ 30958 w 152401"/>
                    <a:gd name="connsiteY0" fmla="*/ 154780 h 154781"/>
                    <a:gd name="connsiteX1" fmla="*/ 0 w 152401"/>
                    <a:gd name="connsiteY1" fmla="*/ 73818 h 154781"/>
                    <a:gd name="connsiteX2" fmla="*/ 76200 w 152401"/>
                    <a:gd name="connsiteY2" fmla="*/ 0 h 154781"/>
                    <a:gd name="connsiteX3" fmla="*/ 152401 w 152401"/>
                    <a:gd name="connsiteY3" fmla="*/ 76199 h 154781"/>
                    <a:gd name="connsiteX4" fmla="*/ 116682 w 152401"/>
                    <a:gd name="connsiteY4" fmla="*/ 154781 h 154781"/>
                    <a:gd name="connsiteX0" fmla="*/ 30958 w 152401"/>
                    <a:gd name="connsiteY0" fmla="*/ 154780 h 154781"/>
                    <a:gd name="connsiteX1" fmla="*/ 0 w 152401"/>
                    <a:gd name="connsiteY1" fmla="*/ 76199 h 154781"/>
                    <a:gd name="connsiteX2" fmla="*/ 76200 w 152401"/>
                    <a:gd name="connsiteY2" fmla="*/ 0 h 154781"/>
                    <a:gd name="connsiteX3" fmla="*/ 152401 w 152401"/>
                    <a:gd name="connsiteY3" fmla="*/ 76199 h 154781"/>
                    <a:gd name="connsiteX4" fmla="*/ 116682 w 152401"/>
                    <a:gd name="connsiteY4" fmla="*/ 154781 h 154781"/>
                    <a:gd name="connsiteX0" fmla="*/ 35721 w 152401"/>
                    <a:gd name="connsiteY0" fmla="*/ 150017 h 154781"/>
                    <a:gd name="connsiteX1" fmla="*/ 0 w 152401"/>
                    <a:gd name="connsiteY1" fmla="*/ 76199 h 154781"/>
                    <a:gd name="connsiteX2" fmla="*/ 76200 w 152401"/>
                    <a:gd name="connsiteY2" fmla="*/ 0 h 154781"/>
                    <a:gd name="connsiteX3" fmla="*/ 152401 w 152401"/>
                    <a:gd name="connsiteY3" fmla="*/ 76199 h 154781"/>
                    <a:gd name="connsiteX4" fmla="*/ 116682 w 152401"/>
                    <a:gd name="connsiteY4" fmla="*/ 154781 h 154781"/>
                    <a:gd name="connsiteX0" fmla="*/ 35721 w 152401"/>
                    <a:gd name="connsiteY0" fmla="*/ 150017 h 154781"/>
                    <a:gd name="connsiteX1" fmla="*/ 0 w 152401"/>
                    <a:gd name="connsiteY1" fmla="*/ 76199 h 154781"/>
                    <a:gd name="connsiteX2" fmla="*/ 76200 w 152401"/>
                    <a:gd name="connsiteY2" fmla="*/ 0 h 154781"/>
                    <a:gd name="connsiteX3" fmla="*/ 152401 w 152401"/>
                    <a:gd name="connsiteY3" fmla="*/ 76199 h 154781"/>
                    <a:gd name="connsiteX4" fmla="*/ 123826 w 152401"/>
                    <a:gd name="connsiteY4" fmla="*/ 154781 h 154781"/>
                    <a:gd name="connsiteX0" fmla="*/ 35721 w 152401"/>
                    <a:gd name="connsiteY0" fmla="*/ 150017 h 152400"/>
                    <a:gd name="connsiteX1" fmla="*/ 0 w 152401"/>
                    <a:gd name="connsiteY1" fmla="*/ 76199 h 152400"/>
                    <a:gd name="connsiteX2" fmla="*/ 76200 w 152401"/>
                    <a:gd name="connsiteY2" fmla="*/ 0 h 152400"/>
                    <a:gd name="connsiteX3" fmla="*/ 152401 w 152401"/>
                    <a:gd name="connsiteY3" fmla="*/ 76199 h 152400"/>
                    <a:gd name="connsiteX4" fmla="*/ 121445 w 152401"/>
                    <a:gd name="connsiteY4" fmla="*/ 152400 h 152400"/>
                    <a:gd name="connsiteX0" fmla="*/ 35721 w 152401"/>
                    <a:gd name="connsiteY0" fmla="*/ 150017 h 150017"/>
                    <a:gd name="connsiteX1" fmla="*/ 0 w 152401"/>
                    <a:gd name="connsiteY1" fmla="*/ 76199 h 150017"/>
                    <a:gd name="connsiteX2" fmla="*/ 76200 w 152401"/>
                    <a:gd name="connsiteY2" fmla="*/ 0 h 150017"/>
                    <a:gd name="connsiteX3" fmla="*/ 152401 w 152401"/>
                    <a:gd name="connsiteY3" fmla="*/ 76199 h 150017"/>
                    <a:gd name="connsiteX4" fmla="*/ 119064 w 152401"/>
                    <a:gd name="connsiteY4" fmla="*/ 147638 h 150017"/>
                    <a:gd name="connsiteX0" fmla="*/ 35721 w 152401"/>
                    <a:gd name="connsiteY0" fmla="*/ 150017 h 150020"/>
                    <a:gd name="connsiteX1" fmla="*/ 0 w 152401"/>
                    <a:gd name="connsiteY1" fmla="*/ 76199 h 150020"/>
                    <a:gd name="connsiteX2" fmla="*/ 76200 w 152401"/>
                    <a:gd name="connsiteY2" fmla="*/ 0 h 150020"/>
                    <a:gd name="connsiteX3" fmla="*/ 152401 w 152401"/>
                    <a:gd name="connsiteY3" fmla="*/ 76199 h 150020"/>
                    <a:gd name="connsiteX4" fmla="*/ 116682 w 152401"/>
                    <a:gd name="connsiteY4" fmla="*/ 150020 h 150020"/>
                    <a:gd name="connsiteX0" fmla="*/ 35721 w 152401"/>
                    <a:gd name="connsiteY0" fmla="*/ 150017 h 150020"/>
                    <a:gd name="connsiteX1" fmla="*/ 0 w 152401"/>
                    <a:gd name="connsiteY1" fmla="*/ 76199 h 150020"/>
                    <a:gd name="connsiteX2" fmla="*/ 76200 w 152401"/>
                    <a:gd name="connsiteY2" fmla="*/ 0 h 150020"/>
                    <a:gd name="connsiteX3" fmla="*/ 152401 w 152401"/>
                    <a:gd name="connsiteY3" fmla="*/ 76199 h 150020"/>
                    <a:gd name="connsiteX4" fmla="*/ 116682 w 152401"/>
                    <a:gd name="connsiteY4" fmla="*/ 150020 h 150020"/>
                    <a:gd name="connsiteX0" fmla="*/ 35721 w 152401"/>
                    <a:gd name="connsiteY0" fmla="*/ 150017 h 150020"/>
                    <a:gd name="connsiteX1" fmla="*/ 0 w 152401"/>
                    <a:gd name="connsiteY1" fmla="*/ 76199 h 150020"/>
                    <a:gd name="connsiteX2" fmla="*/ 76200 w 152401"/>
                    <a:gd name="connsiteY2" fmla="*/ 0 h 150020"/>
                    <a:gd name="connsiteX3" fmla="*/ 152401 w 152401"/>
                    <a:gd name="connsiteY3" fmla="*/ 76199 h 150020"/>
                    <a:gd name="connsiteX4" fmla="*/ 116682 w 152401"/>
                    <a:gd name="connsiteY4" fmla="*/ 150020 h 150020"/>
                    <a:gd name="connsiteX0" fmla="*/ 35721 w 152401"/>
                    <a:gd name="connsiteY0" fmla="*/ 150017 h 150020"/>
                    <a:gd name="connsiteX1" fmla="*/ 0 w 152401"/>
                    <a:gd name="connsiteY1" fmla="*/ 76199 h 150020"/>
                    <a:gd name="connsiteX2" fmla="*/ 76200 w 152401"/>
                    <a:gd name="connsiteY2" fmla="*/ 0 h 150020"/>
                    <a:gd name="connsiteX3" fmla="*/ 152401 w 152401"/>
                    <a:gd name="connsiteY3" fmla="*/ 76199 h 150020"/>
                    <a:gd name="connsiteX4" fmla="*/ 116682 w 152401"/>
                    <a:gd name="connsiteY4" fmla="*/ 150020 h 150020"/>
                    <a:gd name="connsiteX0" fmla="*/ 35721 w 152401"/>
                    <a:gd name="connsiteY0" fmla="*/ 150017 h 150020"/>
                    <a:gd name="connsiteX1" fmla="*/ 0 w 152401"/>
                    <a:gd name="connsiteY1" fmla="*/ 76199 h 150020"/>
                    <a:gd name="connsiteX2" fmla="*/ 76200 w 152401"/>
                    <a:gd name="connsiteY2" fmla="*/ 0 h 150020"/>
                    <a:gd name="connsiteX3" fmla="*/ 152401 w 152401"/>
                    <a:gd name="connsiteY3" fmla="*/ 76199 h 150020"/>
                    <a:gd name="connsiteX4" fmla="*/ 116682 w 152401"/>
                    <a:gd name="connsiteY4" fmla="*/ 150020 h 150020"/>
                    <a:gd name="connsiteX0" fmla="*/ 35721 w 153268"/>
                    <a:gd name="connsiteY0" fmla="*/ 150017 h 150020"/>
                    <a:gd name="connsiteX1" fmla="*/ 0 w 153268"/>
                    <a:gd name="connsiteY1" fmla="*/ 76199 h 150020"/>
                    <a:gd name="connsiteX2" fmla="*/ 76200 w 153268"/>
                    <a:gd name="connsiteY2" fmla="*/ 0 h 150020"/>
                    <a:gd name="connsiteX3" fmla="*/ 152401 w 153268"/>
                    <a:gd name="connsiteY3" fmla="*/ 76199 h 150020"/>
                    <a:gd name="connsiteX4" fmla="*/ 116682 w 153268"/>
                    <a:gd name="connsiteY4" fmla="*/ 150020 h 150020"/>
                    <a:gd name="connsiteX0" fmla="*/ 35721 w 153268"/>
                    <a:gd name="connsiteY0" fmla="*/ 150017 h 150020"/>
                    <a:gd name="connsiteX1" fmla="*/ 0 w 153268"/>
                    <a:gd name="connsiteY1" fmla="*/ 76199 h 150020"/>
                    <a:gd name="connsiteX2" fmla="*/ 76200 w 153268"/>
                    <a:gd name="connsiteY2" fmla="*/ 0 h 150020"/>
                    <a:gd name="connsiteX3" fmla="*/ 152401 w 153268"/>
                    <a:gd name="connsiteY3" fmla="*/ 76199 h 150020"/>
                    <a:gd name="connsiteX4" fmla="*/ 116682 w 153268"/>
                    <a:gd name="connsiteY4" fmla="*/ 150020 h 150020"/>
                    <a:gd name="connsiteX0" fmla="*/ 35721 w 153268"/>
                    <a:gd name="connsiteY0" fmla="*/ 150017 h 150020"/>
                    <a:gd name="connsiteX1" fmla="*/ 0 w 153268"/>
                    <a:gd name="connsiteY1" fmla="*/ 76199 h 150020"/>
                    <a:gd name="connsiteX2" fmla="*/ 76200 w 153268"/>
                    <a:gd name="connsiteY2" fmla="*/ 0 h 150020"/>
                    <a:gd name="connsiteX3" fmla="*/ 152401 w 153268"/>
                    <a:gd name="connsiteY3" fmla="*/ 76199 h 150020"/>
                    <a:gd name="connsiteX4" fmla="*/ 116682 w 153268"/>
                    <a:gd name="connsiteY4" fmla="*/ 150020 h 150020"/>
                    <a:gd name="connsiteX0" fmla="*/ 35721 w 153268"/>
                    <a:gd name="connsiteY0" fmla="*/ 150017 h 150020"/>
                    <a:gd name="connsiteX1" fmla="*/ 0 w 153268"/>
                    <a:gd name="connsiteY1" fmla="*/ 76199 h 150020"/>
                    <a:gd name="connsiteX2" fmla="*/ 76200 w 153268"/>
                    <a:gd name="connsiteY2" fmla="*/ 0 h 150020"/>
                    <a:gd name="connsiteX3" fmla="*/ 152401 w 153268"/>
                    <a:gd name="connsiteY3" fmla="*/ 76199 h 150020"/>
                    <a:gd name="connsiteX4" fmla="*/ 116682 w 153268"/>
                    <a:gd name="connsiteY4" fmla="*/ 150020 h 150020"/>
                    <a:gd name="connsiteX0" fmla="*/ 35721 w 153268"/>
                    <a:gd name="connsiteY0" fmla="*/ 150017 h 150020"/>
                    <a:gd name="connsiteX1" fmla="*/ 0 w 153268"/>
                    <a:gd name="connsiteY1" fmla="*/ 76199 h 150020"/>
                    <a:gd name="connsiteX2" fmla="*/ 76200 w 153268"/>
                    <a:gd name="connsiteY2" fmla="*/ 0 h 150020"/>
                    <a:gd name="connsiteX3" fmla="*/ 152401 w 153268"/>
                    <a:gd name="connsiteY3" fmla="*/ 76199 h 150020"/>
                    <a:gd name="connsiteX4" fmla="*/ 116682 w 153268"/>
                    <a:gd name="connsiteY4" fmla="*/ 150020 h 150020"/>
                    <a:gd name="connsiteX0" fmla="*/ 35721 w 153268"/>
                    <a:gd name="connsiteY0" fmla="*/ 150017 h 150020"/>
                    <a:gd name="connsiteX1" fmla="*/ 0 w 153268"/>
                    <a:gd name="connsiteY1" fmla="*/ 76199 h 150020"/>
                    <a:gd name="connsiteX2" fmla="*/ 76200 w 153268"/>
                    <a:gd name="connsiteY2" fmla="*/ 0 h 150020"/>
                    <a:gd name="connsiteX3" fmla="*/ 152401 w 153268"/>
                    <a:gd name="connsiteY3" fmla="*/ 76199 h 150020"/>
                    <a:gd name="connsiteX4" fmla="*/ 116682 w 153268"/>
                    <a:gd name="connsiteY4" fmla="*/ 150020 h 150020"/>
                    <a:gd name="connsiteX0" fmla="*/ 0 w 117547"/>
                    <a:gd name="connsiteY0" fmla="*/ 150017 h 150020"/>
                    <a:gd name="connsiteX1" fmla="*/ 40479 w 117547"/>
                    <a:gd name="connsiteY1" fmla="*/ 0 h 150020"/>
                    <a:gd name="connsiteX2" fmla="*/ 116680 w 117547"/>
                    <a:gd name="connsiteY2" fmla="*/ 76199 h 150020"/>
                    <a:gd name="connsiteX3" fmla="*/ 80961 w 117547"/>
                    <a:gd name="connsiteY3" fmla="*/ 150020 h 150020"/>
                    <a:gd name="connsiteX0" fmla="*/ 0 w 77068"/>
                    <a:gd name="connsiteY0" fmla="*/ 0 h 150020"/>
                    <a:gd name="connsiteX1" fmla="*/ 76201 w 77068"/>
                    <a:gd name="connsiteY1" fmla="*/ 76199 h 150020"/>
                    <a:gd name="connsiteX2" fmla="*/ 40482 w 77068"/>
                    <a:gd name="connsiteY2" fmla="*/ 150020 h 15002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77068" h="150020">
                      <a:moveTo>
                        <a:pt x="0" y="0"/>
                      </a:moveTo>
                      <a:cubicBezTo>
                        <a:pt x="77787" y="1588"/>
                        <a:pt x="79376" y="29368"/>
                        <a:pt x="76201" y="76199"/>
                      </a:cubicBezTo>
                      <a:cubicBezTo>
                        <a:pt x="71439" y="131762"/>
                        <a:pt x="52388" y="125413"/>
                        <a:pt x="40482" y="150020"/>
                      </a:cubicBezTo>
                    </a:path>
                  </a:pathLst>
                </a:custGeom>
                <a:noFill/>
                <a:ln w="25400">
                  <a:solidFill>
                    <a:srgbClr val="6969B6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CA" dirty="0"/>
                </a:p>
              </p:txBody>
            </p:sp>
          </p:grpSp>
          <p:sp>
            <p:nvSpPr>
              <p:cNvPr id="12" name="Freeform 11"/>
              <p:cNvSpPr/>
              <p:nvPr/>
            </p:nvSpPr>
            <p:spPr>
              <a:xfrm>
                <a:off x="828675" y="2207420"/>
                <a:ext cx="80963" cy="54769"/>
              </a:xfrm>
              <a:custGeom>
                <a:avLst/>
                <a:gdLst>
                  <a:gd name="connsiteX0" fmla="*/ 0 w 80963"/>
                  <a:gd name="connsiteY0" fmla="*/ 54769 h 54769"/>
                  <a:gd name="connsiteX1" fmla="*/ 80963 w 80963"/>
                  <a:gd name="connsiteY1" fmla="*/ 0 h 54769"/>
                  <a:gd name="connsiteX0" fmla="*/ 0 w 80963"/>
                  <a:gd name="connsiteY0" fmla="*/ 54769 h 54769"/>
                  <a:gd name="connsiteX1" fmla="*/ 45244 w 80963"/>
                  <a:gd name="connsiteY1" fmla="*/ 26194 h 54769"/>
                  <a:gd name="connsiteX2" fmla="*/ 80963 w 80963"/>
                  <a:gd name="connsiteY2" fmla="*/ 0 h 54769"/>
                  <a:gd name="connsiteX0" fmla="*/ 0 w 80963"/>
                  <a:gd name="connsiteY0" fmla="*/ 54769 h 54769"/>
                  <a:gd name="connsiteX1" fmla="*/ 40481 w 80963"/>
                  <a:gd name="connsiteY1" fmla="*/ 30956 h 54769"/>
                  <a:gd name="connsiteX2" fmla="*/ 80963 w 80963"/>
                  <a:gd name="connsiteY2" fmla="*/ 0 h 54769"/>
                  <a:gd name="connsiteX0" fmla="*/ 0 w 80963"/>
                  <a:gd name="connsiteY0" fmla="*/ 54769 h 54769"/>
                  <a:gd name="connsiteX1" fmla="*/ 80963 w 80963"/>
                  <a:gd name="connsiteY1" fmla="*/ 0 h 54769"/>
                  <a:gd name="connsiteX0" fmla="*/ 0 w 80963"/>
                  <a:gd name="connsiteY0" fmla="*/ 54769 h 54769"/>
                  <a:gd name="connsiteX1" fmla="*/ 80963 w 80963"/>
                  <a:gd name="connsiteY1" fmla="*/ 0 h 54769"/>
                  <a:gd name="connsiteX0" fmla="*/ 0 w 80963"/>
                  <a:gd name="connsiteY0" fmla="*/ 54769 h 54769"/>
                  <a:gd name="connsiteX1" fmla="*/ 80963 w 80963"/>
                  <a:gd name="connsiteY1" fmla="*/ 0 h 54769"/>
                  <a:gd name="connsiteX0" fmla="*/ 0 w 80963"/>
                  <a:gd name="connsiteY0" fmla="*/ 54769 h 54769"/>
                  <a:gd name="connsiteX1" fmla="*/ 80963 w 80963"/>
                  <a:gd name="connsiteY1" fmla="*/ 0 h 547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80963" h="54769">
                    <a:moveTo>
                      <a:pt x="0" y="54769"/>
                    </a:moveTo>
                    <a:cubicBezTo>
                      <a:pt x="17462" y="34131"/>
                      <a:pt x="30162" y="18256"/>
                      <a:pt x="80963" y="0"/>
                    </a:cubicBezTo>
                  </a:path>
                </a:pathLst>
              </a:custGeom>
              <a:noFill/>
              <a:ln w="25400">
                <a:solidFill>
                  <a:srgbClr val="6969B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A"/>
              </a:p>
            </p:txBody>
          </p:sp>
          <p:sp>
            <p:nvSpPr>
              <p:cNvPr id="53" name="Freeform 52"/>
              <p:cNvSpPr/>
              <p:nvPr/>
            </p:nvSpPr>
            <p:spPr>
              <a:xfrm flipH="1">
                <a:off x="1004083" y="2209801"/>
                <a:ext cx="80963" cy="54769"/>
              </a:xfrm>
              <a:custGeom>
                <a:avLst/>
                <a:gdLst>
                  <a:gd name="connsiteX0" fmla="*/ 0 w 80963"/>
                  <a:gd name="connsiteY0" fmla="*/ 54769 h 54769"/>
                  <a:gd name="connsiteX1" fmla="*/ 80963 w 80963"/>
                  <a:gd name="connsiteY1" fmla="*/ 0 h 54769"/>
                  <a:gd name="connsiteX0" fmla="*/ 0 w 80963"/>
                  <a:gd name="connsiteY0" fmla="*/ 54769 h 54769"/>
                  <a:gd name="connsiteX1" fmla="*/ 45244 w 80963"/>
                  <a:gd name="connsiteY1" fmla="*/ 26194 h 54769"/>
                  <a:gd name="connsiteX2" fmla="*/ 80963 w 80963"/>
                  <a:gd name="connsiteY2" fmla="*/ 0 h 54769"/>
                  <a:gd name="connsiteX0" fmla="*/ 0 w 80963"/>
                  <a:gd name="connsiteY0" fmla="*/ 54769 h 54769"/>
                  <a:gd name="connsiteX1" fmla="*/ 40481 w 80963"/>
                  <a:gd name="connsiteY1" fmla="*/ 30956 h 54769"/>
                  <a:gd name="connsiteX2" fmla="*/ 80963 w 80963"/>
                  <a:gd name="connsiteY2" fmla="*/ 0 h 54769"/>
                  <a:gd name="connsiteX0" fmla="*/ 0 w 80963"/>
                  <a:gd name="connsiteY0" fmla="*/ 54769 h 54769"/>
                  <a:gd name="connsiteX1" fmla="*/ 80963 w 80963"/>
                  <a:gd name="connsiteY1" fmla="*/ 0 h 54769"/>
                  <a:gd name="connsiteX0" fmla="*/ 0 w 80963"/>
                  <a:gd name="connsiteY0" fmla="*/ 54769 h 54769"/>
                  <a:gd name="connsiteX1" fmla="*/ 80963 w 80963"/>
                  <a:gd name="connsiteY1" fmla="*/ 0 h 54769"/>
                  <a:gd name="connsiteX0" fmla="*/ 0 w 80963"/>
                  <a:gd name="connsiteY0" fmla="*/ 54769 h 54769"/>
                  <a:gd name="connsiteX1" fmla="*/ 80963 w 80963"/>
                  <a:gd name="connsiteY1" fmla="*/ 0 h 54769"/>
                  <a:gd name="connsiteX0" fmla="*/ 0 w 80963"/>
                  <a:gd name="connsiteY0" fmla="*/ 54769 h 54769"/>
                  <a:gd name="connsiteX1" fmla="*/ 80963 w 80963"/>
                  <a:gd name="connsiteY1" fmla="*/ 0 h 547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80963" h="54769">
                    <a:moveTo>
                      <a:pt x="0" y="54769"/>
                    </a:moveTo>
                    <a:cubicBezTo>
                      <a:pt x="17462" y="34131"/>
                      <a:pt x="30162" y="18256"/>
                      <a:pt x="80963" y="0"/>
                    </a:cubicBezTo>
                  </a:path>
                </a:pathLst>
              </a:custGeom>
              <a:noFill/>
              <a:ln w="25400">
                <a:solidFill>
                  <a:srgbClr val="6969B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A"/>
              </a:p>
            </p:txBody>
          </p:sp>
        </p:grpSp>
        <p:grpSp>
          <p:nvGrpSpPr>
            <p:cNvPr id="55" name="Group 54"/>
            <p:cNvGrpSpPr/>
            <p:nvPr/>
          </p:nvGrpSpPr>
          <p:grpSpPr>
            <a:xfrm flipV="1">
              <a:off x="680809" y="2439797"/>
              <a:ext cx="559513" cy="282690"/>
              <a:chOff x="679395" y="2069683"/>
              <a:chExt cx="559513" cy="282690"/>
            </a:xfrm>
          </p:grpSpPr>
          <p:grpSp>
            <p:nvGrpSpPr>
              <p:cNvPr id="56" name="Group 55"/>
              <p:cNvGrpSpPr/>
              <p:nvPr/>
            </p:nvGrpSpPr>
            <p:grpSpPr>
              <a:xfrm>
                <a:off x="876399" y="2069683"/>
                <a:ext cx="153024" cy="150020"/>
                <a:chOff x="534893" y="1981085"/>
                <a:chExt cx="153024" cy="150020"/>
              </a:xfrm>
            </p:grpSpPr>
            <p:sp>
              <p:nvSpPr>
                <p:cNvPr id="65" name="Freeform 64"/>
                <p:cNvSpPr/>
                <p:nvPr/>
              </p:nvSpPr>
              <p:spPr>
                <a:xfrm>
                  <a:off x="610849" y="1981085"/>
                  <a:ext cx="77068" cy="150020"/>
                </a:xfrm>
                <a:custGeom>
                  <a:avLst/>
                  <a:gdLst>
                    <a:gd name="connsiteX0" fmla="*/ 0 w 295275"/>
                    <a:gd name="connsiteY0" fmla="*/ 152400 h 152400"/>
                    <a:gd name="connsiteX1" fmla="*/ 0 w 295275"/>
                    <a:gd name="connsiteY1" fmla="*/ 152400 h 152400"/>
                    <a:gd name="connsiteX2" fmla="*/ 66675 w 295275"/>
                    <a:gd name="connsiteY2" fmla="*/ 123825 h 152400"/>
                    <a:gd name="connsiteX3" fmla="*/ 38100 w 295275"/>
                    <a:gd name="connsiteY3" fmla="*/ 47625 h 152400"/>
                    <a:gd name="connsiteX4" fmla="*/ 142875 w 295275"/>
                    <a:gd name="connsiteY4" fmla="*/ 0 h 152400"/>
                    <a:gd name="connsiteX5" fmla="*/ 238125 w 295275"/>
                    <a:gd name="connsiteY5" fmla="*/ 47625 h 152400"/>
                    <a:gd name="connsiteX6" fmla="*/ 209550 w 295275"/>
                    <a:gd name="connsiteY6" fmla="*/ 133350 h 152400"/>
                    <a:gd name="connsiteX7" fmla="*/ 295275 w 295275"/>
                    <a:gd name="connsiteY7" fmla="*/ 152400 h 152400"/>
                    <a:gd name="connsiteX0" fmla="*/ 0 w 277485"/>
                    <a:gd name="connsiteY0" fmla="*/ 152400 h 163073"/>
                    <a:gd name="connsiteX1" fmla="*/ 0 w 277485"/>
                    <a:gd name="connsiteY1" fmla="*/ 152400 h 163073"/>
                    <a:gd name="connsiteX2" fmla="*/ 66675 w 277485"/>
                    <a:gd name="connsiteY2" fmla="*/ 123825 h 163073"/>
                    <a:gd name="connsiteX3" fmla="*/ 38100 w 277485"/>
                    <a:gd name="connsiteY3" fmla="*/ 47625 h 163073"/>
                    <a:gd name="connsiteX4" fmla="*/ 142875 w 277485"/>
                    <a:gd name="connsiteY4" fmla="*/ 0 h 163073"/>
                    <a:gd name="connsiteX5" fmla="*/ 238125 w 277485"/>
                    <a:gd name="connsiteY5" fmla="*/ 47625 h 163073"/>
                    <a:gd name="connsiteX6" fmla="*/ 209550 w 277485"/>
                    <a:gd name="connsiteY6" fmla="*/ 133350 h 163073"/>
                    <a:gd name="connsiteX7" fmla="*/ 277485 w 277485"/>
                    <a:gd name="connsiteY7" fmla="*/ 163073 h 163073"/>
                    <a:gd name="connsiteX0" fmla="*/ 0 w 277485"/>
                    <a:gd name="connsiteY0" fmla="*/ 152400 h 163073"/>
                    <a:gd name="connsiteX1" fmla="*/ 21348 w 277485"/>
                    <a:gd name="connsiteY1" fmla="*/ 141726 h 163073"/>
                    <a:gd name="connsiteX2" fmla="*/ 66675 w 277485"/>
                    <a:gd name="connsiteY2" fmla="*/ 123825 h 163073"/>
                    <a:gd name="connsiteX3" fmla="*/ 38100 w 277485"/>
                    <a:gd name="connsiteY3" fmla="*/ 47625 h 163073"/>
                    <a:gd name="connsiteX4" fmla="*/ 142875 w 277485"/>
                    <a:gd name="connsiteY4" fmla="*/ 0 h 163073"/>
                    <a:gd name="connsiteX5" fmla="*/ 238125 w 277485"/>
                    <a:gd name="connsiteY5" fmla="*/ 47625 h 163073"/>
                    <a:gd name="connsiteX6" fmla="*/ 209550 w 277485"/>
                    <a:gd name="connsiteY6" fmla="*/ 133350 h 163073"/>
                    <a:gd name="connsiteX7" fmla="*/ 277485 w 277485"/>
                    <a:gd name="connsiteY7" fmla="*/ 163073 h 163073"/>
                    <a:gd name="connsiteX0" fmla="*/ 35654 w 256212"/>
                    <a:gd name="connsiteY0" fmla="*/ 163073 h 163073"/>
                    <a:gd name="connsiteX1" fmla="*/ 75 w 256212"/>
                    <a:gd name="connsiteY1" fmla="*/ 141726 h 163073"/>
                    <a:gd name="connsiteX2" fmla="*/ 45402 w 256212"/>
                    <a:gd name="connsiteY2" fmla="*/ 123825 h 163073"/>
                    <a:gd name="connsiteX3" fmla="*/ 16827 w 256212"/>
                    <a:gd name="connsiteY3" fmla="*/ 47625 h 163073"/>
                    <a:gd name="connsiteX4" fmla="*/ 121602 w 256212"/>
                    <a:gd name="connsiteY4" fmla="*/ 0 h 163073"/>
                    <a:gd name="connsiteX5" fmla="*/ 216852 w 256212"/>
                    <a:gd name="connsiteY5" fmla="*/ 47625 h 163073"/>
                    <a:gd name="connsiteX6" fmla="*/ 188277 w 256212"/>
                    <a:gd name="connsiteY6" fmla="*/ 133350 h 163073"/>
                    <a:gd name="connsiteX7" fmla="*/ 256212 w 256212"/>
                    <a:gd name="connsiteY7" fmla="*/ 163073 h 163073"/>
                    <a:gd name="connsiteX0" fmla="*/ 0 w 256137"/>
                    <a:gd name="connsiteY0" fmla="*/ 141726 h 163073"/>
                    <a:gd name="connsiteX1" fmla="*/ 45327 w 256137"/>
                    <a:gd name="connsiteY1" fmla="*/ 123825 h 163073"/>
                    <a:gd name="connsiteX2" fmla="*/ 16752 w 256137"/>
                    <a:gd name="connsiteY2" fmla="*/ 47625 h 163073"/>
                    <a:gd name="connsiteX3" fmla="*/ 121527 w 256137"/>
                    <a:gd name="connsiteY3" fmla="*/ 0 h 163073"/>
                    <a:gd name="connsiteX4" fmla="*/ 216777 w 256137"/>
                    <a:gd name="connsiteY4" fmla="*/ 47625 h 163073"/>
                    <a:gd name="connsiteX5" fmla="*/ 188202 w 256137"/>
                    <a:gd name="connsiteY5" fmla="*/ 133350 h 163073"/>
                    <a:gd name="connsiteX6" fmla="*/ 256137 w 256137"/>
                    <a:gd name="connsiteY6" fmla="*/ 163073 h 163073"/>
                    <a:gd name="connsiteX0" fmla="*/ 8153 w 239385"/>
                    <a:gd name="connsiteY0" fmla="*/ 152400 h 163073"/>
                    <a:gd name="connsiteX1" fmla="*/ 28575 w 239385"/>
                    <a:gd name="connsiteY1" fmla="*/ 123825 h 163073"/>
                    <a:gd name="connsiteX2" fmla="*/ 0 w 239385"/>
                    <a:gd name="connsiteY2" fmla="*/ 47625 h 163073"/>
                    <a:gd name="connsiteX3" fmla="*/ 104775 w 239385"/>
                    <a:gd name="connsiteY3" fmla="*/ 0 h 163073"/>
                    <a:gd name="connsiteX4" fmla="*/ 200025 w 239385"/>
                    <a:gd name="connsiteY4" fmla="*/ 47625 h 163073"/>
                    <a:gd name="connsiteX5" fmla="*/ 171450 w 239385"/>
                    <a:gd name="connsiteY5" fmla="*/ 133350 h 163073"/>
                    <a:gd name="connsiteX6" fmla="*/ 239385 w 239385"/>
                    <a:gd name="connsiteY6" fmla="*/ 163073 h 163073"/>
                    <a:gd name="connsiteX0" fmla="*/ 8153 w 239385"/>
                    <a:gd name="connsiteY0" fmla="*/ 152400 h 163073"/>
                    <a:gd name="connsiteX1" fmla="*/ 35719 w 239385"/>
                    <a:gd name="connsiteY1" fmla="*/ 138112 h 163073"/>
                    <a:gd name="connsiteX2" fmla="*/ 0 w 239385"/>
                    <a:gd name="connsiteY2" fmla="*/ 47625 h 163073"/>
                    <a:gd name="connsiteX3" fmla="*/ 104775 w 239385"/>
                    <a:gd name="connsiteY3" fmla="*/ 0 h 163073"/>
                    <a:gd name="connsiteX4" fmla="*/ 200025 w 239385"/>
                    <a:gd name="connsiteY4" fmla="*/ 47625 h 163073"/>
                    <a:gd name="connsiteX5" fmla="*/ 171450 w 239385"/>
                    <a:gd name="connsiteY5" fmla="*/ 133350 h 163073"/>
                    <a:gd name="connsiteX6" fmla="*/ 239385 w 239385"/>
                    <a:gd name="connsiteY6" fmla="*/ 163073 h 163073"/>
                    <a:gd name="connsiteX0" fmla="*/ 35719 w 239385"/>
                    <a:gd name="connsiteY0" fmla="*/ 138112 h 163073"/>
                    <a:gd name="connsiteX1" fmla="*/ 0 w 239385"/>
                    <a:gd name="connsiteY1" fmla="*/ 47625 h 163073"/>
                    <a:gd name="connsiteX2" fmla="*/ 104775 w 239385"/>
                    <a:gd name="connsiteY2" fmla="*/ 0 h 163073"/>
                    <a:gd name="connsiteX3" fmla="*/ 200025 w 239385"/>
                    <a:gd name="connsiteY3" fmla="*/ 47625 h 163073"/>
                    <a:gd name="connsiteX4" fmla="*/ 171450 w 239385"/>
                    <a:gd name="connsiteY4" fmla="*/ 133350 h 163073"/>
                    <a:gd name="connsiteX5" fmla="*/ 239385 w 239385"/>
                    <a:gd name="connsiteY5" fmla="*/ 163073 h 163073"/>
                    <a:gd name="connsiteX0" fmla="*/ 45244 w 239385"/>
                    <a:gd name="connsiteY0" fmla="*/ 138112 h 163073"/>
                    <a:gd name="connsiteX1" fmla="*/ 0 w 239385"/>
                    <a:gd name="connsiteY1" fmla="*/ 47625 h 163073"/>
                    <a:gd name="connsiteX2" fmla="*/ 104775 w 239385"/>
                    <a:gd name="connsiteY2" fmla="*/ 0 h 163073"/>
                    <a:gd name="connsiteX3" fmla="*/ 200025 w 239385"/>
                    <a:gd name="connsiteY3" fmla="*/ 47625 h 163073"/>
                    <a:gd name="connsiteX4" fmla="*/ 171450 w 239385"/>
                    <a:gd name="connsiteY4" fmla="*/ 133350 h 163073"/>
                    <a:gd name="connsiteX5" fmla="*/ 239385 w 239385"/>
                    <a:gd name="connsiteY5" fmla="*/ 163073 h 163073"/>
                    <a:gd name="connsiteX0" fmla="*/ 45244 w 200025"/>
                    <a:gd name="connsiteY0" fmla="*/ 138112 h 138112"/>
                    <a:gd name="connsiteX1" fmla="*/ 0 w 200025"/>
                    <a:gd name="connsiteY1" fmla="*/ 47625 h 138112"/>
                    <a:gd name="connsiteX2" fmla="*/ 104775 w 200025"/>
                    <a:gd name="connsiteY2" fmla="*/ 0 h 138112"/>
                    <a:gd name="connsiteX3" fmla="*/ 200025 w 200025"/>
                    <a:gd name="connsiteY3" fmla="*/ 47625 h 138112"/>
                    <a:gd name="connsiteX4" fmla="*/ 171450 w 200025"/>
                    <a:gd name="connsiteY4" fmla="*/ 133350 h 138112"/>
                    <a:gd name="connsiteX0" fmla="*/ 45244 w 200025"/>
                    <a:gd name="connsiteY0" fmla="*/ 138112 h 138112"/>
                    <a:gd name="connsiteX1" fmla="*/ 0 w 200025"/>
                    <a:gd name="connsiteY1" fmla="*/ 47625 h 138112"/>
                    <a:gd name="connsiteX2" fmla="*/ 104775 w 200025"/>
                    <a:gd name="connsiteY2" fmla="*/ 0 h 138112"/>
                    <a:gd name="connsiteX3" fmla="*/ 200025 w 200025"/>
                    <a:gd name="connsiteY3" fmla="*/ 47625 h 138112"/>
                    <a:gd name="connsiteX4" fmla="*/ 164306 w 200025"/>
                    <a:gd name="connsiteY4" fmla="*/ 135731 h 138112"/>
                    <a:gd name="connsiteX0" fmla="*/ 45244 w 200025"/>
                    <a:gd name="connsiteY0" fmla="*/ 150018 h 150018"/>
                    <a:gd name="connsiteX1" fmla="*/ 0 w 200025"/>
                    <a:gd name="connsiteY1" fmla="*/ 59531 h 150018"/>
                    <a:gd name="connsiteX2" fmla="*/ 107156 w 200025"/>
                    <a:gd name="connsiteY2" fmla="*/ 0 h 150018"/>
                    <a:gd name="connsiteX3" fmla="*/ 200025 w 200025"/>
                    <a:gd name="connsiteY3" fmla="*/ 59531 h 150018"/>
                    <a:gd name="connsiteX4" fmla="*/ 164306 w 200025"/>
                    <a:gd name="connsiteY4" fmla="*/ 147637 h 150018"/>
                    <a:gd name="connsiteX0" fmla="*/ 45244 w 216694"/>
                    <a:gd name="connsiteY0" fmla="*/ 150018 h 150018"/>
                    <a:gd name="connsiteX1" fmla="*/ 0 w 216694"/>
                    <a:gd name="connsiteY1" fmla="*/ 59531 h 150018"/>
                    <a:gd name="connsiteX2" fmla="*/ 107156 w 216694"/>
                    <a:gd name="connsiteY2" fmla="*/ 0 h 150018"/>
                    <a:gd name="connsiteX3" fmla="*/ 216694 w 216694"/>
                    <a:gd name="connsiteY3" fmla="*/ 80962 h 150018"/>
                    <a:gd name="connsiteX4" fmla="*/ 164306 w 216694"/>
                    <a:gd name="connsiteY4" fmla="*/ 147637 h 150018"/>
                    <a:gd name="connsiteX0" fmla="*/ 45244 w 226219"/>
                    <a:gd name="connsiteY0" fmla="*/ 150018 h 150018"/>
                    <a:gd name="connsiteX1" fmla="*/ 0 w 226219"/>
                    <a:gd name="connsiteY1" fmla="*/ 59531 h 150018"/>
                    <a:gd name="connsiteX2" fmla="*/ 107156 w 226219"/>
                    <a:gd name="connsiteY2" fmla="*/ 0 h 150018"/>
                    <a:gd name="connsiteX3" fmla="*/ 226219 w 226219"/>
                    <a:gd name="connsiteY3" fmla="*/ 83343 h 150018"/>
                    <a:gd name="connsiteX4" fmla="*/ 164306 w 226219"/>
                    <a:gd name="connsiteY4" fmla="*/ 147637 h 150018"/>
                    <a:gd name="connsiteX0" fmla="*/ 54769 w 235744"/>
                    <a:gd name="connsiteY0" fmla="*/ 150018 h 150018"/>
                    <a:gd name="connsiteX1" fmla="*/ 0 w 235744"/>
                    <a:gd name="connsiteY1" fmla="*/ 83343 h 150018"/>
                    <a:gd name="connsiteX2" fmla="*/ 116681 w 235744"/>
                    <a:gd name="connsiteY2" fmla="*/ 0 h 150018"/>
                    <a:gd name="connsiteX3" fmla="*/ 235744 w 235744"/>
                    <a:gd name="connsiteY3" fmla="*/ 83343 h 150018"/>
                    <a:gd name="connsiteX4" fmla="*/ 173831 w 235744"/>
                    <a:gd name="connsiteY4" fmla="*/ 147637 h 150018"/>
                    <a:gd name="connsiteX0" fmla="*/ 54769 w 235744"/>
                    <a:gd name="connsiteY0" fmla="*/ 150018 h 157162"/>
                    <a:gd name="connsiteX1" fmla="*/ 0 w 235744"/>
                    <a:gd name="connsiteY1" fmla="*/ 83343 h 157162"/>
                    <a:gd name="connsiteX2" fmla="*/ 116681 w 235744"/>
                    <a:gd name="connsiteY2" fmla="*/ 0 h 157162"/>
                    <a:gd name="connsiteX3" fmla="*/ 235744 w 235744"/>
                    <a:gd name="connsiteY3" fmla="*/ 83343 h 157162"/>
                    <a:gd name="connsiteX4" fmla="*/ 159544 w 235744"/>
                    <a:gd name="connsiteY4" fmla="*/ 157162 h 157162"/>
                    <a:gd name="connsiteX0" fmla="*/ 71438 w 235744"/>
                    <a:gd name="connsiteY0" fmla="*/ 157161 h 157162"/>
                    <a:gd name="connsiteX1" fmla="*/ 0 w 235744"/>
                    <a:gd name="connsiteY1" fmla="*/ 83343 h 157162"/>
                    <a:gd name="connsiteX2" fmla="*/ 116681 w 235744"/>
                    <a:gd name="connsiteY2" fmla="*/ 0 h 157162"/>
                    <a:gd name="connsiteX3" fmla="*/ 235744 w 235744"/>
                    <a:gd name="connsiteY3" fmla="*/ 83343 h 157162"/>
                    <a:gd name="connsiteX4" fmla="*/ 159544 w 235744"/>
                    <a:gd name="connsiteY4" fmla="*/ 157162 h 157162"/>
                    <a:gd name="connsiteX0" fmla="*/ 73820 w 235744"/>
                    <a:gd name="connsiteY0" fmla="*/ 157161 h 157162"/>
                    <a:gd name="connsiteX1" fmla="*/ 0 w 235744"/>
                    <a:gd name="connsiteY1" fmla="*/ 83343 h 157162"/>
                    <a:gd name="connsiteX2" fmla="*/ 116681 w 235744"/>
                    <a:gd name="connsiteY2" fmla="*/ 0 h 157162"/>
                    <a:gd name="connsiteX3" fmla="*/ 235744 w 235744"/>
                    <a:gd name="connsiteY3" fmla="*/ 83343 h 157162"/>
                    <a:gd name="connsiteX4" fmla="*/ 159544 w 235744"/>
                    <a:gd name="connsiteY4" fmla="*/ 157162 h 157162"/>
                    <a:gd name="connsiteX0" fmla="*/ 73820 w 195263"/>
                    <a:gd name="connsiteY0" fmla="*/ 157161 h 157162"/>
                    <a:gd name="connsiteX1" fmla="*/ 0 w 195263"/>
                    <a:gd name="connsiteY1" fmla="*/ 83343 h 157162"/>
                    <a:gd name="connsiteX2" fmla="*/ 116681 w 195263"/>
                    <a:gd name="connsiteY2" fmla="*/ 0 h 157162"/>
                    <a:gd name="connsiteX3" fmla="*/ 195263 w 195263"/>
                    <a:gd name="connsiteY3" fmla="*/ 78580 h 157162"/>
                    <a:gd name="connsiteX4" fmla="*/ 159544 w 195263"/>
                    <a:gd name="connsiteY4" fmla="*/ 157162 h 157162"/>
                    <a:gd name="connsiteX0" fmla="*/ 30958 w 152401"/>
                    <a:gd name="connsiteY0" fmla="*/ 157161 h 157162"/>
                    <a:gd name="connsiteX1" fmla="*/ 0 w 152401"/>
                    <a:gd name="connsiteY1" fmla="*/ 85724 h 157162"/>
                    <a:gd name="connsiteX2" fmla="*/ 73819 w 152401"/>
                    <a:gd name="connsiteY2" fmla="*/ 0 h 157162"/>
                    <a:gd name="connsiteX3" fmla="*/ 152401 w 152401"/>
                    <a:gd name="connsiteY3" fmla="*/ 78580 h 157162"/>
                    <a:gd name="connsiteX4" fmla="*/ 116682 w 152401"/>
                    <a:gd name="connsiteY4" fmla="*/ 157162 h 157162"/>
                    <a:gd name="connsiteX0" fmla="*/ 30958 w 152401"/>
                    <a:gd name="connsiteY0" fmla="*/ 154780 h 154781"/>
                    <a:gd name="connsiteX1" fmla="*/ 0 w 152401"/>
                    <a:gd name="connsiteY1" fmla="*/ 83343 h 154781"/>
                    <a:gd name="connsiteX2" fmla="*/ 76200 w 152401"/>
                    <a:gd name="connsiteY2" fmla="*/ 0 h 154781"/>
                    <a:gd name="connsiteX3" fmla="*/ 152401 w 152401"/>
                    <a:gd name="connsiteY3" fmla="*/ 76199 h 154781"/>
                    <a:gd name="connsiteX4" fmla="*/ 116682 w 152401"/>
                    <a:gd name="connsiteY4" fmla="*/ 154781 h 154781"/>
                    <a:gd name="connsiteX0" fmla="*/ 26195 w 147638"/>
                    <a:gd name="connsiteY0" fmla="*/ 154780 h 154781"/>
                    <a:gd name="connsiteX1" fmla="*/ 0 w 147638"/>
                    <a:gd name="connsiteY1" fmla="*/ 76199 h 154781"/>
                    <a:gd name="connsiteX2" fmla="*/ 71437 w 147638"/>
                    <a:gd name="connsiteY2" fmla="*/ 0 h 154781"/>
                    <a:gd name="connsiteX3" fmla="*/ 147638 w 147638"/>
                    <a:gd name="connsiteY3" fmla="*/ 76199 h 154781"/>
                    <a:gd name="connsiteX4" fmla="*/ 111919 w 147638"/>
                    <a:gd name="connsiteY4" fmla="*/ 154781 h 154781"/>
                    <a:gd name="connsiteX0" fmla="*/ 28576 w 150019"/>
                    <a:gd name="connsiteY0" fmla="*/ 154780 h 154781"/>
                    <a:gd name="connsiteX1" fmla="*/ 0 w 150019"/>
                    <a:gd name="connsiteY1" fmla="*/ 76199 h 154781"/>
                    <a:gd name="connsiteX2" fmla="*/ 73818 w 150019"/>
                    <a:gd name="connsiteY2" fmla="*/ 0 h 154781"/>
                    <a:gd name="connsiteX3" fmla="*/ 150019 w 150019"/>
                    <a:gd name="connsiteY3" fmla="*/ 76199 h 154781"/>
                    <a:gd name="connsiteX4" fmla="*/ 114300 w 150019"/>
                    <a:gd name="connsiteY4" fmla="*/ 154781 h 154781"/>
                    <a:gd name="connsiteX0" fmla="*/ 30957 w 152400"/>
                    <a:gd name="connsiteY0" fmla="*/ 154780 h 154781"/>
                    <a:gd name="connsiteX1" fmla="*/ 0 w 152400"/>
                    <a:gd name="connsiteY1" fmla="*/ 78580 h 154781"/>
                    <a:gd name="connsiteX2" fmla="*/ 76199 w 152400"/>
                    <a:gd name="connsiteY2" fmla="*/ 0 h 154781"/>
                    <a:gd name="connsiteX3" fmla="*/ 152400 w 152400"/>
                    <a:gd name="connsiteY3" fmla="*/ 76199 h 154781"/>
                    <a:gd name="connsiteX4" fmla="*/ 116681 w 152400"/>
                    <a:gd name="connsiteY4" fmla="*/ 154781 h 154781"/>
                    <a:gd name="connsiteX0" fmla="*/ 35719 w 157162"/>
                    <a:gd name="connsiteY0" fmla="*/ 154780 h 154781"/>
                    <a:gd name="connsiteX1" fmla="*/ 0 w 157162"/>
                    <a:gd name="connsiteY1" fmla="*/ 78580 h 154781"/>
                    <a:gd name="connsiteX2" fmla="*/ 80961 w 157162"/>
                    <a:gd name="connsiteY2" fmla="*/ 0 h 154781"/>
                    <a:gd name="connsiteX3" fmla="*/ 157162 w 157162"/>
                    <a:gd name="connsiteY3" fmla="*/ 76199 h 154781"/>
                    <a:gd name="connsiteX4" fmla="*/ 121443 w 157162"/>
                    <a:gd name="connsiteY4" fmla="*/ 154781 h 154781"/>
                    <a:gd name="connsiteX0" fmla="*/ 28576 w 150019"/>
                    <a:gd name="connsiteY0" fmla="*/ 154780 h 154781"/>
                    <a:gd name="connsiteX1" fmla="*/ 0 w 150019"/>
                    <a:gd name="connsiteY1" fmla="*/ 78580 h 154781"/>
                    <a:gd name="connsiteX2" fmla="*/ 73818 w 150019"/>
                    <a:gd name="connsiteY2" fmla="*/ 0 h 154781"/>
                    <a:gd name="connsiteX3" fmla="*/ 150019 w 150019"/>
                    <a:gd name="connsiteY3" fmla="*/ 76199 h 154781"/>
                    <a:gd name="connsiteX4" fmla="*/ 114300 w 150019"/>
                    <a:gd name="connsiteY4" fmla="*/ 154781 h 154781"/>
                    <a:gd name="connsiteX0" fmla="*/ 28576 w 150019"/>
                    <a:gd name="connsiteY0" fmla="*/ 154780 h 154781"/>
                    <a:gd name="connsiteX1" fmla="*/ 0 w 150019"/>
                    <a:gd name="connsiteY1" fmla="*/ 80962 h 154781"/>
                    <a:gd name="connsiteX2" fmla="*/ 73818 w 150019"/>
                    <a:gd name="connsiteY2" fmla="*/ 0 h 154781"/>
                    <a:gd name="connsiteX3" fmla="*/ 150019 w 150019"/>
                    <a:gd name="connsiteY3" fmla="*/ 76199 h 154781"/>
                    <a:gd name="connsiteX4" fmla="*/ 114300 w 150019"/>
                    <a:gd name="connsiteY4" fmla="*/ 154781 h 154781"/>
                    <a:gd name="connsiteX0" fmla="*/ 28576 w 150019"/>
                    <a:gd name="connsiteY0" fmla="*/ 154780 h 154781"/>
                    <a:gd name="connsiteX1" fmla="*/ 0 w 150019"/>
                    <a:gd name="connsiteY1" fmla="*/ 73818 h 154781"/>
                    <a:gd name="connsiteX2" fmla="*/ 73818 w 150019"/>
                    <a:gd name="connsiteY2" fmla="*/ 0 h 154781"/>
                    <a:gd name="connsiteX3" fmla="*/ 150019 w 150019"/>
                    <a:gd name="connsiteY3" fmla="*/ 76199 h 154781"/>
                    <a:gd name="connsiteX4" fmla="*/ 114300 w 150019"/>
                    <a:gd name="connsiteY4" fmla="*/ 154781 h 154781"/>
                    <a:gd name="connsiteX0" fmla="*/ 30958 w 152401"/>
                    <a:gd name="connsiteY0" fmla="*/ 154780 h 154781"/>
                    <a:gd name="connsiteX1" fmla="*/ 0 w 152401"/>
                    <a:gd name="connsiteY1" fmla="*/ 73818 h 154781"/>
                    <a:gd name="connsiteX2" fmla="*/ 76200 w 152401"/>
                    <a:gd name="connsiteY2" fmla="*/ 0 h 154781"/>
                    <a:gd name="connsiteX3" fmla="*/ 152401 w 152401"/>
                    <a:gd name="connsiteY3" fmla="*/ 76199 h 154781"/>
                    <a:gd name="connsiteX4" fmla="*/ 116682 w 152401"/>
                    <a:gd name="connsiteY4" fmla="*/ 154781 h 154781"/>
                    <a:gd name="connsiteX0" fmla="*/ 30958 w 152401"/>
                    <a:gd name="connsiteY0" fmla="*/ 154780 h 154781"/>
                    <a:gd name="connsiteX1" fmla="*/ 0 w 152401"/>
                    <a:gd name="connsiteY1" fmla="*/ 73818 h 154781"/>
                    <a:gd name="connsiteX2" fmla="*/ 76200 w 152401"/>
                    <a:gd name="connsiteY2" fmla="*/ 0 h 154781"/>
                    <a:gd name="connsiteX3" fmla="*/ 152401 w 152401"/>
                    <a:gd name="connsiteY3" fmla="*/ 76199 h 154781"/>
                    <a:gd name="connsiteX4" fmla="*/ 116682 w 152401"/>
                    <a:gd name="connsiteY4" fmla="*/ 154781 h 154781"/>
                    <a:gd name="connsiteX0" fmla="*/ 33339 w 154782"/>
                    <a:gd name="connsiteY0" fmla="*/ 154780 h 154781"/>
                    <a:gd name="connsiteX1" fmla="*/ 0 w 154782"/>
                    <a:gd name="connsiteY1" fmla="*/ 78580 h 154781"/>
                    <a:gd name="connsiteX2" fmla="*/ 78581 w 154782"/>
                    <a:gd name="connsiteY2" fmla="*/ 0 h 154781"/>
                    <a:gd name="connsiteX3" fmla="*/ 154782 w 154782"/>
                    <a:gd name="connsiteY3" fmla="*/ 76199 h 154781"/>
                    <a:gd name="connsiteX4" fmla="*/ 119063 w 154782"/>
                    <a:gd name="connsiteY4" fmla="*/ 154781 h 154781"/>
                    <a:gd name="connsiteX0" fmla="*/ 28576 w 150019"/>
                    <a:gd name="connsiteY0" fmla="*/ 154780 h 154781"/>
                    <a:gd name="connsiteX1" fmla="*/ 0 w 150019"/>
                    <a:gd name="connsiteY1" fmla="*/ 76199 h 154781"/>
                    <a:gd name="connsiteX2" fmla="*/ 73818 w 150019"/>
                    <a:gd name="connsiteY2" fmla="*/ 0 h 154781"/>
                    <a:gd name="connsiteX3" fmla="*/ 150019 w 150019"/>
                    <a:gd name="connsiteY3" fmla="*/ 76199 h 154781"/>
                    <a:gd name="connsiteX4" fmla="*/ 114300 w 150019"/>
                    <a:gd name="connsiteY4" fmla="*/ 154781 h 154781"/>
                    <a:gd name="connsiteX0" fmla="*/ 30958 w 152401"/>
                    <a:gd name="connsiteY0" fmla="*/ 154780 h 154781"/>
                    <a:gd name="connsiteX1" fmla="*/ 0 w 152401"/>
                    <a:gd name="connsiteY1" fmla="*/ 73818 h 154781"/>
                    <a:gd name="connsiteX2" fmla="*/ 76200 w 152401"/>
                    <a:gd name="connsiteY2" fmla="*/ 0 h 154781"/>
                    <a:gd name="connsiteX3" fmla="*/ 152401 w 152401"/>
                    <a:gd name="connsiteY3" fmla="*/ 76199 h 154781"/>
                    <a:gd name="connsiteX4" fmla="*/ 116682 w 152401"/>
                    <a:gd name="connsiteY4" fmla="*/ 154781 h 154781"/>
                    <a:gd name="connsiteX0" fmla="*/ 30958 w 152401"/>
                    <a:gd name="connsiteY0" fmla="*/ 154780 h 154781"/>
                    <a:gd name="connsiteX1" fmla="*/ 0 w 152401"/>
                    <a:gd name="connsiteY1" fmla="*/ 76199 h 154781"/>
                    <a:gd name="connsiteX2" fmla="*/ 76200 w 152401"/>
                    <a:gd name="connsiteY2" fmla="*/ 0 h 154781"/>
                    <a:gd name="connsiteX3" fmla="*/ 152401 w 152401"/>
                    <a:gd name="connsiteY3" fmla="*/ 76199 h 154781"/>
                    <a:gd name="connsiteX4" fmla="*/ 116682 w 152401"/>
                    <a:gd name="connsiteY4" fmla="*/ 154781 h 154781"/>
                    <a:gd name="connsiteX0" fmla="*/ 35721 w 152401"/>
                    <a:gd name="connsiteY0" fmla="*/ 150017 h 154781"/>
                    <a:gd name="connsiteX1" fmla="*/ 0 w 152401"/>
                    <a:gd name="connsiteY1" fmla="*/ 76199 h 154781"/>
                    <a:gd name="connsiteX2" fmla="*/ 76200 w 152401"/>
                    <a:gd name="connsiteY2" fmla="*/ 0 h 154781"/>
                    <a:gd name="connsiteX3" fmla="*/ 152401 w 152401"/>
                    <a:gd name="connsiteY3" fmla="*/ 76199 h 154781"/>
                    <a:gd name="connsiteX4" fmla="*/ 116682 w 152401"/>
                    <a:gd name="connsiteY4" fmla="*/ 154781 h 154781"/>
                    <a:gd name="connsiteX0" fmla="*/ 35721 w 152401"/>
                    <a:gd name="connsiteY0" fmla="*/ 150017 h 154781"/>
                    <a:gd name="connsiteX1" fmla="*/ 0 w 152401"/>
                    <a:gd name="connsiteY1" fmla="*/ 76199 h 154781"/>
                    <a:gd name="connsiteX2" fmla="*/ 76200 w 152401"/>
                    <a:gd name="connsiteY2" fmla="*/ 0 h 154781"/>
                    <a:gd name="connsiteX3" fmla="*/ 152401 w 152401"/>
                    <a:gd name="connsiteY3" fmla="*/ 76199 h 154781"/>
                    <a:gd name="connsiteX4" fmla="*/ 123826 w 152401"/>
                    <a:gd name="connsiteY4" fmla="*/ 154781 h 154781"/>
                    <a:gd name="connsiteX0" fmla="*/ 35721 w 152401"/>
                    <a:gd name="connsiteY0" fmla="*/ 150017 h 152400"/>
                    <a:gd name="connsiteX1" fmla="*/ 0 w 152401"/>
                    <a:gd name="connsiteY1" fmla="*/ 76199 h 152400"/>
                    <a:gd name="connsiteX2" fmla="*/ 76200 w 152401"/>
                    <a:gd name="connsiteY2" fmla="*/ 0 h 152400"/>
                    <a:gd name="connsiteX3" fmla="*/ 152401 w 152401"/>
                    <a:gd name="connsiteY3" fmla="*/ 76199 h 152400"/>
                    <a:gd name="connsiteX4" fmla="*/ 121445 w 152401"/>
                    <a:gd name="connsiteY4" fmla="*/ 152400 h 152400"/>
                    <a:gd name="connsiteX0" fmla="*/ 35721 w 152401"/>
                    <a:gd name="connsiteY0" fmla="*/ 150017 h 150017"/>
                    <a:gd name="connsiteX1" fmla="*/ 0 w 152401"/>
                    <a:gd name="connsiteY1" fmla="*/ 76199 h 150017"/>
                    <a:gd name="connsiteX2" fmla="*/ 76200 w 152401"/>
                    <a:gd name="connsiteY2" fmla="*/ 0 h 150017"/>
                    <a:gd name="connsiteX3" fmla="*/ 152401 w 152401"/>
                    <a:gd name="connsiteY3" fmla="*/ 76199 h 150017"/>
                    <a:gd name="connsiteX4" fmla="*/ 119064 w 152401"/>
                    <a:gd name="connsiteY4" fmla="*/ 147638 h 150017"/>
                    <a:gd name="connsiteX0" fmla="*/ 35721 w 152401"/>
                    <a:gd name="connsiteY0" fmla="*/ 150017 h 150020"/>
                    <a:gd name="connsiteX1" fmla="*/ 0 w 152401"/>
                    <a:gd name="connsiteY1" fmla="*/ 76199 h 150020"/>
                    <a:gd name="connsiteX2" fmla="*/ 76200 w 152401"/>
                    <a:gd name="connsiteY2" fmla="*/ 0 h 150020"/>
                    <a:gd name="connsiteX3" fmla="*/ 152401 w 152401"/>
                    <a:gd name="connsiteY3" fmla="*/ 76199 h 150020"/>
                    <a:gd name="connsiteX4" fmla="*/ 116682 w 152401"/>
                    <a:gd name="connsiteY4" fmla="*/ 150020 h 150020"/>
                    <a:gd name="connsiteX0" fmla="*/ 35721 w 152401"/>
                    <a:gd name="connsiteY0" fmla="*/ 150017 h 150020"/>
                    <a:gd name="connsiteX1" fmla="*/ 0 w 152401"/>
                    <a:gd name="connsiteY1" fmla="*/ 76199 h 150020"/>
                    <a:gd name="connsiteX2" fmla="*/ 76200 w 152401"/>
                    <a:gd name="connsiteY2" fmla="*/ 0 h 150020"/>
                    <a:gd name="connsiteX3" fmla="*/ 152401 w 152401"/>
                    <a:gd name="connsiteY3" fmla="*/ 76199 h 150020"/>
                    <a:gd name="connsiteX4" fmla="*/ 116682 w 152401"/>
                    <a:gd name="connsiteY4" fmla="*/ 150020 h 150020"/>
                    <a:gd name="connsiteX0" fmla="*/ 35721 w 152401"/>
                    <a:gd name="connsiteY0" fmla="*/ 150017 h 150020"/>
                    <a:gd name="connsiteX1" fmla="*/ 0 w 152401"/>
                    <a:gd name="connsiteY1" fmla="*/ 76199 h 150020"/>
                    <a:gd name="connsiteX2" fmla="*/ 76200 w 152401"/>
                    <a:gd name="connsiteY2" fmla="*/ 0 h 150020"/>
                    <a:gd name="connsiteX3" fmla="*/ 152401 w 152401"/>
                    <a:gd name="connsiteY3" fmla="*/ 76199 h 150020"/>
                    <a:gd name="connsiteX4" fmla="*/ 116682 w 152401"/>
                    <a:gd name="connsiteY4" fmla="*/ 150020 h 150020"/>
                    <a:gd name="connsiteX0" fmla="*/ 35721 w 152401"/>
                    <a:gd name="connsiteY0" fmla="*/ 150017 h 150020"/>
                    <a:gd name="connsiteX1" fmla="*/ 0 w 152401"/>
                    <a:gd name="connsiteY1" fmla="*/ 76199 h 150020"/>
                    <a:gd name="connsiteX2" fmla="*/ 76200 w 152401"/>
                    <a:gd name="connsiteY2" fmla="*/ 0 h 150020"/>
                    <a:gd name="connsiteX3" fmla="*/ 152401 w 152401"/>
                    <a:gd name="connsiteY3" fmla="*/ 76199 h 150020"/>
                    <a:gd name="connsiteX4" fmla="*/ 116682 w 152401"/>
                    <a:gd name="connsiteY4" fmla="*/ 150020 h 150020"/>
                    <a:gd name="connsiteX0" fmla="*/ 35721 w 152401"/>
                    <a:gd name="connsiteY0" fmla="*/ 150017 h 150020"/>
                    <a:gd name="connsiteX1" fmla="*/ 0 w 152401"/>
                    <a:gd name="connsiteY1" fmla="*/ 76199 h 150020"/>
                    <a:gd name="connsiteX2" fmla="*/ 76200 w 152401"/>
                    <a:gd name="connsiteY2" fmla="*/ 0 h 150020"/>
                    <a:gd name="connsiteX3" fmla="*/ 152401 w 152401"/>
                    <a:gd name="connsiteY3" fmla="*/ 76199 h 150020"/>
                    <a:gd name="connsiteX4" fmla="*/ 116682 w 152401"/>
                    <a:gd name="connsiteY4" fmla="*/ 150020 h 150020"/>
                    <a:gd name="connsiteX0" fmla="*/ 35721 w 153268"/>
                    <a:gd name="connsiteY0" fmla="*/ 150017 h 150020"/>
                    <a:gd name="connsiteX1" fmla="*/ 0 w 153268"/>
                    <a:gd name="connsiteY1" fmla="*/ 76199 h 150020"/>
                    <a:gd name="connsiteX2" fmla="*/ 76200 w 153268"/>
                    <a:gd name="connsiteY2" fmla="*/ 0 h 150020"/>
                    <a:gd name="connsiteX3" fmla="*/ 152401 w 153268"/>
                    <a:gd name="connsiteY3" fmla="*/ 76199 h 150020"/>
                    <a:gd name="connsiteX4" fmla="*/ 116682 w 153268"/>
                    <a:gd name="connsiteY4" fmla="*/ 150020 h 150020"/>
                    <a:gd name="connsiteX0" fmla="*/ 35721 w 153268"/>
                    <a:gd name="connsiteY0" fmla="*/ 150017 h 150020"/>
                    <a:gd name="connsiteX1" fmla="*/ 0 w 153268"/>
                    <a:gd name="connsiteY1" fmla="*/ 76199 h 150020"/>
                    <a:gd name="connsiteX2" fmla="*/ 76200 w 153268"/>
                    <a:gd name="connsiteY2" fmla="*/ 0 h 150020"/>
                    <a:gd name="connsiteX3" fmla="*/ 152401 w 153268"/>
                    <a:gd name="connsiteY3" fmla="*/ 76199 h 150020"/>
                    <a:gd name="connsiteX4" fmla="*/ 116682 w 153268"/>
                    <a:gd name="connsiteY4" fmla="*/ 150020 h 150020"/>
                    <a:gd name="connsiteX0" fmla="*/ 35721 w 153268"/>
                    <a:gd name="connsiteY0" fmla="*/ 150017 h 150020"/>
                    <a:gd name="connsiteX1" fmla="*/ 0 w 153268"/>
                    <a:gd name="connsiteY1" fmla="*/ 76199 h 150020"/>
                    <a:gd name="connsiteX2" fmla="*/ 76200 w 153268"/>
                    <a:gd name="connsiteY2" fmla="*/ 0 h 150020"/>
                    <a:gd name="connsiteX3" fmla="*/ 152401 w 153268"/>
                    <a:gd name="connsiteY3" fmla="*/ 76199 h 150020"/>
                    <a:gd name="connsiteX4" fmla="*/ 116682 w 153268"/>
                    <a:gd name="connsiteY4" fmla="*/ 150020 h 150020"/>
                    <a:gd name="connsiteX0" fmla="*/ 35721 w 153268"/>
                    <a:gd name="connsiteY0" fmla="*/ 150017 h 150020"/>
                    <a:gd name="connsiteX1" fmla="*/ 0 w 153268"/>
                    <a:gd name="connsiteY1" fmla="*/ 76199 h 150020"/>
                    <a:gd name="connsiteX2" fmla="*/ 76200 w 153268"/>
                    <a:gd name="connsiteY2" fmla="*/ 0 h 150020"/>
                    <a:gd name="connsiteX3" fmla="*/ 152401 w 153268"/>
                    <a:gd name="connsiteY3" fmla="*/ 76199 h 150020"/>
                    <a:gd name="connsiteX4" fmla="*/ 116682 w 153268"/>
                    <a:gd name="connsiteY4" fmla="*/ 150020 h 150020"/>
                    <a:gd name="connsiteX0" fmla="*/ 35721 w 153268"/>
                    <a:gd name="connsiteY0" fmla="*/ 150017 h 150020"/>
                    <a:gd name="connsiteX1" fmla="*/ 0 w 153268"/>
                    <a:gd name="connsiteY1" fmla="*/ 76199 h 150020"/>
                    <a:gd name="connsiteX2" fmla="*/ 76200 w 153268"/>
                    <a:gd name="connsiteY2" fmla="*/ 0 h 150020"/>
                    <a:gd name="connsiteX3" fmla="*/ 152401 w 153268"/>
                    <a:gd name="connsiteY3" fmla="*/ 76199 h 150020"/>
                    <a:gd name="connsiteX4" fmla="*/ 116682 w 153268"/>
                    <a:gd name="connsiteY4" fmla="*/ 150020 h 150020"/>
                    <a:gd name="connsiteX0" fmla="*/ 35721 w 153268"/>
                    <a:gd name="connsiteY0" fmla="*/ 150017 h 150020"/>
                    <a:gd name="connsiteX1" fmla="*/ 0 w 153268"/>
                    <a:gd name="connsiteY1" fmla="*/ 76199 h 150020"/>
                    <a:gd name="connsiteX2" fmla="*/ 76200 w 153268"/>
                    <a:gd name="connsiteY2" fmla="*/ 0 h 150020"/>
                    <a:gd name="connsiteX3" fmla="*/ 152401 w 153268"/>
                    <a:gd name="connsiteY3" fmla="*/ 76199 h 150020"/>
                    <a:gd name="connsiteX4" fmla="*/ 116682 w 153268"/>
                    <a:gd name="connsiteY4" fmla="*/ 150020 h 150020"/>
                    <a:gd name="connsiteX0" fmla="*/ 0 w 117547"/>
                    <a:gd name="connsiteY0" fmla="*/ 150017 h 150020"/>
                    <a:gd name="connsiteX1" fmla="*/ 40479 w 117547"/>
                    <a:gd name="connsiteY1" fmla="*/ 0 h 150020"/>
                    <a:gd name="connsiteX2" fmla="*/ 116680 w 117547"/>
                    <a:gd name="connsiteY2" fmla="*/ 76199 h 150020"/>
                    <a:gd name="connsiteX3" fmla="*/ 80961 w 117547"/>
                    <a:gd name="connsiteY3" fmla="*/ 150020 h 150020"/>
                    <a:gd name="connsiteX0" fmla="*/ 0 w 77068"/>
                    <a:gd name="connsiteY0" fmla="*/ 0 h 150020"/>
                    <a:gd name="connsiteX1" fmla="*/ 76201 w 77068"/>
                    <a:gd name="connsiteY1" fmla="*/ 76199 h 150020"/>
                    <a:gd name="connsiteX2" fmla="*/ 40482 w 77068"/>
                    <a:gd name="connsiteY2" fmla="*/ 150020 h 15002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77068" h="150020">
                      <a:moveTo>
                        <a:pt x="0" y="0"/>
                      </a:moveTo>
                      <a:cubicBezTo>
                        <a:pt x="77787" y="1588"/>
                        <a:pt x="79376" y="29368"/>
                        <a:pt x="76201" y="76199"/>
                      </a:cubicBezTo>
                      <a:cubicBezTo>
                        <a:pt x="71439" y="131762"/>
                        <a:pt x="52388" y="125413"/>
                        <a:pt x="40482" y="150020"/>
                      </a:cubicBezTo>
                    </a:path>
                  </a:pathLst>
                </a:custGeom>
                <a:noFill/>
                <a:ln w="25400">
                  <a:solidFill>
                    <a:srgbClr val="6969B6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CA" dirty="0"/>
                </a:p>
              </p:txBody>
            </p:sp>
            <p:sp>
              <p:nvSpPr>
                <p:cNvPr id="66" name="Freeform 65"/>
                <p:cNvSpPr/>
                <p:nvPr/>
              </p:nvSpPr>
              <p:spPr>
                <a:xfrm flipH="1">
                  <a:off x="534893" y="1981085"/>
                  <a:ext cx="77068" cy="150020"/>
                </a:xfrm>
                <a:custGeom>
                  <a:avLst/>
                  <a:gdLst>
                    <a:gd name="connsiteX0" fmla="*/ 0 w 295275"/>
                    <a:gd name="connsiteY0" fmla="*/ 152400 h 152400"/>
                    <a:gd name="connsiteX1" fmla="*/ 0 w 295275"/>
                    <a:gd name="connsiteY1" fmla="*/ 152400 h 152400"/>
                    <a:gd name="connsiteX2" fmla="*/ 66675 w 295275"/>
                    <a:gd name="connsiteY2" fmla="*/ 123825 h 152400"/>
                    <a:gd name="connsiteX3" fmla="*/ 38100 w 295275"/>
                    <a:gd name="connsiteY3" fmla="*/ 47625 h 152400"/>
                    <a:gd name="connsiteX4" fmla="*/ 142875 w 295275"/>
                    <a:gd name="connsiteY4" fmla="*/ 0 h 152400"/>
                    <a:gd name="connsiteX5" fmla="*/ 238125 w 295275"/>
                    <a:gd name="connsiteY5" fmla="*/ 47625 h 152400"/>
                    <a:gd name="connsiteX6" fmla="*/ 209550 w 295275"/>
                    <a:gd name="connsiteY6" fmla="*/ 133350 h 152400"/>
                    <a:gd name="connsiteX7" fmla="*/ 295275 w 295275"/>
                    <a:gd name="connsiteY7" fmla="*/ 152400 h 152400"/>
                    <a:gd name="connsiteX0" fmla="*/ 0 w 277485"/>
                    <a:gd name="connsiteY0" fmla="*/ 152400 h 163073"/>
                    <a:gd name="connsiteX1" fmla="*/ 0 w 277485"/>
                    <a:gd name="connsiteY1" fmla="*/ 152400 h 163073"/>
                    <a:gd name="connsiteX2" fmla="*/ 66675 w 277485"/>
                    <a:gd name="connsiteY2" fmla="*/ 123825 h 163073"/>
                    <a:gd name="connsiteX3" fmla="*/ 38100 w 277485"/>
                    <a:gd name="connsiteY3" fmla="*/ 47625 h 163073"/>
                    <a:gd name="connsiteX4" fmla="*/ 142875 w 277485"/>
                    <a:gd name="connsiteY4" fmla="*/ 0 h 163073"/>
                    <a:gd name="connsiteX5" fmla="*/ 238125 w 277485"/>
                    <a:gd name="connsiteY5" fmla="*/ 47625 h 163073"/>
                    <a:gd name="connsiteX6" fmla="*/ 209550 w 277485"/>
                    <a:gd name="connsiteY6" fmla="*/ 133350 h 163073"/>
                    <a:gd name="connsiteX7" fmla="*/ 277485 w 277485"/>
                    <a:gd name="connsiteY7" fmla="*/ 163073 h 163073"/>
                    <a:gd name="connsiteX0" fmla="*/ 0 w 277485"/>
                    <a:gd name="connsiteY0" fmla="*/ 152400 h 163073"/>
                    <a:gd name="connsiteX1" fmla="*/ 21348 w 277485"/>
                    <a:gd name="connsiteY1" fmla="*/ 141726 h 163073"/>
                    <a:gd name="connsiteX2" fmla="*/ 66675 w 277485"/>
                    <a:gd name="connsiteY2" fmla="*/ 123825 h 163073"/>
                    <a:gd name="connsiteX3" fmla="*/ 38100 w 277485"/>
                    <a:gd name="connsiteY3" fmla="*/ 47625 h 163073"/>
                    <a:gd name="connsiteX4" fmla="*/ 142875 w 277485"/>
                    <a:gd name="connsiteY4" fmla="*/ 0 h 163073"/>
                    <a:gd name="connsiteX5" fmla="*/ 238125 w 277485"/>
                    <a:gd name="connsiteY5" fmla="*/ 47625 h 163073"/>
                    <a:gd name="connsiteX6" fmla="*/ 209550 w 277485"/>
                    <a:gd name="connsiteY6" fmla="*/ 133350 h 163073"/>
                    <a:gd name="connsiteX7" fmla="*/ 277485 w 277485"/>
                    <a:gd name="connsiteY7" fmla="*/ 163073 h 163073"/>
                    <a:gd name="connsiteX0" fmla="*/ 35654 w 256212"/>
                    <a:gd name="connsiteY0" fmla="*/ 163073 h 163073"/>
                    <a:gd name="connsiteX1" fmla="*/ 75 w 256212"/>
                    <a:gd name="connsiteY1" fmla="*/ 141726 h 163073"/>
                    <a:gd name="connsiteX2" fmla="*/ 45402 w 256212"/>
                    <a:gd name="connsiteY2" fmla="*/ 123825 h 163073"/>
                    <a:gd name="connsiteX3" fmla="*/ 16827 w 256212"/>
                    <a:gd name="connsiteY3" fmla="*/ 47625 h 163073"/>
                    <a:gd name="connsiteX4" fmla="*/ 121602 w 256212"/>
                    <a:gd name="connsiteY4" fmla="*/ 0 h 163073"/>
                    <a:gd name="connsiteX5" fmla="*/ 216852 w 256212"/>
                    <a:gd name="connsiteY5" fmla="*/ 47625 h 163073"/>
                    <a:gd name="connsiteX6" fmla="*/ 188277 w 256212"/>
                    <a:gd name="connsiteY6" fmla="*/ 133350 h 163073"/>
                    <a:gd name="connsiteX7" fmla="*/ 256212 w 256212"/>
                    <a:gd name="connsiteY7" fmla="*/ 163073 h 163073"/>
                    <a:gd name="connsiteX0" fmla="*/ 0 w 256137"/>
                    <a:gd name="connsiteY0" fmla="*/ 141726 h 163073"/>
                    <a:gd name="connsiteX1" fmla="*/ 45327 w 256137"/>
                    <a:gd name="connsiteY1" fmla="*/ 123825 h 163073"/>
                    <a:gd name="connsiteX2" fmla="*/ 16752 w 256137"/>
                    <a:gd name="connsiteY2" fmla="*/ 47625 h 163073"/>
                    <a:gd name="connsiteX3" fmla="*/ 121527 w 256137"/>
                    <a:gd name="connsiteY3" fmla="*/ 0 h 163073"/>
                    <a:gd name="connsiteX4" fmla="*/ 216777 w 256137"/>
                    <a:gd name="connsiteY4" fmla="*/ 47625 h 163073"/>
                    <a:gd name="connsiteX5" fmla="*/ 188202 w 256137"/>
                    <a:gd name="connsiteY5" fmla="*/ 133350 h 163073"/>
                    <a:gd name="connsiteX6" fmla="*/ 256137 w 256137"/>
                    <a:gd name="connsiteY6" fmla="*/ 163073 h 163073"/>
                    <a:gd name="connsiteX0" fmla="*/ 8153 w 239385"/>
                    <a:gd name="connsiteY0" fmla="*/ 152400 h 163073"/>
                    <a:gd name="connsiteX1" fmla="*/ 28575 w 239385"/>
                    <a:gd name="connsiteY1" fmla="*/ 123825 h 163073"/>
                    <a:gd name="connsiteX2" fmla="*/ 0 w 239385"/>
                    <a:gd name="connsiteY2" fmla="*/ 47625 h 163073"/>
                    <a:gd name="connsiteX3" fmla="*/ 104775 w 239385"/>
                    <a:gd name="connsiteY3" fmla="*/ 0 h 163073"/>
                    <a:gd name="connsiteX4" fmla="*/ 200025 w 239385"/>
                    <a:gd name="connsiteY4" fmla="*/ 47625 h 163073"/>
                    <a:gd name="connsiteX5" fmla="*/ 171450 w 239385"/>
                    <a:gd name="connsiteY5" fmla="*/ 133350 h 163073"/>
                    <a:gd name="connsiteX6" fmla="*/ 239385 w 239385"/>
                    <a:gd name="connsiteY6" fmla="*/ 163073 h 163073"/>
                    <a:gd name="connsiteX0" fmla="*/ 8153 w 239385"/>
                    <a:gd name="connsiteY0" fmla="*/ 152400 h 163073"/>
                    <a:gd name="connsiteX1" fmla="*/ 35719 w 239385"/>
                    <a:gd name="connsiteY1" fmla="*/ 138112 h 163073"/>
                    <a:gd name="connsiteX2" fmla="*/ 0 w 239385"/>
                    <a:gd name="connsiteY2" fmla="*/ 47625 h 163073"/>
                    <a:gd name="connsiteX3" fmla="*/ 104775 w 239385"/>
                    <a:gd name="connsiteY3" fmla="*/ 0 h 163073"/>
                    <a:gd name="connsiteX4" fmla="*/ 200025 w 239385"/>
                    <a:gd name="connsiteY4" fmla="*/ 47625 h 163073"/>
                    <a:gd name="connsiteX5" fmla="*/ 171450 w 239385"/>
                    <a:gd name="connsiteY5" fmla="*/ 133350 h 163073"/>
                    <a:gd name="connsiteX6" fmla="*/ 239385 w 239385"/>
                    <a:gd name="connsiteY6" fmla="*/ 163073 h 163073"/>
                    <a:gd name="connsiteX0" fmla="*/ 35719 w 239385"/>
                    <a:gd name="connsiteY0" fmla="*/ 138112 h 163073"/>
                    <a:gd name="connsiteX1" fmla="*/ 0 w 239385"/>
                    <a:gd name="connsiteY1" fmla="*/ 47625 h 163073"/>
                    <a:gd name="connsiteX2" fmla="*/ 104775 w 239385"/>
                    <a:gd name="connsiteY2" fmla="*/ 0 h 163073"/>
                    <a:gd name="connsiteX3" fmla="*/ 200025 w 239385"/>
                    <a:gd name="connsiteY3" fmla="*/ 47625 h 163073"/>
                    <a:gd name="connsiteX4" fmla="*/ 171450 w 239385"/>
                    <a:gd name="connsiteY4" fmla="*/ 133350 h 163073"/>
                    <a:gd name="connsiteX5" fmla="*/ 239385 w 239385"/>
                    <a:gd name="connsiteY5" fmla="*/ 163073 h 163073"/>
                    <a:gd name="connsiteX0" fmla="*/ 45244 w 239385"/>
                    <a:gd name="connsiteY0" fmla="*/ 138112 h 163073"/>
                    <a:gd name="connsiteX1" fmla="*/ 0 w 239385"/>
                    <a:gd name="connsiteY1" fmla="*/ 47625 h 163073"/>
                    <a:gd name="connsiteX2" fmla="*/ 104775 w 239385"/>
                    <a:gd name="connsiteY2" fmla="*/ 0 h 163073"/>
                    <a:gd name="connsiteX3" fmla="*/ 200025 w 239385"/>
                    <a:gd name="connsiteY3" fmla="*/ 47625 h 163073"/>
                    <a:gd name="connsiteX4" fmla="*/ 171450 w 239385"/>
                    <a:gd name="connsiteY4" fmla="*/ 133350 h 163073"/>
                    <a:gd name="connsiteX5" fmla="*/ 239385 w 239385"/>
                    <a:gd name="connsiteY5" fmla="*/ 163073 h 163073"/>
                    <a:gd name="connsiteX0" fmla="*/ 45244 w 200025"/>
                    <a:gd name="connsiteY0" fmla="*/ 138112 h 138112"/>
                    <a:gd name="connsiteX1" fmla="*/ 0 w 200025"/>
                    <a:gd name="connsiteY1" fmla="*/ 47625 h 138112"/>
                    <a:gd name="connsiteX2" fmla="*/ 104775 w 200025"/>
                    <a:gd name="connsiteY2" fmla="*/ 0 h 138112"/>
                    <a:gd name="connsiteX3" fmla="*/ 200025 w 200025"/>
                    <a:gd name="connsiteY3" fmla="*/ 47625 h 138112"/>
                    <a:gd name="connsiteX4" fmla="*/ 171450 w 200025"/>
                    <a:gd name="connsiteY4" fmla="*/ 133350 h 138112"/>
                    <a:gd name="connsiteX0" fmla="*/ 45244 w 200025"/>
                    <a:gd name="connsiteY0" fmla="*/ 138112 h 138112"/>
                    <a:gd name="connsiteX1" fmla="*/ 0 w 200025"/>
                    <a:gd name="connsiteY1" fmla="*/ 47625 h 138112"/>
                    <a:gd name="connsiteX2" fmla="*/ 104775 w 200025"/>
                    <a:gd name="connsiteY2" fmla="*/ 0 h 138112"/>
                    <a:gd name="connsiteX3" fmla="*/ 200025 w 200025"/>
                    <a:gd name="connsiteY3" fmla="*/ 47625 h 138112"/>
                    <a:gd name="connsiteX4" fmla="*/ 164306 w 200025"/>
                    <a:gd name="connsiteY4" fmla="*/ 135731 h 138112"/>
                    <a:gd name="connsiteX0" fmla="*/ 45244 w 200025"/>
                    <a:gd name="connsiteY0" fmla="*/ 150018 h 150018"/>
                    <a:gd name="connsiteX1" fmla="*/ 0 w 200025"/>
                    <a:gd name="connsiteY1" fmla="*/ 59531 h 150018"/>
                    <a:gd name="connsiteX2" fmla="*/ 107156 w 200025"/>
                    <a:gd name="connsiteY2" fmla="*/ 0 h 150018"/>
                    <a:gd name="connsiteX3" fmla="*/ 200025 w 200025"/>
                    <a:gd name="connsiteY3" fmla="*/ 59531 h 150018"/>
                    <a:gd name="connsiteX4" fmla="*/ 164306 w 200025"/>
                    <a:gd name="connsiteY4" fmla="*/ 147637 h 150018"/>
                    <a:gd name="connsiteX0" fmla="*/ 45244 w 216694"/>
                    <a:gd name="connsiteY0" fmla="*/ 150018 h 150018"/>
                    <a:gd name="connsiteX1" fmla="*/ 0 w 216694"/>
                    <a:gd name="connsiteY1" fmla="*/ 59531 h 150018"/>
                    <a:gd name="connsiteX2" fmla="*/ 107156 w 216694"/>
                    <a:gd name="connsiteY2" fmla="*/ 0 h 150018"/>
                    <a:gd name="connsiteX3" fmla="*/ 216694 w 216694"/>
                    <a:gd name="connsiteY3" fmla="*/ 80962 h 150018"/>
                    <a:gd name="connsiteX4" fmla="*/ 164306 w 216694"/>
                    <a:gd name="connsiteY4" fmla="*/ 147637 h 150018"/>
                    <a:gd name="connsiteX0" fmla="*/ 45244 w 226219"/>
                    <a:gd name="connsiteY0" fmla="*/ 150018 h 150018"/>
                    <a:gd name="connsiteX1" fmla="*/ 0 w 226219"/>
                    <a:gd name="connsiteY1" fmla="*/ 59531 h 150018"/>
                    <a:gd name="connsiteX2" fmla="*/ 107156 w 226219"/>
                    <a:gd name="connsiteY2" fmla="*/ 0 h 150018"/>
                    <a:gd name="connsiteX3" fmla="*/ 226219 w 226219"/>
                    <a:gd name="connsiteY3" fmla="*/ 83343 h 150018"/>
                    <a:gd name="connsiteX4" fmla="*/ 164306 w 226219"/>
                    <a:gd name="connsiteY4" fmla="*/ 147637 h 150018"/>
                    <a:gd name="connsiteX0" fmla="*/ 54769 w 235744"/>
                    <a:gd name="connsiteY0" fmla="*/ 150018 h 150018"/>
                    <a:gd name="connsiteX1" fmla="*/ 0 w 235744"/>
                    <a:gd name="connsiteY1" fmla="*/ 83343 h 150018"/>
                    <a:gd name="connsiteX2" fmla="*/ 116681 w 235744"/>
                    <a:gd name="connsiteY2" fmla="*/ 0 h 150018"/>
                    <a:gd name="connsiteX3" fmla="*/ 235744 w 235744"/>
                    <a:gd name="connsiteY3" fmla="*/ 83343 h 150018"/>
                    <a:gd name="connsiteX4" fmla="*/ 173831 w 235744"/>
                    <a:gd name="connsiteY4" fmla="*/ 147637 h 150018"/>
                    <a:gd name="connsiteX0" fmla="*/ 54769 w 235744"/>
                    <a:gd name="connsiteY0" fmla="*/ 150018 h 157162"/>
                    <a:gd name="connsiteX1" fmla="*/ 0 w 235744"/>
                    <a:gd name="connsiteY1" fmla="*/ 83343 h 157162"/>
                    <a:gd name="connsiteX2" fmla="*/ 116681 w 235744"/>
                    <a:gd name="connsiteY2" fmla="*/ 0 h 157162"/>
                    <a:gd name="connsiteX3" fmla="*/ 235744 w 235744"/>
                    <a:gd name="connsiteY3" fmla="*/ 83343 h 157162"/>
                    <a:gd name="connsiteX4" fmla="*/ 159544 w 235744"/>
                    <a:gd name="connsiteY4" fmla="*/ 157162 h 157162"/>
                    <a:gd name="connsiteX0" fmla="*/ 71438 w 235744"/>
                    <a:gd name="connsiteY0" fmla="*/ 157161 h 157162"/>
                    <a:gd name="connsiteX1" fmla="*/ 0 w 235744"/>
                    <a:gd name="connsiteY1" fmla="*/ 83343 h 157162"/>
                    <a:gd name="connsiteX2" fmla="*/ 116681 w 235744"/>
                    <a:gd name="connsiteY2" fmla="*/ 0 h 157162"/>
                    <a:gd name="connsiteX3" fmla="*/ 235744 w 235744"/>
                    <a:gd name="connsiteY3" fmla="*/ 83343 h 157162"/>
                    <a:gd name="connsiteX4" fmla="*/ 159544 w 235744"/>
                    <a:gd name="connsiteY4" fmla="*/ 157162 h 157162"/>
                    <a:gd name="connsiteX0" fmla="*/ 73820 w 235744"/>
                    <a:gd name="connsiteY0" fmla="*/ 157161 h 157162"/>
                    <a:gd name="connsiteX1" fmla="*/ 0 w 235744"/>
                    <a:gd name="connsiteY1" fmla="*/ 83343 h 157162"/>
                    <a:gd name="connsiteX2" fmla="*/ 116681 w 235744"/>
                    <a:gd name="connsiteY2" fmla="*/ 0 h 157162"/>
                    <a:gd name="connsiteX3" fmla="*/ 235744 w 235744"/>
                    <a:gd name="connsiteY3" fmla="*/ 83343 h 157162"/>
                    <a:gd name="connsiteX4" fmla="*/ 159544 w 235744"/>
                    <a:gd name="connsiteY4" fmla="*/ 157162 h 157162"/>
                    <a:gd name="connsiteX0" fmla="*/ 73820 w 195263"/>
                    <a:gd name="connsiteY0" fmla="*/ 157161 h 157162"/>
                    <a:gd name="connsiteX1" fmla="*/ 0 w 195263"/>
                    <a:gd name="connsiteY1" fmla="*/ 83343 h 157162"/>
                    <a:gd name="connsiteX2" fmla="*/ 116681 w 195263"/>
                    <a:gd name="connsiteY2" fmla="*/ 0 h 157162"/>
                    <a:gd name="connsiteX3" fmla="*/ 195263 w 195263"/>
                    <a:gd name="connsiteY3" fmla="*/ 78580 h 157162"/>
                    <a:gd name="connsiteX4" fmla="*/ 159544 w 195263"/>
                    <a:gd name="connsiteY4" fmla="*/ 157162 h 157162"/>
                    <a:gd name="connsiteX0" fmla="*/ 30958 w 152401"/>
                    <a:gd name="connsiteY0" fmla="*/ 157161 h 157162"/>
                    <a:gd name="connsiteX1" fmla="*/ 0 w 152401"/>
                    <a:gd name="connsiteY1" fmla="*/ 85724 h 157162"/>
                    <a:gd name="connsiteX2" fmla="*/ 73819 w 152401"/>
                    <a:gd name="connsiteY2" fmla="*/ 0 h 157162"/>
                    <a:gd name="connsiteX3" fmla="*/ 152401 w 152401"/>
                    <a:gd name="connsiteY3" fmla="*/ 78580 h 157162"/>
                    <a:gd name="connsiteX4" fmla="*/ 116682 w 152401"/>
                    <a:gd name="connsiteY4" fmla="*/ 157162 h 157162"/>
                    <a:gd name="connsiteX0" fmla="*/ 30958 w 152401"/>
                    <a:gd name="connsiteY0" fmla="*/ 154780 h 154781"/>
                    <a:gd name="connsiteX1" fmla="*/ 0 w 152401"/>
                    <a:gd name="connsiteY1" fmla="*/ 83343 h 154781"/>
                    <a:gd name="connsiteX2" fmla="*/ 76200 w 152401"/>
                    <a:gd name="connsiteY2" fmla="*/ 0 h 154781"/>
                    <a:gd name="connsiteX3" fmla="*/ 152401 w 152401"/>
                    <a:gd name="connsiteY3" fmla="*/ 76199 h 154781"/>
                    <a:gd name="connsiteX4" fmla="*/ 116682 w 152401"/>
                    <a:gd name="connsiteY4" fmla="*/ 154781 h 154781"/>
                    <a:gd name="connsiteX0" fmla="*/ 26195 w 147638"/>
                    <a:gd name="connsiteY0" fmla="*/ 154780 h 154781"/>
                    <a:gd name="connsiteX1" fmla="*/ 0 w 147638"/>
                    <a:gd name="connsiteY1" fmla="*/ 76199 h 154781"/>
                    <a:gd name="connsiteX2" fmla="*/ 71437 w 147638"/>
                    <a:gd name="connsiteY2" fmla="*/ 0 h 154781"/>
                    <a:gd name="connsiteX3" fmla="*/ 147638 w 147638"/>
                    <a:gd name="connsiteY3" fmla="*/ 76199 h 154781"/>
                    <a:gd name="connsiteX4" fmla="*/ 111919 w 147638"/>
                    <a:gd name="connsiteY4" fmla="*/ 154781 h 154781"/>
                    <a:gd name="connsiteX0" fmla="*/ 28576 w 150019"/>
                    <a:gd name="connsiteY0" fmla="*/ 154780 h 154781"/>
                    <a:gd name="connsiteX1" fmla="*/ 0 w 150019"/>
                    <a:gd name="connsiteY1" fmla="*/ 76199 h 154781"/>
                    <a:gd name="connsiteX2" fmla="*/ 73818 w 150019"/>
                    <a:gd name="connsiteY2" fmla="*/ 0 h 154781"/>
                    <a:gd name="connsiteX3" fmla="*/ 150019 w 150019"/>
                    <a:gd name="connsiteY3" fmla="*/ 76199 h 154781"/>
                    <a:gd name="connsiteX4" fmla="*/ 114300 w 150019"/>
                    <a:gd name="connsiteY4" fmla="*/ 154781 h 154781"/>
                    <a:gd name="connsiteX0" fmla="*/ 30957 w 152400"/>
                    <a:gd name="connsiteY0" fmla="*/ 154780 h 154781"/>
                    <a:gd name="connsiteX1" fmla="*/ 0 w 152400"/>
                    <a:gd name="connsiteY1" fmla="*/ 78580 h 154781"/>
                    <a:gd name="connsiteX2" fmla="*/ 76199 w 152400"/>
                    <a:gd name="connsiteY2" fmla="*/ 0 h 154781"/>
                    <a:gd name="connsiteX3" fmla="*/ 152400 w 152400"/>
                    <a:gd name="connsiteY3" fmla="*/ 76199 h 154781"/>
                    <a:gd name="connsiteX4" fmla="*/ 116681 w 152400"/>
                    <a:gd name="connsiteY4" fmla="*/ 154781 h 154781"/>
                    <a:gd name="connsiteX0" fmla="*/ 35719 w 157162"/>
                    <a:gd name="connsiteY0" fmla="*/ 154780 h 154781"/>
                    <a:gd name="connsiteX1" fmla="*/ 0 w 157162"/>
                    <a:gd name="connsiteY1" fmla="*/ 78580 h 154781"/>
                    <a:gd name="connsiteX2" fmla="*/ 80961 w 157162"/>
                    <a:gd name="connsiteY2" fmla="*/ 0 h 154781"/>
                    <a:gd name="connsiteX3" fmla="*/ 157162 w 157162"/>
                    <a:gd name="connsiteY3" fmla="*/ 76199 h 154781"/>
                    <a:gd name="connsiteX4" fmla="*/ 121443 w 157162"/>
                    <a:gd name="connsiteY4" fmla="*/ 154781 h 154781"/>
                    <a:gd name="connsiteX0" fmla="*/ 28576 w 150019"/>
                    <a:gd name="connsiteY0" fmla="*/ 154780 h 154781"/>
                    <a:gd name="connsiteX1" fmla="*/ 0 w 150019"/>
                    <a:gd name="connsiteY1" fmla="*/ 78580 h 154781"/>
                    <a:gd name="connsiteX2" fmla="*/ 73818 w 150019"/>
                    <a:gd name="connsiteY2" fmla="*/ 0 h 154781"/>
                    <a:gd name="connsiteX3" fmla="*/ 150019 w 150019"/>
                    <a:gd name="connsiteY3" fmla="*/ 76199 h 154781"/>
                    <a:gd name="connsiteX4" fmla="*/ 114300 w 150019"/>
                    <a:gd name="connsiteY4" fmla="*/ 154781 h 154781"/>
                    <a:gd name="connsiteX0" fmla="*/ 28576 w 150019"/>
                    <a:gd name="connsiteY0" fmla="*/ 154780 h 154781"/>
                    <a:gd name="connsiteX1" fmla="*/ 0 w 150019"/>
                    <a:gd name="connsiteY1" fmla="*/ 80962 h 154781"/>
                    <a:gd name="connsiteX2" fmla="*/ 73818 w 150019"/>
                    <a:gd name="connsiteY2" fmla="*/ 0 h 154781"/>
                    <a:gd name="connsiteX3" fmla="*/ 150019 w 150019"/>
                    <a:gd name="connsiteY3" fmla="*/ 76199 h 154781"/>
                    <a:gd name="connsiteX4" fmla="*/ 114300 w 150019"/>
                    <a:gd name="connsiteY4" fmla="*/ 154781 h 154781"/>
                    <a:gd name="connsiteX0" fmla="*/ 28576 w 150019"/>
                    <a:gd name="connsiteY0" fmla="*/ 154780 h 154781"/>
                    <a:gd name="connsiteX1" fmla="*/ 0 w 150019"/>
                    <a:gd name="connsiteY1" fmla="*/ 73818 h 154781"/>
                    <a:gd name="connsiteX2" fmla="*/ 73818 w 150019"/>
                    <a:gd name="connsiteY2" fmla="*/ 0 h 154781"/>
                    <a:gd name="connsiteX3" fmla="*/ 150019 w 150019"/>
                    <a:gd name="connsiteY3" fmla="*/ 76199 h 154781"/>
                    <a:gd name="connsiteX4" fmla="*/ 114300 w 150019"/>
                    <a:gd name="connsiteY4" fmla="*/ 154781 h 154781"/>
                    <a:gd name="connsiteX0" fmla="*/ 30958 w 152401"/>
                    <a:gd name="connsiteY0" fmla="*/ 154780 h 154781"/>
                    <a:gd name="connsiteX1" fmla="*/ 0 w 152401"/>
                    <a:gd name="connsiteY1" fmla="*/ 73818 h 154781"/>
                    <a:gd name="connsiteX2" fmla="*/ 76200 w 152401"/>
                    <a:gd name="connsiteY2" fmla="*/ 0 h 154781"/>
                    <a:gd name="connsiteX3" fmla="*/ 152401 w 152401"/>
                    <a:gd name="connsiteY3" fmla="*/ 76199 h 154781"/>
                    <a:gd name="connsiteX4" fmla="*/ 116682 w 152401"/>
                    <a:gd name="connsiteY4" fmla="*/ 154781 h 154781"/>
                    <a:gd name="connsiteX0" fmla="*/ 30958 w 152401"/>
                    <a:gd name="connsiteY0" fmla="*/ 154780 h 154781"/>
                    <a:gd name="connsiteX1" fmla="*/ 0 w 152401"/>
                    <a:gd name="connsiteY1" fmla="*/ 73818 h 154781"/>
                    <a:gd name="connsiteX2" fmla="*/ 76200 w 152401"/>
                    <a:gd name="connsiteY2" fmla="*/ 0 h 154781"/>
                    <a:gd name="connsiteX3" fmla="*/ 152401 w 152401"/>
                    <a:gd name="connsiteY3" fmla="*/ 76199 h 154781"/>
                    <a:gd name="connsiteX4" fmla="*/ 116682 w 152401"/>
                    <a:gd name="connsiteY4" fmla="*/ 154781 h 154781"/>
                    <a:gd name="connsiteX0" fmla="*/ 33339 w 154782"/>
                    <a:gd name="connsiteY0" fmla="*/ 154780 h 154781"/>
                    <a:gd name="connsiteX1" fmla="*/ 0 w 154782"/>
                    <a:gd name="connsiteY1" fmla="*/ 78580 h 154781"/>
                    <a:gd name="connsiteX2" fmla="*/ 78581 w 154782"/>
                    <a:gd name="connsiteY2" fmla="*/ 0 h 154781"/>
                    <a:gd name="connsiteX3" fmla="*/ 154782 w 154782"/>
                    <a:gd name="connsiteY3" fmla="*/ 76199 h 154781"/>
                    <a:gd name="connsiteX4" fmla="*/ 119063 w 154782"/>
                    <a:gd name="connsiteY4" fmla="*/ 154781 h 154781"/>
                    <a:gd name="connsiteX0" fmla="*/ 28576 w 150019"/>
                    <a:gd name="connsiteY0" fmla="*/ 154780 h 154781"/>
                    <a:gd name="connsiteX1" fmla="*/ 0 w 150019"/>
                    <a:gd name="connsiteY1" fmla="*/ 76199 h 154781"/>
                    <a:gd name="connsiteX2" fmla="*/ 73818 w 150019"/>
                    <a:gd name="connsiteY2" fmla="*/ 0 h 154781"/>
                    <a:gd name="connsiteX3" fmla="*/ 150019 w 150019"/>
                    <a:gd name="connsiteY3" fmla="*/ 76199 h 154781"/>
                    <a:gd name="connsiteX4" fmla="*/ 114300 w 150019"/>
                    <a:gd name="connsiteY4" fmla="*/ 154781 h 154781"/>
                    <a:gd name="connsiteX0" fmla="*/ 30958 w 152401"/>
                    <a:gd name="connsiteY0" fmla="*/ 154780 h 154781"/>
                    <a:gd name="connsiteX1" fmla="*/ 0 w 152401"/>
                    <a:gd name="connsiteY1" fmla="*/ 73818 h 154781"/>
                    <a:gd name="connsiteX2" fmla="*/ 76200 w 152401"/>
                    <a:gd name="connsiteY2" fmla="*/ 0 h 154781"/>
                    <a:gd name="connsiteX3" fmla="*/ 152401 w 152401"/>
                    <a:gd name="connsiteY3" fmla="*/ 76199 h 154781"/>
                    <a:gd name="connsiteX4" fmla="*/ 116682 w 152401"/>
                    <a:gd name="connsiteY4" fmla="*/ 154781 h 154781"/>
                    <a:gd name="connsiteX0" fmla="*/ 30958 w 152401"/>
                    <a:gd name="connsiteY0" fmla="*/ 154780 h 154781"/>
                    <a:gd name="connsiteX1" fmla="*/ 0 w 152401"/>
                    <a:gd name="connsiteY1" fmla="*/ 76199 h 154781"/>
                    <a:gd name="connsiteX2" fmla="*/ 76200 w 152401"/>
                    <a:gd name="connsiteY2" fmla="*/ 0 h 154781"/>
                    <a:gd name="connsiteX3" fmla="*/ 152401 w 152401"/>
                    <a:gd name="connsiteY3" fmla="*/ 76199 h 154781"/>
                    <a:gd name="connsiteX4" fmla="*/ 116682 w 152401"/>
                    <a:gd name="connsiteY4" fmla="*/ 154781 h 154781"/>
                    <a:gd name="connsiteX0" fmla="*/ 35721 w 152401"/>
                    <a:gd name="connsiteY0" fmla="*/ 150017 h 154781"/>
                    <a:gd name="connsiteX1" fmla="*/ 0 w 152401"/>
                    <a:gd name="connsiteY1" fmla="*/ 76199 h 154781"/>
                    <a:gd name="connsiteX2" fmla="*/ 76200 w 152401"/>
                    <a:gd name="connsiteY2" fmla="*/ 0 h 154781"/>
                    <a:gd name="connsiteX3" fmla="*/ 152401 w 152401"/>
                    <a:gd name="connsiteY3" fmla="*/ 76199 h 154781"/>
                    <a:gd name="connsiteX4" fmla="*/ 116682 w 152401"/>
                    <a:gd name="connsiteY4" fmla="*/ 154781 h 154781"/>
                    <a:gd name="connsiteX0" fmla="*/ 35721 w 152401"/>
                    <a:gd name="connsiteY0" fmla="*/ 150017 h 154781"/>
                    <a:gd name="connsiteX1" fmla="*/ 0 w 152401"/>
                    <a:gd name="connsiteY1" fmla="*/ 76199 h 154781"/>
                    <a:gd name="connsiteX2" fmla="*/ 76200 w 152401"/>
                    <a:gd name="connsiteY2" fmla="*/ 0 h 154781"/>
                    <a:gd name="connsiteX3" fmla="*/ 152401 w 152401"/>
                    <a:gd name="connsiteY3" fmla="*/ 76199 h 154781"/>
                    <a:gd name="connsiteX4" fmla="*/ 123826 w 152401"/>
                    <a:gd name="connsiteY4" fmla="*/ 154781 h 154781"/>
                    <a:gd name="connsiteX0" fmla="*/ 35721 w 152401"/>
                    <a:gd name="connsiteY0" fmla="*/ 150017 h 152400"/>
                    <a:gd name="connsiteX1" fmla="*/ 0 w 152401"/>
                    <a:gd name="connsiteY1" fmla="*/ 76199 h 152400"/>
                    <a:gd name="connsiteX2" fmla="*/ 76200 w 152401"/>
                    <a:gd name="connsiteY2" fmla="*/ 0 h 152400"/>
                    <a:gd name="connsiteX3" fmla="*/ 152401 w 152401"/>
                    <a:gd name="connsiteY3" fmla="*/ 76199 h 152400"/>
                    <a:gd name="connsiteX4" fmla="*/ 121445 w 152401"/>
                    <a:gd name="connsiteY4" fmla="*/ 152400 h 152400"/>
                    <a:gd name="connsiteX0" fmla="*/ 35721 w 152401"/>
                    <a:gd name="connsiteY0" fmla="*/ 150017 h 150017"/>
                    <a:gd name="connsiteX1" fmla="*/ 0 w 152401"/>
                    <a:gd name="connsiteY1" fmla="*/ 76199 h 150017"/>
                    <a:gd name="connsiteX2" fmla="*/ 76200 w 152401"/>
                    <a:gd name="connsiteY2" fmla="*/ 0 h 150017"/>
                    <a:gd name="connsiteX3" fmla="*/ 152401 w 152401"/>
                    <a:gd name="connsiteY3" fmla="*/ 76199 h 150017"/>
                    <a:gd name="connsiteX4" fmla="*/ 119064 w 152401"/>
                    <a:gd name="connsiteY4" fmla="*/ 147638 h 150017"/>
                    <a:gd name="connsiteX0" fmla="*/ 35721 w 152401"/>
                    <a:gd name="connsiteY0" fmla="*/ 150017 h 150020"/>
                    <a:gd name="connsiteX1" fmla="*/ 0 w 152401"/>
                    <a:gd name="connsiteY1" fmla="*/ 76199 h 150020"/>
                    <a:gd name="connsiteX2" fmla="*/ 76200 w 152401"/>
                    <a:gd name="connsiteY2" fmla="*/ 0 h 150020"/>
                    <a:gd name="connsiteX3" fmla="*/ 152401 w 152401"/>
                    <a:gd name="connsiteY3" fmla="*/ 76199 h 150020"/>
                    <a:gd name="connsiteX4" fmla="*/ 116682 w 152401"/>
                    <a:gd name="connsiteY4" fmla="*/ 150020 h 150020"/>
                    <a:gd name="connsiteX0" fmla="*/ 35721 w 152401"/>
                    <a:gd name="connsiteY0" fmla="*/ 150017 h 150020"/>
                    <a:gd name="connsiteX1" fmla="*/ 0 w 152401"/>
                    <a:gd name="connsiteY1" fmla="*/ 76199 h 150020"/>
                    <a:gd name="connsiteX2" fmla="*/ 76200 w 152401"/>
                    <a:gd name="connsiteY2" fmla="*/ 0 h 150020"/>
                    <a:gd name="connsiteX3" fmla="*/ 152401 w 152401"/>
                    <a:gd name="connsiteY3" fmla="*/ 76199 h 150020"/>
                    <a:gd name="connsiteX4" fmla="*/ 116682 w 152401"/>
                    <a:gd name="connsiteY4" fmla="*/ 150020 h 150020"/>
                    <a:gd name="connsiteX0" fmla="*/ 35721 w 152401"/>
                    <a:gd name="connsiteY0" fmla="*/ 150017 h 150020"/>
                    <a:gd name="connsiteX1" fmla="*/ 0 w 152401"/>
                    <a:gd name="connsiteY1" fmla="*/ 76199 h 150020"/>
                    <a:gd name="connsiteX2" fmla="*/ 76200 w 152401"/>
                    <a:gd name="connsiteY2" fmla="*/ 0 h 150020"/>
                    <a:gd name="connsiteX3" fmla="*/ 152401 w 152401"/>
                    <a:gd name="connsiteY3" fmla="*/ 76199 h 150020"/>
                    <a:gd name="connsiteX4" fmla="*/ 116682 w 152401"/>
                    <a:gd name="connsiteY4" fmla="*/ 150020 h 150020"/>
                    <a:gd name="connsiteX0" fmla="*/ 35721 w 152401"/>
                    <a:gd name="connsiteY0" fmla="*/ 150017 h 150020"/>
                    <a:gd name="connsiteX1" fmla="*/ 0 w 152401"/>
                    <a:gd name="connsiteY1" fmla="*/ 76199 h 150020"/>
                    <a:gd name="connsiteX2" fmla="*/ 76200 w 152401"/>
                    <a:gd name="connsiteY2" fmla="*/ 0 h 150020"/>
                    <a:gd name="connsiteX3" fmla="*/ 152401 w 152401"/>
                    <a:gd name="connsiteY3" fmla="*/ 76199 h 150020"/>
                    <a:gd name="connsiteX4" fmla="*/ 116682 w 152401"/>
                    <a:gd name="connsiteY4" fmla="*/ 150020 h 150020"/>
                    <a:gd name="connsiteX0" fmla="*/ 35721 w 152401"/>
                    <a:gd name="connsiteY0" fmla="*/ 150017 h 150020"/>
                    <a:gd name="connsiteX1" fmla="*/ 0 w 152401"/>
                    <a:gd name="connsiteY1" fmla="*/ 76199 h 150020"/>
                    <a:gd name="connsiteX2" fmla="*/ 76200 w 152401"/>
                    <a:gd name="connsiteY2" fmla="*/ 0 h 150020"/>
                    <a:gd name="connsiteX3" fmla="*/ 152401 w 152401"/>
                    <a:gd name="connsiteY3" fmla="*/ 76199 h 150020"/>
                    <a:gd name="connsiteX4" fmla="*/ 116682 w 152401"/>
                    <a:gd name="connsiteY4" fmla="*/ 150020 h 150020"/>
                    <a:gd name="connsiteX0" fmla="*/ 35721 w 153268"/>
                    <a:gd name="connsiteY0" fmla="*/ 150017 h 150020"/>
                    <a:gd name="connsiteX1" fmla="*/ 0 w 153268"/>
                    <a:gd name="connsiteY1" fmla="*/ 76199 h 150020"/>
                    <a:gd name="connsiteX2" fmla="*/ 76200 w 153268"/>
                    <a:gd name="connsiteY2" fmla="*/ 0 h 150020"/>
                    <a:gd name="connsiteX3" fmla="*/ 152401 w 153268"/>
                    <a:gd name="connsiteY3" fmla="*/ 76199 h 150020"/>
                    <a:gd name="connsiteX4" fmla="*/ 116682 w 153268"/>
                    <a:gd name="connsiteY4" fmla="*/ 150020 h 150020"/>
                    <a:gd name="connsiteX0" fmla="*/ 35721 w 153268"/>
                    <a:gd name="connsiteY0" fmla="*/ 150017 h 150020"/>
                    <a:gd name="connsiteX1" fmla="*/ 0 w 153268"/>
                    <a:gd name="connsiteY1" fmla="*/ 76199 h 150020"/>
                    <a:gd name="connsiteX2" fmla="*/ 76200 w 153268"/>
                    <a:gd name="connsiteY2" fmla="*/ 0 h 150020"/>
                    <a:gd name="connsiteX3" fmla="*/ 152401 w 153268"/>
                    <a:gd name="connsiteY3" fmla="*/ 76199 h 150020"/>
                    <a:gd name="connsiteX4" fmla="*/ 116682 w 153268"/>
                    <a:gd name="connsiteY4" fmla="*/ 150020 h 150020"/>
                    <a:gd name="connsiteX0" fmla="*/ 35721 w 153268"/>
                    <a:gd name="connsiteY0" fmla="*/ 150017 h 150020"/>
                    <a:gd name="connsiteX1" fmla="*/ 0 w 153268"/>
                    <a:gd name="connsiteY1" fmla="*/ 76199 h 150020"/>
                    <a:gd name="connsiteX2" fmla="*/ 76200 w 153268"/>
                    <a:gd name="connsiteY2" fmla="*/ 0 h 150020"/>
                    <a:gd name="connsiteX3" fmla="*/ 152401 w 153268"/>
                    <a:gd name="connsiteY3" fmla="*/ 76199 h 150020"/>
                    <a:gd name="connsiteX4" fmla="*/ 116682 w 153268"/>
                    <a:gd name="connsiteY4" fmla="*/ 150020 h 150020"/>
                    <a:gd name="connsiteX0" fmla="*/ 35721 w 153268"/>
                    <a:gd name="connsiteY0" fmla="*/ 150017 h 150020"/>
                    <a:gd name="connsiteX1" fmla="*/ 0 w 153268"/>
                    <a:gd name="connsiteY1" fmla="*/ 76199 h 150020"/>
                    <a:gd name="connsiteX2" fmla="*/ 76200 w 153268"/>
                    <a:gd name="connsiteY2" fmla="*/ 0 h 150020"/>
                    <a:gd name="connsiteX3" fmla="*/ 152401 w 153268"/>
                    <a:gd name="connsiteY3" fmla="*/ 76199 h 150020"/>
                    <a:gd name="connsiteX4" fmla="*/ 116682 w 153268"/>
                    <a:gd name="connsiteY4" fmla="*/ 150020 h 150020"/>
                    <a:gd name="connsiteX0" fmla="*/ 35721 w 153268"/>
                    <a:gd name="connsiteY0" fmla="*/ 150017 h 150020"/>
                    <a:gd name="connsiteX1" fmla="*/ 0 w 153268"/>
                    <a:gd name="connsiteY1" fmla="*/ 76199 h 150020"/>
                    <a:gd name="connsiteX2" fmla="*/ 76200 w 153268"/>
                    <a:gd name="connsiteY2" fmla="*/ 0 h 150020"/>
                    <a:gd name="connsiteX3" fmla="*/ 152401 w 153268"/>
                    <a:gd name="connsiteY3" fmla="*/ 76199 h 150020"/>
                    <a:gd name="connsiteX4" fmla="*/ 116682 w 153268"/>
                    <a:gd name="connsiteY4" fmla="*/ 150020 h 150020"/>
                    <a:gd name="connsiteX0" fmla="*/ 35721 w 153268"/>
                    <a:gd name="connsiteY0" fmla="*/ 150017 h 150020"/>
                    <a:gd name="connsiteX1" fmla="*/ 0 w 153268"/>
                    <a:gd name="connsiteY1" fmla="*/ 76199 h 150020"/>
                    <a:gd name="connsiteX2" fmla="*/ 76200 w 153268"/>
                    <a:gd name="connsiteY2" fmla="*/ 0 h 150020"/>
                    <a:gd name="connsiteX3" fmla="*/ 152401 w 153268"/>
                    <a:gd name="connsiteY3" fmla="*/ 76199 h 150020"/>
                    <a:gd name="connsiteX4" fmla="*/ 116682 w 153268"/>
                    <a:gd name="connsiteY4" fmla="*/ 150020 h 150020"/>
                    <a:gd name="connsiteX0" fmla="*/ 0 w 117547"/>
                    <a:gd name="connsiteY0" fmla="*/ 150017 h 150020"/>
                    <a:gd name="connsiteX1" fmla="*/ 40479 w 117547"/>
                    <a:gd name="connsiteY1" fmla="*/ 0 h 150020"/>
                    <a:gd name="connsiteX2" fmla="*/ 116680 w 117547"/>
                    <a:gd name="connsiteY2" fmla="*/ 76199 h 150020"/>
                    <a:gd name="connsiteX3" fmla="*/ 80961 w 117547"/>
                    <a:gd name="connsiteY3" fmla="*/ 150020 h 150020"/>
                    <a:gd name="connsiteX0" fmla="*/ 0 w 77068"/>
                    <a:gd name="connsiteY0" fmla="*/ 0 h 150020"/>
                    <a:gd name="connsiteX1" fmla="*/ 76201 w 77068"/>
                    <a:gd name="connsiteY1" fmla="*/ 76199 h 150020"/>
                    <a:gd name="connsiteX2" fmla="*/ 40482 w 77068"/>
                    <a:gd name="connsiteY2" fmla="*/ 150020 h 15002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77068" h="150020">
                      <a:moveTo>
                        <a:pt x="0" y="0"/>
                      </a:moveTo>
                      <a:cubicBezTo>
                        <a:pt x="77787" y="1588"/>
                        <a:pt x="79376" y="29368"/>
                        <a:pt x="76201" y="76199"/>
                      </a:cubicBezTo>
                      <a:cubicBezTo>
                        <a:pt x="71439" y="131762"/>
                        <a:pt x="52388" y="125413"/>
                        <a:pt x="40482" y="150020"/>
                      </a:cubicBezTo>
                    </a:path>
                  </a:pathLst>
                </a:custGeom>
                <a:noFill/>
                <a:ln w="25400">
                  <a:solidFill>
                    <a:srgbClr val="6969B6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CA" dirty="0"/>
                </a:p>
              </p:txBody>
            </p:sp>
          </p:grpSp>
          <p:grpSp>
            <p:nvGrpSpPr>
              <p:cNvPr id="57" name="Group 56"/>
              <p:cNvGrpSpPr/>
              <p:nvPr/>
            </p:nvGrpSpPr>
            <p:grpSpPr>
              <a:xfrm rot="3840000">
                <a:off x="1087386" y="2200851"/>
                <a:ext cx="153024" cy="150020"/>
                <a:chOff x="534893" y="1981085"/>
                <a:chExt cx="153024" cy="150020"/>
              </a:xfrm>
            </p:grpSpPr>
            <p:sp>
              <p:nvSpPr>
                <p:cNvPr id="63" name="Freeform 62"/>
                <p:cNvSpPr/>
                <p:nvPr/>
              </p:nvSpPr>
              <p:spPr>
                <a:xfrm>
                  <a:off x="610849" y="1981085"/>
                  <a:ext cx="77068" cy="150020"/>
                </a:xfrm>
                <a:custGeom>
                  <a:avLst/>
                  <a:gdLst>
                    <a:gd name="connsiteX0" fmla="*/ 0 w 295275"/>
                    <a:gd name="connsiteY0" fmla="*/ 152400 h 152400"/>
                    <a:gd name="connsiteX1" fmla="*/ 0 w 295275"/>
                    <a:gd name="connsiteY1" fmla="*/ 152400 h 152400"/>
                    <a:gd name="connsiteX2" fmla="*/ 66675 w 295275"/>
                    <a:gd name="connsiteY2" fmla="*/ 123825 h 152400"/>
                    <a:gd name="connsiteX3" fmla="*/ 38100 w 295275"/>
                    <a:gd name="connsiteY3" fmla="*/ 47625 h 152400"/>
                    <a:gd name="connsiteX4" fmla="*/ 142875 w 295275"/>
                    <a:gd name="connsiteY4" fmla="*/ 0 h 152400"/>
                    <a:gd name="connsiteX5" fmla="*/ 238125 w 295275"/>
                    <a:gd name="connsiteY5" fmla="*/ 47625 h 152400"/>
                    <a:gd name="connsiteX6" fmla="*/ 209550 w 295275"/>
                    <a:gd name="connsiteY6" fmla="*/ 133350 h 152400"/>
                    <a:gd name="connsiteX7" fmla="*/ 295275 w 295275"/>
                    <a:gd name="connsiteY7" fmla="*/ 152400 h 152400"/>
                    <a:gd name="connsiteX0" fmla="*/ 0 w 277485"/>
                    <a:gd name="connsiteY0" fmla="*/ 152400 h 163073"/>
                    <a:gd name="connsiteX1" fmla="*/ 0 w 277485"/>
                    <a:gd name="connsiteY1" fmla="*/ 152400 h 163073"/>
                    <a:gd name="connsiteX2" fmla="*/ 66675 w 277485"/>
                    <a:gd name="connsiteY2" fmla="*/ 123825 h 163073"/>
                    <a:gd name="connsiteX3" fmla="*/ 38100 w 277485"/>
                    <a:gd name="connsiteY3" fmla="*/ 47625 h 163073"/>
                    <a:gd name="connsiteX4" fmla="*/ 142875 w 277485"/>
                    <a:gd name="connsiteY4" fmla="*/ 0 h 163073"/>
                    <a:gd name="connsiteX5" fmla="*/ 238125 w 277485"/>
                    <a:gd name="connsiteY5" fmla="*/ 47625 h 163073"/>
                    <a:gd name="connsiteX6" fmla="*/ 209550 w 277485"/>
                    <a:gd name="connsiteY6" fmla="*/ 133350 h 163073"/>
                    <a:gd name="connsiteX7" fmla="*/ 277485 w 277485"/>
                    <a:gd name="connsiteY7" fmla="*/ 163073 h 163073"/>
                    <a:gd name="connsiteX0" fmla="*/ 0 w 277485"/>
                    <a:gd name="connsiteY0" fmla="*/ 152400 h 163073"/>
                    <a:gd name="connsiteX1" fmla="*/ 21348 w 277485"/>
                    <a:gd name="connsiteY1" fmla="*/ 141726 h 163073"/>
                    <a:gd name="connsiteX2" fmla="*/ 66675 w 277485"/>
                    <a:gd name="connsiteY2" fmla="*/ 123825 h 163073"/>
                    <a:gd name="connsiteX3" fmla="*/ 38100 w 277485"/>
                    <a:gd name="connsiteY3" fmla="*/ 47625 h 163073"/>
                    <a:gd name="connsiteX4" fmla="*/ 142875 w 277485"/>
                    <a:gd name="connsiteY4" fmla="*/ 0 h 163073"/>
                    <a:gd name="connsiteX5" fmla="*/ 238125 w 277485"/>
                    <a:gd name="connsiteY5" fmla="*/ 47625 h 163073"/>
                    <a:gd name="connsiteX6" fmla="*/ 209550 w 277485"/>
                    <a:gd name="connsiteY6" fmla="*/ 133350 h 163073"/>
                    <a:gd name="connsiteX7" fmla="*/ 277485 w 277485"/>
                    <a:gd name="connsiteY7" fmla="*/ 163073 h 163073"/>
                    <a:gd name="connsiteX0" fmla="*/ 35654 w 256212"/>
                    <a:gd name="connsiteY0" fmla="*/ 163073 h 163073"/>
                    <a:gd name="connsiteX1" fmla="*/ 75 w 256212"/>
                    <a:gd name="connsiteY1" fmla="*/ 141726 h 163073"/>
                    <a:gd name="connsiteX2" fmla="*/ 45402 w 256212"/>
                    <a:gd name="connsiteY2" fmla="*/ 123825 h 163073"/>
                    <a:gd name="connsiteX3" fmla="*/ 16827 w 256212"/>
                    <a:gd name="connsiteY3" fmla="*/ 47625 h 163073"/>
                    <a:gd name="connsiteX4" fmla="*/ 121602 w 256212"/>
                    <a:gd name="connsiteY4" fmla="*/ 0 h 163073"/>
                    <a:gd name="connsiteX5" fmla="*/ 216852 w 256212"/>
                    <a:gd name="connsiteY5" fmla="*/ 47625 h 163073"/>
                    <a:gd name="connsiteX6" fmla="*/ 188277 w 256212"/>
                    <a:gd name="connsiteY6" fmla="*/ 133350 h 163073"/>
                    <a:gd name="connsiteX7" fmla="*/ 256212 w 256212"/>
                    <a:gd name="connsiteY7" fmla="*/ 163073 h 163073"/>
                    <a:gd name="connsiteX0" fmla="*/ 0 w 256137"/>
                    <a:gd name="connsiteY0" fmla="*/ 141726 h 163073"/>
                    <a:gd name="connsiteX1" fmla="*/ 45327 w 256137"/>
                    <a:gd name="connsiteY1" fmla="*/ 123825 h 163073"/>
                    <a:gd name="connsiteX2" fmla="*/ 16752 w 256137"/>
                    <a:gd name="connsiteY2" fmla="*/ 47625 h 163073"/>
                    <a:gd name="connsiteX3" fmla="*/ 121527 w 256137"/>
                    <a:gd name="connsiteY3" fmla="*/ 0 h 163073"/>
                    <a:gd name="connsiteX4" fmla="*/ 216777 w 256137"/>
                    <a:gd name="connsiteY4" fmla="*/ 47625 h 163073"/>
                    <a:gd name="connsiteX5" fmla="*/ 188202 w 256137"/>
                    <a:gd name="connsiteY5" fmla="*/ 133350 h 163073"/>
                    <a:gd name="connsiteX6" fmla="*/ 256137 w 256137"/>
                    <a:gd name="connsiteY6" fmla="*/ 163073 h 163073"/>
                    <a:gd name="connsiteX0" fmla="*/ 8153 w 239385"/>
                    <a:gd name="connsiteY0" fmla="*/ 152400 h 163073"/>
                    <a:gd name="connsiteX1" fmla="*/ 28575 w 239385"/>
                    <a:gd name="connsiteY1" fmla="*/ 123825 h 163073"/>
                    <a:gd name="connsiteX2" fmla="*/ 0 w 239385"/>
                    <a:gd name="connsiteY2" fmla="*/ 47625 h 163073"/>
                    <a:gd name="connsiteX3" fmla="*/ 104775 w 239385"/>
                    <a:gd name="connsiteY3" fmla="*/ 0 h 163073"/>
                    <a:gd name="connsiteX4" fmla="*/ 200025 w 239385"/>
                    <a:gd name="connsiteY4" fmla="*/ 47625 h 163073"/>
                    <a:gd name="connsiteX5" fmla="*/ 171450 w 239385"/>
                    <a:gd name="connsiteY5" fmla="*/ 133350 h 163073"/>
                    <a:gd name="connsiteX6" fmla="*/ 239385 w 239385"/>
                    <a:gd name="connsiteY6" fmla="*/ 163073 h 163073"/>
                    <a:gd name="connsiteX0" fmla="*/ 8153 w 239385"/>
                    <a:gd name="connsiteY0" fmla="*/ 152400 h 163073"/>
                    <a:gd name="connsiteX1" fmla="*/ 35719 w 239385"/>
                    <a:gd name="connsiteY1" fmla="*/ 138112 h 163073"/>
                    <a:gd name="connsiteX2" fmla="*/ 0 w 239385"/>
                    <a:gd name="connsiteY2" fmla="*/ 47625 h 163073"/>
                    <a:gd name="connsiteX3" fmla="*/ 104775 w 239385"/>
                    <a:gd name="connsiteY3" fmla="*/ 0 h 163073"/>
                    <a:gd name="connsiteX4" fmla="*/ 200025 w 239385"/>
                    <a:gd name="connsiteY4" fmla="*/ 47625 h 163073"/>
                    <a:gd name="connsiteX5" fmla="*/ 171450 w 239385"/>
                    <a:gd name="connsiteY5" fmla="*/ 133350 h 163073"/>
                    <a:gd name="connsiteX6" fmla="*/ 239385 w 239385"/>
                    <a:gd name="connsiteY6" fmla="*/ 163073 h 163073"/>
                    <a:gd name="connsiteX0" fmla="*/ 35719 w 239385"/>
                    <a:gd name="connsiteY0" fmla="*/ 138112 h 163073"/>
                    <a:gd name="connsiteX1" fmla="*/ 0 w 239385"/>
                    <a:gd name="connsiteY1" fmla="*/ 47625 h 163073"/>
                    <a:gd name="connsiteX2" fmla="*/ 104775 w 239385"/>
                    <a:gd name="connsiteY2" fmla="*/ 0 h 163073"/>
                    <a:gd name="connsiteX3" fmla="*/ 200025 w 239385"/>
                    <a:gd name="connsiteY3" fmla="*/ 47625 h 163073"/>
                    <a:gd name="connsiteX4" fmla="*/ 171450 w 239385"/>
                    <a:gd name="connsiteY4" fmla="*/ 133350 h 163073"/>
                    <a:gd name="connsiteX5" fmla="*/ 239385 w 239385"/>
                    <a:gd name="connsiteY5" fmla="*/ 163073 h 163073"/>
                    <a:gd name="connsiteX0" fmla="*/ 45244 w 239385"/>
                    <a:gd name="connsiteY0" fmla="*/ 138112 h 163073"/>
                    <a:gd name="connsiteX1" fmla="*/ 0 w 239385"/>
                    <a:gd name="connsiteY1" fmla="*/ 47625 h 163073"/>
                    <a:gd name="connsiteX2" fmla="*/ 104775 w 239385"/>
                    <a:gd name="connsiteY2" fmla="*/ 0 h 163073"/>
                    <a:gd name="connsiteX3" fmla="*/ 200025 w 239385"/>
                    <a:gd name="connsiteY3" fmla="*/ 47625 h 163073"/>
                    <a:gd name="connsiteX4" fmla="*/ 171450 w 239385"/>
                    <a:gd name="connsiteY4" fmla="*/ 133350 h 163073"/>
                    <a:gd name="connsiteX5" fmla="*/ 239385 w 239385"/>
                    <a:gd name="connsiteY5" fmla="*/ 163073 h 163073"/>
                    <a:gd name="connsiteX0" fmla="*/ 45244 w 200025"/>
                    <a:gd name="connsiteY0" fmla="*/ 138112 h 138112"/>
                    <a:gd name="connsiteX1" fmla="*/ 0 w 200025"/>
                    <a:gd name="connsiteY1" fmla="*/ 47625 h 138112"/>
                    <a:gd name="connsiteX2" fmla="*/ 104775 w 200025"/>
                    <a:gd name="connsiteY2" fmla="*/ 0 h 138112"/>
                    <a:gd name="connsiteX3" fmla="*/ 200025 w 200025"/>
                    <a:gd name="connsiteY3" fmla="*/ 47625 h 138112"/>
                    <a:gd name="connsiteX4" fmla="*/ 171450 w 200025"/>
                    <a:gd name="connsiteY4" fmla="*/ 133350 h 138112"/>
                    <a:gd name="connsiteX0" fmla="*/ 45244 w 200025"/>
                    <a:gd name="connsiteY0" fmla="*/ 138112 h 138112"/>
                    <a:gd name="connsiteX1" fmla="*/ 0 w 200025"/>
                    <a:gd name="connsiteY1" fmla="*/ 47625 h 138112"/>
                    <a:gd name="connsiteX2" fmla="*/ 104775 w 200025"/>
                    <a:gd name="connsiteY2" fmla="*/ 0 h 138112"/>
                    <a:gd name="connsiteX3" fmla="*/ 200025 w 200025"/>
                    <a:gd name="connsiteY3" fmla="*/ 47625 h 138112"/>
                    <a:gd name="connsiteX4" fmla="*/ 164306 w 200025"/>
                    <a:gd name="connsiteY4" fmla="*/ 135731 h 138112"/>
                    <a:gd name="connsiteX0" fmla="*/ 45244 w 200025"/>
                    <a:gd name="connsiteY0" fmla="*/ 150018 h 150018"/>
                    <a:gd name="connsiteX1" fmla="*/ 0 w 200025"/>
                    <a:gd name="connsiteY1" fmla="*/ 59531 h 150018"/>
                    <a:gd name="connsiteX2" fmla="*/ 107156 w 200025"/>
                    <a:gd name="connsiteY2" fmla="*/ 0 h 150018"/>
                    <a:gd name="connsiteX3" fmla="*/ 200025 w 200025"/>
                    <a:gd name="connsiteY3" fmla="*/ 59531 h 150018"/>
                    <a:gd name="connsiteX4" fmla="*/ 164306 w 200025"/>
                    <a:gd name="connsiteY4" fmla="*/ 147637 h 150018"/>
                    <a:gd name="connsiteX0" fmla="*/ 45244 w 216694"/>
                    <a:gd name="connsiteY0" fmla="*/ 150018 h 150018"/>
                    <a:gd name="connsiteX1" fmla="*/ 0 w 216694"/>
                    <a:gd name="connsiteY1" fmla="*/ 59531 h 150018"/>
                    <a:gd name="connsiteX2" fmla="*/ 107156 w 216694"/>
                    <a:gd name="connsiteY2" fmla="*/ 0 h 150018"/>
                    <a:gd name="connsiteX3" fmla="*/ 216694 w 216694"/>
                    <a:gd name="connsiteY3" fmla="*/ 80962 h 150018"/>
                    <a:gd name="connsiteX4" fmla="*/ 164306 w 216694"/>
                    <a:gd name="connsiteY4" fmla="*/ 147637 h 150018"/>
                    <a:gd name="connsiteX0" fmla="*/ 45244 w 226219"/>
                    <a:gd name="connsiteY0" fmla="*/ 150018 h 150018"/>
                    <a:gd name="connsiteX1" fmla="*/ 0 w 226219"/>
                    <a:gd name="connsiteY1" fmla="*/ 59531 h 150018"/>
                    <a:gd name="connsiteX2" fmla="*/ 107156 w 226219"/>
                    <a:gd name="connsiteY2" fmla="*/ 0 h 150018"/>
                    <a:gd name="connsiteX3" fmla="*/ 226219 w 226219"/>
                    <a:gd name="connsiteY3" fmla="*/ 83343 h 150018"/>
                    <a:gd name="connsiteX4" fmla="*/ 164306 w 226219"/>
                    <a:gd name="connsiteY4" fmla="*/ 147637 h 150018"/>
                    <a:gd name="connsiteX0" fmla="*/ 54769 w 235744"/>
                    <a:gd name="connsiteY0" fmla="*/ 150018 h 150018"/>
                    <a:gd name="connsiteX1" fmla="*/ 0 w 235744"/>
                    <a:gd name="connsiteY1" fmla="*/ 83343 h 150018"/>
                    <a:gd name="connsiteX2" fmla="*/ 116681 w 235744"/>
                    <a:gd name="connsiteY2" fmla="*/ 0 h 150018"/>
                    <a:gd name="connsiteX3" fmla="*/ 235744 w 235744"/>
                    <a:gd name="connsiteY3" fmla="*/ 83343 h 150018"/>
                    <a:gd name="connsiteX4" fmla="*/ 173831 w 235744"/>
                    <a:gd name="connsiteY4" fmla="*/ 147637 h 150018"/>
                    <a:gd name="connsiteX0" fmla="*/ 54769 w 235744"/>
                    <a:gd name="connsiteY0" fmla="*/ 150018 h 157162"/>
                    <a:gd name="connsiteX1" fmla="*/ 0 w 235744"/>
                    <a:gd name="connsiteY1" fmla="*/ 83343 h 157162"/>
                    <a:gd name="connsiteX2" fmla="*/ 116681 w 235744"/>
                    <a:gd name="connsiteY2" fmla="*/ 0 h 157162"/>
                    <a:gd name="connsiteX3" fmla="*/ 235744 w 235744"/>
                    <a:gd name="connsiteY3" fmla="*/ 83343 h 157162"/>
                    <a:gd name="connsiteX4" fmla="*/ 159544 w 235744"/>
                    <a:gd name="connsiteY4" fmla="*/ 157162 h 157162"/>
                    <a:gd name="connsiteX0" fmla="*/ 71438 w 235744"/>
                    <a:gd name="connsiteY0" fmla="*/ 157161 h 157162"/>
                    <a:gd name="connsiteX1" fmla="*/ 0 w 235744"/>
                    <a:gd name="connsiteY1" fmla="*/ 83343 h 157162"/>
                    <a:gd name="connsiteX2" fmla="*/ 116681 w 235744"/>
                    <a:gd name="connsiteY2" fmla="*/ 0 h 157162"/>
                    <a:gd name="connsiteX3" fmla="*/ 235744 w 235744"/>
                    <a:gd name="connsiteY3" fmla="*/ 83343 h 157162"/>
                    <a:gd name="connsiteX4" fmla="*/ 159544 w 235744"/>
                    <a:gd name="connsiteY4" fmla="*/ 157162 h 157162"/>
                    <a:gd name="connsiteX0" fmla="*/ 73820 w 235744"/>
                    <a:gd name="connsiteY0" fmla="*/ 157161 h 157162"/>
                    <a:gd name="connsiteX1" fmla="*/ 0 w 235744"/>
                    <a:gd name="connsiteY1" fmla="*/ 83343 h 157162"/>
                    <a:gd name="connsiteX2" fmla="*/ 116681 w 235744"/>
                    <a:gd name="connsiteY2" fmla="*/ 0 h 157162"/>
                    <a:gd name="connsiteX3" fmla="*/ 235744 w 235744"/>
                    <a:gd name="connsiteY3" fmla="*/ 83343 h 157162"/>
                    <a:gd name="connsiteX4" fmla="*/ 159544 w 235744"/>
                    <a:gd name="connsiteY4" fmla="*/ 157162 h 157162"/>
                    <a:gd name="connsiteX0" fmla="*/ 73820 w 195263"/>
                    <a:gd name="connsiteY0" fmla="*/ 157161 h 157162"/>
                    <a:gd name="connsiteX1" fmla="*/ 0 w 195263"/>
                    <a:gd name="connsiteY1" fmla="*/ 83343 h 157162"/>
                    <a:gd name="connsiteX2" fmla="*/ 116681 w 195263"/>
                    <a:gd name="connsiteY2" fmla="*/ 0 h 157162"/>
                    <a:gd name="connsiteX3" fmla="*/ 195263 w 195263"/>
                    <a:gd name="connsiteY3" fmla="*/ 78580 h 157162"/>
                    <a:gd name="connsiteX4" fmla="*/ 159544 w 195263"/>
                    <a:gd name="connsiteY4" fmla="*/ 157162 h 157162"/>
                    <a:gd name="connsiteX0" fmla="*/ 30958 w 152401"/>
                    <a:gd name="connsiteY0" fmla="*/ 157161 h 157162"/>
                    <a:gd name="connsiteX1" fmla="*/ 0 w 152401"/>
                    <a:gd name="connsiteY1" fmla="*/ 85724 h 157162"/>
                    <a:gd name="connsiteX2" fmla="*/ 73819 w 152401"/>
                    <a:gd name="connsiteY2" fmla="*/ 0 h 157162"/>
                    <a:gd name="connsiteX3" fmla="*/ 152401 w 152401"/>
                    <a:gd name="connsiteY3" fmla="*/ 78580 h 157162"/>
                    <a:gd name="connsiteX4" fmla="*/ 116682 w 152401"/>
                    <a:gd name="connsiteY4" fmla="*/ 157162 h 157162"/>
                    <a:gd name="connsiteX0" fmla="*/ 30958 w 152401"/>
                    <a:gd name="connsiteY0" fmla="*/ 154780 h 154781"/>
                    <a:gd name="connsiteX1" fmla="*/ 0 w 152401"/>
                    <a:gd name="connsiteY1" fmla="*/ 83343 h 154781"/>
                    <a:gd name="connsiteX2" fmla="*/ 76200 w 152401"/>
                    <a:gd name="connsiteY2" fmla="*/ 0 h 154781"/>
                    <a:gd name="connsiteX3" fmla="*/ 152401 w 152401"/>
                    <a:gd name="connsiteY3" fmla="*/ 76199 h 154781"/>
                    <a:gd name="connsiteX4" fmla="*/ 116682 w 152401"/>
                    <a:gd name="connsiteY4" fmla="*/ 154781 h 154781"/>
                    <a:gd name="connsiteX0" fmla="*/ 26195 w 147638"/>
                    <a:gd name="connsiteY0" fmla="*/ 154780 h 154781"/>
                    <a:gd name="connsiteX1" fmla="*/ 0 w 147638"/>
                    <a:gd name="connsiteY1" fmla="*/ 76199 h 154781"/>
                    <a:gd name="connsiteX2" fmla="*/ 71437 w 147638"/>
                    <a:gd name="connsiteY2" fmla="*/ 0 h 154781"/>
                    <a:gd name="connsiteX3" fmla="*/ 147638 w 147638"/>
                    <a:gd name="connsiteY3" fmla="*/ 76199 h 154781"/>
                    <a:gd name="connsiteX4" fmla="*/ 111919 w 147638"/>
                    <a:gd name="connsiteY4" fmla="*/ 154781 h 154781"/>
                    <a:gd name="connsiteX0" fmla="*/ 28576 w 150019"/>
                    <a:gd name="connsiteY0" fmla="*/ 154780 h 154781"/>
                    <a:gd name="connsiteX1" fmla="*/ 0 w 150019"/>
                    <a:gd name="connsiteY1" fmla="*/ 76199 h 154781"/>
                    <a:gd name="connsiteX2" fmla="*/ 73818 w 150019"/>
                    <a:gd name="connsiteY2" fmla="*/ 0 h 154781"/>
                    <a:gd name="connsiteX3" fmla="*/ 150019 w 150019"/>
                    <a:gd name="connsiteY3" fmla="*/ 76199 h 154781"/>
                    <a:gd name="connsiteX4" fmla="*/ 114300 w 150019"/>
                    <a:gd name="connsiteY4" fmla="*/ 154781 h 154781"/>
                    <a:gd name="connsiteX0" fmla="*/ 30957 w 152400"/>
                    <a:gd name="connsiteY0" fmla="*/ 154780 h 154781"/>
                    <a:gd name="connsiteX1" fmla="*/ 0 w 152400"/>
                    <a:gd name="connsiteY1" fmla="*/ 78580 h 154781"/>
                    <a:gd name="connsiteX2" fmla="*/ 76199 w 152400"/>
                    <a:gd name="connsiteY2" fmla="*/ 0 h 154781"/>
                    <a:gd name="connsiteX3" fmla="*/ 152400 w 152400"/>
                    <a:gd name="connsiteY3" fmla="*/ 76199 h 154781"/>
                    <a:gd name="connsiteX4" fmla="*/ 116681 w 152400"/>
                    <a:gd name="connsiteY4" fmla="*/ 154781 h 154781"/>
                    <a:gd name="connsiteX0" fmla="*/ 35719 w 157162"/>
                    <a:gd name="connsiteY0" fmla="*/ 154780 h 154781"/>
                    <a:gd name="connsiteX1" fmla="*/ 0 w 157162"/>
                    <a:gd name="connsiteY1" fmla="*/ 78580 h 154781"/>
                    <a:gd name="connsiteX2" fmla="*/ 80961 w 157162"/>
                    <a:gd name="connsiteY2" fmla="*/ 0 h 154781"/>
                    <a:gd name="connsiteX3" fmla="*/ 157162 w 157162"/>
                    <a:gd name="connsiteY3" fmla="*/ 76199 h 154781"/>
                    <a:gd name="connsiteX4" fmla="*/ 121443 w 157162"/>
                    <a:gd name="connsiteY4" fmla="*/ 154781 h 154781"/>
                    <a:gd name="connsiteX0" fmla="*/ 28576 w 150019"/>
                    <a:gd name="connsiteY0" fmla="*/ 154780 h 154781"/>
                    <a:gd name="connsiteX1" fmla="*/ 0 w 150019"/>
                    <a:gd name="connsiteY1" fmla="*/ 78580 h 154781"/>
                    <a:gd name="connsiteX2" fmla="*/ 73818 w 150019"/>
                    <a:gd name="connsiteY2" fmla="*/ 0 h 154781"/>
                    <a:gd name="connsiteX3" fmla="*/ 150019 w 150019"/>
                    <a:gd name="connsiteY3" fmla="*/ 76199 h 154781"/>
                    <a:gd name="connsiteX4" fmla="*/ 114300 w 150019"/>
                    <a:gd name="connsiteY4" fmla="*/ 154781 h 154781"/>
                    <a:gd name="connsiteX0" fmla="*/ 28576 w 150019"/>
                    <a:gd name="connsiteY0" fmla="*/ 154780 h 154781"/>
                    <a:gd name="connsiteX1" fmla="*/ 0 w 150019"/>
                    <a:gd name="connsiteY1" fmla="*/ 80962 h 154781"/>
                    <a:gd name="connsiteX2" fmla="*/ 73818 w 150019"/>
                    <a:gd name="connsiteY2" fmla="*/ 0 h 154781"/>
                    <a:gd name="connsiteX3" fmla="*/ 150019 w 150019"/>
                    <a:gd name="connsiteY3" fmla="*/ 76199 h 154781"/>
                    <a:gd name="connsiteX4" fmla="*/ 114300 w 150019"/>
                    <a:gd name="connsiteY4" fmla="*/ 154781 h 154781"/>
                    <a:gd name="connsiteX0" fmla="*/ 28576 w 150019"/>
                    <a:gd name="connsiteY0" fmla="*/ 154780 h 154781"/>
                    <a:gd name="connsiteX1" fmla="*/ 0 w 150019"/>
                    <a:gd name="connsiteY1" fmla="*/ 73818 h 154781"/>
                    <a:gd name="connsiteX2" fmla="*/ 73818 w 150019"/>
                    <a:gd name="connsiteY2" fmla="*/ 0 h 154781"/>
                    <a:gd name="connsiteX3" fmla="*/ 150019 w 150019"/>
                    <a:gd name="connsiteY3" fmla="*/ 76199 h 154781"/>
                    <a:gd name="connsiteX4" fmla="*/ 114300 w 150019"/>
                    <a:gd name="connsiteY4" fmla="*/ 154781 h 154781"/>
                    <a:gd name="connsiteX0" fmla="*/ 30958 w 152401"/>
                    <a:gd name="connsiteY0" fmla="*/ 154780 h 154781"/>
                    <a:gd name="connsiteX1" fmla="*/ 0 w 152401"/>
                    <a:gd name="connsiteY1" fmla="*/ 73818 h 154781"/>
                    <a:gd name="connsiteX2" fmla="*/ 76200 w 152401"/>
                    <a:gd name="connsiteY2" fmla="*/ 0 h 154781"/>
                    <a:gd name="connsiteX3" fmla="*/ 152401 w 152401"/>
                    <a:gd name="connsiteY3" fmla="*/ 76199 h 154781"/>
                    <a:gd name="connsiteX4" fmla="*/ 116682 w 152401"/>
                    <a:gd name="connsiteY4" fmla="*/ 154781 h 154781"/>
                    <a:gd name="connsiteX0" fmla="*/ 30958 w 152401"/>
                    <a:gd name="connsiteY0" fmla="*/ 154780 h 154781"/>
                    <a:gd name="connsiteX1" fmla="*/ 0 w 152401"/>
                    <a:gd name="connsiteY1" fmla="*/ 73818 h 154781"/>
                    <a:gd name="connsiteX2" fmla="*/ 76200 w 152401"/>
                    <a:gd name="connsiteY2" fmla="*/ 0 h 154781"/>
                    <a:gd name="connsiteX3" fmla="*/ 152401 w 152401"/>
                    <a:gd name="connsiteY3" fmla="*/ 76199 h 154781"/>
                    <a:gd name="connsiteX4" fmla="*/ 116682 w 152401"/>
                    <a:gd name="connsiteY4" fmla="*/ 154781 h 154781"/>
                    <a:gd name="connsiteX0" fmla="*/ 33339 w 154782"/>
                    <a:gd name="connsiteY0" fmla="*/ 154780 h 154781"/>
                    <a:gd name="connsiteX1" fmla="*/ 0 w 154782"/>
                    <a:gd name="connsiteY1" fmla="*/ 78580 h 154781"/>
                    <a:gd name="connsiteX2" fmla="*/ 78581 w 154782"/>
                    <a:gd name="connsiteY2" fmla="*/ 0 h 154781"/>
                    <a:gd name="connsiteX3" fmla="*/ 154782 w 154782"/>
                    <a:gd name="connsiteY3" fmla="*/ 76199 h 154781"/>
                    <a:gd name="connsiteX4" fmla="*/ 119063 w 154782"/>
                    <a:gd name="connsiteY4" fmla="*/ 154781 h 154781"/>
                    <a:gd name="connsiteX0" fmla="*/ 28576 w 150019"/>
                    <a:gd name="connsiteY0" fmla="*/ 154780 h 154781"/>
                    <a:gd name="connsiteX1" fmla="*/ 0 w 150019"/>
                    <a:gd name="connsiteY1" fmla="*/ 76199 h 154781"/>
                    <a:gd name="connsiteX2" fmla="*/ 73818 w 150019"/>
                    <a:gd name="connsiteY2" fmla="*/ 0 h 154781"/>
                    <a:gd name="connsiteX3" fmla="*/ 150019 w 150019"/>
                    <a:gd name="connsiteY3" fmla="*/ 76199 h 154781"/>
                    <a:gd name="connsiteX4" fmla="*/ 114300 w 150019"/>
                    <a:gd name="connsiteY4" fmla="*/ 154781 h 154781"/>
                    <a:gd name="connsiteX0" fmla="*/ 30958 w 152401"/>
                    <a:gd name="connsiteY0" fmla="*/ 154780 h 154781"/>
                    <a:gd name="connsiteX1" fmla="*/ 0 w 152401"/>
                    <a:gd name="connsiteY1" fmla="*/ 73818 h 154781"/>
                    <a:gd name="connsiteX2" fmla="*/ 76200 w 152401"/>
                    <a:gd name="connsiteY2" fmla="*/ 0 h 154781"/>
                    <a:gd name="connsiteX3" fmla="*/ 152401 w 152401"/>
                    <a:gd name="connsiteY3" fmla="*/ 76199 h 154781"/>
                    <a:gd name="connsiteX4" fmla="*/ 116682 w 152401"/>
                    <a:gd name="connsiteY4" fmla="*/ 154781 h 154781"/>
                    <a:gd name="connsiteX0" fmla="*/ 30958 w 152401"/>
                    <a:gd name="connsiteY0" fmla="*/ 154780 h 154781"/>
                    <a:gd name="connsiteX1" fmla="*/ 0 w 152401"/>
                    <a:gd name="connsiteY1" fmla="*/ 76199 h 154781"/>
                    <a:gd name="connsiteX2" fmla="*/ 76200 w 152401"/>
                    <a:gd name="connsiteY2" fmla="*/ 0 h 154781"/>
                    <a:gd name="connsiteX3" fmla="*/ 152401 w 152401"/>
                    <a:gd name="connsiteY3" fmla="*/ 76199 h 154781"/>
                    <a:gd name="connsiteX4" fmla="*/ 116682 w 152401"/>
                    <a:gd name="connsiteY4" fmla="*/ 154781 h 154781"/>
                    <a:gd name="connsiteX0" fmla="*/ 35721 w 152401"/>
                    <a:gd name="connsiteY0" fmla="*/ 150017 h 154781"/>
                    <a:gd name="connsiteX1" fmla="*/ 0 w 152401"/>
                    <a:gd name="connsiteY1" fmla="*/ 76199 h 154781"/>
                    <a:gd name="connsiteX2" fmla="*/ 76200 w 152401"/>
                    <a:gd name="connsiteY2" fmla="*/ 0 h 154781"/>
                    <a:gd name="connsiteX3" fmla="*/ 152401 w 152401"/>
                    <a:gd name="connsiteY3" fmla="*/ 76199 h 154781"/>
                    <a:gd name="connsiteX4" fmla="*/ 116682 w 152401"/>
                    <a:gd name="connsiteY4" fmla="*/ 154781 h 154781"/>
                    <a:gd name="connsiteX0" fmla="*/ 35721 w 152401"/>
                    <a:gd name="connsiteY0" fmla="*/ 150017 h 154781"/>
                    <a:gd name="connsiteX1" fmla="*/ 0 w 152401"/>
                    <a:gd name="connsiteY1" fmla="*/ 76199 h 154781"/>
                    <a:gd name="connsiteX2" fmla="*/ 76200 w 152401"/>
                    <a:gd name="connsiteY2" fmla="*/ 0 h 154781"/>
                    <a:gd name="connsiteX3" fmla="*/ 152401 w 152401"/>
                    <a:gd name="connsiteY3" fmla="*/ 76199 h 154781"/>
                    <a:gd name="connsiteX4" fmla="*/ 123826 w 152401"/>
                    <a:gd name="connsiteY4" fmla="*/ 154781 h 154781"/>
                    <a:gd name="connsiteX0" fmla="*/ 35721 w 152401"/>
                    <a:gd name="connsiteY0" fmla="*/ 150017 h 152400"/>
                    <a:gd name="connsiteX1" fmla="*/ 0 w 152401"/>
                    <a:gd name="connsiteY1" fmla="*/ 76199 h 152400"/>
                    <a:gd name="connsiteX2" fmla="*/ 76200 w 152401"/>
                    <a:gd name="connsiteY2" fmla="*/ 0 h 152400"/>
                    <a:gd name="connsiteX3" fmla="*/ 152401 w 152401"/>
                    <a:gd name="connsiteY3" fmla="*/ 76199 h 152400"/>
                    <a:gd name="connsiteX4" fmla="*/ 121445 w 152401"/>
                    <a:gd name="connsiteY4" fmla="*/ 152400 h 152400"/>
                    <a:gd name="connsiteX0" fmla="*/ 35721 w 152401"/>
                    <a:gd name="connsiteY0" fmla="*/ 150017 h 150017"/>
                    <a:gd name="connsiteX1" fmla="*/ 0 w 152401"/>
                    <a:gd name="connsiteY1" fmla="*/ 76199 h 150017"/>
                    <a:gd name="connsiteX2" fmla="*/ 76200 w 152401"/>
                    <a:gd name="connsiteY2" fmla="*/ 0 h 150017"/>
                    <a:gd name="connsiteX3" fmla="*/ 152401 w 152401"/>
                    <a:gd name="connsiteY3" fmla="*/ 76199 h 150017"/>
                    <a:gd name="connsiteX4" fmla="*/ 119064 w 152401"/>
                    <a:gd name="connsiteY4" fmla="*/ 147638 h 150017"/>
                    <a:gd name="connsiteX0" fmla="*/ 35721 w 152401"/>
                    <a:gd name="connsiteY0" fmla="*/ 150017 h 150020"/>
                    <a:gd name="connsiteX1" fmla="*/ 0 w 152401"/>
                    <a:gd name="connsiteY1" fmla="*/ 76199 h 150020"/>
                    <a:gd name="connsiteX2" fmla="*/ 76200 w 152401"/>
                    <a:gd name="connsiteY2" fmla="*/ 0 h 150020"/>
                    <a:gd name="connsiteX3" fmla="*/ 152401 w 152401"/>
                    <a:gd name="connsiteY3" fmla="*/ 76199 h 150020"/>
                    <a:gd name="connsiteX4" fmla="*/ 116682 w 152401"/>
                    <a:gd name="connsiteY4" fmla="*/ 150020 h 150020"/>
                    <a:gd name="connsiteX0" fmla="*/ 35721 w 152401"/>
                    <a:gd name="connsiteY0" fmla="*/ 150017 h 150020"/>
                    <a:gd name="connsiteX1" fmla="*/ 0 w 152401"/>
                    <a:gd name="connsiteY1" fmla="*/ 76199 h 150020"/>
                    <a:gd name="connsiteX2" fmla="*/ 76200 w 152401"/>
                    <a:gd name="connsiteY2" fmla="*/ 0 h 150020"/>
                    <a:gd name="connsiteX3" fmla="*/ 152401 w 152401"/>
                    <a:gd name="connsiteY3" fmla="*/ 76199 h 150020"/>
                    <a:gd name="connsiteX4" fmla="*/ 116682 w 152401"/>
                    <a:gd name="connsiteY4" fmla="*/ 150020 h 150020"/>
                    <a:gd name="connsiteX0" fmla="*/ 35721 w 152401"/>
                    <a:gd name="connsiteY0" fmla="*/ 150017 h 150020"/>
                    <a:gd name="connsiteX1" fmla="*/ 0 w 152401"/>
                    <a:gd name="connsiteY1" fmla="*/ 76199 h 150020"/>
                    <a:gd name="connsiteX2" fmla="*/ 76200 w 152401"/>
                    <a:gd name="connsiteY2" fmla="*/ 0 h 150020"/>
                    <a:gd name="connsiteX3" fmla="*/ 152401 w 152401"/>
                    <a:gd name="connsiteY3" fmla="*/ 76199 h 150020"/>
                    <a:gd name="connsiteX4" fmla="*/ 116682 w 152401"/>
                    <a:gd name="connsiteY4" fmla="*/ 150020 h 150020"/>
                    <a:gd name="connsiteX0" fmla="*/ 35721 w 152401"/>
                    <a:gd name="connsiteY0" fmla="*/ 150017 h 150020"/>
                    <a:gd name="connsiteX1" fmla="*/ 0 w 152401"/>
                    <a:gd name="connsiteY1" fmla="*/ 76199 h 150020"/>
                    <a:gd name="connsiteX2" fmla="*/ 76200 w 152401"/>
                    <a:gd name="connsiteY2" fmla="*/ 0 h 150020"/>
                    <a:gd name="connsiteX3" fmla="*/ 152401 w 152401"/>
                    <a:gd name="connsiteY3" fmla="*/ 76199 h 150020"/>
                    <a:gd name="connsiteX4" fmla="*/ 116682 w 152401"/>
                    <a:gd name="connsiteY4" fmla="*/ 150020 h 150020"/>
                    <a:gd name="connsiteX0" fmla="*/ 35721 w 152401"/>
                    <a:gd name="connsiteY0" fmla="*/ 150017 h 150020"/>
                    <a:gd name="connsiteX1" fmla="*/ 0 w 152401"/>
                    <a:gd name="connsiteY1" fmla="*/ 76199 h 150020"/>
                    <a:gd name="connsiteX2" fmla="*/ 76200 w 152401"/>
                    <a:gd name="connsiteY2" fmla="*/ 0 h 150020"/>
                    <a:gd name="connsiteX3" fmla="*/ 152401 w 152401"/>
                    <a:gd name="connsiteY3" fmla="*/ 76199 h 150020"/>
                    <a:gd name="connsiteX4" fmla="*/ 116682 w 152401"/>
                    <a:gd name="connsiteY4" fmla="*/ 150020 h 150020"/>
                    <a:gd name="connsiteX0" fmla="*/ 35721 w 153268"/>
                    <a:gd name="connsiteY0" fmla="*/ 150017 h 150020"/>
                    <a:gd name="connsiteX1" fmla="*/ 0 w 153268"/>
                    <a:gd name="connsiteY1" fmla="*/ 76199 h 150020"/>
                    <a:gd name="connsiteX2" fmla="*/ 76200 w 153268"/>
                    <a:gd name="connsiteY2" fmla="*/ 0 h 150020"/>
                    <a:gd name="connsiteX3" fmla="*/ 152401 w 153268"/>
                    <a:gd name="connsiteY3" fmla="*/ 76199 h 150020"/>
                    <a:gd name="connsiteX4" fmla="*/ 116682 w 153268"/>
                    <a:gd name="connsiteY4" fmla="*/ 150020 h 150020"/>
                    <a:gd name="connsiteX0" fmla="*/ 35721 w 153268"/>
                    <a:gd name="connsiteY0" fmla="*/ 150017 h 150020"/>
                    <a:gd name="connsiteX1" fmla="*/ 0 w 153268"/>
                    <a:gd name="connsiteY1" fmla="*/ 76199 h 150020"/>
                    <a:gd name="connsiteX2" fmla="*/ 76200 w 153268"/>
                    <a:gd name="connsiteY2" fmla="*/ 0 h 150020"/>
                    <a:gd name="connsiteX3" fmla="*/ 152401 w 153268"/>
                    <a:gd name="connsiteY3" fmla="*/ 76199 h 150020"/>
                    <a:gd name="connsiteX4" fmla="*/ 116682 w 153268"/>
                    <a:gd name="connsiteY4" fmla="*/ 150020 h 150020"/>
                    <a:gd name="connsiteX0" fmla="*/ 35721 w 153268"/>
                    <a:gd name="connsiteY0" fmla="*/ 150017 h 150020"/>
                    <a:gd name="connsiteX1" fmla="*/ 0 w 153268"/>
                    <a:gd name="connsiteY1" fmla="*/ 76199 h 150020"/>
                    <a:gd name="connsiteX2" fmla="*/ 76200 w 153268"/>
                    <a:gd name="connsiteY2" fmla="*/ 0 h 150020"/>
                    <a:gd name="connsiteX3" fmla="*/ 152401 w 153268"/>
                    <a:gd name="connsiteY3" fmla="*/ 76199 h 150020"/>
                    <a:gd name="connsiteX4" fmla="*/ 116682 w 153268"/>
                    <a:gd name="connsiteY4" fmla="*/ 150020 h 150020"/>
                    <a:gd name="connsiteX0" fmla="*/ 35721 w 153268"/>
                    <a:gd name="connsiteY0" fmla="*/ 150017 h 150020"/>
                    <a:gd name="connsiteX1" fmla="*/ 0 w 153268"/>
                    <a:gd name="connsiteY1" fmla="*/ 76199 h 150020"/>
                    <a:gd name="connsiteX2" fmla="*/ 76200 w 153268"/>
                    <a:gd name="connsiteY2" fmla="*/ 0 h 150020"/>
                    <a:gd name="connsiteX3" fmla="*/ 152401 w 153268"/>
                    <a:gd name="connsiteY3" fmla="*/ 76199 h 150020"/>
                    <a:gd name="connsiteX4" fmla="*/ 116682 w 153268"/>
                    <a:gd name="connsiteY4" fmla="*/ 150020 h 150020"/>
                    <a:gd name="connsiteX0" fmla="*/ 35721 w 153268"/>
                    <a:gd name="connsiteY0" fmla="*/ 150017 h 150020"/>
                    <a:gd name="connsiteX1" fmla="*/ 0 w 153268"/>
                    <a:gd name="connsiteY1" fmla="*/ 76199 h 150020"/>
                    <a:gd name="connsiteX2" fmla="*/ 76200 w 153268"/>
                    <a:gd name="connsiteY2" fmla="*/ 0 h 150020"/>
                    <a:gd name="connsiteX3" fmla="*/ 152401 w 153268"/>
                    <a:gd name="connsiteY3" fmla="*/ 76199 h 150020"/>
                    <a:gd name="connsiteX4" fmla="*/ 116682 w 153268"/>
                    <a:gd name="connsiteY4" fmla="*/ 150020 h 150020"/>
                    <a:gd name="connsiteX0" fmla="*/ 35721 w 153268"/>
                    <a:gd name="connsiteY0" fmla="*/ 150017 h 150020"/>
                    <a:gd name="connsiteX1" fmla="*/ 0 w 153268"/>
                    <a:gd name="connsiteY1" fmla="*/ 76199 h 150020"/>
                    <a:gd name="connsiteX2" fmla="*/ 76200 w 153268"/>
                    <a:gd name="connsiteY2" fmla="*/ 0 h 150020"/>
                    <a:gd name="connsiteX3" fmla="*/ 152401 w 153268"/>
                    <a:gd name="connsiteY3" fmla="*/ 76199 h 150020"/>
                    <a:gd name="connsiteX4" fmla="*/ 116682 w 153268"/>
                    <a:gd name="connsiteY4" fmla="*/ 150020 h 150020"/>
                    <a:gd name="connsiteX0" fmla="*/ 0 w 117547"/>
                    <a:gd name="connsiteY0" fmla="*/ 150017 h 150020"/>
                    <a:gd name="connsiteX1" fmla="*/ 40479 w 117547"/>
                    <a:gd name="connsiteY1" fmla="*/ 0 h 150020"/>
                    <a:gd name="connsiteX2" fmla="*/ 116680 w 117547"/>
                    <a:gd name="connsiteY2" fmla="*/ 76199 h 150020"/>
                    <a:gd name="connsiteX3" fmla="*/ 80961 w 117547"/>
                    <a:gd name="connsiteY3" fmla="*/ 150020 h 150020"/>
                    <a:gd name="connsiteX0" fmla="*/ 0 w 77068"/>
                    <a:gd name="connsiteY0" fmla="*/ 0 h 150020"/>
                    <a:gd name="connsiteX1" fmla="*/ 76201 w 77068"/>
                    <a:gd name="connsiteY1" fmla="*/ 76199 h 150020"/>
                    <a:gd name="connsiteX2" fmla="*/ 40482 w 77068"/>
                    <a:gd name="connsiteY2" fmla="*/ 150020 h 15002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77068" h="150020">
                      <a:moveTo>
                        <a:pt x="0" y="0"/>
                      </a:moveTo>
                      <a:cubicBezTo>
                        <a:pt x="77787" y="1588"/>
                        <a:pt x="79376" y="29368"/>
                        <a:pt x="76201" y="76199"/>
                      </a:cubicBezTo>
                      <a:cubicBezTo>
                        <a:pt x="71439" y="131762"/>
                        <a:pt x="52388" y="125413"/>
                        <a:pt x="40482" y="150020"/>
                      </a:cubicBezTo>
                    </a:path>
                  </a:pathLst>
                </a:custGeom>
                <a:noFill/>
                <a:ln w="25400">
                  <a:solidFill>
                    <a:srgbClr val="6969B6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CA" dirty="0"/>
                </a:p>
              </p:txBody>
            </p:sp>
            <p:sp>
              <p:nvSpPr>
                <p:cNvPr id="64" name="Freeform 63"/>
                <p:cNvSpPr/>
                <p:nvPr/>
              </p:nvSpPr>
              <p:spPr>
                <a:xfrm flipH="1">
                  <a:off x="534893" y="1981085"/>
                  <a:ext cx="77068" cy="150020"/>
                </a:xfrm>
                <a:custGeom>
                  <a:avLst/>
                  <a:gdLst>
                    <a:gd name="connsiteX0" fmla="*/ 0 w 295275"/>
                    <a:gd name="connsiteY0" fmla="*/ 152400 h 152400"/>
                    <a:gd name="connsiteX1" fmla="*/ 0 w 295275"/>
                    <a:gd name="connsiteY1" fmla="*/ 152400 h 152400"/>
                    <a:gd name="connsiteX2" fmla="*/ 66675 w 295275"/>
                    <a:gd name="connsiteY2" fmla="*/ 123825 h 152400"/>
                    <a:gd name="connsiteX3" fmla="*/ 38100 w 295275"/>
                    <a:gd name="connsiteY3" fmla="*/ 47625 h 152400"/>
                    <a:gd name="connsiteX4" fmla="*/ 142875 w 295275"/>
                    <a:gd name="connsiteY4" fmla="*/ 0 h 152400"/>
                    <a:gd name="connsiteX5" fmla="*/ 238125 w 295275"/>
                    <a:gd name="connsiteY5" fmla="*/ 47625 h 152400"/>
                    <a:gd name="connsiteX6" fmla="*/ 209550 w 295275"/>
                    <a:gd name="connsiteY6" fmla="*/ 133350 h 152400"/>
                    <a:gd name="connsiteX7" fmla="*/ 295275 w 295275"/>
                    <a:gd name="connsiteY7" fmla="*/ 152400 h 152400"/>
                    <a:gd name="connsiteX0" fmla="*/ 0 w 277485"/>
                    <a:gd name="connsiteY0" fmla="*/ 152400 h 163073"/>
                    <a:gd name="connsiteX1" fmla="*/ 0 w 277485"/>
                    <a:gd name="connsiteY1" fmla="*/ 152400 h 163073"/>
                    <a:gd name="connsiteX2" fmla="*/ 66675 w 277485"/>
                    <a:gd name="connsiteY2" fmla="*/ 123825 h 163073"/>
                    <a:gd name="connsiteX3" fmla="*/ 38100 w 277485"/>
                    <a:gd name="connsiteY3" fmla="*/ 47625 h 163073"/>
                    <a:gd name="connsiteX4" fmla="*/ 142875 w 277485"/>
                    <a:gd name="connsiteY4" fmla="*/ 0 h 163073"/>
                    <a:gd name="connsiteX5" fmla="*/ 238125 w 277485"/>
                    <a:gd name="connsiteY5" fmla="*/ 47625 h 163073"/>
                    <a:gd name="connsiteX6" fmla="*/ 209550 w 277485"/>
                    <a:gd name="connsiteY6" fmla="*/ 133350 h 163073"/>
                    <a:gd name="connsiteX7" fmla="*/ 277485 w 277485"/>
                    <a:gd name="connsiteY7" fmla="*/ 163073 h 163073"/>
                    <a:gd name="connsiteX0" fmla="*/ 0 w 277485"/>
                    <a:gd name="connsiteY0" fmla="*/ 152400 h 163073"/>
                    <a:gd name="connsiteX1" fmla="*/ 21348 w 277485"/>
                    <a:gd name="connsiteY1" fmla="*/ 141726 h 163073"/>
                    <a:gd name="connsiteX2" fmla="*/ 66675 w 277485"/>
                    <a:gd name="connsiteY2" fmla="*/ 123825 h 163073"/>
                    <a:gd name="connsiteX3" fmla="*/ 38100 w 277485"/>
                    <a:gd name="connsiteY3" fmla="*/ 47625 h 163073"/>
                    <a:gd name="connsiteX4" fmla="*/ 142875 w 277485"/>
                    <a:gd name="connsiteY4" fmla="*/ 0 h 163073"/>
                    <a:gd name="connsiteX5" fmla="*/ 238125 w 277485"/>
                    <a:gd name="connsiteY5" fmla="*/ 47625 h 163073"/>
                    <a:gd name="connsiteX6" fmla="*/ 209550 w 277485"/>
                    <a:gd name="connsiteY6" fmla="*/ 133350 h 163073"/>
                    <a:gd name="connsiteX7" fmla="*/ 277485 w 277485"/>
                    <a:gd name="connsiteY7" fmla="*/ 163073 h 163073"/>
                    <a:gd name="connsiteX0" fmla="*/ 35654 w 256212"/>
                    <a:gd name="connsiteY0" fmla="*/ 163073 h 163073"/>
                    <a:gd name="connsiteX1" fmla="*/ 75 w 256212"/>
                    <a:gd name="connsiteY1" fmla="*/ 141726 h 163073"/>
                    <a:gd name="connsiteX2" fmla="*/ 45402 w 256212"/>
                    <a:gd name="connsiteY2" fmla="*/ 123825 h 163073"/>
                    <a:gd name="connsiteX3" fmla="*/ 16827 w 256212"/>
                    <a:gd name="connsiteY3" fmla="*/ 47625 h 163073"/>
                    <a:gd name="connsiteX4" fmla="*/ 121602 w 256212"/>
                    <a:gd name="connsiteY4" fmla="*/ 0 h 163073"/>
                    <a:gd name="connsiteX5" fmla="*/ 216852 w 256212"/>
                    <a:gd name="connsiteY5" fmla="*/ 47625 h 163073"/>
                    <a:gd name="connsiteX6" fmla="*/ 188277 w 256212"/>
                    <a:gd name="connsiteY6" fmla="*/ 133350 h 163073"/>
                    <a:gd name="connsiteX7" fmla="*/ 256212 w 256212"/>
                    <a:gd name="connsiteY7" fmla="*/ 163073 h 163073"/>
                    <a:gd name="connsiteX0" fmla="*/ 0 w 256137"/>
                    <a:gd name="connsiteY0" fmla="*/ 141726 h 163073"/>
                    <a:gd name="connsiteX1" fmla="*/ 45327 w 256137"/>
                    <a:gd name="connsiteY1" fmla="*/ 123825 h 163073"/>
                    <a:gd name="connsiteX2" fmla="*/ 16752 w 256137"/>
                    <a:gd name="connsiteY2" fmla="*/ 47625 h 163073"/>
                    <a:gd name="connsiteX3" fmla="*/ 121527 w 256137"/>
                    <a:gd name="connsiteY3" fmla="*/ 0 h 163073"/>
                    <a:gd name="connsiteX4" fmla="*/ 216777 w 256137"/>
                    <a:gd name="connsiteY4" fmla="*/ 47625 h 163073"/>
                    <a:gd name="connsiteX5" fmla="*/ 188202 w 256137"/>
                    <a:gd name="connsiteY5" fmla="*/ 133350 h 163073"/>
                    <a:gd name="connsiteX6" fmla="*/ 256137 w 256137"/>
                    <a:gd name="connsiteY6" fmla="*/ 163073 h 163073"/>
                    <a:gd name="connsiteX0" fmla="*/ 8153 w 239385"/>
                    <a:gd name="connsiteY0" fmla="*/ 152400 h 163073"/>
                    <a:gd name="connsiteX1" fmla="*/ 28575 w 239385"/>
                    <a:gd name="connsiteY1" fmla="*/ 123825 h 163073"/>
                    <a:gd name="connsiteX2" fmla="*/ 0 w 239385"/>
                    <a:gd name="connsiteY2" fmla="*/ 47625 h 163073"/>
                    <a:gd name="connsiteX3" fmla="*/ 104775 w 239385"/>
                    <a:gd name="connsiteY3" fmla="*/ 0 h 163073"/>
                    <a:gd name="connsiteX4" fmla="*/ 200025 w 239385"/>
                    <a:gd name="connsiteY4" fmla="*/ 47625 h 163073"/>
                    <a:gd name="connsiteX5" fmla="*/ 171450 w 239385"/>
                    <a:gd name="connsiteY5" fmla="*/ 133350 h 163073"/>
                    <a:gd name="connsiteX6" fmla="*/ 239385 w 239385"/>
                    <a:gd name="connsiteY6" fmla="*/ 163073 h 163073"/>
                    <a:gd name="connsiteX0" fmla="*/ 8153 w 239385"/>
                    <a:gd name="connsiteY0" fmla="*/ 152400 h 163073"/>
                    <a:gd name="connsiteX1" fmla="*/ 35719 w 239385"/>
                    <a:gd name="connsiteY1" fmla="*/ 138112 h 163073"/>
                    <a:gd name="connsiteX2" fmla="*/ 0 w 239385"/>
                    <a:gd name="connsiteY2" fmla="*/ 47625 h 163073"/>
                    <a:gd name="connsiteX3" fmla="*/ 104775 w 239385"/>
                    <a:gd name="connsiteY3" fmla="*/ 0 h 163073"/>
                    <a:gd name="connsiteX4" fmla="*/ 200025 w 239385"/>
                    <a:gd name="connsiteY4" fmla="*/ 47625 h 163073"/>
                    <a:gd name="connsiteX5" fmla="*/ 171450 w 239385"/>
                    <a:gd name="connsiteY5" fmla="*/ 133350 h 163073"/>
                    <a:gd name="connsiteX6" fmla="*/ 239385 w 239385"/>
                    <a:gd name="connsiteY6" fmla="*/ 163073 h 163073"/>
                    <a:gd name="connsiteX0" fmla="*/ 35719 w 239385"/>
                    <a:gd name="connsiteY0" fmla="*/ 138112 h 163073"/>
                    <a:gd name="connsiteX1" fmla="*/ 0 w 239385"/>
                    <a:gd name="connsiteY1" fmla="*/ 47625 h 163073"/>
                    <a:gd name="connsiteX2" fmla="*/ 104775 w 239385"/>
                    <a:gd name="connsiteY2" fmla="*/ 0 h 163073"/>
                    <a:gd name="connsiteX3" fmla="*/ 200025 w 239385"/>
                    <a:gd name="connsiteY3" fmla="*/ 47625 h 163073"/>
                    <a:gd name="connsiteX4" fmla="*/ 171450 w 239385"/>
                    <a:gd name="connsiteY4" fmla="*/ 133350 h 163073"/>
                    <a:gd name="connsiteX5" fmla="*/ 239385 w 239385"/>
                    <a:gd name="connsiteY5" fmla="*/ 163073 h 163073"/>
                    <a:gd name="connsiteX0" fmla="*/ 45244 w 239385"/>
                    <a:gd name="connsiteY0" fmla="*/ 138112 h 163073"/>
                    <a:gd name="connsiteX1" fmla="*/ 0 w 239385"/>
                    <a:gd name="connsiteY1" fmla="*/ 47625 h 163073"/>
                    <a:gd name="connsiteX2" fmla="*/ 104775 w 239385"/>
                    <a:gd name="connsiteY2" fmla="*/ 0 h 163073"/>
                    <a:gd name="connsiteX3" fmla="*/ 200025 w 239385"/>
                    <a:gd name="connsiteY3" fmla="*/ 47625 h 163073"/>
                    <a:gd name="connsiteX4" fmla="*/ 171450 w 239385"/>
                    <a:gd name="connsiteY4" fmla="*/ 133350 h 163073"/>
                    <a:gd name="connsiteX5" fmla="*/ 239385 w 239385"/>
                    <a:gd name="connsiteY5" fmla="*/ 163073 h 163073"/>
                    <a:gd name="connsiteX0" fmla="*/ 45244 w 200025"/>
                    <a:gd name="connsiteY0" fmla="*/ 138112 h 138112"/>
                    <a:gd name="connsiteX1" fmla="*/ 0 w 200025"/>
                    <a:gd name="connsiteY1" fmla="*/ 47625 h 138112"/>
                    <a:gd name="connsiteX2" fmla="*/ 104775 w 200025"/>
                    <a:gd name="connsiteY2" fmla="*/ 0 h 138112"/>
                    <a:gd name="connsiteX3" fmla="*/ 200025 w 200025"/>
                    <a:gd name="connsiteY3" fmla="*/ 47625 h 138112"/>
                    <a:gd name="connsiteX4" fmla="*/ 171450 w 200025"/>
                    <a:gd name="connsiteY4" fmla="*/ 133350 h 138112"/>
                    <a:gd name="connsiteX0" fmla="*/ 45244 w 200025"/>
                    <a:gd name="connsiteY0" fmla="*/ 138112 h 138112"/>
                    <a:gd name="connsiteX1" fmla="*/ 0 w 200025"/>
                    <a:gd name="connsiteY1" fmla="*/ 47625 h 138112"/>
                    <a:gd name="connsiteX2" fmla="*/ 104775 w 200025"/>
                    <a:gd name="connsiteY2" fmla="*/ 0 h 138112"/>
                    <a:gd name="connsiteX3" fmla="*/ 200025 w 200025"/>
                    <a:gd name="connsiteY3" fmla="*/ 47625 h 138112"/>
                    <a:gd name="connsiteX4" fmla="*/ 164306 w 200025"/>
                    <a:gd name="connsiteY4" fmla="*/ 135731 h 138112"/>
                    <a:gd name="connsiteX0" fmla="*/ 45244 w 200025"/>
                    <a:gd name="connsiteY0" fmla="*/ 150018 h 150018"/>
                    <a:gd name="connsiteX1" fmla="*/ 0 w 200025"/>
                    <a:gd name="connsiteY1" fmla="*/ 59531 h 150018"/>
                    <a:gd name="connsiteX2" fmla="*/ 107156 w 200025"/>
                    <a:gd name="connsiteY2" fmla="*/ 0 h 150018"/>
                    <a:gd name="connsiteX3" fmla="*/ 200025 w 200025"/>
                    <a:gd name="connsiteY3" fmla="*/ 59531 h 150018"/>
                    <a:gd name="connsiteX4" fmla="*/ 164306 w 200025"/>
                    <a:gd name="connsiteY4" fmla="*/ 147637 h 150018"/>
                    <a:gd name="connsiteX0" fmla="*/ 45244 w 216694"/>
                    <a:gd name="connsiteY0" fmla="*/ 150018 h 150018"/>
                    <a:gd name="connsiteX1" fmla="*/ 0 w 216694"/>
                    <a:gd name="connsiteY1" fmla="*/ 59531 h 150018"/>
                    <a:gd name="connsiteX2" fmla="*/ 107156 w 216694"/>
                    <a:gd name="connsiteY2" fmla="*/ 0 h 150018"/>
                    <a:gd name="connsiteX3" fmla="*/ 216694 w 216694"/>
                    <a:gd name="connsiteY3" fmla="*/ 80962 h 150018"/>
                    <a:gd name="connsiteX4" fmla="*/ 164306 w 216694"/>
                    <a:gd name="connsiteY4" fmla="*/ 147637 h 150018"/>
                    <a:gd name="connsiteX0" fmla="*/ 45244 w 226219"/>
                    <a:gd name="connsiteY0" fmla="*/ 150018 h 150018"/>
                    <a:gd name="connsiteX1" fmla="*/ 0 w 226219"/>
                    <a:gd name="connsiteY1" fmla="*/ 59531 h 150018"/>
                    <a:gd name="connsiteX2" fmla="*/ 107156 w 226219"/>
                    <a:gd name="connsiteY2" fmla="*/ 0 h 150018"/>
                    <a:gd name="connsiteX3" fmla="*/ 226219 w 226219"/>
                    <a:gd name="connsiteY3" fmla="*/ 83343 h 150018"/>
                    <a:gd name="connsiteX4" fmla="*/ 164306 w 226219"/>
                    <a:gd name="connsiteY4" fmla="*/ 147637 h 150018"/>
                    <a:gd name="connsiteX0" fmla="*/ 54769 w 235744"/>
                    <a:gd name="connsiteY0" fmla="*/ 150018 h 150018"/>
                    <a:gd name="connsiteX1" fmla="*/ 0 w 235744"/>
                    <a:gd name="connsiteY1" fmla="*/ 83343 h 150018"/>
                    <a:gd name="connsiteX2" fmla="*/ 116681 w 235744"/>
                    <a:gd name="connsiteY2" fmla="*/ 0 h 150018"/>
                    <a:gd name="connsiteX3" fmla="*/ 235744 w 235744"/>
                    <a:gd name="connsiteY3" fmla="*/ 83343 h 150018"/>
                    <a:gd name="connsiteX4" fmla="*/ 173831 w 235744"/>
                    <a:gd name="connsiteY4" fmla="*/ 147637 h 150018"/>
                    <a:gd name="connsiteX0" fmla="*/ 54769 w 235744"/>
                    <a:gd name="connsiteY0" fmla="*/ 150018 h 157162"/>
                    <a:gd name="connsiteX1" fmla="*/ 0 w 235744"/>
                    <a:gd name="connsiteY1" fmla="*/ 83343 h 157162"/>
                    <a:gd name="connsiteX2" fmla="*/ 116681 w 235744"/>
                    <a:gd name="connsiteY2" fmla="*/ 0 h 157162"/>
                    <a:gd name="connsiteX3" fmla="*/ 235744 w 235744"/>
                    <a:gd name="connsiteY3" fmla="*/ 83343 h 157162"/>
                    <a:gd name="connsiteX4" fmla="*/ 159544 w 235744"/>
                    <a:gd name="connsiteY4" fmla="*/ 157162 h 157162"/>
                    <a:gd name="connsiteX0" fmla="*/ 71438 w 235744"/>
                    <a:gd name="connsiteY0" fmla="*/ 157161 h 157162"/>
                    <a:gd name="connsiteX1" fmla="*/ 0 w 235744"/>
                    <a:gd name="connsiteY1" fmla="*/ 83343 h 157162"/>
                    <a:gd name="connsiteX2" fmla="*/ 116681 w 235744"/>
                    <a:gd name="connsiteY2" fmla="*/ 0 h 157162"/>
                    <a:gd name="connsiteX3" fmla="*/ 235744 w 235744"/>
                    <a:gd name="connsiteY3" fmla="*/ 83343 h 157162"/>
                    <a:gd name="connsiteX4" fmla="*/ 159544 w 235744"/>
                    <a:gd name="connsiteY4" fmla="*/ 157162 h 157162"/>
                    <a:gd name="connsiteX0" fmla="*/ 73820 w 235744"/>
                    <a:gd name="connsiteY0" fmla="*/ 157161 h 157162"/>
                    <a:gd name="connsiteX1" fmla="*/ 0 w 235744"/>
                    <a:gd name="connsiteY1" fmla="*/ 83343 h 157162"/>
                    <a:gd name="connsiteX2" fmla="*/ 116681 w 235744"/>
                    <a:gd name="connsiteY2" fmla="*/ 0 h 157162"/>
                    <a:gd name="connsiteX3" fmla="*/ 235744 w 235744"/>
                    <a:gd name="connsiteY3" fmla="*/ 83343 h 157162"/>
                    <a:gd name="connsiteX4" fmla="*/ 159544 w 235744"/>
                    <a:gd name="connsiteY4" fmla="*/ 157162 h 157162"/>
                    <a:gd name="connsiteX0" fmla="*/ 73820 w 195263"/>
                    <a:gd name="connsiteY0" fmla="*/ 157161 h 157162"/>
                    <a:gd name="connsiteX1" fmla="*/ 0 w 195263"/>
                    <a:gd name="connsiteY1" fmla="*/ 83343 h 157162"/>
                    <a:gd name="connsiteX2" fmla="*/ 116681 w 195263"/>
                    <a:gd name="connsiteY2" fmla="*/ 0 h 157162"/>
                    <a:gd name="connsiteX3" fmla="*/ 195263 w 195263"/>
                    <a:gd name="connsiteY3" fmla="*/ 78580 h 157162"/>
                    <a:gd name="connsiteX4" fmla="*/ 159544 w 195263"/>
                    <a:gd name="connsiteY4" fmla="*/ 157162 h 157162"/>
                    <a:gd name="connsiteX0" fmla="*/ 30958 w 152401"/>
                    <a:gd name="connsiteY0" fmla="*/ 157161 h 157162"/>
                    <a:gd name="connsiteX1" fmla="*/ 0 w 152401"/>
                    <a:gd name="connsiteY1" fmla="*/ 85724 h 157162"/>
                    <a:gd name="connsiteX2" fmla="*/ 73819 w 152401"/>
                    <a:gd name="connsiteY2" fmla="*/ 0 h 157162"/>
                    <a:gd name="connsiteX3" fmla="*/ 152401 w 152401"/>
                    <a:gd name="connsiteY3" fmla="*/ 78580 h 157162"/>
                    <a:gd name="connsiteX4" fmla="*/ 116682 w 152401"/>
                    <a:gd name="connsiteY4" fmla="*/ 157162 h 157162"/>
                    <a:gd name="connsiteX0" fmla="*/ 30958 w 152401"/>
                    <a:gd name="connsiteY0" fmla="*/ 154780 h 154781"/>
                    <a:gd name="connsiteX1" fmla="*/ 0 w 152401"/>
                    <a:gd name="connsiteY1" fmla="*/ 83343 h 154781"/>
                    <a:gd name="connsiteX2" fmla="*/ 76200 w 152401"/>
                    <a:gd name="connsiteY2" fmla="*/ 0 h 154781"/>
                    <a:gd name="connsiteX3" fmla="*/ 152401 w 152401"/>
                    <a:gd name="connsiteY3" fmla="*/ 76199 h 154781"/>
                    <a:gd name="connsiteX4" fmla="*/ 116682 w 152401"/>
                    <a:gd name="connsiteY4" fmla="*/ 154781 h 154781"/>
                    <a:gd name="connsiteX0" fmla="*/ 26195 w 147638"/>
                    <a:gd name="connsiteY0" fmla="*/ 154780 h 154781"/>
                    <a:gd name="connsiteX1" fmla="*/ 0 w 147638"/>
                    <a:gd name="connsiteY1" fmla="*/ 76199 h 154781"/>
                    <a:gd name="connsiteX2" fmla="*/ 71437 w 147638"/>
                    <a:gd name="connsiteY2" fmla="*/ 0 h 154781"/>
                    <a:gd name="connsiteX3" fmla="*/ 147638 w 147638"/>
                    <a:gd name="connsiteY3" fmla="*/ 76199 h 154781"/>
                    <a:gd name="connsiteX4" fmla="*/ 111919 w 147638"/>
                    <a:gd name="connsiteY4" fmla="*/ 154781 h 154781"/>
                    <a:gd name="connsiteX0" fmla="*/ 28576 w 150019"/>
                    <a:gd name="connsiteY0" fmla="*/ 154780 h 154781"/>
                    <a:gd name="connsiteX1" fmla="*/ 0 w 150019"/>
                    <a:gd name="connsiteY1" fmla="*/ 76199 h 154781"/>
                    <a:gd name="connsiteX2" fmla="*/ 73818 w 150019"/>
                    <a:gd name="connsiteY2" fmla="*/ 0 h 154781"/>
                    <a:gd name="connsiteX3" fmla="*/ 150019 w 150019"/>
                    <a:gd name="connsiteY3" fmla="*/ 76199 h 154781"/>
                    <a:gd name="connsiteX4" fmla="*/ 114300 w 150019"/>
                    <a:gd name="connsiteY4" fmla="*/ 154781 h 154781"/>
                    <a:gd name="connsiteX0" fmla="*/ 30957 w 152400"/>
                    <a:gd name="connsiteY0" fmla="*/ 154780 h 154781"/>
                    <a:gd name="connsiteX1" fmla="*/ 0 w 152400"/>
                    <a:gd name="connsiteY1" fmla="*/ 78580 h 154781"/>
                    <a:gd name="connsiteX2" fmla="*/ 76199 w 152400"/>
                    <a:gd name="connsiteY2" fmla="*/ 0 h 154781"/>
                    <a:gd name="connsiteX3" fmla="*/ 152400 w 152400"/>
                    <a:gd name="connsiteY3" fmla="*/ 76199 h 154781"/>
                    <a:gd name="connsiteX4" fmla="*/ 116681 w 152400"/>
                    <a:gd name="connsiteY4" fmla="*/ 154781 h 154781"/>
                    <a:gd name="connsiteX0" fmla="*/ 35719 w 157162"/>
                    <a:gd name="connsiteY0" fmla="*/ 154780 h 154781"/>
                    <a:gd name="connsiteX1" fmla="*/ 0 w 157162"/>
                    <a:gd name="connsiteY1" fmla="*/ 78580 h 154781"/>
                    <a:gd name="connsiteX2" fmla="*/ 80961 w 157162"/>
                    <a:gd name="connsiteY2" fmla="*/ 0 h 154781"/>
                    <a:gd name="connsiteX3" fmla="*/ 157162 w 157162"/>
                    <a:gd name="connsiteY3" fmla="*/ 76199 h 154781"/>
                    <a:gd name="connsiteX4" fmla="*/ 121443 w 157162"/>
                    <a:gd name="connsiteY4" fmla="*/ 154781 h 154781"/>
                    <a:gd name="connsiteX0" fmla="*/ 28576 w 150019"/>
                    <a:gd name="connsiteY0" fmla="*/ 154780 h 154781"/>
                    <a:gd name="connsiteX1" fmla="*/ 0 w 150019"/>
                    <a:gd name="connsiteY1" fmla="*/ 78580 h 154781"/>
                    <a:gd name="connsiteX2" fmla="*/ 73818 w 150019"/>
                    <a:gd name="connsiteY2" fmla="*/ 0 h 154781"/>
                    <a:gd name="connsiteX3" fmla="*/ 150019 w 150019"/>
                    <a:gd name="connsiteY3" fmla="*/ 76199 h 154781"/>
                    <a:gd name="connsiteX4" fmla="*/ 114300 w 150019"/>
                    <a:gd name="connsiteY4" fmla="*/ 154781 h 154781"/>
                    <a:gd name="connsiteX0" fmla="*/ 28576 w 150019"/>
                    <a:gd name="connsiteY0" fmla="*/ 154780 h 154781"/>
                    <a:gd name="connsiteX1" fmla="*/ 0 w 150019"/>
                    <a:gd name="connsiteY1" fmla="*/ 80962 h 154781"/>
                    <a:gd name="connsiteX2" fmla="*/ 73818 w 150019"/>
                    <a:gd name="connsiteY2" fmla="*/ 0 h 154781"/>
                    <a:gd name="connsiteX3" fmla="*/ 150019 w 150019"/>
                    <a:gd name="connsiteY3" fmla="*/ 76199 h 154781"/>
                    <a:gd name="connsiteX4" fmla="*/ 114300 w 150019"/>
                    <a:gd name="connsiteY4" fmla="*/ 154781 h 154781"/>
                    <a:gd name="connsiteX0" fmla="*/ 28576 w 150019"/>
                    <a:gd name="connsiteY0" fmla="*/ 154780 h 154781"/>
                    <a:gd name="connsiteX1" fmla="*/ 0 w 150019"/>
                    <a:gd name="connsiteY1" fmla="*/ 73818 h 154781"/>
                    <a:gd name="connsiteX2" fmla="*/ 73818 w 150019"/>
                    <a:gd name="connsiteY2" fmla="*/ 0 h 154781"/>
                    <a:gd name="connsiteX3" fmla="*/ 150019 w 150019"/>
                    <a:gd name="connsiteY3" fmla="*/ 76199 h 154781"/>
                    <a:gd name="connsiteX4" fmla="*/ 114300 w 150019"/>
                    <a:gd name="connsiteY4" fmla="*/ 154781 h 154781"/>
                    <a:gd name="connsiteX0" fmla="*/ 30958 w 152401"/>
                    <a:gd name="connsiteY0" fmla="*/ 154780 h 154781"/>
                    <a:gd name="connsiteX1" fmla="*/ 0 w 152401"/>
                    <a:gd name="connsiteY1" fmla="*/ 73818 h 154781"/>
                    <a:gd name="connsiteX2" fmla="*/ 76200 w 152401"/>
                    <a:gd name="connsiteY2" fmla="*/ 0 h 154781"/>
                    <a:gd name="connsiteX3" fmla="*/ 152401 w 152401"/>
                    <a:gd name="connsiteY3" fmla="*/ 76199 h 154781"/>
                    <a:gd name="connsiteX4" fmla="*/ 116682 w 152401"/>
                    <a:gd name="connsiteY4" fmla="*/ 154781 h 154781"/>
                    <a:gd name="connsiteX0" fmla="*/ 30958 w 152401"/>
                    <a:gd name="connsiteY0" fmla="*/ 154780 h 154781"/>
                    <a:gd name="connsiteX1" fmla="*/ 0 w 152401"/>
                    <a:gd name="connsiteY1" fmla="*/ 73818 h 154781"/>
                    <a:gd name="connsiteX2" fmla="*/ 76200 w 152401"/>
                    <a:gd name="connsiteY2" fmla="*/ 0 h 154781"/>
                    <a:gd name="connsiteX3" fmla="*/ 152401 w 152401"/>
                    <a:gd name="connsiteY3" fmla="*/ 76199 h 154781"/>
                    <a:gd name="connsiteX4" fmla="*/ 116682 w 152401"/>
                    <a:gd name="connsiteY4" fmla="*/ 154781 h 154781"/>
                    <a:gd name="connsiteX0" fmla="*/ 33339 w 154782"/>
                    <a:gd name="connsiteY0" fmla="*/ 154780 h 154781"/>
                    <a:gd name="connsiteX1" fmla="*/ 0 w 154782"/>
                    <a:gd name="connsiteY1" fmla="*/ 78580 h 154781"/>
                    <a:gd name="connsiteX2" fmla="*/ 78581 w 154782"/>
                    <a:gd name="connsiteY2" fmla="*/ 0 h 154781"/>
                    <a:gd name="connsiteX3" fmla="*/ 154782 w 154782"/>
                    <a:gd name="connsiteY3" fmla="*/ 76199 h 154781"/>
                    <a:gd name="connsiteX4" fmla="*/ 119063 w 154782"/>
                    <a:gd name="connsiteY4" fmla="*/ 154781 h 154781"/>
                    <a:gd name="connsiteX0" fmla="*/ 28576 w 150019"/>
                    <a:gd name="connsiteY0" fmla="*/ 154780 h 154781"/>
                    <a:gd name="connsiteX1" fmla="*/ 0 w 150019"/>
                    <a:gd name="connsiteY1" fmla="*/ 76199 h 154781"/>
                    <a:gd name="connsiteX2" fmla="*/ 73818 w 150019"/>
                    <a:gd name="connsiteY2" fmla="*/ 0 h 154781"/>
                    <a:gd name="connsiteX3" fmla="*/ 150019 w 150019"/>
                    <a:gd name="connsiteY3" fmla="*/ 76199 h 154781"/>
                    <a:gd name="connsiteX4" fmla="*/ 114300 w 150019"/>
                    <a:gd name="connsiteY4" fmla="*/ 154781 h 154781"/>
                    <a:gd name="connsiteX0" fmla="*/ 30958 w 152401"/>
                    <a:gd name="connsiteY0" fmla="*/ 154780 h 154781"/>
                    <a:gd name="connsiteX1" fmla="*/ 0 w 152401"/>
                    <a:gd name="connsiteY1" fmla="*/ 73818 h 154781"/>
                    <a:gd name="connsiteX2" fmla="*/ 76200 w 152401"/>
                    <a:gd name="connsiteY2" fmla="*/ 0 h 154781"/>
                    <a:gd name="connsiteX3" fmla="*/ 152401 w 152401"/>
                    <a:gd name="connsiteY3" fmla="*/ 76199 h 154781"/>
                    <a:gd name="connsiteX4" fmla="*/ 116682 w 152401"/>
                    <a:gd name="connsiteY4" fmla="*/ 154781 h 154781"/>
                    <a:gd name="connsiteX0" fmla="*/ 30958 w 152401"/>
                    <a:gd name="connsiteY0" fmla="*/ 154780 h 154781"/>
                    <a:gd name="connsiteX1" fmla="*/ 0 w 152401"/>
                    <a:gd name="connsiteY1" fmla="*/ 76199 h 154781"/>
                    <a:gd name="connsiteX2" fmla="*/ 76200 w 152401"/>
                    <a:gd name="connsiteY2" fmla="*/ 0 h 154781"/>
                    <a:gd name="connsiteX3" fmla="*/ 152401 w 152401"/>
                    <a:gd name="connsiteY3" fmla="*/ 76199 h 154781"/>
                    <a:gd name="connsiteX4" fmla="*/ 116682 w 152401"/>
                    <a:gd name="connsiteY4" fmla="*/ 154781 h 154781"/>
                    <a:gd name="connsiteX0" fmla="*/ 35721 w 152401"/>
                    <a:gd name="connsiteY0" fmla="*/ 150017 h 154781"/>
                    <a:gd name="connsiteX1" fmla="*/ 0 w 152401"/>
                    <a:gd name="connsiteY1" fmla="*/ 76199 h 154781"/>
                    <a:gd name="connsiteX2" fmla="*/ 76200 w 152401"/>
                    <a:gd name="connsiteY2" fmla="*/ 0 h 154781"/>
                    <a:gd name="connsiteX3" fmla="*/ 152401 w 152401"/>
                    <a:gd name="connsiteY3" fmla="*/ 76199 h 154781"/>
                    <a:gd name="connsiteX4" fmla="*/ 116682 w 152401"/>
                    <a:gd name="connsiteY4" fmla="*/ 154781 h 154781"/>
                    <a:gd name="connsiteX0" fmla="*/ 35721 w 152401"/>
                    <a:gd name="connsiteY0" fmla="*/ 150017 h 154781"/>
                    <a:gd name="connsiteX1" fmla="*/ 0 w 152401"/>
                    <a:gd name="connsiteY1" fmla="*/ 76199 h 154781"/>
                    <a:gd name="connsiteX2" fmla="*/ 76200 w 152401"/>
                    <a:gd name="connsiteY2" fmla="*/ 0 h 154781"/>
                    <a:gd name="connsiteX3" fmla="*/ 152401 w 152401"/>
                    <a:gd name="connsiteY3" fmla="*/ 76199 h 154781"/>
                    <a:gd name="connsiteX4" fmla="*/ 123826 w 152401"/>
                    <a:gd name="connsiteY4" fmla="*/ 154781 h 154781"/>
                    <a:gd name="connsiteX0" fmla="*/ 35721 w 152401"/>
                    <a:gd name="connsiteY0" fmla="*/ 150017 h 152400"/>
                    <a:gd name="connsiteX1" fmla="*/ 0 w 152401"/>
                    <a:gd name="connsiteY1" fmla="*/ 76199 h 152400"/>
                    <a:gd name="connsiteX2" fmla="*/ 76200 w 152401"/>
                    <a:gd name="connsiteY2" fmla="*/ 0 h 152400"/>
                    <a:gd name="connsiteX3" fmla="*/ 152401 w 152401"/>
                    <a:gd name="connsiteY3" fmla="*/ 76199 h 152400"/>
                    <a:gd name="connsiteX4" fmla="*/ 121445 w 152401"/>
                    <a:gd name="connsiteY4" fmla="*/ 152400 h 152400"/>
                    <a:gd name="connsiteX0" fmla="*/ 35721 w 152401"/>
                    <a:gd name="connsiteY0" fmla="*/ 150017 h 150017"/>
                    <a:gd name="connsiteX1" fmla="*/ 0 w 152401"/>
                    <a:gd name="connsiteY1" fmla="*/ 76199 h 150017"/>
                    <a:gd name="connsiteX2" fmla="*/ 76200 w 152401"/>
                    <a:gd name="connsiteY2" fmla="*/ 0 h 150017"/>
                    <a:gd name="connsiteX3" fmla="*/ 152401 w 152401"/>
                    <a:gd name="connsiteY3" fmla="*/ 76199 h 150017"/>
                    <a:gd name="connsiteX4" fmla="*/ 119064 w 152401"/>
                    <a:gd name="connsiteY4" fmla="*/ 147638 h 150017"/>
                    <a:gd name="connsiteX0" fmla="*/ 35721 w 152401"/>
                    <a:gd name="connsiteY0" fmla="*/ 150017 h 150020"/>
                    <a:gd name="connsiteX1" fmla="*/ 0 w 152401"/>
                    <a:gd name="connsiteY1" fmla="*/ 76199 h 150020"/>
                    <a:gd name="connsiteX2" fmla="*/ 76200 w 152401"/>
                    <a:gd name="connsiteY2" fmla="*/ 0 h 150020"/>
                    <a:gd name="connsiteX3" fmla="*/ 152401 w 152401"/>
                    <a:gd name="connsiteY3" fmla="*/ 76199 h 150020"/>
                    <a:gd name="connsiteX4" fmla="*/ 116682 w 152401"/>
                    <a:gd name="connsiteY4" fmla="*/ 150020 h 150020"/>
                    <a:gd name="connsiteX0" fmla="*/ 35721 w 152401"/>
                    <a:gd name="connsiteY0" fmla="*/ 150017 h 150020"/>
                    <a:gd name="connsiteX1" fmla="*/ 0 w 152401"/>
                    <a:gd name="connsiteY1" fmla="*/ 76199 h 150020"/>
                    <a:gd name="connsiteX2" fmla="*/ 76200 w 152401"/>
                    <a:gd name="connsiteY2" fmla="*/ 0 h 150020"/>
                    <a:gd name="connsiteX3" fmla="*/ 152401 w 152401"/>
                    <a:gd name="connsiteY3" fmla="*/ 76199 h 150020"/>
                    <a:gd name="connsiteX4" fmla="*/ 116682 w 152401"/>
                    <a:gd name="connsiteY4" fmla="*/ 150020 h 150020"/>
                    <a:gd name="connsiteX0" fmla="*/ 35721 w 152401"/>
                    <a:gd name="connsiteY0" fmla="*/ 150017 h 150020"/>
                    <a:gd name="connsiteX1" fmla="*/ 0 w 152401"/>
                    <a:gd name="connsiteY1" fmla="*/ 76199 h 150020"/>
                    <a:gd name="connsiteX2" fmla="*/ 76200 w 152401"/>
                    <a:gd name="connsiteY2" fmla="*/ 0 h 150020"/>
                    <a:gd name="connsiteX3" fmla="*/ 152401 w 152401"/>
                    <a:gd name="connsiteY3" fmla="*/ 76199 h 150020"/>
                    <a:gd name="connsiteX4" fmla="*/ 116682 w 152401"/>
                    <a:gd name="connsiteY4" fmla="*/ 150020 h 150020"/>
                    <a:gd name="connsiteX0" fmla="*/ 35721 w 152401"/>
                    <a:gd name="connsiteY0" fmla="*/ 150017 h 150020"/>
                    <a:gd name="connsiteX1" fmla="*/ 0 w 152401"/>
                    <a:gd name="connsiteY1" fmla="*/ 76199 h 150020"/>
                    <a:gd name="connsiteX2" fmla="*/ 76200 w 152401"/>
                    <a:gd name="connsiteY2" fmla="*/ 0 h 150020"/>
                    <a:gd name="connsiteX3" fmla="*/ 152401 w 152401"/>
                    <a:gd name="connsiteY3" fmla="*/ 76199 h 150020"/>
                    <a:gd name="connsiteX4" fmla="*/ 116682 w 152401"/>
                    <a:gd name="connsiteY4" fmla="*/ 150020 h 150020"/>
                    <a:gd name="connsiteX0" fmla="*/ 35721 w 152401"/>
                    <a:gd name="connsiteY0" fmla="*/ 150017 h 150020"/>
                    <a:gd name="connsiteX1" fmla="*/ 0 w 152401"/>
                    <a:gd name="connsiteY1" fmla="*/ 76199 h 150020"/>
                    <a:gd name="connsiteX2" fmla="*/ 76200 w 152401"/>
                    <a:gd name="connsiteY2" fmla="*/ 0 h 150020"/>
                    <a:gd name="connsiteX3" fmla="*/ 152401 w 152401"/>
                    <a:gd name="connsiteY3" fmla="*/ 76199 h 150020"/>
                    <a:gd name="connsiteX4" fmla="*/ 116682 w 152401"/>
                    <a:gd name="connsiteY4" fmla="*/ 150020 h 150020"/>
                    <a:gd name="connsiteX0" fmla="*/ 35721 w 153268"/>
                    <a:gd name="connsiteY0" fmla="*/ 150017 h 150020"/>
                    <a:gd name="connsiteX1" fmla="*/ 0 w 153268"/>
                    <a:gd name="connsiteY1" fmla="*/ 76199 h 150020"/>
                    <a:gd name="connsiteX2" fmla="*/ 76200 w 153268"/>
                    <a:gd name="connsiteY2" fmla="*/ 0 h 150020"/>
                    <a:gd name="connsiteX3" fmla="*/ 152401 w 153268"/>
                    <a:gd name="connsiteY3" fmla="*/ 76199 h 150020"/>
                    <a:gd name="connsiteX4" fmla="*/ 116682 w 153268"/>
                    <a:gd name="connsiteY4" fmla="*/ 150020 h 150020"/>
                    <a:gd name="connsiteX0" fmla="*/ 35721 w 153268"/>
                    <a:gd name="connsiteY0" fmla="*/ 150017 h 150020"/>
                    <a:gd name="connsiteX1" fmla="*/ 0 w 153268"/>
                    <a:gd name="connsiteY1" fmla="*/ 76199 h 150020"/>
                    <a:gd name="connsiteX2" fmla="*/ 76200 w 153268"/>
                    <a:gd name="connsiteY2" fmla="*/ 0 h 150020"/>
                    <a:gd name="connsiteX3" fmla="*/ 152401 w 153268"/>
                    <a:gd name="connsiteY3" fmla="*/ 76199 h 150020"/>
                    <a:gd name="connsiteX4" fmla="*/ 116682 w 153268"/>
                    <a:gd name="connsiteY4" fmla="*/ 150020 h 150020"/>
                    <a:gd name="connsiteX0" fmla="*/ 35721 w 153268"/>
                    <a:gd name="connsiteY0" fmla="*/ 150017 h 150020"/>
                    <a:gd name="connsiteX1" fmla="*/ 0 w 153268"/>
                    <a:gd name="connsiteY1" fmla="*/ 76199 h 150020"/>
                    <a:gd name="connsiteX2" fmla="*/ 76200 w 153268"/>
                    <a:gd name="connsiteY2" fmla="*/ 0 h 150020"/>
                    <a:gd name="connsiteX3" fmla="*/ 152401 w 153268"/>
                    <a:gd name="connsiteY3" fmla="*/ 76199 h 150020"/>
                    <a:gd name="connsiteX4" fmla="*/ 116682 w 153268"/>
                    <a:gd name="connsiteY4" fmla="*/ 150020 h 150020"/>
                    <a:gd name="connsiteX0" fmla="*/ 35721 w 153268"/>
                    <a:gd name="connsiteY0" fmla="*/ 150017 h 150020"/>
                    <a:gd name="connsiteX1" fmla="*/ 0 w 153268"/>
                    <a:gd name="connsiteY1" fmla="*/ 76199 h 150020"/>
                    <a:gd name="connsiteX2" fmla="*/ 76200 w 153268"/>
                    <a:gd name="connsiteY2" fmla="*/ 0 h 150020"/>
                    <a:gd name="connsiteX3" fmla="*/ 152401 w 153268"/>
                    <a:gd name="connsiteY3" fmla="*/ 76199 h 150020"/>
                    <a:gd name="connsiteX4" fmla="*/ 116682 w 153268"/>
                    <a:gd name="connsiteY4" fmla="*/ 150020 h 150020"/>
                    <a:gd name="connsiteX0" fmla="*/ 35721 w 153268"/>
                    <a:gd name="connsiteY0" fmla="*/ 150017 h 150020"/>
                    <a:gd name="connsiteX1" fmla="*/ 0 w 153268"/>
                    <a:gd name="connsiteY1" fmla="*/ 76199 h 150020"/>
                    <a:gd name="connsiteX2" fmla="*/ 76200 w 153268"/>
                    <a:gd name="connsiteY2" fmla="*/ 0 h 150020"/>
                    <a:gd name="connsiteX3" fmla="*/ 152401 w 153268"/>
                    <a:gd name="connsiteY3" fmla="*/ 76199 h 150020"/>
                    <a:gd name="connsiteX4" fmla="*/ 116682 w 153268"/>
                    <a:gd name="connsiteY4" fmla="*/ 150020 h 150020"/>
                    <a:gd name="connsiteX0" fmla="*/ 35721 w 153268"/>
                    <a:gd name="connsiteY0" fmla="*/ 150017 h 150020"/>
                    <a:gd name="connsiteX1" fmla="*/ 0 w 153268"/>
                    <a:gd name="connsiteY1" fmla="*/ 76199 h 150020"/>
                    <a:gd name="connsiteX2" fmla="*/ 76200 w 153268"/>
                    <a:gd name="connsiteY2" fmla="*/ 0 h 150020"/>
                    <a:gd name="connsiteX3" fmla="*/ 152401 w 153268"/>
                    <a:gd name="connsiteY3" fmla="*/ 76199 h 150020"/>
                    <a:gd name="connsiteX4" fmla="*/ 116682 w 153268"/>
                    <a:gd name="connsiteY4" fmla="*/ 150020 h 150020"/>
                    <a:gd name="connsiteX0" fmla="*/ 0 w 117547"/>
                    <a:gd name="connsiteY0" fmla="*/ 150017 h 150020"/>
                    <a:gd name="connsiteX1" fmla="*/ 40479 w 117547"/>
                    <a:gd name="connsiteY1" fmla="*/ 0 h 150020"/>
                    <a:gd name="connsiteX2" fmla="*/ 116680 w 117547"/>
                    <a:gd name="connsiteY2" fmla="*/ 76199 h 150020"/>
                    <a:gd name="connsiteX3" fmla="*/ 80961 w 117547"/>
                    <a:gd name="connsiteY3" fmla="*/ 150020 h 150020"/>
                    <a:gd name="connsiteX0" fmla="*/ 0 w 77068"/>
                    <a:gd name="connsiteY0" fmla="*/ 0 h 150020"/>
                    <a:gd name="connsiteX1" fmla="*/ 76201 w 77068"/>
                    <a:gd name="connsiteY1" fmla="*/ 76199 h 150020"/>
                    <a:gd name="connsiteX2" fmla="*/ 40482 w 77068"/>
                    <a:gd name="connsiteY2" fmla="*/ 150020 h 15002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77068" h="150020">
                      <a:moveTo>
                        <a:pt x="0" y="0"/>
                      </a:moveTo>
                      <a:cubicBezTo>
                        <a:pt x="77787" y="1588"/>
                        <a:pt x="79376" y="29368"/>
                        <a:pt x="76201" y="76199"/>
                      </a:cubicBezTo>
                      <a:cubicBezTo>
                        <a:pt x="71439" y="131762"/>
                        <a:pt x="52388" y="125413"/>
                        <a:pt x="40482" y="150020"/>
                      </a:cubicBezTo>
                    </a:path>
                  </a:pathLst>
                </a:custGeom>
                <a:noFill/>
                <a:ln w="25400">
                  <a:solidFill>
                    <a:srgbClr val="6969B6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CA" dirty="0"/>
                </a:p>
              </p:txBody>
            </p:sp>
          </p:grpSp>
          <p:grpSp>
            <p:nvGrpSpPr>
              <p:cNvPr id="58" name="Group 57"/>
              <p:cNvGrpSpPr/>
              <p:nvPr/>
            </p:nvGrpSpPr>
            <p:grpSpPr>
              <a:xfrm rot="17760000" flipH="1">
                <a:off x="677893" y="2198673"/>
                <a:ext cx="153024" cy="150020"/>
                <a:chOff x="534893" y="1981085"/>
                <a:chExt cx="153024" cy="150020"/>
              </a:xfrm>
            </p:grpSpPr>
            <p:sp>
              <p:nvSpPr>
                <p:cNvPr id="61" name="Freeform 60"/>
                <p:cNvSpPr/>
                <p:nvPr/>
              </p:nvSpPr>
              <p:spPr>
                <a:xfrm>
                  <a:off x="610849" y="1981085"/>
                  <a:ext cx="77068" cy="150020"/>
                </a:xfrm>
                <a:custGeom>
                  <a:avLst/>
                  <a:gdLst>
                    <a:gd name="connsiteX0" fmla="*/ 0 w 295275"/>
                    <a:gd name="connsiteY0" fmla="*/ 152400 h 152400"/>
                    <a:gd name="connsiteX1" fmla="*/ 0 w 295275"/>
                    <a:gd name="connsiteY1" fmla="*/ 152400 h 152400"/>
                    <a:gd name="connsiteX2" fmla="*/ 66675 w 295275"/>
                    <a:gd name="connsiteY2" fmla="*/ 123825 h 152400"/>
                    <a:gd name="connsiteX3" fmla="*/ 38100 w 295275"/>
                    <a:gd name="connsiteY3" fmla="*/ 47625 h 152400"/>
                    <a:gd name="connsiteX4" fmla="*/ 142875 w 295275"/>
                    <a:gd name="connsiteY4" fmla="*/ 0 h 152400"/>
                    <a:gd name="connsiteX5" fmla="*/ 238125 w 295275"/>
                    <a:gd name="connsiteY5" fmla="*/ 47625 h 152400"/>
                    <a:gd name="connsiteX6" fmla="*/ 209550 w 295275"/>
                    <a:gd name="connsiteY6" fmla="*/ 133350 h 152400"/>
                    <a:gd name="connsiteX7" fmla="*/ 295275 w 295275"/>
                    <a:gd name="connsiteY7" fmla="*/ 152400 h 152400"/>
                    <a:gd name="connsiteX0" fmla="*/ 0 w 277485"/>
                    <a:gd name="connsiteY0" fmla="*/ 152400 h 163073"/>
                    <a:gd name="connsiteX1" fmla="*/ 0 w 277485"/>
                    <a:gd name="connsiteY1" fmla="*/ 152400 h 163073"/>
                    <a:gd name="connsiteX2" fmla="*/ 66675 w 277485"/>
                    <a:gd name="connsiteY2" fmla="*/ 123825 h 163073"/>
                    <a:gd name="connsiteX3" fmla="*/ 38100 w 277485"/>
                    <a:gd name="connsiteY3" fmla="*/ 47625 h 163073"/>
                    <a:gd name="connsiteX4" fmla="*/ 142875 w 277485"/>
                    <a:gd name="connsiteY4" fmla="*/ 0 h 163073"/>
                    <a:gd name="connsiteX5" fmla="*/ 238125 w 277485"/>
                    <a:gd name="connsiteY5" fmla="*/ 47625 h 163073"/>
                    <a:gd name="connsiteX6" fmla="*/ 209550 w 277485"/>
                    <a:gd name="connsiteY6" fmla="*/ 133350 h 163073"/>
                    <a:gd name="connsiteX7" fmla="*/ 277485 w 277485"/>
                    <a:gd name="connsiteY7" fmla="*/ 163073 h 163073"/>
                    <a:gd name="connsiteX0" fmla="*/ 0 w 277485"/>
                    <a:gd name="connsiteY0" fmla="*/ 152400 h 163073"/>
                    <a:gd name="connsiteX1" fmla="*/ 21348 w 277485"/>
                    <a:gd name="connsiteY1" fmla="*/ 141726 h 163073"/>
                    <a:gd name="connsiteX2" fmla="*/ 66675 w 277485"/>
                    <a:gd name="connsiteY2" fmla="*/ 123825 h 163073"/>
                    <a:gd name="connsiteX3" fmla="*/ 38100 w 277485"/>
                    <a:gd name="connsiteY3" fmla="*/ 47625 h 163073"/>
                    <a:gd name="connsiteX4" fmla="*/ 142875 w 277485"/>
                    <a:gd name="connsiteY4" fmla="*/ 0 h 163073"/>
                    <a:gd name="connsiteX5" fmla="*/ 238125 w 277485"/>
                    <a:gd name="connsiteY5" fmla="*/ 47625 h 163073"/>
                    <a:gd name="connsiteX6" fmla="*/ 209550 w 277485"/>
                    <a:gd name="connsiteY6" fmla="*/ 133350 h 163073"/>
                    <a:gd name="connsiteX7" fmla="*/ 277485 w 277485"/>
                    <a:gd name="connsiteY7" fmla="*/ 163073 h 163073"/>
                    <a:gd name="connsiteX0" fmla="*/ 35654 w 256212"/>
                    <a:gd name="connsiteY0" fmla="*/ 163073 h 163073"/>
                    <a:gd name="connsiteX1" fmla="*/ 75 w 256212"/>
                    <a:gd name="connsiteY1" fmla="*/ 141726 h 163073"/>
                    <a:gd name="connsiteX2" fmla="*/ 45402 w 256212"/>
                    <a:gd name="connsiteY2" fmla="*/ 123825 h 163073"/>
                    <a:gd name="connsiteX3" fmla="*/ 16827 w 256212"/>
                    <a:gd name="connsiteY3" fmla="*/ 47625 h 163073"/>
                    <a:gd name="connsiteX4" fmla="*/ 121602 w 256212"/>
                    <a:gd name="connsiteY4" fmla="*/ 0 h 163073"/>
                    <a:gd name="connsiteX5" fmla="*/ 216852 w 256212"/>
                    <a:gd name="connsiteY5" fmla="*/ 47625 h 163073"/>
                    <a:gd name="connsiteX6" fmla="*/ 188277 w 256212"/>
                    <a:gd name="connsiteY6" fmla="*/ 133350 h 163073"/>
                    <a:gd name="connsiteX7" fmla="*/ 256212 w 256212"/>
                    <a:gd name="connsiteY7" fmla="*/ 163073 h 163073"/>
                    <a:gd name="connsiteX0" fmla="*/ 0 w 256137"/>
                    <a:gd name="connsiteY0" fmla="*/ 141726 h 163073"/>
                    <a:gd name="connsiteX1" fmla="*/ 45327 w 256137"/>
                    <a:gd name="connsiteY1" fmla="*/ 123825 h 163073"/>
                    <a:gd name="connsiteX2" fmla="*/ 16752 w 256137"/>
                    <a:gd name="connsiteY2" fmla="*/ 47625 h 163073"/>
                    <a:gd name="connsiteX3" fmla="*/ 121527 w 256137"/>
                    <a:gd name="connsiteY3" fmla="*/ 0 h 163073"/>
                    <a:gd name="connsiteX4" fmla="*/ 216777 w 256137"/>
                    <a:gd name="connsiteY4" fmla="*/ 47625 h 163073"/>
                    <a:gd name="connsiteX5" fmla="*/ 188202 w 256137"/>
                    <a:gd name="connsiteY5" fmla="*/ 133350 h 163073"/>
                    <a:gd name="connsiteX6" fmla="*/ 256137 w 256137"/>
                    <a:gd name="connsiteY6" fmla="*/ 163073 h 163073"/>
                    <a:gd name="connsiteX0" fmla="*/ 8153 w 239385"/>
                    <a:gd name="connsiteY0" fmla="*/ 152400 h 163073"/>
                    <a:gd name="connsiteX1" fmla="*/ 28575 w 239385"/>
                    <a:gd name="connsiteY1" fmla="*/ 123825 h 163073"/>
                    <a:gd name="connsiteX2" fmla="*/ 0 w 239385"/>
                    <a:gd name="connsiteY2" fmla="*/ 47625 h 163073"/>
                    <a:gd name="connsiteX3" fmla="*/ 104775 w 239385"/>
                    <a:gd name="connsiteY3" fmla="*/ 0 h 163073"/>
                    <a:gd name="connsiteX4" fmla="*/ 200025 w 239385"/>
                    <a:gd name="connsiteY4" fmla="*/ 47625 h 163073"/>
                    <a:gd name="connsiteX5" fmla="*/ 171450 w 239385"/>
                    <a:gd name="connsiteY5" fmla="*/ 133350 h 163073"/>
                    <a:gd name="connsiteX6" fmla="*/ 239385 w 239385"/>
                    <a:gd name="connsiteY6" fmla="*/ 163073 h 163073"/>
                    <a:gd name="connsiteX0" fmla="*/ 8153 w 239385"/>
                    <a:gd name="connsiteY0" fmla="*/ 152400 h 163073"/>
                    <a:gd name="connsiteX1" fmla="*/ 35719 w 239385"/>
                    <a:gd name="connsiteY1" fmla="*/ 138112 h 163073"/>
                    <a:gd name="connsiteX2" fmla="*/ 0 w 239385"/>
                    <a:gd name="connsiteY2" fmla="*/ 47625 h 163073"/>
                    <a:gd name="connsiteX3" fmla="*/ 104775 w 239385"/>
                    <a:gd name="connsiteY3" fmla="*/ 0 h 163073"/>
                    <a:gd name="connsiteX4" fmla="*/ 200025 w 239385"/>
                    <a:gd name="connsiteY4" fmla="*/ 47625 h 163073"/>
                    <a:gd name="connsiteX5" fmla="*/ 171450 w 239385"/>
                    <a:gd name="connsiteY5" fmla="*/ 133350 h 163073"/>
                    <a:gd name="connsiteX6" fmla="*/ 239385 w 239385"/>
                    <a:gd name="connsiteY6" fmla="*/ 163073 h 163073"/>
                    <a:gd name="connsiteX0" fmla="*/ 35719 w 239385"/>
                    <a:gd name="connsiteY0" fmla="*/ 138112 h 163073"/>
                    <a:gd name="connsiteX1" fmla="*/ 0 w 239385"/>
                    <a:gd name="connsiteY1" fmla="*/ 47625 h 163073"/>
                    <a:gd name="connsiteX2" fmla="*/ 104775 w 239385"/>
                    <a:gd name="connsiteY2" fmla="*/ 0 h 163073"/>
                    <a:gd name="connsiteX3" fmla="*/ 200025 w 239385"/>
                    <a:gd name="connsiteY3" fmla="*/ 47625 h 163073"/>
                    <a:gd name="connsiteX4" fmla="*/ 171450 w 239385"/>
                    <a:gd name="connsiteY4" fmla="*/ 133350 h 163073"/>
                    <a:gd name="connsiteX5" fmla="*/ 239385 w 239385"/>
                    <a:gd name="connsiteY5" fmla="*/ 163073 h 163073"/>
                    <a:gd name="connsiteX0" fmla="*/ 45244 w 239385"/>
                    <a:gd name="connsiteY0" fmla="*/ 138112 h 163073"/>
                    <a:gd name="connsiteX1" fmla="*/ 0 w 239385"/>
                    <a:gd name="connsiteY1" fmla="*/ 47625 h 163073"/>
                    <a:gd name="connsiteX2" fmla="*/ 104775 w 239385"/>
                    <a:gd name="connsiteY2" fmla="*/ 0 h 163073"/>
                    <a:gd name="connsiteX3" fmla="*/ 200025 w 239385"/>
                    <a:gd name="connsiteY3" fmla="*/ 47625 h 163073"/>
                    <a:gd name="connsiteX4" fmla="*/ 171450 w 239385"/>
                    <a:gd name="connsiteY4" fmla="*/ 133350 h 163073"/>
                    <a:gd name="connsiteX5" fmla="*/ 239385 w 239385"/>
                    <a:gd name="connsiteY5" fmla="*/ 163073 h 163073"/>
                    <a:gd name="connsiteX0" fmla="*/ 45244 w 200025"/>
                    <a:gd name="connsiteY0" fmla="*/ 138112 h 138112"/>
                    <a:gd name="connsiteX1" fmla="*/ 0 w 200025"/>
                    <a:gd name="connsiteY1" fmla="*/ 47625 h 138112"/>
                    <a:gd name="connsiteX2" fmla="*/ 104775 w 200025"/>
                    <a:gd name="connsiteY2" fmla="*/ 0 h 138112"/>
                    <a:gd name="connsiteX3" fmla="*/ 200025 w 200025"/>
                    <a:gd name="connsiteY3" fmla="*/ 47625 h 138112"/>
                    <a:gd name="connsiteX4" fmla="*/ 171450 w 200025"/>
                    <a:gd name="connsiteY4" fmla="*/ 133350 h 138112"/>
                    <a:gd name="connsiteX0" fmla="*/ 45244 w 200025"/>
                    <a:gd name="connsiteY0" fmla="*/ 138112 h 138112"/>
                    <a:gd name="connsiteX1" fmla="*/ 0 w 200025"/>
                    <a:gd name="connsiteY1" fmla="*/ 47625 h 138112"/>
                    <a:gd name="connsiteX2" fmla="*/ 104775 w 200025"/>
                    <a:gd name="connsiteY2" fmla="*/ 0 h 138112"/>
                    <a:gd name="connsiteX3" fmla="*/ 200025 w 200025"/>
                    <a:gd name="connsiteY3" fmla="*/ 47625 h 138112"/>
                    <a:gd name="connsiteX4" fmla="*/ 164306 w 200025"/>
                    <a:gd name="connsiteY4" fmla="*/ 135731 h 138112"/>
                    <a:gd name="connsiteX0" fmla="*/ 45244 w 200025"/>
                    <a:gd name="connsiteY0" fmla="*/ 150018 h 150018"/>
                    <a:gd name="connsiteX1" fmla="*/ 0 w 200025"/>
                    <a:gd name="connsiteY1" fmla="*/ 59531 h 150018"/>
                    <a:gd name="connsiteX2" fmla="*/ 107156 w 200025"/>
                    <a:gd name="connsiteY2" fmla="*/ 0 h 150018"/>
                    <a:gd name="connsiteX3" fmla="*/ 200025 w 200025"/>
                    <a:gd name="connsiteY3" fmla="*/ 59531 h 150018"/>
                    <a:gd name="connsiteX4" fmla="*/ 164306 w 200025"/>
                    <a:gd name="connsiteY4" fmla="*/ 147637 h 150018"/>
                    <a:gd name="connsiteX0" fmla="*/ 45244 w 216694"/>
                    <a:gd name="connsiteY0" fmla="*/ 150018 h 150018"/>
                    <a:gd name="connsiteX1" fmla="*/ 0 w 216694"/>
                    <a:gd name="connsiteY1" fmla="*/ 59531 h 150018"/>
                    <a:gd name="connsiteX2" fmla="*/ 107156 w 216694"/>
                    <a:gd name="connsiteY2" fmla="*/ 0 h 150018"/>
                    <a:gd name="connsiteX3" fmla="*/ 216694 w 216694"/>
                    <a:gd name="connsiteY3" fmla="*/ 80962 h 150018"/>
                    <a:gd name="connsiteX4" fmla="*/ 164306 w 216694"/>
                    <a:gd name="connsiteY4" fmla="*/ 147637 h 150018"/>
                    <a:gd name="connsiteX0" fmla="*/ 45244 w 226219"/>
                    <a:gd name="connsiteY0" fmla="*/ 150018 h 150018"/>
                    <a:gd name="connsiteX1" fmla="*/ 0 w 226219"/>
                    <a:gd name="connsiteY1" fmla="*/ 59531 h 150018"/>
                    <a:gd name="connsiteX2" fmla="*/ 107156 w 226219"/>
                    <a:gd name="connsiteY2" fmla="*/ 0 h 150018"/>
                    <a:gd name="connsiteX3" fmla="*/ 226219 w 226219"/>
                    <a:gd name="connsiteY3" fmla="*/ 83343 h 150018"/>
                    <a:gd name="connsiteX4" fmla="*/ 164306 w 226219"/>
                    <a:gd name="connsiteY4" fmla="*/ 147637 h 150018"/>
                    <a:gd name="connsiteX0" fmla="*/ 54769 w 235744"/>
                    <a:gd name="connsiteY0" fmla="*/ 150018 h 150018"/>
                    <a:gd name="connsiteX1" fmla="*/ 0 w 235744"/>
                    <a:gd name="connsiteY1" fmla="*/ 83343 h 150018"/>
                    <a:gd name="connsiteX2" fmla="*/ 116681 w 235744"/>
                    <a:gd name="connsiteY2" fmla="*/ 0 h 150018"/>
                    <a:gd name="connsiteX3" fmla="*/ 235744 w 235744"/>
                    <a:gd name="connsiteY3" fmla="*/ 83343 h 150018"/>
                    <a:gd name="connsiteX4" fmla="*/ 173831 w 235744"/>
                    <a:gd name="connsiteY4" fmla="*/ 147637 h 150018"/>
                    <a:gd name="connsiteX0" fmla="*/ 54769 w 235744"/>
                    <a:gd name="connsiteY0" fmla="*/ 150018 h 157162"/>
                    <a:gd name="connsiteX1" fmla="*/ 0 w 235744"/>
                    <a:gd name="connsiteY1" fmla="*/ 83343 h 157162"/>
                    <a:gd name="connsiteX2" fmla="*/ 116681 w 235744"/>
                    <a:gd name="connsiteY2" fmla="*/ 0 h 157162"/>
                    <a:gd name="connsiteX3" fmla="*/ 235744 w 235744"/>
                    <a:gd name="connsiteY3" fmla="*/ 83343 h 157162"/>
                    <a:gd name="connsiteX4" fmla="*/ 159544 w 235744"/>
                    <a:gd name="connsiteY4" fmla="*/ 157162 h 157162"/>
                    <a:gd name="connsiteX0" fmla="*/ 71438 w 235744"/>
                    <a:gd name="connsiteY0" fmla="*/ 157161 h 157162"/>
                    <a:gd name="connsiteX1" fmla="*/ 0 w 235744"/>
                    <a:gd name="connsiteY1" fmla="*/ 83343 h 157162"/>
                    <a:gd name="connsiteX2" fmla="*/ 116681 w 235744"/>
                    <a:gd name="connsiteY2" fmla="*/ 0 h 157162"/>
                    <a:gd name="connsiteX3" fmla="*/ 235744 w 235744"/>
                    <a:gd name="connsiteY3" fmla="*/ 83343 h 157162"/>
                    <a:gd name="connsiteX4" fmla="*/ 159544 w 235744"/>
                    <a:gd name="connsiteY4" fmla="*/ 157162 h 157162"/>
                    <a:gd name="connsiteX0" fmla="*/ 73820 w 235744"/>
                    <a:gd name="connsiteY0" fmla="*/ 157161 h 157162"/>
                    <a:gd name="connsiteX1" fmla="*/ 0 w 235744"/>
                    <a:gd name="connsiteY1" fmla="*/ 83343 h 157162"/>
                    <a:gd name="connsiteX2" fmla="*/ 116681 w 235744"/>
                    <a:gd name="connsiteY2" fmla="*/ 0 h 157162"/>
                    <a:gd name="connsiteX3" fmla="*/ 235744 w 235744"/>
                    <a:gd name="connsiteY3" fmla="*/ 83343 h 157162"/>
                    <a:gd name="connsiteX4" fmla="*/ 159544 w 235744"/>
                    <a:gd name="connsiteY4" fmla="*/ 157162 h 157162"/>
                    <a:gd name="connsiteX0" fmla="*/ 73820 w 195263"/>
                    <a:gd name="connsiteY0" fmla="*/ 157161 h 157162"/>
                    <a:gd name="connsiteX1" fmla="*/ 0 w 195263"/>
                    <a:gd name="connsiteY1" fmla="*/ 83343 h 157162"/>
                    <a:gd name="connsiteX2" fmla="*/ 116681 w 195263"/>
                    <a:gd name="connsiteY2" fmla="*/ 0 h 157162"/>
                    <a:gd name="connsiteX3" fmla="*/ 195263 w 195263"/>
                    <a:gd name="connsiteY3" fmla="*/ 78580 h 157162"/>
                    <a:gd name="connsiteX4" fmla="*/ 159544 w 195263"/>
                    <a:gd name="connsiteY4" fmla="*/ 157162 h 157162"/>
                    <a:gd name="connsiteX0" fmla="*/ 30958 w 152401"/>
                    <a:gd name="connsiteY0" fmla="*/ 157161 h 157162"/>
                    <a:gd name="connsiteX1" fmla="*/ 0 w 152401"/>
                    <a:gd name="connsiteY1" fmla="*/ 85724 h 157162"/>
                    <a:gd name="connsiteX2" fmla="*/ 73819 w 152401"/>
                    <a:gd name="connsiteY2" fmla="*/ 0 h 157162"/>
                    <a:gd name="connsiteX3" fmla="*/ 152401 w 152401"/>
                    <a:gd name="connsiteY3" fmla="*/ 78580 h 157162"/>
                    <a:gd name="connsiteX4" fmla="*/ 116682 w 152401"/>
                    <a:gd name="connsiteY4" fmla="*/ 157162 h 157162"/>
                    <a:gd name="connsiteX0" fmla="*/ 30958 w 152401"/>
                    <a:gd name="connsiteY0" fmla="*/ 154780 h 154781"/>
                    <a:gd name="connsiteX1" fmla="*/ 0 w 152401"/>
                    <a:gd name="connsiteY1" fmla="*/ 83343 h 154781"/>
                    <a:gd name="connsiteX2" fmla="*/ 76200 w 152401"/>
                    <a:gd name="connsiteY2" fmla="*/ 0 h 154781"/>
                    <a:gd name="connsiteX3" fmla="*/ 152401 w 152401"/>
                    <a:gd name="connsiteY3" fmla="*/ 76199 h 154781"/>
                    <a:gd name="connsiteX4" fmla="*/ 116682 w 152401"/>
                    <a:gd name="connsiteY4" fmla="*/ 154781 h 154781"/>
                    <a:gd name="connsiteX0" fmla="*/ 26195 w 147638"/>
                    <a:gd name="connsiteY0" fmla="*/ 154780 h 154781"/>
                    <a:gd name="connsiteX1" fmla="*/ 0 w 147638"/>
                    <a:gd name="connsiteY1" fmla="*/ 76199 h 154781"/>
                    <a:gd name="connsiteX2" fmla="*/ 71437 w 147638"/>
                    <a:gd name="connsiteY2" fmla="*/ 0 h 154781"/>
                    <a:gd name="connsiteX3" fmla="*/ 147638 w 147638"/>
                    <a:gd name="connsiteY3" fmla="*/ 76199 h 154781"/>
                    <a:gd name="connsiteX4" fmla="*/ 111919 w 147638"/>
                    <a:gd name="connsiteY4" fmla="*/ 154781 h 154781"/>
                    <a:gd name="connsiteX0" fmla="*/ 28576 w 150019"/>
                    <a:gd name="connsiteY0" fmla="*/ 154780 h 154781"/>
                    <a:gd name="connsiteX1" fmla="*/ 0 w 150019"/>
                    <a:gd name="connsiteY1" fmla="*/ 76199 h 154781"/>
                    <a:gd name="connsiteX2" fmla="*/ 73818 w 150019"/>
                    <a:gd name="connsiteY2" fmla="*/ 0 h 154781"/>
                    <a:gd name="connsiteX3" fmla="*/ 150019 w 150019"/>
                    <a:gd name="connsiteY3" fmla="*/ 76199 h 154781"/>
                    <a:gd name="connsiteX4" fmla="*/ 114300 w 150019"/>
                    <a:gd name="connsiteY4" fmla="*/ 154781 h 154781"/>
                    <a:gd name="connsiteX0" fmla="*/ 30957 w 152400"/>
                    <a:gd name="connsiteY0" fmla="*/ 154780 h 154781"/>
                    <a:gd name="connsiteX1" fmla="*/ 0 w 152400"/>
                    <a:gd name="connsiteY1" fmla="*/ 78580 h 154781"/>
                    <a:gd name="connsiteX2" fmla="*/ 76199 w 152400"/>
                    <a:gd name="connsiteY2" fmla="*/ 0 h 154781"/>
                    <a:gd name="connsiteX3" fmla="*/ 152400 w 152400"/>
                    <a:gd name="connsiteY3" fmla="*/ 76199 h 154781"/>
                    <a:gd name="connsiteX4" fmla="*/ 116681 w 152400"/>
                    <a:gd name="connsiteY4" fmla="*/ 154781 h 154781"/>
                    <a:gd name="connsiteX0" fmla="*/ 35719 w 157162"/>
                    <a:gd name="connsiteY0" fmla="*/ 154780 h 154781"/>
                    <a:gd name="connsiteX1" fmla="*/ 0 w 157162"/>
                    <a:gd name="connsiteY1" fmla="*/ 78580 h 154781"/>
                    <a:gd name="connsiteX2" fmla="*/ 80961 w 157162"/>
                    <a:gd name="connsiteY2" fmla="*/ 0 h 154781"/>
                    <a:gd name="connsiteX3" fmla="*/ 157162 w 157162"/>
                    <a:gd name="connsiteY3" fmla="*/ 76199 h 154781"/>
                    <a:gd name="connsiteX4" fmla="*/ 121443 w 157162"/>
                    <a:gd name="connsiteY4" fmla="*/ 154781 h 154781"/>
                    <a:gd name="connsiteX0" fmla="*/ 28576 w 150019"/>
                    <a:gd name="connsiteY0" fmla="*/ 154780 h 154781"/>
                    <a:gd name="connsiteX1" fmla="*/ 0 w 150019"/>
                    <a:gd name="connsiteY1" fmla="*/ 78580 h 154781"/>
                    <a:gd name="connsiteX2" fmla="*/ 73818 w 150019"/>
                    <a:gd name="connsiteY2" fmla="*/ 0 h 154781"/>
                    <a:gd name="connsiteX3" fmla="*/ 150019 w 150019"/>
                    <a:gd name="connsiteY3" fmla="*/ 76199 h 154781"/>
                    <a:gd name="connsiteX4" fmla="*/ 114300 w 150019"/>
                    <a:gd name="connsiteY4" fmla="*/ 154781 h 154781"/>
                    <a:gd name="connsiteX0" fmla="*/ 28576 w 150019"/>
                    <a:gd name="connsiteY0" fmla="*/ 154780 h 154781"/>
                    <a:gd name="connsiteX1" fmla="*/ 0 w 150019"/>
                    <a:gd name="connsiteY1" fmla="*/ 80962 h 154781"/>
                    <a:gd name="connsiteX2" fmla="*/ 73818 w 150019"/>
                    <a:gd name="connsiteY2" fmla="*/ 0 h 154781"/>
                    <a:gd name="connsiteX3" fmla="*/ 150019 w 150019"/>
                    <a:gd name="connsiteY3" fmla="*/ 76199 h 154781"/>
                    <a:gd name="connsiteX4" fmla="*/ 114300 w 150019"/>
                    <a:gd name="connsiteY4" fmla="*/ 154781 h 154781"/>
                    <a:gd name="connsiteX0" fmla="*/ 28576 w 150019"/>
                    <a:gd name="connsiteY0" fmla="*/ 154780 h 154781"/>
                    <a:gd name="connsiteX1" fmla="*/ 0 w 150019"/>
                    <a:gd name="connsiteY1" fmla="*/ 73818 h 154781"/>
                    <a:gd name="connsiteX2" fmla="*/ 73818 w 150019"/>
                    <a:gd name="connsiteY2" fmla="*/ 0 h 154781"/>
                    <a:gd name="connsiteX3" fmla="*/ 150019 w 150019"/>
                    <a:gd name="connsiteY3" fmla="*/ 76199 h 154781"/>
                    <a:gd name="connsiteX4" fmla="*/ 114300 w 150019"/>
                    <a:gd name="connsiteY4" fmla="*/ 154781 h 154781"/>
                    <a:gd name="connsiteX0" fmla="*/ 30958 w 152401"/>
                    <a:gd name="connsiteY0" fmla="*/ 154780 h 154781"/>
                    <a:gd name="connsiteX1" fmla="*/ 0 w 152401"/>
                    <a:gd name="connsiteY1" fmla="*/ 73818 h 154781"/>
                    <a:gd name="connsiteX2" fmla="*/ 76200 w 152401"/>
                    <a:gd name="connsiteY2" fmla="*/ 0 h 154781"/>
                    <a:gd name="connsiteX3" fmla="*/ 152401 w 152401"/>
                    <a:gd name="connsiteY3" fmla="*/ 76199 h 154781"/>
                    <a:gd name="connsiteX4" fmla="*/ 116682 w 152401"/>
                    <a:gd name="connsiteY4" fmla="*/ 154781 h 154781"/>
                    <a:gd name="connsiteX0" fmla="*/ 30958 w 152401"/>
                    <a:gd name="connsiteY0" fmla="*/ 154780 h 154781"/>
                    <a:gd name="connsiteX1" fmla="*/ 0 w 152401"/>
                    <a:gd name="connsiteY1" fmla="*/ 73818 h 154781"/>
                    <a:gd name="connsiteX2" fmla="*/ 76200 w 152401"/>
                    <a:gd name="connsiteY2" fmla="*/ 0 h 154781"/>
                    <a:gd name="connsiteX3" fmla="*/ 152401 w 152401"/>
                    <a:gd name="connsiteY3" fmla="*/ 76199 h 154781"/>
                    <a:gd name="connsiteX4" fmla="*/ 116682 w 152401"/>
                    <a:gd name="connsiteY4" fmla="*/ 154781 h 154781"/>
                    <a:gd name="connsiteX0" fmla="*/ 33339 w 154782"/>
                    <a:gd name="connsiteY0" fmla="*/ 154780 h 154781"/>
                    <a:gd name="connsiteX1" fmla="*/ 0 w 154782"/>
                    <a:gd name="connsiteY1" fmla="*/ 78580 h 154781"/>
                    <a:gd name="connsiteX2" fmla="*/ 78581 w 154782"/>
                    <a:gd name="connsiteY2" fmla="*/ 0 h 154781"/>
                    <a:gd name="connsiteX3" fmla="*/ 154782 w 154782"/>
                    <a:gd name="connsiteY3" fmla="*/ 76199 h 154781"/>
                    <a:gd name="connsiteX4" fmla="*/ 119063 w 154782"/>
                    <a:gd name="connsiteY4" fmla="*/ 154781 h 154781"/>
                    <a:gd name="connsiteX0" fmla="*/ 28576 w 150019"/>
                    <a:gd name="connsiteY0" fmla="*/ 154780 h 154781"/>
                    <a:gd name="connsiteX1" fmla="*/ 0 w 150019"/>
                    <a:gd name="connsiteY1" fmla="*/ 76199 h 154781"/>
                    <a:gd name="connsiteX2" fmla="*/ 73818 w 150019"/>
                    <a:gd name="connsiteY2" fmla="*/ 0 h 154781"/>
                    <a:gd name="connsiteX3" fmla="*/ 150019 w 150019"/>
                    <a:gd name="connsiteY3" fmla="*/ 76199 h 154781"/>
                    <a:gd name="connsiteX4" fmla="*/ 114300 w 150019"/>
                    <a:gd name="connsiteY4" fmla="*/ 154781 h 154781"/>
                    <a:gd name="connsiteX0" fmla="*/ 30958 w 152401"/>
                    <a:gd name="connsiteY0" fmla="*/ 154780 h 154781"/>
                    <a:gd name="connsiteX1" fmla="*/ 0 w 152401"/>
                    <a:gd name="connsiteY1" fmla="*/ 73818 h 154781"/>
                    <a:gd name="connsiteX2" fmla="*/ 76200 w 152401"/>
                    <a:gd name="connsiteY2" fmla="*/ 0 h 154781"/>
                    <a:gd name="connsiteX3" fmla="*/ 152401 w 152401"/>
                    <a:gd name="connsiteY3" fmla="*/ 76199 h 154781"/>
                    <a:gd name="connsiteX4" fmla="*/ 116682 w 152401"/>
                    <a:gd name="connsiteY4" fmla="*/ 154781 h 154781"/>
                    <a:gd name="connsiteX0" fmla="*/ 30958 w 152401"/>
                    <a:gd name="connsiteY0" fmla="*/ 154780 h 154781"/>
                    <a:gd name="connsiteX1" fmla="*/ 0 w 152401"/>
                    <a:gd name="connsiteY1" fmla="*/ 76199 h 154781"/>
                    <a:gd name="connsiteX2" fmla="*/ 76200 w 152401"/>
                    <a:gd name="connsiteY2" fmla="*/ 0 h 154781"/>
                    <a:gd name="connsiteX3" fmla="*/ 152401 w 152401"/>
                    <a:gd name="connsiteY3" fmla="*/ 76199 h 154781"/>
                    <a:gd name="connsiteX4" fmla="*/ 116682 w 152401"/>
                    <a:gd name="connsiteY4" fmla="*/ 154781 h 154781"/>
                    <a:gd name="connsiteX0" fmla="*/ 35721 w 152401"/>
                    <a:gd name="connsiteY0" fmla="*/ 150017 h 154781"/>
                    <a:gd name="connsiteX1" fmla="*/ 0 w 152401"/>
                    <a:gd name="connsiteY1" fmla="*/ 76199 h 154781"/>
                    <a:gd name="connsiteX2" fmla="*/ 76200 w 152401"/>
                    <a:gd name="connsiteY2" fmla="*/ 0 h 154781"/>
                    <a:gd name="connsiteX3" fmla="*/ 152401 w 152401"/>
                    <a:gd name="connsiteY3" fmla="*/ 76199 h 154781"/>
                    <a:gd name="connsiteX4" fmla="*/ 116682 w 152401"/>
                    <a:gd name="connsiteY4" fmla="*/ 154781 h 154781"/>
                    <a:gd name="connsiteX0" fmla="*/ 35721 w 152401"/>
                    <a:gd name="connsiteY0" fmla="*/ 150017 h 154781"/>
                    <a:gd name="connsiteX1" fmla="*/ 0 w 152401"/>
                    <a:gd name="connsiteY1" fmla="*/ 76199 h 154781"/>
                    <a:gd name="connsiteX2" fmla="*/ 76200 w 152401"/>
                    <a:gd name="connsiteY2" fmla="*/ 0 h 154781"/>
                    <a:gd name="connsiteX3" fmla="*/ 152401 w 152401"/>
                    <a:gd name="connsiteY3" fmla="*/ 76199 h 154781"/>
                    <a:gd name="connsiteX4" fmla="*/ 123826 w 152401"/>
                    <a:gd name="connsiteY4" fmla="*/ 154781 h 154781"/>
                    <a:gd name="connsiteX0" fmla="*/ 35721 w 152401"/>
                    <a:gd name="connsiteY0" fmla="*/ 150017 h 152400"/>
                    <a:gd name="connsiteX1" fmla="*/ 0 w 152401"/>
                    <a:gd name="connsiteY1" fmla="*/ 76199 h 152400"/>
                    <a:gd name="connsiteX2" fmla="*/ 76200 w 152401"/>
                    <a:gd name="connsiteY2" fmla="*/ 0 h 152400"/>
                    <a:gd name="connsiteX3" fmla="*/ 152401 w 152401"/>
                    <a:gd name="connsiteY3" fmla="*/ 76199 h 152400"/>
                    <a:gd name="connsiteX4" fmla="*/ 121445 w 152401"/>
                    <a:gd name="connsiteY4" fmla="*/ 152400 h 152400"/>
                    <a:gd name="connsiteX0" fmla="*/ 35721 w 152401"/>
                    <a:gd name="connsiteY0" fmla="*/ 150017 h 150017"/>
                    <a:gd name="connsiteX1" fmla="*/ 0 w 152401"/>
                    <a:gd name="connsiteY1" fmla="*/ 76199 h 150017"/>
                    <a:gd name="connsiteX2" fmla="*/ 76200 w 152401"/>
                    <a:gd name="connsiteY2" fmla="*/ 0 h 150017"/>
                    <a:gd name="connsiteX3" fmla="*/ 152401 w 152401"/>
                    <a:gd name="connsiteY3" fmla="*/ 76199 h 150017"/>
                    <a:gd name="connsiteX4" fmla="*/ 119064 w 152401"/>
                    <a:gd name="connsiteY4" fmla="*/ 147638 h 150017"/>
                    <a:gd name="connsiteX0" fmla="*/ 35721 w 152401"/>
                    <a:gd name="connsiteY0" fmla="*/ 150017 h 150020"/>
                    <a:gd name="connsiteX1" fmla="*/ 0 w 152401"/>
                    <a:gd name="connsiteY1" fmla="*/ 76199 h 150020"/>
                    <a:gd name="connsiteX2" fmla="*/ 76200 w 152401"/>
                    <a:gd name="connsiteY2" fmla="*/ 0 h 150020"/>
                    <a:gd name="connsiteX3" fmla="*/ 152401 w 152401"/>
                    <a:gd name="connsiteY3" fmla="*/ 76199 h 150020"/>
                    <a:gd name="connsiteX4" fmla="*/ 116682 w 152401"/>
                    <a:gd name="connsiteY4" fmla="*/ 150020 h 150020"/>
                    <a:gd name="connsiteX0" fmla="*/ 35721 w 152401"/>
                    <a:gd name="connsiteY0" fmla="*/ 150017 h 150020"/>
                    <a:gd name="connsiteX1" fmla="*/ 0 w 152401"/>
                    <a:gd name="connsiteY1" fmla="*/ 76199 h 150020"/>
                    <a:gd name="connsiteX2" fmla="*/ 76200 w 152401"/>
                    <a:gd name="connsiteY2" fmla="*/ 0 h 150020"/>
                    <a:gd name="connsiteX3" fmla="*/ 152401 w 152401"/>
                    <a:gd name="connsiteY3" fmla="*/ 76199 h 150020"/>
                    <a:gd name="connsiteX4" fmla="*/ 116682 w 152401"/>
                    <a:gd name="connsiteY4" fmla="*/ 150020 h 150020"/>
                    <a:gd name="connsiteX0" fmla="*/ 35721 w 152401"/>
                    <a:gd name="connsiteY0" fmla="*/ 150017 h 150020"/>
                    <a:gd name="connsiteX1" fmla="*/ 0 w 152401"/>
                    <a:gd name="connsiteY1" fmla="*/ 76199 h 150020"/>
                    <a:gd name="connsiteX2" fmla="*/ 76200 w 152401"/>
                    <a:gd name="connsiteY2" fmla="*/ 0 h 150020"/>
                    <a:gd name="connsiteX3" fmla="*/ 152401 w 152401"/>
                    <a:gd name="connsiteY3" fmla="*/ 76199 h 150020"/>
                    <a:gd name="connsiteX4" fmla="*/ 116682 w 152401"/>
                    <a:gd name="connsiteY4" fmla="*/ 150020 h 150020"/>
                    <a:gd name="connsiteX0" fmla="*/ 35721 w 152401"/>
                    <a:gd name="connsiteY0" fmla="*/ 150017 h 150020"/>
                    <a:gd name="connsiteX1" fmla="*/ 0 w 152401"/>
                    <a:gd name="connsiteY1" fmla="*/ 76199 h 150020"/>
                    <a:gd name="connsiteX2" fmla="*/ 76200 w 152401"/>
                    <a:gd name="connsiteY2" fmla="*/ 0 h 150020"/>
                    <a:gd name="connsiteX3" fmla="*/ 152401 w 152401"/>
                    <a:gd name="connsiteY3" fmla="*/ 76199 h 150020"/>
                    <a:gd name="connsiteX4" fmla="*/ 116682 w 152401"/>
                    <a:gd name="connsiteY4" fmla="*/ 150020 h 150020"/>
                    <a:gd name="connsiteX0" fmla="*/ 35721 w 152401"/>
                    <a:gd name="connsiteY0" fmla="*/ 150017 h 150020"/>
                    <a:gd name="connsiteX1" fmla="*/ 0 w 152401"/>
                    <a:gd name="connsiteY1" fmla="*/ 76199 h 150020"/>
                    <a:gd name="connsiteX2" fmla="*/ 76200 w 152401"/>
                    <a:gd name="connsiteY2" fmla="*/ 0 h 150020"/>
                    <a:gd name="connsiteX3" fmla="*/ 152401 w 152401"/>
                    <a:gd name="connsiteY3" fmla="*/ 76199 h 150020"/>
                    <a:gd name="connsiteX4" fmla="*/ 116682 w 152401"/>
                    <a:gd name="connsiteY4" fmla="*/ 150020 h 150020"/>
                    <a:gd name="connsiteX0" fmla="*/ 35721 w 153268"/>
                    <a:gd name="connsiteY0" fmla="*/ 150017 h 150020"/>
                    <a:gd name="connsiteX1" fmla="*/ 0 w 153268"/>
                    <a:gd name="connsiteY1" fmla="*/ 76199 h 150020"/>
                    <a:gd name="connsiteX2" fmla="*/ 76200 w 153268"/>
                    <a:gd name="connsiteY2" fmla="*/ 0 h 150020"/>
                    <a:gd name="connsiteX3" fmla="*/ 152401 w 153268"/>
                    <a:gd name="connsiteY3" fmla="*/ 76199 h 150020"/>
                    <a:gd name="connsiteX4" fmla="*/ 116682 w 153268"/>
                    <a:gd name="connsiteY4" fmla="*/ 150020 h 150020"/>
                    <a:gd name="connsiteX0" fmla="*/ 35721 w 153268"/>
                    <a:gd name="connsiteY0" fmla="*/ 150017 h 150020"/>
                    <a:gd name="connsiteX1" fmla="*/ 0 w 153268"/>
                    <a:gd name="connsiteY1" fmla="*/ 76199 h 150020"/>
                    <a:gd name="connsiteX2" fmla="*/ 76200 w 153268"/>
                    <a:gd name="connsiteY2" fmla="*/ 0 h 150020"/>
                    <a:gd name="connsiteX3" fmla="*/ 152401 w 153268"/>
                    <a:gd name="connsiteY3" fmla="*/ 76199 h 150020"/>
                    <a:gd name="connsiteX4" fmla="*/ 116682 w 153268"/>
                    <a:gd name="connsiteY4" fmla="*/ 150020 h 150020"/>
                    <a:gd name="connsiteX0" fmla="*/ 35721 w 153268"/>
                    <a:gd name="connsiteY0" fmla="*/ 150017 h 150020"/>
                    <a:gd name="connsiteX1" fmla="*/ 0 w 153268"/>
                    <a:gd name="connsiteY1" fmla="*/ 76199 h 150020"/>
                    <a:gd name="connsiteX2" fmla="*/ 76200 w 153268"/>
                    <a:gd name="connsiteY2" fmla="*/ 0 h 150020"/>
                    <a:gd name="connsiteX3" fmla="*/ 152401 w 153268"/>
                    <a:gd name="connsiteY3" fmla="*/ 76199 h 150020"/>
                    <a:gd name="connsiteX4" fmla="*/ 116682 w 153268"/>
                    <a:gd name="connsiteY4" fmla="*/ 150020 h 150020"/>
                    <a:gd name="connsiteX0" fmla="*/ 35721 w 153268"/>
                    <a:gd name="connsiteY0" fmla="*/ 150017 h 150020"/>
                    <a:gd name="connsiteX1" fmla="*/ 0 w 153268"/>
                    <a:gd name="connsiteY1" fmla="*/ 76199 h 150020"/>
                    <a:gd name="connsiteX2" fmla="*/ 76200 w 153268"/>
                    <a:gd name="connsiteY2" fmla="*/ 0 h 150020"/>
                    <a:gd name="connsiteX3" fmla="*/ 152401 w 153268"/>
                    <a:gd name="connsiteY3" fmla="*/ 76199 h 150020"/>
                    <a:gd name="connsiteX4" fmla="*/ 116682 w 153268"/>
                    <a:gd name="connsiteY4" fmla="*/ 150020 h 150020"/>
                    <a:gd name="connsiteX0" fmla="*/ 35721 w 153268"/>
                    <a:gd name="connsiteY0" fmla="*/ 150017 h 150020"/>
                    <a:gd name="connsiteX1" fmla="*/ 0 w 153268"/>
                    <a:gd name="connsiteY1" fmla="*/ 76199 h 150020"/>
                    <a:gd name="connsiteX2" fmla="*/ 76200 w 153268"/>
                    <a:gd name="connsiteY2" fmla="*/ 0 h 150020"/>
                    <a:gd name="connsiteX3" fmla="*/ 152401 w 153268"/>
                    <a:gd name="connsiteY3" fmla="*/ 76199 h 150020"/>
                    <a:gd name="connsiteX4" fmla="*/ 116682 w 153268"/>
                    <a:gd name="connsiteY4" fmla="*/ 150020 h 150020"/>
                    <a:gd name="connsiteX0" fmla="*/ 35721 w 153268"/>
                    <a:gd name="connsiteY0" fmla="*/ 150017 h 150020"/>
                    <a:gd name="connsiteX1" fmla="*/ 0 w 153268"/>
                    <a:gd name="connsiteY1" fmla="*/ 76199 h 150020"/>
                    <a:gd name="connsiteX2" fmla="*/ 76200 w 153268"/>
                    <a:gd name="connsiteY2" fmla="*/ 0 h 150020"/>
                    <a:gd name="connsiteX3" fmla="*/ 152401 w 153268"/>
                    <a:gd name="connsiteY3" fmla="*/ 76199 h 150020"/>
                    <a:gd name="connsiteX4" fmla="*/ 116682 w 153268"/>
                    <a:gd name="connsiteY4" fmla="*/ 150020 h 150020"/>
                    <a:gd name="connsiteX0" fmla="*/ 0 w 117547"/>
                    <a:gd name="connsiteY0" fmla="*/ 150017 h 150020"/>
                    <a:gd name="connsiteX1" fmla="*/ 40479 w 117547"/>
                    <a:gd name="connsiteY1" fmla="*/ 0 h 150020"/>
                    <a:gd name="connsiteX2" fmla="*/ 116680 w 117547"/>
                    <a:gd name="connsiteY2" fmla="*/ 76199 h 150020"/>
                    <a:gd name="connsiteX3" fmla="*/ 80961 w 117547"/>
                    <a:gd name="connsiteY3" fmla="*/ 150020 h 150020"/>
                    <a:gd name="connsiteX0" fmla="*/ 0 w 77068"/>
                    <a:gd name="connsiteY0" fmla="*/ 0 h 150020"/>
                    <a:gd name="connsiteX1" fmla="*/ 76201 w 77068"/>
                    <a:gd name="connsiteY1" fmla="*/ 76199 h 150020"/>
                    <a:gd name="connsiteX2" fmla="*/ 40482 w 77068"/>
                    <a:gd name="connsiteY2" fmla="*/ 150020 h 15002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77068" h="150020">
                      <a:moveTo>
                        <a:pt x="0" y="0"/>
                      </a:moveTo>
                      <a:cubicBezTo>
                        <a:pt x="77787" y="1588"/>
                        <a:pt x="79376" y="29368"/>
                        <a:pt x="76201" y="76199"/>
                      </a:cubicBezTo>
                      <a:cubicBezTo>
                        <a:pt x="71439" y="131762"/>
                        <a:pt x="52388" y="125413"/>
                        <a:pt x="40482" y="150020"/>
                      </a:cubicBezTo>
                    </a:path>
                  </a:pathLst>
                </a:custGeom>
                <a:noFill/>
                <a:ln w="25400">
                  <a:solidFill>
                    <a:srgbClr val="6969B6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CA" dirty="0"/>
                </a:p>
              </p:txBody>
            </p:sp>
            <p:sp>
              <p:nvSpPr>
                <p:cNvPr id="62" name="Freeform 61"/>
                <p:cNvSpPr/>
                <p:nvPr/>
              </p:nvSpPr>
              <p:spPr>
                <a:xfrm flipH="1">
                  <a:off x="534893" y="1981085"/>
                  <a:ext cx="77068" cy="150020"/>
                </a:xfrm>
                <a:custGeom>
                  <a:avLst/>
                  <a:gdLst>
                    <a:gd name="connsiteX0" fmla="*/ 0 w 295275"/>
                    <a:gd name="connsiteY0" fmla="*/ 152400 h 152400"/>
                    <a:gd name="connsiteX1" fmla="*/ 0 w 295275"/>
                    <a:gd name="connsiteY1" fmla="*/ 152400 h 152400"/>
                    <a:gd name="connsiteX2" fmla="*/ 66675 w 295275"/>
                    <a:gd name="connsiteY2" fmla="*/ 123825 h 152400"/>
                    <a:gd name="connsiteX3" fmla="*/ 38100 w 295275"/>
                    <a:gd name="connsiteY3" fmla="*/ 47625 h 152400"/>
                    <a:gd name="connsiteX4" fmla="*/ 142875 w 295275"/>
                    <a:gd name="connsiteY4" fmla="*/ 0 h 152400"/>
                    <a:gd name="connsiteX5" fmla="*/ 238125 w 295275"/>
                    <a:gd name="connsiteY5" fmla="*/ 47625 h 152400"/>
                    <a:gd name="connsiteX6" fmla="*/ 209550 w 295275"/>
                    <a:gd name="connsiteY6" fmla="*/ 133350 h 152400"/>
                    <a:gd name="connsiteX7" fmla="*/ 295275 w 295275"/>
                    <a:gd name="connsiteY7" fmla="*/ 152400 h 152400"/>
                    <a:gd name="connsiteX0" fmla="*/ 0 w 277485"/>
                    <a:gd name="connsiteY0" fmla="*/ 152400 h 163073"/>
                    <a:gd name="connsiteX1" fmla="*/ 0 w 277485"/>
                    <a:gd name="connsiteY1" fmla="*/ 152400 h 163073"/>
                    <a:gd name="connsiteX2" fmla="*/ 66675 w 277485"/>
                    <a:gd name="connsiteY2" fmla="*/ 123825 h 163073"/>
                    <a:gd name="connsiteX3" fmla="*/ 38100 w 277485"/>
                    <a:gd name="connsiteY3" fmla="*/ 47625 h 163073"/>
                    <a:gd name="connsiteX4" fmla="*/ 142875 w 277485"/>
                    <a:gd name="connsiteY4" fmla="*/ 0 h 163073"/>
                    <a:gd name="connsiteX5" fmla="*/ 238125 w 277485"/>
                    <a:gd name="connsiteY5" fmla="*/ 47625 h 163073"/>
                    <a:gd name="connsiteX6" fmla="*/ 209550 w 277485"/>
                    <a:gd name="connsiteY6" fmla="*/ 133350 h 163073"/>
                    <a:gd name="connsiteX7" fmla="*/ 277485 w 277485"/>
                    <a:gd name="connsiteY7" fmla="*/ 163073 h 163073"/>
                    <a:gd name="connsiteX0" fmla="*/ 0 w 277485"/>
                    <a:gd name="connsiteY0" fmla="*/ 152400 h 163073"/>
                    <a:gd name="connsiteX1" fmla="*/ 21348 w 277485"/>
                    <a:gd name="connsiteY1" fmla="*/ 141726 h 163073"/>
                    <a:gd name="connsiteX2" fmla="*/ 66675 w 277485"/>
                    <a:gd name="connsiteY2" fmla="*/ 123825 h 163073"/>
                    <a:gd name="connsiteX3" fmla="*/ 38100 w 277485"/>
                    <a:gd name="connsiteY3" fmla="*/ 47625 h 163073"/>
                    <a:gd name="connsiteX4" fmla="*/ 142875 w 277485"/>
                    <a:gd name="connsiteY4" fmla="*/ 0 h 163073"/>
                    <a:gd name="connsiteX5" fmla="*/ 238125 w 277485"/>
                    <a:gd name="connsiteY5" fmla="*/ 47625 h 163073"/>
                    <a:gd name="connsiteX6" fmla="*/ 209550 w 277485"/>
                    <a:gd name="connsiteY6" fmla="*/ 133350 h 163073"/>
                    <a:gd name="connsiteX7" fmla="*/ 277485 w 277485"/>
                    <a:gd name="connsiteY7" fmla="*/ 163073 h 163073"/>
                    <a:gd name="connsiteX0" fmla="*/ 35654 w 256212"/>
                    <a:gd name="connsiteY0" fmla="*/ 163073 h 163073"/>
                    <a:gd name="connsiteX1" fmla="*/ 75 w 256212"/>
                    <a:gd name="connsiteY1" fmla="*/ 141726 h 163073"/>
                    <a:gd name="connsiteX2" fmla="*/ 45402 w 256212"/>
                    <a:gd name="connsiteY2" fmla="*/ 123825 h 163073"/>
                    <a:gd name="connsiteX3" fmla="*/ 16827 w 256212"/>
                    <a:gd name="connsiteY3" fmla="*/ 47625 h 163073"/>
                    <a:gd name="connsiteX4" fmla="*/ 121602 w 256212"/>
                    <a:gd name="connsiteY4" fmla="*/ 0 h 163073"/>
                    <a:gd name="connsiteX5" fmla="*/ 216852 w 256212"/>
                    <a:gd name="connsiteY5" fmla="*/ 47625 h 163073"/>
                    <a:gd name="connsiteX6" fmla="*/ 188277 w 256212"/>
                    <a:gd name="connsiteY6" fmla="*/ 133350 h 163073"/>
                    <a:gd name="connsiteX7" fmla="*/ 256212 w 256212"/>
                    <a:gd name="connsiteY7" fmla="*/ 163073 h 163073"/>
                    <a:gd name="connsiteX0" fmla="*/ 0 w 256137"/>
                    <a:gd name="connsiteY0" fmla="*/ 141726 h 163073"/>
                    <a:gd name="connsiteX1" fmla="*/ 45327 w 256137"/>
                    <a:gd name="connsiteY1" fmla="*/ 123825 h 163073"/>
                    <a:gd name="connsiteX2" fmla="*/ 16752 w 256137"/>
                    <a:gd name="connsiteY2" fmla="*/ 47625 h 163073"/>
                    <a:gd name="connsiteX3" fmla="*/ 121527 w 256137"/>
                    <a:gd name="connsiteY3" fmla="*/ 0 h 163073"/>
                    <a:gd name="connsiteX4" fmla="*/ 216777 w 256137"/>
                    <a:gd name="connsiteY4" fmla="*/ 47625 h 163073"/>
                    <a:gd name="connsiteX5" fmla="*/ 188202 w 256137"/>
                    <a:gd name="connsiteY5" fmla="*/ 133350 h 163073"/>
                    <a:gd name="connsiteX6" fmla="*/ 256137 w 256137"/>
                    <a:gd name="connsiteY6" fmla="*/ 163073 h 163073"/>
                    <a:gd name="connsiteX0" fmla="*/ 8153 w 239385"/>
                    <a:gd name="connsiteY0" fmla="*/ 152400 h 163073"/>
                    <a:gd name="connsiteX1" fmla="*/ 28575 w 239385"/>
                    <a:gd name="connsiteY1" fmla="*/ 123825 h 163073"/>
                    <a:gd name="connsiteX2" fmla="*/ 0 w 239385"/>
                    <a:gd name="connsiteY2" fmla="*/ 47625 h 163073"/>
                    <a:gd name="connsiteX3" fmla="*/ 104775 w 239385"/>
                    <a:gd name="connsiteY3" fmla="*/ 0 h 163073"/>
                    <a:gd name="connsiteX4" fmla="*/ 200025 w 239385"/>
                    <a:gd name="connsiteY4" fmla="*/ 47625 h 163073"/>
                    <a:gd name="connsiteX5" fmla="*/ 171450 w 239385"/>
                    <a:gd name="connsiteY5" fmla="*/ 133350 h 163073"/>
                    <a:gd name="connsiteX6" fmla="*/ 239385 w 239385"/>
                    <a:gd name="connsiteY6" fmla="*/ 163073 h 163073"/>
                    <a:gd name="connsiteX0" fmla="*/ 8153 w 239385"/>
                    <a:gd name="connsiteY0" fmla="*/ 152400 h 163073"/>
                    <a:gd name="connsiteX1" fmla="*/ 35719 w 239385"/>
                    <a:gd name="connsiteY1" fmla="*/ 138112 h 163073"/>
                    <a:gd name="connsiteX2" fmla="*/ 0 w 239385"/>
                    <a:gd name="connsiteY2" fmla="*/ 47625 h 163073"/>
                    <a:gd name="connsiteX3" fmla="*/ 104775 w 239385"/>
                    <a:gd name="connsiteY3" fmla="*/ 0 h 163073"/>
                    <a:gd name="connsiteX4" fmla="*/ 200025 w 239385"/>
                    <a:gd name="connsiteY4" fmla="*/ 47625 h 163073"/>
                    <a:gd name="connsiteX5" fmla="*/ 171450 w 239385"/>
                    <a:gd name="connsiteY5" fmla="*/ 133350 h 163073"/>
                    <a:gd name="connsiteX6" fmla="*/ 239385 w 239385"/>
                    <a:gd name="connsiteY6" fmla="*/ 163073 h 163073"/>
                    <a:gd name="connsiteX0" fmla="*/ 35719 w 239385"/>
                    <a:gd name="connsiteY0" fmla="*/ 138112 h 163073"/>
                    <a:gd name="connsiteX1" fmla="*/ 0 w 239385"/>
                    <a:gd name="connsiteY1" fmla="*/ 47625 h 163073"/>
                    <a:gd name="connsiteX2" fmla="*/ 104775 w 239385"/>
                    <a:gd name="connsiteY2" fmla="*/ 0 h 163073"/>
                    <a:gd name="connsiteX3" fmla="*/ 200025 w 239385"/>
                    <a:gd name="connsiteY3" fmla="*/ 47625 h 163073"/>
                    <a:gd name="connsiteX4" fmla="*/ 171450 w 239385"/>
                    <a:gd name="connsiteY4" fmla="*/ 133350 h 163073"/>
                    <a:gd name="connsiteX5" fmla="*/ 239385 w 239385"/>
                    <a:gd name="connsiteY5" fmla="*/ 163073 h 163073"/>
                    <a:gd name="connsiteX0" fmla="*/ 45244 w 239385"/>
                    <a:gd name="connsiteY0" fmla="*/ 138112 h 163073"/>
                    <a:gd name="connsiteX1" fmla="*/ 0 w 239385"/>
                    <a:gd name="connsiteY1" fmla="*/ 47625 h 163073"/>
                    <a:gd name="connsiteX2" fmla="*/ 104775 w 239385"/>
                    <a:gd name="connsiteY2" fmla="*/ 0 h 163073"/>
                    <a:gd name="connsiteX3" fmla="*/ 200025 w 239385"/>
                    <a:gd name="connsiteY3" fmla="*/ 47625 h 163073"/>
                    <a:gd name="connsiteX4" fmla="*/ 171450 w 239385"/>
                    <a:gd name="connsiteY4" fmla="*/ 133350 h 163073"/>
                    <a:gd name="connsiteX5" fmla="*/ 239385 w 239385"/>
                    <a:gd name="connsiteY5" fmla="*/ 163073 h 163073"/>
                    <a:gd name="connsiteX0" fmla="*/ 45244 w 200025"/>
                    <a:gd name="connsiteY0" fmla="*/ 138112 h 138112"/>
                    <a:gd name="connsiteX1" fmla="*/ 0 w 200025"/>
                    <a:gd name="connsiteY1" fmla="*/ 47625 h 138112"/>
                    <a:gd name="connsiteX2" fmla="*/ 104775 w 200025"/>
                    <a:gd name="connsiteY2" fmla="*/ 0 h 138112"/>
                    <a:gd name="connsiteX3" fmla="*/ 200025 w 200025"/>
                    <a:gd name="connsiteY3" fmla="*/ 47625 h 138112"/>
                    <a:gd name="connsiteX4" fmla="*/ 171450 w 200025"/>
                    <a:gd name="connsiteY4" fmla="*/ 133350 h 138112"/>
                    <a:gd name="connsiteX0" fmla="*/ 45244 w 200025"/>
                    <a:gd name="connsiteY0" fmla="*/ 138112 h 138112"/>
                    <a:gd name="connsiteX1" fmla="*/ 0 w 200025"/>
                    <a:gd name="connsiteY1" fmla="*/ 47625 h 138112"/>
                    <a:gd name="connsiteX2" fmla="*/ 104775 w 200025"/>
                    <a:gd name="connsiteY2" fmla="*/ 0 h 138112"/>
                    <a:gd name="connsiteX3" fmla="*/ 200025 w 200025"/>
                    <a:gd name="connsiteY3" fmla="*/ 47625 h 138112"/>
                    <a:gd name="connsiteX4" fmla="*/ 164306 w 200025"/>
                    <a:gd name="connsiteY4" fmla="*/ 135731 h 138112"/>
                    <a:gd name="connsiteX0" fmla="*/ 45244 w 200025"/>
                    <a:gd name="connsiteY0" fmla="*/ 150018 h 150018"/>
                    <a:gd name="connsiteX1" fmla="*/ 0 w 200025"/>
                    <a:gd name="connsiteY1" fmla="*/ 59531 h 150018"/>
                    <a:gd name="connsiteX2" fmla="*/ 107156 w 200025"/>
                    <a:gd name="connsiteY2" fmla="*/ 0 h 150018"/>
                    <a:gd name="connsiteX3" fmla="*/ 200025 w 200025"/>
                    <a:gd name="connsiteY3" fmla="*/ 59531 h 150018"/>
                    <a:gd name="connsiteX4" fmla="*/ 164306 w 200025"/>
                    <a:gd name="connsiteY4" fmla="*/ 147637 h 150018"/>
                    <a:gd name="connsiteX0" fmla="*/ 45244 w 216694"/>
                    <a:gd name="connsiteY0" fmla="*/ 150018 h 150018"/>
                    <a:gd name="connsiteX1" fmla="*/ 0 w 216694"/>
                    <a:gd name="connsiteY1" fmla="*/ 59531 h 150018"/>
                    <a:gd name="connsiteX2" fmla="*/ 107156 w 216694"/>
                    <a:gd name="connsiteY2" fmla="*/ 0 h 150018"/>
                    <a:gd name="connsiteX3" fmla="*/ 216694 w 216694"/>
                    <a:gd name="connsiteY3" fmla="*/ 80962 h 150018"/>
                    <a:gd name="connsiteX4" fmla="*/ 164306 w 216694"/>
                    <a:gd name="connsiteY4" fmla="*/ 147637 h 150018"/>
                    <a:gd name="connsiteX0" fmla="*/ 45244 w 226219"/>
                    <a:gd name="connsiteY0" fmla="*/ 150018 h 150018"/>
                    <a:gd name="connsiteX1" fmla="*/ 0 w 226219"/>
                    <a:gd name="connsiteY1" fmla="*/ 59531 h 150018"/>
                    <a:gd name="connsiteX2" fmla="*/ 107156 w 226219"/>
                    <a:gd name="connsiteY2" fmla="*/ 0 h 150018"/>
                    <a:gd name="connsiteX3" fmla="*/ 226219 w 226219"/>
                    <a:gd name="connsiteY3" fmla="*/ 83343 h 150018"/>
                    <a:gd name="connsiteX4" fmla="*/ 164306 w 226219"/>
                    <a:gd name="connsiteY4" fmla="*/ 147637 h 150018"/>
                    <a:gd name="connsiteX0" fmla="*/ 54769 w 235744"/>
                    <a:gd name="connsiteY0" fmla="*/ 150018 h 150018"/>
                    <a:gd name="connsiteX1" fmla="*/ 0 w 235744"/>
                    <a:gd name="connsiteY1" fmla="*/ 83343 h 150018"/>
                    <a:gd name="connsiteX2" fmla="*/ 116681 w 235744"/>
                    <a:gd name="connsiteY2" fmla="*/ 0 h 150018"/>
                    <a:gd name="connsiteX3" fmla="*/ 235744 w 235744"/>
                    <a:gd name="connsiteY3" fmla="*/ 83343 h 150018"/>
                    <a:gd name="connsiteX4" fmla="*/ 173831 w 235744"/>
                    <a:gd name="connsiteY4" fmla="*/ 147637 h 150018"/>
                    <a:gd name="connsiteX0" fmla="*/ 54769 w 235744"/>
                    <a:gd name="connsiteY0" fmla="*/ 150018 h 157162"/>
                    <a:gd name="connsiteX1" fmla="*/ 0 w 235744"/>
                    <a:gd name="connsiteY1" fmla="*/ 83343 h 157162"/>
                    <a:gd name="connsiteX2" fmla="*/ 116681 w 235744"/>
                    <a:gd name="connsiteY2" fmla="*/ 0 h 157162"/>
                    <a:gd name="connsiteX3" fmla="*/ 235744 w 235744"/>
                    <a:gd name="connsiteY3" fmla="*/ 83343 h 157162"/>
                    <a:gd name="connsiteX4" fmla="*/ 159544 w 235744"/>
                    <a:gd name="connsiteY4" fmla="*/ 157162 h 157162"/>
                    <a:gd name="connsiteX0" fmla="*/ 71438 w 235744"/>
                    <a:gd name="connsiteY0" fmla="*/ 157161 h 157162"/>
                    <a:gd name="connsiteX1" fmla="*/ 0 w 235744"/>
                    <a:gd name="connsiteY1" fmla="*/ 83343 h 157162"/>
                    <a:gd name="connsiteX2" fmla="*/ 116681 w 235744"/>
                    <a:gd name="connsiteY2" fmla="*/ 0 h 157162"/>
                    <a:gd name="connsiteX3" fmla="*/ 235744 w 235744"/>
                    <a:gd name="connsiteY3" fmla="*/ 83343 h 157162"/>
                    <a:gd name="connsiteX4" fmla="*/ 159544 w 235744"/>
                    <a:gd name="connsiteY4" fmla="*/ 157162 h 157162"/>
                    <a:gd name="connsiteX0" fmla="*/ 73820 w 235744"/>
                    <a:gd name="connsiteY0" fmla="*/ 157161 h 157162"/>
                    <a:gd name="connsiteX1" fmla="*/ 0 w 235744"/>
                    <a:gd name="connsiteY1" fmla="*/ 83343 h 157162"/>
                    <a:gd name="connsiteX2" fmla="*/ 116681 w 235744"/>
                    <a:gd name="connsiteY2" fmla="*/ 0 h 157162"/>
                    <a:gd name="connsiteX3" fmla="*/ 235744 w 235744"/>
                    <a:gd name="connsiteY3" fmla="*/ 83343 h 157162"/>
                    <a:gd name="connsiteX4" fmla="*/ 159544 w 235744"/>
                    <a:gd name="connsiteY4" fmla="*/ 157162 h 157162"/>
                    <a:gd name="connsiteX0" fmla="*/ 73820 w 195263"/>
                    <a:gd name="connsiteY0" fmla="*/ 157161 h 157162"/>
                    <a:gd name="connsiteX1" fmla="*/ 0 w 195263"/>
                    <a:gd name="connsiteY1" fmla="*/ 83343 h 157162"/>
                    <a:gd name="connsiteX2" fmla="*/ 116681 w 195263"/>
                    <a:gd name="connsiteY2" fmla="*/ 0 h 157162"/>
                    <a:gd name="connsiteX3" fmla="*/ 195263 w 195263"/>
                    <a:gd name="connsiteY3" fmla="*/ 78580 h 157162"/>
                    <a:gd name="connsiteX4" fmla="*/ 159544 w 195263"/>
                    <a:gd name="connsiteY4" fmla="*/ 157162 h 157162"/>
                    <a:gd name="connsiteX0" fmla="*/ 30958 w 152401"/>
                    <a:gd name="connsiteY0" fmla="*/ 157161 h 157162"/>
                    <a:gd name="connsiteX1" fmla="*/ 0 w 152401"/>
                    <a:gd name="connsiteY1" fmla="*/ 85724 h 157162"/>
                    <a:gd name="connsiteX2" fmla="*/ 73819 w 152401"/>
                    <a:gd name="connsiteY2" fmla="*/ 0 h 157162"/>
                    <a:gd name="connsiteX3" fmla="*/ 152401 w 152401"/>
                    <a:gd name="connsiteY3" fmla="*/ 78580 h 157162"/>
                    <a:gd name="connsiteX4" fmla="*/ 116682 w 152401"/>
                    <a:gd name="connsiteY4" fmla="*/ 157162 h 157162"/>
                    <a:gd name="connsiteX0" fmla="*/ 30958 w 152401"/>
                    <a:gd name="connsiteY0" fmla="*/ 154780 h 154781"/>
                    <a:gd name="connsiteX1" fmla="*/ 0 w 152401"/>
                    <a:gd name="connsiteY1" fmla="*/ 83343 h 154781"/>
                    <a:gd name="connsiteX2" fmla="*/ 76200 w 152401"/>
                    <a:gd name="connsiteY2" fmla="*/ 0 h 154781"/>
                    <a:gd name="connsiteX3" fmla="*/ 152401 w 152401"/>
                    <a:gd name="connsiteY3" fmla="*/ 76199 h 154781"/>
                    <a:gd name="connsiteX4" fmla="*/ 116682 w 152401"/>
                    <a:gd name="connsiteY4" fmla="*/ 154781 h 154781"/>
                    <a:gd name="connsiteX0" fmla="*/ 26195 w 147638"/>
                    <a:gd name="connsiteY0" fmla="*/ 154780 h 154781"/>
                    <a:gd name="connsiteX1" fmla="*/ 0 w 147638"/>
                    <a:gd name="connsiteY1" fmla="*/ 76199 h 154781"/>
                    <a:gd name="connsiteX2" fmla="*/ 71437 w 147638"/>
                    <a:gd name="connsiteY2" fmla="*/ 0 h 154781"/>
                    <a:gd name="connsiteX3" fmla="*/ 147638 w 147638"/>
                    <a:gd name="connsiteY3" fmla="*/ 76199 h 154781"/>
                    <a:gd name="connsiteX4" fmla="*/ 111919 w 147638"/>
                    <a:gd name="connsiteY4" fmla="*/ 154781 h 154781"/>
                    <a:gd name="connsiteX0" fmla="*/ 28576 w 150019"/>
                    <a:gd name="connsiteY0" fmla="*/ 154780 h 154781"/>
                    <a:gd name="connsiteX1" fmla="*/ 0 w 150019"/>
                    <a:gd name="connsiteY1" fmla="*/ 76199 h 154781"/>
                    <a:gd name="connsiteX2" fmla="*/ 73818 w 150019"/>
                    <a:gd name="connsiteY2" fmla="*/ 0 h 154781"/>
                    <a:gd name="connsiteX3" fmla="*/ 150019 w 150019"/>
                    <a:gd name="connsiteY3" fmla="*/ 76199 h 154781"/>
                    <a:gd name="connsiteX4" fmla="*/ 114300 w 150019"/>
                    <a:gd name="connsiteY4" fmla="*/ 154781 h 154781"/>
                    <a:gd name="connsiteX0" fmla="*/ 30957 w 152400"/>
                    <a:gd name="connsiteY0" fmla="*/ 154780 h 154781"/>
                    <a:gd name="connsiteX1" fmla="*/ 0 w 152400"/>
                    <a:gd name="connsiteY1" fmla="*/ 78580 h 154781"/>
                    <a:gd name="connsiteX2" fmla="*/ 76199 w 152400"/>
                    <a:gd name="connsiteY2" fmla="*/ 0 h 154781"/>
                    <a:gd name="connsiteX3" fmla="*/ 152400 w 152400"/>
                    <a:gd name="connsiteY3" fmla="*/ 76199 h 154781"/>
                    <a:gd name="connsiteX4" fmla="*/ 116681 w 152400"/>
                    <a:gd name="connsiteY4" fmla="*/ 154781 h 154781"/>
                    <a:gd name="connsiteX0" fmla="*/ 35719 w 157162"/>
                    <a:gd name="connsiteY0" fmla="*/ 154780 h 154781"/>
                    <a:gd name="connsiteX1" fmla="*/ 0 w 157162"/>
                    <a:gd name="connsiteY1" fmla="*/ 78580 h 154781"/>
                    <a:gd name="connsiteX2" fmla="*/ 80961 w 157162"/>
                    <a:gd name="connsiteY2" fmla="*/ 0 h 154781"/>
                    <a:gd name="connsiteX3" fmla="*/ 157162 w 157162"/>
                    <a:gd name="connsiteY3" fmla="*/ 76199 h 154781"/>
                    <a:gd name="connsiteX4" fmla="*/ 121443 w 157162"/>
                    <a:gd name="connsiteY4" fmla="*/ 154781 h 154781"/>
                    <a:gd name="connsiteX0" fmla="*/ 28576 w 150019"/>
                    <a:gd name="connsiteY0" fmla="*/ 154780 h 154781"/>
                    <a:gd name="connsiteX1" fmla="*/ 0 w 150019"/>
                    <a:gd name="connsiteY1" fmla="*/ 78580 h 154781"/>
                    <a:gd name="connsiteX2" fmla="*/ 73818 w 150019"/>
                    <a:gd name="connsiteY2" fmla="*/ 0 h 154781"/>
                    <a:gd name="connsiteX3" fmla="*/ 150019 w 150019"/>
                    <a:gd name="connsiteY3" fmla="*/ 76199 h 154781"/>
                    <a:gd name="connsiteX4" fmla="*/ 114300 w 150019"/>
                    <a:gd name="connsiteY4" fmla="*/ 154781 h 154781"/>
                    <a:gd name="connsiteX0" fmla="*/ 28576 w 150019"/>
                    <a:gd name="connsiteY0" fmla="*/ 154780 h 154781"/>
                    <a:gd name="connsiteX1" fmla="*/ 0 w 150019"/>
                    <a:gd name="connsiteY1" fmla="*/ 80962 h 154781"/>
                    <a:gd name="connsiteX2" fmla="*/ 73818 w 150019"/>
                    <a:gd name="connsiteY2" fmla="*/ 0 h 154781"/>
                    <a:gd name="connsiteX3" fmla="*/ 150019 w 150019"/>
                    <a:gd name="connsiteY3" fmla="*/ 76199 h 154781"/>
                    <a:gd name="connsiteX4" fmla="*/ 114300 w 150019"/>
                    <a:gd name="connsiteY4" fmla="*/ 154781 h 154781"/>
                    <a:gd name="connsiteX0" fmla="*/ 28576 w 150019"/>
                    <a:gd name="connsiteY0" fmla="*/ 154780 h 154781"/>
                    <a:gd name="connsiteX1" fmla="*/ 0 w 150019"/>
                    <a:gd name="connsiteY1" fmla="*/ 73818 h 154781"/>
                    <a:gd name="connsiteX2" fmla="*/ 73818 w 150019"/>
                    <a:gd name="connsiteY2" fmla="*/ 0 h 154781"/>
                    <a:gd name="connsiteX3" fmla="*/ 150019 w 150019"/>
                    <a:gd name="connsiteY3" fmla="*/ 76199 h 154781"/>
                    <a:gd name="connsiteX4" fmla="*/ 114300 w 150019"/>
                    <a:gd name="connsiteY4" fmla="*/ 154781 h 154781"/>
                    <a:gd name="connsiteX0" fmla="*/ 30958 w 152401"/>
                    <a:gd name="connsiteY0" fmla="*/ 154780 h 154781"/>
                    <a:gd name="connsiteX1" fmla="*/ 0 w 152401"/>
                    <a:gd name="connsiteY1" fmla="*/ 73818 h 154781"/>
                    <a:gd name="connsiteX2" fmla="*/ 76200 w 152401"/>
                    <a:gd name="connsiteY2" fmla="*/ 0 h 154781"/>
                    <a:gd name="connsiteX3" fmla="*/ 152401 w 152401"/>
                    <a:gd name="connsiteY3" fmla="*/ 76199 h 154781"/>
                    <a:gd name="connsiteX4" fmla="*/ 116682 w 152401"/>
                    <a:gd name="connsiteY4" fmla="*/ 154781 h 154781"/>
                    <a:gd name="connsiteX0" fmla="*/ 30958 w 152401"/>
                    <a:gd name="connsiteY0" fmla="*/ 154780 h 154781"/>
                    <a:gd name="connsiteX1" fmla="*/ 0 w 152401"/>
                    <a:gd name="connsiteY1" fmla="*/ 73818 h 154781"/>
                    <a:gd name="connsiteX2" fmla="*/ 76200 w 152401"/>
                    <a:gd name="connsiteY2" fmla="*/ 0 h 154781"/>
                    <a:gd name="connsiteX3" fmla="*/ 152401 w 152401"/>
                    <a:gd name="connsiteY3" fmla="*/ 76199 h 154781"/>
                    <a:gd name="connsiteX4" fmla="*/ 116682 w 152401"/>
                    <a:gd name="connsiteY4" fmla="*/ 154781 h 154781"/>
                    <a:gd name="connsiteX0" fmla="*/ 33339 w 154782"/>
                    <a:gd name="connsiteY0" fmla="*/ 154780 h 154781"/>
                    <a:gd name="connsiteX1" fmla="*/ 0 w 154782"/>
                    <a:gd name="connsiteY1" fmla="*/ 78580 h 154781"/>
                    <a:gd name="connsiteX2" fmla="*/ 78581 w 154782"/>
                    <a:gd name="connsiteY2" fmla="*/ 0 h 154781"/>
                    <a:gd name="connsiteX3" fmla="*/ 154782 w 154782"/>
                    <a:gd name="connsiteY3" fmla="*/ 76199 h 154781"/>
                    <a:gd name="connsiteX4" fmla="*/ 119063 w 154782"/>
                    <a:gd name="connsiteY4" fmla="*/ 154781 h 154781"/>
                    <a:gd name="connsiteX0" fmla="*/ 28576 w 150019"/>
                    <a:gd name="connsiteY0" fmla="*/ 154780 h 154781"/>
                    <a:gd name="connsiteX1" fmla="*/ 0 w 150019"/>
                    <a:gd name="connsiteY1" fmla="*/ 76199 h 154781"/>
                    <a:gd name="connsiteX2" fmla="*/ 73818 w 150019"/>
                    <a:gd name="connsiteY2" fmla="*/ 0 h 154781"/>
                    <a:gd name="connsiteX3" fmla="*/ 150019 w 150019"/>
                    <a:gd name="connsiteY3" fmla="*/ 76199 h 154781"/>
                    <a:gd name="connsiteX4" fmla="*/ 114300 w 150019"/>
                    <a:gd name="connsiteY4" fmla="*/ 154781 h 154781"/>
                    <a:gd name="connsiteX0" fmla="*/ 30958 w 152401"/>
                    <a:gd name="connsiteY0" fmla="*/ 154780 h 154781"/>
                    <a:gd name="connsiteX1" fmla="*/ 0 w 152401"/>
                    <a:gd name="connsiteY1" fmla="*/ 73818 h 154781"/>
                    <a:gd name="connsiteX2" fmla="*/ 76200 w 152401"/>
                    <a:gd name="connsiteY2" fmla="*/ 0 h 154781"/>
                    <a:gd name="connsiteX3" fmla="*/ 152401 w 152401"/>
                    <a:gd name="connsiteY3" fmla="*/ 76199 h 154781"/>
                    <a:gd name="connsiteX4" fmla="*/ 116682 w 152401"/>
                    <a:gd name="connsiteY4" fmla="*/ 154781 h 154781"/>
                    <a:gd name="connsiteX0" fmla="*/ 30958 w 152401"/>
                    <a:gd name="connsiteY0" fmla="*/ 154780 h 154781"/>
                    <a:gd name="connsiteX1" fmla="*/ 0 w 152401"/>
                    <a:gd name="connsiteY1" fmla="*/ 76199 h 154781"/>
                    <a:gd name="connsiteX2" fmla="*/ 76200 w 152401"/>
                    <a:gd name="connsiteY2" fmla="*/ 0 h 154781"/>
                    <a:gd name="connsiteX3" fmla="*/ 152401 w 152401"/>
                    <a:gd name="connsiteY3" fmla="*/ 76199 h 154781"/>
                    <a:gd name="connsiteX4" fmla="*/ 116682 w 152401"/>
                    <a:gd name="connsiteY4" fmla="*/ 154781 h 154781"/>
                    <a:gd name="connsiteX0" fmla="*/ 35721 w 152401"/>
                    <a:gd name="connsiteY0" fmla="*/ 150017 h 154781"/>
                    <a:gd name="connsiteX1" fmla="*/ 0 w 152401"/>
                    <a:gd name="connsiteY1" fmla="*/ 76199 h 154781"/>
                    <a:gd name="connsiteX2" fmla="*/ 76200 w 152401"/>
                    <a:gd name="connsiteY2" fmla="*/ 0 h 154781"/>
                    <a:gd name="connsiteX3" fmla="*/ 152401 w 152401"/>
                    <a:gd name="connsiteY3" fmla="*/ 76199 h 154781"/>
                    <a:gd name="connsiteX4" fmla="*/ 116682 w 152401"/>
                    <a:gd name="connsiteY4" fmla="*/ 154781 h 154781"/>
                    <a:gd name="connsiteX0" fmla="*/ 35721 w 152401"/>
                    <a:gd name="connsiteY0" fmla="*/ 150017 h 154781"/>
                    <a:gd name="connsiteX1" fmla="*/ 0 w 152401"/>
                    <a:gd name="connsiteY1" fmla="*/ 76199 h 154781"/>
                    <a:gd name="connsiteX2" fmla="*/ 76200 w 152401"/>
                    <a:gd name="connsiteY2" fmla="*/ 0 h 154781"/>
                    <a:gd name="connsiteX3" fmla="*/ 152401 w 152401"/>
                    <a:gd name="connsiteY3" fmla="*/ 76199 h 154781"/>
                    <a:gd name="connsiteX4" fmla="*/ 123826 w 152401"/>
                    <a:gd name="connsiteY4" fmla="*/ 154781 h 154781"/>
                    <a:gd name="connsiteX0" fmla="*/ 35721 w 152401"/>
                    <a:gd name="connsiteY0" fmla="*/ 150017 h 152400"/>
                    <a:gd name="connsiteX1" fmla="*/ 0 w 152401"/>
                    <a:gd name="connsiteY1" fmla="*/ 76199 h 152400"/>
                    <a:gd name="connsiteX2" fmla="*/ 76200 w 152401"/>
                    <a:gd name="connsiteY2" fmla="*/ 0 h 152400"/>
                    <a:gd name="connsiteX3" fmla="*/ 152401 w 152401"/>
                    <a:gd name="connsiteY3" fmla="*/ 76199 h 152400"/>
                    <a:gd name="connsiteX4" fmla="*/ 121445 w 152401"/>
                    <a:gd name="connsiteY4" fmla="*/ 152400 h 152400"/>
                    <a:gd name="connsiteX0" fmla="*/ 35721 w 152401"/>
                    <a:gd name="connsiteY0" fmla="*/ 150017 h 150017"/>
                    <a:gd name="connsiteX1" fmla="*/ 0 w 152401"/>
                    <a:gd name="connsiteY1" fmla="*/ 76199 h 150017"/>
                    <a:gd name="connsiteX2" fmla="*/ 76200 w 152401"/>
                    <a:gd name="connsiteY2" fmla="*/ 0 h 150017"/>
                    <a:gd name="connsiteX3" fmla="*/ 152401 w 152401"/>
                    <a:gd name="connsiteY3" fmla="*/ 76199 h 150017"/>
                    <a:gd name="connsiteX4" fmla="*/ 119064 w 152401"/>
                    <a:gd name="connsiteY4" fmla="*/ 147638 h 150017"/>
                    <a:gd name="connsiteX0" fmla="*/ 35721 w 152401"/>
                    <a:gd name="connsiteY0" fmla="*/ 150017 h 150020"/>
                    <a:gd name="connsiteX1" fmla="*/ 0 w 152401"/>
                    <a:gd name="connsiteY1" fmla="*/ 76199 h 150020"/>
                    <a:gd name="connsiteX2" fmla="*/ 76200 w 152401"/>
                    <a:gd name="connsiteY2" fmla="*/ 0 h 150020"/>
                    <a:gd name="connsiteX3" fmla="*/ 152401 w 152401"/>
                    <a:gd name="connsiteY3" fmla="*/ 76199 h 150020"/>
                    <a:gd name="connsiteX4" fmla="*/ 116682 w 152401"/>
                    <a:gd name="connsiteY4" fmla="*/ 150020 h 150020"/>
                    <a:gd name="connsiteX0" fmla="*/ 35721 w 152401"/>
                    <a:gd name="connsiteY0" fmla="*/ 150017 h 150020"/>
                    <a:gd name="connsiteX1" fmla="*/ 0 w 152401"/>
                    <a:gd name="connsiteY1" fmla="*/ 76199 h 150020"/>
                    <a:gd name="connsiteX2" fmla="*/ 76200 w 152401"/>
                    <a:gd name="connsiteY2" fmla="*/ 0 h 150020"/>
                    <a:gd name="connsiteX3" fmla="*/ 152401 w 152401"/>
                    <a:gd name="connsiteY3" fmla="*/ 76199 h 150020"/>
                    <a:gd name="connsiteX4" fmla="*/ 116682 w 152401"/>
                    <a:gd name="connsiteY4" fmla="*/ 150020 h 150020"/>
                    <a:gd name="connsiteX0" fmla="*/ 35721 w 152401"/>
                    <a:gd name="connsiteY0" fmla="*/ 150017 h 150020"/>
                    <a:gd name="connsiteX1" fmla="*/ 0 w 152401"/>
                    <a:gd name="connsiteY1" fmla="*/ 76199 h 150020"/>
                    <a:gd name="connsiteX2" fmla="*/ 76200 w 152401"/>
                    <a:gd name="connsiteY2" fmla="*/ 0 h 150020"/>
                    <a:gd name="connsiteX3" fmla="*/ 152401 w 152401"/>
                    <a:gd name="connsiteY3" fmla="*/ 76199 h 150020"/>
                    <a:gd name="connsiteX4" fmla="*/ 116682 w 152401"/>
                    <a:gd name="connsiteY4" fmla="*/ 150020 h 150020"/>
                    <a:gd name="connsiteX0" fmla="*/ 35721 w 152401"/>
                    <a:gd name="connsiteY0" fmla="*/ 150017 h 150020"/>
                    <a:gd name="connsiteX1" fmla="*/ 0 w 152401"/>
                    <a:gd name="connsiteY1" fmla="*/ 76199 h 150020"/>
                    <a:gd name="connsiteX2" fmla="*/ 76200 w 152401"/>
                    <a:gd name="connsiteY2" fmla="*/ 0 h 150020"/>
                    <a:gd name="connsiteX3" fmla="*/ 152401 w 152401"/>
                    <a:gd name="connsiteY3" fmla="*/ 76199 h 150020"/>
                    <a:gd name="connsiteX4" fmla="*/ 116682 w 152401"/>
                    <a:gd name="connsiteY4" fmla="*/ 150020 h 150020"/>
                    <a:gd name="connsiteX0" fmla="*/ 35721 w 152401"/>
                    <a:gd name="connsiteY0" fmla="*/ 150017 h 150020"/>
                    <a:gd name="connsiteX1" fmla="*/ 0 w 152401"/>
                    <a:gd name="connsiteY1" fmla="*/ 76199 h 150020"/>
                    <a:gd name="connsiteX2" fmla="*/ 76200 w 152401"/>
                    <a:gd name="connsiteY2" fmla="*/ 0 h 150020"/>
                    <a:gd name="connsiteX3" fmla="*/ 152401 w 152401"/>
                    <a:gd name="connsiteY3" fmla="*/ 76199 h 150020"/>
                    <a:gd name="connsiteX4" fmla="*/ 116682 w 152401"/>
                    <a:gd name="connsiteY4" fmla="*/ 150020 h 150020"/>
                    <a:gd name="connsiteX0" fmla="*/ 35721 w 153268"/>
                    <a:gd name="connsiteY0" fmla="*/ 150017 h 150020"/>
                    <a:gd name="connsiteX1" fmla="*/ 0 w 153268"/>
                    <a:gd name="connsiteY1" fmla="*/ 76199 h 150020"/>
                    <a:gd name="connsiteX2" fmla="*/ 76200 w 153268"/>
                    <a:gd name="connsiteY2" fmla="*/ 0 h 150020"/>
                    <a:gd name="connsiteX3" fmla="*/ 152401 w 153268"/>
                    <a:gd name="connsiteY3" fmla="*/ 76199 h 150020"/>
                    <a:gd name="connsiteX4" fmla="*/ 116682 w 153268"/>
                    <a:gd name="connsiteY4" fmla="*/ 150020 h 150020"/>
                    <a:gd name="connsiteX0" fmla="*/ 35721 w 153268"/>
                    <a:gd name="connsiteY0" fmla="*/ 150017 h 150020"/>
                    <a:gd name="connsiteX1" fmla="*/ 0 w 153268"/>
                    <a:gd name="connsiteY1" fmla="*/ 76199 h 150020"/>
                    <a:gd name="connsiteX2" fmla="*/ 76200 w 153268"/>
                    <a:gd name="connsiteY2" fmla="*/ 0 h 150020"/>
                    <a:gd name="connsiteX3" fmla="*/ 152401 w 153268"/>
                    <a:gd name="connsiteY3" fmla="*/ 76199 h 150020"/>
                    <a:gd name="connsiteX4" fmla="*/ 116682 w 153268"/>
                    <a:gd name="connsiteY4" fmla="*/ 150020 h 150020"/>
                    <a:gd name="connsiteX0" fmla="*/ 35721 w 153268"/>
                    <a:gd name="connsiteY0" fmla="*/ 150017 h 150020"/>
                    <a:gd name="connsiteX1" fmla="*/ 0 w 153268"/>
                    <a:gd name="connsiteY1" fmla="*/ 76199 h 150020"/>
                    <a:gd name="connsiteX2" fmla="*/ 76200 w 153268"/>
                    <a:gd name="connsiteY2" fmla="*/ 0 h 150020"/>
                    <a:gd name="connsiteX3" fmla="*/ 152401 w 153268"/>
                    <a:gd name="connsiteY3" fmla="*/ 76199 h 150020"/>
                    <a:gd name="connsiteX4" fmla="*/ 116682 w 153268"/>
                    <a:gd name="connsiteY4" fmla="*/ 150020 h 150020"/>
                    <a:gd name="connsiteX0" fmla="*/ 35721 w 153268"/>
                    <a:gd name="connsiteY0" fmla="*/ 150017 h 150020"/>
                    <a:gd name="connsiteX1" fmla="*/ 0 w 153268"/>
                    <a:gd name="connsiteY1" fmla="*/ 76199 h 150020"/>
                    <a:gd name="connsiteX2" fmla="*/ 76200 w 153268"/>
                    <a:gd name="connsiteY2" fmla="*/ 0 h 150020"/>
                    <a:gd name="connsiteX3" fmla="*/ 152401 w 153268"/>
                    <a:gd name="connsiteY3" fmla="*/ 76199 h 150020"/>
                    <a:gd name="connsiteX4" fmla="*/ 116682 w 153268"/>
                    <a:gd name="connsiteY4" fmla="*/ 150020 h 150020"/>
                    <a:gd name="connsiteX0" fmla="*/ 35721 w 153268"/>
                    <a:gd name="connsiteY0" fmla="*/ 150017 h 150020"/>
                    <a:gd name="connsiteX1" fmla="*/ 0 w 153268"/>
                    <a:gd name="connsiteY1" fmla="*/ 76199 h 150020"/>
                    <a:gd name="connsiteX2" fmla="*/ 76200 w 153268"/>
                    <a:gd name="connsiteY2" fmla="*/ 0 h 150020"/>
                    <a:gd name="connsiteX3" fmla="*/ 152401 w 153268"/>
                    <a:gd name="connsiteY3" fmla="*/ 76199 h 150020"/>
                    <a:gd name="connsiteX4" fmla="*/ 116682 w 153268"/>
                    <a:gd name="connsiteY4" fmla="*/ 150020 h 150020"/>
                    <a:gd name="connsiteX0" fmla="*/ 35721 w 153268"/>
                    <a:gd name="connsiteY0" fmla="*/ 150017 h 150020"/>
                    <a:gd name="connsiteX1" fmla="*/ 0 w 153268"/>
                    <a:gd name="connsiteY1" fmla="*/ 76199 h 150020"/>
                    <a:gd name="connsiteX2" fmla="*/ 76200 w 153268"/>
                    <a:gd name="connsiteY2" fmla="*/ 0 h 150020"/>
                    <a:gd name="connsiteX3" fmla="*/ 152401 w 153268"/>
                    <a:gd name="connsiteY3" fmla="*/ 76199 h 150020"/>
                    <a:gd name="connsiteX4" fmla="*/ 116682 w 153268"/>
                    <a:gd name="connsiteY4" fmla="*/ 150020 h 150020"/>
                    <a:gd name="connsiteX0" fmla="*/ 0 w 117547"/>
                    <a:gd name="connsiteY0" fmla="*/ 150017 h 150020"/>
                    <a:gd name="connsiteX1" fmla="*/ 40479 w 117547"/>
                    <a:gd name="connsiteY1" fmla="*/ 0 h 150020"/>
                    <a:gd name="connsiteX2" fmla="*/ 116680 w 117547"/>
                    <a:gd name="connsiteY2" fmla="*/ 76199 h 150020"/>
                    <a:gd name="connsiteX3" fmla="*/ 80961 w 117547"/>
                    <a:gd name="connsiteY3" fmla="*/ 150020 h 150020"/>
                    <a:gd name="connsiteX0" fmla="*/ 0 w 77068"/>
                    <a:gd name="connsiteY0" fmla="*/ 0 h 150020"/>
                    <a:gd name="connsiteX1" fmla="*/ 76201 w 77068"/>
                    <a:gd name="connsiteY1" fmla="*/ 76199 h 150020"/>
                    <a:gd name="connsiteX2" fmla="*/ 40482 w 77068"/>
                    <a:gd name="connsiteY2" fmla="*/ 150020 h 15002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77068" h="150020">
                      <a:moveTo>
                        <a:pt x="0" y="0"/>
                      </a:moveTo>
                      <a:cubicBezTo>
                        <a:pt x="77787" y="1588"/>
                        <a:pt x="79376" y="29368"/>
                        <a:pt x="76201" y="76199"/>
                      </a:cubicBezTo>
                      <a:cubicBezTo>
                        <a:pt x="71439" y="131762"/>
                        <a:pt x="52388" y="125413"/>
                        <a:pt x="40482" y="150020"/>
                      </a:cubicBezTo>
                    </a:path>
                  </a:pathLst>
                </a:custGeom>
                <a:noFill/>
                <a:ln w="25400">
                  <a:solidFill>
                    <a:srgbClr val="6969B6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CA" dirty="0"/>
                </a:p>
              </p:txBody>
            </p:sp>
          </p:grpSp>
          <p:sp>
            <p:nvSpPr>
              <p:cNvPr id="59" name="Freeform 58"/>
              <p:cNvSpPr/>
              <p:nvPr/>
            </p:nvSpPr>
            <p:spPr>
              <a:xfrm>
                <a:off x="828675" y="2207420"/>
                <a:ext cx="80963" cy="54769"/>
              </a:xfrm>
              <a:custGeom>
                <a:avLst/>
                <a:gdLst>
                  <a:gd name="connsiteX0" fmla="*/ 0 w 80963"/>
                  <a:gd name="connsiteY0" fmla="*/ 54769 h 54769"/>
                  <a:gd name="connsiteX1" fmla="*/ 80963 w 80963"/>
                  <a:gd name="connsiteY1" fmla="*/ 0 h 54769"/>
                  <a:gd name="connsiteX0" fmla="*/ 0 w 80963"/>
                  <a:gd name="connsiteY0" fmla="*/ 54769 h 54769"/>
                  <a:gd name="connsiteX1" fmla="*/ 45244 w 80963"/>
                  <a:gd name="connsiteY1" fmla="*/ 26194 h 54769"/>
                  <a:gd name="connsiteX2" fmla="*/ 80963 w 80963"/>
                  <a:gd name="connsiteY2" fmla="*/ 0 h 54769"/>
                  <a:gd name="connsiteX0" fmla="*/ 0 w 80963"/>
                  <a:gd name="connsiteY0" fmla="*/ 54769 h 54769"/>
                  <a:gd name="connsiteX1" fmla="*/ 40481 w 80963"/>
                  <a:gd name="connsiteY1" fmla="*/ 30956 h 54769"/>
                  <a:gd name="connsiteX2" fmla="*/ 80963 w 80963"/>
                  <a:gd name="connsiteY2" fmla="*/ 0 h 54769"/>
                  <a:gd name="connsiteX0" fmla="*/ 0 w 80963"/>
                  <a:gd name="connsiteY0" fmla="*/ 54769 h 54769"/>
                  <a:gd name="connsiteX1" fmla="*/ 80963 w 80963"/>
                  <a:gd name="connsiteY1" fmla="*/ 0 h 54769"/>
                  <a:gd name="connsiteX0" fmla="*/ 0 w 80963"/>
                  <a:gd name="connsiteY0" fmla="*/ 54769 h 54769"/>
                  <a:gd name="connsiteX1" fmla="*/ 80963 w 80963"/>
                  <a:gd name="connsiteY1" fmla="*/ 0 h 54769"/>
                  <a:gd name="connsiteX0" fmla="*/ 0 w 80963"/>
                  <a:gd name="connsiteY0" fmla="*/ 54769 h 54769"/>
                  <a:gd name="connsiteX1" fmla="*/ 80963 w 80963"/>
                  <a:gd name="connsiteY1" fmla="*/ 0 h 54769"/>
                  <a:gd name="connsiteX0" fmla="*/ 0 w 80963"/>
                  <a:gd name="connsiteY0" fmla="*/ 54769 h 54769"/>
                  <a:gd name="connsiteX1" fmla="*/ 80963 w 80963"/>
                  <a:gd name="connsiteY1" fmla="*/ 0 h 547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80963" h="54769">
                    <a:moveTo>
                      <a:pt x="0" y="54769"/>
                    </a:moveTo>
                    <a:cubicBezTo>
                      <a:pt x="17462" y="34131"/>
                      <a:pt x="30162" y="18256"/>
                      <a:pt x="80963" y="0"/>
                    </a:cubicBezTo>
                  </a:path>
                </a:pathLst>
              </a:custGeom>
              <a:noFill/>
              <a:ln w="25400">
                <a:solidFill>
                  <a:srgbClr val="6969B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A"/>
              </a:p>
            </p:txBody>
          </p:sp>
          <p:sp>
            <p:nvSpPr>
              <p:cNvPr id="60" name="Freeform 59"/>
              <p:cNvSpPr/>
              <p:nvPr/>
            </p:nvSpPr>
            <p:spPr>
              <a:xfrm flipH="1">
                <a:off x="1004083" y="2209801"/>
                <a:ext cx="80963" cy="54769"/>
              </a:xfrm>
              <a:custGeom>
                <a:avLst/>
                <a:gdLst>
                  <a:gd name="connsiteX0" fmla="*/ 0 w 80963"/>
                  <a:gd name="connsiteY0" fmla="*/ 54769 h 54769"/>
                  <a:gd name="connsiteX1" fmla="*/ 80963 w 80963"/>
                  <a:gd name="connsiteY1" fmla="*/ 0 h 54769"/>
                  <a:gd name="connsiteX0" fmla="*/ 0 w 80963"/>
                  <a:gd name="connsiteY0" fmla="*/ 54769 h 54769"/>
                  <a:gd name="connsiteX1" fmla="*/ 45244 w 80963"/>
                  <a:gd name="connsiteY1" fmla="*/ 26194 h 54769"/>
                  <a:gd name="connsiteX2" fmla="*/ 80963 w 80963"/>
                  <a:gd name="connsiteY2" fmla="*/ 0 h 54769"/>
                  <a:gd name="connsiteX0" fmla="*/ 0 w 80963"/>
                  <a:gd name="connsiteY0" fmla="*/ 54769 h 54769"/>
                  <a:gd name="connsiteX1" fmla="*/ 40481 w 80963"/>
                  <a:gd name="connsiteY1" fmla="*/ 30956 h 54769"/>
                  <a:gd name="connsiteX2" fmla="*/ 80963 w 80963"/>
                  <a:gd name="connsiteY2" fmla="*/ 0 h 54769"/>
                  <a:gd name="connsiteX0" fmla="*/ 0 w 80963"/>
                  <a:gd name="connsiteY0" fmla="*/ 54769 h 54769"/>
                  <a:gd name="connsiteX1" fmla="*/ 80963 w 80963"/>
                  <a:gd name="connsiteY1" fmla="*/ 0 h 54769"/>
                  <a:gd name="connsiteX0" fmla="*/ 0 w 80963"/>
                  <a:gd name="connsiteY0" fmla="*/ 54769 h 54769"/>
                  <a:gd name="connsiteX1" fmla="*/ 80963 w 80963"/>
                  <a:gd name="connsiteY1" fmla="*/ 0 h 54769"/>
                  <a:gd name="connsiteX0" fmla="*/ 0 w 80963"/>
                  <a:gd name="connsiteY0" fmla="*/ 54769 h 54769"/>
                  <a:gd name="connsiteX1" fmla="*/ 80963 w 80963"/>
                  <a:gd name="connsiteY1" fmla="*/ 0 h 54769"/>
                  <a:gd name="connsiteX0" fmla="*/ 0 w 80963"/>
                  <a:gd name="connsiteY0" fmla="*/ 54769 h 54769"/>
                  <a:gd name="connsiteX1" fmla="*/ 80963 w 80963"/>
                  <a:gd name="connsiteY1" fmla="*/ 0 h 547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80963" h="54769">
                    <a:moveTo>
                      <a:pt x="0" y="54769"/>
                    </a:moveTo>
                    <a:cubicBezTo>
                      <a:pt x="17462" y="34131"/>
                      <a:pt x="30162" y="18256"/>
                      <a:pt x="80963" y="0"/>
                    </a:cubicBezTo>
                  </a:path>
                </a:pathLst>
              </a:custGeom>
              <a:noFill/>
              <a:ln w="25400">
                <a:solidFill>
                  <a:srgbClr val="6969B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A"/>
              </a:p>
            </p:txBody>
          </p:sp>
        </p:grpSp>
        <p:sp>
          <p:nvSpPr>
            <p:cNvPr id="67" name="Freeform 66"/>
            <p:cNvSpPr/>
            <p:nvPr/>
          </p:nvSpPr>
          <p:spPr>
            <a:xfrm rot="18240000">
              <a:off x="756828" y="2370211"/>
              <a:ext cx="80963" cy="54769"/>
            </a:xfrm>
            <a:custGeom>
              <a:avLst/>
              <a:gdLst>
                <a:gd name="connsiteX0" fmla="*/ 0 w 80963"/>
                <a:gd name="connsiteY0" fmla="*/ 54769 h 54769"/>
                <a:gd name="connsiteX1" fmla="*/ 80963 w 80963"/>
                <a:gd name="connsiteY1" fmla="*/ 0 h 54769"/>
                <a:gd name="connsiteX0" fmla="*/ 0 w 80963"/>
                <a:gd name="connsiteY0" fmla="*/ 54769 h 54769"/>
                <a:gd name="connsiteX1" fmla="*/ 45244 w 80963"/>
                <a:gd name="connsiteY1" fmla="*/ 26194 h 54769"/>
                <a:gd name="connsiteX2" fmla="*/ 80963 w 80963"/>
                <a:gd name="connsiteY2" fmla="*/ 0 h 54769"/>
                <a:gd name="connsiteX0" fmla="*/ 0 w 80963"/>
                <a:gd name="connsiteY0" fmla="*/ 54769 h 54769"/>
                <a:gd name="connsiteX1" fmla="*/ 40481 w 80963"/>
                <a:gd name="connsiteY1" fmla="*/ 30956 h 54769"/>
                <a:gd name="connsiteX2" fmla="*/ 80963 w 80963"/>
                <a:gd name="connsiteY2" fmla="*/ 0 h 54769"/>
                <a:gd name="connsiteX0" fmla="*/ 0 w 80963"/>
                <a:gd name="connsiteY0" fmla="*/ 54769 h 54769"/>
                <a:gd name="connsiteX1" fmla="*/ 80963 w 80963"/>
                <a:gd name="connsiteY1" fmla="*/ 0 h 54769"/>
                <a:gd name="connsiteX0" fmla="*/ 0 w 80963"/>
                <a:gd name="connsiteY0" fmla="*/ 54769 h 54769"/>
                <a:gd name="connsiteX1" fmla="*/ 80963 w 80963"/>
                <a:gd name="connsiteY1" fmla="*/ 0 h 54769"/>
                <a:gd name="connsiteX0" fmla="*/ 0 w 80963"/>
                <a:gd name="connsiteY0" fmla="*/ 54769 h 54769"/>
                <a:gd name="connsiteX1" fmla="*/ 80963 w 80963"/>
                <a:gd name="connsiteY1" fmla="*/ 0 h 54769"/>
                <a:gd name="connsiteX0" fmla="*/ 0 w 80963"/>
                <a:gd name="connsiteY0" fmla="*/ 54769 h 54769"/>
                <a:gd name="connsiteX1" fmla="*/ 80963 w 80963"/>
                <a:gd name="connsiteY1" fmla="*/ 0 h 547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80963" h="54769">
                  <a:moveTo>
                    <a:pt x="0" y="54769"/>
                  </a:moveTo>
                  <a:cubicBezTo>
                    <a:pt x="17462" y="34131"/>
                    <a:pt x="30162" y="18256"/>
                    <a:pt x="80963" y="0"/>
                  </a:cubicBezTo>
                </a:path>
              </a:pathLst>
            </a:custGeom>
            <a:noFill/>
            <a:ln w="25400">
              <a:solidFill>
                <a:srgbClr val="6969B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68" name="Freeform 67"/>
            <p:cNvSpPr/>
            <p:nvPr/>
          </p:nvSpPr>
          <p:spPr>
            <a:xfrm rot="3360000" flipH="1">
              <a:off x="1080690" y="2374929"/>
              <a:ext cx="80963" cy="54769"/>
            </a:xfrm>
            <a:custGeom>
              <a:avLst/>
              <a:gdLst>
                <a:gd name="connsiteX0" fmla="*/ 0 w 80963"/>
                <a:gd name="connsiteY0" fmla="*/ 54769 h 54769"/>
                <a:gd name="connsiteX1" fmla="*/ 80963 w 80963"/>
                <a:gd name="connsiteY1" fmla="*/ 0 h 54769"/>
                <a:gd name="connsiteX0" fmla="*/ 0 w 80963"/>
                <a:gd name="connsiteY0" fmla="*/ 54769 h 54769"/>
                <a:gd name="connsiteX1" fmla="*/ 45244 w 80963"/>
                <a:gd name="connsiteY1" fmla="*/ 26194 h 54769"/>
                <a:gd name="connsiteX2" fmla="*/ 80963 w 80963"/>
                <a:gd name="connsiteY2" fmla="*/ 0 h 54769"/>
                <a:gd name="connsiteX0" fmla="*/ 0 w 80963"/>
                <a:gd name="connsiteY0" fmla="*/ 54769 h 54769"/>
                <a:gd name="connsiteX1" fmla="*/ 40481 w 80963"/>
                <a:gd name="connsiteY1" fmla="*/ 30956 h 54769"/>
                <a:gd name="connsiteX2" fmla="*/ 80963 w 80963"/>
                <a:gd name="connsiteY2" fmla="*/ 0 h 54769"/>
                <a:gd name="connsiteX0" fmla="*/ 0 w 80963"/>
                <a:gd name="connsiteY0" fmla="*/ 54769 h 54769"/>
                <a:gd name="connsiteX1" fmla="*/ 80963 w 80963"/>
                <a:gd name="connsiteY1" fmla="*/ 0 h 54769"/>
                <a:gd name="connsiteX0" fmla="*/ 0 w 80963"/>
                <a:gd name="connsiteY0" fmla="*/ 54769 h 54769"/>
                <a:gd name="connsiteX1" fmla="*/ 80963 w 80963"/>
                <a:gd name="connsiteY1" fmla="*/ 0 h 54769"/>
                <a:gd name="connsiteX0" fmla="*/ 0 w 80963"/>
                <a:gd name="connsiteY0" fmla="*/ 54769 h 54769"/>
                <a:gd name="connsiteX1" fmla="*/ 80963 w 80963"/>
                <a:gd name="connsiteY1" fmla="*/ 0 h 54769"/>
                <a:gd name="connsiteX0" fmla="*/ 0 w 80963"/>
                <a:gd name="connsiteY0" fmla="*/ 54769 h 54769"/>
                <a:gd name="connsiteX1" fmla="*/ 80963 w 80963"/>
                <a:gd name="connsiteY1" fmla="*/ 0 h 547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80963" h="54769">
                  <a:moveTo>
                    <a:pt x="0" y="54769"/>
                  </a:moveTo>
                  <a:cubicBezTo>
                    <a:pt x="17462" y="34131"/>
                    <a:pt x="30162" y="18256"/>
                    <a:pt x="80963" y="0"/>
                  </a:cubicBezTo>
                </a:path>
              </a:pathLst>
            </a:custGeom>
            <a:noFill/>
            <a:ln w="25400">
              <a:solidFill>
                <a:srgbClr val="6969B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51" name="Oval 50"/>
            <p:cNvSpPr/>
            <p:nvPr/>
          </p:nvSpPr>
          <p:spPr>
            <a:xfrm>
              <a:off x="902870" y="2338315"/>
              <a:ext cx="108000" cy="106841"/>
            </a:xfrm>
            <a:prstGeom prst="ellipse">
              <a:avLst/>
            </a:prstGeom>
            <a:noFill/>
            <a:ln w="25400">
              <a:solidFill>
                <a:srgbClr val="6969B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7158847" y="1303338"/>
            <a:ext cx="5033153" cy="5479896"/>
            <a:chOff x="7158847" y="1303338"/>
            <a:chExt cx="5033153" cy="5479896"/>
          </a:xfrm>
        </p:grpSpPr>
        <p:grpSp>
          <p:nvGrpSpPr>
            <p:cNvPr id="14" name="Group 13"/>
            <p:cNvGrpSpPr/>
            <p:nvPr/>
          </p:nvGrpSpPr>
          <p:grpSpPr>
            <a:xfrm>
              <a:off x="7158847" y="1303338"/>
              <a:ext cx="5033153" cy="5479896"/>
              <a:chOff x="3095625" y="347662"/>
              <a:chExt cx="6000750" cy="6162675"/>
            </a:xfrm>
          </p:grpSpPr>
          <p:pic>
            <p:nvPicPr>
              <p:cNvPr id="9" name="Picture 8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3095625" y="347662"/>
                <a:ext cx="6000750" cy="6162675"/>
              </a:xfrm>
              <a:prstGeom prst="rect">
                <a:avLst/>
              </a:prstGeom>
            </p:spPr>
          </p:pic>
          <p:sp>
            <p:nvSpPr>
              <p:cNvPr id="11" name="Rectangle 10"/>
              <p:cNvSpPr/>
              <p:nvPr/>
            </p:nvSpPr>
            <p:spPr>
              <a:xfrm>
                <a:off x="8514069" y="4842953"/>
                <a:ext cx="582306" cy="155448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A"/>
              </a:p>
            </p:txBody>
          </p:sp>
          <p:sp>
            <p:nvSpPr>
              <p:cNvPr id="13" name="Rectangle 12"/>
              <p:cNvSpPr/>
              <p:nvPr/>
            </p:nvSpPr>
            <p:spPr>
              <a:xfrm>
                <a:off x="3179943" y="347662"/>
                <a:ext cx="3011851" cy="3976144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A"/>
              </a:p>
            </p:txBody>
          </p:sp>
        </p:grpSp>
        <p:sp>
          <p:nvSpPr>
            <p:cNvPr id="47" name="Rectangle 46"/>
            <p:cNvSpPr/>
            <p:nvPr/>
          </p:nvSpPr>
          <p:spPr>
            <a:xfrm>
              <a:off x="7190381" y="4852019"/>
              <a:ext cx="1143722" cy="360062"/>
            </a:xfrm>
            <a:prstGeom prst="rect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52" name="Rectangle 51"/>
            <p:cNvSpPr/>
            <p:nvPr/>
          </p:nvSpPr>
          <p:spPr>
            <a:xfrm>
              <a:off x="9923801" y="1407006"/>
              <a:ext cx="918370" cy="350528"/>
            </a:xfrm>
            <a:prstGeom prst="rect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69" name="Rectangle 68"/>
            <p:cNvSpPr/>
            <p:nvPr/>
          </p:nvSpPr>
          <p:spPr>
            <a:xfrm>
              <a:off x="9909914" y="5300584"/>
              <a:ext cx="357492" cy="277256"/>
            </a:xfrm>
            <a:prstGeom prst="rect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</p:grpSp>
    </p:spTree>
    <p:extLst>
      <p:ext uri="{BB962C8B-B14F-4D97-AF65-F5344CB8AC3E}">
        <p14:creationId xmlns:p14="http://schemas.microsoft.com/office/powerpoint/2010/main" val="36647862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title"/>
          </p:nvPr>
        </p:nvSpPr>
        <p:spPr>
          <a:xfrm>
            <a:off x="4079874" y="1166703"/>
            <a:ext cx="7808913" cy="1325562"/>
          </a:xfrm>
        </p:spPr>
        <p:txBody>
          <a:bodyPr/>
          <a:lstStyle/>
          <a:p>
            <a:pPr algn="r"/>
            <a:r>
              <a:rPr lang="en-US" altLang="en-US" sz="4000" b="1" dirty="0" smtClean="0"/>
              <a:t>In this module you will </a:t>
            </a:r>
            <a:r>
              <a:rPr lang="en-US" altLang="en-US" sz="4000" b="1" dirty="0" smtClean="0"/>
              <a:t>learn how to:</a:t>
            </a:r>
            <a:endParaRPr lang="en-US" altLang="en-US" sz="4000" b="1" dirty="0" smtClean="0"/>
          </a:p>
        </p:txBody>
      </p:sp>
      <p:sp>
        <p:nvSpPr>
          <p:cNvPr id="3075" name="Content Placeholder 2"/>
          <p:cNvSpPr>
            <a:spLocks noGrp="1"/>
          </p:cNvSpPr>
          <p:nvPr>
            <p:ph idx="1"/>
          </p:nvPr>
        </p:nvSpPr>
        <p:spPr>
          <a:xfrm>
            <a:off x="6688182" y="2149643"/>
            <a:ext cx="5200605" cy="4447100"/>
          </a:xfrm>
        </p:spPr>
        <p:txBody>
          <a:bodyPr anchor="ctr"/>
          <a:lstStyle/>
          <a:p>
            <a:pPr>
              <a:lnSpc>
                <a:spcPct val="100000"/>
              </a:lnSpc>
            </a:pPr>
            <a:r>
              <a:rPr lang="en-US" altLang="en-US" sz="2400" dirty="0"/>
              <a:t>J</a:t>
            </a:r>
            <a:r>
              <a:rPr lang="en-US" altLang="en-US" sz="2400" dirty="0" smtClean="0"/>
              <a:t>oin </a:t>
            </a:r>
            <a:r>
              <a:rPr lang="en-US" altLang="en-US" sz="2400" dirty="0" smtClean="0"/>
              <a:t>a team</a:t>
            </a:r>
          </a:p>
          <a:p>
            <a:pPr>
              <a:lnSpc>
                <a:spcPct val="100000"/>
              </a:lnSpc>
            </a:pPr>
            <a:r>
              <a:rPr lang="en-US" altLang="en-US" sz="2400" dirty="0"/>
              <a:t>A</a:t>
            </a:r>
            <a:r>
              <a:rPr lang="en-US" altLang="en-US" sz="2400" dirty="0" smtClean="0"/>
              <a:t>dd </a:t>
            </a:r>
            <a:r>
              <a:rPr lang="en-US" altLang="en-US" sz="2400" dirty="0" smtClean="0"/>
              <a:t>a channel</a:t>
            </a:r>
          </a:p>
          <a:p>
            <a:pPr>
              <a:lnSpc>
                <a:spcPct val="100000"/>
              </a:lnSpc>
            </a:pPr>
            <a:r>
              <a:rPr lang="en-US" altLang="en-US" sz="2400" dirty="0"/>
              <a:t>A</a:t>
            </a:r>
            <a:r>
              <a:rPr lang="en-US" altLang="en-US" sz="2400" dirty="0" smtClean="0"/>
              <a:t>dd </a:t>
            </a:r>
            <a:r>
              <a:rPr lang="en-US" altLang="en-US" sz="2400" dirty="0" smtClean="0"/>
              <a:t>channel tabs</a:t>
            </a:r>
          </a:p>
          <a:p>
            <a:pPr lvl="1">
              <a:lnSpc>
                <a:spcPct val="100000"/>
              </a:lnSpc>
            </a:pPr>
            <a:r>
              <a:rPr lang="en-US" altLang="en-US" sz="2000" dirty="0" smtClean="0"/>
              <a:t>GCdocs folder</a:t>
            </a:r>
          </a:p>
          <a:p>
            <a:pPr>
              <a:lnSpc>
                <a:spcPct val="100000"/>
              </a:lnSpc>
            </a:pPr>
            <a:r>
              <a:rPr lang="en-US" altLang="en-US" sz="2400" dirty="0"/>
              <a:t>C</a:t>
            </a:r>
            <a:r>
              <a:rPr lang="en-US" altLang="en-US" sz="2400" dirty="0" smtClean="0"/>
              <a:t>ustomize </a:t>
            </a:r>
            <a:r>
              <a:rPr lang="en-US" altLang="en-US" sz="2400" dirty="0" smtClean="0"/>
              <a:t>your interface</a:t>
            </a:r>
          </a:p>
          <a:p>
            <a:pPr lvl="1">
              <a:lnSpc>
                <a:spcPct val="100000"/>
              </a:lnSpc>
            </a:pPr>
            <a:r>
              <a:rPr lang="en-US" altLang="en-US" sz="2000" dirty="0" smtClean="0"/>
              <a:t>Pin channels</a:t>
            </a:r>
          </a:p>
          <a:p>
            <a:pPr lvl="1">
              <a:lnSpc>
                <a:spcPct val="100000"/>
              </a:lnSpc>
            </a:pPr>
            <a:r>
              <a:rPr lang="en-US" altLang="en-US" sz="2000" dirty="0" smtClean="0"/>
              <a:t>Hide/show  teams and channels</a:t>
            </a:r>
          </a:p>
          <a:p>
            <a:pPr>
              <a:lnSpc>
                <a:spcPct val="100000"/>
              </a:lnSpc>
            </a:pPr>
            <a:r>
              <a:rPr lang="en-US" altLang="en-US" sz="2400" dirty="0"/>
              <a:t>C</a:t>
            </a:r>
            <a:r>
              <a:rPr lang="en-US" altLang="en-US" sz="2400" dirty="0" smtClean="0"/>
              <a:t>ustomize </a:t>
            </a:r>
            <a:r>
              <a:rPr lang="en-US" altLang="en-US" sz="2400" dirty="0" smtClean="0"/>
              <a:t>your settings</a:t>
            </a:r>
          </a:p>
          <a:p>
            <a:pPr lvl="1">
              <a:lnSpc>
                <a:spcPct val="100000"/>
              </a:lnSpc>
            </a:pPr>
            <a:r>
              <a:rPr lang="en-US" altLang="en-US" sz="2000" dirty="0" smtClean="0"/>
              <a:t>Status</a:t>
            </a:r>
          </a:p>
          <a:p>
            <a:pPr lvl="1">
              <a:lnSpc>
                <a:spcPct val="100000"/>
              </a:lnSpc>
            </a:pPr>
            <a:r>
              <a:rPr lang="en-US" altLang="en-US" sz="2000" dirty="0" smtClean="0"/>
              <a:t>Notifications</a:t>
            </a:r>
          </a:p>
        </p:txBody>
      </p:sp>
      <p:pic>
        <p:nvPicPr>
          <p:cNvPr id="3076" name="Picture 12" descr="header_croppe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175"/>
            <a:ext cx="12192000" cy="1306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Content Placeholder 6"/>
          <p:cNvSpPr txBox="1">
            <a:spLocks/>
          </p:cNvSpPr>
          <p:nvPr/>
        </p:nvSpPr>
        <p:spPr bwMode="auto">
          <a:xfrm>
            <a:off x="582170" y="2303737"/>
            <a:ext cx="11030710" cy="16714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Aft>
                <a:spcPts val="1200"/>
              </a:spcAft>
              <a:buNone/>
            </a:pPr>
            <a:r>
              <a:rPr lang="en-US" altLang="en-US" sz="2400" b="1" u="sng" dirty="0" smtClean="0"/>
              <a:t>Show a Channel</a:t>
            </a:r>
          </a:p>
          <a:p>
            <a:pPr marL="457200" indent="-457200"/>
            <a:r>
              <a:rPr lang="en-US" altLang="en-US" sz="2400" dirty="0" smtClean="0"/>
              <a:t>Drop-down the channels list of the team</a:t>
            </a:r>
          </a:p>
          <a:p>
            <a:pPr marL="457200" indent="-457200"/>
            <a:r>
              <a:rPr lang="en-US" altLang="en-US" sz="2400" dirty="0" smtClean="0"/>
              <a:t>Select </a:t>
            </a:r>
            <a:r>
              <a:rPr lang="en-US" altLang="en-US" sz="2400" b="1" dirty="0" smtClean="0"/>
              <a:t>Hidden Channel(s)</a:t>
            </a:r>
            <a:r>
              <a:rPr lang="en-US" altLang="en-US" sz="2400" dirty="0" smtClean="0"/>
              <a:t> at the bottom of </a:t>
            </a:r>
            <a:r>
              <a:rPr lang="en-US" altLang="en-US" sz="2400" smtClean="0"/>
              <a:t>the team </a:t>
            </a:r>
            <a:r>
              <a:rPr lang="en-US" altLang="en-US" sz="2400" dirty="0" smtClean="0"/>
              <a:t>and click </a:t>
            </a:r>
            <a:r>
              <a:rPr lang="en-US" altLang="en-US" sz="2400" b="1" dirty="0" smtClean="0"/>
              <a:t>Show</a:t>
            </a:r>
            <a:r>
              <a:rPr lang="en-US" altLang="en-US" sz="2400" dirty="0" smtClean="0"/>
              <a:t> beside the channel you want to show</a:t>
            </a:r>
            <a:endParaRPr lang="en-US" altLang="en-US" sz="2400" dirty="0"/>
          </a:p>
        </p:txBody>
      </p:sp>
      <p:sp>
        <p:nvSpPr>
          <p:cNvPr id="10" name="Title 1"/>
          <p:cNvSpPr txBox="1">
            <a:spLocks/>
          </p:cNvSpPr>
          <p:nvPr/>
        </p:nvSpPr>
        <p:spPr bwMode="auto">
          <a:xfrm>
            <a:off x="708134" y="1332860"/>
            <a:ext cx="5913777" cy="7880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90000"/>
              </a:lnSpc>
            </a:pPr>
            <a:r>
              <a:rPr lang="en-US" altLang="en-US" sz="4400" b="1" dirty="0" smtClean="0">
                <a:latin typeface="Calibri Light" panose="020F0302020204030204" pitchFamily="34" charset="0"/>
              </a:rPr>
              <a:t>Customize your Interface </a:t>
            </a:r>
            <a:endParaRPr lang="en-US" altLang="en-US" sz="4400" b="1" dirty="0">
              <a:latin typeface="Calibri Light" panose="020F0302020204030204" pitchFamily="34" charset="0"/>
            </a:endParaRPr>
          </a:p>
        </p:txBody>
      </p:sp>
      <p:pic>
        <p:nvPicPr>
          <p:cNvPr id="6149" name="Picture 12" descr="header_croppe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175"/>
            <a:ext cx="12192000" cy="1306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4" name="Group 53"/>
          <p:cNvGrpSpPr/>
          <p:nvPr/>
        </p:nvGrpSpPr>
        <p:grpSpPr>
          <a:xfrm>
            <a:off x="147000" y="1434140"/>
            <a:ext cx="527767" cy="518485"/>
            <a:chOff x="679395" y="2069683"/>
            <a:chExt cx="560927" cy="652804"/>
          </a:xfrm>
        </p:grpSpPr>
        <p:grpSp>
          <p:nvGrpSpPr>
            <p:cNvPr id="50" name="Group 49"/>
            <p:cNvGrpSpPr/>
            <p:nvPr/>
          </p:nvGrpSpPr>
          <p:grpSpPr>
            <a:xfrm>
              <a:off x="679395" y="2069683"/>
              <a:ext cx="559513" cy="282690"/>
              <a:chOff x="679395" y="2069683"/>
              <a:chExt cx="559513" cy="282690"/>
            </a:xfrm>
          </p:grpSpPr>
          <p:grpSp>
            <p:nvGrpSpPr>
              <p:cNvPr id="6" name="Group 5"/>
              <p:cNvGrpSpPr/>
              <p:nvPr/>
            </p:nvGrpSpPr>
            <p:grpSpPr>
              <a:xfrm>
                <a:off x="876399" y="2069683"/>
                <a:ext cx="153024" cy="150020"/>
                <a:chOff x="534893" y="1981085"/>
                <a:chExt cx="153024" cy="150020"/>
              </a:xfrm>
            </p:grpSpPr>
            <p:sp>
              <p:nvSpPr>
                <p:cNvPr id="2" name="Freeform 1"/>
                <p:cNvSpPr/>
                <p:nvPr/>
              </p:nvSpPr>
              <p:spPr>
                <a:xfrm>
                  <a:off x="610849" y="1981085"/>
                  <a:ext cx="77068" cy="150020"/>
                </a:xfrm>
                <a:custGeom>
                  <a:avLst/>
                  <a:gdLst>
                    <a:gd name="connsiteX0" fmla="*/ 0 w 295275"/>
                    <a:gd name="connsiteY0" fmla="*/ 152400 h 152400"/>
                    <a:gd name="connsiteX1" fmla="*/ 0 w 295275"/>
                    <a:gd name="connsiteY1" fmla="*/ 152400 h 152400"/>
                    <a:gd name="connsiteX2" fmla="*/ 66675 w 295275"/>
                    <a:gd name="connsiteY2" fmla="*/ 123825 h 152400"/>
                    <a:gd name="connsiteX3" fmla="*/ 38100 w 295275"/>
                    <a:gd name="connsiteY3" fmla="*/ 47625 h 152400"/>
                    <a:gd name="connsiteX4" fmla="*/ 142875 w 295275"/>
                    <a:gd name="connsiteY4" fmla="*/ 0 h 152400"/>
                    <a:gd name="connsiteX5" fmla="*/ 238125 w 295275"/>
                    <a:gd name="connsiteY5" fmla="*/ 47625 h 152400"/>
                    <a:gd name="connsiteX6" fmla="*/ 209550 w 295275"/>
                    <a:gd name="connsiteY6" fmla="*/ 133350 h 152400"/>
                    <a:gd name="connsiteX7" fmla="*/ 295275 w 295275"/>
                    <a:gd name="connsiteY7" fmla="*/ 152400 h 152400"/>
                    <a:gd name="connsiteX0" fmla="*/ 0 w 277485"/>
                    <a:gd name="connsiteY0" fmla="*/ 152400 h 163073"/>
                    <a:gd name="connsiteX1" fmla="*/ 0 w 277485"/>
                    <a:gd name="connsiteY1" fmla="*/ 152400 h 163073"/>
                    <a:gd name="connsiteX2" fmla="*/ 66675 w 277485"/>
                    <a:gd name="connsiteY2" fmla="*/ 123825 h 163073"/>
                    <a:gd name="connsiteX3" fmla="*/ 38100 w 277485"/>
                    <a:gd name="connsiteY3" fmla="*/ 47625 h 163073"/>
                    <a:gd name="connsiteX4" fmla="*/ 142875 w 277485"/>
                    <a:gd name="connsiteY4" fmla="*/ 0 h 163073"/>
                    <a:gd name="connsiteX5" fmla="*/ 238125 w 277485"/>
                    <a:gd name="connsiteY5" fmla="*/ 47625 h 163073"/>
                    <a:gd name="connsiteX6" fmla="*/ 209550 w 277485"/>
                    <a:gd name="connsiteY6" fmla="*/ 133350 h 163073"/>
                    <a:gd name="connsiteX7" fmla="*/ 277485 w 277485"/>
                    <a:gd name="connsiteY7" fmla="*/ 163073 h 163073"/>
                    <a:gd name="connsiteX0" fmla="*/ 0 w 277485"/>
                    <a:gd name="connsiteY0" fmla="*/ 152400 h 163073"/>
                    <a:gd name="connsiteX1" fmla="*/ 21348 w 277485"/>
                    <a:gd name="connsiteY1" fmla="*/ 141726 h 163073"/>
                    <a:gd name="connsiteX2" fmla="*/ 66675 w 277485"/>
                    <a:gd name="connsiteY2" fmla="*/ 123825 h 163073"/>
                    <a:gd name="connsiteX3" fmla="*/ 38100 w 277485"/>
                    <a:gd name="connsiteY3" fmla="*/ 47625 h 163073"/>
                    <a:gd name="connsiteX4" fmla="*/ 142875 w 277485"/>
                    <a:gd name="connsiteY4" fmla="*/ 0 h 163073"/>
                    <a:gd name="connsiteX5" fmla="*/ 238125 w 277485"/>
                    <a:gd name="connsiteY5" fmla="*/ 47625 h 163073"/>
                    <a:gd name="connsiteX6" fmla="*/ 209550 w 277485"/>
                    <a:gd name="connsiteY6" fmla="*/ 133350 h 163073"/>
                    <a:gd name="connsiteX7" fmla="*/ 277485 w 277485"/>
                    <a:gd name="connsiteY7" fmla="*/ 163073 h 163073"/>
                    <a:gd name="connsiteX0" fmla="*/ 35654 w 256212"/>
                    <a:gd name="connsiteY0" fmla="*/ 163073 h 163073"/>
                    <a:gd name="connsiteX1" fmla="*/ 75 w 256212"/>
                    <a:gd name="connsiteY1" fmla="*/ 141726 h 163073"/>
                    <a:gd name="connsiteX2" fmla="*/ 45402 w 256212"/>
                    <a:gd name="connsiteY2" fmla="*/ 123825 h 163073"/>
                    <a:gd name="connsiteX3" fmla="*/ 16827 w 256212"/>
                    <a:gd name="connsiteY3" fmla="*/ 47625 h 163073"/>
                    <a:gd name="connsiteX4" fmla="*/ 121602 w 256212"/>
                    <a:gd name="connsiteY4" fmla="*/ 0 h 163073"/>
                    <a:gd name="connsiteX5" fmla="*/ 216852 w 256212"/>
                    <a:gd name="connsiteY5" fmla="*/ 47625 h 163073"/>
                    <a:gd name="connsiteX6" fmla="*/ 188277 w 256212"/>
                    <a:gd name="connsiteY6" fmla="*/ 133350 h 163073"/>
                    <a:gd name="connsiteX7" fmla="*/ 256212 w 256212"/>
                    <a:gd name="connsiteY7" fmla="*/ 163073 h 163073"/>
                    <a:gd name="connsiteX0" fmla="*/ 0 w 256137"/>
                    <a:gd name="connsiteY0" fmla="*/ 141726 h 163073"/>
                    <a:gd name="connsiteX1" fmla="*/ 45327 w 256137"/>
                    <a:gd name="connsiteY1" fmla="*/ 123825 h 163073"/>
                    <a:gd name="connsiteX2" fmla="*/ 16752 w 256137"/>
                    <a:gd name="connsiteY2" fmla="*/ 47625 h 163073"/>
                    <a:gd name="connsiteX3" fmla="*/ 121527 w 256137"/>
                    <a:gd name="connsiteY3" fmla="*/ 0 h 163073"/>
                    <a:gd name="connsiteX4" fmla="*/ 216777 w 256137"/>
                    <a:gd name="connsiteY4" fmla="*/ 47625 h 163073"/>
                    <a:gd name="connsiteX5" fmla="*/ 188202 w 256137"/>
                    <a:gd name="connsiteY5" fmla="*/ 133350 h 163073"/>
                    <a:gd name="connsiteX6" fmla="*/ 256137 w 256137"/>
                    <a:gd name="connsiteY6" fmla="*/ 163073 h 163073"/>
                    <a:gd name="connsiteX0" fmla="*/ 8153 w 239385"/>
                    <a:gd name="connsiteY0" fmla="*/ 152400 h 163073"/>
                    <a:gd name="connsiteX1" fmla="*/ 28575 w 239385"/>
                    <a:gd name="connsiteY1" fmla="*/ 123825 h 163073"/>
                    <a:gd name="connsiteX2" fmla="*/ 0 w 239385"/>
                    <a:gd name="connsiteY2" fmla="*/ 47625 h 163073"/>
                    <a:gd name="connsiteX3" fmla="*/ 104775 w 239385"/>
                    <a:gd name="connsiteY3" fmla="*/ 0 h 163073"/>
                    <a:gd name="connsiteX4" fmla="*/ 200025 w 239385"/>
                    <a:gd name="connsiteY4" fmla="*/ 47625 h 163073"/>
                    <a:gd name="connsiteX5" fmla="*/ 171450 w 239385"/>
                    <a:gd name="connsiteY5" fmla="*/ 133350 h 163073"/>
                    <a:gd name="connsiteX6" fmla="*/ 239385 w 239385"/>
                    <a:gd name="connsiteY6" fmla="*/ 163073 h 163073"/>
                    <a:gd name="connsiteX0" fmla="*/ 8153 w 239385"/>
                    <a:gd name="connsiteY0" fmla="*/ 152400 h 163073"/>
                    <a:gd name="connsiteX1" fmla="*/ 35719 w 239385"/>
                    <a:gd name="connsiteY1" fmla="*/ 138112 h 163073"/>
                    <a:gd name="connsiteX2" fmla="*/ 0 w 239385"/>
                    <a:gd name="connsiteY2" fmla="*/ 47625 h 163073"/>
                    <a:gd name="connsiteX3" fmla="*/ 104775 w 239385"/>
                    <a:gd name="connsiteY3" fmla="*/ 0 h 163073"/>
                    <a:gd name="connsiteX4" fmla="*/ 200025 w 239385"/>
                    <a:gd name="connsiteY4" fmla="*/ 47625 h 163073"/>
                    <a:gd name="connsiteX5" fmla="*/ 171450 w 239385"/>
                    <a:gd name="connsiteY5" fmla="*/ 133350 h 163073"/>
                    <a:gd name="connsiteX6" fmla="*/ 239385 w 239385"/>
                    <a:gd name="connsiteY6" fmla="*/ 163073 h 163073"/>
                    <a:gd name="connsiteX0" fmla="*/ 35719 w 239385"/>
                    <a:gd name="connsiteY0" fmla="*/ 138112 h 163073"/>
                    <a:gd name="connsiteX1" fmla="*/ 0 w 239385"/>
                    <a:gd name="connsiteY1" fmla="*/ 47625 h 163073"/>
                    <a:gd name="connsiteX2" fmla="*/ 104775 w 239385"/>
                    <a:gd name="connsiteY2" fmla="*/ 0 h 163073"/>
                    <a:gd name="connsiteX3" fmla="*/ 200025 w 239385"/>
                    <a:gd name="connsiteY3" fmla="*/ 47625 h 163073"/>
                    <a:gd name="connsiteX4" fmla="*/ 171450 w 239385"/>
                    <a:gd name="connsiteY4" fmla="*/ 133350 h 163073"/>
                    <a:gd name="connsiteX5" fmla="*/ 239385 w 239385"/>
                    <a:gd name="connsiteY5" fmla="*/ 163073 h 163073"/>
                    <a:gd name="connsiteX0" fmla="*/ 45244 w 239385"/>
                    <a:gd name="connsiteY0" fmla="*/ 138112 h 163073"/>
                    <a:gd name="connsiteX1" fmla="*/ 0 w 239385"/>
                    <a:gd name="connsiteY1" fmla="*/ 47625 h 163073"/>
                    <a:gd name="connsiteX2" fmla="*/ 104775 w 239385"/>
                    <a:gd name="connsiteY2" fmla="*/ 0 h 163073"/>
                    <a:gd name="connsiteX3" fmla="*/ 200025 w 239385"/>
                    <a:gd name="connsiteY3" fmla="*/ 47625 h 163073"/>
                    <a:gd name="connsiteX4" fmla="*/ 171450 w 239385"/>
                    <a:gd name="connsiteY4" fmla="*/ 133350 h 163073"/>
                    <a:gd name="connsiteX5" fmla="*/ 239385 w 239385"/>
                    <a:gd name="connsiteY5" fmla="*/ 163073 h 163073"/>
                    <a:gd name="connsiteX0" fmla="*/ 45244 w 200025"/>
                    <a:gd name="connsiteY0" fmla="*/ 138112 h 138112"/>
                    <a:gd name="connsiteX1" fmla="*/ 0 w 200025"/>
                    <a:gd name="connsiteY1" fmla="*/ 47625 h 138112"/>
                    <a:gd name="connsiteX2" fmla="*/ 104775 w 200025"/>
                    <a:gd name="connsiteY2" fmla="*/ 0 h 138112"/>
                    <a:gd name="connsiteX3" fmla="*/ 200025 w 200025"/>
                    <a:gd name="connsiteY3" fmla="*/ 47625 h 138112"/>
                    <a:gd name="connsiteX4" fmla="*/ 171450 w 200025"/>
                    <a:gd name="connsiteY4" fmla="*/ 133350 h 138112"/>
                    <a:gd name="connsiteX0" fmla="*/ 45244 w 200025"/>
                    <a:gd name="connsiteY0" fmla="*/ 138112 h 138112"/>
                    <a:gd name="connsiteX1" fmla="*/ 0 w 200025"/>
                    <a:gd name="connsiteY1" fmla="*/ 47625 h 138112"/>
                    <a:gd name="connsiteX2" fmla="*/ 104775 w 200025"/>
                    <a:gd name="connsiteY2" fmla="*/ 0 h 138112"/>
                    <a:gd name="connsiteX3" fmla="*/ 200025 w 200025"/>
                    <a:gd name="connsiteY3" fmla="*/ 47625 h 138112"/>
                    <a:gd name="connsiteX4" fmla="*/ 164306 w 200025"/>
                    <a:gd name="connsiteY4" fmla="*/ 135731 h 138112"/>
                    <a:gd name="connsiteX0" fmla="*/ 45244 w 200025"/>
                    <a:gd name="connsiteY0" fmla="*/ 150018 h 150018"/>
                    <a:gd name="connsiteX1" fmla="*/ 0 w 200025"/>
                    <a:gd name="connsiteY1" fmla="*/ 59531 h 150018"/>
                    <a:gd name="connsiteX2" fmla="*/ 107156 w 200025"/>
                    <a:gd name="connsiteY2" fmla="*/ 0 h 150018"/>
                    <a:gd name="connsiteX3" fmla="*/ 200025 w 200025"/>
                    <a:gd name="connsiteY3" fmla="*/ 59531 h 150018"/>
                    <a:gd name="connsiteX4" fmla="*/ 164306 w 200025"/>
                    <a:gd name="connsiteY4" fmla="*/ 147637 h 150018"/>
                    <a:gd name="connsiteX0" fmla="*/ 45244 w 216694"/>
                    <a:gd name="connsiteY0" fmla="*/ 150018 h 150018"/>
                    <a:gd name="connsiteX1" fmla="*/ 0 w 216694"/>
                    <a:gd name="connsiteY1" fmla="*/ 59531 h 150018"/>
                    <a:gd name="connsiteX2" fmla="*/ 107156 w 216694"/>
                    <a:gd name="connsiteY2" fmla="*/ 0 h 150018"/>
                    <a:gd name="connsiteX3" fmla="*/ 216694 w 216694"/>
                    <a:gd name="connsiteY3" fmla="*/ 80962 h 150018"/>
                    <a:gd name="connsiteX4" fmla="*/ 164306 w 216694"/>
                    <a:gd name="connsiteY4" fmla="*/ 147637 h 150018"/>
                    <a:gd name="connsiteX0" fmla="*/ 45244 w 226219"/>
                    <a:gd name="connsiteY0" fmla="*/ 150018 h 150018"/>
                    <a:gd name="connsiteX1" fmla="*/ 0 w 226219"/>
                    <a:gd name="connsiteY1" fmla="*/ 59531 h 150018"/>
                    <a:gd name="connsiteX2" fmla="*/ 107156 w 226219"/>
                    <a:gd name="connsiteY2" fmla="*/ 0 h 150018"/>
                    <a:gd name="connsiteX3" fmla="*/ 226219 w 226219"/>
                    <a:gd name="connsiteY3" fmla="*/ 83343 h 150018"/>
                    <a:gd name="connsiteX4" fmla="*/ 164306 w 226219"/>
                    <a:gd name="connsiteY4" fmla="*/ 147637 h 150018"/>
                    <a:gd name="connsiteX0" fmla="*/ 54769 w 235744"/>
                    <a:gd name="connsiteY0" fmla="*/ 150018 h 150018"/>
                    <a:gd name="connsiteX1" fmla="*/ 0 w 235744"/>
                    <a:gd name="connsiteY1" fmla="*/ 83343 h 150018"/>
                    <a:gd name="connsiteX2" fmla="*/ 116681 w 235744"/>
                    <a:gd name="connsiteY2" fmla="*/ 0 h 150018"/>
                    <a:gd name="connsiteX3" fmla="*/ 235744 w 235744"/>
                    <a:gd name="connsiteY3" fmla="*/ 83343 h 150018"/>
                    <a:gd name="connsiteX4" fmla="*/ 173831 w 235744"/>
                    <a:gd name="connsiteY4" fmla="*/ 147637 h 150018"/>
                    <a:gd name="connsiteX0" fmla="*/ 54769 w 235744"/>
                    <a:gd name="connsiteY0" fmla="*/ 150018 h 157162"/>
                    <a:gd name="connsiteX1" fmla="*/ 0 w 235744"/>
                    <a:gd name="connsiteY1" fmla="*/ 83343 h 157162"/>
                    <a:gd name="connsiteX2" fmla="*/ 116681 w 235744"/>
                    <a:gd name="connsiteY2" fmla="*/ 0 h 157162"/>
                    <a:gd name="connsiteX3" fmla="*/ 235744 w 235744"/>
                    <a:gd name="connsiteY3" fmla="*/ 83343 h 157162"/>
                    <a:gd name="connsiteX4" fmla="*/ 159544 w 235744"/>
                    <a:gd name="connsiteY4" fmla="*/ 157162 h 157162"/>
                    <a:gd name="connsiteX0" fmla="*/ 71438 w 235744"/>
                    <a:gd name="connsiteY0" fmla="*/ 157161 h 157162"/>
                    <a:gd name="connsiteX1" fmla="*/ 0 w 235744"/>
                    <a:gd name="connsiteY1" fmla="*/ 83343 h 157162"/>
                    <a:gd name="connsiteX2" fmla="*/ 116681 w 235744"/>
                    <a:gd name="connsiteY2" fmla="*/ 0 h 157162"/>
                    <a:gd name="connsiteX3" fmla="*/ 235744 w 235744"/>
                    <a:gd name="connsiteY3" fmla="*/ 83343 h 157162"/>
                    <a:gd name="connsiteX4" fmla="*/ 159544 w 235744"/>
                    <a:gd name="connsiteY4" fmla="*/ 157162 h 157162"/>
                    <a:gd name="connsiteX0" fmla="*/ 73820 w 235744"/>
                    <a:gd name="connsiteY0" fmla="*/ 157161 h 157162"/>
                    <a:gd name="connsiteX1" fmla="*/ 0 w 235744"/>
                    <a:gd name="connsiteY1" fmla="*/ 83343 h 157162"/>
                    <a:gd name="connsiteX2" fmla="*/ 116681 w 235744"/>
                    <a:gd name="connsiteY2" fmla="*/ 0 h 157162"/>
                    <a:gd name="connsiteX3" fmla="*/ 235744 w 235744"/>
                    <a:gd name="connsiteY3" fmla="*/ 83343 h 157162"/>
                    <a:gd name="connsiteX4" fmla="*/ 159544 w 235744"/>
                    <a:gd name="connsiteY4" fmla="*/ 157162 h 157162"/>
                    <a:gd name="connsiteX0" fmla="*/ 73820 w 195263"/>
                    <a:gd name="connsiteY0" fmla="*/ 157161 h 157162"/>
                    <a:gd name="connsiteX1" fmla="*/ 0 w 195263"/>
                    <a:gd name="connsiteY1" fmla="*/ 83343 h 157162"/>
                    <a:gd name="connsiteX2" fmla="*/ 116681 w 195263"/>
                    <a:gd name="connsiteY2" fmla="*/ 0 h 157162"/>
                    <a:gd name="connsiteX3" fmla="*/ 195263 w 195263"/>
                    <a:gd name="connsiteY3" fmla="*/ 78580 h 157162"/>
                    <a:gd name="connsiteX4" fmla="*/ 159544 w 195263"/>
                    <a:gd name="connsiteY4" fmla="*/ 157162 h 157162"/>
                    <a:gd name="connsiteX0" fmla="*/ 30958 w 152401"/>
                    <a:gd name="connsiteY0" fmla="*/ 157161 h 157162"/>
                    <a:gd name="connsiteX1" fmla="*/ 0 w 152401"/>
                    <a:gd name="connsiteY1" fmla="*/ 85724 h 157162"/>
                    <a:gd name="connsiteX2" fmla="*/ 73819 w 152401"/>
                    <a:gd name="connsiteY2" fmla="*/ 0 h 157162"/>
                    <a:gd name="connsiteX3" fmla="*/ 152401 w 152401"/>
                    <a:gd name="connsiteY3" fmla="*/ 78580 h 157162"/>
                    <a:gd name="connsiteX4" fmla="*/ 116682 w 152401"/>
                    <a:gd name="connsiteY4" fmla="*/ 157162 h 157162"/>
                    <a:gd name="connsiteX0" fmla="*/ 30958 w 152401"/>
                    <a:gd name="connsiteY0" fmla="*/ 154780 h 154781"/>
                    <a:gd name="connsiteX1" fmla="*/ 0 w 152401"/>
                    <a:gd name="connsiteY1" fmla="*/ 83343 h 154781"/>
                    <a:gd name="connsiteX2" fmla="*/ 76200 w 152401"/>
                    <a:gd name="connsiteY2" fmla="*/ 0 h 154781"/>
                    <a:gd name="connsiteX3" fmla="*/ 152401 w 152401"/>
                    <a:gd name="connsiteY3" fmla="*/ 76199 h 154781"/>
                    <a:gd name="connsiteX4" fmla="*/ 116682 w 152401"/>
                    <a:gd name="connsiteY4" fmla="*/ 154781 h 154781"/>
                    <a:gd name="connsiteX0" fmla="*/ 26195 w 147638"/>
                    <a:gd name="connsiteY0" fmla="*/ 154780 h 154781"/>
                    <a:gd name="connsiteX1" fmla="*/ 0 w 147638"/>
                    <a:gd name="connsiteY1" fmla="*/ 76199 h 154781"/>
                    <a:gd name="connsiteX2" fmla="*/ 71437 w 147638"/>
                    <a:gd name="connsiteY2" fmla="*/ 0 h 154781"/>
                    <a:gd name="connsiteX3" fmla="*/ 147638 w 147638"/>
                    <a:gd name="connsiteY3" fmla="*/ 76199 h 154781"/>
                    <a:gd name="connsiteX4" fmla="*/ 111919 w 147638"/>
                    <a:gd name="connsiteY4" fmla="*/ 154781 h 154781"/>
                    <a:gd name="connsiteX0" fmla="*/ 28576 w 150019"/>
                    <a:gd name="connsiteY0" fmla="*/ 154780 h 154781"/>
                    <a:gd name="connsiteX1" fmla="*/ 0 w 150019"/>
                    <a:gd name="connsiteY1" fmla="*/ 76199 h 154781"/>
                    <a:gd name="connsiteX2" fmla="*/ 73818 w 150019"/>
                    <a:gd name="connsiteY2" fmla="*/ 0 h 154781"/>
                    <a:gd name="connsiteX3" fmla="*/ 150019 w 150019"/>
                    <a:gd name="connsiteY3" fmla="*/ 76199 h 154781"/>
                    <a:gd name="connsiteX4" fmla="*/ 114300 w 150019"/>
                    <a:gd name="connsiteY4" fmla="*/ 154781 h 154781"/>
                    <a:gd name="connsiteX0" fmla="*/ 30957 w 152400"/>
                    <a:gd name="connsiteY0" fmla="*/ 154780 h 154781"/>
                    <a:gd name="connsiteX1" fmla="*/ 0 w 152400"/>
                    <a:gd name="connsiteY1" fmla="*/ 78580 h 154781"/>
                    <a:gd name="connsiteX2" fmla="*/ 76199 w 152400"/>
                    <a:gd name="connsiteY2" fmla="*/ 0 h 154781"/>
                    <a:gd name="connsiteX3" fmla="*/ 152400 w 152400"/>
                    <a:gd name="connsiteY3" fmla="*/ 76199 h 154781"/>
                    <a:gd name="connsiteX4" fmla="*/ 116681 w 152400"/>
                    <a:gd name="connsiteY4" fmla="*/ 154781 h 154781"/>
                    <a:gd name="connsiteX0" fmla="*/ 35719 w 157162"/>
                    <a:gd name="connsiteY0" fmla="*/ 154780 h 154781"/>
                    <a:gd name="connsiteX1" fmla="*/ 0 w 157162"/>
                    <a:gd name="connsiteY1" fmla="*/ 78580 h 154781"/>
                    <a:gd name="connsiteX2" fmla="*/ 80961 w 157162"/>
                    <a:gd name="connsiteY2" fmla="*/ 0 h 154781"/>
                    <a:gd name="connsiteX3" fmla="*/ 157162 w 157162"/>
                    <a:gd name="connsiteY3" fmla="*/ 76199 h 154781"/>
                    <a:gd name="connsiteX4" fmla="*/ 121443 w 157162"/>
                    <a:gd name="connsiteY4" fmla="*/ 154781 h 154781"/>
                    <a:gd name="connsiteX0" fmla="*/ 28576 w 150019"/>
                    <a:gd name="connsiteY0" fmla="*/ 154780 h 154781"/>
                    <a:gd name="connsiteX1" fmla="*/ 0 w 150019"/>
                    <a:gd name="connsiteY1" fmla="*/ 78580 h 154781"/>
                    <a:gd name="connsiteX2" fmla="*/ 73818 w 150019"/>
                    <a:gd name="connsiteY2" fmla="*/ 0 h 154781"/>
                    <a:gd name="connsiteX3" fmla="*/ 150019 w 150019"/>
                    <a:gd name="connsiteY3" fmla="*/ 76199 h 154781"/>
                    <a:gd name="connsiteX4" fmla="*/ 114300 w 150019"/>
                    <a:gd name="connsiteY4" fmla="*/ 154781 h 154781"/>
                    <a:gd name="connsiteX0" fmla="*/ 28576 w 150019"/>
                    <a:gd name="connsiteY0" fmla="*/ 154780 h 154781"/>
                    <a:gd name="connsiteX1" fmla="*/ 0 w 150019"/>
                    <a:gd name="connsiteY1" fmla="*/ 80962 h 154781"/>
                    <a:gd name="connsiteX2" fmla="*/ 73818 w 150019"/>
                    <a:gd name="connsiteY2" fmla="*/ 0 h 154781"/>
                    <a:gd name="connsiteX3" fmla="*/ 150019 w 150019"/>
                    <a:gd name="connsiteY3" fmla="*/ 76199 h 154781"/>
                    <a:gd name="connsiteX4" fmla="*/ 114300 w 150019"/>
                    <a:gd name="connsiteY4" fmla="*/ 154781 h 154781"/>
                    <a:gd name="connsiteX0" fmla="*/ 28576 w 150019"/>
                    <a:gd name="connsiteY0" fmla="*/ 154780 h 154781"/>
                    <a:gd name="connsiteX1" fmla="*/ 0 w 150019"/>
                    <a:gd name="connsiteY1" fmla="*/ 73818 h 154781"/>
                    <a:gd name="connsiteX2" fmla="*/ 73818 w 150019"/>
                    <a:gd name="connsiteY2" fmla="*/ 0 h 154781"/>
                    <a:gd name="connsiteX3" fmla="*/ 150019 w 150019"/>
                    <a:gd name="connsiteY3" fmla="*/ 76199 h 154781"/>
                    <a:gd name="connsiteX4" fmla="*/ 114300 w 150019"/>
                    <a:gd name="connsiteY4" fmla="*/ 154781 h 154781"/>
                    <a:gd name="connsiteX0" fmla="*/ 30958 w 152401"/>
                    <a:gd name="connsiteY0" fmla="*/ 154780 h 154781"/>
                    <a:gd name="connsiteX1" fmla="*/ 0 w 152401"/>
                    <a:gd name="connsiteY1" fmla="*/ 73818 h 154781"/>
                    <a:gd name="connsiteX2" fmla="*/ 76200 w 152401"/>
                    <a:gd name="connsiteY2" fmla="*/ 0 h 154781"/>
                    <a:gd name="connsiteX3" fmla="*/ 152401 w 152401"/>
                    <a:gd name="connsiteY3" fmla="*/ 76199 h 154781"/>
                    <a:gd name="connsiteX4" fmla="*/ 116682 w 152401"/>
                    <a:gd name="connsiteY4" fmla="*/ 154781 h 154781"/>
                    <a:gd name="connsiteX0" fmla="*/ 30958 w 152401"/>
                    <a:gd name="connsiteY0" fmla="*/ 154780 h 154781"/>
                    <a:gd name="connsiteX1" fmla="*/ 0 w 152401"/>
                    <a:gd name="connsiteY1" fmla="*/ 73818 h 154781"/>
                    <a:gd name="connsiteX2" fmla="*/ 76200 w 152401"/>
                    <a:gd name="connsiteY2" fmla="*/ 0 h 154781"/>
                    <a:gd name="connsiteX3" fmla="*/ 152401 w 152401"/>
                    <a:gd name="connsiteY3" fmla="*/ 76199 h 154781"/>
                    <a:gd name="connsiteX4" fmla="*/ 116682 w 152401"/>
                    <a:gd name="connsiteY4" fmla="*/ 154781 h 154781"/>
                    <a:gd name="connsiteX0" fmla="*/ 33339 w 154782"/>
                    <a:gd name="connsiteY0" fmla="*/ 154780 h 154781"/>
                    <a:gd name="connsiteX1" fmla="*/ 0 w 154782"/>
                    <a:gd name="connsiteY1" fmla="*/ 78580 h 154781"/>
                    <a:gd name="connsiteX2" fmla="*/ 78581 w 154782"/>
                    <a:gd name="connsiteY2" fmla="*/ 0 h 154781"/>
                    <a:gd name="connsiteX3" fmla="*/ 154782 w 154782"/>
                    <a:gd name="connsiteY3" fmla="*/ 76199 h 154781"/>
                    <a:gd name="connsiteX4" fmla="*/ 119063 w 154782"/>
                    <a:gd name="connsiteY4" fmla="*/ 154781 h 154781"/>
                    <a:gd name="connsiteX0" fmla="*/ 28576 w 150019"/>
                    <a:gd name="connsiteY0" fmla="*/ 154780 h 154781"/>
                    <a:gd name="connsiteX1" fmla="*/ 0 w 150019"/>
                    <a:gd name="connsiteY1" fmla="*/ 76199 h 154781"/>
                    <a:gd name="connsiteX2" fmla="*/ 73818 w 150019"/>
                    <a:gd name="connsiteY2" fmla="*/ 0 h 154781"/>
                    <a:gd name="connsiteX3" fmla="*/ 150019 w 150019"/>
                    <a:gd name="connsiteY3" fmla="*/ 76199 h 154781"/>
                    <a:gd name="connsiteX4" fmla="*/ 114300 w 150019"/>
                    <a:gd name="connsiteY4" fmla="*/ 154781 h 154781"/>
                    <a:gd name="connsiteX0" fmla="*/ 30958 w 152401"/>
                    <a:gd name="connsiteY0" fmla="*/ 154780 h 154781"/>
                    <a:gd name="connsiteX1" fmla="*/ 0 w 152401"/>
                    <a:gd name="connsiteY1" fmla="*/ 73818 h 154781"/>
                    <a:gd name="connsiteX2" fmla="*/ 76200 w 152401"/>
                    <a:gd name="connsiteY2" fmla="*/ 0 h 154781"/>
                    <a:gd name="connsiteX3" fmla="*/ 152401 w 152401"/>
                    <a:gd name="connsiteY3" fmla="*/ 76199 h 154781"/>
                    <a:gd name="connsiteX4" fmla="*/ 116682 w 152401"/>
                    <a:gd name="connsiteY4" fmla="*/ 154781 h 154781"/>
                    <a:gd name="connsiteX0" fmla="*/ 30958 w 152401"/>
                    <a:gd name="connsiteY0" fmla="*/ 154780 h 154781"/>
                    <a:gd name="connsiteX1" fmla="*/ 0 w 152401"/>
                    <a:gd name="connsiteY1" fmla="*/ 76199 h 154781"/>
                    <a:gd name="connsiteX2" fmla="*/ 76200 w 152401"/>
                    <a:gd name="connsiteY2" fmla="*/ 0 h 154781"/>
                    <a:gd name="connsiteX3" fmla="*/ 152401 w 152401"/>
                    <a:gd name="connsiteY3" fmla="*/ 76199 h 154781"/>
                    <a:gd name="connsiteX4" fmla="*/ 116682 w 152401"/>
                    <a:gd name="connsiteY4" fmla="*/ 154781 h 154781"/>
                    <a:gd name="connsiteX0" fmla="*/ 35721 w 152401"/>
                    <a:gd name="connsiteY0" fmla="*/ 150017 h 154781"/>
                    <a:gd name="connsiteX1" fmla="*/ 0 w 152401"/>
                    <a:gd name="connsiteY1" fmla="*/ 76199 h 154781"/>
                    <a:gd name="connsiteX2" fmla="*/ 76200 w 152401"/>
                    <a:gd name="connsiteY2" fmla="*/ 0 h 154781"/>
                    <a:gd name="connsiteX3" fmla="*/ 152401 w 152401"/>
                    <a:gd name="connsiteY3" fmla="*/ 76199 h 154781"/>
                    <a:gd name="connsiteX4" fmla="*/ 116682 w 152401"/>
                    <a:gd name="connsiteY4" fmla="*/ 154781 h 154781"/>
                    <a:gd name="connsiteX0" fmla="*/ 35721 w 152401"/>
                    <a:gd name="connsiteY0" fmla="*/ 150017 h 154781"/>
                    <a:gd name="connsiteX1" fmla="*/ 0 w 152401"/>
                    <a:gd name="connsiteY1" fmla="*/ 76199 h 154781"/>
                    <a:gd name="connsiteX2" fmla="*/ 76200 w 152401"/>
                    <a:gd name="connsiteY2" fmla="*/ 0 h 154781"/>
                    <a:gd name="connsiteX3" fmla="*/ 152401 w 152401"/>
                    <a:gd name="connsiteY3" fmla="*/ 76199 h 154781"/>
                    <a:gd name="connsiteX4" fmla="*/ 123826 w 152401"/>
                    <a:gd name="connsiteY4" fmla="*/ 154781 h 154781"/>
                    <a:gd name="connsiteX0" fmla="*/ 35721 w 152401"/>
                    <a:gd name="connsiteY0" fmla="*/ 150017 h 152400"/>
                    <a:gd name="connsiteX1" fmla="*/ 0 w 152401"/>
                    <a:gd name="connsiteY1" fmla="*/ 76199 h 152400"/>
                    <a:gd name="connsiteX2" fmla="*/ 76200 w 152401"/>
                    <a:gd name="connsiteY2" fmla="*/ 0 h 152400"/>
                    <a:gd name="connsiteX3" fmla="*/ 152401 w 152401"/>
                    <a:gd name="connsiteY3" fmla="*/ 76199 h 152400"/>
                    <a:gd name="connsiteX4" fmla="*/ 121445 w 152401"/>
                    <a:gd name="connsiteY4" fmla="*/ 152400 h 152400"/>
                    <a:gd name="connsiteX0" fmla="*/ 35721 w 152401"/>
                    <a:gd name="connsiteY0" fmla="*/ 150017 h 150017"/>
                    <a:gd name="connsiteX1" fmla="*/ 0 w 152401"/>
                    <a:gd name="connsiteY1" fmla="*/ 76199 h 150017"/>
                    <a:gd name="connsiteX2" fmla="*/ 76200 w 152401"/>
                    <a:gd name="connsiteY2" fmla="*/ 0 h 150017"/>
                    <a:gd name="connsiteX3" fmla="*/ 152401 w 152401"/>
                    <a:gd name="connsiteY3" fmla="*/ 76199 h 150017"/>
                    <a:gd name="connsiteX4" fmla="*/ 119064 w 152401"/>
                    <a:gd name="connsiteY4" fmla="*/ 147638 h 150017"/>
                    <a:gd name="connsiteX0" fmla="*/ 35721 w 152401"/>
                    <a:gd name="connsiteY0" fmla="*/ 150017 h 150020"/>
                    <a:gd name="connsiteX1" fmla="*/ 0 w 152401"/>
                    <a:gd name="connsiteY1" fmla="*/ 76199 h 150020"/>
                    <a:gd name="connsiteX2" fmla="*/ 76200 w 152401"/>
                    <a:gd name="connsiteY2" fmla="*/ 0 h 150020"/>
                    <a:gd name="connsiteX3" fmla="*/ 152401 w 152401"/>
                    <a:gd name="connsiteY3" fmla="*/ 76199 h 150020"/>
                    <a:gd name="connsiteX4" fmla="*/ 116682 w 152401"/>
                    <a:gd name="connsiteY4" fmla="*/ 150020 h 150020"/>
                    <a:gd name="connsiteX0" fmla="*/ 35721 w 152401"/>
                    <a:gd name="connsiteY0" fmla="*/ 150017 h 150020"/>
                    <a:gd name="connsiteX1" fmla="*/ 0 w 152401"/>
                    <a:gd name="connsiteY1" fmla="*/ 76199 h 150020"/>
                    <a:gd name="connsiteX2" fmla="*/ 76200 w 152401"/>
                    <a:gd name="connsiteY2" fmla="*/ 0 h 150020"/>
                    <a:gd name="connsiteX3" fmla="*/ 152401 w 152401"/>
                    <a:gd name="connsiteY3" fmla="*/ 76199 h 150020"/>
                    <a:gd name="connsiteX4" fmla="*/ 116682 w 152401"/>
                    <a:gd name="connsiteY4" fmla="*/ 150020 h 150020"/>
                    <a:gd name="connsiteX0" fmla="*/ 35721 w 152401"/>
                    <a:gd name="connsiteY0" fmla="*/ 150017 h 150020"/>
                    <a:gd name="connsiteX1" fmla="*/ 0 w 152401"/>
                    <a:gd name="connsiteY1" fmla="*/ 76199 h 150020"/>
                    <a:gd name="connsiteX2" fmla="*/ 76200 w 152401"/>
                    <a:gd name="connsiteY2" fmla="*/ 0 h 150020"/>
                    <a:gd name="connsiteX3" fmla="*/ 152401 w 152401"/>
                    <a:gd name="connsiteY3" fmla="*/ 76199 h 150020"/>
                    <a:gd name="connsiteX4" fmla="*/ 116682 w 152401"/>
                    <a:gd name="connsiteY4" fmla="*/ 150020 h 150020"/>
                    <a:gd name="connsiteX0" fmla="*/ 35721 w 152401"/>
                    <a:gd name="connsiteY0" fmla="*/ 150017 h 150020"/>
                    <a:gd name="connsiteX1" fmla="*/ 0 w 152401"/>
                    <a:gd name="connsiteY1" fmla="*/ 76199 h 150020"/>
                    <a:gd name="connsiteX2" fmla="*/ 76200 w 152401"/>
                    <a:gd name="connsiteY2" fmla="*/ 0 h 150020"/>
                    <a:gd name="connsiteX3" fmla="*/ 152401 w 152401"/>
                    <a:gd name="connsiteY3" fmla="*/ 76199 h 150020"/>
                    <a:gd name="connsiteX4" fmla="*/ 116682 w 152401"/>
                    <a:gd name="connsiteY4" fmla="*/ 150020 h 150020"/>
                    <a:gd name="connsiteX0" fmla="*/ 35721 w 152401"/>
                    <a:gd name="connsiteY0" fmla="*/ 150017 h 150020"/>
                    <a:gd name="connsiteX1" fmla="*/ 0 w 152401"/>
                    <a:gd name="connsiteY1" fmla="*/ 76199 h 150020"/>
                    <a:gd name="connsiteX2" fmla="*/ 76200 w 152401"/>
                    <a:gd name="connsiteY2" fmla="*/ 0 h 150020"/>
                    <a:gd name="connsiteX3" fmla="*/ 152401 w 152401"/>
                    <a:gd name="connsiteY3" fmla="*/ 76199 h 150020"/>
                    <a:gd name="connsiteX4" fmla="*/ 116682 w 152401"/>
                    <a:gd name="connsiteY4" fmla="*/ 150020 h 150020"/>
                    <a:gd name="connsiteX0" fmla="*/ 35721 w 153268"/>
                    <a:gd name="connsiteY0" fmla="*/ 150017 h 150020"/>
                    <a:gd name="connsiteX1" fmla="*/ 0 w 153268"/>
                    <a:gd name="connsiteY1" fmla="*/ 76199 h 150020"/>
                    <a:gd name="connsiteX2" fmla="*/ 76200 w 153268"/>
                    <a:gd name="connsiteY2" fmla="*/ 0 h 150020"/>
                    <a:gd name="connsiteX3" fmla="*/ 152401 w 153268"/>
                    <a:gd name="connsiteY3" fmla="*/ 76199 h 150020"/>
                    <a:gd name="connsiteX4" fmla="*/ 116682 w 153268"/>
                    <a:gd name="connsiteY4" fmla="*/ 150020 h 150020"/>
                    <a:gd name="connsiteX0" fmla="*/ 35721 w 153268"/>
                    <a:gd name="connsiteY0" fmla="*/ 150017 h 150020"/>
                    <a:gd name="connsiteX1" fmla="*/ 0 w 153268"/>
                    <a:gd name="connsiteY1" fmla="*/ 76199 h 150020"/>
                    <a:gd name="connsiteX2" fmla="*/ 76200 w 153268"/>
                    <a:gd name="connsiteY2" fmla="*/ 0 h 150020"/>
                    <a:gd name="connsiteX3" fmla="*/ 152401 w 153268"/>
                    <a:gd name="connsiteY3" fmla="*/ 76199 h 150020"/>
                    <a:gd name="connsiteX4" fmla="*/ 116682 w 153268"/>
                    <a:gd name="connsiteY4" fmla="*/ 150020 h 150020"/>
                    <a:gd name="connsiteX0" fmla="*/ 35721 w 153268"/>
                    <a:gd name="connsiteY0" fmla="*/ 150017 h 150020"/>
                    <a:gd name="connsiteX1" fmla="*/ 0 w 153268"/>
                    <a:gd name="connsiteY1" fmla="*/ 76199 h 150020"/>
                    <a:gd name="connsiteX2" fmla="*/ 76200 w 153268"/>
                    <a:gd name="connsiteY2" fmla="*/ 0 h 150020"/>
                    <a:gd name="connsiteX3" fmla="*/ 152401 w 153268"/>
                    <a:gd name="connsiteY3" fmla="*/ 76199 h 150020"/>
                    <a:gd name="connsiteX4" fmla="*/ 116682 w 153268"/>
                    <a:gd name="connsiteY4" fmla="*/ 150020 h 150020"/>
                    <a:gd name="connsiteX0" fmla="*/ 35721 w 153268"/>
                    <a:gd name="connsiteY0" fmla="*/ 150017 h 150020"/>
                    <a:gd name="connsiteX1" fmla="*/ 0 w 153268"/>
                    <a:gd name="connsiteY1" fmla="*/ 76199 h 150020"/>
                    <a:gd name="connsiteX2" fmla="*/ 76200 w 153268"/>
                    <a:gd name="connsiteY2" fmla="*/ 0 h 150020"/>
                    <a:gd name="connsiteX3" fmla="*/ 152401 w 153268"/>
                    <a:gd name="connsiteY3" fmla="*/ 76199 h 150020"/>
                    <a:gd name="connsiteX4" fmla="*/ 116682 w 153268"/>
                    <a:gd name="connsiteY4" fmla="*/ 150020 h 150020"/>
                    <a:gd name="connsiteX0" fmla="*/ 35721 w 153268"/>
                    <a:gd name="connsiteY0" fmla="*/ 150017 h 150020"/>
                    <a:gd name="connsiteX1" fmla="*/ 0 w 153268"/>
                    <a:gd name="connsiteY1" fmla="*/ 76199 h 150020"/>
                    <a:gd name="connsiteX2" fmla="*/ 76200 w 153268"/>
                    <a:gd name="connsiteY2" fmla="*/ 0 h 150020"/>
                    <a:gd name="connsiteX3" fmla="*/ 152401 w 153268"/>
                    <a:gd name="connsiteY3" fmla="*/ 76199 h 150020"/>
                    <a:gd name="connsiteX4" fmla="*/ 116682 w 153268"/>
                    <a:gd name="connsiteY4" fmla="*/ 150020 h 150020"/>
                    <a:gd name="connsiteX0" fmla="*/ 35721 w 153268"/>
                    <a:gd name="connsiteY0" fmla="*/ 150017 h 150020"/>
                    <a:gd name="connsiteX1" fmla="*/ 0 w 153268"/>
                    <a:gd name="connsiteY1" fmla="*/ 76199 h 150020"/>
                    <a:gd name="connsiteX2" fmla="*/ 76200 w 153268"/>
                    <a:gd name="connsiteY2" fmla="*/ 0 h 150020"/>
                    <a:gd name="connsiteX3" fmla="*/ 152401 w 153268"/>
                    <a:gd name="connsiteY3" fmla="*/ 76199 h 150020"/>
                    <a:gd name="connsiteX4" fmla="*/ 116682 w 153268"/>
                    <a:gd name="connsiteY4" fmla="*/ 150020 h 150020"/>
                    <a:gd name="connsiteX0" fmla="*/ 0 w 117547"/>
                    <a:gd name="connsiteY0" fmla="*/ 150017 h 150020"/>
                    <a:gd name="connsiteX1" fmla="*/ 40479 w 117547"/>
                    <a:gd name="connsiteY1" fmla="*/ 0 h 150020"/>
                    <a:gd name="connsiteX2" fmla="*/ 116680 w 117547"/>
                    <a:gd name="connsiteY2" fmla="*/ 76199 h 150020"/>
                    <a:gd name="connsiteX3" fmla="*/ 80961 w 117547"/>
                    <a:gd name="connsiteY3" fmla="*/ 150020 h 150020"/>
                    <a:gd name="connsiteX0" fmla="*/ 0 w 77068"/>
                    <a:gd name="connsiteY0" fmla="*/ 0 h 150020"/>
                    <a:gd name="connsiteX1" fmla="*/ 76201 w 77068"/>
                    <a:gd name="connsiteY1" fmla="*/ 76199 h 150020"/>
                    <a:gd name="connsiteX2" fmla="*/ 40482 w 77068"/>
                    <a:gd name="connsiteY2" fmla="*/ 150020 h 15002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77068" h="150020">
                      <a:moveTo>
                        <a:pt x="0" y="0"/>
                      </a:moveTo>
                      <a:cubicBezTo>
                        <a:pt x="77787" y="1588"/>
                        <a:pt x="79376" y="29368"/>
                        <a:pt x="76201" y="76199"/>
                      </a:cubicBezTo>
                      <a:cubicBezTo>
                        <a:pt x="71439" y="131762"/>
                        <a:pt x="52388" y="125413"/>
                        <a:pt x="40482" y="150020"/>
                      </a:cubicBezTo>
                    </a:path>
                  </a:pathLst>
                </a:custGeom>
                <a:noFill/>
                <a:ln w="25400">
                  <a:solidFill>
                    <a:srgbClr val="6969B6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CA" dirty="0"/>
                </a:p>
              </p:txBody>
            </p:sp>
            <p:sp>
              <p:nvSpPr>
                <p:cNvPr id="31" name="Freeform 30"/>
                <p:cNvSpPr/>
                <p:nvPr/>
              </p:nvSpPr>
              <p:spPr>
                <a:xfrm flipH="1">
                  <a:off x="534893" y="1981085"/>
                  <a:ext cx="77068" cy="150020"/>
                </a:xfrm>
                <a:custGeom>
                  <a:avLst/>
                  <a:gdLst>
                    <a:gd name="connsiteX0" fmla="*/ 0 w 295275"/>
                    <a:gd name="connsiteY0" fmla="*/ 152400 h 152400"/>
                    <a:gd name="connsiteX1" fmla="*/ 0 w 295275"/>
                    <a:gd name="connsiteY1" fmla="*/ 152400 h 152400"/>
                    <a:gd name="connsiteX2" fmla="*/ 66675 w 295275"/>
                    <a:gd name="connsiteY2" fmla="*/ 123825 h 152400"/>
                    <a:gd name="connsiteX3" fmla="*/ 38100 w 295275"/>
                    <a:gd name="connsiteY3" fmla="*/ 47625 h 152400"/>
                    <a:gd name="connsiteX4" fmla="*/ 142875 w 295275"/>
                    <a:gd name="connsiteY4" fmla="*/ 0 h 152400"/>
                    <a:gd name="connsiteX5" fmla="*/ 238125 w 295275"/>
                    <a:gd name="connsiteY5" fmla="*/ 47625 h 152400"/>
                    <a:gd name="connsiteX6" fmla="*/ 209550 w 295275"/>
                    <a:gd name="connsiteY6" fmla="*/ 133350 h 152400"/>
                    <a:gd name="connsiteX7" fmla="*/ 295275 w 295275"/>
                    <a:gd name="connsiteY7" fmla="*/ 152400 h 152400"/>
                    <a:gd name="connsiteX0" fmla="*/ 0 w 277485"/>
                    <a:gd name="connsiteY0" fmla="*/ 152400 h 163073"/>
                    <a:gd name="connsiteX1" fmla="*/ 0 w 277485"/>
                    <a:gd name="connsiteY1" fmla="*/ 152400 h 163073"/>
                    <a:gd name="connsiteX2" fmla="*/ 66675 w 277485"/>
                    <a:gd name="connsiteY2" fmla="*/ 123825 h 163073"/>
                    <a:gd name="connsiteX3" fmla="*/ 38100 w 277485"/>
                    <a:gd name="connsiteY3" fmla="*/ 47625 h 163073"/>
                    <a:gd name="connsiteX4" fmla="*/ 142875 w 277485"/>
                    <a:gd name="connsiteY4" fmla="*/ 0 h 163073"/>
                    <a:gd name="connsiteX5" fmla="*/ 238125 w 277485"/>
                    <a:gd name="connsiteY5" fmla="*/ 47625 h 163073"/>
                    <a:gd name="connsiteX6" fmla="*/ 209550 w 277485"/>
                    <a:gd name="connsiteY6" fmla="*/ 133350 h 163073"/>
                    <a:gd name="connsiteX7" fmla="*/ 277485 w 277485"/>
                    <a:gd name="connsiteY7" fmla="*/ 163073 h 163073"/>
                    <a:gd name="connsiteX0" fmla="*/ 0 w 277485"/>
                    <a:gd name="connsiteY0" fmla="*/ 152400 h 163073"/>
                    <a:gd name="connsiteX1" fmla="*/ 21348 w 277485"/>
                    <a:gd name="connsiteY1" fmla="*/ 141726 h 163073"/>
                    <a:gd name="connsiteX2" fmla="*/ 66675 w 277485"/>
                    <a:gd name="connsiteY2" fmla="*/ 123825 h 163073"/>
                    <a:gd name="connsiteX3" fmla="*/ 38100 w 277485"/>
                    <a:gd name="connsiteY3" fmla="*/ 47625 h 163073"/>
                    <a:gd name="connsiteX4" fmla="*/ 142875 w 277485"/>
                    <a:gd name="connsiteY4" fmla="*/ 0 h 163073"/>
                    <a:gd name="connsiteX5" fmla="*/ 238125 w 277485"/>
                    <a:gd name="connsiteY5" fmla="*/ 47625 h 163073"/>
                    <a:gd name="connsiteX6" fmla="*/ 209550 w 277485"/>
                    <a:gd name="connsiteY6" fmla="*/ 133350 h 163073"/>
                    <a:gd name="connsiteX7" fmla="*/ 277485 w 277485"/>
                    <a:gd name="connsiteY7" fmla="*/ 163073 h 163073"/>
                    <a:gd name="connsiteX0" fmla="*/ 35654 w 256212"/>
                    <a:gd name="connsiteY0" fmla="*/ 163073 h 163073"/>
                    <a:gd name="connsiteX1" fmla="*/ 75 w 256212"/>
                    <a:gd name="connsiteY1" fmla="*/ 141726 h 163073"/>
                    <a:gd name="connsiteX2" fmla="*/ 45402 w 256212"/>
                    <a:gd name="connsiteY2" fmla="*/ 123825 h 163073"/>
                    <a:gd name="connsiteX3" fmla="*/ 16827 w 256212"/>
                    <a:gd name="connsiteY3" fmla="*/ 47625 h 163073"/>
                    <a:gd name="connsiteX4" fmla="*/ 121602 w 256212"/>
                    <a:gd name="connsiteY4" fmla="*/ 0 h 163073"/>
                    <a:gd name="connsiteX5" fmla="*/ 216852 w 256212"/>
                    <a:gd name="connsiteY5" fmla="*/ 47625 h 163073"/>
                    <a:gd name="connsiteX6" fmla="*/ 188277 w 256212"/>
                    <a:gd name="connsiteY6" fmla="*/ 133350 h 163073"/>
                    <a:gd name="connsiteX7" fmla="*/ 256212 w 256212"/>
                    <a:gd name="connsiteY7" fmla="*/ 163073 h 163073"/>
                    <a:gd name="connsiteX0" fmla="*/ 0 w 256137"/>
                    <a:gd name="connsiteY0" fmla="*/ 141726 h 163073"/>
                    <a:gd name="connsiteX1" fmla="*/ 45327 w 256137"/>
                    <a:gd name="connsiteY1" fmla="*/ 123825 h 163073"/>
                    <a:gd name="connsiteX2" fmla="*/ 16752 w 256137"/>
                    <a:gd name="connsiteY2" fmla="*/ 47625 h 163073"/>
                    <a:gd name="connsiteX3" fmla="*/ 121527 w 256137"/>
                    <a:gd name="connsiteY3" fmla="*/ 0 h 163073"/>
                    <a:gd name="connsiteX4" fmla="*/ 216777 w 256137"/>
                    <a:gd name="connsiteY4" fmla="*/ 47625 h 163073"/>
                    <a:gd name="connsiteX5" fmla="*/ 188202 w 256137"/>
                    <a:gd name="connsiteY5" fmla="*/ 133350 h 163073"/>
                    <a:gd name="connsiteX6" fmla="*/ 256137 w 256137"/>
                    <a:gd name="connsiteY6" fmla="*/ 163073 h 163073"/>
                    <a:gd name="connsiteX0" fmla="*/ 8153 w 239385"/>
                    <a:gd name="connsiteY0" fmla="*/ 152400 h 163073"/>
                    <a:gd name="connsiteX1" fmla="*/ 28575 w 239385"/>
                    <a:gd name="connsiteY1" fmla="*/ 123825 h 163073"/>
                    <a:gd name="connsiteX2" fmla="*/ 0 w 239385"/>
                    <a:gd name="connsiteY2" fmla="*/ 47625 h 163073"/>
                    <a:gd name="connsiteX3" fmla="*/ 104775 w 239385"/>
                    <a:gd name="connsiteY3" fmla="*/ 0 h 163073"/>
                    <a:gd name="connsiteX4" fmla="*/ 200025 w 239385"/>
                    <a:gd name="connsiteY4" fmla="*/ 47625 h 163073"/>
                    <a:gd name="connsiteX5" fmla="*/ 171450 w 239385"/>
                    <a:gd name="connsiteY5" fmla="*/ 133350 h 163073"/>
                    <a:gd name="connsiteX6" fmla="*/ 239385 w 239385"/>
                    <a:gd name="connsiteY6" fmla="*/ 163073 h 163073"/>
                    <a:gd name="connsiteX0" fmla="*/ 8153 w 239385"/>
                    <a:gd name="connsiteY0" fmla="*/ 152400 h 163073"/>
                    <a:gd name="connsiteX1" fmla="*/ 35719 w 239385"/>
                    <a:gd name="connsiteY1" fmla="*/ 138112 h 163073"/>
                    <a:gd name="connsiteX2" fmla="*/ 0 w 239385"/>
                    <a:gd name="connsiteY2" fmla="*/ 47625 h 163073"/>
                    <a:gd name="connsiteX3" fmla="*/ 104775 w 239385"/>
                    <a:gd name="connsiteY3" fmla="*/ 0 h 163073"/>
                    <a:gd name="connsiteX4" fmla="*/ 200025 w 239385"/>
                    <a:gd name="connsiteY4" fmla="*/ 47625 h 163073"/>
                    <a:gd name="connsiteX5" fmla="*/ 171450 w 239385"/>
                    <a:gd name="connsiteY5" fmla="*/ 133350 h 163073"/>
                    <a:gd name="connsiteX6" fmla="*/ 239385 w 239385"/>
                    <a:gd name="connsiteY6" fmla="*/ 163073 h 163073"/>
                    <a:gd name="connsiteX0" fmla="*/ 35719 w 239385"/>
                    <a:gd name="connsiteY0" fmla="*/ 138112 h 163073"/>
                    <a:gd name="connsiteX1" fmla="*/ 0 w 239385"/>
                    <a:gd name="connsiteY1" fmla="*/ 47625 h 163073"/>
                    <a:gd name="connsiteX2" fmla="*/ 104775 w 239385"/>
                    <a:gd name="connsiteY2" fmla="*/ 0 h 163073"/>
                    <a:gd name="connsiteX3" fmla="*/ 200025 w 239385"/>
                    <a:gd name="connsiteY3" fmla="*/ 47625 h 163073"/>
                    <a:gd name="connsiteX4" fmla="*/ 171450 w 239385"/>
                    <a:gd name="connsiteY4" fmla="*/ 133350 h 163073"/>
                    <a:gd name="connsiteX5" fmla="*/ 239385 w 239385"/>
                    <a:gd name="connsiteY5" fmla="*/ 163073 h 163073"/>
                    <a:gd name="connsiteX0" fmla="*/ 45244 w 239385"/>
                    <a:gd name="connsiteY0" fmla="*/ 138112 h 163073"/>
                    <a:gd name="connsiteX1" fmla="*/ 0 w 239385"/>
                    <a:gd name="connsiteY1" fmla="*/ 47625 h 163073"/>
                    <a:gd name="connsiteX2" fmla="*/ 104775 w 239385"/>
                    <a:gd name="connsiteY2" fmla="*/ 0 h 163073"/>
                    <a:gd name="connsiteX3" fmla="*/ 200025 w 239385"/>
                    <a:gd name="connsiteY3" fmla="*/ 47625 h 163073"/>
                    <a:gd name="connsiteX4" fmla="*/ 171450 w 239385"/>
                    <a:gd name="connsiteY4" fmla="*/ 133350 h 163073"/>
                    <a:gd name="connsiteX5" fmla="*/ 239385 w 239385"/>
                    <a:gd name="connsiteY5" fmla="*/ 163073 h 163073"/>
                    <a:gd name="connsiteX0" fmla="*/ 45244 w 200025"/>
                    <a:gd name="connsiteY0" fmla="*/ 138112 h 138112"/>
                    <a:gd name="connsiteX1" fmla="*/ 0 w 200025"/>
                    <a:gd name="connsiteY1" fmla="*/ 47625 h 138112"/>
                    <a:gd name="connsiteX2" fmla="*/ 104775 w 200025"/>
                    <a:gd name="connsiteY2" fmla="*/ 0 h 138112"/>
                    <a:gd name="connsiteX3" fmla="*/ 200025 w 200025"/>
                    <a:gd name="connsiteY3" fmla="*/ 47625 h 138112"/>
                    <a:gd name="connsiteX4" fmla="*/ 171450 w 200025"/>
                    <a:gd name="connsiteY4" fmla="*/ 133350 h 138112"/>
                    <a:gd name="connsiteX0" fmla="*/ 45244 w 200025"/>
                    <a:gd name="connsiteY0" fmla="*/ 138112 h 138112"/>
                    <a:gd name="connsiteX1" fmla="*/ 0 w 200025"/>
                    <a:gd name="connsiteY1" fmla="*/ 47625 h 138112"/>
                    <a:gd name="connsiteX2" fmla="*/ 104775 w 200025"/>
                    <a:gd name="connsiteY2" fmla="*/ 0 h 138112"/>
                    <a:gd name="connsiteX3" fmla="*/ 200025 w 200025"/>
                    <a:gd name="connsiteY3" fmla="*/ 47625 h 138112"/>
                    <a:gd name="connsiteX4" fmla="*/ 164306 w 200025"/>
                    <a:gd name="connsiteY4" fmla="*/ 135731 h 138112"/>
                    <a:gd name="connsiteX0" fmla="*/ 45244 w 200025"/>
                    <a:gd name="connsiteY0" fmla="*/ 150018 h 150018"/>
                    <a:gd name="connsiteX1" fmla="*/ 0 w 200025"/>
                    <a:gd name="connsiteY1" fmla="*/ 59531 h 150018"/>
                    <a:gd name="connsiteX2" fmla="*/ 107156 w 200025"/>
                    <a:gd name="connsiteY2" fmla="*/ 0 h 150018"/>
                    <a:gd name="connsiteX3" fmla="*/ 200025 w 200025"/>
                    <a:gd name="connsiteY3" fmla="*/ 59531 h 150018"/>
                    <a:gd name="connsiteX4" fmla="*/ 164306 w 200025"/>
                    <a:gd name="connsiteY4" fmla="*/ 147637 h 150018"/>
                    <a:gd name="connsiteX0" fmla="*/ 45244 w 216694"/>
                    <a:gd name="connsiteY0" fmla="*/ 150018 h 150018"/>
                    <a:gd name="connsiteX1" fmla="*/ 0 w 216694"/>
                    <a:gd name="connsiteY1" fmla="*/ 59531 h 150018"/>
                    <a:gd name="connsiteX2" fmla="*/ 107156 w 216694"/>
                    <a:gd name="connsiteY2" fmla="*/ 0 h 150018"/>
                    <a:gd name="connsiteX3" fmla="*/ 216694 w 216694"/>
                    <a:gd name="connsiteY3" fmla="*/ 80962 h 150018"/>
                    <a:gd name="connsiteX4" fmla="*/ 164306 w 216694"/>
                    <a:gd name="connsiteY4" fmla="*/ 147637 h 150018"/>
                    <a:gd name="connsiteX0" fmla="*/ 45244 w 226219"/>
                    <a:gd name="connsiteY0" fmla="*/ 150018 h 150018"/>
                    <a:gd name="connsiteX1" fmla="*/ 0 w 226219"/>
                    <a:gd name="connsiteY1" fmla="*/ 59531 h 150018"/>
                    <a:gd name="connsiteX2" fmla="*/ 107156 w 226219"/>
                    <a:gd name="connsiteY2" fmla="*/ 0 h 150018"/>
                    <a:gd name="connsiteX3" fmla="*/ 226219 w 226219"/>
                    <a:gd name="connsiteY3" fmla="*/ 83343 h 150018"/>
                    <a:gd name="connsiteX4" fmla="*/ 164306 w 226219"/>
                    <a:gd name="connsiteY4" fmla="*/ 147637 h 150018"/>
                    <a:gd name="connsiteX0" fmla="*/ 54769 w 235744"/>
                    <a:gd name="connsiteY0" fmla="*/ 150018 h 150018"/>
                    <a:gd name="connsiteX1" fmla="*/ 0 w 235744"/>
                    <a:gd name="connsiteY1" fmla="*/ 83343 h 150018"/>
                    <a:gd name="connsiteX2" fmla="*/ 116681 w 235744"/>
                    <a:gd name="connsiteY2" fmla="*/ 0 h 150018"/>
                    <a:gd name="connsiteX3" fmla="*/ 235744 w 235744"/>
                    <a:gd name="connsiteY3" fmla="*/ 83343 h 150018"/>
                    <a:gd name="connsiteX4" fmla="*/ 173831 w 235744"/>
                    <a:gd name="connsiteY4" fmla="*/ 147637 h 150018"/>
                    <a:gd name="connsiteX0" fmla="*/ 54769 w 235744"/>
                    <a:gd name="connsiteY0" fmla="*/ 150018 h 157162"/>
                    <a:gd name="connsiteX1" fmla="*/ 0 w 235744"/>
                    <a:gd name="connsiteY1" fmla="*/ 83343 h 157162"/>
                    <a:gd name="connsiteX2" fmla="*/ 116681 w 235744"/>
                    <a:gd name="connsiteY2" fmla="*/ 0 h 157162"/>
                    <a:gd name="connsiteX3" fmla="*/ 235744 w 235744"/>
                    <a:gd name="connsiteY3" fmla="*/ 83343 h 157162"/>
                    <a:gd name="connsiteX4" fmla="*/ 159544 w 235744"/>
                    <a:gd name="connsiteY4" fmla="*/ 157162 h 157162"/>
                    <a:gd name="connsiteX0" fmla="*/ 71438 w 235744"/>
                    <a:gd name="connsiteY0" fmla="*/ 157161 h 157162"/>
                    <a:gd name="connsiteX1" fmla="*/ 0 w 235744"/>
                    <a:gd name="connsiteY1" fmla="*/ 83343 h 157162"/>
                    <a:gd name="connsiteX2" fmla="*/ 116681 w 235744"/>
                    <a:gd name="connsiteY2" fmla="*/ 0 h 157162"/>
                    <a:gd name="connsiteX3" fmla="*/ 235744 w 235744"/>
                    <a:gd name="connsiteY3" fmla="*/ 83343 h 157162"/>
                    <a:gd name="connsiteX4" fmla="*/ 159544 w 235744"/>
                    <a:gd name="connsiteY4" fmla="*/ 157162 h 157162"/>
                    <a:gd name="connsiteX0" fmla="*/ 73820 w 235744"/>
                    <a:gd name="connsiteY0" fmla="*/ 157161 h 157162"/>
                    <a:gd name="connsiteX1" fmla="*/ 0 w 235744"/>
                    <a:gd name="connsiteY1" fmla="*/ 83343 h 157162"/>
                    <a:gd name="connsiteX2" fmla="*/ 116681 w 235744"/>
                    <a:gd name="connsiteY2" fmla="*/ 0 h 157162"/>
                    <a:gd name="connsiteX3" fmla="*/ 235744 w 235744"/>
                    <a:gd name="connsiteY3" fmla="*/ 83343 h 157162"/>
                    <a:gd name="connsiteX4" fmla="*/ 159544 w 235744"/>
                    <a:gd name="connsiteY4" fmla="*/ 157162 h 157162"/>
                    <a:gd name="connsiteX0" fmla="*/ 73820 w 195263"/>
                    <a:gd name="connsiteY0" fmla="*/ 157161 h 157162"/>
                    <a:gd name="connsiteX1" fmla="*/ 0 w 195263"/>
                    <a:gd name="connsiteY1" fmla="*/ 83343 h 157162"/>
                    <a:gd name="connsiteX2" fmla="*/ 116681 w 195263"/>
                    <a:gd name="connsiteY2" fmla="*/ 0 h 157162"/>
                    <a:gd name="connsiteX3" fmla="*/ 195263 w 195263"/>
                    <a:gd name="connsiteY3" fmla="*/ 78580 h 157162"/>
                    <a:gd name="connsiteX4" fmla="*/ 159544 w 195263"/>
                    <a:gd name="connsiteY4" fmla="*/ 157162 h 157162"/>
                    <a:gd name="connsiteX0" fmla="*/ 30958 w 152401"/>
                    <a:gd name="connsiteY0" fmla="*/ 157161 h 157162"/>
                    <a:gd name="connsiteX1" fmla="*/ 0 w 152401"/>
                    <a:gd name="connsiteY1" fmla="*/ 85724 h 157162"/>
                    <a:gd name="connsiteX2" fmla="*/ 73819 w 152401"/>
                    <a:gd name="connsiteY2" fmla="*/ 0 h 157162"/>
                    <a:gd name="connsiteX3" fmla="*/ 152401 w 152401"/>
                    <a:gd name="connsiteY3" fmla="*/ 78580 h 157162"/>
                    <a:gd name="connsiteX4" fmla="*/ 116682 w 152401"/>
                    <a:gd name="connsiteY4" fmla="*/ 157162 h 157162"/>
                    <a:gd name="connsiteX0" fmla="*/ 30958 w 152401"/>
                    <a:gd name="connsiteY0" fmla="*/ 154780 h 154781"/>
                    <a:gd name="connsiteX1" fmla="*/ 0 w 152401"/>
                    <a:gd name="connsiteY1" fmla="*/ 83343 h 154781"/>
                    <a:gd name="connsiteX2" fmla="*/ 76200 w 152401"/>
                    <a:gd name="connsiteY2" fmla="*/ 0 h 154781"/>
                    <a:gd name="connsiteX3" fmla="*/ 152401 w 152401"/>
                    <a:gd name="connsiteY3" fmla="*/ 76199 h 154781"/>
                    <a:gd name="connsiteX4" fmla="*/ 116682 w 152401"/>
                    <a:gd name="connsiteY4" fmla="*/ 154781 h 154781"/>
                    <a:gd name="connsiteX0" fmla="*/ 26195 w 147638"/>
                    <a:gd name="connsiteY0" fmla="*/ 154780 h 154781"/>
                    <a:gd name="connsiteX1" fmla="*/ 0 w 147638"/>
                    <a:gd name="connsiteY1" fmla="*/ 76199 h 154781"/>
                    <a:gd name="connsiteX2" fmla="*/ 71437 w 147638"/>
                    <a:gd name="connsiteY2" fmla="*/ 0 h 154781"/>
                    <a:gd name="connsiteX3" fmla="*/ 147638 w 147638"/>
                    <a:gd name="connsiteY3" fmla="*/ 76199 h 154781"/>
                    <a:gd name="connsiteX4" fmla="*/ 111919 w 147638"/>
                    <a:gd name="connsiteY4" fmla="*/ 154781 h 154781"/>
                    <a:gd name="connsiteX0" fmla="*/ 28576 w 150019"/>
                    <a:gd name="connsiteY0" fmla="*/ 154780 h 154781"/>
                    <a:gd name="connsiteX1" fmla="*/ 0 w 150019"/>
                    <a:gd name="connsiteY1" fmla="*/ 76199 h 154781"/>
                    <a:gd name="connsiteX2" fmla="*/ 73818 w 150019"/>
                    <a:gd name="connsiteY2" fmla="*/ 0 h 154781"/>
                    <a:gd name="connsiteX3" fmla="*/ 150019 w 150019"/>
                    <a:gd name="connsiteY3" fmla="*/ 76199 h 154781"/>
                    <a:gd name="connsiteX4" fmla="*/ 114300 w 150019"/>
                    <a:gd name="connsiteY4" fmla="*/ 154781 h 154781"/>
                    <a:gd name="connsiteX0" fmla="*/ 30957 w 152400"/>
                    <a:gd name="connsiteY0" fmla="*/ 154780 h 154781"/>
                    <a:gd name="connsiteX1" fmla="*/ 0 w 152400"/>
                    <a:gd name="connsiteY1" fmla="*/ 78580 h 154781"/>
                    <a:gd name="connsiteX2" fmla="*/ 76199 w 152400"/>
                    <a:gd name="connsiteY2" fmla="*/ 0 h 154781"/>
                    <a:gd name="connsiteX3" fmla="*/ 152400 w 152400"/>
                    <a:gd name="connsiteY3" fmla="*/ 76199 h 154781"/>
                    <a:gd name="connsiteX4" fmla="*/ 116681 w 152400"/>
                    <a:gd name="connsiteY4" fmla="*/ 154781 h 154781"/>
                    <a:gd name="connsiteX0" fmla="*/ 35719 w 157162"/>
                    <a:gd name="connsiteY0" fmla="*/ 154780 h 154781"/>
                    <a:gd name="connsiteX1" fmla="*/ 0 w 157162"/>
                    <a:gd name="connsiteY1" fmla="*/ 78580 h 154781"/>
                    <a:gd name="connsiteX2" fmla="*/ 80961 w 157162"/>
                    <a:gd name="connsiteY2" fmla="*/ 0 h 154781"/>
                    <a:gd name="connsiteX3" fmla="*/ 157162 w 157162"/>
                    <a:gd name="connsiteY3" fmla="*/ 76199 h 154781"/>
                    <a:gd name="connsiteX4" fmla="*/ 121443 w 157162"/>
                    <a:gd name="connsiteY4" fmla="*/ 154781 h 154781"/>
                    <a:gd name="connsiteX0" fmla="*/ 28576 w 150019"/>
                    <a:gd name="connsiteY0" fmla="*/ 154780 h 154781"/>
                    <a:gd name="connsiteX1" fmla="*/ 0 w 150019"/>
                    <a:gd name="connsiteY1" fmla="*/ 78580 h 154781"/>
                    <a:gd name="connsiteX2" fmla="*/ 73818 w 150019"/>
                    <a:gd name="connsiteY2" fmla="*/ 0 h 154781"/>
                    <a:gd name="connsiteX3" fmla="*/ 150019 w 150019"/>
                    <a:gd name="connsiteY3" fmla="*/ 76199 h 154781"/>
                    <a:gd name="connsiteX4" fmla="*/ 114300 w 150019"/>
                    <a:gd name="connsiteY4" fmla="*/ 154781 h 154781"/>
                    <a:gd name="connsiteX0" fmla="*/ 28576 w 150019"/>
                    <a:gd name="connsiteY0" fmla="*/ 154780 h 154781"/>
                    <a:gd name="connsiteX1" fmla="*/ 0 w 150019"/>
                    <a:gd name="connsiteY1" fmla="*/ 80962 h 154781"/>
                    <a:gd name="connsiteX2" fmla="*/ 73818 w 150019"/>
                    <a:gd name="connsiteY2" fmla="*/ 0 h 154781"/>
                    <a:gd name="connsiteX3" fmla="*/ 150019 w 150019"/>
                    <a:gd name="connsiteY3" fmla="*/ 76199 h 154781"/>
                    <a:gd name="connsiteX4" fmla="*/ 114300 w 150019"/>
                    <a:gd name="connsiteY4" fmla="*/ 154781 h 154781"/>
                    <a:gd name="connsiteX0" fmla="*/ 28576 w 150019"/>
                    <a:gd name="connsiteY0" fmla="*/ 154780 h 154781"/>
                    <a:gd name="connsiteX1" fmla="*/ 0 w 150019"/>
                    <a:gd name="connsiteY1" fmla="*/ 73818 h 154781"/>
                    <a:gd name="connsiteX2" fmla="*/ 73818 w 150019"/>
                    <a:gd name="connsiteY2" fmla="*/ 0 h 154781"/>
                    <a:gd name="connsiteX3" fmla="*/ 150019 w 150019"/>
                    <a:gd name="connsiteY3" fmla="*/ 76199 h 154781"/>
                    <a:gd name="connsiteX4" fmla="*/ 114300 w 150019"/>
                    <a:gd name="connsiteY4" fmla="*/ 154781 h 154781"/>
                    <a:gd name="connsiteX0" fmla="*/ 30958 w 152401"/>
                    <a:gd name="connsiteY0" fmla="*/ 154780 h 154781"/>
                    <a:gd name="connsiteX1" fmla="*/ 0 w 152401"/>
                    <a:gd name="connsiteY1" fmla="*/ 73818 h 154781"/>
                    <a:gd name="connsiteX2" fmla="*/ 76200 w 152401"/>
                    <a:gd name="connsiteY2" fmla="*/ 0 h 154781"/>
                    <a:gd name="connsiteX3" fmla="*/ 152401 w 152401"/>
                    <a:gd name="connsiteY3" fmla="*/ 76199 h 154781"/>
                    <a:gd name="connsiteX4" fmla="*/ 116682 w 152401"/>
                    <a:gd name="connsiteY4" fmla="*/ 154781 h 154781"/>
                    <a:gd name="connsiteX0" fmla="*/ 30958 w 152401"/>
                    <a:gd name="connsiteY0" fmla="*/ 154780 h 154781"/>
                    <a:gd name="connsiteX1" fmla="*/ 0 w 152401"/>
                    <a:gd name="connsiteY1" fmla="*/ 73818 h 154781"/>
                    <a:gd name="connsiteX2" fmla="*/ 76200 w 152401"/>
                    <a:gd name="connsiteY2" fmla="*/ 0 h 154781"/>
                    <a:gd name="connsiteX3" fmla="*/ 152401 w 152401"/>
                    <a:gd name="connsiteY3" fmla="*/ 76199 h 154781"/>
                    <a:gd name="connsiteX4" fmla="*/ 116682 w 152401"/>
                    <a:gd name="connsiteY4" fmla="*/ 154781 h 154781"/>
                    <a:gd name="connsiteX0" fmla="*/ 33339 w 154782"/>
                    <a:gd name="connsiteY0" fmla="*/ 154780 h 154781"/>
                    <a:gd name="connsiteX1" fmla="*/ 0 w 154782"/>
                    <a:gd name="connsiteY1" fmla="*/ 78580 h 154781"/>
                    <a:gd name="connsiteX2" fmla="*/ 78581 w 154782"/>
                    <a:gd name="connsiteY2" fmla="*/ 0 h 154781"/>
                    <a:gd name="connsiteX3" fmla="*/ 154782 w 154782"/>
                    <a:gd name="connsiteY3" fmla="*/ 76199 h 154781"/>
                    <a:gd name="connsiteX4" fmla="*/ 119063 w 154782"/>
                    <a:gd name="connsiteY4" fmla="*/ 154781 h 154781"/>
                    <a:gd name="connsiteX0" fmla="*/ 28576 w 150019"/>
                    <a:gd name="connsiteY0" fmla="*/ 154780 h 154781"/>
                    <a:gd name="connsiteX1" fmla="*/ 0 w 150019"/>
                    <a:gd name="connsiteY1" fmla="*/ 76199 h 154781"/>
                    <a:gd name="connsiteX2" fmla="*/ 73818 w 150019"/>
                    <a:gd name="connsiteY2" fmla="*/ 0 h 154781"/>
                    <a:gd name="connsiteX3" fmla="*/ 150019 w 150019"/>
                    <a:gd name="connsiteY3" fmla="*/ 76199 h 154781"/>
                    <a:gd name="connsiteX4" fmla="*/ 114300 w 150019"/>
                    <a:gd name="connsiteY4" fmla="*/ 154781 h 154781"/>
                    <a:gd name="connsiteX0" fmla="*/ 30958 w 152401"/>
                    <a:gd name="connsiteY0" fmla="*/ 154780 h 154781"/>
                    <a:gd name="connsiteX1" fmla="*/ 0 w 152401"/>
                    <a:gd name="connsiteY1" fmla="*/ 73818 h 154781"/>
                    <a:gd name="connsiteX2" fmla="*/ 76200 w 152401"/>
                    <a:gd name="connsiteY2" fmla="*/ 0 h 154781"/>
                    <a:gd name="connsiteX3" fmla="*/ 152401 w 152401"/>
                    <a:gd name="connsiteY3" fmla="*/ 76199 h 154781"/>
                    <a:gd name="connsiteX4" fmla="*/ 116682 w 152401"/>
                    <a:gd name="connsiteY4" fmla="*/ 154781 h 154781"/>
                    <a:gd name="connsiteX0" fmla="*/ 30958 w 152401"/>
                    <a:gd name="connsiteY0" fmla="*/ 154780 h 154781"/>
                    <a:gd name="connsiteX1" fmla="*/ 0 w 152401"/>
                    <a:gd name="connsiteY1" fmla="*/ 76199 h 154781"/>
                    <a:gd name="connsiteX2" fmla="*/ 76200 w 152401"/>
                    <a:gd name="connsiteY2" fmla="*/ 0 h 154781"/>
                    <a:gd name="connsiteX3" fmla="*/ 152401 w 152401"/>
                    <a:gd name="connsiteY3" fmla="*/ 76199 h 154781"/>
                    <a:gd name="connsiteX4" fmla="*/ 116682 w 152401"/>
                    <a:gd name="connsiteY4" fmla="*/ 154781 h 154781"/>
                    <a:gd name="connsiteX0" fmla="*/ 35721 w 152401"/>
                    <a:gd name="connsiteY0" fmla="*/ 150017 h 154781"/>
                    <a:gd name="connsiteX1" fmla="*/ 0 w 152401"/>
                    <a:gd name="connsiteY1" fmla="*/ 76199 h 154781"/>
                    <a:gd name="connsiteX2" fmla="*/ 76200 w 152401"/>
                    <a:gd name="connsiteY2" fmla="*/ 0 h 154781"/>
                    <a:gd name="connsiteX3" fmla="*/ 152401 w 152401"/>
                    <a:gd name="connsiteY3" fmla="*/ 76199 h 154781"/>
                    <a:gd name="connsiteX4" fmla="*/ 116682 w 152401"/>
                    <a:gd name="connsiteY4" fmla="*/ 154781 h 154781"/>
                    <a:gd name="connsiteX0" fmla="*/ 35721 w 152401"/>
                    <a:gd name="connsiteY0" fmla="*/ 150017 h 154781"/>
                    <a:gd name="connsiteX1" fmla="*/ 0 w 152401"/>
                    <a:gd name="connsiteY1" fmla="*/ 76199 h 154781"/>
                    <a:gd name="connsiteX2" fmla="*/ 76200 w 152401"/>
                    <a:gd name="connsiteY2" fmla="*/ 0 h 154781"/>
                    <a:gd name="connsiteX3" fmla="*/ 152401 w 152401"/>
                    <a:gd name="connsiteY3" fmla="*/ 76199 h 154781"/>
                    <a:gd name="connsiteX4" fmla="*/ 123826 w 152401"/>
                    <a:gd name="connsiteY4" fmla="*/ 154781 h 154781"/>
                    <a:gd name="connsiteX0" fmla="*/ 35721 w 152401"/>
                    <a:gd name="connsiteY0" fmla="*/ 150017 h 152400"/>
                    <a:gd name="connsiteX1" fmla="*/ 0 w 152401"/>
                    <a:gd name="connsiteY1" fmla="*/ 76199 h 152400"/>
                    <a:gd name="connsiteX2" fmla="*/ 76200 w 152401"/>
                    <a:gd name="connsiteY2" fmla="*/ 0 h 152400"/>
                    <a:gd name="connsiteX3" fmla="*/ 152401 w 152401"/>
                    <a:gd name="connsiteY3" fmla="*/ 76199 h 152400"/>
                    <a:gd name="connsiteX4" fmla="*/ 121445 w 152401"/>
                    <a:gd name="connsiteY4" fmla="*/ 152400 h 152400"/>
                    <a:gd name="connsiteX0" fmla="*/ 35721 w 152401"/>
                    <a:gd name="connsiteY0" fmla="*/ 150017 h 150017"/>
                    <a:gd name="connsiteX1" fmla="*/ 0 w 152401"/>
                    <a:gd name="connsiteY1" fmla="*/ 76199 h 150017"/>
                    <a:gd name="connsiteX2" fmla="*/ 76200 w 152401"/>
                    <a:gd name="connsiteY2" fmla="*/ 0 h 150017"/>
                    <a:gd name="connsiteX3" fmla="*/ 152401 w 152401"/>
                    <a:gd name="connsiteY3" fmla="*/ 76199 h 150017"/>
                    <a:gd name="connsiteX4" fmla="*/ 119064 w 152401"/>
                    <a:gd name="connsiteY4" fmla="*/ 147638 h 150017"/>
                    <a:gd name="connsiteX0" fmla="*/ 35721 w 152401"/>
                    <a:gd name="connsiteY0" fmla="*/ 150017 h 150020"/>
                    <a:gd name="connsiteX1" fmla="*/ 0 w 152401"/>
                    <a:gd name="connsiteY1" fmla="*/ 76199 h 150020"/>
                    <a:gd name="connsiteX2" fmla="*/ 76200 w 152401"/>
                    <a:gd name="connsiteY2" fmla="*/ 0 h 150020"/>
                    <a:gd name="connsiteX3" fmla="*/ 152401 w 152401"/>
                    <a:gd name="connsiteY3" fmla="*/ 76199 h 150020"/>
                    <a:gd name="connsiteX4" fmla="*/ 116682 w 152401"/>
                    <a:gd name="connsiteY4" fmla="*/ 150020 h 150020"/>
                    <a:gd name="connsiteX0" fmla="*/ 35721 w 152401"/>
                    <a:gd name="connsiteY0" fmla="*/ 150017 h 150020"/>
                    <a:gd name="connsiteX1" fmla="*/ 0 w 152401"/>
                    <a:gd name="connsiteY1" fmla="*/ 76199 h 150020"/>
                    <a:gd name="connsiteX2" fmla="*/ 76200 w 152401"/>
                    <a:gd name="connsiteY2" fmla="*/ 0 h 150020"/>
                    <a:gd name="connsiteX3" fmla="*/ 152401 w 152401"/>
                    <a:gd name="connsiteY3" fmla="*/ 76199 h 150020"/>
                    <a:gd name="connsiteX4" fmla="*/ 116682 w 152401"/>
                    <a:gd name="connsiteY4" fmla="*/ 150020 h 150020"/>
                    <a:gd name="connsiteX0" fmla="*/ 35721 w 152401"/>
                    <a:gd name="connsiteY0" fmla="*/ 150017 h 150020"/>
                    <a:gd name="connsiteX1" fmla="*/ 0 w 152401"/>
                    <a:gd name="connsiteY1" fmla="*/ 76199 h 150020"/>
                    <a:gd name="connsiteX2" fmla="*/ 76200 w 152401"/>
                    <a:gd name="connsiteY2" fmla="*/ 0 h 150020"/>
                    <a:gd name="connsiteX3" fmla="*/ 152401 w 152401"/>
                    <a:gd name="connsiteY3" fmla="*/ 76199 h 150020"/>
                    <a:gd name="connsiteX4" fmla="*/ 116682 w 152401"/>
                    <a:gd name="connsiteY4" fmla="*/ 150020 h 150020"/>
                    <a:gd name="connsiteX0" fmla="*/ 35721 w 152401"/>
                    <a:gd name="connsiteY0" fmla="*/ 150017 h 150020"/>
                    <a:gd name="connsiteX1" fmla="*/ 0 w 152401"/>
                    <a:gd name="connsiteY1" fmla="*/ 76199 h 150020"/>
                    <a:gd name="connsiteX2" fmla="*/ 76200 w 152401"/>
                    <a:gd name="connsiteY2" fmla="*/ 0 h 150020"/>
                    <a:gd name="connsiteX3" fmla="*/ 152401 w 152401"/>
                    <a:gd name="connsiteY3" fmla="*/ 76199 h 150020"/>
                    <a:gd name="connsiteX4" fmla="*/ 116682 w 152401"/>
                    <a:gd name="connsiteY4" fmla="*/ 150020 h 150020"/>
                    <a:gd name="connsiteX0" fmla="*/ 35721 w 152401"/>
                    <a:gd name="connsiteY0" fmla="*/ 150017 h 150020"/>
                    <a:gd name="connsiteX1" fmla="*/ 0 w 152401"/>
                    <a:gd name="connsiteY1" fmla="*/ 76199 h 150020"/>
                    <a:gd name="connsiteX2" fmla="*/ 76200 w 152401"/>
                    <a:gd name="connsiteY2" fmla="*/ 0 h 150020"/>
                    <a:gd name="connsiteX3" fmla="*/ 152401 w 152401"/>
                    <a:gd name="connsiteY3" fmla="*/ 76199 h 150020"/>
                    <a:gd name="connsiteX4" fmla="*/ 116682 w 152401"/>
                    <a:gd name="connsiteY4" fmla="*/ 150020 h 150020"/>
                    <a:gd name="connsiteX0" fmla="*/ 35721 w 153268"/>
                    <a:gd name="connsiteY0" fmla="*/ 150017 h 150020"/>
                    <a:gd name="connsiteX1" fmla="*/ 0 w 153268"/>
                    <a:gd name="connsiteY1" fmla="*/ 76199 h 150020"/>
                    <a:gd name="connsiteX2" fmla="*/ 76200 w 153268"/>
                    <a:gd name="connsiteY2" fmla="*/ 0 h 150020"/>
                    <a:gd name="connsiteX3" fmla="*/ 152401 w 153268"/>
                    <a:gd name="connsiteY3" fmla="*/ 76199 h 150020"/>
                    <a:gd name="connsiteX4" fmla="*/ 116682 w 153268"/>
                    <a:gd name="connsiteY4" fmla="*/ 150020 h 150020"/>
                    <a:gd name="connsiteX0" fmla="*/ 35721 w 153268"/>
                    <a:gd name="connsiteY0" fmla="*/ 150017 h 150020"/>
                    <a:gd name="connsiteX1" fmla="*/ 0 w 153268"/>
                    <a:gd name="connsiteY1" fmla="*/ 76199 h 150020"/>
                    <a:gd name="connsiteX2" fmla="*/ 76200 w 153268"/>
                    <a:gd name="connsiteY2" fmla="*/ 0 h 150020"/>
                    <a:gd name="connsiteX3" fmla="*/ 152401 w 153268"/>
                    <a:gd name="connsiteY3" fmla="*/ 76199 h 150020"/>
                    <a:gd name="connsiteX4" fmla="*/ 116682 w 153268"/>
                    <a:gd name="connsiteY4" fmla="*/ 150020 h 150020"/>
                    <a:gd name="connsiteX0" fmla="*/ 35721 w 153268"/>
                    <a:gd name="connsiteY0" fmla="*/ 150017 h 150020"/>
                    <a:gd name="connsiteX1" fmla="*/ 0 w 153268"/>
                    <a:gd name="connsiteY1" fmla="*/ 76199 h 150020"/>
                    <a:gd name="connsiteX2" fmla="*/ 76200 w 153268"/>
                    <a:gd name="connsiteY2" fmla="*/ 0 h 150020"/>
                    <a:gd name="connsiteX3" fmla="*/ 152401 w 153268"/>
                    <a:gd name="connsiteY3" fmla="*/ 76199 h 150020"/>
                    <a:gd name="connsiteX4" fmla="*/ 116682 w 153268"/>
                    <a:gd name="connsiteY4" fmla="*/ 150020 h 150020"/>
                    <a:gd name="connsiteX0" fmla="*/ 35721 w 153268"/>
                    <a:gd name="connsiteY0" fmla="*/ 150017 h 150020"/>
                    <a:gd name="connsiteX1" fmla="*/ 0 w 153268"/>
                    <a:gd name="connsiteY1" fmla="*/ 76199 h 150020"/>
                    <a:gd name="connsiteX2" fmla="*/ 76200 w 153268"/>
                    <a:gd name="connsiteY2" fmla="*/ 0 h 150020"/>
                    <a:gd name="connsiteX3" fmla="*/ 152401 w 153268"/>
                    <a:gd name="connsiteY3" fmla="*/ 76199 h 150020"/>
                    <a:gd name="connsiteX4" fmla="*/ 116682 w 153268"/>
                    <a:gd name="connsiteY4" fmla="*/ 150020 h 150020"/>
                    <a:gd name="connsiteX0" fmla="*/ 35721 w 153268"/>
                    <a:gd name="connsiteY0" fmla="*/ 150017 h 150020"/>
                    <a:gd name="connsiteX1" fmla="*/ 0 w 153268"/>
                    <a:gd name="connsiteY1" fmla="*/ 76199 h 150020"/>
                    <a:gd name="connsiteX2" fmla="*/ 76200 w 153268"/>
                    <a:gd name="connsiteY2" fmla="*/ 0 h 150020"/>
                    <a:gd name="connsiteX3" fmla="*/ 152401 w 153268"/>
                    <a:gd name="connsiteY3" fmla="*/ 76199 h 150020"/>
                    <a:gd name="connsiteX4" fmla="*/ 116682 w 153268"/>
                    <a:gd name="connsiteY4" fmla="*/ 150020 h 150020"/>
                    <a:gd name="connsiteX0" fmla="*/ 35721 w 153268"/>
                    <a:gd name="connsiteY0" fmla="*/ 150017 h 150020"/>
                    <a:gd name="connsiteX1" fmla="*/ 0 w 153268"/>
                    <a:gd name="connsiteY1" fmla="*/ 76199 h 150020"/>
                    <a:gd name="connsiteX2" fmla="*/ 76200 w 153268"/>
                    <a:gd name="connsiteY2" fmla="*/ 0 h 150020"/>
                    <a:gd name="connsiteX3" fmla="*/ 152401 w 153268"/>
                    <a:gd name="connsiteY3" fmla="*/ 76199 h 150020"/>
                    <a:gd name="connsiteX4" fmla="*/ 116682 w 153268"/>
                    <a:gd name="connsiteY4" fmla="*/ 150020 h 150020"/>
                    <a:gd name="connsiteX0" fmla="*/ 0 w 117547"/>
                    <a:gd name="connsiteY0" fmla="*/ 150017 h 150020"/>
                    <a:gd name="connsiteX1" fmla="*/ 40479 w 117547"/>
                    <a:gd name="connsiteY1" fmla="*/ 0 h 150020"/>
                    <a:gd name="connsiteX2" fmla="*/ 116680 w 117547"/>
                    <a:gd name="connsiteY2" fmla="*/ 76199 h 150020"/>
                    <a:gd name="connsiteX3" fmla="*/ 80961 w 117547"/>
                    <a:gd name="connsiteY3" fmla="*/ 150020 h 150020"/>
                    <a:gd name="connsiteX0" fmla="*/ 0 w 77068"/>
                    <a:gd name="connsiteY0" fmla="*/ 0 h 150020"/>
                    <a:gd name="connsiteX1" fmla="*/ 76201 w 77068"/>
                    <a:gd name="connsiteY1" fmla="*/ 76199 h 150020"/>
                    <a:gd name="connsiteX2" fmla="*/ 40482 w 77068"/>
                    <a:gd name="connsiteY2" fmla="*/ 150020 h 15002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77068" h="150020">
                      <a:moveTo>
                        <a:pt x="0" y="0"/>
                      </a:moveTo>
                      <a:cubicBezTo>
                        <a:pt x="77787" y="1588"/>
                        <a:pt x="79376" y="29368"/>
                        <a:pt x="76201" y="76199"/>
                      </a:cubicBezTo>
                      <a:cubicBezTo>
                        <a:pt x="71439" y="131762"/>
                        <a:pt x="52388" y="125413"/>
                        <a:pt x="40482" y="150020"/>
                      </a:cubicBezTo>
                    </a:path>
                  </a:pathLst>
                </a:custGeom>
                <a:noFill/>
                <a:ln w="25400">
                  <a:solidFill>
                    <a:srgbClr val="6969B6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CA" dirty="0"/>
                </a:p>
              </p:txBody>
            </p:sp>
          </p:grpSp>
          <p:grpSp>
            <p:nvGrpSpPr>
              <p:cNvPr id="35" name="Group 34"/>
              <p:cNvGrpSpPr/>
              <p:nvPr/>
            </p:nvGrpSpPr>
            <p:grpSpPr>
              <a:xfrm rot="3840000">
                <a:off x="1087386" y="2200851"/>
                <a:ext cx="153024" cy="150020"/>
                <a:chOff x="534893" y="1981085"/>
                <a:chExt cx="153024" cy="150020"/>
              </a:xfrm>
            </p:grpSpPr>
            <p:sp>
              <p:nvSpPr>
                <p:cNvPr id="36" name="Freeform 35"/>
                <p:cNvSpPr/>
                <p:nvPr/>
              </p:nvSpPr>
              <p:spPr>
                <a:xfrm>
                  <a:off x="610849" y="1981085"/>
                  <a:ext cx="77068" cy="150020"/>
                </a:xfrm>
                <a:custGeom>
                  <a:avLst/>
                  <a:gdLst>
                    <a:gd name="connsiteX0" fmla="*/ 0 w 295275"/>
                    <a:gd name="connsiteY0" fmla="*/ 152400 h 152400"/>
                    <a:gd name="connsiteX1" fmla="*/ 0 w 295275"/>
                    <a:gd name="connsiteY1" fmla="*/ 152400 h 152400"/>
                    <a:gd name="connsiteX2" fmla="*/ 66675 w 295275"/>
                    <a:gd name="connsiteY2" fmla="*/ 123825 h 152400"/>
                    <a:gd name="connsiteX3" fmla="*/ 38100 w 295275"/>
                    <a:gd name="connsiteY3" fmla="*/ 47625 h 152400"/>
                    <a:gd name="connsiteX4" fmla="*/ 142875 w 295275"/>
                    <a:gd name="connsiteY4" fmla="*/ 0 h 152400"/>
                    <a:gd name="connsiteX5" fmla="*/ 238125 w 295275"/>
                    <a:gd name="connsiteY5" fmla="*/ 47625 h 152400"/>
                    <a:gd name="connsiteX6" fmla="*/ 209550 w 295275"/>
                    <a:gd name="connsiteY6" fmla="*/ 133350 h 152400"/>
                    <a:gd name="connsiteX7" fmla="*/ 295275 w 295275"/>
                    <a:gd name="connsiteY7" fmla="*/ 152400 h 152400"/>
                    <a:gd name="connsiteX0" fmla="*/ 0 w 277485"/>
                    <a:gd name="connsiteY0" fmla="*/ 152400 h 163073"/>
                    <a:gd name="connsiteX1" fmla="*/ 0 w 277485"/>
                    <a:gd name="connsiteY1" fmla="*/ 152400 h 163073"/>
                    <a:gd name="connsiteX2" fmla="*/ 66675 w 277485"/>
                    <a:gd name="connsiteY2" fmla="*/ 123825 h 163073"/>
                    <a:gd name="connsiteX3" fmla="*/ 38100 w 277485"/>
                    <a:gd name="connsiteY3" fmla="*/ 47625 h 163073"/>
                    <a:gd name="connsiteX4" fmla="*/ 142875 w 277485"/>
                    <a:gd name="connsiteY4" fmla="*/ 0 h 163073"/>
                    <a:gd name="connsiteX5" fmla="*/ 238125 w 277485"/>
                    <a:gd name="connsiteY5" fmla="*/ 47625 h 163073"/>
                    <a:gd name="connsiteX6" fmla="*/ 209550 w 277485"/>
                    <a:gd name="connsiteY6" fmla="*/ 133350 h 163073"/>
                    <a:gd name="connsiteX7" fmla="*/ 277485 w 277485"/>
                    <a:gd name="connsiteY7" fmla="*/ 163073 h 163073"/>
                    <a:gd name="connsiteX0" fmla="*/ 0 w 277485"/>
                    <a:gd name="connsiteY0" fmla="*/ 152400 h 163073"/>
                    <a:gd name="connsiteX1" fmla="*/ 21348 w 277485"/>
                    <a:gd name="connsiteY1" fmla="*/ 141726 h 163073"/>
                    <a:gd name="connsiteX2" fmla="*/ 66675 w 277485"/>
                    <a:gd name="connsiteY2" fmla="*/ 123825 h 163073"/>
                    <a:gd name="connsiteX3" fmla="*/ 38100 w 277485"/>
                    <a:gd name="connsiteY3" fmla="*/ 47625 h 163073"/>
                    <a:gd name="connsiteX4" fmla="*/ 142875 w 277485"/>
                    <a:gd name="connsiteY4" fmla="*/ 0 h 163073"/>
                    <a:gd name="connsiteX5" fmla="*/ 238125 w 277485"/>
                    <a:gd name="connsiteY5" fmla="*/ 47625 h 163073"/>
                    <a:gd name="connsiteX6" fmla="*/ 209550 w 277485"/>
                    <a:gd name="connsiteY6" fmla="*/ 133350 h 163073"/>
                    <a:gd name="connsiteX7" fmla="*/ 277485 w 277485"/>
                    <a:gd name="connsiteY7" fmla="*/ 163073 h 163073"/>
                    <a:gd name="connsiteX0" fmla="*/ 35654 w 256212"/>
                    <a:gd name="connsiteY0" fmla="*/ 163073 h 163073"/>
                    <a:gd name="connsiteX1" fmla="*/ 75 w 256212"/>
                    <a:gd name="connsiteY1" fmla="*/ 141726 h 163073"/>
                    <a:gd name="connsiteX2" fmla="*/ 45402 w 256212"/>
                    <a:gd name="connsiteY2" fmla="*/ 123825 h 163073"/>
                    <a:gd name="connsiteX3" fmla="*/ 16827 w 256212"/>
                    <a:gd name="connsiteY3" fmla="*/ 47625 h 163073"/>
                    <a:gd name="connsiteX4" fmla="*/ 121602 w 256212"/>
                    <a:gd name="connsiteY4" fmla="*/ 0 h 163073"/>
                    <a:gd name="connsiteX5" fmla="*/ 216852 w 256212"/>
                    <a:gd name="connsiteY5" fmla="*/ 47625 h 163073"/>
                    <a:gd name="connsiteX6" fmla="*/ 188277 w 256212"/>
                    <a:gd name="connsiteY6" fmla="*/ 133350 h 163073"/>
                    <a:gd name="connsiteX7" fmla="*/ 256212 w 256212"/>
                    <a:gd name="connsiteY7" fmla="*/ 163073 h 163073"/>
                    <a:gd name="connsiteX0" fmla="*/ 0 w 256137"/>
                    <a:gd name="connsiteY0" fmla="*/ 141726 h 163073"/>
                    <a:gd name="connsiteX1" fmla="*/ 45327 w 256137"/>
                    <a:gd name="connsiteY1" fmla="*/ 123825 h 163073"/>
                    <a:gd name="connsiteX2" fmla="*/ 16752 w 256137"/>
                    <a:gd name="connsiteY2" fmla="*/ 47625 h 163073"/>
                    <a:gd name="connsiteX3" fmla="*/ 121527 w 256137"/>
                    <a:gd name="connsiteY3" fmla="*/ 0 h 163073"/>
                    <a:gd name="connsiteX4" fmla="*/ 216777 w 256137"/>
                    <a:gd name="connsiteY4" fmla="*/ 47625 h 163073"/>
                    <a:gd name="connsiteX5" fmla="*/ 188202 w 256137"/>
                    <a:gd name="connsiteY5" fmla="*/ 133350 h 163073"/>
                    <a:gd name="connsiteX6" fmla="*/ 256137 w 256137"/>
                    <a:gd name="connsiteY6" fmla="*/ 163073 h 163073"/>
                    <a:gd name="connsiteX0" fmla="*/ 8153 w 239385"/>
                    <a:gd name="connsiteY0" fmla="*/ 152400 h 163073"/>
                    <a:gd name="connsiteX1" fmla="*/ 28575 w 239385"/>
                    <a:gd name="connsiteY1" fmla="*/ 123825 h 163073"/>
                    <a:gd name="connsiteX2" fmla="*/ 0 w 239385"/>
                    <a:gd name="connsiteY2" fmla="*/ 47625 h 163073"/>
                    <a:gd name="connsiteX3" fmla="*/ 104775 w 239385"/>
                    <a:gd name="connsiteY3" fmla="*/ 0 h 163073"/>
                    <a:gd name="connsiteX4" fmla="*/ 200025 w 239385"/>
                    <a:gd name="connsiteY4" fmla="*/ 47625 h 163073"/>
                    <a:gd name="connsiteX5" fmla="*/ 171450 w 239385"/>
                    <a:gd name="connsiteY5" fmla="*/ 133350 h 163073"/>
                    <a:gd name="connsiteX6" fmla="*/ 239385 w 239385"/>
                    <a:gd name="connsiteY6" fmla="*/ 163073 h 163073"/>
                    <a:gd name="connsiteX0" fmla="*/ 8153 w 239385"/>
                    <a:gd name="connsiteY0" fmla="*/ 152400 h 163073"/>
                    <a:gd name="connsiteX1" fmla="*/ 35719 w 239385"/>
                    <a:gd name="connsiteY1" fmla="*/ 138112 h 163073"/>
                    <a:gd name="connsiteX2" fmla="*/ 0 w 239385"/>
                    <a:gd name="connsiteY2" fmla="*/ 47625 h 163073"/>
                    <a:gd name="connsiteX3" fmla="*/ 104775 w 239385"/>
                    <a:gd name="connsiteY3" fmla="*/ 0 h 163073"/>
                    <a:gd name="connsiteX4" fmla="*/ 200025 w 239385"/>
                    <a:gd name="connsiteY4" fmla="*/ 47625 h 163073"/>
                    <a:gd name="connsiteX5" fmla="*/ 171450 w 239385"/>
                    <a:gd name="connsiteY5" fmla="*/ 133350 h 163073"/>
                    <a:gd name="connsiteX6" fmla="*/ 239385 w 239385"/>
                    <a:gd name="connsiteY6" fmla="*/ 163073 h 163073"/>
                    <a:gd name="connsiteX0" fmla="*/ 35719 w 239385"/>
                    <a:gd name="connsiteY0" fmla="*/ 138112 h 163073"/>
                    <a:gd name="connsiteX1" fmla="*/ 0 w 239385"/>
                    <a:gd name="connsiteY1" fmla="*/ 47625 h 163073"/>
                    <a:gd name="connsiteX2" fmla="*/ 104775 w 239385"/>
                    <a:gd name="connsiteY2" fmla="*/ 0 h 163073"/>
                    <a:gd name="connsiteX3" fmla="*/ 200025 w 239385"/>
                    <a:gd name="connsiteY3" fmla="*/ 47625 h 163073"/>
                    <a:gd name="connsiteX4" fmla="*/ 171450 w 239385"/>
                    <a:gd name="connsiteY4" fmla="*/ 133350 h 163073"/>
                    <a:gd name="connsiteX5" fmla="*/ 239385 w 239385"/>
                    <a:gd name="connsiteY5" fmla="*/ 163073 h 163073"/>
                    <a:gd name="connsiteX0" fmla="*/ 45244 w 239385"/>
                    <a:gd name="connsiteY0" fmla="*/ 138112 h 163073"/>
                    <a:gd name="connsiteX1" fmla="*/ 0 w 239385"/>
                    <a:gd name="connsiteY1" fmla="*/ 47625 h 163073"/>
                    <a:gd name="connsiteX2" fmla="*/ 104775 w 239385"/>
                    <a:gd name="connsiteY2" fmla="*/ 0 h 163073"/>
                    <a:gd name="connsiteX3" fmla="*/ 200025 w 239385"/>
                    <a:gd name="connsiteY3" fmla="*/ 47625 h 163073"/>
                    <a:gd name="connsiteX4" fmla="*/ 171450 w 239385"/>
                    <a:gd name="connsiteY4" fmla="*/ 133350 h 163073"/>
                    <a:gd name="connsiteX5" fmla="*/ 239385 w 239385"/>
                    <a:gd name="connsiteY5" fmla="*/ 163073 h 163073"/>
                    <a:gd name="connsiteX0" fmla="*/ 45244 w 200025"/>
                    <a:gd name="connsiteY0" fmla="*/ 138112 h 138112"/>
                    <a:gd name="connsiteX1" fmla="*/ 0 w 200025"/>
                    <a:gd name="connsiteY1" fmla="*/ 47625 h 138112"/>
                    <a:gd name="connsiteX2" fmla="*/ 104775 w 200025"/>
                    <a:gd name="connsiteY2" fmla="*/ 0 h 138112"/>
                    <a:gd name="connsiteX3" fmla="*/ 200025 w 200025"/>
                    <a:gd name="connsiteY3" fmla="*/ 47625 h 138112"/>
                    <a:gd name="connsiteX4" fmla="*/ 171450 w 200025"/>
                    <a:gd name="connsiteY4" fmla="*/ 133350 h 138112"/>
                    <a:gd name="connsiteX0" fmla="*/ 45244 w 200025"/>
                    <a:gd name="connsiteY0" fmla="*/ 138112 h 138112"/>
                    <a:gd name="connsiteX1" fmla="*/ 0 w 200025"/>
                    <a:gd name="connsiteY1" fmla="*/ 47625 h 138112"/>
                    <a:gd name="connsiteX2" fmla="*/ 104775 w 200025"/>
                    <a:gd name="connsiteY2" fmla="*/ 0 h 138112"/>
                    <a:gd name="connsiteX3" fmla="*/ 200025 w 200025"/>
                    <a:gd name="connsiteY3" fmla="*/ 47625 h 138112"/>
                    <a:gd name="connsiteX4" fmla="*/ 164306 w 200025"/>
                    <a:gd name="connsiteY4" fmla="*/ 135731 h 138112"/>
                    <a:gd name="connsiteX0" fmla="*/ 45244 w 200025"/>
                    <a:gd name="connsiteY0" fmla="*/ 150018 h 150018"/>
                    <a:gd name="connsiteX1" fmla="*/ 0 w 200025"/>
                    <a:gd name="connsiteY1" fmla="*/ 59531 h 150018"/>
                    <a:gd name="connsiteX2" fmla="*/ 107156 w 200025"/>
                    <a:gd name="connsiteY2" fmla="*/ 0 h 150018"/>
                    <a:gd name="connsiteX3" fmla="*/ 200025 w 200025"/>
                    <a:gd name="connsiteY3" fmla="*/ 59531 h 150018"/>
                    <a:gd name="connsiteX4" fmla="*/ 164306 w 200025"/>
                    <a:gd name="connsiteY4" fmla="*/ 147637 h 150018"/>
                    <a:gd name="connsiteX0" fmla="*/ 45244 w 216694"/>
                    <a:gd name="connsiteY0" fmla="*/ 150018 h 150018"/>
                    <a:gd name="connsiteX1" fmla="*/ 0 w 216694"/>
                    <a:gd name="connsiteY1" fmla="*/ 59531 h 150018"/>
                    <a:gd name="connsiteX2" fmla="*/ 107156 w 216694"/>
                    <a:gd name="connsiteY2" fmla="*/ 0 h 150018"/>
                    <a:gd name="connsiteX3" fmla="*/ 216694 w 216694"/>
                    <a:gd name="connsiteY3" fmla="*/ 80962 h 150018"/>
                    <a:gd name="connsiteX4" fmla="*/ 164306 w 216694"/>
                    <a:gd name="connsiteY4" fmla="*/ 147637 h 150018"/>
                    <a:gd name="connsiteX0" fmla="*/ 45244 w 226219"/>
                    <a:gd name="connsiteY0" fmla="*/ 150018 h 150018"/>
                    <a:gd name="connsiteX1" fmla="*/ 0 w 226219"/>
                    <a:gd name="connsiteY1" fmla="*/ 59531 h 150018"/>
                    <a:gd name="connsiteX2" fmla="*/ 107156 w 226219"/>
                    <a:gd name="connsiteY2" fmla="*/ 0 h 150018"/>
                    <a:gd name="connsiteX3" fmla="*/ 226219 w 226219"/>
                    <a:gd name="connsiteY3" fmla="*/ 83343 h 150018"/>
                    <a:gd name="connsiteX4" fmla="*/ 164306 w 226219"/>
                    <a:gd name="connsiteY4" fmla="*/ 147637 h 150018"/>
                    <a:gd name="connsiteX0" fmla="*/ 54769 w 235744"/>
                    <a:gd name="connsiteY0" fmla="*/ 150018 h 150018"/>
                    <a:gd name="connsiteX1" fmla="*/ 0 w 235744"/>
                    <a:gd name="connsiteY1" fmla="*/ 83343 h 150018"/>
                    <a:gd name="connsiteX2" fmla="*/ 116681 w 235744"/>
                    <a:gd name="connsiteY2" fmla="*/ 0 h 150018"/>
                    <a:gd name="connsiteX3" fmla="*/ 235744 w 235744"/>
                    <a:gd name="connsiteY3" fmla="*/ 83343 h 150018"/>
                    <a:gd name="connsiteX4" fmla="*/ 173831 w 235744"/>
                    <a:gd name="connsiteY4" fmla="*/ 147637 h 150018"/>
                    <a:gd name="connsiteX0" fmla="*/ 54769 w 235744"/>
                    <a:gd name="connsiteY0" fmla="*/ 150018 h 157162"/>
                    <a:gd name="connsiteX1" fmla="*/ 0 w 235744"/>
                    <a:gd name="connsiteY1" fmla="*/ 83343 h 157162"/>
                    <a:gd name="connsiteX2" fmla="*/ 116681 w 235744"/>
                    <a:gd name="connsiteY2" fmla="*/ 0 h 157162"/>
                    <a:gd name="connsiteX3" fmla="*/ 235744 w 235744"/>
                    <a:gd name="connsiteY3" fmla="*/ 83343 h 157162"/>
                    <a:gd name="connsiteX4" fmla="*/ 159544 w 235744"/>
                    <a:gd name="connsiteY4" fmla="*/ 157162 h 157162"/>
                    <a:gd name="connsiteX0" fmla="*/ 71438 w 235744"/>
                    <a:gd name="connsiteY0" fmla="*/ 157161 h 157162"/>
                    <a:gd name="connsiteX1" fmla="*/ 0 w 235744"/>
                    <a:gd name="connsiteY1" fmla="*/ 83343 h 157162"/>
                    <a:gd name="connsiteX2" fmla="*/ 116681 w 235744"/>
                    <a:gd name="connsiteY2" fmla="*/ 0 h 157162"/>
                    <a:gd name="connsiteX3" fmla="*/ 235744 w 235744"/>
                    <a:gd name="connsiteY3" fmla="*/ 83343 h 157162"/>
                    <a:gd name="connsiteX4" fmla="*/ 159544 w 235744"/>
                    <a:gd name="connsiteY4" fmla="*/ 157162 h 157162"/>
                    <a:gd name="connsiteX0" fmla="*/ 73820 w 235744"/>
                    <a:gd name="connsiteY0" fmla="*/ 157161 h 157162"/>
                    <a:gd name="connsiteX1" fmla="*/ 0 w 235744"/>
                    <a:gd name="connsiteY1" fmla="*/ 83343 h 157162"/>
                    <a:gd name="connsiteX2" fmla="*/ 116681 w 235744"/>
                    <a:gd name="connsiteY2" fmla="*/ 0 h 157162"/>
                    <a:gd name="connsiteX3" fmla="*/ 235744 w 235744"/>
                    <a:gd name="connsiteY3" fmla="*/ 83343 h 157162"/>
                    <a:gd name="connsiteX4" fmla="*/ 159544 w 235744"/>
                    <a:gd name="connsiteY4" fmla="*/ 157162 h 157162"/>
                    <a:gd name="connsiteX0" fmla="*/ 73820 w 195263"/>
                    <a:gd name="connsiteY0" fmla="*/ 157161 h 157162"/>
                    <a:gd name="connsiteX1" fmla="*/ 0 w 195263"/>
                    <a:gd name="connsiteY1" fmla="*/ 83343 h 157162"/>
                    <a:gd name="connsiteX2" fmla="*/ 116681 w 195263"/>
                    <a:gd name="connsiteY2" fmla="*/ 0 h 157162"/>
                    <a:gd name="connsiteX3" fmla="*/ 195263 w 195263"/>
                    <a:gd name="connsiteY3" fmla="*/ 78580 h 157162"/>
                    <a:gd name="connsiteX4" fmla="*/ 159544 w 195263"/>
                    <a:gd name="connsiteY4" fmla="*/ 157162 h 157162"/>
                    <a:gd name="connsiteX0" fmla="*/ 30958 w 152401"/>
                    <a:gd name="connsiteY0" fmla="*/ 157161 h 157162"/>
                    <a:gd name="connsiteX1" fmla="*/ 0 w 152401"/>
                    <a:gd name="connsiteY1" fmla="*/ 85724 h 157162"/>
                    <a:gd name="connsiteX2" fmla="*/ 73819 w 152401"/>
                    <a:gd name="connsiteY2" fmla="*/ 0 h 157162"/>
                    <a:gd name="connsiteX3" fmla="*/ 152401 w 152401"/>
                    <a:gd name="connsiteY3" fmla="*/ 78580 h 157162"/>
                    <a:gd name="connsiteX4" fmla="*/ 116682 w 152401"/>
                    <a:gd name="connsiteY4" fmla="*/ 157162 h 157162"/>
                    <a:gd name="connsiteX0" fmla="*/ 30958 w 152401"/>
                    <a:gd name="connsiteY0" fmla="*/ 154780 h 154781"/>
                    <a:gd name="connsiteX1" fmla="*/ 0 w 152401"/>
                    <a:gd name="connsiteY1" fmla="*/ 83343 h 154781"/>
                    <a:gd name="connsiteX2" fmla="*/ 76200 w 152401"/>
                    <a:gd name="connsiteY2" fmla="*/ 0 h 154781"/>
                    <a:gd name="connsiteX3" fmla="*/ 152401 w 152401"/>
                    <a:gd name="connsiteY3" fmla="*/ 76199 h 154781"/>
                    <a:gd name="connsiteX4" fmla="*/ 116682 w 152401"/>
                    <a:gd name="connsiteY4" fmla="*/ 154781 h 154781"/>
                    <a:gd name="connsiteX0" fmla="*/ 26195 w 147638"/>
                    <a:gd name="connsiteY0" fmla="*/ 154780 h 154781"/>
                    <a:gd name="connsiteX1" fmla="*/ 0 w 147638"/>
                    <a:gd name="connsiteY1" fmla="*/ 76199 h 154781"/>
                    <a:gd name="connsiteX2" fmla="*/ 71437 w 147638"/>
                    <a:gd name="connsiteY2" fmla="*/ 0 h 154781"/>
                    <a:gd name="connsiteX3" fmla="*/ 147638 w 147638"/>
                    <a:gd name="connsiteY3" fmla="*/ 76199 h 154781"/>
                    <a:gd name="connsiteX4" fmla="*/ 111919 w 147638"/>
                    <a:gd name="connsiteY4" fmla="*/ 154781 h 154781"/>
                    <a:gd name="connsiteX0" fmla="*/ 28576 w 150019"/>
                    <a:gd name="connsiteY0" fmla="*/ 154780 h 154781"/>
                    <a:gd name="connsiteX1" fmla="*/ 0 w 150019"/>
                    <a:gd name="connsiteY1" fmla="*/ 76199 h 154781"/>
                    <a:gd name="connsiteX2" fmla="*/ 73818 w 150019"/>
                    <a:gd name="connsiteY2" fmla="*/ 0 h 154781"/>
                    <a:gd name="connsiteX3" fmla="*/ 150019 w 150019"/>
                    <a:gd name="connsiteY3" fmla="*/ 76199 h 154781"/>
                    <a:gd name="connsiteX4" fmla="*/ 114300 w 150019"/>
                    <a:gd name="connsiteY4" fmla="*/ 154781 h 154781"/>
                    <a:gd name="connsiteX0" fmla="*/ 30957 w 152400"/>
                    <a:gd name="connsiteY0" fmla="*/ 154780 h 154781"/>
                    <a:gd name="connsiteX1" fmla="*/ 0 w 152400"/>
                    <a:gd name="connsiteY1" fmla="*/ 78580 h 154781"/>
                    <a:gd name="connsiteX2" fmla="*/ 76199 w 152400"/>
                    <a:gd name="connsiteY2" fmla="*/ 0 h 154781"/>
                    <a:gd name="connsiteX3" fmla="*/ 152400 w 152400"/>
                    <a:gd name="connsiteY3" fmla="*/ 76199 h 154781"/>
                    <a:gd name="connsiteX4" fmla="*/ 116681 w 152400"/>
                    <a:gd name="connsiteY4" fmla="*/ 154781 h 154781"/>
                    <a:gd name="connsiteX0" fmla="*/ 35719 w 157162"/>
                    <a:gd name="connsiteY0" fmla="*/ 154780 h 154781"/>
                    <a:gd name="connsiteX1" fmla="*/ 0 w 157162"/>
                    <a:gd name="connsiteY1" fmla="*/ 78580 h 154781"/>
                    <a:gd name="connsiteX2" fmla="*/ 80961 w 157162"/>
                    <a:gd name="connsiteY2" fmla="*/ 0 h 154781"/>
                    <a:gd name="connsiteX3" fmla="*/ 157162 w 157162"/>
                    <a:gd name="connsiteY3" fmla="*/ 76199 h 154781"/>
                    <a:gd name="connsiteX4" fmla="*/ 121443 w 157162"/>
                    <a:gd name="connsiteY4" fmla="*/ 154781 h 154781"/>
                    <a:gd name="connsiteX0" fmla="*/ 28576 w 150019"/>
                    <a:gd name="connsiteY0" fmla="*/ 154780 h 154781"/>
                    <a:gd name="connsiteX1" fmla="*/ 0 w 150019"/>
                    <a:gd name="connsiteY1" fmla="*/ 78580 h 154781"/>
                    <a:gd name="connsiteX2" fmla="*/ 73818 w 150019"/>
                    <a:gd name="connsiteY2" fmla="*/ 0 h 154781"/>
                    <a:gd name="connsiteX3" fmla="*/ 150019 w 150019"/>
                    <a:gd name="connsiteY3" fmla="*/ 76199 h 154781"/>
                    <a:gd name="connsiteX4" fmla="*/ 114300 w 150019"/>
                    <a:gd name="connsiteY4" fmla="*/ 154781 h 154781"/>
                    <a:gd name="connsiteX0" fmla="*/ 28576 w 150019"/>
                    <a:gd name="connsiteY0" fmla="*/ 154780 h 154781"/>
                    <a:gd name="connsiteX1" fmla="*/ 0 w 150019"/>
                    <a:gd name="connsiteY1" fmla="*/ 80962 h 154781"/>
                    <a:gd name="connsiteX2" fmla="*/ 73818 w 150019"/>
                    <a:gd name="connsiteY2" fmla="*/ 0 h 154781"/>
                    <a:gd name="connsiteX3" fmla="*/ 150019 w 150019"/>
                    <a:gd name="connsiteY3" fmla="*/ 76199 h 154781"/>
                    <a:gd name="connsiteX4" fmla="*/ 114300 w 150019"/>
                    <a:gd name="connsiteY4" fmla="*/ 154781 h 154781"/>
                    <a:gd name="connsiteX0" fmla="*/ 28576 w 150019"/>
                    <a:gd name="connsiteY0" fmla="*/ 154780 h 154781"/>
                    <a:gd name="connsiteX1" fmla="*/ 0 w 150019"/>
                    <a:gd name="connsiteY1" fmla="*/ 73818 h 154781"/>
                    <a:gd name="connsiteX2" fmla="*/ 73818 w 150019"/>
                    <a:gd name="connsiteY2" fmla="*/ 0 h 154781"/>
                    <a:gd name="connsiteX3" fmla="*/ 150019 w 150019"/>
                    <a:gd name="connsiteY3" fmla="*/ 76199 h 154781"/>
                    <a:gd name="connsiteX4" fmla="*/ 114300 w 150019"/>
                    <a:gd name="connsiteY4" fmla="*/ 154781 h 154781"/>
                    <a:gd name="connsiteX0" fmla="*/ 30958 w 152401"/>
                    <a:gd name="connsiteY0" fmla="*/ 154780 h 154781"/>
                    <a:gd name="connsiteX1" fmla="*/ 0 w 152401"/>
                    <a:gd name="connsiteY1" fmla="*/ 73818 h 154781"/>
                    <a:gd name="connsiteX2" fmla="*/ 76200 w 152401"/>
                    <a:gd name="connsiteY2" fmla="*/ 0 h 154781"/>
                    <a:gd name="connsiteX3" fmla="*/ 152401 w 152401"/>
                    <a:gd name="connsiteY3" fmla="*/ 76199 h 154781"/>
                    <a:gd name="connsiteX4" fmla="*/ 116682 w 152401"/>
                    <a:gd name="connsiteY4" fmla="*/ 154781 h 154781"/>
                    <a:gd name="connsiteX0" fmla="*/ 30958 w 152401"/>
                    <a:gd name="connsiteY0" fmla="*/ 154780 h 154781"/>
                    <a:gd name="connsiteX1" fmla="*/ 0 w 152401"/>
                    <a:gd name="connsiteY1" fmla="*/ 73818 h 154781"/>
                    <a:gd name="connsiteX2" fmla="*/ 76200 w 152401"/>
                    <a:gd name="connsiteY2" fmla="*/ 0 h 154781"/>
                    <a:gd name="connsiteX3" fmla="*/ 152401 w 152401"/>
                    <a:gd name="connsiteY3" fmla="*/ 76199 h 154781"/>
                    <a:gd name="connsiteX4" fmla="*/ 116682 w 152401"/>
                    <a:gd name="connsiteY4" fmla="*/ 154781 h 154781"/>
                    <a:gd name="connsiteX0" fmla="*/ 33339 w 154782"/>
                    <a:gd name="connsiteY0" fmla="*/ 154780 h 154781"/>
                    <a:gd name="connsiteX1" fmla="*/ 0 w 154782"/>
                    <a:gd name="connsiteY1" fmla="*/ 78580 h 154781"/>
                    <a:gd name="connsiteX2" fmla="*/ 78581 w 154782"/>
                    <a:gd name="connsiteY2" fmla="*/ 0 h 154781"/>
                    <a:gd name="connsiteX3" fmla="*/ 154782 w 154782"/>
                    <a:gd name="connsiteY3" fmla="*/ 76199 h 154781"/>
                    <a:gd name="connsiteX4" fmla="*/ 119063 w 154782"/>
                    <a:gd name="connsiteY4" fmla="*/ 154781 h 154781"/>
                    <a:gd name="connsiteX0" fmla="*/ 28576 w 150019"/>
                    <a:gd name="connsiteY0" fmla="*/ 154780 h 154781"/>
                    <a:gd name="connsiteX1" fmla="*/ 0 w 150019"/>
                    <a:gd name="connsiteY1" fmla="*/ 76199 h 154781"/>
                    <a:gd name="connsiteX2" fmla="*/ 73818 w 150019"/>
                    <a:gd name="connsiteY2" fmla="*/ 0 h 154781"/>
                    <a:gd name="connsiteX3" fmla="*/ 150019 w 150019"/>
                    <a:gd name="connsiteY3" fmla="*/ 76199 h 154781"/>
                    <a:gd name="connsiteX4" fmla="*/ 114300 w 150019"/>
                    <a:gd name="connsiteY4" fmla="*/ 154781 h 154781"/>
                    <a:gd name="connsiteX0" fmla="*/ 30958 w 152401"/>
                    <a:gd name="connsiteY0" fmla="*/ 154780 h 154781"/>
                    <a:gd name="connsiteX1" fmla="*/ 0 w 152401"/>
                    <a:gd name="connsiteY1" fmla="*/ 73818 h 154781"/>
                    <a:gd name="connsiteX2" fmla="*/ 76200 w 152401"/>
                    <a:gd name="connsiteY2" fmla="*/ 0 h 154781"/>
                    <a:gd name="connsiteX3" fmla="*/ 152401 w 152401"/>
                    <a:gd name="connsiteY3" fmla="*/ 76199 h 154781"/>
                    <a:gd name="connsiteX4" fmla="*/ 116682 w 152401"/>
                    <a:gd name="connsiteY4" fmla="*/ 154781 h 154781"/>
                    <a:gd name="connsiteX0" fmla="*/ 30958 w 152401"/>
                    <a:gd name="connsiteY0" fmla="*/ 154780 h 154781"/>
                    <a:gd name="connsiteX1" fmla="*/ 0 w 152401"/>
                    <a:gd name="connsiteY1" fmla="*/ 76199 h 154781"/>
                    <a:gd name="connsiteX2" fmla="*/ 76200 w 152401"/>
                    <a:gd name="connsiteY2" fmla="*/ 0 h 154781"/>
                    <a:gd name="connsiteX3" fmla="*/ 152401 w 152401"/>
                    <a:gd name="connsiteY3" fmla="*/ 76199 h 154781"/>
                    <a:gd name="connsiteX4" fmla="*/ 116682 w 152401"/>
                    <a:gd name="connsiteY4" fmla="*/ 154781 h 154781"/>
                    <a:gd name="connsiteX0" fmla="*/ 35721 w 152401"/>
                    <a:gd name="connsiteY0" fmla="*/ 150017 h 154781"/>
                    <a:gd name="connsiteX1" fmla="*/ 0 w 152401"/>
                    <a:gd name="connsiteY1" fmla="*/ 76199 h 154781"/>
                    <a:gd name="connsiteX2" fmla="*/ 76200 w 152401"/>
                    <a:gd name="connsiteY2" fmla="*/ 0 h 154781"/>
                    <a:gd name="connsiteX3" fmla="*/ 152401 w 152401"/>
                    <a:gd name="connsiteY3" fmla="*/ 76199 h 154781"/>
                    <a:gd name="connsiteX4" fmla="*/ 116682 w 152401"/>
                    <a:gd name="connsiteY4" fmla="*/ 154781 h 154781"/>
                    <a:gd name="connsiteX0" fmla="*/ 35721 w 152401"/>
                    <a:gd name="connsiteY0" fmla="*/ 150017 h 154781"/>
                    <a:gd name="connsiteX1" fmla="*/ 0 w 152401"/>
                    <a:gd name="connsiteY1" fmla="*/ 76199 h 154781"/>
                    <a:gd name="connsiteX2" fmla="*/ 76200 w 152401"/>
                    <a:gd name="connsiteY2" fmla="*/ 0 h 154781"/>
                    <a:gd name="connsiteX3" fmla="*/ 152401 w 152401"/>
                    <a:gd name="connsiteY3" fmla="*/ 76199 h 154781"/>
                    <a:gd name="connsiteX4" fmla="*/ 123826 w 152401"/>
                    <a:gd name="connsiteY4" fmla="*/ 154781 h 154781"/>
                    <a:gd name="connsiteX0" fmla="*/ 35721 w 152401"/>
                    <a:gd name="connsiteY0" fmla="*/ 150017 h 152400"/>
                    <a:gd name="connsiteX1" fmla="*/ 0 w 152401"/>
                    <a:gd name="connsiteY1" fmla="*/ 76199 h 152400"/>
                    <a:gd name="connsiteX2" fmla="*/ 76200 w 152401"/>
                    <a:gd name="connsiteY2" fmla="*/ 0 h 152400"/>
                    <a:gd name="connsiteX3" fmla="*/ 152401 w 152401"/>
                    <a:gd name="connsiteY3" fmla="*/ 76199 h 152400"/>
                    <a:gd name="connsiteX4" fmla="*/ 121445 w 152401"/>
                    <a:gd name="connsiteY4" fmla="*/ 152400 h 152400"/>
                    <a:gd name="connsiteX0" fmla="*/ 35721 w 152401"/>
                    <a:gd name="connsiteY0" fmla="*/ 150017 h 150017"/>
                    <a:gd name="connsiteX1" fmla="*/ 0 w 152401"/>
                    <a:gd name="connsiteY1" fmla="*/ 76199 h 150017"/>
                    <a:gd name="connsiteX2" fmla="*/ 76200 w 152401"/>
                    <a:gd name="connsiteY2" fmla="*/ 0 h 150017"/>
                    <a:gd name="connsiteX3" fmla="*/ 152401 w 152401"/>
                    <a:gd name="connsiteY3" fmla="*/ 76199 h 150017"/>
                    <a:gd name="connsiteX4" fmla="*/ 119064 w 152401"/>
                    <a:gd name="connsiteY4" fmla="*/ 147638 h 150017"/>
                    <a:gd name="connsiteX0" fmla="*/ 35721 w 152401"/>
                    <a:gd name="connsiteY0" fmla="*/ 150017 h 150020"/>
                    <a:gd name="connsiteX1" fmla="*/ 0 w 152401"/>
                    <a:gd name="connsiteY1" fmla="*/ 76199 h 150020"/>
                    <a:gd name="connsiteX2" fmla="*/ 76200 w 152401"/>
                    <a:gd name="connsiteY2" fmla="*/ 0 h 150020"/>
                    <a:gd name="connsiteX3" fmla="*/ 152401 w 152401"/>
                    <a:gd name="connsiteY3" fmla="*/ 76199 h 150020"/>
                    <a:gd name="connsiteX4" fmla="*/ 116682 w 152401"/>
                    <a:gd name="connsiteY4" fmla="*/ 150020 h 150020"/>
                    <a:gd name="connsiteX0" fmla="*/ 35721 w 152401"/>
                    <a:gd name="connsiteY0" fmla="*/ 150017 h 150020"/>
                    <a:gd name="connsiteX1" fmla="*/ 0 w 152401"/>
                    <a:gd name="connsiteY1" fmla="*/ 76199 h 150020"/>
                    <a:gd name="connsiteX2" fmla="*/ 76200 w 152401"/>
                    <a:gd name="connsiteY2" fmla="*/ 0 h 150020"/>
                    <a:gd name="connsiteX3" fmla="*/ 152401 w 152401"/>
                    <a:gd name="connsiteY3" fmla="*/ 76199 h 150020"/>
                    <a:gd name="connsiteX4" fmla="*/ 116682 w 152401"/>
                    <a:gd name="connsiteY4" fmla="*/ 150020 h 150020"/>
                    <a:gd name="connsiteX0" fmla="*/ 35721 w 152401"/>
                    <a:gd name="connsiteY0" fmla="*/ 150017 h 150020"/>
                    <a:gd name="connsiteX1" fmla="*/ 0 w 152401"/>
                    <a:gd name="connsiteY1" fmla="*/ 76199 h 150020"/>
                    <a:gd name="connsiteX2" fmla="*/ 76200 w 152401"/>
                    <a:gd name="connsiteY2" fmla="*/ 0 h 150020"/>
                    <a:gd name="connsiteX3" fmla="*/ 152401 w 152401"/>
                    <a:gd name="connsiteY3" fmla="*/ 76199 h 150020"/>
                    <a:gd name="connsiteX4" fmla="*/ 116682 w 152401"/>
                    <a:gd name="connsiteY4" fmla="*/ 150020 h 150020"/>
                    <a:gd name="connsiteX0" fmla="*/ 35721 w 152401"/>
                    <a:gd name="connsiteY0" fmla="*/ 150017 h 150020"/>
                    <a:gd name="connsiteX1" fmla="*/ 0 w 152401"/>
                    <a:gd name="connsiteY1" fmla="*/ 76199 h 150020"/>
                    <a:gd name="connsiteX2" fmla="*/ 76200 w 152401"/>
                    <a:gd name="connsiteY2" fmla="*/ 0 h 150020"/>
                    <a:gd name="connsiteX3" fmla="*/ 152401 w 152401"/>
                    <a:gd name="connsiteY3" fmla="*/ 76199 h 150020"/>
                    <a:gd name="connsiteX4" fmla="*/ 116682 w 152401"/>
                    <a:gd name="connsiteY4" fmla="*/ 150020 h 150020"/>
                    <a:gd name="connsiteX0" fmla="*/ 35721 w 152401"/>
                    <a:gd name="connsiteY0" fmla="*/ 150017 h 150020"/>
                    <a:gd name="connsiteX1" fmla="*/ 0 w 152401"/>
                    <a:gd name="connsiteY1" fmla="*/ 76199 h 150020"/>
                    <a:gd name="connsiteX2" fmla="*/ 76200 w 152401"/>
                    <a:gd name="connsiteY2" fmla="*/ 0 h 150020"/>
                    <a:gd name="connsiteX3" fmla="*/ 152401 w 152401"/>
                    <a:gd name="connsiteY3" fmla="*/ 76199 h 150020"/>
                    <a:gd name="connsiteX4" fmla="*/ 116682 w 152401"/>
                    <a:gd name="connsiteY4" fmla="*/ 150020 h 150020"/>
                    <a:gd name="connsiteX0" fmla="*/ 35721 w 153268"/>
                    <a:gd name="connsiteY0" fmla="*/ 150017 h 150020"/>
                    <a:gd name="connsiteX1" fmla="*/ 0 w 153268"/>
                    <a:gd name="connsiteY1" fmla="*/ 76199 h 150020"/>
                    <a:gd name="connsiteX2" fmla="*/ 76200 w 153268"/>
                    <a:gd name="connsiteY2" fmla="*/ 0 h 150020"/>
                    <a:gd name="connsiteX3" fmla="*/ 152401 w 153268"/>
                    <a:gd name="connsiteY3" fmla="*/ 76199 h 150020"/>
                    <a:gd name="connsiteX4" fmla="*/ 116682 w 153268"/>
                    <a:gd name="connsiteY4" fmla="*/ 150020 h 150020"/>
                    <a:gd name="connsiteX0" fmla="*/ 35721 w 153268"/>
                    <a:gd name="connsiteY0" fmla="*/ 150017 h 150020"/>
                    <a:gd name="connsiteX1" fmla="*/ 0 w 153268"/>
                    <a:gd name="connsiteY1" fmla="*/ 76199 h 150020"/>
                    <a:gd name="connsiteX2" fmla="*/ 76200 w 153268"/>
                    <a:gd name="connsiteY2" fmla="*/ 0 h 150020"/>
                    <a:gd name="connsiteX3" fmla="*/ 152401 w 153268"/>
                    <a:gd name="connsiteY3" fmla="*/ 76199 h 150020"/>
                    <a:gd name="connsiteX4" fmla="*/ 116682 w 153268"/>
                    <a:gd name="connsiteY4" fmla="*/ 150020 h 150020"/>
                    <a:gd name="connsiteX0" fmla="*/ 35721 w 153268"/>
                    <a:gd name="connsiteY0" fmla="*/ 150017 h 150020"/>
                    <a:gd name="connsiteX1" fmla="*/ 0 w 153268"/>
                    <a:gd name="connsiteY1" fmla="*/ 76199 h 150020"/>
                    <a:gd name="connsiteX2" fmla="*/ 76200 w 153268"/>
                    <a:gd name="connsiteY2" fmla="*/ 0 h 150020"/>
                    <a:gd name="connsiteX3" fmla="*/ 152401 w 153268"/>
                    <a:gd name="connsiteY3" fmla="*/ 76199 h 150020"/>
                    <a:gd name="connsiteX4" fmla="*/ 116682 w 153268"/>
                    <a:gd name="connsiteY4" fmla="*/ 150020 h 150020"/>
                    <a:gd name="connsiteX0" fmla="*/ 35721 w 153268"/>
                    <a:gd name="connsiteY0" fmla="*/ 150017 h 150020"/>
                    <a:gd name="connsiteX1" fmla="*/ 0 w 153268"/>
                    <a:gd name="connsiteY1" fmla="*/ 76199 h 150020"/>
                    <a:gd name="connsiteX2" fmla="*/ 76200 w 153268"/>
                    <a:gd name="connsiteY2" fmla="*/ 0 h 150020"/>
                    <a:gd name="connsiteX3" fmla="*/ 152401 w 153268"/>
                    <a:gd name="connsiteY3" fmla="*/ 76199 h 150020"/>
                    <a:gd name="connsiteX4" fmla="*/ 116682 w 153268"/>
                    <a:gd name="connsiteY4" fmla="*/ 150020 h 150020"/>
                    <a:gd name="connsiteX0" fmla="*/ 35721 w 153268"/>
                    <a:gd name="connsiteY0" fmla="*/ 150017 h 150020"/>
                    <a:gd name="connsiteX1" fmla="*/ 0 w 153268"/>
                    <a:gd name="connsiteY1" fmla="*/ 76199 h 150020"/>
                    <a:gd name="connsiteX2" fmla="*/ 76200 w 153268"/>
                    <a:gd name="connsiteY2" fmla="*/ 0 h 150020"/>
                    <a:gd name="connsiteX3" fmla="*/ 152401 w 153268"/>
                    <a:gd name="connsiteY3" fmla="*/ 76199 h 150020"/>
                    <a:gd name="connsiteX4" fmla="*/ 116682 w 153268"/>
                    <a:gd name="connsiteY4" fmla="*/ 150020 h 150020"/>
                    <a:gd name="connsiteX0" fmla="*/ 35721 w 153268"/>
                    <a:gd name="connsiteY0" fmla="*/ 150017 h 150020"/>
                    <a:gd name="connsiteX1" fmla="*/ 0 w 153268"/>
                    <a:gd name="connsiteY1" fmla="*/ 76199 h 150020"/>
                    <a:gd name="connsiteX2" fmla="*/ 76200 w 153268"/>
                    <a:gd name="connsiteY2" fmla="*/ 0 h 150020"/>
                    <a:gd name="connsiteX3" fmla="*/ 152401 w 153268"/>
                    <a:gd name="connsiteY3" fmla="*/ 76199 h 150020"/>
                    <a:gd name="connsiteX4" fmla="*/ 116682 w 153268"/>
                    <a:gd name="connsiteY4" fmla="*/ 150020 h 150020"/>
                    <a:gd name="connsiteX0" fmla="*/ 0 w 117547"/>
                    <a:gd name="connsiteY0" fmla="*/ 150017 h 150020"/>
                    <a:gd name="connsiteX1" fmla="*/ 40479 w 117547"/>
                    <a:gd name="connsiteY1" fmla="*/ 0 h 150020"/>
                    <a:gd name="connsiteX2" fmla="*/ 116680 w 117547"/>
                    <a:gd name="connsiteY2" fmla="*/ 76199 h 150020"/>
                    <a:gd name="connsiteX3" fmla="*/ 80961 w 117547"/>
                    <a:gd name="connsiteY3" fmla="*/ 150020 h 150020"/>
                    <a:gd name="connsiteX0" fmla="*/ 0 w 77068"/>
                    <a:gd name="connsiteY0" fmla="*/ 0 h 150020"/>
                    <a:gd name="connsiteX1" fmla="*/ 76201 w 77068"/>
                    <a:gd name="connsiteY1" fmla="*/ 76199 h 150020"/>
                    <a:gd name="connsiteX2" fmla="*/ 40482 w 77068"/>
                    <a:gd name="connsiteY2" fmla="*/ 150020 h 15002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77068" h="150020">
                      <a:moveTo>
                        <a:pt x="0" y="0"/>
                      </a:moveTo>
                      <a:cubicBezTo>
                        <a:pt x="77787" y="1588"/>
                        <a:pt x="79376" y="29368"/>
                        <a:pt x="76201" y="76199"/>
                      </a:cubicBezTo>
                      <a:cubicBezTo>
                        <a:pt x="71439" y="131762"/>
                        <a:pt x="52388" y="125413"/>
                        <a:pt x="40482" y="150020"/>
                      </a:cubicBezTo>
                    </a:path>
                  </a:pathLst>
                </a:custGeom>
                <a:noFill/>
                <a:ln w="25400">
                  <a:solidFill>
                    <a:srgbClr val="6969B6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CA" dirty="0"/>
                </a:p>
              </p:txBody>
            </p:sp>
            <p:sp>
              <p:nvSpPr>
                <p:cNvPr id="37" name="Freeform 36"/>
                <p:cNvSpPr/>
                <p:nvPr/>
              </p:nvSpPr>
              <p:spPr>
                <a:xfrm flipH="1">
                  <a:off x="534893" y="1981085"/>
                  <a:ext cx="77068" cy="150020"/>
                </a:xfrm>
                <a:custGeom>
                  <a:avLst/>
                  <a:gdLst>
                    <a:gd name="connsiteX0" fmla="*/ 0 w 295275"/>
                    <a:gd name="connsiteY0" fmla="*/ 152400 h 152400"/>
                    <a:gd name="connsiteX1" fmla="*/ 0 w 295275"/>
                    <a:gd name="connsiteY1" fmla="*/ 152400 h 152400"/>
                    <a:gd name="connsiteX2" fmla="*/ 66675 w 295275"/>
                    <a:gd name="connsiteY2" fmla="*/ 123825 h 152400"/>
                    <a:gd name="connsiteX3" fmla="*/ 38100 w 295275"/>
                    <a:gd name="connsiteY3" fmla="*/ 47625 h 152400"/>
                    <a:gd name="connsiteX4" fmla="*/ 142875 w 295275"/>
                    <a:gd name="connsiteY4" fmla="*/ 0 h 152400"/>
                    <a:gd name="connsiteX5" fmla="*/ 238125 w 295275"/>
                    <a:gd name="connsiteY5" fmla="*/ 47625 h 152400"/>
                    <a:gd name="connsiteX6" fmla="*/ 209550 w 295275"/>
                    <a:gd name="connsiteY6" fmla="*/ 133350 h 152400"/>
                    <a:gd name="connsiteX7" fmla="*/ 295275 w 295275"/>
                    <a:gd name="connsiteY7" fmla="*/ 152400 h 152400"/>
                    <a:gd name="connsiteX0" fmla="*/ 0 w 277485"/>
                    <a:gd name="connsiteY0" fmla="*/ 152400 h 163073"/>
                    <a:gd name="connsiteX1" fmla="*/ 0 w 277485"/>
                    <a:gd name="connsiteY1" fmla="*/ 152400 h 163073"/>
                    <a:gd name="connsiteX2" fmla="*/ 66675 w 277485"/>
                    <a:gd name="connsiteY2" fmla="*/ 123825 h 163073"/>
                    <a:gd name="connsiteX3" fmla="*/ 38100 w 277485"/>
                    <a:gd name="connsiteY3" fmla="*/ 47625 h 163073"/>
                    <a:gd name="connsiteX4" fmla="*/ 142875 w 277485"/>
                    <a:gd name="connsiteY4" fmla="*/ 0 h 163073"/>
                    <a:gd name="connsiteX5" fmla="*/ 238125 w 277485"/>
                    <a:gd name="connsiteY5" fmla="*/ 47625 h 163073"/>
                    <a:gd name="connsiteX6" fmla="*/ 209550 w 277485"/>
                    <a:gd name="connsiteY6" fmla="*/ 133350 h 163073"/>
                    <a:gd name="connsiteX7" fmla="*/ 277485 w 277485"/>
                    <a:gd name="connsiteY7" fmla="*/ 163073 h 163073"/>
                    <a:gd name="connsiteX0" fmla="*/ 0 w 277485"/>
                    <a:gd name="connsiteY0" fmla="*/ 152400 h 163073"/>
                    <a:gd name="connsiteX1" fmla="*/ 21348 w 277485"/>
                    <a:gd name="connsiteY1" fmla="*/ 141726 h 163073"/>
                    <a:gd name="connsiteX2" fmla="*/ 66675 w 277485"/>
                    <a:gd name="connsiteY2" fmla="*/ 123825 h 163073"/>
                    <a:gd name="connsiteX3" fmla="*/ 38100 w 277485"/>
                    <a:gd name="connsiteY3" fmla="*/ 47625 h 163073"/>
                    <a:gd name="connsiteX4" fmla="*/ 142875 w 277485"/>
                    <a:gd name="connsiteY4" fmla="*/ 0 h 163073"/>
                    <a:gd name="connsiteX5" fmla="*/ 238125 w 277485"/>
                    <a:gd name="connsiteY5" fmla="*/ 47625 h 163073"/>
                    <a:gd name="connsiteX6" fmla="*/ 209550 w 277485"/>
                    <a:gd name="connsiteY6" fmla="*/ 133350 h 163073"/>
                    <a:gd name="connsiteX7" fmla="*/ 277485 w 277485"/>
                    <a:gd name="connsiteY7" fmla="*/ 163073 h 163073"/>
                    <a:gd name="connsiteX0" fmla="*/ 35654 w 256212"/>
                    <a:gd name="connsiteY0" fmla="*/ 163073 h 163073"/>
                    <a:gd name="connsiteX1" fmla="*/ 75 w 256212"/>
                    <a:gd name="connsiteY1" fmla="*/ 141726 h 163073"/>
                    <a:gd name="connsiteX2" fmla="*/ 45402 w 256212"/>
                    <a:gd name="connsiteY2" fmla="*/ 123825 h 163073"/>
                    <a:gd name="connsiteX3" fmla="*/ 16827 w 256212"/>
                    <a:gd name="connsiteY3" fmla="*/ 47625 h 163073"/>
                    <a:gd name="connsiteX4" fmla="*/ 121602 w 256212"/>
                    <a:gd name="connsiteY4" fmla="*/ 0 h 163073"/>
                    <a:gd name="connsiteX5" fmla="*/ 216852 w 256212"/>
                    <a:gd name="connsiteY5" fmla="*/ 47625 h 163073"/>
                    <a:gd name="connsiteX6" fmla="*/ 188277 w 256212"/>
                    <a:gd name="connsiteY6" fmla="*/ 133350 h 163073"/>
                    <a:gd name="connsiteX7" fmla="*/ 256212 w 256212"/>
                    <a:gd name="connsiteY7" fmla="*/ 163073 h 163073"/>
                    <a:gd name="connsiteX0" fmla="*/ 0 w 256137"/>
                    <a:gd name="connsiteY0" fmla="*/ 141726 h 163073"/>
                    <a:gd name="connsiteX1" fmla="*/ 45327 w 256137"/>
                    <a:gd name="connsiteY1" fmla="*/ 123825 h 163073"/>
                    <a:gd name="connsiteX2" fmla="*/ 16752 w 256137"/>
                    <a:gd name="connsiteY2" fmla="*/ 47625 h 163073"/>
                    <a:gd name="connsiteX3" fmla="*/ 121527 w 256137"/>
                    <a:gd name="connsiteY3" fmla="*/ 0 h 163073"/>
                    <a:gd name="connsiteX4" fmla="*/ 216777 w 256137"/>
                    <a:gd name="connsiteY4" fmla="*/ 47625 h 163073"/>
                    <a:gd name="connsiteX5" fmla="*/ 188202 w 256137"/>
                    <a:gd name="connsiteY5" fmla="*/ 133350 h 163073"/>
                    <a:gd name="connsiteX6" fmla="*/ 256137 w 256137"/>
                    <a:gd name="connsiteY6" fmla="*/ 163073 h 163073"/>
                    <a:gd name="connsiteX0" fmla="*/ 8153 w 239385"/>
                    <a:gd name="connsiteY0" fmla="*/ 152400 h 163073"/>
                    <a:gd name="connsiteX1" fmla="*/ 28575 w 239385"/>
                    <a:gd name="connsiteY1" fmla="*/ 123825 h 163073"/>
                    <a:gd name="connsiteX2" fmla="*/ 0 w 239385"/>
                    <a:gd name="connsiteY2" fmla="*/ 47625 h 163073"/>
                    <a:gd name="connsiteX3" fmla="*/ 104775 w 239385"/>
                    <a:gd name="connsiteY3" fmla="*/ 0 h 163073"/>
                    <a:gd name="connsiteX4" fmla="*/ 200025 w 239385"/>
                    <a:gd name="connsiteY4" fmla="*/ 47625 h 163073"/>
                    <a:gd name="connsiteX5" fmla="*/ 171450 w 239385"/>
                    <a:gd name="connsiteY5" fmla="*/ 133350 h 163073"/>
                    <a:gd name="connsiteX6" fmla="*/ 239385 w 239385"/>
                    <a:gd name="connsiteY6" fmla="*/ 163073 h 163073"/>
                    <a:gd name="connsiteX0" fmla="*/ 8153 w 239385"/>
                    <a:gd name="connsiteY0" fmla="*/ 152400 h 163073"/>
                    <a:gd name="connsiteX1" fmla="*/ 35719 w 239385"/>
                    <a:gd name="connsiteY1" fmla="*/ 138112 h 163073"/>
                    <a:gd name="connsiteX2" fmla="*/ 0 w 239385"/>
                    <a:gd name="connsiteY2" fmla="*/ 47625 h 163073"/>
                    <a:gd name="connsiteX3" fmla="*/ 104775 w 239385"/>
                    <a:gd name="connsiteY3" fmla="*/ 0 h 163073"/>
                    <a:gd name="connsiteX4" fmla="*/ 200025 w 239385"/>
                    <a:gd name="connsiteY4" fmla="*/ 47625 h 163073"/>
                    <a:gd name="connsiteX5" fmla="*/ 171450 w 239385"/>
                    <a:gd name="connsiteY5" fmla="*/ 133350 h 163073"/>
                    <a:gd name="connsiteX6" fmla="*/ 239385 w 239385"/>
                    <a:gd name="connsiteY6" fmla="*/ 163073 h 163073"/>
                    <a:gd name="connsiteX0" fmla="*/ 35719 w 239385"/>
                    <a:gd name="connsiteY0" fmla="*/ 138112 h 163073"/>
                    <a:gd name="connsiteX1" fmla="*/ 0 w 239385"/>
                    <a:gd name="connsiteY1" fmla="*/ 47625 h 163073"/>
                    <a:gd name="connsiteX2" fmla="*/ 104775 w 239385"/>
                    <a:gd name="connsiteY2" fmla="*/ 0 h 163073"/>
                    <a:gd name="connsiteX3" fmla="*/ 200025 w 239385"/>
                    <a:gd name="connsiteY3" fmla="*/ 47625 h 163073"/>
                    <a:gd name="connsiteX4" fmla="*/ 171450 w 239385"/>
                    <a:gd name="connsiteY4" fmla="*/ 133350 h 163073"/>
                    <a:gd name="connsiteX5" fmla="*/ 239385 w 239385"/>
                    <a:gd name="connsiteY5" fmla="*/ 163073 h 163073"/>
                    <a:gd name="connsiteX0" fmla="*/ 45244 w 239385"/>
                    <a:gd name="connsiteY0" fmla="*/ 138112 h 163073"/>
                    <a:gd name="connsiteX1" fmla="*/ 0 w 239385"/>
                    <a:gd name="connsiteY1" fmla="*/ 47625 h 163073"/>
                    <a:gd name="connsiteX2" fmla="*/ 104775 w 239385"/>
                    <a:gd name="connsiteY2" fmla="*/ 0 h 163073"/>
                    <a:gd name="connsiteX3" fmla="*/ 200025 w 239385"/>
                    <a:gd name="connsiteY3" fmla="*/ 47625 h 163073"/>
                    <a:gd name="connsiteX4" fmla="*/ 171450 w 239385"/>
                    <a:gd name="connsiteY4" fmla="*/ 133350 h 163073"/>
                    <a:gd name="connsiteX5" fmla="*/ 239385 w 239385"/>
                    <a:gd name="connsiteY5" fmla="*/ 163073 h 163073"/>
                    <a:gd name="connsiteX0" fmla="*/ 45244 w 200025"/>
                    <a:gd name="connsiteY0" fmla="*/ 138112 h 138112"/>
                    <a:gd name="connsiteX1" fmla="*/ 0 w 200025"/>
                    <a:gd name="connsiteY1" fmla="*/ 47625 h 138112"/>
                    <a:gd name="connsiteX2" fmla="*/ 104775 w 200025"/>
                    <a:gd name="connsiteY2" fmla="*/ 0 h 138112"/>
                    <a:gd name="connsiteX3" fmla="*/ 200025 w 200025"/>
                    <a:gd name="connsiteY3" fmla="*/ 47625 h 138112"/>
                    <a:gd name="connsiteX4" fmla="*/ 171450 w 200025"/>
                    <a:gd name="connsiteY4" fmla="*/ 133350 h 138112"/>
                    <a:gd name="connsiteX0" fmla="*/ 45244 w 200025"/>
                    <a:gd name="connsiteY0" fmla="*/ 138112 h 138112"/>
                    <a:gd name="connsiteX1" fmla="*/ 0 w 200025"/>
                    <a:gd name="connsiteY1" fmla="*/ 47625 h 138112"/>
                    <a:gd name="connsiteX2" fmla="*/ 104775 w 200025"/>
                    <a:gd name="connsiteY2" fmla="*/ 0 h 138112"/>
                    <a:gd name="connsiteX3" fmla="*/ 200025 w 200025"/>
                    <a:gd name="connsiteY3" fmla="*/ 47625 h 138112"/>
                    <a:gd name="connsiteX4" fmla="*/ 164306 w 200025"/>
                    <a:gd name="connsiteY4" fmla="*/ 135731 h 138112"/>
                    <a:gd name="connsiteX0" fmla="*/ 45244 w 200025"/>
                    <a:gd name="connsiteY0" fmla="*/ 150018 h 150018"/>
                    <a:gd name="connsiteX1" fmla="*/ 0 w 200025"/>
                    <a:gd name="connsiteY1" fmla="*/ 59531 h 150018"/>
                    <a:gd name="connsiteX2" fmla="*/ 107156 w 200025"/>
                    <a:gd name="connsiteY2" fmla="*/ 0 h 150018"/>
                    <a:gd name="connsiteX3" fmla="*/ 200025 w 200025"/>
                    <a:gd name="connsiteY3" fmla="*/ 59531 h 150018"/>
                    <a:gd name="connsiteX4" fmla="*/ 164306 w 200025"/>
                    <a:gd name="connsiteY4" fmla="*/ 147637 h 150018"/>
                    <a:gd name="connsiteX0" fmla="*/ 45244 w 216694"/>
                    <a:gd name="connsiteY0" fmla="*/ 150018 h 150018"/>
                    <a:gd name="connsiteX1" fmla="*/ 0 w 216694"/>
                    <a:gd name="connsiteY1" fmla="*/ 59531 h 150018"/>
                    <a:gd name="connsiteX2" fmla="*/ 107156 w 216694"/>
                    <a:gd name="connsiteY2" fmla="*/ 0 h 150018"/>
                    <a:gd name="connsiteX3" fmla="*/ 216694 w 216694"/>
                    <a:gd name="connsiteY3" fmla="*/ 80962 h 150018"/>
                    <a:gd name="connsiteX4" fmla="*/ 164306 w 216694"/>
                    <a:gd name="connsiteY4" fmla="*/ 147637 h 150018"/>
                    <a:gd name="connsiteX0" fmla="*/ 45244 w 226219"/>
                    <a:gd name="connsiteY0" fmla="*/ 150018 h 150018"/>
                    <a:gd name="connsiteX1" fmla="*/ 0 w 226219"/>
                    <a:gd name="connsiteY1" fmla="*/ 59531 h 150018"/>
                    <a:gd name="connsiteX2" fmla="*/ 107156 w 226219"/>
                    <a:gd name="connsiteY2" fmla="*/ 0 h 150018"/>
                    <a:gd name="connsiteX3" fmla="*/ 226219 w 226219"/>
                    <a:gd name="connsiteY3" fmla="*/ 83343 h 150018"/>
                    <a:gd name="connsiteX4" fmla="*/ 164306 w 226219"/>
                    <a:gd name="connsiteY4" fmla="*/ 147637 h 150018"/>
                    <a:gd name="connsiteX0" fmla="*/ 54769 w 235744"/>
                    <a:gd name="connsiteY0" fmla="*/ 150018 h 150018"/>
                    <a:gd name="connsiteX1" fmla="*/ 0 w 235744"/>
                    <a:gd name="connsiteY1" fmla="*/ 83343 h 150018"/>
                    <a:gd name="connsiteX2" fmla="*/ 116681 w 235744"/>
                    <a:gd name="connsiteY2" fmla="*/ 0 h 150018"/>
                    <a:gd name="connsiteX3" fmla="*/ 235744 w 235744"/>
                    <a:gd name="connsiteY3" fmla="*/ 83343 h 150018"/>
                    <a:gd name="connsiteX4" fmla="*/ 173831 w 235744"/>
                    <a:gd name="connsiteY4" fmla="*/ 147637 h 150018"/>
                    <a:gd name="connsiteX0" fmla="*/ 54769 w 235744"/>
                    <a:gd name="connsiteY0" fmla="*/ 150018 h 157162"/>
                    <a:gd name="connsiteX1" fmla="*/ 0 w 235744"/>
                    <a:gd name="connsiteY1" fmla="*/ 83343 h 157162"/>
                    <a:gd name="connsiteX2" fmla="*/ 116681 w 235744"/>
                    <a:gd name="connsiteY2" fmla="*/ 0 h 157162"/>
                    <a:gd name="connsiteX3" fmla="*/ 235744 w 235744"/>
                    <a:gd name="connsiteY3" fmla="*/ 83343 h 157162"/>
                    <a:gd name="connsiteX4" fmla="*/ 159544 w 235744"/>
                    <a:gd name="connsiteY4" fmla="*/ 157162 h 157162"/>
                    <a:gd name="connsiteX0" fmla="*/ 71438 w 235744"/>
                    <a:gd name="connsiteY0" fmla="*/ 157161 h 157162"/>
                    <a:gd name="connsiteX1" fmla="*/ 0 w 235744"/>
                    <a:gd name="connsiteY1" fmla="*/ 83343 h 157162"/>
                    <a:gd name="connsiteX2" fmla="*/ 116681 w 235744"/>
                    <a:gd name="connsiteY2" fmla="*/ 0 h 157162"/>
                    <a:gd name="connsiteX3" fmla="*/ 235744 w 235744"/>
                    <a:gd name="connsiteY3" fmla="*/ 83343 h 157162"/>
                    <a:gd name="connsiteX4" fmla="*/ 159544 w 235744"/>
                    <a:gd name="connsiteY4" fmla="*/ 157162 h 157162"/>
                    <a:gd name="connsiteX0" fmla="*/ 73820 w 235744"/>
                    <a:gd name="connsiteY0" fmla="*/ 157161 h 157162"/>
                    <a:gd name="connsiteX1" fmla="*/ 0 w 235744"/>
                    <a:gd name="connsiteY1" fmla="*/ 83343 h 157162"/>
                    <a:gd name="connsiteX2" fmla="*/ 116681 w 235744"/>
                    <a:gd name="connsiteY2" fmla="*/ 0 h 157162"/>
                    <a:gd name="connsiteX3" fmla="*/ 235744 w 235744"/>
                    <a:gd name="connsiteY3" fmla="*/ 83343 h 157162"/>
                    <a:gd name="connsiteX4" fmla="*/ 159544 w 235744"/>
                    <a:gd name="connsiteY4" fmla="*/ 157162 h 157162"/>
                    <a:gd name="connsiteX0" fmla="*/ 73820 w 195263"/>
                    <a:gd name="connsiteY0" fmla="*/ 157161 h 157162"/>
                    <a:gd name="connsiteX1" fmla="*/ 0 w 195263"/>
                    <a:gd name="connsiteY1" fmla="*/ 83343 h 157162"/>
                    <a:gd name="connsiteX2" fmla="*/ 116681 w 195263"/>
                    <a:gd name="connsiteY2" fmla="*/ 0 h 157162"/>
                    <a:gd name="connsiteX3" fmla="*/ 195263 w 195263"/>
                    <a:gd name="connsiteY3" fmla="*/ 78580 h 157162"/>
                    <a:gd name="connsiteX4" fmla="*/ 159544 w 195263"/>
                    <a:gd name="connsiteY4" fmla="*/ 157162 h 157162"/>
                    <a:gd name="connsiteX0" fmla="*/ 30958 w 152401"/>
                    <a:gd name="connsiteY0" fmla="*/ 157161 h 157162"/>
                    <a:gd name="connsiteX1" fmla="*/ 0 w 152401"/>
                    <a:gd name="connsiteY1" fmla="*/ 85724 h 157162"/>
                    <a:gd name="connsiteX2" fmla="*/ 73819 w 152401"/>
                    <a:gd name="connsiteY2" fmla="*/ 0 h 157162"/>
                    <a:gd name="connsiteX3" fmla="*/ 152401 w 152401"/>
                    <a:gd name="connsiteY3" fmla="*/ 78580 h 157162"/>
                    <a:gd name="connsiteX4" fmla="*/ 116682 w 152401"/>
                    <a:gd name="connsiteY4" fmla="*/ 157162 h 157162"/>
                    <a:gd name="connsiteX0" fmla="*/ 30958 w 152401"/>
                    <a:gd name="connsiteY0" fmla="*/ 154780 h 154781"/>
                    <a:gd name="connsiteX1" fmla="*/ 0 w 152401"/>
                    <a:gd name="connsiteY1" fmla="*/ 83343 h 154781"/>
                    <a:gd name="connsiteX2" fmla="*/ 76200 w 152401"/>
                    <a:gd name="connsiteY2" fmla="*/ 0 h 154781"/>
                    <a:gd name="connsiteX3" fmla="*/ 152401 w 152401"/>
                    <a:gd name="connsiteY3" fmla="*/ 76199 h 154781"/>
                    <a:gd name="connsiteX4" fmla="*/ 116682 w 152401"/>
                    <a:gd name="connsiteY4" fmla="*/ 154781 h 154781"/>
                    <a:gd name="connsiteX0" fmla="*/ 26195 w 147638"/>
                    <a:gd name="connsiteY0" fmla="*/ 154780 h 154781"/>
                    <a:gd name="connsiteX1" fmla="*/ 0 w 147638"/>
                    <a:gd name="connsiteY1" fmla="*/ 76199 h 154781"/>
                    <a:gd name="connsiteX2" fmla="*/ 71437 w 147638"/>
                    <a:gd name="connsiteY2" fmla="*/ 0 h 154781"/>
                    <a:gd name="connsiteX3" fmla="*/ 147638 w 147638"/>
                    <a:gd name="connsiteY3" fmla="*/ 76199 h 154781"/>
                    <a:gd name="connsiteX4" fmla="*/ 111919 w 147638"/>
                    <a:gd name="connsiteY4" fmla="*/ 154781 h 154781"/>
                    <a:gd name="connsiteX0" fmla="*/ 28576 w 150019"/>
                    <a:gd name="connsiteY0" fmla="*/ 154780 h 154781"/>
                    <a:gd name="connsiteX1" fmla="*/ 0 w 150019"/>
                    <a:gd name="connsiteY1" fmla="*/ 76199 h 154781"/>
                    <a:gd name="connsiteX2" fmla="*/ 73818 w 150019"/>
                    <a:gd name="connsiteY2" fmla="*/ 0 h 154781"/>
                    <a:gd name="connsiteX3" fmla="*/ 150019 w 150019"/>
                    <a:gd name="connsiteY3" fmla="*/ 76199 h 154781"/>
                    <a:gd name="connsiteX4" fmla="*/ 114300 w 150019"/>
                    <a:gd name="connsiteY4" fmla="*/ 154781 h 154781"/>
                    <a:gd name="connsiteX0" fmla="*/ 30957 w 152400"/>
                    <a:gd name="connsiteY0" fmla="*/ 154780 h 154781"/>
                    <a:gd name="connsiteX1" fmla="*/ 0 w 152400"/>
                    <a:gd name="connsiteY1" fmla="*/ 78580 h 154781"/>
                    <a:gd name="connsiteX2" fmla="*/ 76199 w 152400"/>
                    <a:gd name="connsiteY2" fmla="*/ 0 h 154781"/>
                    <a:gd name="connsiteX3" fmla="*/ 152400 w 152400"/>
                    <a:gd name="connsiteY3" fmla="*/ 76199 h 154781"/>
                    <a:gd name="connsiteX4" fmla="*/ 116681 w 152400"/>
                    <a:gd name="connsiteY4" fmla="*/ 154781 h 154781"/>
                    <a:gd name="connsiteX0" fmla="*/ 35719 w 157162"/>
                    <a:gd name="connsiteY0" fmla="*/ 154780 h 154781"/>
                    <a:gd name="connsiteX1" fmla="*/ 0 w 157162"/>
                    <a:gd name="connsiteY1" fmla="*/ 78580 h 154781"/>
                    <a:gd name="connsiteX2" fmla="*/ 80961 w 157162"/>
                    <a:gd name="connsiteY2" fmla="*/ 0 h 154781"/>
                    <a:gd name="connsiteX3" fmla="*/ 157162 w 157162"/>
                    <a:gd name="connsiteY3" fmla="*/ 76199 h 154781"/>
                    <a:gd name="connsiteX4" fmla="*/ 121443 w 157162"/>
                    <a:gd name="connsiteY4" fmla="*/ 154781 h 154781"/>
                    <a:gd name="connsiteX0" fmla="*/ 28576 w 150019"/>
                    <a:gd name="connsiteY0" fmla="*/ 154780 h 154781"/>
                    <a:gd name="connsiteX1" fmla="*/ 0 w 150019"/>
                    <a:gd name="connsiteY1" fmla="*/ 78580 h 154781"/>
                    <a:gd name="connsiteX2" fmla="*/ 73818 w 150019"/>
                    <a:gd name="connsiteY2" fmla="*/ 0 h 154781"/>
                    <a:gd name="connsiteX3" fmla="*/ 150019 w 150019"/>
                    <a:gd name="connsiteY3" fmla="*/ 76199 h 154781"/>
                    <a:gd name="connsiteX4" fmla="*/ 114300 w 150019"/>
                    <a:gd name="connsiteY4" fmla="*/ 154781 h 154781"/>
                    <a:gd name="connsiteX0" fmla="*/ 28576 w 150019"/>
                    <a:gd name="connsiteY0" fmla="*/ 154780 h 154781"/>
                    <a:gd name="connsiteX1" fmla="*/ 0 w 150019"/>
                    <a:gd name="connsiteY1" fmla="*/ 80962 h 154781"/>
                    <a:gd name="connsiteX2" fmla="*/ 73818 w 150019"/>
                    <a:gd name="connsiteY2" fmla="*/ 0 h 154781"/>
                    <a:gd name="connsiteX3" fmla="*/ 150019 w 150019"/>
                    <a:gd name="connsiteY3" fmla="*/ 76199 h 154781"/>
                    <a:gd name="connsiteX4" fmla="*/ 114300 w 150019"/>
                    <a:gd name="connsiteY4" fmla="*/ 154781 h 154781"/>
                    <a:gd name="connsiteX0" fmla="*/ 28576 w 150019"/>
                    <a:gd name="connsiteY0" fmla="*/ 154780 h 154781"/>
                    <a:gd name="connsiteX1" fmla="*/ 0 w 150019"/>
                    <a:gd name="connsiteY1" fmla="*/ 73818 h 154781"/>
                    <a:gd name="connsiteX2" fmla="*/ 73818 w 150019"/>
                    <a:gd name="connsiteY2" fmla="*/ 0 h 154781"/>
                    <a:gd name="connsiteX3" fmla="*/ 150019 w 150019"/>
                    <a:gd name="connsiteY3" fmla="*/ 76199 h 154781"/>
                    <a:gd name="connsiteX4" fmla="*/ 114300 w 150019"/>
                    <a:gd name="connsiteY4" fmla="*/ 154781 h 154781"/>
                    <a:gd name="connsiteX0" fmla="*/ 30958 w 152401"/>
                    <a:gd name="connsiteY0" fmla="*/ 154780 h 154781"/>
                    <a:gd name="connsiteX1" fmla="*/ 0 w 152401"/>
                    <a:gd name="connsiteY1" fmla="*/ 73818 h 154781"/>
                    <a:gd name="connsiteX2" fmla="*/ 76200 w 152401"/>
                    <a:gd name="connsiteY2" fmla="*/ 0 h 154781"/>
                    <a:gd name="connsiteX3" fmla="*/ 152401 w 152401"/>
                    <a:gd name="connsiteY3" fmla="*/ 76199 h 154781"/>
                    <a:gd name="connsiteX4" fmla="*/ 116682 w 152401"/>
                    <a:gd name="connsiteY4" fmla="*/ 154781 h 154781"/>
                    <a:gd name="connsiteX0" fmla="*/ 30958 w 152401"/>
                    <a:gd name="connsiteY0" fmla="*/ 154780 h 154781"/>
                    <a:gd name="connsiteX1" fmla="*/ 0 w 152401"/>
                    <a:gd name="connsiteY1" fmla="*/ 73818 h 154781"/>
                    <a:gd name="connsiteX2" fmla="*/ 76200 w 152401"/>
                    <a:gd name="connsiteY2" fmla="*/ 0 h 154781"/>
                    <a:gd name="connsiteX3" fmla="*/ 152401 w 152401"/>
                    <a:gd name="connsiteY3" fmla="*/ 76199 h 154781"/>
                    <a:gd name="connsiteX4" fmla="*/ 116682 w 152401"/>
                    <a:gd name="connsiteY4" fmla="*/ 154781 h 154781"/>
                    <a:gd name="connsiteX0" fmla="*/ 33339 w 154782"/>
                    <a:gd name="connsiteY0" fmla="*/ 154780 h 154781"/>
                    <a:gd name="connsiteX1" fmla="*/ 0 w 154782"/>
                    <a:gd name="connsiteY1" fmla="*/ 78580 h 154781"/>
                    <a:gd name="connsiteX2" fmla="*/ 78581 w 154782"/>
                    <a:gd name="connsiteY2" fmla="*/ 0 h 154781"/>
                    <a:gd name="connsiteX3" fmla="*/ 154782 w 154782"/>
                    <a:gd name="connsiteY3" fmla="*/ 76199 h 154781"/>
                    <a:gd name="connsiteX4" fmla="*/ 119063 w 154782"/>
                    <a:gd name="connsiteY4" fmla="*/ 154781 h 154781"/>
                    <a:gd name="connsiteX0" fmla="*/ 28576 w 150019"/>
                    <a:gd name="connsiteY0" fmla="*/ 154780 h 154781"/>
                    <a:gd name="connsiteX1" fmla="*/ 0 w 150019"/>
                    <a:gd name="connsiteY1" fmla="*/ 76199 h 154781"/>
                    <a:gd name="connsiteX2" fmla="*/ 73818 w 150019"/>
                    <a:gd name="connsiteY2" fmla="*/ 0 h 154781"/>
                    <a:gd name="connsiteX3" fmla="*/ 150019 w 150019"/>
                    <a:gd name="connsiteY3" fmla="*/ 76199 h 154781"/>
                    <a:gd name="connsiteX4" fmla="*/ 114300 w 150019"/>
                    <a:gd name="connsiteY4" fmla="*/ 154781 h 154781"/>
                    <a:gd name="connsiteX0" fmla="*/ 30958 w 152401"/>
                    <a:gd name="connsiteY0" fmla="*/ 154780 h 154781"/>
                    <a:gd name="connsiteX1" fmla="*/ 0 w 152401"/>
                    <a:gd name="connsiteY1" fmla="*/ 73818 h 154781"/>
                    <a:gd name="connsiteX2" fmla="*/ 76200 w 152401"/>
                    <a:gd name="connsiteY2" fmla="*/ 0 h 154781"/>
                    <a:gd name="connsiteX3" fmla="*/ 152401 w 152401"/>
                    <a:gd name="connsiteY3" fmla="*/ 76199 h 154781"/>
                    <a:gd name="connsiteX4" fmla="*/ 116682 w 152401"/>
                    <a:gd name="connsiteY4" fmla="*/ 154781 h 154781"/>
                    <a:gd name="connsiteX0" fmla="*/ 30958 w 152401"/>
                    <a:gd name="connsiteY0" fmla="*/ 154780 h 154781"/>
                    <a:gd name="connsiteX1" fmla="*/ 0 w 152401"/>
                    <a:gd name="connsiteY1" fmla="*/ 76199 h 154781"/>
                    <a:gd name="connsiteX2" fmla="*/ 76200 w 152401"/>
                    <a:gd name="connsiteY2" fmla="*/ 0 h 154781"/>
                    <a:gd name="connsiteX3" fmla="*/ 152401 w 152401"/>
                    <a:gd name="connsiteY3" fmla="*/ 76199 h 154781"/>
                    <a:gd name="connsiteX4" fmla="*/ 116682 w 152401"/>
                    <a:gd name="connsiteY4" fmla="*/ 154781 h 154781"/>
                    <a:gd name="connsiteX0" fmla="*/ 35721 w 152401"/>
                    <a:gd name="connsiteY0" fmla="*/ 150017 h 154781"/>
                    <a:gd name="connsiteX1" fmla="*/ 0 w 152401"/>
                    <a:gd name="connsiteY1" fmla="*/ 76199 h 154781"/>
                    <a:gd name="connsiteX2" fmla="*/ 76200 w 152401"/>
                    <a:gd name="connsiteY2" fmla="*/ 0 h 154781"/>
                    <a:gd name="connsiteX3" fmla="*/ 152401 w 152401"/>
                    <a:gd name="connsiteY3" fmla="*/ 76199 h 154781"/>
                    <a:gd name="connsiteX4" fmla="*/ 116682 w 152401"/>
                    <a:gd name="connsiteY4" fmla="*/ 154781 h 154781"/>
                    <a:gd name="connsiteX0" fmla="*/ 35721 w 152401"/>
                    <a:gd name="connsiteY0" fmla="*/ 150017 h 154781"/>
                    <a:gd name="connsiteX1" fmla="*/ 0 w 152401"/>
                    <a:gd name="connsiteY1" fmla="*/ 76199 h 154781"/>
                    <a:gd name="connsiteX2" fmla="*/ 76200 w 152401"/>
                    <a:gd name="connsiteY2" fmla="*/ 0 h 154781"/>
                    <a:gd name="connsiteX3" fmla="*/ 152401 w 152401"/>
                    <a:gd name="connsiteY3" fmla="*/ 76199 h 154781"/>
                    <a:gd name="connsiteX4" fmla="*/ 123826 w 152401"/>
                    <a:gd name="connsiteY4" fmla="*/ 154781 h 154781"/>
                    <a:gd name="connsiteX0" fmla="*/ 35721 w 152401"/>
                    <a:gd name="connsiteY0" fmla="*/ 150017 h 152400"/>
                    <a:gd name="connsiteX1" fmla="*/ 0 w 152401"/>
                    <a:gd name="connsiteY1" fmla="*/ 76199 h 152400"/>
                    <a:gd name="connsiteX2" fmla="*/ 76200 w 152401"/>
                    <a:gd name="connsiteY2" fmla="*/ 0 h 152400"/>
                    <a:gd name="connsiteX3" fmla="*/ 152401 w 152401"/>
                    <a:gd name="connsiteY3" fmla="*/ 76199 h 152400"/>
                    <a:gd name="connsiteX4" fmla="*/ 121445 w 152401"/>
                    <a:gd name="connsiteY4" fmla="*/ 152400 h 152400"/>
                    <a:gd name="connsiteX0" fmla="*/ 35721 w 152401"/>
                    <a:gd name="connsiteY0" fmla="*/ 150017 h 150017"/>
                    <a:gd name="connsiteX1" fmla="*/ 0 w 152401"/>
                    <a:gd name="connsiteY1" fmla="*/ 76199 h 150017"/>
                    <a:gd name="connsiteX2" fmla="*/ 76200 w 152401"/>
                    <a:gd name="connsiteY2" fmla="*/ 0 h 150017"/>
                    <a:gd name="connsiteX3" fmla="*/ 152401 w 152401"/>
                    <a:gd name="connsiteY3" fmla="*/ 76199 h 150017"/>
                    <a:gd name="connsiteX4" fmla="*/ 119064 w 152401"/>
                    <a:gd name="connsiteY4" fmla="*/ 147638 h 150017"/>
                    <a:gd name="connsiteX0" fmla="*/ 35721 w 152401"/>
                    <a:gd name="connsiteY0" fmla="*/ 150017 h 150020"/>
                    <a:gd name="connsiteX1" fmla="*/ 0 w 152401"/>
                    <a:gd name="connsiteY1" fmla="*/ 76199 h 150020"/>
                    <a:gd name="connsiteX2" fmla="*/ 76200 w 152401"/>
                    <a:gd name="connsiteY2" fmla="*/ 0 h 150020"/>
                    <a:gd name="connsiteX3" fmla="*/ 152401 w 152401"/>
                    <a:gd name="connsiteY3" fmla="*/ 76199 h 150020"/>
                    <a:gd name="connsiteX4" fmla="*/ 116682 w 152401"/>
                    <a:gd name="connsiteY4" fmla="*/ 150020 h 150020"/>
                    <a:gd name="connsiteX0" fmla="*/ 35721 w 152401"/>
                    <a:gd name="connsiteY0" fmla="*/ 150017 h 150020"/>
                    <a:gd name="connsiteX1" fmla="*/ 0 w 152401"/>
                    <a:gd name="connsiteY1" fmla="*/ 76199 h 150020"/>
                    <a:gd name="connsiteX2" fmla="*/ 76200 w 152401"/>
                    <a:gd name="connsiteY2" fmla="*/ 0 h 150020"/>
                    <a:gd name="connsiteX3" fmla="*/ 152401 w 152401"/>
                    <a:gd name="connsiteY3" fmla="*/ 76199 h 150020"/>
                    <a:gd name="connsiteX4" fmla="*/ 116682 w 152401"/>
                    <a:gd name="connsiteY4" fmla="*/ 150020 h 150020"/>
                    <a:gd name="connsiteX0" fmla="*/ 35721 w 152401"/>
                    <a:gd name="connsiteY0" fmla="*/ 150017 h 150020"/>
                    <a:gd name="connsiteX1" fmla="*/ 0 w 152401"/>
                    <a:gd name="connsiteY1" fmla="*/ 76199 h 150020"/>
                    <a:gd name="connsiteX2" fmla="*/ 76200 w 152401"/>
                    <a:gd name="connsiteY2" fmla="*/ 0 h 150020"/>
                    <a:gd name="connsiteX3" fmla="*/ 152401 w 152401"/>
                    <a:gd name="connsiteY3" fmla="*/ 76199 h 150020"/>
                    <a:gd name="connsiteX4" fmla="*/ 116682 w 152401"/>
                    <a:gd name="connsiteY4" fmla="*/ 150020 h 150020"/>
                    <a:gd name="connsiteX0" fmla="*/ 35721 w 152401"/>
                    <a:gd name="connsiteY0" fmla="*/ 150017 h 150020"/>
                    <a:gd name="connsiteX1" fmla="*/ 0 w 152401"/>
                    <a:gd name="connsiteY1" fmla="*/ 76199 h 150020"/>
                    <a:gd name="connsiteX2" fmla="*/ 76200 w 152401"/>
                    <a:gd name="connsiteY2" fmla="*/ 0 h 150020"/>
                    <a:gd name="connsiteX3" fmla="*/ 152401 w 152401"/>
                    <a:gd name="connsiteY3" fmla="*/ 76199 h 150020"/>
                    <a:gd name="connsiteX4" fmla="*/ 116682 w 152401"/>
                    <a:gd name="connsiteY4" fmla="*/ 150020 h 150020"/>
                    <a:gd name="connsiteX0" fmla="*/ 35721 w 152401"/>
                    <a:gd name="connsiteY0" fmla="*/ 150017 h 150020"/>
                    <a:gd name="connsiteX1" fmla="*/ 0 w 152401"/>
                    <a:gd name="connsiteY1" fmla="*/ 76199 h 150020"/>
                    <a:gd name="connsiteX2" fmla="*/ 76200 w 152401"/>
                    <a:gd name="connsiteY2" fmla="*/ 0 h 150020"/>
                    <a:gd name="connsiteX3" fmla="*/ 152401 w 152401"/>
                    <a:gd name="connsiteY3" fmla="*/ 76199 h 150020"/>
                    <a:gd name="connsiteX4" fmla="*/ 116682 w 152401"/>
                    <a:gd name="connsiteY4" fmla="*/ 150020 h 150020"/>
                    <a:gd name="connsiteX0" fmla="*/ 35721 w 153268"/>
                    <a:gd name="connsiteY0" fmla="*/ 150017 h 150020"/>
                    <a:gd name="connsiteX1" fmla="*/ 0 w 153268"/>
                    <a:gd name="connsiteY1" fmla="*/ 76199 h 150020"/>
                    <a:gd name="connsiteX2" fmla="*/ 76200 w 153268"/>
                    <a:gd name="connsiteY2" fmla="*/ 0 h 150020"/>
                    <a:gd name="connsiteX3" fmla="*/ 152401 w 153268"/>
                    <a:gd name="connsiteY3" fmla="*/ 76199 h 150020"/>
                    <a:gd name="connsiteX4" fmla="*/ 116682 w 153268"/>
                    <a:gd name="connsiteY4" fmla="*/ 150020 h 150020"/>
                    <a:gd name="connsiteX0" fmla="*/ 35721 w 153268"/>
                    <a:gd name="connsiteY0" fmla="*/ 150017 h 150020"/>
                    <a:gd name="connsiteX1" fmla="*/ 0 w 153268"/>
                    <a:gd name="connsiteY1" fmla="*/ 76199 h 150020"/>
                    <a:gd name="connsiteX2" fmla="*/ 76200 w 153268"/>
                    <a:gd name="connsiteY2" fmla="*/ 0 h 150020"/>
                    <a:gd name="connsiteX3" fmla="*/ 152401 w 153268"/>
                    <a:gd name="connsiteY3" fmla="*/ 76199 h 150020"/>
                    <a:gd name="connsiteX4" fmla="*/ 116682 w 153268"/>
                    <a:gd name="connsiteY4" fmla="*/ 150020 h 150020"/>
                    <a:gd name="connsiteX0" fmla="*/ 35721 w 153268"/>
                    <a:gd name="connsiteY0" fmla="*/ 150017 h 150020"/>
                    <a:gd name="connsiteX1" fmla="*/ 0 w 153268"/>
                    <a:gd name="connsiteY1" fmla="*/ 76199 h 150020"/>
                    <a:gd name="connsiteX2" fmla="*/ 76200 w 153268"/>
                    <a:gd name="connsiteY2" fmla="*/ 0 h 150020"/>
                    <a:gd name="connsiteX3" fmla="*/ 152401 w 153268"/>
                    <a:gd name="connsiteY3" fmla="*/ 76199 h 150020"/>
                    <a:gd name="connsiteX4" fmla="*/ 116682 w 153268"/>
                    <a:gd name="connsiteY4" fmla="*/ 150020 h 150020"/>
                    <a:gd name="connsiteX0" fmla="*/ 35721 w 153268"/>
                    <a:gd name="connsiteY0" fmla="*/ 150017 h 150020"/>
                    <a:gd name="connsiteX1" fmla="*/ 0 w 153268"/>
                    <a:gd name="connsiteY1" fmla="*/ 76199 h 150020"/>
                    <a:gd name="connsiteX2" fmla="*/ 76200 w 153268"/>
                    <a:gd name="connsiteY2" fmla="*/ 0 h 150020"/>
                    <a:gd name="connsiteX3" fmla="*/ 152401 w 153268"/>
                    <a:gd name="connsiteY3" fmla="*/ 76199 h 150020"/>
                    <a:gd name="connsiteX4" fmla="*/ 116682 w 153268"/>
                    <a:gd name="connsiteY4" fmla="*/ 150020 h 150020"/>
                    <a:gd name="connsiteX0" fmla="*/ 35721 w 153268"/>
                    <a:gd name="connsiteY0" fmla="*/ 150017 h 150020"/>
                    <a:gd name="connsiteX1" fmla="*/ 0 w 153268"/>
                    <a:gd name="connsiteY1" fmla="*/ 76199 h 150020"/>
                    <a:gd name="connsiteX2" fmla="*/ 76200 w 153268"/>
                    <a:gd name="connsiteY2" fmla="*/ 0 h 150020"/>
                    <a:gd name="connsiteX3" fmla="*/ 152401 w 153268"/>
                    <a:gd name="connsiteY3" fmla="*/ 76199 h 150020"/>
                    <a:gd name="connsiteX4" fmla="*/ 116682 w 153268"/>
                    <a:gd name="connsiteY4" fmla="*/ 150020 h 150020"/>
                    <a:gd name="connsiteX0" fmla="*/ 35721 w 153268"/>
                    <a:gd name="connsiteY0" fmla="*/ 150017 h 150020"/>
                    <a:gd name="connsiteX1" fmla="*/ 0 w 153268"/>
                    <a:gd name="connsiteY1" fmla="*/ 76199 h 150020"/>
                    <a:gd name="connsiteX2" fmla="*/ 76200 w 153268"/>
                    <a:gd name="connsiteY2" fmla="*/ 0 h 150020"/>
                    <a:gd name="connsiteX3" fmla="*/ 152401 w 153268"/>
                    <a:gd name="connsiteY3" fmla="*/ 76199 h 150020"/>
                    <a:gd name="connsiteX4" fmla="*/ 116682 w 153268"/>
                    <a:gd name="connsiteY4" fmla="*/ 150020 h 150020"/>
                    <a:gd name="connsiteX0" fmla="*/ 0 w 117547"/>
                    <a:gd name="connsiteY0" fmla="*/ 150017 h 150020"/>
                    <a:gd name="connsiteX1" fmla="*/ 40479 w 117547"/>
                    <a:gd name="connsiteY1" fmla="*/ 0 h 150020"/>
                    <a:gd name="connsiteX2" fmla="*/ 116680 w 117547"/>
                    <a:gd name="connsiteY2" fmla="*/ 76199 h 150020"/>
                    <a:gd name="connsiteX3" fmla="*/ 80961 w 117547"/>
                    <a:gd name="connsiteY3" fmla="*/ 150020 h 150020"/>
                    <a:gd name="connsiteX0" fmla="*/ 0 w 77068"/>
                    <a:gd name="connsiteY0" fmla="*/ 0 h 150020"/>
                    <a:gd name="connsiteX1" fmla="*/ 76201 w 77068"/>
                    <a:gd name="connsiteY1" fmla="*/ 76199 h 150020"/>
                    <a:gd name="connsiteX2" fmla="*/ 40482 w 77068"/>
                    <a:gd name="connsiteY2" fmla="*/ 150020 h 15002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77068" h="150020">
                      <a:moveTo>
                        <a:pt x="0" y="0"/>
                      </a:moveTo>
                      <a:cubicBezTo>
                        <a:pt x="77787" y="1588"/>
                        <a:pt x="79376" y="29368"/>
                        <a:pt x="76201" y="76199"/>
                      </a:cubicBezTo>
                      <a:cubicBezTo>
                        <a:pt x="71439" y="131762"/>
                        <a:pt x="52388" y="125413"/>
                        <a:pt x="40482" y="150020"/>
                      </a:cubicBezTo>
                    </a:path>
                  </a:pathLst>
                </a:custGeom>
                <a:noFill/>
                <a:ln w="25400">
                  <a:solidFill>
                    <a:srgbClr val="6969B6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CA" dirty="0"/>
                </a:p>
              </p:txBody>
            </p:sp>
          </p:grpSp>
          <p:grpSp>
            <p:nvGrpSpPr>
              <p:cNvPr id="41" name="Group 40"/>
              <p:cNvGrpSpPr/>
              <p:nvPr/>
            </p:nvGrpSpPr>
            <p:grpSpPr>
              <a:xfrm rot="17760000" flipH="1">
                <a:off x="677893" y="2198673"/>
                <a:ext cx="153024" cy="150020"/>
                <a:chOff x="534893" y="1981085"/>
                <a:chExt cx="153024" cy="150020"/>
              </a:xfrm>
            </p:grpSpPr>
            <p:sp>
              <p:nvSpPr>
                <p:cNvPr id="42" name="Freeform 41"/>
                <p:cNvSpPr/>
                <p:nvPr/>
              </p:nvSpPr>
              <p:spPr>
                <a:xfrm>
                  <a:off x="610849" y="1981085"/>
                  <a:ext cx="77068" cy="150020"/>
                </a:xfrm>
                <a:custGeom>
                  <a:avLst/>
                  <a:gdLst>
                    <a:gd name="connsiteX0" fmla="*/ 0 w 295275"/>
                    <a:gd name="connsiteY0" fmla="*/ 152400 h 152400"/>
                    <a:gd name="connsiteX1" fmla="*/ 0 w 295275"/>
                    <a:gd name="connsiteY1" fmla="*/ 152400 h 152400"/>
                    <a:gd name="connsiteX2" fmla="*/ 66675 w 295275"/>
                    <a:gd name="connsiteY2" fmla="*/ 123825 h 152400"/>
                    <a:gd name="connsiteX3" fmla="*/ 38100 w 295275"/>
                    <a:gd name="connsiteY3" fmla="*/ 47625 h 152400"/>
                    <a:gd name="connsiteX4" fmla="*/ 142875 w 295275"/>
                    <a:gd name="connsiteY4" fmla="*/ 0 h 152400"/>
                    <a:gd name="connsiteX5" fmla="*/ 238125 w 295275"/>
                    <a:gd name="connsiteY5" fmla="*/ 47625 h 152400"/>
                    <a:gd name="connsiteX6" fmla="*/ 209550 w 295275"/>
                    <a:gd name="connsiteY6" fmla="*/ 133350 h 152400"/>
                    <a:gd name="connsiteX7" fmla="*/ 295275 w 295275"/>
                    <a:gd name="connsiteY7" fmla="*/ 152400 h 152400"/>
                    <a:gd name="connsiteX0" fmla="*/ 0 w 277485"/>
                    <a:gd name="connsiteY0" fmla="*/ 152400 h 163073"/>
                    <a:gd name="connsiteX1" fmla="*/ 0 w 277485"/>
                    <a:gd name="connsiteY1" fmla="*/ 152400 h 163073"/>
                    <a:gd name="connsiteX2" fmla="*/ 66675 w 277485"/>
                    <a:gd name="connsiteY2" fmla="*/ 123825 h 163073"/>
                    <a:gd name="connsiteX3" fmla="*/ 38100 w 277485"/>
                    <a:gd name="connsiteY3" fmla="*/ 47625 h 163073"/>
                    <a:gd name="connsiteX4" fmla="*/ 142875 w 277485"/>
                    <a:gd name="connsiteY4" fmla="*/ 0 h 163073"/>
                    <a:gd name="connsiteX5" fmla="*/ 238125 w 277485"/>
                    <a:gd name="connsiteY5" fmla="*/ 47625 h 163073"/>
                    <a:gd name="connsiteX6" fmla="*/ 209550 w 277485"/>
                    <a:gd name="connsiteY6" fmla="*/ 133350 h 163073"/>
                    <a:gd name="connsiteX7" fmla="*/ 277485 w 277485"/>
                    <a:gd name="connsiteY7" fmla="*/ 163073 h 163073"/>
                    <a:gd name="connsiteX0" fmla="*/ 0 w 277485"/>
                    <a:gd name="connsiteY0" fmla="*/ 152400 h 163073"/>
                    <a:gd name="connsiteX1" fmla="*/ 21348 w 277485"/>
                    <a:gd name="connsiteY1" fmla="*/ 141726 h 163073"/>
                    <a:gd name="connsiteX2" fmla="*/ 66675 w 277485"/>
                    <a:gd name="connsiteY2" fmla="*/ 123825 h 163073"/>
                    <a:gd name="connsiteX3" fmla="*/ 38100 w 277485"/>
                    <a:gd name="connsiteY3" fmla="*/ 47625 h 163073"/>
                    <a:gd name="connsiteX4" fmla="*/ 142875 w 277485"/>
                    <a:gd name="connsiteY4" fmla="*/ 0 h 163073"/>
                    <a:gd name="connsiteX5" fmla="*/ 238125 w 277485"/>
                    <a:gd name="connsiteY5" fmla="*/ 47625 h 163073"/>
                    <a:gd name="connsiteX6" fmla="*/ 209550 w 277485"/>
                    <a:gd name="connsiteY6" fmla="*/ 133350 h 163073"/>
                    <a:gd name="connsiteX7" fmla="*/ 277485 w 277485"/>
                    <a:gd name="connsiteY7" fmla="*/ 163073 h 163073"/>
                    <a:gd name="connsiteX0" fmla="*/ 35654 w 256212"/>
                    <a:gd name="connsiteY0" fmla="*/ 163073 h 163073"/>
                    <a:gd name="connsiteX1" fmla="*/ 75 w 256212"/>
                    <a:gd name="connsiteY1" fmla="*/ 141726 h 163073"/>
                    <a:gd name="connsiteX2" fmla="*/ 45402 w 256212"/>
                    <a:gd name="connsiteY2" fmla="*/ 123825 h 163073"/>
                    <a:gd name="connsiteX3" fmla="*/ 16827 w 256212"/>
                    <a:gd name="connsiteY3" fmla="*/ 47625 h 163073"/>
                    <a:gd name="connsiteX4" fmla="*/ 121602 w 256212"/>
                    <a:gd name="connsiteY4" fmla="*/ 0 h 163073"/>
                    <a:gd name="connsiteX5" fmla="*/ 216852 w 256212"/>
                    <a:gd name="connsiteY5" fmla="*/ 47625 h 163073"/>
                    <a:gd name="connsiteX6" fmla="*/ 188277 w 256212"/>
                    <a:gd name="connsiteY6" fmla="*/ 133350 h 163073"/>
                    <a:gd name="connsiteX7" fmla="*/ 256212 w 256212"/>
                    <a:gd name="connsiteY7" fmla="*/ 163073 h 163073"/>
                    <a:gd name="connsiteX0" fmla="*/ 0 w 256137"/>
                    <a:gd name="connsiteY0" fmla="*/ 141726 h 163073"/>
                    <a:gd name="connsiteX1" fmla="*/ 45327 w 256137"/>
                    <a:gd name="connsiteY1" fmla="*/ 123825 h 163073"/>
                    <a:gd name="connsiteX2" fmla="*/ 16752 w 256137"/>
                    <a:gd name="connsiteY2" fmla="*/ 47625 h 163073"/>
                    <a:gd name="connsiteX3" fmla="*/ 121527 w 256137"/>
                    <a:gd name="connsiteY3" fmla="*/ 0 h 163073"/>
                    <a:gd name="connsiteX4" fmla="*/ 216777 w 256137"/>
                    <a:gd name="connsiteY4" fmla="*/ 47625 h 163073"/>
                    <a:gd name="connsiteX5" fmla="*/ 188202 w 256137"/>
                    <a:gd name="connsiteY5" fmla="*/ 133350 h 163073"/>
                    <a:gd name="connsiteX6" fmla="*/ 256137 w 256137"/>
                    <a:gd name="connsiteY6" fmla="*/ 163073 h 163073"/>
                    <a:gd name="connsiteX0" fmla="*/ 8153 w 239385"/>
                    <a:gd name="connsiteY0" fmla="*/ 152400 h 163073"/>
                    <a:gd name="connsiteX1" fmla="*/ 28575 w 239385"/>
                    <a:gd name="connsiteY1" fmla="*/ 123825 h 163073"/>
                    <a:gd name="connsiteX2" fmla="*/ 0 w 239385"/>
                    <a:gd name="connsiteY2" fmla="*/ 47625 h 163073"/>
                    <a:gd name="connsiteX3" fmla="*/ 104775 w 239385"/>
                    <a:gd name="connsiteY3" fmla="*/ 0 h 163073"/>
                    <a:gd name="connsiteX4" fmla="*/ 200025 w 239385"/>
                    <a:gd name="connsiteY4" fmla="*/ 47625 h 163073"/>
                    <a:gd name="connsiteX5" fmla="*/ 171450 w 239385"/>
                    <a:gd name="connsiteY5" fmla="*/ 133350 h 163073"/>
                    <a:gd name="connsiteX6" fmla="*/ 239385 w 239385"/>
                    <a:gd name="connsiteY6" fmla="*/ 163073 h 163073"/>
                    <a:gd name="connsiteX0" fmla="*/ 8153 w 239385"/>
                    <a:gd name="connsiteY0" fmla="*/ 152400 h 163073"/>
                    <a:gd name="connsiteX1" fmla="*/ 35719 w 239385"/>
                    <a:gd name="connsiteY1" fmla="*/ 138112 h 163073"/>
                    <a:gd name="connsiteX2" fmla="*/ 0 w 239385"/>
                    <a:gd name="connsiteY2" fmla="*/ 47625 h 163073"/>
                    <a:gd name="connsiteX3" fmla="*/ 104775 w 239385"/>
                    <a:gd name="connsiteY3" fmla="*/ 0 h 163073"/>
                    <a:gd name="connsiteX4" fmla="*/ 200025 w 239385"/>
                    <a:gd name="connsiteY4" fmla="*/ 47625 h 163073"/>
                    <a:gd name="connsiteX5" fmla="*/ 171450 w 239385"/>
                    <a:gd name="connsiteY5" fmla="*/ 133350 h 163073"/>
                    <a:gd name="connsiteX6" fmla="*/ 239385 w 239385"/>
                    <a:gd name="connsiteY6" fmla="*/ 163073 h 163073"/>
                    <a:gd name="connsiteX0" fmla="*/ 35719 w 239385"/>
                    <a:gd name="connsiteY0" fmla="*/ 138112 h 163073"/>
                    <a:gd name="connsiteX1" fmla="*/ 0 w 239385"/>
                    <a:gd name="connsiteY1" fmla="*/ 47625 h 163073"/>
                    <a:gd name="connsiteX2" fmla="*/ 104775 w 239385"/>
                    <a:gd name="connsiteY2" fmla="*/ 0 h 163073"/>
                    <a:gd name="connsiteX3" fmla="*/ 200025 w 239385"/>
                    <a:gd name="connsiteY3" fmla="*/ 47625 h 163073"/>
                    <a:gd name="connsiteX4" fmla="*/ 171450 w 239385"/>
                    <a:gd name="connsiteY4" fmla="*/ 133350 h 163073"/>
                    <a:gd name="connsiteX5" fmla="*/ 239385 w 239385"/>
                    <a:gd name="connsiteY5" fmla="*/ 163073 h 163073"/>
                    <a:gd name="connsiteX0" fmla="*/ 45244 w 239385"/>
                    <a:gd name="connsiteY0" fmla="*/ 138112 h 163073"/>
                    <a:gd name="connsiteX1" fmla="*/ 0 w 239385"/>
                    <a:gd name="connsiteY1" fmla="*/ 47625 h 163073"/>
                    <a:gd name="connsiteX2" fmla="*/ 104775 w 239385"/>
                    <a:gd name="connsiteY2" fmla="*/ 0 h 163073"/>
                    <a:gd name="connsiteX3" fmla="*/ 200025 w 239385"/>
                    <a:gd name="connsiteY3" fmla="*/ 47625 h 163073"/>
                    <a:gd name="connsiteX4" fmla="*/ 171450 w 239385"/>
                    <a:gd name="connsiteY4" fmla="*/ 133350 h 163073"/>
                    <a:gd name="connsiteX5" fmla="*/ 239385 w 239385"/>
                    <a:gd name="connsiteY5" fmla="*/ 163073 h 163073"/>
                    <a:gd name="connsiteX0" fmla="*/ 45244 w 200025"/>
                    <a:gd name="connsiteY0" fmla="*/ 138112 h 138112"/>
                    <a:gd name="connsiteX1" fmla="*/ 0 w 200025"/>
                    <a:gd name="connsiteY1" fmla="*/ 47625 h 138112"/>
                    <a:gd name="connsiteX2" fmla="*/ 104775 w 200025"/>
                    <a:gd name="connsiteY2" fmla="*/ 0 h 138112"/>
                    <a:gd name="connsiteX3" fmla="*/ 200025 w 200025"/>
                    <a:gd name="connsiteY3" fmla="*/ 47625 h 138112"/>
                    <a:gd name="connsiteX4" fmla="*/ 171450 w 200025"/>
                    <a:gd name="connsiteY4" fmla="*/ 133350 h 138112"/>
                    <a:gd name="connsiteX0" fmla="*/ 45244 w 200025"/>
                    <a:gd name="connsiteY0" fmla="*/ 138112 h 138112"/>
                    <a:gd name="connsiteX1" fmla="*/ 0 w 200025"/>
                    <a:gd name="connsiteY1" fmla="*/ 47625 h 138112"/>
                    <a:gd name="connsiteX2" fmla="*/ 104775 w 200025"/>
                    <a:gd name="connsiteY2" fmla="*/ 0 h 138112"/>
                    <a:gd name="connsiteX3" fmla="*/ 200025 w 200025"/>
                    <a:gd name="connsiteY3" fmla="*/ 47625 h 138112"/>
                    <a:gd name="connsiteX4" fmla="*/ 164306 w 200025"/>
                    <a:gd name="connsiteY4" fmla="*/ 135731 h 138112"/>
                    <a:gd name="connsiteX0" fmla="*/ 45244 w 200025"/>
                    <a:gd name="connsiteY0" fmla="*/ 150018 h 150018"/>
                    <a:gd name="connsiteX1" fmla="*/ 0 w 200025"/>
                    <a:gd name="connsiteY1" fmla="*/ 59531 h 150018"/>
                    <a:gd name="connsiteX2" fmla="*/ 107156 w 200025"/>
                    <a:gd name="connsiteY2" fmla="*/ 0 h 150018"/>
                    <a:gd name="connsiteX3" fmla="*/ 200025 w 200025"/>
                    <a:gd name="connsiteY3" fmla="*/ 59531 h 150018"/>
                    <a:gd name="connsiteX4" fmla="*/ 164306 w 200025"/>
                    <a:gd name="connsiteY4" fmla="*/ 147637 h 150018"/>
                    <a:gd name="connsiteX0" fmla="*/ 45244 w 216694"/>
                    <a:gd name="connsiteY0" fmla="*/ 150018 h 150018"/>
                    <a:gd name="connsiteX1" fmla="*/ 0 w 216694"/>
                    <a:gd name="connsiteY1" fmla="*/ 59531 h 150018"/>
                    <a:gd name="connsiteX2" fmla="*/ 107156 w 216694"/>
                    <a:gd name="connsiteY2" fmla="*/ 0 h 150018"/>
                    <a:gd name="connsiteX3" fmla="*/ 216694 w 216694"/>
                    <a:gd name="connsiteY3" fmla="*/ 80962 h 150018"/>
                    <a:gd name="connsiteX4" fmla="*/ 164306 w 216694"/>
                    <a:gd name="connsiteY4" fmla="*/ 147637 h 150018"/>
                    <a:gd name="connsiteX0" fmla="*/ 45244 w 226219"/>
                    <a:gd name="connsiteY0" fmla="*/ 150018 h 150018"/>
                    <a:gd name="connsiteX1" fmla="*/ 0 w 226219"/>
                    <a:gd name="connsiteY1" fmla="*/ 59531 h 150018"/>
                    <a:gd name="connsiteX2" fmla="*/ 107156 w 226219"/>
                    <a:gd name="connsiteY2" fmla="*/ 0 h 150018"/>
                    <a:gd name="connsiteX3" fmla="*/ 226219 w 226219"/>
                    <a:gd name="connsiteY3" fmla="*/ 83343 h 150018"/>
                    <a:gd name="connsiteX4" fmla="*/ 164306 w 226219"/>
                    <a:gd name="connsiteY4" fmla="*/ 147637 h 150018"/>
                    <a:gd name="connsiteX0" fmla="*/ 54769 w 235744"/>
                    <a:gd name="connsiteY0" fmla="*/ 150018 h 150018"/>
                    <a:gd name="connsiteX1" fmla="*/ 0 w 235744"/>
                    <a:gd name="connsiteY1" fmla="*/ 83343 h 150018"/>
                    <a:gd name="connsiteX2" fmla="*/ 116681 w 235744"/>
                    <a:gd name="connsiteY2" fmla="*/ 0 h 150018"/>
                    <a:gd name="connsiteX3" fmla="*/ 235744 w 235744"/>
                    <a:gd name="connsiteY3" fmla="*/ 83343 h 150018"/>
                    <a:gd name="connsiteX4" fmla="*/ 173831 w 235744"/>
                    <a:gd name="connsiteY4" fmla="*/ 147637 h 150018"/>
                    <a:gd name="connsiteX0" fmla="*/ 54769 w 235744"/>
                    <a:gd name="connsiteY0" fmla="*/ 150018 h 157162"/>
                    <a:gd name="connsiteX1" fmla="*/ 0 w 235744"/>
                    <a:gd name="connsiteY1" fmla="*/ 83343 h 157162"/>
                    <a:gd name="connsiteX2" fmla="*/ 116681 w 235744"/>
                    <a:gd name="connsiteY2" fmla="*/ 0 h 157162"/>
                    <a:gd name="connsiteX3" fmla="*/ 235744 w 235744"/>
                    <a:gd name="connsiteY3" fmla="*/ 83343 h 157162"/>
                    <a:gd name="connsiteX4" fmla="*/ 159544 w 235744"/>
                    <a:gd name="connsiteY4" fmla="*/ 157162 h 157162"/>
                    <a:gd name="connsiteX0" fmla="*/ 71438 w 235744"/>
                    <a:gd name="connsiteY0" fmla="*/ 157161 h 157162"/>
                    <a:gd name="connsiteX1" fmla="*/ 0 w 235744"/>
                    <a:gd name="connsiteY1" fmla="*/ 83343 h 157162"/>
                    <a:gd name="connsiteX2" fmla="*/ 116681 w 235744"/>
                    <a:gd name="connsiteY2" fmla="*/ 0 h 157162"/>
                    <a:gd name="connsiteX3" fmla="*/ 235744 w 235744"/>
                    <a:gd name="connsiteY3" fmla="*/ 83343 h 157162"/>
                    <a:gd name="connsiteX4" fmla="*/ 159544 w 235744"/>
                    <a:gd name="connsiteY4" fmla="*/ 157162 h 157162"/>
                    <a:gd name="connsiteX0" fmla="*/ 73820 w 235744"/>
                    <a:gd name="connsiteY0" fmla="*/ 157161 h 157162"/>
                    <a:gd name="connsiteX1" fmla="*/ 0 w 235744"/>
                    <a:gd name="connsiteY1" fmla="*/ 83343 h 157162"/>
                    <a:gd name="connsiteX2" fmla="*/ 116681 w 235744"/>
                    <a:gd name="connsiteY2" fmla="*/ 0 h 157162"/>
                    <a:gd name="connsiteX3" fmla="*/ 235744 w 235744"/>
                    <a:gd name="connsiteY3" fmla="*/ 83343 h 157162"/>
                    <a:gd name="connsiteX4" fmla="*/ 159544 w 235744"/>
                    <a:gd name="connsiteY4" fmla="*/ 157162 h 157162"/>
                    <a:gd name="connsiteX0" fmla="*/ 73820 w 195263"/>
                    <a:gd name="connsiteY0" fmla="*/ 157161 h 157162"/>
                    <a:gd name="connsiteX1" fmla="*/ 0 w 195263"/>
                    <a:gd name="connsiteY1" fmla="*/ 83343 h 157162"/>
                    <a:gd name="connsiteX2" fmla="*/ 116681 w 195263"/>
                    <a:gd name="connsiteY2" fmla="*/ 0 h 157162"/>
                    <a:gd name="connsiteX3" fmla="*/ 195263 w 195263"/>
                    <a:gd name="connsiteY3" fmla="*/ 78580 h 157162"/>
                    <a:gd name="connsiteX4" fmla="*/ 159544 w 195263"/>
                    <a:gd name="connsiteY4" fmla="*/ 157162 h 157162"/>
                    <a:gd name="connsiteX0" fmla="*/ 30958 w 152401"/>
                    <a:gd name="connsiteY0" fmla="*/ 157161 h 157162"/>
                    <a:gd name="connsiteX1" fmla="*/ 0 w 152401"/>
                    <a:gd name="connsiteY1" fmla="*/ 85724 h 157162"/>
                    <a:gd name="connsiteX2" fmla="*/ 73819 w 152401"/>
                    <a:gd name="connsiteY2" fmla="*/ 0 h 157162"/>
                    <a:gd name="connsiteX3" fmla="*/ 152401 w 152401"/>
                    <a:gd name="connsiteY3" fmla="*/ 78580 h 157162"/>
                    <a:gd name="connsiteX4" fmla="*/ 116682 w 152401"/>
                    <a:gd name="connsiteY4" fmla="*/ 157162 h 157162"/>
                    <a:gd name="connsiteX0" fmla="*/ 30958 w 152401"/>
                    <a:gd name="connsiteY0" fmla="*/ 154780 h 154781"/>
                    <a:gd name="connsiteX1" fmla="*/ 0 w 152401"/>
                    <a:gd name="connsiteY1" fmla="*/ 83343 h 154781"/>
                    <a:gd name="connsiteX2" fmla="*/ 76200 w 152401"/>
                    <a:gd name="connsiteY2" fmla="*/ 0 h 154781"/>
                    <a:gd name="connsiteX3" fmla="*/ 152401 w 152401"/>
                    <a:gd name="connsiteY3" fmla="*/ 76199 h 154781"/>
                    <a:gd name="connsiteX4" fmla="*/ 116682 w 152401"/>
                    <a:gd name="connsiteY4" fmla="*/ 154781 h 154781"/>
                    <a:gd name="connsiteX0" fmla="*/ 26195 w 147638"/>
                    <a:gd name="connsiteY0" fmla="*/ 154780 h 154781"/>
                    <a:gd name="connsiteX1" fmla="*/ 0 w 147638"/>
                    <a:gd name="connsiteY1" fmla="*/ 76199 h 154781"/>
                    <a:gd name="connsiteX2" fmla="*/ 71437 w 147638"/>
                    <a:gd name="connsiteY2" fmla="*/ 0 h 154781"/>
                    <a:gd name="connsiteX3" fmla="*/ 147638 w 147638"/>
                    <a:gd name="connsiteY3" fmla="*/ 76199 h 154781"/>
                    <a:gd name="connsiteX4" fmla="*/ 111919 w 147638"/>
                    <a:gd name="connsiteY4" fmla="*/ 154781 h 154781"/>
                    <a:gd name="connsiteX0" fmla="*/ 28576 w 150019"/>
                    <a:gd name="connsiteY0" fmla="*/ 154780 h 154781"/>
                    <a:gd name="connsiteX1" fmla="*/ 0 w 150019"/>
                    <a:gd name="connsiteY1" fmla="*/ 76199 h 154781"/>
                    <a:gd name="connsiteX2" fmla="*/ 73818 w 150019"/>
                    <a:gd name="connsiteY2" fmla="*/ 0 h 154781"/>
                    <a:gd name="connsiteX3" fmla="*/ 150019 w 150019"/>
                    <a:gd name="connsiteY3" fmla="*/ 76199 h 154781"/>
                    <a:gd name="connsiteX4" fmla="*/ 114300 w 150019"/>
                    <a:gd name="connsiteY4" fmla="*/ 154781 h 154781"/>
                    <a:gd name="connsiteX0" fmla="*/ 30957 w 152400"/>
                    <a:gd name="connsiteY0" fmla="*/ 154780 h 154781"/>
                    <a:gd name="connsiteX1" fmla="*/ 0 w 152400"/>
                    <a:gd name="connsiteY1" fmla="*/ 78580 h 154781"/>
                    <a:gd name="connsiteX2" fmla="*/ 76199 w 152400"/>
                    <a:gd name="connsiteY2" fmla="*/ 0 h 154781"/>
                    <a:gd name="connsiteX3" fmla="*/ 152400 w 152400"/>
                    <a:gd name="connsiteY3" fmla="*/ 76199 h 154781"/>
                    <a:gd name="connsiteX4" fmla="*/ 116681 w 152400"/>
                    <a:gd name="connsiteY4" fmla="*/ 154781 h 154781"/>
                    <a:gd name="connsiteX0" fmla="*/ 35719 w 157162"/>
                    <a:gd name="connsiteY0" fmla="*/ 154780 h 154781"/>
                    <a:gd name="connsiteX1" fmla="*/ 0 w 157162"/>
                    <a:gd name="connsiteY1" fmla="*/ 78580 h 154781"/>
                    <a:gd name="connsiteX2" fmla="*/ 80961 w 157162"/>
                    <a:gd name="connsiteY2" fmla="*/ 0 h 154781"/>
                    <a:gd name="connsiteX3" fmla="*/ 157162 w 157162"/>
                    <a:gd name="connsiteY3" fmla="*/ 76199 h 154781"/>
                    <a:gd name="connsiteX4" fmla="*/ 121443 w 157162"/>
                    <a:gd name="connsiteY4" fmla="*/ 154781 h 154781"/>
                    <a:gd name="connsiteX0" fmla="*/ 28576 w 150019"/>
                    <a:gd name="connsiteY0" fmla="*/ 154780 h 154781"/>
                    <a:gd name="connsiteX1" fmla="*/ 0 w 150019"/>
                    <a:gd name="connsiteY1" fmla="*/ 78580 h 154781"/>
                    <a:gd name="connsiteX2" fmla="*/ 73818 w 150019"/>
                    <a:gd name="connsiteY2" fmla="*/ 0 h 154781"/>
                    <a:gd name="connsiteX3" fmla="*/ 150019 w 150019"/>
                    <a:gd name="connsiteY3" fmla="*/ 76199 h 154781"/>
                    <a:gd name="connsiteX4" fmla="*/ 114300 w 150019"/>
                    <a:gd name="connsiteY4" fmla="*/ 154781 h 154781"/>
                    <a:gd name="connsiteX0" fmla="*/ 28576 w 150019"/>
                    <a:gd name="connsiteY0" fmla="*/ 154780 h 154781"/>
                    <a:gd name="connsiteX1" fmla="*/ 0 w 150019"/>
                    <a:gd name="connsiteY1" fmla="*/ 80962 h 154781"/>
                    <a:gd name="connsiteX2" fmla="*/ 73818 w 150019"/>
                    <a:gd name="connsiteY2" fmla="*/ 0 h 154781"/>
                    <a:gd name="connsiteX3" fmla="*/ 150019 w 150019"/>
                    <a:gd name="connsiteY3" fmla="*/ 76199 h 154781"/>
                    <a:gd name="connsiteX4" fmla="*/ 114300 w 150019"/>
                    <a:gd name="connsiteY4" fmla="*/ 154781 h 154781"/>
                    <a:gd name="connsiteX0" fmla="*/ 28576 w 150019"/>
                    <a:gd name="connsiteY0" fmla="*/ 154780 h 154781"/>
                    <a:gd name="connsiteX1" fmla="*/ 0 w 150019"/>
                    <a:gd name="connsiteY1" fmla="*/ 73818 h 154781"/>
                    <a:gd name="connsiteX2" fmla="*/ 73818 w 150019"/>
                    <a:gd name="connsiteY2" fmla="*/ 0 h 154781"/>
                    <a:gd name="connsiteX3" fmla="*/ 150019 w 150019"/>
                    <a:gd name="connsiteY3" fmla="*/ 76199 h 154781"/>
                    <a:gd name="connsiteX4" fmla="*/ 114300 w 150019"/>
                    <a:gd name="connsiteY4" fmla="*/ 154781 h 154781"/>
                    <a:gd name="connsiteX0" fmla="*/ 30958 w 152401"/>
                    <a:gd name="connsiteY0" fmla="*/ 154780 h 154781"/>
                    <a:gd name="connsiteX1" fmla="*/ 0 w 152401"/>
                    <a:gd name="connsiteY1" fmla="*/ 73818 h 154781"/>
                    <a:gd name="connsiteX2" fmla="*/ 76200 w 152401"/>
                    <a:gd name="connsiteY2" fmla="*/ 0 h 154781"/>
                    <a:gd name="connsiteX3" fmla="*/ 152401 w 152401"/>
                    <a:gd name="connsiteY3" fmla="*/ 76199 h 154781"/>
                    <a:gd name="connsiteX4" fmla="*/ 116682 w 152401"/>
                    <a:gd name="connsiteY4" fmla="*/ 154781 h 154781"/>
                    <a:gd name="connsiteX0" fmla="*/ 30958 w 152401"/>
                    <a:gd name="connsiteY0" fmla="*/ 154780 h 154781"/>
                    <a:gd name="connsiteX1" fmla="*/ 0 w 152401"/>
                    <a:gd name="connsiteY1" fmla="*/ 73818 h 154781"/>
                    <a:gd name="connsiteX2" fmla="*/ 76200 w 152401"/>
                    <a:gd name="connsiteY2" fmla="*/ 0 h 154781"/>
                    <a:gd name="connsiteX3" fmla="*/ 152401 w 152401"/>
                    <a:gd name="connsiteY3" fmla="*/ 76199 h 154781"/>
                    <a:gd name="connsiteX4" fmla="*/ 116682 w 152401"/>
                    <a:gd name="connsiteY4" fmla="*/ 154781 h 154781"/>
                    <a:gd name="connsiteX0" fmla="*/ 33339 w 154782"/>
                    <a:gd name="connsiteY0" fmla="*/ 154780 h 154781"/>
                    <a:gd name="connsiteX1" fmla="*/ 0 w 154782"/>
                    <a:gd name="connsiteY1" fmla="*/ 78580 h 154781"/>
                    <a:gd name="connsiteX2" fmla="*/ 78581 w 154782"/>
                    <a:gd name="connsiteY2" fmla="*/ 0 h 154781"/>
                    <a:gd name="connsiteX3" fmla="*/ 154782 w 154782"/>
                    <a:gd name="connsiteY3" fmla="*/ 76199 h 154781"/>
                    <a:gd name="connsiteX4" fmla="*/ 119063 w 154782"/>
                    <a:gd name="connsiteY4" fmla="*/ 154781 h 154781"/>
                    <a:gd name="connsiteX0" fmla="*/ 28576 w 150019"/>
                    <a:gd name="connsiteY0" fmla="*/ 154780 h 154781"/>
                    <a:gd name="connsiteX1" fmla="*/ 0 w 150019"/>
                    <a:gd name="connsiteY1" fmla="*/ 76199 h 154781"/>
                    <a:gd name="connsiteX2" fmla="*/ 73818 w 150019"/>
                    <a:gd name="connsiteY2" fmla="*/ 0 h 154781"/>
                    <a:gd name="connsiteX3" fmla="*/ 150019 w 150019"/>
                    <a:gd name="connsiteY3" fmla="*/ 76199 h 154781"/>
                    <a:gd name="connsiteX4" fmla="*/ 114300 w 150019"/>
                    <a:gd name="connsiteY4" fmla="*/ 154781 h 154781"/>
                    <a:gd name="connsiteX0" fmla="*/ 30958 w 152401"/>
                    <a:gd name="connsiteY0" fmla="*/ 154780 h 154781"/>
                    <a:gd name="connsiteX1" fmla="*/ 0 w 152401"/>
                    <a:gd name="connsiteY1" fmla="*/ 73818 h 154781"/>
                    <a:gd name="connsiteX2" fmla="*/ 76200 w 152401"/>
                    <a:gd name="connsiteY2" fmla="*/ 0 h 154781"/>
                    <a:gd name="connsiteX3" fmla="*/ 152401 w 152401"/>
                    <a:gd name="connsiteY3" fmla="*/ 76199 h 154781"/>
                    <a:gd name="connsiteX4" fmla="*/ 116682 w 152401"/>
                    <a:gd name="connsiteY4" fmla="*/ 154781 h 154781"/>
                    <a:gd name="connsiteX0" fmla="*/ 30958 w 152401"/>
                    <a:gd name="connsiteY0" fmla="*/ 154780 h 154781"/>
                    <a:gd name="connsiteX1" fmla="*/ 0 w 152401"/>
                    <a:gd name="connsiteY1" fmla="*/ 76199 h 154781"/>
                    <a:gd name="connsiteX2" fmla="*/ 76200 w 152401"/>
                    <a:gd name="connsiteY2" fmla="*/ 0 h 154781"/>
                    <a:gd name="connsiteX3" fmla="*/ 152401 w 152401"/>
                    <a:gd name="connsiteY3" fmla="*/ 76199 h 154781"/>
                    <a:gd name="connsiteX4" fmla="*/ 116682 w 152401"/>
                    <a:gd name="connsiteY4" fmla="*/ 154781 h 154781"/>
                    <a:gd name="connsiteX0" fmla="*/ 35721 w 152401"/>
                    <a:gd name="connsiteY0" fmla="*/ 150017 h 154781"/>
                    <a:gd name="connsiteX1" fmla="*/ 0 w 152401"/>
                    <a:gd name="connsiteY1" fmla="*/ 76199 h 154781"/>
                    <a:gd name="connsiteX2" fmla="*/ 76200 w 152401"/>
                    <a:gd name="connsiteY2" fmla="*/ 0 h 154781"/>
                    <a:gd name="connsiteX3" fmla="*/ 152401 w 152401"/>
                    <a:gd name="connsiteY3" fmla="*/ 76199 h 154781"/>
                    <a:gd name="connsiteX4" fmla="*/ 116682 w 152401"/>
                    <a:gd name="connsiteY4" fmla="*/ 154781 h 154781"/>
                    <a:gd name="connsiteX0" fmla="*/ 35721 w 152401"/>
                    <a:gd name="connsiteY0" fmla="*/ 150017 h 154781"/>
                    <a:gd name="connsiteX1" fmla="*/ 0 w 152401"/>
                    <a:gd name="connsiteY1" fmla="*/ 76199 h 154781"/>
                    <a:gd name="connsiteX2" fmla="*/ 76200 w 152401"/>
                    <a:gd name="connsiteY2" fmla="*/ 0 h 154781"/>
                    <a:gd name="connsiteX3" fmla="*/ 152401 w 152401"/>
                    <a:gd name="connsiteY3" fmla="*/ 76199 h 154781"/>
                    <a:gd name="connsiteX4" fmla="*/ 123826 w 152401"/>
                    <a:gd name="connsiteY4" fmla="*/ 154781 h 154781"/>
                    <a:gd name="connsiteX0" fmla="*/ 35721 w 152401"/>
                    <a:gd name="connsiteY0" fmla="*/ 150017 h 152400"/>
                    <a:gd name="connsiteX1" fmla="*/ 0 w 152401"/>
                    <a:gd name="connsiteY1" fmla="*/ 76199 h 152400"/>
                    <a:gd name="connsiteX2" fmla="*/ 76200 w 152401"/>
                    <a:gd name="connsiteY2" fmla="*/ 0 h 152400"/>
                    <a:gd name="connsiteX3" fmla="*/ 152401 w 152401"/>
                    <a:gd name="connsiteY3" fmla="*/ 76199 h 152400"/>
                    <a:gd name="connsiteX4" fmla="*/ 121445 w 152401"/>
                    <a:gd name="connsiteY4" fmla="*/ 152400 h 152400"/>
                    <a:gd name="connsiteX0" fmla="*/ 35721 w 152401"/>
                    <a:gd name="connsiteY0" fmla="*/ 150017 h 150017"/>
                    <a:gd name="connsiteX1" fmla="*/ 0 w 152401"/>
                    <a:gd name="connsiteY1" fmla="*/ 76199 h 150017"/>
                    <a:gd name="connsiteX2" fmla="*/ 76200 w 152401"/>
                    <a:gd name="connsiteY2" fmla="*/ 0 h 150017"/>
                    <a:gd name="connsiteX3" fmla="*/ 152401 w 152401"/>
                    <a:gd name="connsiteY3" fmla="*/ 76199 h 150017"/>
                    <a:gd name="connsiteX4" fmla="*/ 119064 w 152401"/>
                    <a:gd name="connsiteY4" fmla="*/ 147638 h 150017"/>
                    <a:gd name="connsiteX0" fmla="*/ 35721 w 152401"/>
                    <a:gd name="connsiteY0" fmla="*/ 150017 h 150020"/>
                    <a:gd name="connsiteX1" fmla="*/ 0 w 152401"/>
                    <a:gd name="connsiteY1" fmla="*/ 76199 h 150020"/>
                    <a:gd name="connsiteX2" fmla="*/ 76200 w 152401"/>
                    <a:gd name="connsiteY2" fmla="*/ 0 h 150020"/>
                    <a:gd name="connsiteX3" fmla="*/ 152401 w 152401"/>
                    <a:gd name="connsiteY3" fmla="*/ 76199 h 150020"/>
                    <a:gd name="connsiteX4" fmla="*/ 116682 w 152401"/>
                    <a:gd name="connsiteY4" fmla="*/ 150020 h 150020"/>
                    <a:gd name="connsiteX0" fmla="*/ 35721 w 152401"/>
                    <a:gd name="connsiteY0" fmla="*/ 150017 h 150020"/>
                    <a:gd name="connsiteX1" fmla="*/ 0 w 152401"/>
                    <a:gd name="connsiteY1" fmla="*/ 76199 h 150020"/>
                    <a:gd name="connsiteX2" fmla="*/ 76200 w 152401"/>
                    <a:gd name="connsiteY2" fmla="*/ 0 h 150020"/>
                    <a:gd name="connsiteX3" fmla="*/ 152401 w 152401"/>
                    <a:gd name="connsiteY3" fmla="*/ 76199 h 150020"/>
                    <a:gd name="connsiteX4" fmla="*/ 116682 w 152401"/>
                    <a:gd name="connsiteY4" fmla="*/ 150020 h 150020"/>
                    <a:gd name="connsiteX0" fmla="*/ 35721 w 152401"/>
                    <a:gd name="connsiteY0" fmla="*/ 150017 h 150020"/>
                    <a:gd name="connsiteX1" fmla="*/ 0 w 152401"/>
                    <a:gd name="connsiteY1" fmla="*/ 76199 h 150020"/>
                    <a:gd name="connsiteX2" fmla="*/ 76200 w 152401"/>
                    <a:gd name="connsiteY2" fmla="*/ 0 h 150020"/>
                    <a:gd name="connsiteX3" fmla="*/ 152401 w 152401"/>
                    <a:gd name="connsiteY3" fmla="*/ 76199 h 150020"/>
                    <a:gd name="connsiteX4" fmla="*/ 116682 w 152401"/>
                    <a:gd name="connsiteY4" fmla="*/ 150020 h 150020"/>
                    <a:gd name="connsiteX0" fmla="*/ 35721 w 152401"/>
                    <a:gd name="connsiteY0" fmla="*/ 150017 h 150020"/>
                    <a:gd name="connsiteX1" fmla="*/ 0 w 152401"/>
                    <a:gd name="connsiteY1" fmla="*/ 76199 h 150020"/>
                    <a:gd name="connsiteX2" fmla="*/ 76200 w 152401"/>
                    <a:gd name="connsiteY2" fmla="*/ 0 h 150020"/>
                    <a:gd name="connsiteX3" fmla="*/ 152401 w 152401"/>
                    <a:gd name="connsiteY3" fmla="*/ 76199 h 150020"/>
                    <a:gd name="connsiteX4" fmla="*/ 116682 w 152401"/>
                    <a:gd name="connsiteY4" fmla="*/ 150020 h 150020"/>
                    <a:gd name="connsiteX0" fmla="*/ 35721 w 152401"/>
                    <a:gd name="connsiteY0" fmla="*/ 150017 h 150020"/>
                    <a:gd name="connsiteX1" fmla="*/ 0 w 152401"/>
                    <a:gd name="connsiteY1" fmla="*/ 76199 h 150020"/>
                    <a:gd name="connsiteX2" fmla="*/ 76200 w 152401"/>
                    <a:gd name="connsiteY2" fmla="*/ 0 h 150020"/>
                    <a:gd name="connsiteX3" fmla="*/ 152401 w 152401"/>
                    <a:gd name="connsiteY3" fmla="*/ 76199 h 150020"/>
                    <a:gd name="connsiteX4" fmla="*/ 116682 w 152401"/>
                    <a:gd name="connsiteY4" fmla="*/ 150020 h 150020"/>
                    <a:gd name="connsiteX0" fmla="*/ 35721 w 153268"/>
                    <a:gd name="connsiteY0" fmla="*/ 150017 h 150020"/>
                    <a:gd name="connsiteX1" fmla="*/ 0 w 153268"/>
                    <a:gd name="connsiteY1" fmla="*/ 76199 h 150020"/>
                    <a:gd name="connsiteX2" fmla="*/ 76200 w 153268"/>
                    <a:gd name="connsiteY2" fmla="*/ 0 h 150020"/>
                    <a:gd name="connsiteX3" fmla="*/ 152401 w 153268"/>
                    <a:gd name="connsiteY3" fmla="*/ 76199 h 150020"/>
                    <a:gd name="connsiteX4" fmla="*/ 116682 w 153268"/>
                    <a:gd name="connsiteY4" fmla="*/ 150020 h 150020"/>
                    <a:gd name="connsiteX0" fmla="*/ 35721 w 153268"/>
                    <a:gd name="connsiteY0" fmla="*/ 150017 h 150020"/>
                    <a:gd name="connsiteX1" fmla="*/ 0 w 153268"/>
                    <a:gd name="connsiteY1" fmla="*/ 76199 h 150020"/>
                    <a:gd name="connsiteX2" fmla="*/ 76200 w 153268"/>
                    <a:gd name="connsiteY2" fmla="*/ 0 h 150020"/>
                    <a:gd name="connsiteX3" fmla="*/ 152401 w 153268"/>
                    <a:gd name="connsiteY3" fmla="*/ 76199 h 150020"/>
                    <a:gd name="connsiteX4" fmla="*/ 116682 w 153268"/>
                    <a:gd name="connsiteY4" fmla="*/ 150020 h 150020"/>
                    <a:gd name="connsiteX0" fmla="*/ 35721 w 153268"/>
                    <a:gd name="connsiteY0" fmla="*/ 150017 h 150020"/>
                    <a:gd name="connsiteX1" fmla="*/ 0 w 153268"/>
                    <a:gd name="connsiteY1" fmla="*/ 76199 h 150020"/>
                    <a:gd name="connsiteX2" fmla="*/ 76200 w 153268"/>
                    <a:gd name="connsiteY2" fmla="*/ 0 h 150020"/>
                    <a:gd name="connsiteX3" fmla="*/ 152401 w 153268"/>
                    <a:gd name="connsiteY3" fmla="*/ 76199 h 150020"/>
                    <a:gd name="connsiteX4" fmla="*/ 116682 w 153268"/>
                    <a:gd name="connsiteY4" fmla="*/ 150020 h 150020"/>
                    <a:gd name="connsiteX0" fmla="*/ 35721 w 153268"/>
                    <a:gd name="connsiteY0" fmla="*/ 150017 h 150020"/>
                    <a:gd name="connsiteX1" fmla="*/ 0 w 153268"/>
                    <a:gd name="connsiteY1" fmla="*/ 76199 h 150020"/>
                    <a:gd name="connsiteX2" fmla="*/ 76200 w 153268"/>
                    <a:gd name="connsiteY2" fmla="*/ 0 h 150020"/>
                    <a:gd name="connsiteX3" fmla="*/ 152401 w 153268"/>
                    <a:gd name="connsiteY3" fmla="*/ 76199 h 150020"/>
                    <a:gd name="connsiteX4" fmla="*/ 116682 w 153268"/>
                    <a:gd name="connsiteY4" fmla="*/ 150020 h 150020"/>
                    <a:gd name="connsiteX0" fmla="*/ 35721 w 153268"/>
                    <a:gd name="connsiteY0" fmla="*/ 150017 h 150020"/>
                    <a:gd name="connsiteX1" fmla="*/ 0 w 153268"/>
                    <a:gd name="connsiteY1" fmla="*/ 76199 h 150020"/>
                    <a:gd name="connsiteX2" fmla="*/ 76200 w 153268"/>
                    <a:gd name="connsiteY2" fmla="*/ 0 h 150020"/>
                    <a:gd name="connsiteX3" fmla="*/ 152401 w 153268"/>
                    <a:gd name="connsiteY3" fmla="*/ 76199 h 150020"/>
                    <a:gd name="connsiteX4" fmla="*/ 116682 w 153268"/>
                    <a:gd name="connsiteY4" fmla="*/ 150020 h 150020"/>
                    <a:gd name="connsiteX0" fmla="*/ 35721 w 153268"/>
                    <a:gd name="connsiteY0" fmla="*/ 150017 h 150020"/>
                    <a:gd name="connsiteX1" fmla="*/ 0 w 153268"/>
                    <a:gd name="connsiteY1" fmla="*/ 76199 h 150020"/>
                    <a:gd name="connsiteX2" fmla="*/ 76200 w 153268"/>
                    <a:gd name="connsiteY2" fmla="*/ 0 h 150020"/>
                    <a:gd name="connsiteX3" fmla="*/ 152401 w 153268"/>
                    <a:gd name="connsiteY3" fmla="*/ 76199 h 150020"/>
                    <a:gd name="connsiteX4" fmla="*/ 116682 w 153268"/>
                    <a:gd name="connsiteY4" fmla="*/ 150020 h 150020"/>
                    <a:gd name="connsiteX0" fmla="*/ 0 w 117547"/>
                    <a:gd name="connsiteY0" fmla="*/ 150017 h 150020"/>
                    <a:gd name="connsiteX1" fmla="*/ 40479 w 117547"/>
                    <a:gd name="connsiteY1" fmla="*/ 0 h 150020"/>
                    <a:gd name="connsiteX2" fmla="*/ 116680 w 117547"/>
                    <a:gd name="connsiteY2" fmla="*/ 76199 h 150020"/>
                    <a:gd name="connsiteX3" fmla="*/ 80961 w 117547"/>
                    <a:gd name="connsiteY3" fmla="*/ 150020 h 150020"/>
                    <a:gd name="connsiteX0" fmla="*/ 0 w 77068"/>
                    <a:gd name="connsiteY0" fmla="*/ 0 h 150020"/>
                    <a:gd name="connsiteX1" fmla="*/ 76201 w 77068"/>
                    <a:gd name="connsiteY1" fmla="*/ 76199 h 150020"/>
                    <a:gd name="connsiteX2" fmla="*/ 40482 w 77068"/>
                    <a:gd name="connsiteY2" fmla="*/ 150020 h 15002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77068" h="150020">
                      <a:moveTo>
                        <a:pt x="0" y="0"/>
                      </a:moveTo>
                      <a:cubicBezTo>
                        <a:pt x="77787" y="1588"/>
                        <a:pt x="79376" y="29368"/>
                        <a:pt x="76201" y="76199"/>
                      </a:cubicBezTo>
                      <a:cubicBezTo>
                        <a:pt x="71439" y="131762"/>
                        <a:pt x="52388" y="125413"/>
                        <a:pt x="40482" y="150020"/>
                      </a:cubicBezTo>
                    </a:path>
                  </a:pathLst>
                </a:custGeom>
                <a:noFill/>
                <a:ln w="25400">
                  <a:solidFill>
                    <a:srgbClr val="6969B6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CA" dirty="0"/>
                </a:p>
              </p:txBody>
            </p:sp>
            <p:sp>
              <p:nvSpPr>
                <p:cNvPr id="43" name="Freeform 42"/>
                <p:cNvSpPr/>
                <p:nvPr/>
              </p:nvSpPr>
              <p:spPr>
                <a:xfrm flipH="1">
                  <a:off x="534893" y="1981085"/>
                  <a:ext cx="77068" cy="150020"/>
                </a:xfrm>
                <a:custGeom>
                  <a:avLst/>
                  <a:gdLst>
                    <a:gd name="connsiteX0" fmla="*/ 0 w 295275"/>
                    <a:gd name="connsiteY0" fmla="*/ 152400 h 152400"/>
                    <a:gd name="connsiteX1" fmla="*/ 0 w 295275"/>
                    <a:gd name="connsiteY1" fmla="*/ 152400 h 152400"/>
                    <a:gd name="connsiteX2" fmla="*/ 66675 w 295275"/>
                    <a:gd name="connsiteY2" fmla="*/ 123825 h 152400"/>
                    <a:gd name="connsiteX3" fmla="*/ 38100 w 295275"/>
                    <a:gd name="connsiteY3" fmla="*/ 47625 h 152400"/>
                    <a:gd name="connsiteX4" fmla="*/ 142875 w 295275"/>
                    <a:gd name="connsiteY4" fmla="*/ 0 h 152400"/>
                    <a:gd name="connsiteX5" fmla="*/ 238125 w 295275"/>
                    <a:gd name="connsiteY5" fmla="*/ 47625 h 152400"/>
                    <a:gd name="connsiteX6" fmla="*/ 209550 w 295275"/>
                    <a:gd name="connsiteY6" fmla="*/ 133350 h 152400"/>
                    <a:gd name="connsiteX7" fmla="*/ 295275 w 295275"/>
                    <a:gd name="connsiteY7" fmla="*/ 152400 h 152400"/>
                    <a:gd name="connsiteX0" fmla="*/ 0 w 277485"/>
                    <a:gd name="connsiteY0" fmla="*/ 152400 h 163073"/>
                    <a:gd name="connsiteX1" fmla="*/ 0 w 277485"/>
                    <a:gd name="connsiteY1" fmla="*/ 152400 h 163073"/>
                    <a:gd name="connsiteX2" fmla="*/ 66675 w 277485"/>
                    <a:gd name="connsiteY2" fmla="*/ 123825 h 163073"/>
                    <a:gd name="connsiteX3" fmla="*/ 38100 w 277485"/>
                    <a:gd name="connsiteY3" fmla="*/ 47625 h 163073"/>
                    <a:gd name="connsiteX4" fmla="*/ 142875 w 277485"/>
                    <a:gd name="connsiteY4" fmla="*/ 0 h 163073"/>
                    <a:gd name="connsiteX5" fmla="*/ 238125 w 277485"/>
                    <a:gd name="connsiteY5" fmla="*/ 47625 h 163073"/>
                    <a:gd name="connsiteX6" fmla="*/ 209550 w 277485"/>
                    <a:gd name="connsiteY6" fmla="*/ 133350 h 163073"/>
                    <a:gd name="connsiteX7" fmla="*/ 277485 w 277485"/>
                    <a:gd name="connsiteY7" fmla="*/ 163073 h 163073"/>
                    <a:gd name="connsiteX0" fmla="*/ 0 w 277485"/>
                    <a:gd name="connsiteY0" fmla="*/ 152400 h 163073"/>
                    <a:gd name="connsiteX1" fmla="*/ 21348 w 277485"/>
                    <a:gd name="connsiteY1" fmla="*/ 141726 h 163073"/>
                    <a:gd name="connsiteX2" fmla="*/ 66675 w 277485"/>
                    <a:gd name="connsiteY2" fmla="*/ 123825 h 163073"/>
                    <a:gd name="connsiteX3" fmla="*/ 38100 w 277485"/>
                    <a:gd name="connsiteY3" fmla="*/ 47625 h 163073"/>
                    <a:gd name="connsiteX4" fmla="*/ 142875 w 277485"/>
                    <a:gd name="connsiteY4" fmla="*/ 0 h 163073"/>
                    <a:gd name="connsiteX5" fmla="*/ 238125 w 277485"/>
                    <a:gd name="connsiteY5" fmla="*/ 47625 h 163073"/>
                    <a:gd name="connsiteX6" fmla="*/ 209550 w 277485"/>
                    <a:gd name="connsiteY6" fmla="*/ 133350 h 163073"/>
                    <a:gd name="connsiteX7" fmla="*/ 277485 w 277485"/>
                    <a:gd name="connsiteY7" fmla="*/ 163073 h 163073"/>
                    <a:gd name="connsiteX0" fmla="*/ 35654 w 256212"/>
                    <a:gd name="connsiteY0" fmla="*/ 163073 h 163073"/>
                    <a:gd name="connsiteX1" fmla="*/ 75 w 256212"/>
                    <a:gd name="connsiteY1" fmla="*/ 141726 h 163073"/>
                    <a:gd name="connsiteX2" fmla="*/ 45402 w 256212"/>
                    <a:gd name="connsiteY2" fmla="*/ 123825 h 163073"/>
                    <a:gd name="connsiteX3" fmla="*/ 16827 w 256212"/>
                    <a:gd name="connsiteY3" fmla="*/ 47625 h 163073"/>
                    <a:gd name="connsiteX4" fmla="*/ 121602 w 256212"/>
                    <a:gd name="connsiteY4" fmla="*/ 0 h 163073"/>
                    <a:gd name="connsiteX5" fmla="*/ 216852 w 256212"/>
                    <a:gd name="connsiteY5" fmla="*/ 47625 h 163073"/>
                    <a:gd name="connsiteX6" fmla="*/ 188277 w 256212"/>
                    <a:gd name="connsiteY6" fmla="*/ 133350 h 163073"/>
                    <a:gd name="connsiteX7" fmla="*/ 256212 w 256212"/>
                    <a:gd name="connsiteY7" fmla="*/ 163073 h 163073"/>
                    <a:gd name="connsiteX0" fmla="*/ 0 w 256137"/>
                    <a:gd name="connsiteY0" fmla="*/ 141726 h 163073"/>
                    <a:gd name="connsiteX1" fmla="*/ 45327 w 256137"/>
                    <a:gd name="connsiteY1" fmla="*/ 123825 h 163073"/>
                    <a:gd name="connsiteX2" fmla="*/ 16752 w 256137"/>
                    <a:gd name="connsiteY2" fmla="*/ 47625 h 163073"/>
                    <a:gd name="connsiteX3" fmla="*/ 121527 w 256137"/>
                    <a:gd name="connsiteY3" fmla="*/ 0 h 163073"/>
                    <a:gd name="connsiteX4" fmla="*/ 216777 w 256137"/>
                    <a:gd name="connsiteY4" fmla="*/ 47625 h 163073"/>
                    <a:gd name="connsiteX5" fmla="*/ 188202 w 256137"/>
                    <a:gd name="connsiteY5" fmla="*/ 133350 h 163073"/>
                    <a:gd name="connsiteX6" fmla="*/ 256137 w 256137"/>
                    <a:gd name="connsiteY6" fmla="*/ 163073 h 163073"/>
                    <a:gd name="connsiteX0" fmla="*/ 8153 w 239385"/>
                    <a:gd name="connsiteY0" fmla="*/ 152400 h 163073"/>
                    <a:gd name="connsiteX1" fmla="*/ 28575 w 239385"/>
                    <a:gd name="connsiteY1" fmla="*/ 123825 h 163073"/>
                    <a:gd name="connsiteX2" fmla="*/ 0 w 239385"/>
                    <a:gd name="connsiteY2" fmla="*/ 47625 h 163073"/>
                    <a:gd name="connsiteX3" fmla="*/ 104775 w 239385"/>
                    <a:gd name="connsiteY3" fmla="*/ 0 h 163073"/>
                    <a:gd name="connsiteX4" fmla="*/ 200025 w 239385"/>
                    <a:gd name="connsiteY4" fmla="*/ 47625 h 163073"/>
                    <a:gd name="connsiteX5" fmla="*/ 171450 w 239385"/>
                    <a:gd name="connsiteY5" fmla="*/ 133350 h 163073"/>
                    <a:gd name="connsiteX6" fmla="*/ 239385 w 239385"/>
                    <a:gd name="connsiteY6" fmla="*/ 163073 h 163073"/>
                    <a:gd name="connsiteX0" fmla="*/ 8153 w 239385"/>
                    <a:gd name="connsiteY0" fmla="*/ 152400 h 163073"/>
                    <a:gd name="connsiteX1" fmla="*/ 35719 w 239385"/>
                    <a:gd name="connsiteY1" fmla="*/ 138112 h 163073"/>
                    <a:gd name="connsiteX2" fmla="*/ 0 w 239385"/>
                    <a:gd name="connsiteY2" fmla="*/ 47625 h 163073"/>
                    <a:gd name="connsiteX3" fmla="*/ 104775 w 239385"/>
                    <a:gd name="connsiteY3" fmla="*/ 0 h 163073"/>
                    <a:gd name="connsiteX4" fmla="*/ 200025 w 239385"/>
                    <a:gd name="connsiteY4" fmla="*/ 47625 h 163073"/>
                    <a:gd name="connsiteX5" fmla="*/ 171450 w 239385"/>
                    <a:gd name="connsiteY5" fmla="*/ 133350 h 163073"/>
                    <a:gd name="connsiteX6" fmla="*/ 239385 w 239385"/>
                    <a:gd name="connsiteY6" fmla="*/ 163073 h 163073"/>
                    <a:gd name="connsiteX0" fmla="*/ 35719 w 239385"/>
                    <a:gd name="connsiteY0" fmla="*/ 138112 h 163073"/>
                    <a:gd name="connsiteX1" fmla="*/ 0 w 239385"/>
                    <a:gd name="connsiteY1" fmla="*/ 47625 h 163073"/>
                    <a:gd name="connsiteX2" fmla="*/ 104775 w 239385"/>
                    <a:gd name="connsiteY2" fmla="*/ 0 h 163073"/>
                    <a:gd name="connsiteX3" fmla="*/ 200025 w 239385"/>
                    <a:gd name="connsiteY3" fmla="*/ 47625 h 163073"/>
                    <a:gd name="connsiteX4" fmla="*/ 171450 w 239385"/>
                    <a:gd name="connsiteY4" fmla="*/ 133350 h 163073"/>
                    <a:gd name="connsiteX5" fmla="*/ 239385 w 239385"/>
                    <a:gd name="connsiteY5" fmla="*/ 163073 h 163073"/>
                    <a:gd name="connsiteX0" fmla="*/ 45244 w 239385"/>
                    <a:gd name="connsiteY0" fmla="*/ 138112 h 163073"/>
                    <a:gd name="connsiteX1" fmla="*/ 0 w 239385"/>
                    <a:gd name="connsiteY1" fmla="*/ 47625 h 163073"/>
                    <a:gd name="connsiteX2" fmla="*/ 104775 w 239385"/>
                    <a:gd name="connsiteY2" fmla="*/ 0 h 163073"/>
                    <a:gd name="connsiteX3" fmla="*/ 200025 w 239385"/>
                    <a:gd name="connsiteY3" fmla="*/ 47625 h 163073"/>
                    <a:gd name="connsiteX4" fmla="*/ 171450 w 239385"/>
                    <a:gd name="connsiteY4" fmla="*/ 133350 h 163073"/>
                    <a:gd name="connsiteX5" fmla="*/ 239385 w 239385"/>
                    <a:gd name="connsiteY5" fmla="*/ 163073 h 163073"/>
                    <a:gd name="connsiteX0" fmla="*/ 45244 w 200025"/>
                    <a:gd name="connsiteY0" fmla="*/ 138112 h 138112"/>
                    <a:gd name="connsiteX1" fmla="*/ 0 w 200025"/>
                    <a:gd name="connsiteY1" fmla="*/ 47625 h 138112"/>
                    <a:gd name="connsiteX2" fmla="*/ 104775 w 200025"/>
                    <a:gd name="connsiteY2" fmla="*/ 0 h 138112"/>
                    <a:gd name="connsiteX3" fmla="*/ 200025 w 200025"/>
                    <a:gd name="connsiteY3" fmla="*/ 47625 h 138112"/>
                    <a:gd name="connsiteX4" fmla="*/ 171450 w 200025"/>
                    <a:gd name="connsiteY4" fmla="*/ 133350 h 138112"/>
                    <a:gd name="connsiteX0" fmla="*/ 45244 w 200025"/>
                    <a:gd name="connsiteY0" fmla="*/ 138112 h 138112"/>
                    <a:gd name="connsiteX1" fmla="*/ 0 w 200025"/>
                    <a:gd name="connsiteY1" fmla="*/ 47625 h 138112"/>
                    <a:gd name="connsiteX2" fmla="*/ 104775 w 200025"/>
                    <a:gd name="connsiteY2" fmla="*/ 0 h 138112"/>
                    <a:gd name="connsiteX3" fmla="*/ 200025 w 200025"/>
                    <a:gd name="connsiteY3" fmla="*/ 47625 h 138112"/>
                    <a:gd name="connsiteX4" fmla="*/ 164306 w 200025"/>
                    <a:gd name="connsiteY4" fmla="*/ 135731 h 138112"/>
                    <a:gd name="connsiteX0" fmla="*/ 45244 w 200025"/>
                    <a:gd name="connsiteY0" fmla="*/ 150018 h 150018"/>
                    <a:gd name="connsiteX1" fmla="*/ 0 w 200025"/>
                    <a:gd name="connsiteY1" fmla="*/ 59531 h 150018"/>
                    <a:gd name="connsiteX2" fmla="*/ 107156 w 200025"/>
                    <a:gd name="connsiteY2" fmla="*/ 0 h 150018"/>
                    <a:gd name="connsiteX3" fmla="*/ 200025 w 200025"/>
                    <a:gd name="connsiteY3" fmla="*/ 59531 h 150018"/>
                    <a:gd name="connsiteX4" fmla="*/ 164306 w 200025"/>
                    <a:gd name="connsiteY4" fmla="*/ 147637 h 150018"/>
                    <a:gd name="connsiteX0" fmla="*/ 45244 w 216694"/>
                    <a:gd name="connsiteY0" fmla="*/ 150018 h 150018"/>
                    <a:gd name="connsiteX1" fmla="*/ 0 w 216694"/>
                    <a:gd name="connsiteY1" fmla="*/ 59531 h 150018"/>
                    <a:gd name="connsiteX2" fmla="*/ 107156 w 216694"/>
                    <a:gd name="connsiteY2" fmla="*/ 0 h 150018"/>
                    <a:gd name="connsiteX3" fmla="*/ 216694 w 216694"/>
                    <a:gd name="connsiteY3" fmla="*/ 80962 h 150018"/>
                    <a:gd name="connsiteX4" fmla="*/ 164306 w 216694"/>
                    <a:gd name="connsiteY4" fmla="*/ 147637 h 150018"/>
                    <a:gd name="connsiteX0" fmla="*/ 45244 w 226219"/>
                    <a:gd name="connsiteY0" fmla="*/ 150018 h 150018"/>
                    <a:gd name="connsiteX1" fmla="*/ 0 w 226219"/>
                    <a:gd name="connsiteY1" fmla="*/ 59531 h 150018"/>
                    <a:gd name="connsiteX2" fmla="*/ 107156 w 226219"/>
                    <a:gd name="connsiteY2" fmla="*/ 0 h 150018"/>
                    <a:gd name="connsiteX3" fmla="*/ 226219 w 226219"/>
                    <a:gd name="connsiteY3" fmla="*/ 83343 h 150018"/>
                    <a:gd name="connsiteX4" fmla="*/ 164306 w 226219"/>
                    <a:gd name="connsiteY4" fmla="*/ 147637 h 150018"/>
                    <a:gd name="connsiteX0" fmla="*/ 54769 w 235744"/>
                    <a:gd name="connsiteY0" fmla="*/ 150018 h 150018"/>
                    <a:gd name="connsiteX1" fmla="*/ 0 w 235744"/>
                    <a:gd name="connsiteY1" fmla="*/ 83343 h 150018"/>
                    <a:gd name="connsiteX2" fmla="*/ 116681 w 235744"/>
                    <a:gd name="connsiteY2" fmla="*/ 0 h 150018"/>
                    <a:gd name="connsiteX3" fmla="*/ 235744 w 235744"/>
                    <a:gd name="connsiteY3" fmla="*/ 83343 h 150018"/>
                    <a:gd name="connsiteX4" fmla="*/ 173831 w 235744"/>
                    <a:gd name="connsiteY4" fmla="*/ 147637 h 150018"/>
                    <a:gd name="connsiteX0" fmla="*/ 54769 w 235744"/>
                    <a:gd name="connsiteY0" fmla="*/ 150018 h 157162"/>
                    <a:gd name="connsiteX1" fmla="*/ 0 w 235744"/>
                    <a:gd name="connsiteY1" fmla="*/ 83343 h 157162"/>
                    <a:gd name="connsiteX2" fmla="*/ 116681 w 235744"/>
                    <a:gd name="connsiteY2" fmla="*/ 0 h 157162"/>
                    <a:gd name="connsiteX3" fmla="*/ 235744 w 235744"/>
                    <a:gd name="connsiteY3" fmla="*/ 83343 h 157162"/>
                    <a:gd name="connsiteX4" fmla="*/ 159544 w 235744"/>
                    <a:gd name="connsiteY4" fmla="*/ 157162 h 157162"/>
                    <a:gd name="connsiteX0" fmla="*/ 71438 w 235744"/>
                    <a:gd name="connsiteY0" fmla="*/ 157161 h 157162"/>
                    <a:gd name="connsiteX1" fmla="*/ 0 w 235744"/>
                    <a:gd name="connsiteY1" fmla="*/ 83343 h 157162"/>
                    <a:gd name="connsiteX2" fmla="*/ 116681 w 235744"/>
                    <a:gd name="connsiteY2" fmla="*/ 0 h 157162"/>
                    <a:gd name="connsiteX3" fmla="*/ 235744 w 235744"/>
                    <a:gd name="connsiteY3" fmla="*/ 83343 h 157162"/>
                    <a:gd name="connsiteX4" fmla="*/ 159544 w 235744"/>
                    <a:gd name="connsiteY4" fmla="*/ 157162 h 157162"/>
                    <a:gd name="connsiteX0" fmla="*/ 73820 w 235744"/>
                    <a:gd name="connsiteY0" fmla="*/ 157161 h 157162"/>
                    <a:gd name="connsiteX1" fmla="*/ 0 w 235744"/>
                    <a:gd name="connsiteY1" fmla="*/ 83343 h 157162"/>
                    <a:gd name="connsiteX2" fmla="*/ 116681 w 235744"/>
                    <a:gd name="connsiteY2" fmla="*/ 0 h 157162"/>
                    <a:gd name="connsiteX3" fmla="*/ 235744 w 235744"/>
                    <a:gd name="connsiteY3" fmla="*/ 83343 h 157162"/>
                    <a:gd name="connsiteX4" fmla="*/ 159544 w 235744"/>
                    <a:gd name="connsiteY4" fmla="*/ 157162 h 157162"/>
                    <a:gd name="connsiteX0" fmla="*/ 73820 w 195263"/>
                    <a:gd name="connsiteY0" fmla="*/ 157161 h 157162"/>
                    <a:gd name="connsiteX1" fmla="*/ 0 w 195263"/>
                    <a:gd name="connsiteY1" fmla="*/ 83343 h 157162"/>
                    <a:gd name="connsiteX2" fmla="*/ 116681 w 195263"/>
                    <a:gd name="connsiteY2" fmla="*/ 0 h 157162"/>
                    <a:gd name="connsiteX3" fmla="*/ 195263 w 195263"/>
                    <a:gd name="connsiteY3" fmla="*/ 78580 h 157162"/>
                    <a:gd name="connsiteX4" fmla="*/ 159544 w 195263"/>
                    <a:gd name="connsiteY4" fmla="*/ 157162 h 157162"/>
                    <a:gd name="connsiteX0" fmla="*/ 30958 w 152401"/>
                    <a:gd name="connsiteY0" fmla="*/ 157161 h 157162"/>
                    <a:gd name="connsiteX1" fmla="*/ 0 w 152401"/>
                    <a:gd name="connsiteY1" fmla="*/ 85724 h 157162"/>
                    <a:gd name="connsiteX2" fmla="*/ 73819 w 152401"/>
                    <a:gd name="connsiteY2" fmla="*/ 0 h 157162"/>
                    <a:gd name="connsiteX3" fmla="*/ 152401 w 152401"/>
                    <a:gd name="connsiteY3" fmla="*/ 78580 h 157162"/>
                    <a:gd name="connsiteX4" fmla="*/ 116682 w 152401"/>
                    <a:gd name="connsiteY4" fmla="*/ 157162 h 157162"/>
                    <a:gd name="connsiteX0" fmla="*/ 30958 w 152401"/>
                    <a:gd name="connsiteY0" fmla="*/ 154780 h 154781"/>
                    <a:gd name="connsiteX1" fmla="*/ 0 w 152401"/>
                    <a:gd name="connsiteY1" fmla="*/ 83343 h 154781"/>
                    <a:gd name="connsiteX2" fmla="*/ 76200 w 152401"/>
                    <a:gd name="connsiteY2" fmla="*/ 0 h 154781"/>
                    <a:gd name="connsiteX3" fmla="*/ 152401 w 152401"/>
                    <a:gd name="connsiteY3" fmla="*/ 76199 h 154781"/>
                    <a:gd name="connsiteX4" fmla="*/ 116682 w 152401"/>
                    <a:gd name="connsiteY4" fmla="*/ 154781 h 154781"/>
                    <a:gd name="connsiteX0" fmla="*/ 26195 w 147638"/>
                    <a:gd name="connsiteY0" fmla="*/ 154780 h 154781"/>
                    <a:gd name="connsiteX1" fmla="*/ 0 w 147638"/>
                    <a:gd name="connsiteY1" fmla="*/ 76199 h 154781"/>
                    <a:gd name="connsiteX2" fmla="*/ 71437 w 147638"/>
                    <a:gd name="connsiteY2" fmla="*/ 0 h 154781"/>
                    <a:gd name="connsiteX3" fmla="*/ 147638 w 147638"/>
                    <a:gd name="connsiteY3" fmla="*/ 76199 h 154781"/>
                    <a:gd name="connsiteX4" fmla="*/ 111919 w 147638"/>
                    <a:gd name="connsiteY4" fmla="*/ 154781 h 154781"/>
                    <a:gd name="connsiteX0" fmla="*/ 28576 w 150019"/>
                    <a:gd name="connsiteY0" fmla="*/ 154780 h 154781"/>
                    <a:gd name="connsiteX1" fmla="*/ 0 w 150019"/>
                    <a:gd name="connsiteY1" fmla="*/ 76199 h 154781"/>
                    <a:gd name="connsiteX2" fmla="*/ 73818 w 150019"/>
                    <a:gd name="connsiteY2" fmla="*/ 0 h 154781"/>
                    <a:gd name="connsiteX3" fmla="*/ 150019 w 150019"/>
                    <a:gd name="connsiteY3" fmla="*/ 76199 h 154781"/>
                    <a:gd name="connsiteX4" fmla="*/ 114300 w 150019"/>
                    <a:gd name="connsiteY4" fmla="*/ 154781 h 154781"/>
                    <a:gd name="connsiteX0" fmla="*/ 30957 w 152400"/>
                    <a:gd name="connsiteY0" fmla="*/ 154780 h 154781"/>
                    <a:gd name="connsiteX1" fmla="*/ 0 w 152400"/>
                    <a:gd name="connsiteY1" fmla="*/ 78580 h 154781"/>
                    <a:gd name="connsiteX2" fmla="*/ 76199 w 152400"/>
                    <a:gd name="connsiteY2" fmla="*/ 0 h 154781"/>
                    <a:gd name="connsiteX3" fmla="*/ 152400 w 152400"/>
                    <a:gd name="connsiteY3" fmla="*/ 76199 h 154781"/>
                    <a:gd name="connsiteX4" fmla="*/ 116681 w 152400"/>
                    <a:gd name="connsiteY4" fmla="*/ 154781 h 154781"/>
                    <a:gd name="connsiteX0" fmla="*/ 35719 w 157162"/>
                    <a:gd name="connsiteY0" fmla="*/ 154780 h 154781"/>
                    <a:gd name="connsiteX1" fmla="*/ 0 w 157162"/>
                    <a:gd name="connsiteY1" fmla="*/ 78580 h 154781"/>
                    <a:gd name="connsiteX2" fmla="*/ 80961 w 157162"/>
                    <a:gd name="connsiteY2" fmla="*/ 0 h 154781"/>
                    <a:gd name="connsiteX3" fmla="*/ 157162 w 157162"/>
                    <a:gd name="connsiteY3" fmla="*/ 76199 h 154781"/>
                    <a:gd name="connsiteX4" fmla="*/ 121443 w 157162"/>
                    <a:gd name="connsiteY4" fmla="*/ 154781 h 154781"/>
                    <a:gd name="connsiteX0" fmla="*/ 28576 w 150019"/>
                    <a:gd name="connsiteY0" fmla="*/ 154780 h 154781"/>
                    <a:gd name="connsiteX1" fmla="*/ 0 w 150019"/>
                    <a:gd name="connsiteY1" fmla="*/ 78580 h 154781"/>
                    <a:gd name="connsiteX2" fmla="*/ 73818 w 150019"/>
                    <a:gd name="connsiteY2" fmla="*/ 0 h 154781"/>
                    <a:gd name="connsiteX3" fmla="*/ 150019 w 150019"/>
                    <a:gd name="connsiteY3" fmla="*/ 76199 h 154781"/>
                    <a:gd name="connsiteX4" fmla="*/ 114300 w 150019"/>
                    <a:gd name="connsiteY4" fmla="*/ 154781 h 154781"/>
                    <a:gd name="connsiteX0" fmla="*/ 28576 w 150019"/>
                    <a:gd name="connsiteY0" fmla="*/ 154780 h 154781"/>
                    <a:gd name="connsiteX1" fmla="*/ 0 w 150019"/>
                    <a:gd name="connsiteY1" fmla="*/ 80962 h 154781"/>
                    <a:gd name="connsiteX2" fmla="*/ 73818 w 150019"/>
                    <a:gd name="connsiteY2" fmla="*/ 0 h 154781"/>
                    <a:gd name="connsiteX3" fmla="*/ 150019 w 150019"/>
                    <a:gd name="connsiteY3" fmla="*/ 76199 h 154781"/>
                    <a:gd name="connsiteX4" fmla="*/ 114300 w 150019"/>
                    <a:gd name="connsiteY4" fmla="*/ 154781 h 154781"/>
                    <a:gd name="connsiteX0" fmla="*/ 28576 w 150019"/>
                    <a:gd name="connsiteY0" fmla="*/ 154780 h 154781"/>
                    <a:gd name="connsiteX1" fmla="*/ 0 w 150019"/>
                    <a:gd name="connsiteY1" fmla="*/ 73818 h 154781"/>
                    <a:gd name="connsiteX2" fmla="*/ 73818 w 150019"/>
                    <a:gd name="connsiteY2" fmla="*/ 0 h 154781"/>
                    <a:gd name="connsiteX3" fmla="*/ 150019 w 150019"/>
                    <a:gd name="connsiteY3" fmla="*/ 76199 h 154781"/>
                    <a:gd name="connsiteX4" fmla="*/ 114300 w 150019"/>
                    <a:gd name="connsiteY4" fmla="*/ 154781 h 154781"/>
                    <a:gd name="connsiteX0" fmla="*/ 30958 w 152401"/>
                    <a:gd name="connsiteY0" fmla="*/ 154780 h 154781"/>
                    <a:gd name="connsiteX1" fmla="*/ 0 w 152401"/>
                    <a:gd name="connsiteY1" fmla="*/ 73818 h 154781"/>
                    <a:gd name="connsiteX2" fmla="*/ 76200 w 152401"/>
                    <a:gd name="connsiteY2" fmla="*/ 0 h 154781"/>
                    <a:gd name="connsiteX3" fmla="*/ 152401 w 152401"/>
                    <a:gd name="connsiteY3" fmla="*/ 76199 h 154781"/>
                    <a:gd name="connsiteX4" fmla="*/ 116682 w 152401"/>
                    <a:gd name="connsiteY4" fmla="*/ 154781 h 154781"/>
                    <a:gd name="connsiteX0" fmla="*/ 30958 w 152401"/>
                    <a:gd name="connsiteY0" fmla="*/ 154780 h 154781"/>
                    <a:gd name="connsiteX1" fmla="*/ 0 w 152401"/>
                    <a:gd name="connsiteY1" fmla="*/ 73818 h 154781"/>
                    <a:gd name="connsiteX2" fmla="*/ 76200 w 152401"/>
                    <a:gd name="connsiteY2" fmla="*/ 0 h 154781"/>
                    <a:gd name="connsiteX3" fmla="*/ 152401 w 152401"/>
                    <a:gd name="connsiteY3" fmla="*/ 76199 h 154781"/>
                    <a:gd name="connsiteX4" fmla="*/ 116682 w 152401"/>
                    <a:gd name="connsiteY4" fmla="*/ 154781 h 154781"/>
                    <a:gd name="connsiteX0" fmla="*/ 33339 w 154782"/>
                    <a:gd name="connsiteY0" fmla="*/ 154780 h 154781"/>
                    <a:gd name="connsiteX1" fmla="*/ 0 w 154782"/>
                    <a:gd name="connsiteY1" fmla="*/ 78580 h 154781"/>
                    <a:gd name="connsiteX2" fmla="*/ 78581 w 154782"/>
                    <a:gd name="connsiteY2" fmla="*/ 0 h 154781"/>
                    <a:gd name="connsiteX3" fmla="*/ 154782 w 154782"/>
                    <a:gd name="connsiteY3" fmla="*/ 76199 h 154781"/>
                    <a:gd name="connsiteX4" fmla="*/ 119063 w 154782"/>
                    <a:gd name="connsiteY4" fmla="*/ 154781 h 154781"/>
                    <a:gd name="connsiteX0" fmla="*/ 28576 w 150019"/>
                    <a:gd name="connsiteY0" fmla="*/ 154780 h 154781"/>
                    <a:gd name="connsiteX1" fmla="*/ 0 w 150019"/>
                    <a:gd name="connsiteY1" fmla="*/ 76199 h 154781"/>
                    <a:gd name="connsiteX2" fmla="*/ 73818 w 150019"/>
                    <a:gd name="connsiteY2" fmla="*/ 0 h 154781"/>
                    <a:gd name="connsiteX3" fmla="*/ 150019 w 150019"/>
                    <a:gd name="connsiteY3" fmla="*/ 76199 h 154781"/>
                    <a:gd name="connsiteX4" fmla="*/ 114300 w 150019"/>
                    <a:gd name="connsiteY4" fmla="*/ 154781 h 154781"/>
                    <a:gd name="connsiteX0" fmla="*/ 30958 w 152401"/>
                    <a:gd name="connsiteY0" fmla="*/ 154780 h 154781"/>
                    <a:gd name="connsiteX1" fmla="*/ 0 w 152401"/>
                    <a:gd name="connsiteY1" fmla="*/ 73818 h 154781"/>
                    <a:gd name="connsiteX2" fmla="*/ 76200 w 152401"/>
                    <a:gd name="connsiteY2" fmla="*/ 0 h 154781"/>
                    <a:gd name="connsiteX3" fmla="*/ 152401 w 152401"/>
                    <a:gd name="connsiteY3" fmla="*/ 76199 h 154781"/>
                    <a:gd name="connsiteX4" fmla="*/ 116682 w 152401"/>
                    <a:gd name="connsiteY4" fmla="*/ 154781 h 154781"/>
                    <a:gd name="connsiteX0" fmla="*/ 30958 w 152401"/>
                    <a:gd name="connsiteY0" fmla="*/ 154780 h 154781"/>
                    <a:gd name="connsiteX1" fmla="*/ 0 w 152401"/>
                    <a:gd name="connsiteY1" fmla="*/ 76199 h 154781"/>
                    <a:gd name="connsiteX2" fmla="*/ 76200 w 152401"/>
                    <a:gd name="connsiteY2" fmla="*/ 0 h 154781"/>
                    <a:gd name="connsiteX3" fmla="*/ 152401 w 152401"/>
                    <a:gd name="connsiteY3" fmla="*/ 76199 h 154781"/>
                    <a:gd name="connsiteX4" fmla="*/ 116682 w 152401"/>
                    <a:gd name="connsiteY4" fmla="*/ 154781 h 154781"/>
                    <a:gd name="connsiteX0" fmla="*/ 35721 w 152401"/>
                    <a:gd name="connsiteY0" fmla="*/ 150017 h 154781"/>
                    <a:gd name="connsiteX1" fmla="*/ 0 w 152401"/>
                    <a:gd name="connsiteY1" fmla="*/ 76199 h 154781"/>
                    <a:gd name="connsiteX2" fmla="*/ 76200 w 152401"/>
                    <a:gd name="connsiteY2" fmla="*/ 0 h 154781"/>
                    <a:gd name="connsiteX3" fmla="*/ 152401 w 152401"/>
                    <a:gd name="connsiteY3" fmla="*/ 76199 h 154781"/>
                    <a:gd name="connsiteX4" fmla="*/ 116682 w 152401"/>
                    <a:gd name="connsiteY4" fmla="*/ 154781 h 154781"/>
                    <a:gd name="connsiteX0" fmla="*/ 35721 w 152401"/>
                    <a:gd name="connsiteY0" fmla="*/ 150017 h 154781"/>
                    <a:gd name="connsiteX1" fmla="*/ 0 w 152401"/>
                    <a:gd name="connsiteY1" fmla="*/ 76199 h 154781"/>
                    <a:gd name="connsiteX2" fmla="*/ 76200 w 152401"/>
                    <a:gd name="connsiteY2" fmla="*/ 0 h 154781"/>
                    <a:gd name="connsiteX3" fmla="*/ 152401 w 152401"/>
                    <a:gd name="connsiteY3" fmla="*/ 76199 h 154781"/>
                    <a:gd name="connsiteX4" fmla="*/ 123826 w 152401"/>
                    <a:gd name="connsiteY4" fmla="*/ 154781 h 154781"/>
                    <a:gd name="connsiteX0" fmla="*/ 35721 w 152401"/>
                    <a:gd name="connsiteY0" fmla="*/ 150017 h 152400"/>
                    <a:gd name="connsiteX1" fmla="*/ 0 w 152401"/>
                    <a:gd name="connsiteY1" fmla="*/ 76199 h 152400"/>
                    <a:gd name="connsiteX2" fmla="*/ 76200 w 152401"/>
                    <a:gd name="connsiteY2" fmla="*/ 0 h 152400"/>
                    <a:gd name="connsiteX3" fmla="*/ 152401 w 152401"/>
                    <a:gd name="connsiteY3" fmla="*/ 76199 h 152400"/>
                    <a:gd name="connsiteX4" fmla="*/ 121445 w 152401"/>
                    <a:gd name="connsiteY4" fmla="*/ 152400 h 152400"/>
                    <a:gd name="connsiteX0" fmla="*/ 35721 w 152401"/>
                    <a:gd name="connsiteY0" fmla="*/ 150017 h 150017"/>
                    <a:gd name="connsiteX1" fmla="*/ 0 w 152401"/>
                    <a:gd name="connsiteY1" fmla="*/ 76199 h 150017"/>
                    <a:gd name="connsiteX2" fmla="*/ 76200 w 152401"/>
                    <a:gd name="connsiteY2" fmla="*/ 0 h 150017"/>
                    <a:gd name="connsiteX3" fmla="*/ 152401 w 152401"/>
                    <a:gd name="connsiteY3" fmla="*/ 76199 h 150017"/>
                    <a:gd name="connsiteX4" fmla="*/ 119064 w 152401"/>
                    <a:gd name="connsiteY4" fmla="*/ 147638 h 150017"/>
                    <a:gd name="connsiteX0" fmla="*/ 35721 w 152401"/>
                    <a:gd name="connsiteY0" fmla="*/ 150017 h 150020"/>
                    <a:gd name="connsiteX1" fmla="*/ 0 w 152401"/>
                    <a:gd name="connsiteY1" fmla="*/ 76199 h 150020"/>
                    <a:gd name="connsiteX2" fmla="*/ 76200 w 152401"/>
                    <a:gd name="connsiteY2" fmla="*/ 0 h 150020"/>
                    <a:gd name="connsiteX3" fmla="*/ 152401 w 152401"/>
                    <a:gd name="connsiteY3" fmla="*/ 76199 h 150020"/>
                    <a:gd name="connsiteX4" fmla="*/ 116682 w 152401"/>
                    <a:gd name="connsiteY4" fmla="*/ 150020 h 150020"/>
                    <a:gd name="connsiteX0" fmla="*/ 35721 w 152401"/>
                    <a:gd name="connsiteY0" fmla="*/ 150017 h 150020"/>
                    <a:gd name="connsiteX1" fmla="*/ 0 w 152401"/>
                    <a:gd name="connsiteY1" fmla="*/ 76199 h 150020"/>
                    <a:gd name="connsiteX2" fmla="*/ 76200 w 152401"/>
                    <a:gd name="connsiteY2" fmla="*/ 0 h 150020"/>
                    <a:gd name="connsiteX3" fmla="*/ 152401 w 152401"/>
                    <a:gd name="connsiteY3" fmla="*/ 76199 h 150020"/>
                    <a:gd name="connsiteX4" fmla="*/ 116682 w 152401"/>
                    <a:gd name="connsiteY4" fmla="*/ 150020 h 150020"/>
                    <a:gd name="connsiteX0" fmla="*/ 35721 w 152401"/>
                    <a:gd name="connsiteY0" fmla="*/ 150017 h 150020"/>
                    <a:gd name="connsiteX1" fmla="*/ 0 w 152401"/>
                    <a:gd name="connsiteY1" fmla="*/ 76199 h 150020"/>
                    <a:gd name="connsiteX2" fmla="*/ 76200 w 152401"/>
                    <a:gd name="connsiteY2" fmla="*/ 0 h 150020"/>
                    <a:gd name="connsiteX3" fmla="*/ 152401 w 152401"/>
                    <a:gd name="connsiteY3" fmla="*/ 76199 h 150020"/>
                    <a:gd name="connsiteX4" fmla="*/ 116682 w 152401"/>
                    <a:gd name="connsiteY4" fmla="*/ 150020 h 150020"/>
                    <a:gd name="connsiteX0" fmla="*/ 35721 w 152401"/>
                    <a:gd name="connsiteY0" fmla="*/ 150017 h 150020"/>
                    <a:gd name="connsiteX1" fmla="*/ 0 w 152401"/>
                    <a:gd name="connsiteY1" fmla="*/ 76199 h 150020"/>
                    <a:gd name="connsiteX2" fmla="*/ 76200 w 152401"/>
                    <a:gd name="connsiteY2" fmla="*/ 0 h 150020"/>
                    <a:gd name="connsiteX3" fmla="*/ 152401 w 152401"/>
                    <a:gd name="connsiteY3" fmla="*/ 76199 h 150020"/>
                    <a:gd name="connsiteX4" fmla="*/ 116682 w 152401"/>
                    <a:gd name="connsiteY4" fmla="*/ 150020 h 150020"/>
                    <a:gd name="connsiteX0" fmla="*/ 35721 w 152401"/>
                    <a:gd name="connsiteY0" fmla="*/ 150017 h 150020"/>
                    <a:gd name="connsiteX1" fmla="*/ 0 w 152401"/>
                    <a:gd name="connsiteY1" fmla="*/ 76199 h 150020"/>
                    <a:gd name="connsiteX2" fmla="*/ 76200 w 152401"/>
                    <a:gd name="connsiteY2" fmla="*/ 0 h 150020"/>
                    <a:gd name="connsiteX3" fmla="*/ 152401 w 152401"/>
                    <a:gd name="connsiteY3" fmla="*/ 76199 h 150020"/>
                    <a:gd name="connsiteX4" fmla="*/ 116682 w 152401"/>
                    <a:gd name="connsiteY4" fmla="*/ 150020 h 150020"/>
                    <a:gd name="connsiteX0" fmla="*/ 35721 w 153268"/>
                    <a:gd name="connsiteY0" fmla="*/ 150017 h 150020"/>
                    <a:gd name="connsiteX1" fmla="*/ 0 w 153268"/>
                    <a:gd name="connsiteY1" fmla="*/ 76199 h 150020"/>
                    <a:gd name="connsiteX2" fmla="*/ 76200 w 153268"/>
                    <a:gd name="connsiteY2" fmla="*/ 0 h 150020"/>
                    <a:gd name="connsiteX3" fmla="*/ 152401 w 153268"/>
                    <a:gd name="connsiteY3" fmla="*/ 76199 h 150020"/>
                    <a:gd name="connsiteX4" fmla="*/ 116682 w 153268"/>
                    <a:gd name="connsiteY4" fmla="*/ 150020 h 150020"/>
                    <a:gd name="connsiteX0" fmla="*/ 35721 w 153268"/>
                    <a:gd name="connsiteY0" fmla="*/ 150017 h 150020"/>
                    <a:gd name="connsiteX1" fmla="*/ 0 w 153268"/>
                    <a:gd name="connsiteY1" fmla="*/ 76199 h 150020"/>
                    <a:gd name="connsiteX2" fmla="*/ 76200 w 153268"/>
                    <a:gd name="connsiteY2" fmla="*/ 0 h 150020"/>
                    <a:gd name="connsiteX3" fmla="*/ 152401 w 153268"/>
                    <a:gd name="connsiteY3" fmla="*/ 76199 h 150020"/>
                    <a:gd name="connsiteX4" fmla="*/ 116682 w 153268"/>
                    <a:gd name="connsiteY4" fmla="*/ 150020 h 150020"/>
                    <a:gd name="connsiteX0" fmla="*/ 35721 w 153268"/>
                    <a:gd name="connsiteY0" fmla="*/ 150017 h 150020"/>
                    <a:gd name="connsiteX1" fmla="*/ 0 w 153268"/>
                    <a:gd name="connsiteY1" fmla="*/ 76199 h 150020"/>
                    <a:gd name="connsiteX2" fmla="*/ 76200 w 153268"/>
                    <a:gd name="connsiteY2" fmla="*/ 0 h 150020"/>
                    <a:gd name="connsiteX3" fmla="*/ 152401 w 153268"/>
                    <a:gd name="connsiteY3" fmla="*/ 76199 h 150020"/>
                    <a:gd name="connsiteX4" fmla="*/ 116682 w 153268"/>
                    <a:gd name="connsiteY4" fmla="*/ 150020 h 150020"/>
                    <a:gd name="connsiteX0" fmla="*/ 35721 w 153268"/>
                    <a:gd name="connsiteY0" fmla="*/ 150017 h 150020"/>
                    <a:gd name="connsiteX1" fmla="*/ 0 w 153268"/>
                    <a:gd name="connsiteY1" fmla="*/ 76199 h 150020"/>
                    <a:gd name="connsiteX2" fmla="*/ 76200 w 153268"/>
                    <a:gd name="connsiteY2" fmla="*/ 0 h 150020"/>
                    <a:gd name="connsiteX3" fmla="*/ 152401 w 153268"/>
                    <a:gd name="connsiteY3" fmla="*/ 76199 h 150020"/>
                    <a:gd name="connsiteX4" fmla="*/ 116682 w 153268"/>
                    <a:gd name="connsiteY4" fmla="*/ 150020 h 150020"/>
                    <a:gd name="connsiteX0" fmla="*/ 35721 w 153268"/>
                    <a:gd name="connsiteY0" fmla="*/ 150017 h 150020"/>
                    <a:gd name="connsiteX1" fmla="*/ 0 w 153268"/>
                    <a:gd name="connsiteY1" fmla="*/ 76199 h 150020"/>
                    <a:gd name="connsiteX2" fmla="*/ 76200 w 153268"/>
                    <a:gd name="connsiteY2" fmla="*/ 0 h 150020"/>
                    <a:gd name="connsiteX3" fmla="*/ 152401 w 153268"/>
                    <a:gd name="connsiteY3" fmla="*/ 76199 h 150020"/>
                    <a:gd name="connsiteX4" fmla="*/ 116682 w 153268"/>
                    <a:gd name="connsiteY4" fmla="*/ 150020 h 150020"/>
                    <a:gd name="connsiteX0" fmla="*/ 35721 w 153268"/>
                    <a:gd name="connsiteY0" fmla="*/ 150017 h 150020"/>
                    <a:gd name="connsiteX1" fmla="*/ 0 w 153268"/>
                    <a:gd name="connsiteY1" fmla="*/ 76199 h 150020"/>
                    <a:gd name="connsiteX2" fmla="*/ 76200 w 153268"/>
                    <a:gd name="connsiteY2" fmla="*/ 0 h 150020"/>
                    <a:gd name="connsiteX3" fmla="*/ 152401 w 153268"/>
                    <a:gd name="connsiteY3" fmla="*/ 76199 h 150020"/>
                    <a:gd name="connsiteX4" fmla="*/ 116682 w 153268"/>
                    <a:gd name="connsiteY4" fmla="*/ 150020 h 150020"/>
                    <a:gd name="connsiteX0" fmla="*/ 0 w 117547"/>
                    <a:gd name="connsiteY0" fmla="*/ 150017 h 150020"/>
                    <a:gd name="connsiteX1" fmla="*/ 40479 w 117547"/>
                    <a:gd name="connsiteY1" fmla="*/ 0 h 150020"/>
                    <a:gd name="connsiteX2" fmla="*/ 116680 w 117547"/>
                    <a:gd name="connsiteY2" fmla="*/ 76199 h 150020"/>
                    <a:gd name="connsiteX3" fmla="*/ 80961 w 117547"/>
                    <a:gd name="connsiteY3" fmla="*/ 150020 h 150020"/>
                    <a:gd name="connsiteX0" fmla="*/ 0 w 77068"/>
                    <a:gd name="connsiteY0" fmla="*/ 0 h 150020"/>
                    <a:gd name="connsiteX1" fmla="*/ 76201 w 77068"/>
                    <a:gd name="connsiteY1" fmla="*/ 76199 h 150020"/>
                    <a:gd name="connsiteX2" fmla="*/ 40482 w 77068"/>
                    <a:gd name="connsiteY2" fmla="*/ 150020 h 15002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77068" h="150020">
                      <a:moveTo>
                        <a:pt x="0" y="0"/>
                      </a:moveTo>
                      <a:cubicBezTo>
                        <a:pt x="77787" y="1588"/>
                        <a:pt x="79376" y="29368"/>
                        <a:pt x="76201" y="76199"/>
                      </a:cubicBezTo>
                      <a:cubicBezTo>
                        <a:pt x="71439" y="131762"/>
                        <a:pt x="52388" y="125413"/>
                        <a:pt x="40482" y="150020"/>
                      </a:cubicBezTo>
                    </a:path>
                  </a:pathLst>
                </a:custGeom>
                <a:noFill/>
                <a:ln w="25400">
                  <a:solidFill>
                    <a:srgbClr val="6969B6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CA" dirty="0"/>
                </a:p>
              </p:txBody>
            </p:sp>
          </p:grpSp>
          <p:sp>
            <p:nvSpPr>
              <p:cNvPr id="12" name="Freeform 11"/>
              <p:cNvSpPr/>
              <p:nvPr/>
            </p:nvSpPr>
            <p:spPr>
              <a:xfrm>
                <a:off x="828675" y="2207420"/>
                <a:ext cx="80963" cy="54769"/>
              </a:xfrm>
              <a:custGeom>
                <a:avLst/>
                <a:gdLst>
                  <a:gd name="connsiteX0" fmla="*/ 0 w 80963"/>
                  <a:gd name="connsiteY0" fmla="*/ 54769 h 54769"/>
                  <a:gd name="connsiteX1" fmla="*/ 80963 w 80963"/>
                  <a:gd name="connsiteY1" fmla="*/ 0 h 54769"/>
                  <a:gd name="connsiteX0" fmla="*/ 0 w 80963"/>
                  <a:gd name="connsiteY0" fmla="*/ 54769 h 54769"/>
                  <a:gd name="connsiteX1" fmla="*/ 45244 w 80963"/>
                  <a:gd name="connsiteY1" fmla="*/ 26194 h 54769"/>
                  <a:gd name="connsiteX2" fmla="*/ 80963 w 80963"/>
                  <a:gd name="connsiteY2" fmla="*/ 0 h 54769"/>
                  <a:gd name="connsiteX0" fmla="*/ 0 w 80963"/>
                  <a:gd name="connsiteY0" fmla="*/ 54769 h 54769"/>
                  <a:gd name="connsiteX1" fmla="*/ 40481 w 80963"/>
                  <a:gd name="connsiteY1" fmla="*/ 30956 h 54769"/>
                  <a:gd name="connsiteX2" fmla="*/ 80963 w 80963"/>
                  <a:gd name="connsiteY2" fmla="*/ 0 h 54769"/>
                  <a:gd name="connsiteX0" fmla="*/ 0 w 80963"/>
                  <a:gd name="connsiteY0" fmla="*/ 54769 h 54769"/>
                  <a:gd name="connsiteX1" fmla="*/ 80963 w 80963"/>
                  <a:gd name="connsiteY1" fmla="*/ 0 h 54769"/>
                  <a:gd name="connsiteX0" fmla="*/ 0 w 80963"/>
                  <a:gd name="connsiteY0" fmla="*/ 54769 h 54769"/>
                  <a:gd name="connsiteX1" fmla="*/ 80963 w 80963"/>
                  <a:gd name="connsiteY1" fmla="*/ 0 h 54769"/>
                  <a:gd name="connsiteX0" fmla="*/ 0 w 80963"/>
                  <a:gd name="connsiteY0" fmla="*/ 54769 h 54769"/>
                  <a:gd name="connsiteX1" fmla="*/ 80963 w 80963"/>
                  <a:gd name="connsiteY1" fmla="*/ 0 h 54769"/>
                  <a:gd name="connsiteX0" fmla="*/ 0 w 80963"/>
                  <a:gd name="connsiteY0" fmla="*/ 54769 h 54769"/>
                  <a:gd name="connsiteX1" fmla="*/ 80963 w 80963"/>
                  <a:gd name="connsiteY1" fmla="*/ 0 h 547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80963" h="54769">
                    <a:moveTo>
                      <a:pt x="0" y="54769"/>
                    </a:moveTo>
                    <a:cubicBezTo>
                      <a:pt x="17462" y="34131"/>
                      <a:pt x="30162" y="18256"/>
                      <a:pt x="80963" y="0"/>
                    </a:cubicBezTo>
                  </a:path>
                </a:pathLst>
              </a:custGeom>
              <a:noFill/>
              <a:ln w="25400">
                <a:solidFill>
                  <a:srgbClr val="6969B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A"/>
              </a:p>
            </p:txBody>
          </p:sp>
          <p:sp>
            <p:nvSpPr>
              <p:cNvPr id="53" name="Freeform 52"/>
              <p:cNvSpPr/>
              <p:nvPr/>
            </p:nvSpPr>
            <p:spPr>
              <a:xfrm flipH="1">
                <a:off x="1004083" y="2209801"/>
                <a:ext cx="80963" cy="54769"/>
              </a:xfrm>
              <a:custGeom>
                <a:avLst/>
                <a:gdLst>
                  <a:gd name="connsiteX0" fmla="*/ 0 w 80963"/>
                  <a:gd name="connsiteY0" fmla="*/ 54769 h 54769"/>
                  <a:gd name="connsiteX1" fmla="*/ 80963 w 80963"/>
                  <a:gd name="connsiteY1" fmla="*/ 0 h 54769"/>
                  <a:gd name="connsiteX0" fmla="*/ 0 w 80963"/>
                  <a:gd name="connsiteY0" fmla="*/ 54769 h 54769"/>
                  <a:gd name="connsiteX1" fmla="*/ 45244 w 80963"/>
                  <a:gd name="connsiteY1" fmla="*/ 26194 h 54769"/>
                  <a:gd name="connsiteX2" fmla="*/ 80963 w 80963"/>
                  <a:gd name="connsiteY2" fmla="*/ 0 h 54769"/>
                  <a:gd name="connsiteX0" fmla="*/ 0 w 80963"/>
                  <a:gd name="connsiteY0" fmla="*/ 54769 h 54769"/>
                  <a:gd name="connsiteX1" fmla="*/ 40481 w 80963"/>
                  <a:gd name="connsiteY1" fmla="*/ 30956 h 54769"/>
                  <a:gd name="connsiteX2" fmla="*/ 80963 w 80963"/>
                  <a:gd name="connsiteY2" fmla="*/ 0 h 54769"/>
                  <a:gd name="connsiteX0" fmla="*/ 0 w 80963"/>
                  <a:gd name="connsiteY0" fmla="*/ 54769 h 54769"/>
                  <a:gd name="connsiteX1" fmla="*/ 80963 w 80963"/>
                  <a:gd name="connsiteY1" fmla="*/ 0 h 54769"/>
                  <a:gd name="connsiteX0" fmla="*/ 0 w 80963"/>
                  <a:gd name="connsiteY0" fmla="*/ 54769 h 54769"/>
                  <a:gd name="connsiteX1" fmla="*/ 80963 w 80963"/>
                  <a:gd name="connsiteY1" fmla="*/ 0 h 54769"/>
                  <a:gd name="connsiteX0" fmla="*/ 0 w 80963"/>
                  <a:gd name="connsiteY0" fmla="*/ 54769 h 54769"/>
                  <a:gd name="connsiteX1" fmla="*/ 80963 w 80963"/>
                  <a:gd name="connsiteY1" fmla="*/ 0 h 54769"/>
                  <a:gd name="connsiteX0" fmla="*/ 0 w 80963"/>
                  <a:gd name="connsiteY0" fmla="*/ 54769 h 54769"/>
                  <a:gd name="connsiteX1" fmla="*/ 80963 w 80963"/>
                  <a:gd name="connsiteY1" fmla="*/ 0 h 547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80963" h="54769">
                    <a:moveTo>
                      <a:pt x="0" y="54769"/>
                    </a:moveTo>
                    <a:cubicBezTo>
                      <a:pt x="17462" y="34131"/>
                      <a:pt x="30162" y="18256"/>
                      <a:pt x="80963" y="0"/>
                    </a:cubicBezTo>
                  </a:path>
                </a:pathLst>
              </a:custGeom>
              <a:noFill/>
              <a:ln w="25400">
                <a:solidFill>
                  <a:srgbClr val="6969B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A"/>
              </a:p>
            </p:txBody>
          </p:sp>
        </p:grpSp>
        <p:grpSp>
          <p:nvGrpSpPr>
            <p:cNvPr id="55" name="Group 54"/>
            <p:cNvGrpSpPr/>
            <p:nvPr/>
          </p:nvGrpSpPr>
          <p:grpSpPr>
            <a:xfrm flipV="1">
              <a:off x="680809" y="2439797"/>
              <a:ext cx="559513" cy="282690"/>
              <a:chOff x="679395" y="2069683"/>
              <a:chExt cx="559513" cy="282690"/>
            </a:xfrm>
          </p:grpSpPr>
          <p:grpSp>
            <p:nvGrpSpPr>
              <p:cNvPr id="56" name="Group 55"/>
              <p:cNvGrpSpPr/>
              <p:nvPr/>
            </p:nvGrpSpPr>
            <p:grpSpPr>
              <a:xfrm>
                <a:off x="876399" y="2069683"/>
                <a:ext cx="153024" cy="150020"/>
                <a:chOff x="534893" y="1981085"/>
                <a:chExt cx="153024" cy="150020"/>
              </a:xfrm>
            </p:grpSpPr>
            <p:sp>
              <p:nvSpPr>
                <p:cNvPr id="65" name="Freeform 64"/>
                <p:cNvSpPr/>
                <p:nvPr/>
              </p:nvSpPr>
              <p:spPr>
                <a:xfrm>
                  <a:off x="610849" y="1981085"/>
                  <a:ext cx="77068" cy="150020"/>
                </a:xfrm>
                <a:custGeom>
                  <a:avLst/>
                  <a:gdLst>
                    <a:gd name="connsiteX0" fmla="*/ 0 w 295275"/>
                    <a:gd name="connsiteY0" fmla="*/ 152400 h 152400"/>
                    <a:gd name="connsiteX1" fmla="*/ 0 w 295275"/>
                    <a:gd name="connsiteY1" fmla="*/ 152400 h 152400"/>
                    <a:gd name="connsiteX2" fmla="*/ 66675 w 295275"/>
                    <a:gd name="connsiteY2" fmla="*/ 123825 h 152400"/>
                    <a:gd name="connsiteX3" fmla="*/ 38100 w 295275"/>
                    <a:gd name="connsiteY3" fmla="*/ 47625 h 152400"/>
                    <a:gd name="connsiteX4" fmla="*/ 142875 w 295275"/>
                    <a:gd name="connsiteY4" fmla="*/ 0 h 152400"/>
                    <a:gd name="connsiteX5" fmla="*/ 238125 w 295275"/>
                    <a:gd name="connsiteY5" fmla="*/ 47625 h 152400"/>
                    <a:gd name="connsiteX6" fmla="*/ 209550 w 295275"/>
                    <a:gd name="connsiteY6" fmla="*/ 133350 h 152400"/>
                    <a:gd name="connsiteX7" fmla="*/ 295275 w 295275"/>
                    <a:gd name="connsiteY7" fmla="*/ 152400 h 152400"/>
                    <a:gd name="connsiteX0" fmla="*/ 0 w 277485"/>
                    <a:gd name="connsiteY0" fmla="*/ 152400 h 163073"/>
                    <a:gd name="connsiteX1" fmla="*/ 0 w 277485"/>
                    <a:gd name="connsiteY1" fmla="*/ 152400 h 163073"/>
                    <a:gd name="connsiteX2" fmla="*/ 66675 w 277485"/>
                    <a:gd name="connsiteY2" fmla="*/ 123825 h 163073"/>
                    <a:gd name="connsiteX3" fmla="*/ 38100 w 277485"/>
                    <a:gd name="connsiteY3" fmla="*/ 47625 h 163073"/>
                    <a:gd name="connsiteX4" fmla="*/ 142875 w 277485"/>
                    <a:gd name="connsiteY4" fmla="*/ 0 h 163073"/>
                    <a:gd name="connsiteX5" fmla="*/ 238125 w 277485"/>
                    <a:gd name="connsiteY5" fmla="*/ 47625 h 163073"/>
                    <a:gd name="connsiteX6" fmla="*/ 209550 w 277485"/>
                    <a:gd name="connsiteY6" fmla="*/ 133350 h 163073"/>
                    <a:gd name="connsiteX7" fmla="*/ 277485 w 277485"/>
                    <a:gd name="connsiteY7" fmla="*/ 163073 h 163073"/>
                    <a:gd name="connsiteX0" fmla="*/ 0 w 277485"/>
                    <a:gd name="connsiteY0" fmla="*/ 152400 h 163073"/>
                    <a:gd name="connsiteX1" fmla="*/ 21348 w 277485"/>
                    <a:gd name="connsiteY1" fmla="*/ 141726 h 163073"/>
                    <a:gd name="connsiteX2" fmla="*/ 66675 w 277485"/>
                    <a:gd name="connsiteY2" fmla="*/ 123825 h 163073"/>
                    <a:gd name="connsiteX3" fmla="*/ 38100 w 277485"/>
                    <a:gd name="connsiteY3" fmla="*/ 47625 h 163073"/>
                    <a:gd name="connsiteX4" fmla="*/ 142875 w 277485"/>
                    <a:gd name="connsiteY4" fmla="*/ 0 h 163073"/>
                    <a:gd name="connsiteX5" fmla="*/ 238125 w 277485"/>
                    <a:gd name="connsiteY5" fmla="*/ 47625 h 163073"/>
                    <a:gd name="connsiteX6" fmla="*/ 209550 w 277485"/>
                    <a:gd name="connsiteY6" fmla="*/ 133350 h 163073"/>
                    <a:gd name="connsiteX7" fmla="*/ 277485 w 277485"/>
                    <a:gd name="connsiteY7" fmla="*/ 163073 h 163073"/>
                    <a:gd name="connsiteX0" fmla="*/ 35654 w 256212"/>
                    <a:gd name="connsiteY0" fmla="*/ 163073 h 163073"/>
                    <a:gd name="connsiteX1" fmla="*/ 75 w 256212"/>
                    <a:gd name="connsiteY1" fmla="*/ 141726 h 163073"/>
                    <a:gd name="connsiteX2" fmla="*/ 45402 w 256212"/>
                    <a:gd name="connsiteY2" fmla="*/ 123825 h 163073"/>
                    <a:gd name="connsiteX3" fmla="*/ 16827 w 256212"/>
                    <a:gd name="connsiteY3" fmla="*/ 47625 h 163073"/>
                    <a:gd name="connsiteX4" fmla="*/ 121602 w 256212"/>
                    <a:gd name="connsiteY4" fmla="*/ 0 h 163073"/>
                    <a:gd name="connsiteX5" fmla="*/ 216852 w 256212"/>
                    <a:gd name="connsiteY5" fmla="*/ 47625 h 163073"/>
                    <a:gd name="connsiteX6" fmla="*/ 188277 w 256212"/>
                    <a:gd name="connsiteY6" fmla="*/ 133350 h 163073"/>
                    <a:gd name="connsiteX7" fmla="*/ 256212 w 256212"/>
                    <a:gd name="connsiteY7" fmla="*/ 163073 h 163073"/>
                    <a:gd name="connsiteX0" fmla="*/ 0 w 256137"/>
                    <a:gd name="connsiteY0" fmla="*/ 141726 h 163073"/>
                    <a:gd name="connsiteX1" fmla="*/ 45327 w 256137"/>
                    <a:gd name="connsiteY1" fmla="*/ 123825 h 163073"/>
                    <a:gd name="connsiteX2" fmla="*/ 16752 w 256137"/>
                    <a:gd name="connsiteY2" fmla="*/ 47625 h 163073"/>
                    <a:gd name="connsiteX3" fmla="*/ 121527 w 256137"/>
                    <a:gd name="connsiteY3" fmla="*/ 0 h 163073"/>
                    <a:gd name="connsiteX4" fmla="*/ 216777 w 256137"/>
                    <a:gd name="connsiteY4" fmla="*/ 47625 h 163073"/>
                    <a:gd name="connsiteX5" fmla="*/ 188202 w 256137"/>
                    <a:gd name="connsiteY5" fmla="*/ 133350 h 163073"/>
                    <a:gd name="connsiteX6" fmla="*/ 256137 w 256137"/>
                    <a:gd name="connsiteY6" fmla="*/ 163073 h 163073"/>
                    <a:gd name="connsiteX0" fmla="*/ 8153 w 239385"/>
                    <a:gd name="connsiteY0" fmla="*/ 152400 h 163073"/>
                    <a:gd name="connsiteX1" fmla="*/ 28575 w 239385"/>
                    <a:gd name="connsiteY1" fmla="*/ 123825 h 163073"/>
                    <a:gd name="connsiteX2" fmla="*/ 0 w 239385"/>
                    <a:gd name="connsiteY2" fmla="*/ 47625 h 163073"/>
                    <a:gd name="connsiteX3" fmla="*/ 104775 w 239385"/>
                    <a:gd name="connsiteY3" fmla="*/ 0 h 163073"/>
                    <a:gd name="connsiteX4" fmla="*/ 200025 w 239385"/>
                    <a:gd name="connsiteY4" fmla="*/ 47625 h 163073"/>
                    <a:gd name="connsiteX5" fmla="*/ 171450 w 239385"/>
                    <a:gd name="connsiteY5" fmla="*/ 133350 h 163073"/>
                    <a:gd name="connsiteX6" fmla="*/ 239385 w 239385"/>
                    <a:gd name="connsiteY6" fmla="*/ 163073 h 163073"/>
                    <a:gd name="connsiteX0" fmla="*/ 8153 w 239385"/>
                    <a:gd name="connsiteY0" fmla="*/ 152400 h 163073"/>
                    <a:gd name="connsiteX1" fmla="*/ 35719 w 239385"/>
                    <a:gd name="connsiteY1" fmla="*/ 138112 h 163073"/>
                    <a:gd name="connsiteX2" fmla="*/ 0 w 239385"/>
                    <a:gd name="connsiteY2" fmla="*/ 47625 h 163073"/>
                    <a:gd name="connsiteX3" fmla="*/ 104775 w 239385"/>
                    <a:gd name="connsiteY3" fmla="*/ 0 h 163073"/>
                    <a:gd name="connsiteX4" fmla="*/ 200025 w 239385"/>
                    <a:gd name="connsiteY4" fmla="*/ 47625 h 163073"/>
                    <a:gd name="connsiteX5" fmla="*/ 171450 w 239385"/>
                    <a:gd name="connsiteY5" fmla="*/ 133350 h 163073"/>
                    <a:gd name="connsiteX6" fmla="*/ 239385 w 239385"/>
                    <a:gd name="connsiteY6" fmla="*/ 163073 h 163073"/>
                    <a:gd name="connsiteX0" fmla="*/ 35719 w 239385"/>
                    <a:gd name="connsiteY0" fmla="*/ 138112 h 163073"/>
                    <a:gd name="connsiteX1" fmla="*/ 0 w 239385"/>
                    <a:gd name="connsiteY1" fmla="*/ 47625 h 163073"/>
                    <a:gd name="connsiteX2" fmla="*/ 104775 w 239385"/>
                    <a:gd name="connsiteY2" fmla="*/ 0 h 163073"/>
                    <a:gd name="connsiteX3" fmla="*/ 200025 w 239385"/>
                    <a:gd name="connsiteY3" fmla="*/ 47625 h 163073"/>
                    <a:gd name="connsiteX4" fmla="*/ 171450 w 239385"/>
                    <a:gd name="connsiteY4" fmla="*/ 133350 h 163073"/>
                    <a:gd name="connsiteX5" fmla="*/ 239385 w 239385"/>
                    <a:gd name="connsiteY5" fmla="*/ 163073 h 163073"/>
                    <a:gd name="connsiteX0" fmla="*/ 45244 w 239385"/>
                    <a:gd name="connsiteY0" fmla="*/ 138112 h 163073"/>
                    <a:gd name="connsiteX1" fmla="*/ 0 w 239385"/>
                    <a:gd name="connsiteY1" fmla="*/ 47625 h 163073"/>
                    <a:gd name="connsiteX2" fmla="*/ 104775 w 239385"/>
                    <a:gd name="connsiteY2" fmla="*/ 0 h 163073"/>
                    <a:gd name="connsiteX3" fmla="*/ 200025 w 239385"/>
                    <a:gd name="connsiteY3" fmla="*/ 47625 h 163073"/>
                    <a:gd name="connsiteX4" fmla="*/ 171450 w 239385"/>
                    <a:gd name="connsiteY4" fmla="*/ 133350 h 163073"/>
                    <a:gd name="connsiteX5" fmla="*/ 239385 w 239385"/>
                    <a:gd name="connsiteY5" fmla="*/ 163073 h 163073"/>
                    <a:gd name="connsiteX0" fmla="*/ 45244 w 200025"/>
                    <a:gd name="connsiteY0" fmla="*/ 138112 h 138112"/>
                    <a:gd name="connsiteX1" fmla="*/ 0 w 200025"/>
                    <a:gd name="connsiteY1" fmla="*/ 47625 h 138112"/>
                    <a:gd name="connsiteX2" fmla="*/ 104775 w 200025"/>
                    <a:gd name="connsiteY2" fmla="*/ 0 h 138112"/>
                    <a:gd name="connsiteX3" fmla="*/ 200025 w 200025"/>
                    <a:gd name="connsiteY3" fmla="*/ 47625 h 138112"/>
                    <a:gd name="connsiteX4" fmla="*/ 171450 w 200025"/>
                    <a:gd name="connsiteY4" fmla="*/ 133350 h 138112"/>
                    <a:gd name="connsiteX0" fmla="*/ 45244 w 200025"/>
                    <a:gd name="connsiteY0" fmla="*/ 138112 h 138112"/>
                    <a:gd name="connsiteX1" fmla="*/ 0 w 200025"/>
                    <a:gd name="connsiteY1" fmla="*/ 47625 h 138112"/>
                    <a:gd name="connsiteX2" fmla="*/ 104775 w 200025"/>
                    <a:gd name="connsiteY2" fmla="*/ 0 h 138112"/>
                    <a:gd name="connsiteX3" fmla="*/ 200025 w 200025"/>
                    <a:gd name="connsiteY3" fmla="*/ 47625 h 138112"/>
                    <a:gd name="connsiteX4" fmla="*/ 164306 w 200025"/>
                    <a:gd name="connsiteY4" fmla="*/ 135731 h 138112"/>
                    <a:gd name="connsiteX0" fmla="*/ 45244 w 200025"/>
                    <a:gd name="connsiteY0" fmla="*/ 150018 h 150018"/>
                    <a:gd name="connsiteX1" fmla="*/ 0 w 200025"/>
                    <a:gd name="connsiteY1" fmla="*/ 59531 h 150018"/>
                    <a:gd name="connsiteX2" fmla="*/ 107156 w 200025"/>
                    <a:gd name="connsiteY2" fmla="*/ 0 h 150018"/>
                    <a:gd name="connsiteX3" fmla="*/ 200025 w 200025"/>
                    <a:gd name="connsiteY3" fmla="*/ 59531 h 150018"/>
                    <a:gd name="connsiteX4" fmla="*/ 164306 w 200025"/>
                    <a:gd name="connsiteY4" fmla="*/ 147637 h 150018"/>
                    <a:gd name="connsiteX0" fmla="*/ 45244 w 216694"/>
                    <a:gd name="connsiteY0" fmla="*/ 150018 h 150018"/>
                    <a:gd name="connsiteX1" fmla="*/ 0 w 216694"/>
                    <a:gd name="connsiteY1" fmla="*/ 59531 h 150018"/>
                    <a:gd name="connsiteX2" fmla="*/ 107156 w 216694"/>
                    <a:gd name="connsiteY2" fmla="*/ 0 h 150018"/>
                    <a:gd name="connsiteX3" fmla="*/ 216694 w 216694"/>
                    <a:gd name="connsiteY3" fmla="*/ 80962 h 150018"/>
                    <a:gd name="connsiteX4" fmla="*/ 164306 w 216694"/>
                    <a:gd name="connsiteY4" fmla="*/ 147637 h 150018"/>
                    <a:gd name="connsiteX0" fmla="*/ 45244 w 226219"/>
                    <a:gd name="connsiteY0" fmla="*/ 150018 h 150018"/>
                    <a:gd name="connsiteX1" fmla="*/ 0 w 226219"/>
                    <a:gd name="connsiteY1" fmla="*/ 59531 h 150018"/>
                    <a:gd name="connsiteX2" fmla="*/ 107156 w 226219"/>
                    <a:gd name="connsiteY2" fmla="*/ 0 h 150018"/>
                    <a:gd name="connsiteX3" fmla="*/ 226219 w 226219"/>
                    <a:gd name="connsiteY3" fmla="*/ 83343 h 150018"/>
                    <a:gd name="connsiteX4" fmla="*/ 164306 w 226219"/>
                    <a:gd name="connsiteY4" fmla="*/ 147637 h 150018"/>
                    <a:gd name="connsiteX0" fmla="*/ 54769 w 235744"/>
                    <a:gd name="connsiteY0" fmla="*/ 150018 h 150018"/>
                    <a:gd name="connsiteX1" fmla="*/ 0 w 235744"/>
                    <a:gd name="connsiteY1" fmla="*/ 83343 h 150018"/>
                    <a:gd name="connsiteX2" fmla="*/ 116681 w 235744"/>
                    <a:gd name="connsiteY2" fmla="*/ 0 h 150018"/>
                    <a:gd name="connsiteX3" fmla="*/ 235744 w 235744"/>
                    <a:gd name="connsiteY3" fmla="*/ 83343 h 150018"/>
                    <a:gd name="connsiteX4" fmla="*/ 173831 w 235744"/>
                    <a:gd name="connsiteY4" fmla="*/ 147637 h 150018"/>
                    <a:gd name="connsiteX0" fmla="*/ 54769 w 235744"/>
                    <a:gd name="connsiteY0" fmla="*/ 150018 h 157162"/>
                    <a:gd name="connsiteX1" fmla="*/ 0 w 235744"/>
                    <a:gd name="connsiteY1" fmla="*/ 83343 h 157162"/>
                    <a:gd name="connsiteX2" fmla="*/ 116681 w 235744"/>
                    <a:gd name="connsiteY2" fmla="*/ 0 h 157162"/>
                    <a:gd name="connsiteX3" fmla="*/ 235744 w 235744"/>
                    <a:gd name="connsiteY3" fmla="*/ 83343 h 157162"/>
                    <a:gd name="connsiteX4" fmla="*/ 159544 w 235744"/>
                    <a:gd name="connsiteY4" fmla="*/ 157162 h 157162"/>
                    <a:gd name="connsiteX0" fmla="*/ 71438 w 235744"/>
                    <a:gd name="connsiteY0" fmla="*/ 157161 h 157162"/>
                    <a:gd name="connsiteX1" fmla="*/ 0 w 235744"/>
                    <a:gd name="connsiteY1" fmla="*/ 83343 h 157162"/>
                    <a:gd name="connsiteX2" fmla="*/ 116681 w 235744"/>
                    <a:gd name="connsiteY2" fmla="*/ 0 h 157162"/>
                    <a:gd name="connsiteX3" fmla="*/ 235744 w 235744"/>
                    <a:gd name="connsiteY3" fmla="*/ 83343 h 157162"/>
                    <a:gd name="connsiteX4" fmla="*/ 159544 w 235744"/>
                    <a:gd name="connsiteY4" fmla="*/ 157162 h 157162"/>
                    <a:gd name="connsiteX0" fmla="*/ 73820 w 235744"/>
                    <a:gd name="connsiteY0" fmla="*/ 157161 h 157162"/>
                    <a:gd name="connsiteX1" fmla="*/ 0 w 235744"/>
                    <a:gd name="connsiteY1" fmla="*/ 83343 h 157162"/>
                    <a:gd name="connsiteX2" fmla="*/ 116681 w 235744"/>
                    <a:gd name="connsiteY2" fmla="*/ 0 h 157162"/>
                    <a:gd name="connsiteX3" fmla="*/ 235744 w 235744"/>
                    <a:gd name="connsiteY3" fmla="*/ 83343 h 157162"/>
                    <a:gd name="connsiteX4" fmla="*/ 159544 w 235744"/>
                    <a:gd name="connsiteY4" fmla="*/ 157162 h 157162"/>
                    <a:gd name="connsiteX0" fmla="*/ 73820 w 195263"/>
                    <a:gd name="connsiteY0" fmla="*/ 157161 h 157162"/>
                    <a:gd name="connsiteX1" fmla="*/ 0 w 195263"/>
                    <a:gd name="connsiteY1" fmla="*/ 83343 h 157162"/>
                    <a:gd name="connsiteX2" fmla="*/ 116681 w 195263"/>
                    <a:gd name="connsiteY2" fmla="*/ 0 h 157162"/>
                    <a:gd name="connsiteX3" fmla="*/ 195263 w 195263"/>
                    <a:gd name="connsiteY3" fmla="*/ 78580 h 157162"/>
                    <a:gd name="connsiteX4" fmla="*/ 159544 w 195263"/>
                    <a:gd name="connsiteY4" fmla="*/ 157162 h 157162"/>
                    <a:gd name="connsiteX0" fmla="*/ 30958 w 152401"/>
                    <a:gd name="connsiteY0" fmla="*/ 157161 h 157162"/>
                    <a:gd name="connsiteX1" fmla="*/ 0 w 152401"/>
                    <a:gd name="connsiteY1" fmla="*/ 85724 h 157162"/>
                    <a:gd name="connsiteX2" fmla="*/ 73819 w 152401"/>
                    <a:gd name="connsiteY2" fmla="*/ 0 h 157162"/>
                    <a:gd name="connsiteX3" fmla="*/ 152401 w 152401"/>
                    <a:gd name="connsiteY3" fmla="*/ 78580 h 157162"/>
                    <a:gd name="connsiteX4" fmla="*/ 116682 w 152401"/>
                    <a:gd name="connsiteY4" fmla="*/ 157162 h 157162"/>
                    <a:gd name="connsiteX0" fmla="*/ 30958 w 152401"/>
                    <a:gd name="connsiteY0" fmla="*/ 154780 h 154781"/>
                    <a:gd name="connsiteX1" fmla="*/ 0 w 152401"/>
                    <a:gd name="connsiteY1" fmla="*/ 83343 h 154781"/>
                    <a:gd name="connsiteX2" fmla="*/ 76200 w 152401"/>
                    <a:gd name="connsiteY2" fmla="*/ 0 h 154781"/>
                    <a:gd name="connsiteX3" fmla="*/ 152401 w 152401"/>
                    <a:gd name="connsiteY3" fmla="*/ 76199 h 154781"/>
                    <a:gd name="connsiteX4" fmla="*/ 116682 w 152401"/>
                    <a:gd name="connsiteY4" fmla="*/ 154781 h 154781"/>
                    <a:gd name="connsiteX0" fmla="*/ 26195 w 147638"/>
                    <a:gd name="connsiteY0" fmla="*/ 154780 h 154781"/>
                    <a:gd name="connsiteX1" fmla="*/ 0 w 147638"/>
                    <a:gd name="connsiteY1" fmla="*/ 76199 h 154781"/>
                    <a:gd name="connsiteX2" fmla="*/ 71437 w 147638"/>
                    <a:gd name="connsiteY2" fmla="*/ 0 h 154781"/>
                    <a:gd name="connsiteX3" fmla="*/ 147638 w 147638"/>
                    <a:gd name="connsiteY3" fmla="*/ 76199 h 154781"/>
                    <a:gd name="connsiteX4" fmla="*/ 111919 w 147638"/>
                    <a:gd name="connsiteY4" fmla="*/ 154781 h 154781"/>
                    <a:gd name="connsiteX0" fmla="*/ 28576 w 150019"/>
                    <a:gd name="connsiteY0" fmla="*/ 154780 h 154781"/>
                    <a:gd name="connsiteX1" fmla="*/ 0 w 150019"/>
                    <a:gd name="connsiteY1" fmla="*/ 76199 h 154781"/>
                    <a:gd name="connsiteX2" fmla="*/ 73818 w 150019"/>
                    <a:gd name="connsiteY2" fmla="*/ 0 h 154781"/>
                    <a:gd name="connsiteX3" fmla="*/ 150019 w 150019"/>
                    <a:gd name="connsiteY3" fmla="*/ 76199 h 154781"/>
                    <a:gd name="connsiteX4" fmla="*/ 114300 w 150019"/>
                    <a:gd name="connsiteY4" fmla="*/ 154781 h 154781"/>
                    <a:gd name="connsiteX0" fmla="*/ 30957 w 152400"/>
                    <a:gd name="connsiteY0" fmla="*/ 154780 h 154781"/>
                    <a:gd name="connsiteX1" fmla="*/ 0 w 152400"/>
                    <a:gd name="connsiteY1" fmla="*/ 78580 h 154781"/>
                    <a:gd name="connsiteX2" fmla="*/ 76199 w 152400"/>
                    <a:gd name="connsiteY2" fmla="*/ 0 h 154781"/>
                    <a:gd name="connsiteX3" fmla="*/ 152400 w 152400"/>
                    <a:gd name="connsiteY3" fmla="*/ 76199 h 154781"/>
                    <a:gd name="connsiteX4" fmla="*/ 116681 w 152400"/>
                    <a:gd name="connsiteY4" fmla="*/ 154781 h 154781"/>
                    <a:gd name="connsiteX0" fmla="*/ 35719 w 157162"/>
                    <a:gd name="connsiteY0" fmla="*/ 154780 h 154781"/>
                    <a:gd name="connsiteX1" fmla="*/ 0 w 157162"/>
                    <a:gd name="connsiteY1" fmla="*/ 78580 h 154781"/>
                    <a:gd name="connsiteX2" fmla="*/ 80961 w 157162"/>
                    <a:gd name="connsiteY2" fmla="*/ 0 h 154781"/>
                    <a:gd name="connsiteX3" fmla="*/ 157162 w 157162"/>
                    <a:gd name="connsiteY3" fmla="*/ 76199 h 154781"/>
                    <a:gd name="connsiteX4" fmla="*/ 121443 w 157162"/>
                    <a:gd name="connsiteY4" fmla="*/ 154781 h 154781"/>
                    <a:gd name="connsiteX0" fmla="*/ 28576 w 150019"/>
                    <a:gd name="connsiteY0" fmla="*/ 154780 h 154781"/>
                    <a:gd name="connsiteX1" fmla="*/ 0 w 150019"/>
                    <a:gd name="connsiteY1" fmla="*/ 78580 h 154781"/>
                    <a:gd name="connsiteX2" fmla="*/ 73818 w 150019"/>
                    <a:gd name="connsiteY2" fmla="*/ 0 h 154781"/>
                    <a:gd name="connsiteX3" fmla="*/ 150019 w 150019"/>
                    <a:gd name="connsiteY3" fmla="*/ 76199 h 154781"/>
                    <a:gd name="connsiteX4" fmla="*/ 114300 w 150019"/>
                    <a:gd name="connsiteY4" fmla="*/ 154781 h 154781"/>
                    <a:gd name="connsiteX0" fmla="*/ 28576 w 150019"/>
                    <a:gd name="connsiteY0" fmla="*/ 154780 h 154781"/>
                    <a:gd name="connsiteX1" fmla="*/ 0 w 150019"/>
                    <a:gd name="connsiteY1" fmla="*/ 80962 h 154781"/>
                    <a:gd name="connsiteX2" fmla="*/ 73818 w 150019"/>
                    <a:gd name="connsiteY2" fmla="*/ 0 h 154781"/>
                    <a:gd name="connsiteX3" fmla="*/ 150019 w 150019"/>
                    <a:gd name="connsiteY3" fmla="*/ 76199 h 154781"/>
                    <a:gd name="connsiteX4" fmla="*/ 114300 w 150019"/>
                    <a:gd name="connsiteY4" fmla="*/ 154781 h 154781"/>
                    <a:gd name="connsiteX0" fmla="*/ 28576 w 150019"/>
                    <a:gd name="connsiteY0" fmla="*/ 154780 h 154781"/>
                    <a:gd name="connsiteX1" fmla="*/ 0 w 150019"/>
                    <a:gd name="connsiteY1" fmla="*/ 73818 h 154781"/>
                    <a:gd name="connsiteX2" fmla="*/ 73818 w 150019"/>
                    <a:gd name="connsiteY2" fmla="*/ 0 h 154781"/>
                    <a:gd name="connsiteX3" fmla="*/ 150019 w 150019"/>
                    <a:gd name="connsiteY3" fmla="*/ 76199 h 154781"/>
                    <a:gd name="connsiteX4" fmla="*/ 114300 w 150019"/>
                    <a:gd name="connsiteY4" fmla="*/ 154781 h 154781"/>
                    <a:gd name="connsiteX0" fmla="*/ 30958 w 152401"/>
                    <a:gd name="connsiteY0" fmla="*/ 154780 h 154781"/>
                    <a:gd name="connsiteX1" fmla="*/ 0 w 152401"/>
                    <a:gd name="connsiteY1" fmla="*/ 73818 h 154781"/>
                    <a:gd name="connsiteX2" fmla="*/ 76200 w 152401"/>
                    <a:gd name="connsiteY2" fmla="*/ 0 h 154781"/>
                    <a:gd name="connsiteX3" fmla="*/ 152401 w 152401"/>
                    <a:gd name="connsiteY3" fmla="*/ 76199 h 154781"/>
                    <a:gd name="connsiteX4" fmla="*/ 116682 w 152401"/>
                    <a:gd name="connsiteY4" fmla="*/ 154781 h 154781"/>
                    <a:gd name="connsiteX0" fmla="*/ 30958 w 152401"/>
                    <a:gd name="connsiteY0" fmla="*/ 154780 h 154781"/>
                    <a:gd name="connsiteX1" fmla="*/ 0 w 152401"/>
                    <a:gd name="connsiteY1" fmla="*/ 73818 h 154781"/>
                    <a:gd name="connsiteX2" fmla="*/ 76200 w 152401"/>
                    <a:gd name="connsiteY2" fmla="*/ 0 h 154781"/>
                    <a:gd name="connsiteX3" fmla="*/ 152401 w 152401"/>
                    <a:gd name="connsiteY3" fmla="*/ 76199 h 154781"/>
                    <a:gd name="connsiteX4" fmla="*/ 116682 w 152401"/>
                    <a:gd name="connsiteY4" fmla="*/ 154781 h 154781"/>
                    <a:gd name="connsiteX0" fmla="*/ 33339 w 154782"/>
                    <a:gd name="connsiteY0" fmla="*/ 154780 h 154781"/>
                    <a:gd name="connsiteX1" fmla="*/ 0 w 154782"/>
                    <a:gd name="connsiteY1" fmla="*/ 78580 h 154781"/>
                    <a:gd name="connsiteX2" fmla="*/ 78581 w 154782"/>
                    <a:gd name="connsiteY2" fmla="*/ 0 h 154781"/>
                    <a:gd name="connsiteX3" fmla="*/ 154782 w 154782"/>
                    <a:gd name="connsiteY3" fmla="*/ 76199 h 154781"/>
                    <a:gd name="connsiteX4" fmla="*/ 119063 w 154782"/>
                    <a:gd name="connsiteY4" fmla="*/ 154781 h 154781"/>
                    <a:gd name="connsiteX0" fmla="*/ 28576 w 150019"/>
                    <a:gd name="connsiteY0" fmla="*/ 154780 h 154781"/>
                    <a:gd name="connsiteX1" fmla="*/ 0 w 150019"/>
                    <a:gd name="connsiteY1" fmla="*/ 76199 h 154781"/>
                    <a:gd name="connsiteX2" fmla="*/ 73818 w 150019"/>
                    <a:gd name="connsiteY2" fmla="*/ 0 h 154781"/>
                    <a:gd name="connsiteX3" fmla="*/ 150019 w 150019"/>
                    <a:gd name="connsiteY3" fmla="*/ 76199 h 154781"/>
                    <a:gd name="connsiteX4" fmla="*/ 114300 w 150019"/>
                    <a:gd name="connsiteY4" fmla="*/ 154781 h 154781"/>
                    <a:gd name="connsiteX0" fmla="*/ 30958 w 152401"/>
                    <a:gd name="connsiteY0" fmla="*/ 154780 h 154781"/>
                    <a:gd name="connsiteX1" fmla="*/ 0 w 152401"/>
                    <a:gd name="connsiteY1" fmla="*/ 73818 h 154781"/>
                    <a:gd name="connsiteX2" fmla="*/ 76200 w 152401"/>
                    <a:gd name="connsiteY2" fmla="*/ 0 h 154781"/>
                    <a:gd name="connsiteX3" fmla="*/ 152401 w 152401"/>
                    <a:gd name="connsiteY3" fmla="*/ 76199 h 154781"/>
                    <a:gd name="connsiteX4" fmla="*/ 116682 w 152401"/>
                    <a:gd name="connsiteY4" fmla="*/ 154781 h 154781"/>
                    <a:gd name="connsiteX0" fmla="*/ 30958 w 152401"/>
                    <a:gd name="connsiteY0" fmla="*/ 154780 h 154781"/>
                    <a:gd name="connsiteX1" fmla="*/ 0 w 152401"/>
                    <a:gd name="connsiteY1" fmla="*/ 76199 h 154781"/>
                    <a:gd name="connsiteX2" fmla="*/ 76200 w 152401"/>
                    <a:gd name="connsiteY2" fmla="*/ 0 h 154781"/>
                    <a:gd name="connsiteX3" fmla="*/ 152401 w 152401"/>
                    <a:gd name="connsiteY3" fmla="*/ 76199 h 154781"/>
                    <a:gd name="connsiteX4" fmla="*/ 116682 w 152401"/>
                    <a:gd name="connsiteY4" fmla="*/ 154781 h 154781"/>
                    <a:gd name="connsiteX0" fmla="*/ 35721 w 152401"/>
                    <a:gd name="connsiteY0" fmla="*/ 150017 h 154781"/>
                    <a:gd name="connsiteX1" fmla="*/ 0 w 152401"/>
                    <a:gd name="connsiteY1" fmla="*/ 76199 h 154781"/>
                    <a:gd name="connsiteX2" fmla="*/ 76200 w 152401"/>
                    <a:gd name="connsiteY2" fmla="*/ 0 h 154781"/>
                    <a:gd name="connsiteX3" fmla="*/ 152401 w 152401"/>
                    <a:gd name="connsiteY3" fmla="*/ 76199 h 154781"/>
                    <a:gd name="connsiteX4" fmla="*/ 116682 w 152401"/>
                    <a:gd name="connsiteY4" fmla="*/ 154781 h 154781"/>
                    <a:gd name="connsiteX0" fmla="*/ 35721 w 152401"/>
                    <a:gd name="connsiteY0" fmla="*/ 150017 h 154781"/>
                    <a:gd name="connsiteX1" fmla="*/ 0 w 152401"/>
                    <a:gd name="connsiteY1" fmla="*/ 76199 h 154781"/>
                    <a:gd name="connsiteX2" fmla="*/ 76200 w 152401"/>
                    <a:gd name="connsiteY2" fmla="*/ 0 h 154781"/>
                    <a:gd name="connsiteX3" fmla="*/ 152401 w 152401"/>
                    <a:gd name="connsiteY3" fmla="*/ 76199 h 154781"/>
                    <a:gd name="connsiteX4" fmla="*/ 123826 w 152401"/>
                    <a:gd name="connsiteY4" fmla="*/ 154781 h 154781"/>
                    <a:gd name="connsiteX0" fmla="*/ 35721 w 152401"/>
                    <a:gd name="connsiteY0" fmla="*/ 150017 h 152400"/>
                    <a:gd name="connsiteX1" fmla="*/ 0 w 152401"/>
                    <a:gd name="connsiteY1" fmla="*/ 76199 h 152400"/>
                    <a:gd name="connsiteX2" fmla="*/ 76200 w 152401"/>
                    <a:gd name="connsiteY2" fmla="*/ 0 h 152400"/>
                    <a:gd name="connsiteX3" fmla="*/ 152401 w 152401"/>
                    <a:gd name="connsiteY3" fmla="*/ 76199 h 152400"/>
                    <a:gd name="connsiteX4" fmla="*/ 121445 w 152401"/>
                    <a:gd name="connsiteY4" fmla="*/ 152400 h 152400"/>
                    <a:gd name="connsiteX0" fmla="*/ 35721 w 152401"/>
                    <a:gd name="connsiteY0" fmla="*/ 150017 h 150017"/>
                    <a:gd name="connsiteX1" fmla="*/ 0 w 152401"/>
                    <a:gd name="connsiteY1" fmla="*/ 76199 h 150017"/>
                    <a:gd name="connsiteX2" fmla="*/ 76200 w 152401"/>
                    <a:gd name="connsiteY2" fmla="*/ 0 h 150017"/>
                    <a:gd name="connsiteX3" fmla="*/ 152401 w 152401"/>
                    <a:gd name="connsiteY3" fmla="*/ 76199 h 150017"/>
                    <a:gd name="connsiteX4" fmla="*/ 119064 w 152401"/>
                    <a:gd name="connsiteY4" fmla="*/ 147638 h 150017"/>
                    <a:gd name="connsiteX0" fmla="*/ 35721 w 152401"/>
                    <a:gd name="connsiteY0" fmla="*/ 150017 h 150020"/>
                    <a:gd name="connsiteX1" fmla="*/ 0 w 152401"/>
                    <a:gd name="connsiteY1" fmla="*/ 76199 h 150020"/>
                    <a:gd name="connsiteX2" fmla="*/ 76200 w 152401"/>
                    <a:gd name="connsiteY2" fmla="*/ 0 h 150020"/>
                    <a:gd name="connsiteX3" fmla="*/ 152401 w 152401"/>
                    <a:gd name="connsiteY3" fmla="*/ 76199 h 150020"/>
                    <a:gd name="connsiteX4" fmla="*/ 116682 w 152401"/>
                    <a:gd name="connsiteY4" fmla="*/ 150020 h 150020"/>
                    <a:gd name="connsiteX0" fmla="*/ 35721 w 152401"/>
                    <a:gd name="connsiteY0" fmla="*/ 150017 h 150020"/>
                    <a:gd name="connsiteX1" fmla="*/ 0 w 152401"/>
                    <a:gd name="connsiteY1" fmla="*/ 76199 h 150020"/>
                    <a:gd name="connsiteX2" fmla="*/ 76200 w 152401"/>
                    <a:gd name="connsiteY2" fmla="*/ 0 h 150020"/>
                    <a:gd name="connsiteX3" fmla="*/ 152401 w 152401"/>
                    <a:gd name="connsiteY3" fmla="*/ 76199 h 150020"/>
                    <a:gd name="connsiteX4" fmla="*/ 116682 w 152401"/>
                    <a:gd name="connsiteY4" fmla="*/ 150020 h 150020"/>
                    <a:gd name="connsiteX0" fmla="*/ 35721 w 152401"/>
                    <a:gd name="connsiteY0" fmla="*/ 150017 h 150020"/>
                    <a:gd name="connsiteX1" fmla="*/ 0 w 152401"/>
                    <a:gd name="connsiteY1" fmla="*/ 76199 h 150020"/>
                    <a:gd name="connsiteX2" fmla="*/ 76200 w 152401"/>
                    <a:gd name="connsiteY2" fmla="*/ 0 h 150020"/>
                    <a:gd name="connsiteX3" fmla="*/ 152401 w 152401"/>
                    <a:gd name="connsiteY3" fmla="*/ 76199 h 150020"/>
                    <a:gd name="connsiteX4" fmla="*/ 116682 w 152401"/>
                    <a:gd name="connsiteY4" fmla="*/ 150020 h 150020"/>
                    <a:gd name="connsiteX0" fmla="*/ 35721 w 152401"/>
                    <a:gd name="connsiteY0" fmla="*/ 150017 h 150020"/>
                    <a:gd name="connsiteX1" fmla="*/ 0 w 152401"/>
                    <a:gd name="connsiteY1" fmla="*/ 76199 h 150020"/>
                    <a:gd name="connsiteX2" fmla="*/ 76200 w 152401"/>
                    <a:gd name="connsiteY2" fmla="*/ 0 h 150020"/>
                    <a:gd name="connsiteX3" fmla="*/ 152401 w 152401"/>
                    <a:gd name="connsiteY3" fmla="*/ 76199 h 150020"/>
                    <a:gd name="connsiteX4" fmla="*/ 116682 w 152401"/>
                    <a:gd name="connsiteY4" fmla="*/ 150020 h 150020"/>
                    <a:gd name="connsiteX0" fmla="*/ 35721 w 152401"/>
                    <a:gd name="connsiteY0" fmla="*/ 150017 h 150020"/>
                    <a:gd name="connsiteX1" fmla="*/ 0 w 152401"/>
                    <a:gd name="connsiteY1" fmla="*/ 76199 h 150020"/>
                    <a:gd name="connsiteX2" fmla="*/ 76200 w 152401"/>
                    <a:gd name="connsiteY2" fmla="*/ 0 h 150020"/>
                    <a:gd name="connsiteX3" fmla="*/ 152401 w 152401"/>
                    <a:gd name="connsiteY3" fmla="*/ 76199 h 150020"/>
                    <a:gd name="connsiteX4" fmla="*/ 116682 w 152401"/>
                    <a:gd name="connsiteY4" fmla="*/ 150020 h 150020"/>
                    <a:gd name="connsiteX0" fmla="*/ 35721 w 153268"/>
                    <a:gd name="connsiteY0" fmla="*/ 150017 h 150020"/>
                    <a:gd name="connsiteX1" fmla="*/ 0 w 153268"/>
                    <a:gd name="connsiteY1" fmla="*/ 76199 h 150020"/>
                    <a:gd name="connsiteX2" fmla="*/ 76200 w 153268"/>
                    <a:gd name="connsiteY2" fmla="*/ 0 h 150020"/>
                    <a:gd name="connsiteX3" fmla="*/ 152401 w 153268"/>
                    <a:gd name="connsiteY3" fmla="*/ 76199 h 150020"/>
                    <a:gd name="connsiteX4" fmla="*/ 116682 w 153268"/>
                    <a:gd name="connsiteY4" fmla="*/ 150020 h 150020"/>
                    <a:gd name="connsiteX0" fmla="*/ 35721 w 153268"/>
                    <a:gd name="connsiteY0" fmla="*/ 150017 h 150020"/>
                    <a:gd name="connsiteX1" fmla="*/ 0 w 153268"/>
                    <a:gd name="connsiteY1" fmla="*/ 76199 h 150020"/>
                    <a:gd name="connsiteX2" fmla="*/ 76200 w 153268"/>
                    <a:gd name="connsiteY2" fmla="*/ 0 h 150020"/>
                    <a:gd name="connsiteX3" fmla="*/ 152401 w 153268"/>
                    <a:gd name="connsiteY3" fmla="*/ 76199 h 150020"/>
                    <a:gd name="connsiteX4" fmla="*/ 116682 w 153268"/>
                    <a:gd name="connsiteY4" fmla="*/ 150020 h 150020"/>
                    <a:gd name="connsiteX0" fmla="*/ 35721 w 153268"/>
                    <a:gd name="connsiteY0" fmla="*/ 150017 h 150020"/>
                    <a:gd name="connsiteX1" fmla="*/ 0 w 153268"/>
                    <a:gd name="connsiteY1" fmla="*/ 76199 h 150020"/>
                    <a:gd name="connsiteX2" fmla="*/ 76200 w 153268"/>
                    <a:gd name="connsiteY2" fmla="*/ 0 h 150020"/>
                    <a:gd name="connsiteX3" fmla="*/ 152401 w 153268"/>
                    <a:gd name="connsiteY3" fmla="*/ 76199 h 150020"/>
                    <a:gd name="connsiteX4" fmla="*/ 116682 w 153268"/>
                    <a:gd name="connsiteY4" fmla="*/ 150020 h 150020"/>
                    <a:gd name="connsiteX0" fmla="*/ 35721 w 153268"/>
                    <a:gd name="connsiteY0" fmla="*/ 150017 h 150020"/>
                    <a:gd name="connsiteX1" fmla="*/ 0 w 153268"/>
                    <a:gd name="connsiteY1" fmla="*/ 76199 h 150020"/>
                    <a:gd name="connsiteX2" fmla="*/ 76200 w 153268"/>
                    <a:gd name="connsiteY2" fmla="*/ 0 h 150020"/>
                    <a:gd name="connsiteX3" fmla="*/ 152401 w 153268"/>
                    <a:gd name="connsiteY3" fmla="*/ 76199 h 150020"/>
                    <a:gd name="connsiteX4" fmla="*/ 116682 w 153268"/>
                    <a:gd name="connsiteY4" fmla="*/ 150020 h 150020"/>
                    <a:gd name="connsiteX0" fmla="*/ 35721 w 153268"/>
                    <a:gd name="connsiteY0" fmla="*/ 150017 h 150020"/>
                    <a:gd name="connsiteX1" fmla="*/ 0 w 153268"/>
                    <a:gd name="connsiteY1" fmla="*/ 76199 h 150020"/>
                    <a:gd name="connsiteX2" fmla="*/ 76200 w 153268"/>
                    <a:gd name="connsiteY2" fmla="*/ 0 h 150020"/>
                    <a:gd name="connsiteX3" fmla="*/ 152401 w 153268"/>
                    <a:gd name="connsiteY3" fmla="*/ 76199 h 150020"/>
                    <a:gd name="connsiteX4" fmla="*/ 116682 w 153268"/>
                    <a:gd name="connsiteY4" fmla="*/ 150020 h 150020"/>
                    <a:gd name="connsiteX0" fmla="*/ 35721 w 153268"/>
                    <a:gd name="connsiteY0" fmla="*/ 150017 h 150020"/>
                    <a:gd name="connsiteX1" fmla="*/ 0 w 153268"/>
                    <a:gd name="connsiteY1" fmla="*/ 76199 h 150020"/>
                    <a:gd name="connsiteX2" fmla="*/ 76200 w 153268"/>
                    <a:gd name="connsiteY2" fmla="*/ 0 h 150020"/>
                    <a:gd name="connsiteX3" fmla="*/ 152401 w 153268"/>
                    <a:gd name="connsiteY3" fmla="*/ 76199 h 150020"/>
                    <a:gd name="connsiteX4" fmla="*/ 116682 w 153268"/>
                    <a:gd name="connsiteY4" fmla="*/ 150020 h 150020"/>
                    <a:gd name="connsiteX0" fmla="*/ 0 w 117547"/>
                    <a:gd name="connsiteY0" fmla="*/ 150017 h 150020"/>
                    <a:gd name="connsiteX1" fmla="*/ 40479 w 117547"/>
                    <a:gd name="connsiteY1" fmla="*/ 0 h 150020"/>
                    <a:gd name="connsiteX2" fmla="*/ 116680 w 117547"/>
                    <a:gd name="connsiteY2" fmla="*/ 76199 h 150020"/>
                    <a:gd name="connsiteX3" fmla="*/ 80961 w 117547"/>
                    <a:gd name="connsiteY3" fmla="*/ 150020 h 150020"/>
                    <a:gd name="connsiteX0" fmla="*/ 0 w 77068"/>
                    <a:gd name="connsiteY0" fmla="*/ 0 h 150020"/>
                    <a:gd name="connsiteX1" fmla="*/ 76201 w 77068"/>
                    <a:gd name="connsiteY1" fmla="*/ 76199 h 150020"/>
                    <a:gd name="connsiteX2" fmla="*/ 40482 w 77068"/>
                    <a:gd name="connsiteY2" fmla="*/ 150020 h 15002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77068" h="150020">
                      <a:moveTo>
                        <a:pt x="0" y="0"/>
                      </a:moveTo>
                      <a:cubicBezTo>
                        <a:pt x="77787" y="1588"/>
                        <a:pt x="79376" y="29368"/>
                        <a:pt x="76201" y="76199"/>
                      </a:cubicBezTo>
                      <a:cubicBezTo>
                        <a:pt x="71439" y="131762"/>
                        <a:pt x="52388" y="125413"/>
                        <a:pt x="40482" y="150020"/>
                      </a:cubicBezTo>
                    </a:path>
                  </a:pathLst>
                </a:custGeom>
                <a:noFill/>
                <a:ln w="25400">
                  <a:solidFill>
                    <a:srgbClr val="6969B6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CA" dirty="0"/>
                </a:p>
              </p:txBody>
            </p:sp>
            <p:sp>
              <p:nvSpPr>
                <p:cNvPr id="66" name="Freeform 65"/>
                <p:cNvSpPr/>
                <p:nvPr/>
              </p:nvSpPr>
              <p:spPr>
                <a:xfrm flipH="1">
                  <a:off x="534893" y="1981085"/>
                  <a:ext cx="77068" cy="150020"/>
                </a:xfrm>
                <a:custGeom>
                  <a:avLst/>
                  <a:gdLst>
                    <a:gd name="connsiteX0" fmla="*/ 0 w 295275"/>
                    <a:gd name="connsiteY0" fmla="*/ 152400 h 152400"/>
                    <a:gd name="connsiteX1" fmla="*/ 0 w 295275"/>
                    <a:gd name="connsiteY1" fmla="*/ 152400 h 152400"/>
                    <a:gd name="connsiteX2" fmla="*/ 66675 w 295275"/>
                    <a:gd name="connsiteY2" fmla="*/ 123825 h 152400"/>
                    <a:gd name="connsiteX3" fmla="*/ 38100 w 295275"/>
                    <a:gd name="connsiteY3" fmla="*/ 47625 h 152400"/>
                    <a:gd name="connsiteX4" fmla="*/ 142875 w 295275"/>
                    <a:gd name="connsiteY4" fmla="*/ 0 h 152400"/>
                    <a:gd name="connsiteX5" fmla="*/ 238125 w 295275"/>
                    <a:gd name="connsiteY5" fmla="*/ 47625 h 152400"/>
                    <a:gd name="connsiteX6" fmla="*/ 209550 w 295275"/>
                    <a:gd name="connsiteY6" fmla="*/ 133350 h 152400"/>
                    <a:gd name="connsiteX7" fmla="*/ 295275 w 295275"/>
                    <a:gd name="connsiteY7" fmla="*/ 152400 h 152400"/>
                    <a:gd name="connsiteX0" fmla="*/ 0 w 277485"/>
                    <a:gd name="connsiteY0" fmla="*/ 152400 h 163073"/>
                    <a:gd name="connsiteX1" fmla="*/ 0 w 277485"/>
                    <a:gd name="connsiteY1" fmla="*/ 152400 h 163073"/>
                    <a:gd name="connsiteX2" fmla="*/ 66675 w 277485"/>
                    <a:gd name="connsiteY2" fmla="*/ 123825 h 163073"/>
                    <a:gd name="connsiteX3" fmla="*/ 38100 w 277485"/>
                    <a:gd name="connsiteY3" fmla="*/ 47625 h 163073"/>
                    <a:gd name="connsiteX4" fmla="*/ 142875 w 277485"/>
                    <a:gd name="connsiteY4" fmla="*/ 0 h 163073"/>
                    <a:gd name="connsiteX5" fmla="*/ 238125 w 277485"/>
                    <a:gd name="connsiteY5" fmla="*/ 47625 h 163073"/>
                    <a:gd name="connsiteX6" fmla="*/ 209550 w 277485"/>
                    <a:gd name="connsiteY6" fmla="*/ 133350 h 163073"/>
                    <a:gd name="connsiteX7" fmla="*/ 277485 w 277485"/>
                    <a:gd name="connsiteY7" fmla="*/ 163073 h 163073"/>
                    <a:gd name="connsiteX0" fmla="*/ 0 w 277485"/>
                    <a:gd name="connsiteY0" fmla="*/ 152400 h 163073"/>
                    <a:gd name="connsiteX1" fmla="*/ 21348 w 277485"/>
                    <a:gd name="connsiteY1" fmla="*/ 141726 h 163073"/>
                    <a:gd name="connsiteX2" fmla="*/ 66675 w 277485"/>
                    <a:gd name="connsiteY2" fmla="*/ 123825 h 163073"/>
                    <a:gd name="connsiteX3" fmla="*/ 38100 w 277485"/>
                    <a:gd name="connsiteY3" fmla="*/ 47625 h 163073"/>
                    <a:gd name="connsiteX4" fmla="*/ 142875 w 277485"/>
                    <a:gd name="connsiteY4" fmla="*/ 0 h 163073"/>
                    <a:gd name="connsiteX5" fmla="*/ 238125 w 277485"/>
                    <a:gd name="connsiteY5" fmla="*/ 47625 h 163073"/>
                    <a:gd name="connsiteX6" fmla="*/ 209550 w 277485"/>
                    <a:gd name="connsiteY6" fmla="*/ 133350 h 163073"/>
                    <a:gd name="connsiteX7" fmla="*/ 277485 w 277485"/>
                    <a:gd name="connsiteY7" fmla="*/ 163073 h 163073"/>
                    <a:gd name="connsiteX0" fmla="*/ 35654 w 256212"/>
                    <a:gd name="connsiteY0" fmla="*/ 163073 h 163073"/>
                    <a:gd name="connsiteX1" fmla="*/ 75 w 256212"/>
                    <a:gd name="connsiteY1" fmla="*/ 141726 h 163073"/>
                    <a:gd name="connsiteX2" fmla="*/ 45402 w 256212"/>
                    <a:gd name="connsiteY2" fmla="*/ 123825 h 163073"/>
                    <a:gd name="connsiteX3" fmla="*/ 16827 w 256212"/>
                    <a:gd name="connsiteY3" fmla="*/ 47625 h 163073"/>
                    <a:gd name="connsiteX4" fmla="*/ 121602 w 256212"/>
                    <a:gd name="connsiteY4" fmla="*/ 0 h 163073"/>
                    <a:gd name="connsiteX5" fmla="*/ 216852 w 256212"/>
                    <a:gd name="connsiteY5" fmla="*/ 47625 h 163073"/>
                    <a:gd name="connsiteX6" fmla="*/ 188277 w 256212"/>
                    <a:gd name="connsiteY6" fmla="*/ 133350 h 163073"/>
                    <a:gd name="connsiteX7" fmla="*/ 256212 w 256212"/>
                    <a:gd name="connsiteY7" fmla="*/ 163073 h 163073"/>
                    <a:gd name="connsiteX0" fmla="*/ 0 w 256137"/>
                    <a:gd name="connsiteY0" fmla="*/ 141726 h 163073"/>
                    <a:gd name="connsiteX1" fmla="*/ 45327 w 256137"/>
                    <a:gd name="connsiteY1" fmla="*/ 123825 h 163073"/>
                    <a:gd name="connsiteX2" fmla="*/ 16752 w 256137"/>
                    <a:gd name="connsiteY2" fmla="*/ 47625 h 163073"/>
                    <a:gd name="connsiteX3" fmla="*/ 121527 w 256137"/>
                    <a:gd name="connsiteY3" fmla="*/ 0 h 163073"/>
                    <a:gd name="connsiteX4" fmla="*/ 216777 w 256137"/>
                    <a:gd name="connsiteY4" fmla="*/ 47625 h 163073"/>
                    <a:gd name="connsiteX5" fmla="*/ 188202 w 256137"/>
                    <a:gd name="connsiteY5" fmla="*/ 133350 h 163073"/>
                    <a:gd name="connsiteX6" fmla="*/ 256137 w 256137"/>
                    <a:gd name="connsiteY6" fmla="*/ 163073 h 163073"/>
                    <a:gd name="connsiteX0" fmla="*/ 8153 w 239385"/>
                    <a:gd name="connsiteY0" fmla="*/ 152400 h 163073"/>
                    <a:gd name="connsiteX1" fmla="*/ 28575 w 239385"/>
                    <a:gd name="connsiteY1" fmla="*/ 123825 h 163073"/>
                    <a:gd name="connsiteX2" fmla="*/ 0 w 239385"/>
                    <a:gd name="connsiteY2" fmla="*/ 47625 h 163073"/>
                    <a:gd name="connsiteX3" fmla="*/ 104775 w 239385"/>
                    <a:gd name="connsiteY3" fmla="*/ 0 h 163073"/>
                    <a:gd name="connsiteX4" fmla="*/ 200025 w 239385"/>
                    <a:gd name="connsiteY4" fmla="*/ 47625 h 163073"/>
                    <a:gd name="connsiteX5" fmla="*/ 171450 w 239385"/>
                    <a:gd name="connsiteY5" fmla="*/ 133350 h 163073"/>
                    <a:gd name="connsiteX6" fmla="*/ 239385 w 239385"/>
                    <a:gd name="connsiteY6" fmla="*/ 163073 h 163073"/>
                    <a:gd name="connsiteX0" fmla="*/ 8153 w 239385"/>
                    <a:gd name="connsiteY0" fmla="*/ 152400 h 163073"/>
                    <a:gd name="connsiteX1" fmla="*/ 35719 w 239385"/>
                    <a:gd name="connsiteY1" fmla="*/ 138112 h 163073"/>
                    <a:gd name="connsiteX2" fmla="*/ 0 w 239385"/>
                    <a:gd name="connsiteY2" fmla="*/ 47625 h 163073"/>
                    <a:gd name="connsiteX3" fmla="*/ 104775 w 239385"/>
                    <a:gd name="connsiteY3" fmla="*/ 0 h 163073"/>
                    <a:gd name="connsiteX4" fmla="*/ 200025 w 239385"/>
                    <a:gd name="connsiteY4" fmla="*/ 47625 h 163073"/>
                    <a:gd name="connsiteX5" fmla="*/ 171450 w 239385"/>
                    <a:gd name="connsiteY5" fmla="*/ 133350 h 163073"/>
                    <a:gd name="connsiteX6" fmla="*/ 239385 w 239385"/>
                    <a:gd name="connsiteY6" fmla="*/ 163073 h 163073"/>
                    <a:gd name="connsiteX0" fmla="*/ 35719 w 239385"/>
                    <a:gd name="connsiteY0" fmla="*/ 138112 h 163073"/>
                    <a:gd name="connsiteX1" fmla="*/ 0 w 239385"/>
                    <a:gd name="connsiteY1" fmla="*/ 47625 h 163073"/>
                    <a:gd name="connsiteX2" fmla="*/ 104775 w 239385"/>
                    <a:gd name="connsiteY2" fmla="*/ 0 h 163073"/>
                    <a:gd name="connsiteX3" fmla="*/ 200025 w 239385"/>
                    <a:gd name="connsiteY3" fmla="*/ 47625 h 163073"/>
                    <a:gd name="connsiteX4" fmla="*/ 171450 w 239385"/>
                    <a:gd name="connsiteY4" fmla="*/ 133350 h 163073"/>
                    <a:gd name="connsiteX5" fmla="*/ 239385 w 239385"/>
                    <a:gd name="connsiteY5" fmla="*/ 163073 h 163073"/>
                    <a:gd name="connsiteX0" fmla="*/ 45244 w 239385"/>
                    <a:gd name="connsiteY0" fmla="*/ 138112 h 163073"/>
                    <a:gd name="connsiteX1" fmla="*/ 0 w 239385"/>
                    <a:gd name="connsiteY1" fmla="*/ 47625 h 163073"/>
                    <a:gd name="connsiteX2" fmla="*/ 104775 w 239385"/>
                    <a:gd name="connsiteY2" fmla="*/ 0 h 163073"/>
                    <a:gd name="connsiteX3" fmla="*/ 200025 w 239385"/>
                    <a:gd name="connsiteY3" fmla="*/ 47625 h 163073"/>
                    <a:gd name="connsiteX4" fmla="*/ 171450 w 239385"/>
                    <a:gd name="connsiteY4" fmla="*/ 133350 h 163073"/>
                    <a:gd name="connsiteX5" fmla="*/ 239385 w 239385"/>
                    <a:gd name="connsiteY5" fmla="*/ 163073 h 163073"/>
                    <a:gd name="connsiteX0" fmla="*/ 45244 w 200025"/>
                    <a:gd name="connsiteY0" fmla="*/ 138112 h 138112"/>
                    <a:gd name="connsiteX1" fmla="*/ 0 w 200025"/>
                    <a:gd name="connsiteY1" fmla="*/ 47625 h 138112"/>
                    <a:gd name="connsiteX2" fmla="*/ 104775 w 200025"/>
                    <a:gd name="connsiteY2" fmla="*/ 0 h 138112"/>
                    <a:gd name="connsiteX3" fmla="*/ 200025 w 200025"/>
                    <a:gd name="connsiteY3" fmla="*/ 47625 h 138112"/>
                    <a:gd name="connsiteX4" fmla="*/ 171450 w 200025"/>
                    <a:gd name="connsiteY4" fmla="*/ 133350 h 138112"/>
                    <a:gd name="connsiteX0" fmla="*/ 45244 w 200025"/>
                    <a:gd name="connsiteY0" fmla="*/ 138112 h 138112"/>
                    <a:gd name="connsiteX1" fmla="*/ 0 w 200025"/>
                    <a:gd name="connsiteY1" fmla="*/ 47625 h 138112"/>
                    <a:gd name="connsiteX2" fmla="*/ 104775 w 200025"/>
                    <a:gd name="connsiteY2" fmla="*/ 0 h 138112"/>
                    <a:gd name="connsiteX3" fmla="*/ 200025 w 200025"/>
                    <a:gd name="connsiteY3" fmla="*/ 47625 h 138112"/>
                    <a:gd name="connsiteX4" fmla="*/ 164306 w 200025"/>
                    <a:gd name="connsiteY4" fmla="*/ 135731 h 138112"/>
                    <a:gd name="connsiteX0" fmla="*/ 45244 w 200025"/>
                    <a:gd name="connsiteY0" fmla="*/ 150018 h 150018"/>
                    <a:gd name="connsiteX1" fmla="*/ 0 w 200025"/>
                    <a:gd name="connsiteY1" fmla="*/ 59531 h 150018"/>
                    <a:gd name="connsiteX2" fmla="*/ 107156 w 200025"/>
                    <a:gd name="connsiteY2" fmla="*/ 0 h 150018"/>
                    <a:gd name="connsiteX3" fmla="*/ 200025 w 200025"/>
                    <a:gd name="connsiteY3" fmla="*/ 59531 h 150018"/>
                    <a:gd name="connsiteX4" fmla="*/ 164306 w 200025"/>
                    <a:gd name="connsiteY4" fmla="*/ 147637 h 150018"/>
                    <a:gd name="connsiteX0" fmla="*/ 45244 w 216694"/>
                    <a:gd name="connsiteY0" fmla="*/ 150018 h 150018"/>
                    <a:gd name="connsiteX1" fmla="*/ 0 w 216694"/>
                    <a:gd name="connsiteY1" fmla="*/ 59531 h 150018"/>
                    <a:gd name="connsiteX2" fmla="*/ 107156 w 216694"/>
                    <a:gd name="connsiteY2" fmla="*/ 0 h 150018"/>
                    <a:gd name="connsiteX3" fmla="*/ 216694 w 216694"/>
                    <a:gd name="connsiteY3" fmla="*/ 80962 h 150018"/>
                    <a:gd name="connsiteX4" fmla="*/ 164306 w 216694"/>
                    <a:gd name="connsiteY4" fmla="*/ 147637 h 150018"/>
                    <a:gd name="connsiteX0" fmla="*/ 45244 w 226219"/>
                    <a:gd name="connsiteY0" fmla="*/ 150018 h 150018"/>
                    <a:gd name="connsiteX1" fmla="*/ 0 w 226219"/>
                    <a:gd name="connsiteY1" fmla="*/ 59531 h 150018"/>
                    <a:gd name="connsiteX2" fmla="*/ 107156 w 226219"/>
                    <a:gd name="connsiteY2" fmla="*/ 0 h 150018"/>
                    <a:gd name="connsiteX3" fmla="*/ 226219 w 226219"/>
                    <a:gd name="connsiteY3" fmla="*/ 83343 h 150018"/>
                    <a:gd name="connsiteX4" fmla="*/ 164306 w 226219"/>
                    <a:gd name="connsiteY4" fmla="*/ 147637 h 150018"/>
                    <a:gd name="connsiteX0" fmla="*/ 54769 w 235744"/>
                    <a:gd name="connsiteY0" fmla="*/ 150018 h 150018"/>
                    <a:gd name="connsiteX1" fmla="*/ 0 w 235744"/>
                    <a:gd name="connsiteY1" fmla="*/ 83343 h 150018"/>
                    <a:gd name="connsiteX2" fmla="*/ 116681 w 235744"/>
                    <a:gd name="connsiteY2" fmla="*/ 0 h 150018"/>
                    <a:gd name="connsiteX3" fmla="*/ 235744 w 235744"/>
                    <a:gd name="connsiteY3" fmla="*/ 83343 h 150018"/>
                    <a:gd name="connsiteX4" fmla="*/ 173831 w 235744"/>
                    <a:gd name="connsiteY4" fmla="*/ 147637 h 150018"/>
                    <a:gd name="connsiteX0" fmla="*/ 54769 w 235744"/>
                    <a:gd name="connsiteY0" fmla="*/ 150018 h 157162"/>
                    <a:gd name="connsiteX1" fmla="*/ 0 w 235744"/>
                    <a:gd name="connsiteY1" fmla="*/ 83343 h 157162"/>
                    <a:gd name="connsiteX2" fmla="*/ 116681 w 235744"/>
                    <a:gd name="connsiteY2" fmla="*/ 0 h 157162"/>
                    <a:gd name="connsiteX3" fmla="*/ 235744 w 235744"/>
                    <a:gd name="connsiteY3" fmla="*/ 83343 h 157162"/>
                    <a:gd name="connsiteX4" fmla="*/ 159544 w 235744"/>
                    <a:gd name="connsiteY4" fmla="*/ 157162 h 157162"/>
                    <a:gd name="connsiteX0" fmla="*/ 71438 w 235744"/>
                    <a:gd name="connsiteY0" fmla="*/ 157161 h 157162"/>
                    <a:gd name="connsiteX1" fmla="*/ 0 w 235744"/>
                    <a:gd name="connsiteY1" fmla="*/ 83343 h 157162"/>
                    <a:gd name="connsiteX2" fmla="*/ 116681 w 235744"/>
                    <a:gd name="connsiteY2" fmla="*/ 0 h 157162"/>
                    <a:gd name="connsiteX3" fmla="*/ 235744 w 235744"/>
                    <a:gd name="connsiteY3" fmla="*/ 83343 h 157162"/>
                    <a:gd name="connsiteX4" fmla="*/ 159544 w 235744"/>
                    <a:gd name="connsiteY4" fmla="*/ 157162 h 157162"/>
                    <a:gd name="connsiteX0" fmla="*/ 73820 w 235744"/>
                    <a:gd name="connsiteY0" fmla="*/ 157161 h 157162"/>
                    <a:gd name="connsiteX1" fmla="*/ 0 w 235744"/>
                    <a:gd name="connsiteY1" fmla="*/ 83343 h 157162"/>
                    <a:gd name="connsiteX2" fmla="*/ 116681 w 235744"/>
                    <a:gd name="connsiteY2" fmla="*/ 0 h 157162"/>
                    <a:gd name="connsiteX3" fmla="*/ 235744 w 235744"/>
                    <a:gd name="connsiteY3" fmla="*/ 83343 h 157162"/>
                    <a:gd name="connsiteX4" fmla="*/ 159544 w 235744"/>
                    <a:gd name="connsiteY4" fmla="*/ 157162 h 157162"/>
                    <a:gd name="connsiteX0" fmla="*/ 73820 w 195263"/>
                    <a:gd name="connsiteY0" fmla="*/ 157161 h 157162"/>
                    <a:gd name="connsiteX1" fmla="*/ 0 w 195263"/>
                    <a:gd name="connsiteY1" fmla="*/ 83343 h 157162"/>
                    <a:gd name="connsiteX2" fmla="*/ 116681 w 195263"/>
                    <a:gd name="connsiteY2" fmla="*/ 0 h 157162"/>
                    <a:gd name="connsiteX3" fmla="*/ 195263 w 195263"/>
                    <a:gd name="connsiteY3" fmla="*/ 78580 h 157162"/>
                    <a:gd name="connsiteX4" fmla="*/ 159544 w 195263"/>
                    <a:gd name="connsiteY4" fmla="*/ 157162 h 157162"/>
                    <a:gd name="connsiteX0" fmla="*/ 30958 w 152401"/>
                    <a:gd name="connsiteY0" fmla="*/ 157161 h 157162"/>
                    <a:gd name="connsiteX1" fmla="*/ 0 w 152401"/>
                    <a:gd name="connsiteY1" fmla="*/ 85724 h 157162"/>
                    <a:gd name="connsiteX2" fmla="*/ 73819 w 152401"/>
                    <a:gd name="connsiteY2" fmla="*/ 0 h 157162"/>
                    <a:gd name="connsiteX3" fmla="*/ 152401 w 152401"/>
                    <a:gd name="connsiteY3" fmla="*/ 78580 h 157162"/>
                    <a:gd name="connsiteX4" fmla="*/ 116682 w 152401"/>
                    <a:gd name="connsiteY4" fmla="*/ 157162 h 157162"/>
                    <a:gd name="connsiteX0" fmla="*/ 30958 w 152401"/>
                    <a:gd name="connsiteY0" fmla="*/ 154780 h 154781"/>
                    <a:gd name="connsiteX1" fmla="*/ 0 w 152401"/>
                    <a:gd name="connsiteY1" fmla="*/ 83343 h 154781"/>
                    <a:gd name="connsiteX2" fmla="*/ 76200 w 152401"/>
                    <a:gd name="connsiteY2" fmla="*/ 0 h 154781"/>
                    <a:gd name="connsiteX3" fmla="*/ 152401 w 152401"/>
                    <a:gd name="connsiteY3" fmla="*/ 76199 h 154781"/>
                    <a:gd name="connsiteX4" fmla="*/ 116682 w 152401"/>
                    <a:gd name="connsiteY4" fmla="*/ 154781 h 154781"/>
                    <a:gd name="connsiteX0" fmla="*/ 26195 w 147638"/>
                    <a:gd name="connsiteY0" fmla="*/ 154780 h 154781"/>
                    <a:gd name="connsiteX1" fmla="*/ 0 w 147638"/>
                    <a:gd name="connsiteY1" fmla="*/ 76199 h 154781"/>
                    <a:gd name="connsiteX2" fmla="*/ 71437 w 147638"/>
                    <a:gd name="connsiteY2" fmla="*/ 0 h 154781"/>
                    <a:gd name="connsiteX3" fmla="*/ 147638 w 147638"/>
                    <a:gd name="connsiteY3" fmla="*/ 76199 h 154781"/>
                    <a:gd name="connsiteX4" fmla="*/ 111919 w 147638"/>
                    <a:gd name="connsiteY4" fmla="*/ 154781 h 154781"/>
                    <a:gd name="connsiteX0" fmla="*/ 28576 w 150019"/>
                    <a:gd name="connsiteY0" fmla="*/ 154780 h 154781"/>
                    <a:gd name="connsiteX1" fmla="*/ 0 w 150019"/>
                    <a:gd name="connsiteY1" fmla="*/ 76199 h 154781"/>
                    <a:gd name="connsiteX2" fmla="*/ 73818 w 150019"/>
                    <a:gd name="connsiteY2" fmla="*/ 0 h 154781"/>
                    <a:gd name="connsiteX3" fmla="*/ 150019 w 150019"/>
                    <a:gd name="connsiteY3" fmla="*/ 76199 h 154781"/>
                    <a:gd name="connsiteX4" fmla="*/ 114300 w 150019"/>
                    <a:gd name="connsiteY4" fmla="*/ 154781 h 154781"/>
                    <a:gd name="connsiteX0" fmla="*/ 30957 w 152400"/>
                    <a:gd name="connsiteY0" fmla="*/ 154780 h 154781"/>
                    <a:gd name="connsiteX1" fmla="*/ 0 w 152400"/>
                    <a:gd name="connsiteY1" fmla="*/ 78580 h 154781"/>
                    <a:gd name="connsiteX2" fmla="*/ 76199 w 152400"/>
                    <a:gd name="connsiteY2" fmla="*/ 0 h 154781"/>
                    <a:gd name="connsiteX3" fmla="*/ 152400 w 152400"/>
                    <a:gd name="connsiteY3" fmla="*/ 76199 h 154781"/>
                    <a:gd name="connsiteX4" fmla="*/ 116681 w 152400"/>
                    <a:gd name="connsiteY4" fmla="*/ 154781 h 154781"/>
                    <a:gd name="connsiteX0" fmla="*/ 35719 w 157162"/>
                    <a:gd name="connsiteY0" fmla="*/ 154780 h 154781"/>
                    <a:gd name="connsiteX1" fmla="*/ 0 w 157162"/>
                    <a:gd name="connsiteY1" fmla="*/ 78580 h 154781"/>
                    <a:gd name="connsiteX2" fmla="*/ 80961 w 157162"/>
                    <a:gd name="connsiteY2" fmla="*/ 0 h 154781"/>
                    <a:gd name="connsiteX3" fmla="*/ 157162 w 157162"/>
                    <a:gd name="connsiteY3" fmla="*/ 76199 h 154781"/>
                    <a:gd name="connsiteX4" fmla="*/ 121443 w 157162"/>
                    <a:gd name="connsiteY4" fmla="*/ 154781 h 154781"/>
                    <a:gd name="connsiteX0" fmla="*/ 28576 w 150019"/>
                    <a:gd name="connsiteY0" fmla="*/ 154780 h 154781"/>
                    <a:gd name="connsiteX1" fmla="*/ 0 w 150019"/>
                    <a:gd name="connsiteY1" fmla="*/ 78580 h 154781"/>
                    <a:gd name="connsiteX2" fmla="*/ 73818 w 150019"/>
                    <a:gd name="connsiteY2" fmla="*/ 0 h 154781"/>
                    <a:gd name="connsiteX3" fmla="*/ 150019 w 150019"/>
                    <a:gd name="connsiteY3" fmla="*/ 76199 h 154781"/>
                    <a:gd name="connsiteX4" fmla="*/ 114300 w 150019"/>
                    <a:gd name="connsiteY4" fmla="*/ 154781 h 154781"/>
                    <a:gd name="connsiteX0" fmla="*/ 28576 w 150019"/>
                    <a:gd name="connsiteY0" fmla="*/ 154780 h 154781"/>
                    <a:gd name="connsiteX1" fmla="*/ 0 w 150019"/>
                    <a:gd name="connsiteY1" fmla="*/ 80962 h 154781"/>
                    <a:gd name="connsiteX2" fmla="*/ 73818 w 150019"/>
                    <a:gd name="connsiteY2" fmla="*/ 0 h 154781"/>
                    <a:gd name="connsiteX3" fmla="*/ 150019 w 150019"/>
                    <a:gd name="connsiteY3" fmla="*/ 76199 h 154781"/>
                    <a:gd name="connsiteX4" fmla="*/ 114300 w 150019"/>
                    <a:gd name="connsiteY4" fmla="*/ 154781 h 154781"/>
                    <a:gd name="connsiteX0" fmla="*/ 28576 w 150019"/>
                    <a:gd name="connsiteY0" fmla="*/ 154780 h 154781"/>
                    <a:gd name="connsiteX1" fmla="*/ 0 w 150019"/>
                    <a:gd name="connsiteY1" fmla="*/ 73818 h 154781"/>
                    <a:gd name="connsiteX2" fmla="*/ 73818 w 150019"/>
                    <a:gd name="connsiteY2" fmla="*/ 0 h 154781"/>
                    <a:gd name="connsiteX3" fmla="*/ 150019 w 150019"/>
                    <a:gd name="connsiteY3" fmla="*/ 76199 h 154781"/>
                    <a:gd name="connsiteX4" fmla="*/ 114300 w 150019"/>
                    <a:gd name="connsiteY4" fmla="*/ 154781 h 154781"/>
                    <a:gd name="connsiteX0" fmla="*/ 30958 w 152401"/>
                    <a:gd name="connsiteY0" fmla="*/ 154780 h 154781"/>
                    <a:gd name="connsiteX1" fmla="*/ 0 w 152401"/>
                    <a:gd name="connsiteY1" fmla="*/ 73818 h 154781"/>
                    <a:gd name="connsiteX2" fmla="*/ 76200 w 152401"/>
                    <a:gd name="connsiteY2" fmla="*/ 0 h 154781"/>
                    <a:gd name="connsiteX3" fmla="*/ 152401 w 152401"/>
                    <a:gd name="connsiteY3" fmla="*/ 76199 h 154781"/>
                    <a:gd name="connsiteX4" fmla="*/ 116682 w 152401"/>
                    <a:gd name="connsiteY4" fmla="*/ 154781 h 154781"/>
                    <a:gd name="connsiteX0" fmla="*/ 30958 w 152401"/>
                    <a:gd name="connsiteY0" fmla="*/ 154780 h 154781"/>
                    <a:gd name="connsiteX1" fmla="*/ 0 w 152401"/>
                    <a:gd name="connsiteY1" fmla="*/ 73818 h 154781"/>
                    <a:gd name="connsiteX2" fmla="*/ 76200 w 152401"/>
                    <a:gd name="connsiteY2" fmla="*/ 0 h 154781"/>
                    <a:gd name="connsiteX3" fmla="*/ 152401 w 152401"/>
                    <a:gd name="connsiteY3" fmla="*/ 76199 h 154781"/>
                    <a:gd name="connsiteX4" fmla="*/ 116682 w 152401"/>
                    <a:gd name="connsiteY4" fmla="*/ 154781 h 154781"/>
                    <a:gd name="connsiteX0" fmla="*/ 33339 w 154782"/>
                    <a:gd name="connsiteY0" fmla="*/ 154780 h 154781"/>
                    <a:gd name="connsiteX1" fmla="*/ 0 w 154782"/>
                    <a:gd name="connsiteY1" fmla="*/ 78580 h 154781"/>
                    <a:gd name="connsiteX2" fmla="*/ 78581 w 154782"/>
                    <a:gd name="connsiteY2" fmla="*/ 0 h 154781"/>
                    <a:gd name="connsiteX3" fmla="*/ 154782 w 154782"/>
                    <a:gd name="connsiteY3" fmla="*/ 76199 h 154781"/>
                    <a:gd name="connsiteX4" fmla="*/ 119063 w 154782"/>
                    <a:gd name="connsiteY4" fmla="*/ 154781 h 154781"/>
                    <a:gd name="connsiteX0" fmla="*/ 28576 w 150019"/>
                    <a:gd name="connsiteY0" fmla="*/ 154780 h 154781"/>
                    <a:gd name="connsiteX1" fmla="*/ 0 w 150019"/>
                    <a:gd name="connsiteY1" fmla="*/ 76199 h 154781"/>
                    <a:gd name="connsiteX2" fmla="*/ 73818 w 150019"/>
                    <a:gd name="connsiteY2" fmla="*/ 0 h 154781"/>
                    <a:gd name="connsiteX3" fmla="*/ 150019 w 150019"/>
                    <a:gd name="connsiteY3" fmla="*/ 76199 h 154781"/>
                    <a:gd name="connsiteX4" fmla="*/ 114300 w 150019"/>
                    <a:gd name="connsiteY4" fmla="*/ 154781 h 154781"/>
                    <a:gd name="connsiteX0" fmla="*/ 30958 w 152401"/>
                    <a:gd name="connsiteY0" fmla="*/ 154780 h 154781"/>
                    <a:gd name="connsiteX1" fmla="*/ 0 w 152401"/>
                    <a:gd name="connsiteY1" fmla="*/ 73818 h 154781"/>
                    <a:gd name="connsiteX2" fmla="*/ 76200 w 152401"/>
                    <a:gd name="connsiteY2" fmla="*/ 0 h 154781"/>
                    <a:gd name="connsiteX3" fmla="*/ 152401 w 152401"/>
                    <a:gd name="connsiteY3" fmla="*/ 76199 h 154781"/>
                    <a:gd name="connsiteX4" fmla="*/ 116682 w 152401"/>
                    <a:gd name="connsiteY4" fmla="*/ 154781 h 154781"/>
                    <a:gd name="connsiteX0" fmla="*/ 30958 w 152401"/>
                    <a:gd name="connsiteY0" fmla="*/ 154780 h 154781"/>
                    <a:gd name="connsiteX1" fmla="*/ 0 w 152401"/>
                    <a:gd name="connsiteY1" fmla="*/ 76199 h 154781"/>
                    <a:gd name="connsiteX2" fmla="*/ 76200 w 152401"/>
                    <a:gd name="connsiteY2" fmla="*/ 0 h 154781"/>
                    <a:gd name="connsiteX3" fmla="*/ 152401 w 152401"/>
                    <a:gd name="connsiteY3" fmla="*/ 76199 h 154781"/>
                    <a:gd name="connsiteX4" fmla="*/ 116682 w 152401"/>
                    <a:gd name="connsiteY4" fmla="*/ 154781 h 154781"/>
                    <a:gd name="connsiteX0" fmla="*/ 35721 w 152401"/>
                    <a:gd name="connsiteY0" fmla="*/ 150017 h 154781"/>
                    <a:gd name="connsiteX1" fmla="*/ 0 w 152401"/>
                    <a:gd name="connsiteY1" fmla="*/ 76199 h 154781"/>
                    <a:gd name="connsiteX2" fmla="*/ 76200 w 152401"/>
                    <a:gd name="connsiteY2" fmla="*/ 0 h 154781"/>
                    <a:gd name="connsiteX3" fmla="*/ 152401 w 152401"/>
                    <a:gd name="connsiteY3" fmla="*/ 76199 h 154781"/>
                    <a:gd name="connsiteX4" fmla="*/ 116682 w 152401"/>
                    <a:gd name="connsiteY4" fmla="*/ 154781 h 154781"/>
                    <a:gd name="connsiteX0" fmla="*/ 35721 w 152401"/>
                    <a:gd name="connsiteY0" fmla="*/ 150017 h 154781"/>
                    <a:gd name="connsiteX1" fmla="*/ 0 w 152401"/>
                    <a:gd name="connsiteY1" fmla="*/ 76199 h 154781"/>
                    <a:gd name="connsiteX2" fmla="*/ 76200 w 152401"/>
                    <a:gd name="connsiteY2" fmla="*/ 0 h 154781"/>
                    <a:gd name="connsiteX3" fmla="*/ 152401 w 152401"/>
                    <a:gd name="connsiteY3" fmla="*/ 76199 h 154781"/>
                    <a:gd name="connsiteX4" fmla="*/ 123826 w 152401"/>
                    <a:gd name="connsiteY4" fmla="*/ 154781 h 154781"/>
                    <a:gd name="connsiteX0" fmla="*/ 35721 w 152401"/>
                    <a:gd name="connsiteY0" fmla="*/ 150017 h 152400"/>
                    <a:gd name="connsiteX1" fmla="*/ 0 w 152401"/>
                    <a:gd name="connsiteY1" fmla="*/ 76199 h 152400"/>
                    <a:gd name="connsiteX2" fmla="*/ 76200 w 152401"/>
                    <a:gd name="connsiteY2" fmla="*/ 0 h 152400"/>
                    <a:gd name="connsiteX3" fmla="*/ 152401 w 152401"/>
                    <a:gd name="connsiteY3" fmla="*/ 76199 h 152400"/>
                    <a:gd name="connsiteX4" fmla="*/ 121445 w 152401"/>
                    <a:gd name="connsiteY4" fmla="*/ 152400 h 152400"/>
                    <a:gd name="connsiteX0" fmla="*/ 35721 w 152401"/>
                    <a:gd name="connsiteY0" fmla="*/ 150017 h 150017"/>
                    <a:gd name="connsiteX1" fmla="*/ 0 w 152401"/>
                    <a:gd name="connsiteY1" fmla="*/ 76199 h 150017"/>
                    <a:gd name="connsiteX2" fmla="*/ 76200 w 152401"/>
                    <a:gd name="connsiteY2" fmla="*/ 0 h 150017"/>
                    <a:gd name="connsiteX3" fmla="*/ 152401 w 152401"/>
                    <a:gd name="connsiteY3" fmla="*/ 76199 h 150017"/>
                    <a:gd name="connsiteX4" fmla="*/ 119064 w 152401"/>
                    <a:gd name="connsiteY4" fmla="*/ 147638 h 150017"/>
                    <a:gd name="connsiteX0" fmla="*/ 35721 w 152401"/>
                    <a:gd name="connsiteY0" fmla="*/ 150017 h 150020"/>
                    <a:gd name="connsiteX1" fmla="*/ 0 w 152401"/>
                    <a:gd name="connsiteY1" fmla="*/ 76199 h 150020"/>
                    <a:gd name="connsiteX2" fmla="*/ 76200 w 152401"/>
                    <a:gd name="connsiteY2" fmla="*/ 0 h 150020"/>
                    <a:gd name="connsiteX3" fmla="*/ 152401 w 152401"/>
                    <a:gd name="connsiteY3" fmla="*/ 76199 h 150020"/>
                    <a:gd name="connsiteX4" fmla="*/ 116682 w 152401"/>
                    <a:gd name="connsiteY4" fmla="*/ 150020 h 150020"/>
                    <a:gd name="connsiteX0" fmla="*/ 35721 w 152401"/>
                    <a:gd name="connsiteY0" fmla="*/ 150017 h 150020"/>
                    <a:gd name="connsiteX1" fmla="*/ 0 w 152401"/>
                    <a:gd name="connsiteY1" fmla="*/ 76199 h 150020"/>
                    <a:gd name="connsiteX2" fmla="*/ 76200 w 152401"/>
                    <a:gd name="connsiteY2" fmla="*/ 0 h 150020"/>
                    <a:gd name="connsiteX3" fmla="*/ 152401 w 152401"/>
                    <a:gd name="connsiteY3" fmla="*/ 76199 h 150020"/>
                    <a:gd name="connsiteX4" fmla="*/ 116682 w 152401"/>
                    <a:gd name="connsiteY4" fmla="*/ 150020 h 150020"/>
                    <a:gd name="connsiteX0" fmla="*/ 35721 w 152401"/>
                    <a:gd name="connsiteY0" fmla="*/ 150017 h 150020"/>
                    <a:gd name="connsiteX1" fmla="*/ 0 w 152401"/>
                    <a:gd name="connsiteY1" fmla="*/ 76199 h 150020"/>
                    <a:gd name="connsiteX2" fmla="*/ 76200 w 152401"/>
                    <a:gd name="connsiteY2" fmla="*/ 0 h 150020"/>
                    <a:gd name="connsiteX3" fmla="*/ 152401 w 152401"/>
                    <a:gd name="connsiteY3" fmla="*/ 76199 h 150020"/>
                    <a:gd name="connsiteX4" fmla="*/ 116682 w 152401"/>
                    <a:gd name="connsiteY4" fmla="*/ 150020 h 150020"/>
                    <a:gd name="connsiteX0" fmla="*/ 35721 w 152401"/>
                    <a:gd name="connsiteY0" fmla="*/ 150017 h 150020"/>
                    <a:gd name="connsiteX1" fmla="*/ 0 w 152401"/>
                    <a:gd name="connsiteY1" fmla="*/ 76199 h 150020"/>
                    <a:gd name="connsiteX2" fmla="*/ 76200 w 152401"/>
                    <a:gd name="connsiteY2" fmla="*/ 0 h 150020"/>
                    <a:gd name="connsiteX3" fmla="*/ 152401 w 152401"/>
                    <a:gd name="connsiteY3" fmla="*/ 76199 h 150020"/>
                    <a:gd name="connsiteX4" fmla="*/ 116682 w 152401"/>
                    <a:gd name="connsiteY4" fmla="*/ 150020 h 150020"/>
                    <a:gd name="connsiteX0" fmla="*/ 35721 w 152401"/>
                    <a:gd name="connsiteY0" fmla="*/ 150017 h 150020"/>
                    <a:gd name="connsiteX1" fmla="*/ 0 w 152401"/>
                    <a:gd name="connsiteY1" fmla="*/ 76199 h 150020"/>
                    <a:gd name="connsiteX2" fmla="*/ 76200 w 152401"/>
                    <a:gd name="connsiteY2" fmla="*/ 0 h 150020"/>
                    <a:gd name="connsiteX3" fmla="*/ 152401 w 152401"/>
                    <a:gd name="connsiteY3" fmla="*/ 76199 h 150020"/>
                    <a:gd name="connsiteX4" fmla="*/ 116682 w 152401"/>
                    <a:gd name="connsiteY4" fmla="*/ 150020 h 150020"/>
                    <a:gd name="connsiteX0" fmla="*/ 35721 w 153268"/>
                    <a:gd name="connsiteY0" fmla="*/ 150017 h 150020"/>
                    <a:gd name="connsiteX1" fmla="*/ 0 w 153268"/>
                    <a:gd name="connsiteY1" fmla="*/ 76199 h 150020"/>
                    <a:gd name="connsiteX2" fmla="*/ 76200 w 153268"/>
                    <a:gd name="connsiteY2" fmla="*/ 0 h 150020"/>
                    <a:gd name="connsiteX3" fmla="*/ 152401 w 153268"/>
                    <a:gd name="connsiteY3" fmla="*/ 76199 h 150020"/>
                    <a:gd name="connsiteX4" fmla="*/ 116682 w 153268"/>
                    <a:gd name="connsiteY4" fmla="*/ 150020 h 150020"/>
                    <a:gd name="connsiteX0" fmla="*/ 35721 w 153268"/>
                    <a:gd name="connsiteY0" fmla="*/ 150017 h 150020"/>
                    <a:gd name="connsiteX1" fmla="*/ 0 w 153268"/>
                    <a:gd name="connsiteY1" fmla="*/ 76199 h 150020"/>
                    <a:gd name="connsiteX2" fmla="*/ 76200 w 153268"/>
                    <a:gd name="connsiteY2" fmla="*/ 0 h 150020"/>
                    <a:gd name="connsiteX3" fmla="*/ 152401 w 153268"/>
                    <a:gd name="connsiteY3" fmla="*/ 76199 h 150020"/>
                    <a:gd name="connsiteX4" fmla="*/ 116682 w 153268"/>
                    <a:gd name="connsiteY4" fmla="*/ 150020 h 150020"/>
                    <a:gd name="connsiteX0" fmla="*/ 35721 w 153268"/>
                    <a:gd name="connsiteY0" fmla="*/ 150017 h 150020"/>
                    <a:gd name="connsiteX1" fmla="*/ 0 w 153268"/>
                    <a:gd name="connsiteY1" fmla="*/ 76199 h 150020"/>
                    <a:gd name="connsiteX2" fmla="*/ 76200 w 153268"/>
                    <a:gd name="connsiteY2" fmla="*/ 0 h 150020"/>
                    <a:gd name="connsiteX3" fmla="*/ 152401 w 153268"/>
                    <a:gd name="connsiteY3" fmla="*/ 76199 h 150020"/>
                    <a:gd name="connsiteX4" fmla="*/ 116682 w 153268"/>
                    <a:gd name="connsiteY4" fmla="*/ 150020 h 150020"/>
                    <a:gd name="connsiteX0" fmla="*/ 35721 w 153268"/>
                    <a:gd name="connsiteY0" fmla="*/ 150017 h 150020"/>
                    <a:gd name="connsiteX1" fmla="*/ 0 w 153268"/>
                    <a:gd name="connsiteY1" fmla="*/ 76199 h 150020"/>
                    <a:gd name="connsiteX2" fmla="*/ 76200 w 153268"/>
                    <a:gd name="connsiteY2" fmla="*/ 0 h 150020"/>
                    <a:gd name="connsiteX3" fmla="*/ 152401 w 153268"/>
                    <a:gd name="connsiteY3" fmla="*/ 76199 h 150020"/>
                    <a:gd name="connsiteX4" fmla="*/ 116682 w 153268"/>
                    <a:gd name="connsiteY4" fmla="*/ 150020 h 150020"/>
                    <a:gd name="connsiteX0" fmla="*/ 35721 w 153268"/>
                    <a:gd name="connsiteY0" fmla="*/ 150017 h 150020"/>
                    <a:gd name="connsiteX1" fmla="*/ 0 w 153268"/>
                    <a:gd name="connsiteY1" fmla="*/ 76199 h 150020"/>
                    <a:gd name="connsiteX2" fmla="*/ 76200 w 153268"/>
                    <a:gd name="connsiteY2" fmla="*/ 0 h 150020"/>
                    <a:gd name="connsiteX3" fmla="*/ 152401 w 153268"/>
                    <a:gd name="connsiteY3" fmla="*/ 76199 h 150020"/>
                    <a:gd name="connsiteX4" fmla="*/ 116682 w 153268"/>
                    <a:gd name="connsiteY4" fmla="*/ 150020 h 150020"/>
                    <a:gd name="connsiteX0" fmla="*/ 35721 w 153268"/>
                    <a:gd name="connsiteY0" fmla="*/ 150017 h 150020"/>
                    <a:gd name="connsiteX1" fmla="*/ 0 w 153268"/>
                    <a:gd name="connsiteY1" fmla="*/ 76199 h 150020"/>
                    <a:gd name="connsiteX2" fmla="*/ 76200 w 153268"/>
                    <a:gd name="connsiteY2" fmla="*/ 0 h 150020"/>
                    <a:gd name="connsiteX3" fmla="*/ 152401 w 153268"/>
                    <a:gd name="connsiteY3" fmla="*/ 76199 h 150020"/>
                    <a:gd name="connsiteX4" fmla="*/ 116682 w 153268"/>
                    <a:gd name="connsiteY4" fmla="*/ 150020 h 150020"/>
                    <a:gd name="connsiteX0" fmla="*/ 0 w 117547"/>
                    <a:gd name="connsiteY0" fmla="*/ 150017 h 150020"/>
                    <a:gd name="connsiteX1" fmla="*/ 40479 w 117547"/>
                    <a:gd name="connsiteY1" fmla="*/ 0 h 150020"/>
                    <a:gd name="connsiteX2" fmla="*/ 116680 w 117547"/>
                    <a:gd name="connsiteY2" fmla="*/ 76199 h 150020"/>
                    <a:gd name="connsiteX3" fmla="*/ 80961 w 117547"/>
                    <a:gd name="connsiteY3" fmla="*/ 150020 h 150020"/>
                    <a:gd name="connsiteX0" fmla="*/ 0 w 77068"/>
                    <a:gd name="connsiteY0" fmla="*/ 0 h 150020"/>
                    <a:gd name="connsiteX1" fmla="*/ 76201 w 77068"/>
                    <a:gd name="connsiteY1" fmla="*/ 76199 h 150020"/>
                    <a:gd name="connsiteX2" fmla="*/ 40482 w 77068"/>
                    <a:gd name="connsiteY2" fmla="*/ 150020 h 15002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77068" h="150020">
                      <a:moveTo>
                        <a:pt x="0" y="0"/>
                      </a:moveTo>
                      <a:cubicBezTo>
                        <a:pt x="77787" y="1588"/>
                        <a:pt x="79376" y="29368"/>
                        <a:pt x="76201" y="76199"/>
                      </a:cubicBezTo>
                      <a:cubicBezTo>
                        <a:pt x="71439" y="131762"/>
                        <a:pt x="52388" y="125413"/>
                        <a:pt x="40482" y="150020"/>
                      </a:cubicBezTo>
                    </a:path>
                  </a:pathLst>
                </a:custGeom>
                <a:noFill/>
                <a:ln w="25400">
                  <a:solidFill>
                    <a:srgbClr val="6969B6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CA" dirty="0"/>
                </a:p>
              </p:txBody>
            </p:sp>
          </p:grpSp>
          <p:grpSp>
            <p:nvGrpSpPr>
              <p:cNvPr id="57" name="Group 56"/>
              <p:cNvGrpSpPr/>
              <p:nvPr/>
            </p:nvGrpSpPr>
            <p:grpSpPr>
              <a:xfrm rot="3840000">
                <a:off x="1087386" y="2200851"/>
                <a:ext cx="153024" cy="150020"/>
                <a:chOff x="534893" y="1981085"/>
                <a:chExt cx="153024" cy="150020"/>
              </a:xfrm>
            </p:grpSpPr>
            <p:sp>
              <p:nvSpPr>
                <p:cNvPr id="63" name="Freeform 62"/>
                <p:cNvSpPr/>
                <p:nvPr/>
              </p:nvSpPr>
              <p:spPr>
                <a:xfrm>
                  <a:off x="610849" y="1981085"/>
                  <a:ext cx="77068" cy="150020"/>
                </a:xfrm>
                <a:custGeom>
                  <a:avLst/>
                  <a:gdLst>
                    <a:gd name="connsiteX0" fmla="*/ 0 w 295275"/>
                    <a:gd name="connsiteY0" fmla="*/ 152400 h 152400"/>
                    <a:gd name="connsiteX1" fmla="*/ 0 w 295275"/>
                    <a:gd name="connsiteY1" fmla="*/ 152400 h 152400"/>
                    <a:gd name="connsiteX2" fmla="*/ 66675 w 295275"/>
                    <a:gd name="connsiteY2" fmla="*/ 123825 h 152400"/>
                    <a:gd name="connsiteX3" fmla="*/ 38100 w 295275"/>
                    <a:gd name="connsiteY3" fmla="*/ 47625 h 152400"/>
                    <a:gd name="connsiteX4" fmla="*/ 142875 w 295275"/>
                    <a:gd name="connsiteY4" fmla="*/ 0 h 152400"/>
                    <a:gd name="connsiteX5" fmla="*/ 238125 w 295275"/>
                    <a:gd name="connsiteY5" fmla="*/ 47625 h 152400"/>
                    <a:gd name="connsiteX6" fmla="*/ 209550 w 295275"/>
                    <a:gd name="connsiteY6" fmla="*/ 133350 h 152400"/>
                    <a:gd name="connsiteX7" fmla="*/ 295275 w 295275"/>
                    <a:gd name="connsiteY7" fmla="*/ 152400 h 152400"/>
                    <a:gd name="connsiteX0" fmla="*/ 0 w 277485"/>
                    <a:gd name="connsiteY0" fmla="*/ 152400 h 163073"/>
                    <a:gd name="connsiteX1" fmla="*/ 0 w 277485"/>
                    <a:gd name="connsiteY1" fmla="*/ 152400 h 163073"/>
                    <a:gd name="connsiteX2" fmla="*/ 66675 w 277485"/>
                    <a:gd name="connsiteY2" fmla="*/ 123825 h 163073"/>
                    <a:gd name="connsiteX3" fmla="*/ 38100 w 277485"/>
                    <a:gd name="connsiteY3" fmla="*/ 47625 h 163073"/>
                    <a:gd name="connsiteX4" fmla="*/ 142875 w 277485"/>
                    <a:gd name="connsiteY4" fmla="*/ 0 h 163073"/>
                    <a:gd name="connsiteX5" fmla="*/ 238125 w 277485"/>
                    <a:gd name="connsiteY5" fmla="*/ 47625 h 163073"/>
                    <a:gd name="connsiteX6" fmla="*/ 209550 w 277485"/>
                    <a:gd name="connsiteY6" fmla="*/ 133350 h 163073"/>
                    <a:gd name="connsiteX7" fmla="*/ 277485 w 277485"/>
                    <a:gd name="connsiteY7" fmla="*/ 163073 h 163073"/>
                    <a:gd name="connsiteX0" fmla="*/ 0 w 277485"/>
                    <a:gd name="connsiteY0" fmla="*/ 152400 h 163073"/>
                    <a:gd name="connsiteX1" fmla="*/ 21348 w 277485"/>
                    <a:gd name="connsiteY1" fmla="*/ 141726 h 163073"/>
                    <a:gd name="connsiteX2" fmla="*/ 66675 w 277485"/>
                    <a:gd name="connsiteY2" fmla="*/ 123825 h 163073"/>
                    <a:gd name="connsiteX3" fmla="*/ 38100 w 277485"/>
                    <a:gd name="connsiteY3" fmla="*/ 47625 h 163073"/>
                    <a:gd name="connsiteX4" fmla="*/ 142875 w 277485"/>
                    <a:gd name="connsiteY4" fmla="*/ 0 h 163073"/>
                    <a:gd name="connsiteX5" fmla="*/ 238125 w 277485"/>
                    <a:gd name="connsiteY5" fmla="*/ 47625 h 163073"/>
                    <a:gd name="connsiteX6" fmla="*/ 209550 w 277485"/>
                    <a:gd name="connsiteY6" fmla="*/ 133350 h 163073"/>
                    <a:gd name="connsiteX7" fmla="*/ 277485 w 277485"/>
                    <a:gd name="connsiteY7" fmla="*/ 163073 h 163073"/>
                    <a:gd name="connsiteX0" fmla="*/ 35654 w 256212"/>
                    <a:gd name="connsiteY0" fmla="*/ 163073 h 163073"/>
                    <a:gd name="connsiteX1" fmla="*/ 75 w 256212"/>
                    <a:gd name="connsiteY1" fmla="*/ 141726 h 163073"/>
                    <a:gd name="connsiteX2" fmla="*/ 45402 w 256212"/>
                    <a:gd name="connsiteY2" fmla="*/ 123825 h 163073"/>
                    <a:gd name="connsiteX3" fmla="*/ 16827 w 256212"/>
                    <a:gd name="connsiteY3" fmla="*/ 47625 h 163073"/>
                    <a:gd name="connsiteX4" fmla="*/ 121602 w 256212"/>
                    <a:gd name="connsiteY4" fmla="*/ 0 h 163073"/>
                    <a:gd name="connsiteX5" fmla="*/ 216852 w 256212"/>
                    <a:gd name="connsiteY5" fmla="*/ 47625 h 163073"/>
                    <a:gd name="connsiteX6" fmla="*/ 188277 w 256212"/>
                    <a:gd name="connsiteY6" fmla="*/ 133350 h 163073"/>
                    <a:gd name="connsiteX7" fmla="*/ 256212 w 256212"/>
                    <a:gd name="connsiteY7" fmla="*/ 163073 h 163073"/>
                    <a:gd name="connsiteX0" fmla="*/ 0 w 256137"/>
                    <a:gd name="connsiteY0" fmla="*/ 141726 h 163073"/>
                    <a:gd name="connsiteX1" fmla="*/ 45327 w 256137"/>
                    <a:gd name="connsiteY1" fmla="*/ 123825 h 163073"/>
                    <a:gd name="connsiteX2" fmla="*/ 16752 w 256137"/>
                    <a:gd name="connsiteY2" fmla="*/ 47625 h 163073"/>
                    <a:gd name="connsiteX3" fmla="*/ 121527 w 256137"/>
                    <a:gd name="connsiteY3" fmla="*/ 0 h 163073"/>
                    <a:gd name="connsiteX4" fmla="*/ 216777 w 256137"/>
                    <a:gd name="connsiteY4" fmla="*/ 47625 h 163073"/>
                    <a:gd name="connsiteX5" fmla="*/ 188202 w 256137"/>
                    <a:gd name="connsiteY5" fmla="*/ 133350 h 163073"/>
                    <a:gd name="connsiteX6" fmla="*/ 256137 w 256137"/>
                    <a:gd name="connsiteY6" fmla="*/ 163073 h 163073"/>
                    <a:gd name="connsiteX0" fmla="*/ 8153 w 239385"/>
                    <a:gd name="connsiteY0" fmla="*/ 152400 h 163073"/>
                    <a:gd name="connsiteX1" fmla="*/ 28575 w 239385"/>
                    <a:gd name="connsiteY1" fmla="*/ 123825 h 163073"/>
                    <a:gd name="connsiteX2" fmla="*/ 0 w 239385"/>
                    <a:gd name="connsiteY2" fmla="*/ 47625 h 163073"/>
                    <a:gd name="connsiteX3" fmla="*/ 104775 w 239385"/>
                    <a:gd name="connsiteY3" fmla="*/ 0 h 163073"/>
                    <a:gd name="connsiteX4" fmla="*/ 200025 w 239385"/>
                    <a:gd name="connsiteY4" fmla="*/ 47625 h 163073"/>
                    <a:gd name="connsiteX5" fmla="*/ 171450 w 239385"/>
                    <a:gd name="connsiteY5" fmla="*/ 133350 h 163073"/>
                    <a:gd name="connsiteX6" fmla="*/ 239385 w 239385"/>
                    <a:gd name="connsiteY6" fmla="*/ 163073 h 163073"/>
                    <a:gd name="connsiteX0" fmla="*/ 8153 w 239385"/>
                    <a:gd name="connsiteY0" fmla="*/ 152400 h 163073"/>
                    <a:gd name="connsiteX1" fmla="*/ 35719 w 239385"/>
                    <a:gd name="connsiteY1" fmla="*/ 138112 h 163073"/>
                    <a:gd name="connsiteX2" fmla="*/ 0 w 239385"/>
                    <a:gd name="connsiteY2" fmla="*/ 47625 h 163073"/>
                    <a:gd name="connsiteX3" fmla="*/ 104775 w 239385"/>
                    <a:gd name="connsiteY3" fmla="*/ 0 h 163073"/>
                    <a:gd name="connsiteX4" fmla="*/ 200025 w 239385"/>
                    <a:gd name="connsiteY4" fmla="*/ 47625 h 163073"/>
                    <a:gd name="connsiteX5" fmla="*/ 171450 w 239385"/>
                    <a:gd name="connsiteY5" fmla="*/ 133350 h 163073"/>
                    <a:gd name="connsiteX6" fmla="*/ 239385 w 239385"/>
                    <a:gd name="connsiteY6" fmla="*/ 163073 h 163073"/>
                    <a:gd name="connsiteX0" fmla="*/ 35719 w 239385"/>
                    <a:gd name="connsiteY0" fmla="*/ 138112 h 163073"/>
                    <a:gd name="connsiteX1" fmla="*/ 0 w 239385"/>
                    <a:gd name="connsiteY1" fmla="*/ 47625 h 163073"/>
                    <a:gd name="connsiteX2" fmla="*/ 104775 w 239385"/>
                    <a:gd name="connsiteY2" fmla="*/ 0 h 163073"/>
                    <a:gd name="connsiteX3" fmla="*/ 200025 w 239385"/>
                    <a:gd name="connsiteY3" fmla="*/ 47625 h 163073"/>
                    <a:gd name="connsiteX4" fmla="*/ 171450 w 239385"/>
                    <a:gd name="connsiteY4" fmla="*/ 133350 h 163073"/>
                    <a:gd name="connsiteX5" fmla="*/ 239385 w 239385"/>
                    <a:gd name="connsiteY5" fmla="*/ 163073 h 163073"/>
                    <a:gd name="connsiteX0" fmla="*/ 45244 w 239385"/>
                    <a:gd name="connsiteY0" fmla="*/ 138112 h 163073"/>
                    <a:gd name="connsiteX1" fmla="*/ 0 w 239385"/>
                    <a:gd name="connsiteY1" fmla="*/ 47625 h 163073"/>
                    <a:gd name="connsiteX2" fmla="*/ 104775 w 239385"/>
                    <a:gd name="connsiteY2" fmla="*/ 0 h 163073"/>
                    <a:gd name="connsiteX3" fmla="*/ 200025 w 239385"/>
                    <a:gd name="connsiteY3" fmla="*/ 47625 h 163073"/>
                    <a:gd name="connsiteX4" fmla="*/ 171450 w 239385"/>
                    <a:gd name="connsiteY4" fmla="*/ 133350 h 163073"/>
                    <a:gd name="connsiteX5" fmla="*/ 239385 w 239385"/>
                    <a:gd name="connsiteY5" fmla="*/ 163073 h 163073"/>
                    <a:gd name="connsiteX0" fmla="*/ 45244 w 200025"/>
                    <a:gd name="connsiteY0" fmla="*/ 138112 h 138112"/>
                    <a:gd name="connsiteX1" fmla="*/ 0 w 200025"/>
                    <a:gd name="connsiteY1" fmla="*/ 47625 h 138112"/>
                    <a:gd name="connsiteX2" fmla="*/ 104775 w 200025"/>
                    <a:gd name="connsiteY2" fmla="*/ 0 h 138112"/>
                    <a:gd name="connsiteX3" fmla="*/ 200025 w 200025"/>
                    <a:gd name="connsiteY3" fmla="*/ 47625 h 138112"/>
                    <a:gd name="connsiteX4" fmla="*/ 171450 w 200025"/>
                    <a:gd name="connsiteY4" fmla="*/ 133350 h 138112"/>
                    <a:gd name="connsiteX0" fmla="*/ 45244 w 200025"/>
                    <a:gd name="connsiteY0" fmla="*/ 138112 h 138112"/>
                    <a:gd name="connsiteX1" fmla="*/ 0 w 200025"/>
                    <a:gd name="connsiteY1" fmla="*/ 47625 h 138112"/>
                    <a:gd name="connsiteX2" fmla="*/ 104775 w 200025"/>
                    <a:gd name="connsiteY2" fmla="*/ 0 h 138112"/>
                    <a:gd name="connsiteX3" fmla="*/ 200025 w 200025"/>
                    <a:gd name="connsiteY3" fmla="*/ 47625 h 138112"/>
                    <a:gd name="connsiteX4" fmla="*/ 164306 w 200025"/>
                    <a:gd name="connsiteY4" fmla="*/ 135731 h 138112"/>
                    <a:gd name="connsiteX0" fmla="*/ 45244 w 200025"/>
                    <a:gd name="connsiteY0" fmla="*/ 150018 h 150018"/>
                    <a:gd name="connsiteX1" fmla="*/ 0 w 200025"/>
                    <a:gd name="connsiteY1" fmla="*/ 59531 h 150018"/>
                    <a:gd name="connsiteX2" fmla="*/ 107156 w 200025"/>
                    <a:gd name="connsiteY2" fmla="*/ 0 h 150018"/>
                    <a:gd name="connsiteX3" fmla="*/ 200025 w 200025"/>
                    <a:gd name="connsiteY3" fmla="*/ 59531 h 150018"/>
                    <a:gd name="connsiteX4" fmla="*/ 164306 w 200025"/>
                    <a:gd name="connsiteY4" fmla="*/ 147637 h 150018"/>
                    <a:gd name="connsiteX0" fmla="*/ 45244 w 216694"/>
                    <a:gd name="connsiteY0" fmla="*/ 150018 h 150018"/>
                    <a:gd name="connsiteX1" fmla="*/ 0 w 216694"/>
                    <a:gd name="connsiteY1" fmla="*/ 59531 h 150018"/>
                    <a:gd name="connsiteX2" fmla="*/ 107156 w 216694"/>
                    <a:gd name="connsiteY2" fmla="*/ 0 h 150018"/>
                    <a:gd name="connsiteX3" fmla="*/ 216694 w 216694"/>
                    <a:gd name="connsiteY3" fmla="*/ 80962 h 150018"/>
                    <a:gd name="connsiteX4" fmla="*/ 164306 w 216694"/>
                    <a:gd name="connsiteY4" fmla="*/ 147637 h 150018"/>
                    <a:gd name="connsiteX0" fmla="*/ 45244 w 226219"/>
                    <a:gd name="connsiteY0" fmla="*/ 150018 h 150018"/>
                    <a:gd name="connsiteX1" fmla="*/ 0 w 226219"/>
                    <a:gd name="connsiteY1" fmla="*/ 59531 h 150018"/>
                    <a:gd name="connsiteX2" fmla="*/ 107156 w 226219"/>
                    <a:gd name="connsiteY2" fmla="*/ 0 h 150018"/>
                    <a:gd name="connsiteX3" fmla="*/ 226219 w 226219"/>
                    <a:gd name="connsiteY3" fmla="*/ 83343 h 150018"/>
                    <a:gd name="connsiteX4" fmla="*/ 164306 w 226219"/>
                    <a:gd name="connsiteY4" fmla="*/ 147637 h 150018"/>
                    <a:gd name="connsiteX0" fmla="*/ 54769 w 235744"/>
                    <a:gd name="connsiteY0" fmla="*/ 150018 h 150018"/>
                    <a:gd name="connsiteX1" fmla="*/ 0 w 235744"/>
                    <a:gd name="connsiteY1" fmla="*/ 83343 h 150018"/>
                    <a:gd name="connsiteX2" fmla="*/ 116681 w 235744"/>
                    <a:gd name="connsiteY2" fmla="*/ 0 h 150018"/>
                    <a:gd name="connsiteX3" fmla="*/ 235744 w 235744"/>
                    <a:gd name="connsiteY3" fmla="*/ 83343 h 150018"/>
                    <a:gd name="connsiteX4" fmla="*/ 173831 w 235744"/>
                    <a:gd name="connsiteY4" fmla="*/ 147637 h 150018"/>
                    <a:gd name="connsiteX0" fmla="*/ 54769 w 235744"/>
                    <a:gd name="connsiteY0" fmla="*/ 150018 h 157162"/>
                    <a:gd name="connsiteX1" fmla="*/ 0 w 235744"/>
                    <a:gd name="connsiteY1" fmla="*/ 83343 h 157162"/>
                    <a:gd name="connsiteX2" fmla="*/ 116681 w 235744"/>
                    <a:gd name="connsiteY2" fmla="*/ 0 h 157162"/>
                    <a:gd name="connsiteX3" fmla="*/ 235744 w 235744"/>
                    <a:gd name="connsiteY3" fmla="*/ 83343 h 157162"/>
                    <a:gd name="connsiteX4" fmla="*/ 159544 w 235744"/>
                    <a:gd name="connsiteY4" fmla="*/ 157162 h 157162"/>
                    <a:gd name="connsiteX0" fmla="*/ 71438 w 235744"/>
                    <a:gd name="connsiteY0" fmla="*/ 157161 h 157162"/>
                    <a:gd name="connsiteX1" fmla="*/ 0 w 235744"/>
                    <a:gd name="connsiteY1" fmla="*/ 83343 h 157162"/>
                    <a:gd name="connsiteX2" fmla="*/ 116681 w 235744"/>
                    <a:gd name="connsiteY2" fmla="*/ 0 h 157162"/>
                    <a:gd name="connsiteX3" fmla="*/ 235744 w 235744"/>
                    <a:gd name="connsiteY3" fmla="*/ 83343 h 157162"/>
                    <a:gd name="connsiteX4" fmla="*/ 159544 w 235744"/>
                    <a:gd name="connsiteY4" fmla="*/ 157162 h 157162"/>
                    <a:gd name="connsiteX0" fmla="*/ 73820 w 235744"/>
                    <a:gd name="connsiteY0" fmla="*/ 157161 h 157162"/>
                    <a:gd name="connsiteX1" fmla="*/ 0 w 235744"/>
                    <a:gd name="connsiteY1" fmla="*/ 83343 h 157162"/>
                    <a:gd name="connsiteX2" fmla="*/ 116681 w 235744"/>
                    <a:gd name="connsiteY2" fmla="*/ 0 h 157162"/>
                    <a:gd name="connsiteX3" fmla="*/ 235744 w 235744"/>
                    <a:gd name="connsiteY3" fmla="*/ 83343 h 157162"/>
                    <a:gd name="connsiteX4" fmla="*/ 159544 w 235744"/>
                    <a:gd name="connsiteY4" fmla="*/ 157162 h 157162"/>
                    <a:gd name="connsiteX0" fmla="*/ 73820 w 195263"/>
                    <a:gd name="connsiteY0" fmla="*/ 157161 h 157162"/>
                    <a:gd name="connsiteX1" fmla="*/ 0 w 195263"/>
                    <a:gd name="connsiteY1" fmla="*/ 83343 h 157162"/>
                    <a:gd name="connsiteX2" fmla="*/ 116681 w 195263"/>
                    <a:gd name="connsiteY2" fmla="*/ 0 h 157162"/>
                    <a:gd name="connsiteX3" fmla="*/ 195263 w 195263"/>
                    <a:gd name="connsiteY3" fmla="*/ 78580 h 157162"/>
                    <a:gd name="connsiteX4" fmla="*/ 159544 w 195263"/>
                    <a:gd name="connsiteY4" fmla="*/ 157162 h 157162"/>
                    <a:gd name="connsiteX0" fmla="*/ 30958 w 152401"/>
                    <a:gd name="connsiteY0" fmla="*/ 157161 h 157162"/>
                    <a:gd name="connsiteX1" fmla="*/ 0 w 152401"/>
                    <a:gd name="connsiteY1" fmla="*/ 85724 h 157162"/>
                    <a:gd name="connsiteX2" fmla="*/ 73819 w 152401"/>
                    <a:gd name="connsiteY2" fmla="*/ 0 h 157162"/>
                    <a:gd name="connsiteX3" fmla="*/ 152401 w 152401"/>
                    <a:gd name="connsiteY3" fmla="*/ 78580 h 157162"/>
                    <a:gd name="connsiteX4" fmla="*/ 116682 w 152401"/>
                    <a:gd name="connsiteY4" fmla="*/ 157162 h 157162"/>
                    <a:gd name="connsiteX0" fmla="*/ 30958 w 152401"/>
                    <a:gd name="connsiteY0" fmla="*/ 154780 h 154781"/>
                    <a:gd name="connsiteX1" fmla="*/ 0 w 152401"/>
                    <a:gd name="connsiteY1" fmla="*/ 83343 h 154781"/>
                    <a:gd name="connsiteX2" fmla="*/ 76200 w 152401"/>
                    <a:gd name="connsiteY2" fmla="*/ 0 h 154781"/>
                    <a:gd name="connsiteX3" fmla="*/ 152401 w 152401"/>
                    <a:gd name="connsiteY3" fmla="*/ 76199 h 154781"/>
                    <a:gd name="connsiteX4" fmla="*/ 116682 w 152401"/>
                    <a:gd name="connsiteY4" fmla="*/ 154781 h 154781"/>
                    <a:gd name="connsiteX0" fmla="*/ 26195 w 147638"/>
                    <a:gd name="connsiteY0" fmla="*/ 154780 h 154781"/>
                    <a:gd name="connsiteX1" fmla="*/ 0 w 147638"/>
                    <a:gd name="connsiteY1" fmla="*/ 76199 h 154781"/>
                    <a:gd name="connsiteX2" fmla="*/ 71437 w 147638"/>
                    <a:gd name="connsiteY2" fmla="*/ 0 h 154781"/>
                    <a:gd name="connsiteX3" fmla="*/ 147638 w 147638"/>
                    <a:gd name="connsiteY3" fmla="*/ 76199 h 154781"/>
                    <a:gd name="connsiteX4" fmla="*/ 111919 w 147638"/>
                    <a:gd name="connsiteY4" fmla="*/ 154781 h 154781"/>
                    <a:gd name="connsiteX0" fmla="*/ 28576 w 150019"/>
                    <a:gd name="connsiteY0" fmla="*/ 154780 h 154781"/>
                    <a:gd name="connsiteX1" fmla="*/ 0 w 150019"/>
                    <a:gd name="connsiteY1" fmla="*/ 76199 h 154781"/>
                    <a:gd name="connsiteX2" fmla="*/ 73818 w 150019"/>
                    <a:gd name="connsiteY2" fmla="*/ 0 h 154781"/>
                    <a:gd name="connsiteX3" fmla="*/ 150019 w 150019"/>
                    <a:gd name="connsiteY3" fmla="*/ 76199 h 154781"/>
                    <a:gd name="connsiteX4" fmla="*/ 114300 w 150019"/>
                    <a:gd name="connsiteY4" fmla="*/ 154781 h 154781"/>
                    <a:gd name="connsiteX0" fmla="*/ 30957 w 152400"/>
                    <a:gd name="connsiteY0" fmla="*/ 154780 h 154781"/>
                    <a:gd name="connsiteX1" fmla="*/ 0 w 152400"/>
                    <a:gd name="connsiteY1" fmla="*/ 78580 h 154781"/>
                    <a:gd name="connsiteX2" fmla="*/ 76199 w 152400"/>
                    <a:gd name="connsiteY2" fmla="*/ 0 h 154781"/>
                    <a:gd name="connsiteX3" fmla="*/ 152400 w 152400"/>
                    <a:gd name="connsiteY3" fmla="*/ 76199 h 154781"/>
                    <a:gd name="connsiteX4" fmla="*/ 116681 w 152400"/>
                    <a:gd name="connsiteY4" fmla="*/ 154781 h 154781"/>
                    <a:gd name="connsiteX0" fmla="*/ 35719 w 157162"/>
                    <a:gd name="connsiteY0" fmla="*/ 154780 h 154781"/>
                    <a:gd name="connsiteX1" fmla="*/ 0 w 157162"/>
                    <a:gd name="connsiteY1" fmla="*/ 78580 h 154781"/>
                    <a:gd name="connsiteX2" fmla="*/ 80961 w 157162"/>
                    <a:gd name="connsiteY2" fmla="*/ 0 h 154781"/>
                    <a:gd name="connsiteX3" fmla="*/ 157162 w 157162"/>
                    <a:gd name="connsiteY3" fmla="*/ 76199 h 154781"/>
                    <a:gd name="connsiteX4" fmla="*/ 121443 w 157162"/>
                    <a:gd name="connsiteY4" fmla="*/ 154781 h 154781"/>
                    <a:gd name="connsiteX0" fmla="*/ 28576 w 150019"/>
                    <a:gd name="connsiteY0" fmla="*/ 154780 h 154781"/>
                    <a:gd name="connsiteX1" fmla="*/ 0 w 150019"/>
                    <a:gd name="connsiteY1" fmla="*/ 78580 h 154781"/>
                    <a:gd name="connsiteX2" fmla="*/ 73818 w 150019"/>
                    <a:gd name="connsiteY2" fmla="*/ 0 h 154781"/>
                    <a:gd name="connsiteX3" fmla="*/ 150019 w 150019"/>
                    <a:gd name="connsiteY3" fmla="*/ 76199 h 154781"/>
                    <a:gd name="connsiteX4" fmla="*/ 114300 w 150019"/>
                    <a:gd name="connsiteY4" fmla="*/ 154781 h 154781"/>
                    <a:gd name="connsiteX0" fmla="*/ 28576 w 150019"/>
                    <a:gd name="connsiteY0" fmla="*/ 154780 h 154781"/>
                    <a:gd name="connsiteX1" fmla="*/ 0 w 150019"/>
                    <a:gd name="connsiteY1" fmla="*/ 80962 h 154781"/>
                    <a:gd name="connsiteX2" fmla="*/ 73818 w 150019"/>
                    <a:gd name="connsiteY2" fmla="*/ 0 h 154781"/>
                    <a:gd name="connsiteX3" fmla="*/ 150019 w 150019"/>
                    <a:gd name="connsiteY3" fmla="*/ 76199 h 154781"/>
                    <a:gd name="connsiteX4" fmla="*/ 114300 w 150019"/>
                    <a:gd name="connsiteY4" fmla="*/ 154781 h 154781"/>
                    <a:gd name="connsiteX0" fmla="*/ 28576 w 150019"/>
                    <a:gd name="connsiteY0" fmla="*/ 154780 h 154781"/>
                    <a:gd name="connsiteX1" fmla="*/ 0 w 150019"/>
                    <a:gd name="connsiteY1" fmla="*/ 73818 h 154781"/>
                    <a:gd name="connsiteX2" fmla="*/ 73818 w 150019"/>
                    <a:gd name="connsiteY2" fmla="*/ 0 h 154781"/>
                    <a:gd name="connsiteX3" fmla="*/ 150019 w 150019"/>
                    <a:gd name="connsiteY3" fmla="*/ 76199 h 154781"/>
                    <a:gd name="connsiteX4" fmla="*/ 114300 w 150019"/>
                    <a:gd name="connsiteY4" fmla="*/ 154781 h 154781"/>
                    <a:gd name="connsiteX0" fmla="*/ 30958 w 152401"/>
                    <a:gd name="connsiteY0" fmla="*/ 154780 h 154781"/>
                    <a:gd name="connsiteX1" fmla="*/ 0 w 152401"/>
                    <a:gd name="connsiteY1" fmla="*/ 73818 h 154781"/>
                    <a:gd name="connsiteX2" fmla="*/ 76200 w 152401"/>
                    <a:gd name="connsiteY2" fmla="*/ 0 h 154781"/>
                    <a:gd name="connsiteX3" fmla="*/ 152401 w 152401"/>
                    <a:gd name="connsiteY3" fmla="*/ 76199 h 154781"/>
                    <a:gd name="connsiteX4" fmla="*/ 116682 w 152401"/>
                    <a:gd name="connsiteY4" fmla="*/ 154781 h 154781"/>
                    <a:gd name="connsiteX0" fmla="*/ 30958 w 152401"/>
                    <a:gd name="connsiteY0" fmla="*/ 154780 h 154781"/>
                    <a:gd name="connsiteX1" fmla="*/ 0 w 152401"/>
                    <a:gd name="connsiteY1" fmla="*/ 73818 h 154781"/>
                    <a:gd name="connsiteX2" fmla="*/ 76200 w 152401"/>
                    <a:gd name="connsiteY2" fmla="*/ 0 h 154781"/>
                    <a:gd name="connsiteX3" fmla="*/ 152401 w 152401"/>
                    <a:gd name="connsiteY3" fmla="*/ 76199 h 154781"/>
                    <a:gd name="connsiteX4" fmla="*/ 116682 w 152401"/>
                    <a:gd name="connsiteY4" fmla="*/ 154781 h 154781"/>
                    <a:gd name="connsiteX0" fmla="*/ 33339 w 154782"/>
                    <a:gd name="connsiteY0" fmla="*/ 154780 h 154781"/>
                    <a:gd name="connsiteX1" fmla="*/ 0 w 154782"/>
                    <a:gd name="connsiteY1" fmla="*/ 78580 h 154781"/>
                    <a:gd name="connsiteX2" fmla="*/ 78581 w 154782"/>
                    <a:gd name="connsiteY2" fmla="*/ 0 h 154781"/>
                    <a:gd name="connsiteX3" fmla="*/ 154782 w 154782"/>
                    <a:gd name="connsiteY3" fmla="*/ 76199 h 154781"/>
                    <a:gd name="connsiteX4" fmla="*/ 119063 w 154782"/>
                    <a:gd name="connsiteY4" fmla="*/ 154781 h 154781"/>
                    <a:gd name="connsiteX0" fmla="*/ 28576 w 150019"/>
                    <a:gd name="connsiteY0" fmla="*/ 154780 h 154781"/>
                    <a:gd name="connsiteX1" fmla="*/ 0 w 150019"/>
                    <a:gd name="connsiteY1" fmla="*/ 76199 h 154781"/>
                    <a:gd name="connsiteX2" fmla="*/ 73818 w 150019"/>
                    <a:gd name="connsiteY2" fmla="*/ 0 h 154781"/>
                    <a:gd name="connsiteX3" fmla="*/ 150019 w 150019"/>
                    <a:gd name="connsiteY3" fmla="*/ 76199 h 154781"/>
                    <a:gd name="connsiteX4" fmla="*/ 114300 w 150019"/>
                    <a:gd name="connsiteY4" fmla="*/ 154781 h 154781"/>
                    <a:gd name="connsiteX0" fmla="*/ 30958 w 152401"/>
                    <a:gd name="connsiteY0" fmla="*/ 154780 h 154781"/>
                    <a:gd name="connsiteX1" fmla="*/ 0 w 152401"/>
                    <a:gd name="connsiteY1" fmla="*/ 73818 h 154781"/>
                    <a:gd name="connsiteX2" fmla="*/ 76200 w 152401"/>
                    <a:gd name="connsiteY2" fmla="*/ 0 h 154781"/>
                    <a:gd name="connsiteX3" fmla="*/ 152401 w 152401"/>
                    <a:gd name="connsiteY3" fmla="*/ 76199 h 154781"/>
                    <a:gd name="connsiteX4" fmla="*/ 116682 w 152401"/>
                    <a:gd name="connsiteY4" fmla="*/ 154781 h 154781"/>
                    <a:gd name="connsiteX0" fmla="*/ 30958 w 152401"/>
                    <a:gd name="connsiteY0" fmla="*/ 154780 h 154781"/>
                    <a:gd name="connsiteX1" fmla="*/ 0 w 152401"/>
                    <a:gd name="connsiteY1" fmla="*/ 76199 h 154781"/>
                    <a:gd name="connsiteX2" fmla="*/ 76200 w 152401"/>
                    <a:gd name="connsiteY2" fmla="*/ 0 h 154781"/>
                    <a:gd name="connsiteX3" fmla="*/ 152401 w 152401"/>
                    <a:gd name="connsiteY3" fmla="*/ 76199 h 154781"/>
                    <a:gd name="connsiteX4" fmla="*/ 116682 w 152401"/>
                    <a:gd name="connsiteY4" fmla="*/ 154781 h 154781"/>
                    <a:gd name="connsiteX0" fmla="*/ 35721 w 152401"/>
                    <a:gd name="connsiteY0" fmla="*/ 150017 h 154781"/>
                    <a:gd name="connsiteX1" fmla="*/ 0 w 152401"/>
                    <a:gd name="connsiteY1" fmla="*/ 76199 h 154781"/>
                    <a:gd name="connsiteX2" fmla="*/ 76200 w 152401"/>
                    <a:gd name="connsiteY2" fmla="*/ 0 h 154781"/>
                    <a:gd name="connsiteX3" fmla="*/ 152401 w 152401"/>
                    <a:gd name="connsiteY3" fmla="*/ 76199 h 154781"/>
                    <a:gd name="connsiteX4" fmla="*/ 116682 w 152401"/>
                    <a:gd name="connsiteY4" fmla="*/ 154781 h 154781"/>
                    <a:gd name="connsiteX0" fmla="*/ 35721 w 152401"/>
                    <a:gd name="connsiteY0" fmla="*/ 150017 h 154781"/>
                    <a:gd name="connsiteX1" fmla="*/ 0 w 152401"/>
                    <a:gd name="connsiteY1" fmla="*/ 76199 h 154781"/>
                    <a:gd name="connsiteX2" fmla="*/ 76200 w 152401"/>
                    <a:gd name="connsiteY2" fmla="*/ 0 h 154781"/>
                    <a:gd name="connsiteX3" fmla="*/ 152401 w 152401"/>
                    <a:gd name="connsiteY3" fmla="*/ 76199 h 154781"/>
                    <a:gd name="connsiteX4" fmla="*/ 123826 w 152401"/>
                    <a:gd name="connsiteY4" fmla="*/ 154781 h 154781"/>
                    <a:gd name="connsiteX0" fmla="*/ 35721 w 152401"/>
                    <a:gd name="connsiteY0" fmla="*/ 150017 h 152400"/>
                    <a:gd name="connsiteX1" fmla="*/ 0 w 152401"/>
                    <a:gd name="connsiteY1" fmla="*/ 76199 h 152400"/>
                    <a:gd name="connsiteX2" fmla="*/ 76200 w 152401"/>
                    <a:gd name="connsiteY2" fmla="*/ 0 h 152400"/>
                    <a:gd name="connsiteX3" fmla="*/ 152401 w 152401"/>
                    <a:gd name="connsiteY3" fmla="*/ 76199 h 152400"/>
                    <a:gd name="connsiteX4" fmla="*/ 121445 w 152401"/>
                    <a:gd name="connsiteY4" fmla="*/ 152400 h 152400"/>
                    <a:gd name="connsiteX0" fmla="*/ 35721 w 152401"/>
                    <a:gd name="connsiteY0" fmla="*/ 150017 h 150017"/>
                    <a:gd name="connsiteX1" fmla="*/ 0 w 152401"/>
                    <a:gd name="connsiteY1" fmla="*/ 76199 h 150017"/>
                    <a:gd name="connsiteX2" fmla="*/ 76200 w 152401"/>
                    <a:gd name="connsiteY2" fmla="*/ 0 h 150017"/>
                    <a:gd name="connsiteX3" fmla="*/ 152401 w 152401"/>
                    <a:gd name="connsiteY3" fmla="*/ 76199 h 150017"/>
                    <a:gd name="connsiteX4" fmla="*/ 119064 w 152401"/>
                    <a:gd name="connsiteY4" fmla="*/ 147638 h 150017"/>
                    <a:gd name="connsiteX0" fmla="*/ 35721 w 152401"/>
                    <a:gd name="connsiteY0" fmla="*/ 150017 h 150020"/>
                    <a:gd name="connsiteX1" fmla="*/ 0 w 152401"/>
                    <a:gd name="connsiteY1" fmla="*/ 76199 h 150020"/>
                    <a:gd name="connsiteX2" fmla="*/ 76200 w 152401"/>
                    <a:gd name="connsiteY2" fmla="*/ 0 h 150020"/>
                    <a:gd name="connsiteX3" fmla="*/ 152401 w 152401"/>
                    <a:gd name="connsiteY3" fmla="*/ 76199 h 150020"/>
                    <a:gd name="connsiteX4" fmla="*/ 116682 w 152401"/>
                    <a:gd name="connsiteY4" fmla="*/ 150020 h 150020"/>
                    <a:gd name="connsiteX0" fmla="*/ 35721 w 152401"/>
                    <a:gd name="connsiteY0" fmla="*/ 150017 h 150020"/>
                    <a:gd name="connsiteX1" fmla="*/ 0 w 152401"/>
                    <a:gd name="connsiteY1" fmla="*/ 76199 h 150020"/>
                    <a:gd name="connsiteX2" fmla="*/ 76200 w 152401"/>
                    <a:gd name="connsiteY2" fmla="*/ 0 h 150020"/>
                    <a:gd name="connsiteX3" fmla="*/ 152401 w 152401"/>
                    <a:gd name="connsiteY3" fmla="*/ 76199 h 150020"/>
                    <a:gd name="connsiteX4" fmla="*/ 116682 w 152401"/>
                    <a:gd name="connsiteY4" fmla="*/ 150020 h 150020"/>
                    <a:gd name="connsiteX0" fmla="*/ 35721 w 152401"/>
                    <a:gd name="connsiteY0" fmla="*/ 150017 h 150020"/>
                    <a:gd name="connsiteX1" fmla="*/ 0 w 152401"/>
                    <a:gd name="connsiteY1" fmla="*/ 76199 h 150020"/>
                    <a:gd name="connsiteX2" fmla="*/ 76200 w 152401"/>
                    <a:gd name="connsiteY2" fmla="*/ 0 h 150020"/>
                    <a:gd name="connsiteX3" fmla="*/ 152401 w 152401"/>
                    <a:gd name="connsiteY3" fmla="*/ 76199 h 150020"/>
                    <a:gd name="connsiteX4" fmla="*/ 116682 w 152401"/>
                    <a:gd name="connsiteY4" fmla="*/ 150020 h 150020"/>
                    <a:gd name="connsiteX0" fmla="*/ 35721 w 152401"/>
                    <a:gd name="connsiteY0" fmla="*/ 150017 h 150020"/>
                    <a:gd name="connsiteX1" fmla="*/ 0 w 152401"/>
                    <a:gd name="connsiteY1" fmla="*/ 76199 h 150020"/>
                    <a:gd name="connsiteX2" fmla="*/ 76200 w 152401"/>
                    <a:gd name="connsiteY2" fmla="*/ 0 h 150020"/>
                    <a:gd name="connsiteX3" fmla="*/ 152401 w 152401"/>
                    <a:gd name="connsiteY3" fmla="*/ 76199 h 150020"/>
                    <a:gd name="connsiteX4" fmla="*/ 116682 w 152401"/>
                    <a:gd name="connsiteY4" fmla="*/ 150020 h 150020"/>
                    <a:gd name="connsiteX0" fmla="*/ 35721 w 152401"/>
                    <a:gd name="connsiteY0" fmla="*/ 150017 h 150020"/>
                    <a:gd name="connsiteX1" fmla="*/ 0 w 152401"/>
                    <a:gd name="connsiteY1" fmla="*/ 76199 h 150020"/>
                    <a:gd name="connsiteX2" fmla="*/ 76200 w 152401"/>
                    <a:gd name="connsiteY2" fmla="*/ 0 h 150020"/>
                    <a:gd name="connsiteX3" fmla="*/ 152401 w 152401"/>
                    <a:gd name="connsiteY3" fmla="*/ 76199 h 150020"/>
                    <a:gd name="connsiteX4" fmla="*/ 116682 w 152401"/>
                    <a:gd name="connsiteY4" fmla="*/ 150020 h 150020"/>
                    <a:gd name="connsiteX0" fmla="*/ 35721 w 153268"/>
                    <a:gd name="connsiteY0" fmla="*/ 150017 h 150020"/>
                    <a:gd name="connsiteX1" fmla="*/ 0 w 153268"/>
                    <a:gd name="connsiteY1" fmla="*/ 76199 h 150020"/>
                    <a:gd name="connsiteX2" fmla="*/ 76200 w 153268"/>
                    <a:gd name="connsiteY2" fmla="*/ 0 h 150020"/>
                    <a:gd name="connsiteX3" fmla="*/ 152401 w 153268"/>
                    <a:gd name="connsiteY3" fmla="*/ 76199 h 150020"/>
                    <a:gd name="connsiteX4" fmla="*/ 116682 w 153268"/>
                    <a:gd name="connsiteY4" fmla="*/ 150020 h 150020"/>
                    <a:gd name="connsiteX0" fmla="*/ 35721 w 153268"/>
                    <a:gd name="connsiteY0" fmla="*/ 150017 h 150020"/>
                    <a:gd name="connsiteX1" fmla="*/ 0 w 153268"/>
                    <a:gd name="connsiteY1" fmla="*/ 76199 h 150020"/>
                    <a:gd name="connsiteX2" fmla="*/ 76200 w 153268"/>
                    <a:gd name="connsiteY2" fmla="*/ 0 h 150020"/>
                    <a:gd name="connsiteX3" fmla="*/ 152401 w 153268"/>
                    <a:gd name="connsiteY3" fmla="*/ 76199 h 150020"/>
                    <a:gd name="connsiteX4" fmla="*/ 116682 w 153268"/>
                    <a:gd name="connsiteY4" fmla="*/ 150020 h 150020"/>
                    <a:gd name="connsiteX0" fmla="*/ 35721 w 153268"/>
                    <a:gd name="connsiteY0" fmla="*/ 150017 h 150020"/>
                    <a:gd name="connsiteX1" fmla="*/ 0 w 153268"/>
                    <a:gd name="connsiteY1" fmla="*/ 76199 h 150020"/>
                    <a:gd name="connsiteX2" fmla="*/ 76200 w 153268"/>
                    <a:gd name="connsiteY2" fmla="*/ 0 h 150020"/>
                    <a:gd name="connsiteX3" fmla="*/ 152401 w 153268"/>
                    <a:gd name="connsiteY3" fmla="*/ 76199 h 150020"/>
                    <a:gd name="connsiteX4" fmla="*/ 116682 w 153268"/>
                    <a:gd name="connsiteY4" fmla="*/ 150020 h 150020"/>
                    <a:gd name="connsiteX0" fmla="*/ 35721 w 153268"/>
                    <a:gd name="connsiteY0" fmla="*/ 150017 h 150020"/>
                    <a:gd name="connsiteX1" fmla="*/ 0 w 153268"/>
                    <a:gd name="connsiteY1" fmla="*/ 76199 h 150020"/>
                    <a:gd name="connsiteX2" fmla="*/ 76200 w 153268"/>
                    <a:gd name="connsiteY2" fmla="*/ 0 h 150020"/>
                    <a:gd name="connsiteX3" fmla="*/ 152401 w 153268"/>
                    <a:gd name="connsiteY3" fmla="*/ 76199 h 150020"/>
                    <a:gd name="connsiteX4" fmla="*/ 116682 w 153268"/>
                    <a:gd name="connsiteY4" fmla="*/ 150020 h 150020"/>
                    <a:gd name="connsiteX0" fmla="*/ 35721 w 153268"/>
                    <a:gd name="connsiteY0" fmla="*/ 150017 h 150020"/>
                    <a:gd name="connsiteX1" fmla="*/ 0 w 153268"/>
                    <a:gd name="connsiteY1" fmla="*/ 76199 h 150020"/>
                    <a:gd name="connsiteX2" fmla="*/ 76200 w 153268"/>
                    <a:gd name="connsiteY2" fmla="*/ 0 h 150020"/>
                    <a:gd name="connsiteX3" fmla="*/ 152401 w 153268"/>
                    <a:gd name="connsiteY3" fmla="*/ 76199 h 150020"/>
                    <a:gd name="connsiteX4" fmla="*/ 116682 w 153268"/>
                    <a:gd name="connsiteY4" fmla="*/ 150020 h 150020"/>
                    <a:gd name="connsiteX0" fmla="*/ 35721 w 153268"/>
                    <a:gd name="connsiteY0" fmla="*/ 150017 h 150020"/>
                    <a:gd name="connsiteX1" fmla="*/ 0 w 153268"/>
                    <a:gd name="connsiteY1" fmla="*/ 76199 h 150020"/>
                    <a:gd name="connsiteX2" fmla="*/ 76200 w 153268"/>
                    <a:gd name="connsiteY2" fmla="*/ 0 h 150020"/>
                    <a:gd name="connsiteX3" fmla="*/ 152401 w 153268"/>
                    <a:gd name="connsiteY3" fmla="*/ 76199 h 150020"/>
                    <a:gd name="connsiteX4" fmla="*/ 116682 w 153268"/>
                    <a:gd name="connsiteY4" fmla="*/ 150020 h 150020"/>
                    <a:gd name="connsiteX0" fmla="*/ 0 w 117547"/>
                    <a:gd name="connsiteY0" fmla="*/ 150017 h 150020"/>
                    <a:gd name="connsiteX1" fmla="*/ 40479 w 117547"/>
                    <a:gd name="connsiteY1" fmla="*/ 0 h 150020"/>
                    <a:gd name="connsiteX2" fmla="*/ 116680 w 117547"/>
                    <a:gd name="connsiteY2" fmla="*/ 76199 h 150020"/>
                    <a:gd name="connsiteX3" fmla="*/ 80961 w 117547"/>
                    <a:gd name="connsiteY3" fmla="*/ 150020 h 150020"/>
                    <a:gd name="connsiteX0" fmla="*/ 0 w 77068"/>
                    <a:gd name="connsiteY0" fmla="*/ 0 h 150020"/>
                    <a:gd name="connsiteX1" fmla="*/ 76201 w 77068"/>
                    <a:gd name="connsiteY1" fmla="*/ 76199 h 150020"/>
                    <a:gd name="connsiteX2" fmla="*/ 40482 w 77068"/>
                    <a:gd name="connsiteY2" fmla="*/ 150020 h 15002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77068" h="150020">
                      <a:moveTo>
                        <a:pt x="0" y="0"/>
                      </a:moveTo>
                      <a:cubicBezTo>
                        <a:pt x="77787" y="1588"/>
                        <a:pt x="79376" y="29368"/>
                        <a:pt x="76201" y="76199"/>
                      </a:cubicBezTo>
                      <a:cubicBezTo>
                        <a:pt x="71439" y="131762"/>
                        <a:pt x="52388" y="125413"/>
                        <a:pt x="40482" y="150020"/>
                      </a:cubicBezTo>
                    </a:path>
                  </a:pathLst>
                </a:custGeom>
                <a:noFill/>
                <a:ln w="25400">
                  <a:solidFill>
                    <a:srgbClr val="6969B6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CA" dirty="0"/>
                </a:p>
              </p:txBody>
            </p:sp>
            <p:sp>
              <p:nvSpPr>
                <p:cNvPr id="64" name="Freeform 63"/>
                <p:cNvSpPr/>
                <p:nvPr/>
              </p:nvSpPr>
              <p:spPr>
                <a:xfrm flipH="1">
                  <a:off x="534893" y="1981085"/>
                  <a:ext cx="77068" cy="150020"/>
                </a:xfrm>
                <a:custGeom>
                  <a:avLst/>
                  <a:gdLst>
                    <a:gd name="connsiteX0" fmla="*/ 0 w 295275"/>
                    <a:gd name="connsiteY0" fmla="*/ 152400 h 152400"/>
                    <a:gd name="connsiteX1" fmla="*/ 0 w 295275"/>
                    <a:gd name="connsiteY1" fmla="*/ 152400 h 152400"/>
                    <a:gd name="connsiteX2" fmla="*/ 66675 w 295275"/>
                    <a:gd name="connsiteY2" fmla="*/ 123825 h 152400"/>
                    <a:gd name="connsiteX3" fmla="*/ 38100 w 295275"/>
                    <a:gd name="connsiteY3" fmla="*/ 47625 h 152400"/>
                    <a:gd name="connsiteX4" fmla="*/ 142875 w 295275"/>
                    <a:gd name="connsiteY4" fmla="*/ 0 h 152400"/>
                    <a:gd name="connsiteX5" fmla="*/ 238125 w 295275"/>
                    <a:gd name="connsiteY5" fmla="*/ 47625 h 152400"/>
                    <a:gd name="connsiteX6" fmla="*/ 209550 w 295275"/>
                    <a:gd name="connsiteY6" fmla="*/ 133350 h 152400"/>
                    <a:gd name="connsiteX7" fmla="*/ 295275 w 295275"/>
                    <a:gd name="connsiteY7" fmla="*/ 152400 h 152400"/>
                    <a:gd name="connsiteX0" fmla="*/ 0 w 277485"/>
                    <a:gd name="connsiteY0" fmla="*/ 152400 h 163073"/>
                    <a:gd name="connsiteX1" fmla="*/ 0 w 277485"/>
                    <a:gd name="connsiteY1" fmla="*/ 152400 h 163073"/>
                    <a:gd name="connsiteX2" fmla="*/ 66675 w 277485"/>
                    <a:gd name="connsiteY2" fmla="*/ 123825 h 163073"/>
                    <a:gd name="connsiteX3" fmla="*/ 38100 w 277485"/>
                    <a:gd name="connsiteY3" fmla="*/ 47625 h 163073"/>
                    <a:gd name="connsiteX4" fmla="*/ 142875 w 277485"/>
                    <a:gd name="connsiteY4" fmla="*/ 0 h 163073"/>
                    <a:gd name="connsiteX5" fmla="*/ 238125 w 277485"/>
                    <a:gd name="connsiteY5" fmla="*/ 47625 h 163073"/>
                    <a:gd name="connsiteX6" fmla="*/ 209550 w 277485"/>
                    <a:gd name="connsiteY6" fmla="*/ 133350 h 163073"/>
                    <a:gd name="connsiteX7" fmla="*/ 277485 w 277485"/>
                    <a:gd name="connsiteY7" fmla="*/ 163073 h 163073"/>
                    <a:gd name="connsiteX0" fmla="*/ 0 w 277485"/>
                    <a:gd name="connsiteY0" fmla="*/ 152400 h 163073"/>
                    <a:gd name="connsiteX1" fmla="*/ 21348 w 277485"/>
                    <a:gd name="connsiteY1" fmla="*/ 141726 h 163073"/>
                    <a:gd name="connsiteX2" fmla="*/ 66675 w 277485"/>
                    <a:gd name="connsiteY2" fmla="*/ 123825 h 163073"/>
                    <a:gd name="connsiteX3" fmla="*/ 38100 w 277485"/>
                    <a:gd name="connsiteY3" fmla="*/ 47625 h 163073"/>
                    <a:gd name="connsiteX4" fmla="*/ 142875 w 277485"/>
                    <a:gd name="connsiteY4" fmla="*/ 0 h 163073"/>
                    <a:gd name="connsiteX5" fmla="*/ 238125 w 277485"/>
                    <a:gd name="connsiteY5" fmla="*/ 47625 h 163073"/>
                    <a:gd name="connsiteX6" fmla="*/ 209550 w 277485"/>
                    <a:gd name="connsiteY6" fmla="*/ 133350 h 163073"/>
                    <a:gd name="connsiteX7" fmla="*/ 277485 w 277485"/>
                    <a:gd name="connsiteY7" fmla="*/ 163073 h 163073"/>
                    <a:gd name="connsiteX0" fmla="*/ 35654 w 256212"/>
                    <a:gd name="connsiteY0" fmla="*/ 163073 h 163073"/>
                    <a:gd name="connsiteX1" fmla="*/ 75 w 256212"/>
                    <a:gd name="connsiteY1" fmla="*/ 141726 h 163073"/>
                    <a:gd name="connsiteX2" fmla="*/ 45402 w 256212"/>
                    <a:gd name="connsiteY2" fmla="*/ 123825 h 163073"/>
                    <a:gd name="connsiteX3" fmla="*/ 16827 w 256212"/>
                    <a:gd name="connsiteY3" fmla="*/ 47625 h 163073"/>
                    <a:gd name="connsiteX4" fmla="*/ 121602 w 256212"/>
                    <a:gd name="connsiteY4" fmla="*/ 0 h 163073"/>
                    <a:gd name="connsiteX5" fmla="*/ 216852 w 256212"/>
                    <a:gd name="connsiteY5" fmla="*/ 47625 h 163073"/>
                    <a:gd name="connsiteX6" fmla="*/ 188277 w 256212"/>
                    <a:gd name="connsiteY6" fmla="*/ 133350 h 163073"/>
                    <a:gd name="connsiteX7" fmla="*/ 256212 w 256212"/>
                    <a:gd name="connsiteY7" fmla="*/ 163073 h 163073"/>
                    <a:gd name="connsiteX0" fmla="*/ 0 w 256137"/>
                    <a:gd name="connsiteY0" fmla="*/ 141726 h 163073"/>
                    <a:gd name="connsiteX1" fmla="*/ 45327 w 256137"/>
                    <a:gd name="connsiteY1" fmla="*/ 123825 h 163073"/>
                    <a:gd name="connsiteX2" fmla="*/ 16752 w 256137"/>
                    <a:gd name="connsiteY2" fmla="*/ 47625 h 163073"/>
                    <a:gd name="connsiteX3" fmla="*/ 121527 w 256137"/>
                    <a:gd name="connsiteY3" fmla="*/ 0 h 163073"/>
                    <a:gd name="connsiteX4" fmla="*/ 216777 w 256137"/>
                    <a:gd name="connsiteY4" fmla="*/ 47625 h 163073"/>
                    <a:gd name="connsiteX5" fmla="*/ 188202 w 256137"/>
                    <a:gd name="connsiteY5" fmla="*/ 133350 h 163073"/>
                    <a:gd name="connsiteX6" fmla="*/ 256137 w 256137"/>
                    <a:gd name="connsiteY6" fmla="*/ 163073 h 163073"/>
                    <a:gd name="connsiteX0" fmla="*/ 8153 w 239385"/>
                    <a:gd name="connsiteY0" fmla="*/ 152400 h 163073"/>
                    <a:gd name="connsiteX1" fmla="*/ 28575 w 239385"/>
                    <a:gd name="connsiteY1" fmla="*/ 123825 h 163073"/>
                    <a:gd name="connsiteX2" fmla="*/ 0 w 239385"/>
                    <a:gd name="connsiteY2" fmla="*/ 47625 h 163073"/>
                    <a:gd name="connsiteX3" fmla="*/ 104775 w 239385"/>
                    <a:gd name="connsiteY3" fmla="*/ 0 h 163073"/>
                    <a:gd name="connsiteX4" fmla="*/ 200025 w 239385"/>
                    <a:gd name="connsiteY4" fmla="*/ 47625 h 163073"/>
                    <a:gd name="connsiteX5" fmla="*/ 171450 w 239385"/>
                    <a:gd name="connsiteY5" fmla="*/ 133350 h 163073"/>
                    <a:gd name="connsiteX6" fmla="*/ 239385 w 239385"/>
                    <a:gd name="connsiteY6" fmla="*/ 163073 h 163073"/>
                    <a:gd name="connsiteX0" fmla="*/ 8153 w 239385"/>
                    <a:gd name="connsiteY0" fmla="*/ 152400 h 163073"/>
                    <a:gd name="connsiteX1" fmla="*/ 35719 w 239385"/>
                    <a:gd name="connsiteY1" fmla="*/ 138112 h 163073"/>
                    <a:gd name="connsiteX2" fmla="*/ 0 w 239385"/>
                    <a:gd name="connsiteY2" fmla="*/ 47625 h 163073"/>
                    <a:gd name="connsiteX3" fmla="*/ 104775 w 239385"/>
                    <a:gd name="connsiteY3" fmla="*/ 0 h 163073"/>
                    <a:gd name="connsiteX4" fmla="*/ 200025 w 239385"/>
                    <a:gd name="connsiteY4" fmla="*/ 47625 h 163073"/>
                    <a:gd name="connsiteX5" fmla="*/ 171450 w 239385"/>
                    <a:gd name="connsiteY5" fmla="*/ 133350 h 163073"/>
                    <a:gd name="connsiteX6" fmla="*/ 239385 w 239385"/>
                    <a:gd name="connsiteY6" fmla="*/ 163073 h 163073"/>
                    <a:gd name="connsiteX0" fmla="*/ 35719 w 239385"/>
                    <a:gd name="connsiteY0" fmla="*/ 138112 h 163073"/>
                    <a:gd name="connsiteX1" fmla="*/ 0 w 239385"/>
                    <a:gd name="connsiteY1" fmla="*/ 47625 h 163073"/>
                    <a:gd name="connsiteX2" fmla="*/ 104775 w 239385"/>
                    <a:gd name="connsiteY2" fmla="*/ 0 h 163073"/>
                    <a:gd name="connsiteX3" fmla="*/ 200025 w 239385"/>
                    <a:gd name="connsiteY3" fmla="*/ 47625 h 163073"/>
                    <a:gd name="connsiteX4" fmla="*/ 171450 w 239385"/>
                    <a:gd name="connsiteY4" fmla="*/ 133350 h 163073"/>
                    <a:gd name="connsiteX5" fmla="*/ 239385 w 239385"/>
                    <a:gd name="connsiteY5" fmla="*/ 163073 h 163073"/>
                    <a:gd name="connsiteX0" fmla="*/ 45244 w 239385"/>
                    <a:gd name="connsiteY0" fmla="*/ 138112 h 163073"/>
                    <a:gd name="connsiteX1" fmla="*/ 0 w 239385"/>
                    <a:gd name="connsiteY1" fmla="*/ 47625 h 163073"/>
                    <a:gd name="connsiteX2" fmla="*/ 104775 w 239385"/>
                    <a:gd name="connsiteY2" fmla="*/ 0 h 163073"/>
                    <a:gd name="connsiteX3" fmla="*/ 200025 w 239385"/>
                    <a:gd name="connsiteY3" fmla="*/ 47625 h 163073"/>
                    <a:gd name="connsiteX4" fmla="*/ 171450 w 239385"/>
                    <a:gd name="connsiteY4" fmla="*/ 133350 h 163073"/>
                    <a:gd name="connsiteX5" fmla="*/ 239385 w 239385"/>
                    <a:gd name="connsiteY5" fmla="*/ 163073 h 163073"/>
                    <a:gd name="connsiteX0" fmla="*/ 45244 w 200025"/>
                    <a:gd name="connsiteY0" fmla="*/ 138112 h 138112"/>
                    <a:gd name="connsiteX1" fmla="*/ 0 w 200025"/>
                    <a:gd name="connsiteY1" fmla="*/ 47625 h 138112"/>
                    <a:gd name="connsiteX2" fmla="*/ 104775 w 200025"/>
                    <a:gd name="connsiteY2" fmla="*/ 0 h 138112"/>
                    <a:gd name="connsiteX3" fmla="*/ 200025 w 200025"/>
                    <a:gd name="connsiteY3" fmla="*/ 47625 h 138112"/>
                    <a:gd name="connsiteX4" fmla="*/ 171450 w 200025"/>
                    <a:gd name="connsiteY4" fmla="*/ 133350 h 138112"/>
                    <a:gd name="connsiteX0" fmla="*/ 45244 w 200025"/>
                    <a:gd name="connsiteY0" fmla="*/ 138112 h 138112"/>
                    <a:gd name="connsiteX1" fmla="*/ 0 w 200025"/>
                    <a:gd name="connsiteY1" fmla="*/ 47625 h 138112"/>
                    <a:gd name="connsiteX2" fmla="*/ 104775 w 200025"/>
                    <a:gd name="connsiteY2" fmla="*/ 0 h 138112"/>
                    <a:gd name="connsiteX3" fmla="*/ 200025 w 200025"/>
                    <a:gd name="connsiteY3" fmla="*/ 47625 h 138112"/>
                    <a:gd name="connsiteX4" fmla="*/ 164306 w 200025"/>
                    <a:gd name="connsiteY4" fmla="*/ 135731 h 138112"/>
                    <a:gd name="connsiteX0" fmla="*/ 45244 w 200025"/>
                    <a:gd name="connsiteY0" fmla="*/ 150018 h 150018"/>
                    <a:gd name="connsiteX1" fmla="*/ 0 w 200025"/>
                    <a:gd name="connsiteY1" fmla="*/ 59531 h 150018"/>
                    <a:gd name="connsiteX2" fmla="*/ 107156 w 200025"/>
                    <a:gd name="connsiteY2" fmla="*/ 0 h 150018"/>
                    <a:gd name="connsiteX3" fmla="*/ 200025 w 200025"/>
                    <a:gd name="connsiteY3" fmla="*/ 59531 h 150018"/>
                    <a:gd name="connsiteX4" fmla="*/ 164306 w 200025"/>
                    <a:gd name="connsiteY4" fmla="*/ 147637 h 150018"/>
                    <a:gd name="connsiteX0" fmla="*/ 45244 w 216694"/>
                    <a:gd name="connsiteY0" fmla="*/ 150018 h 150018"/>
                    <a:gd name="connsiteX1" fmla="*/ 0 w 216694"/>
                    <a:gd name="connsiteY1" fmla="*/ 59531 h 150018"/>
                    <a:gd name="connsiteX2" fmla="*/ 107156 w 216694"/>
                    <a:gd name="connsiteY2" fmla="*/ 0 h 150018"/>
                    <a:gd name="connsiteX3" fmla="*/ 216694 w 216694"/>
                    <a:gd name="connsiteY3" fmla="*/ 80962 h 150018"/>
                    <a:gd name="connsiteX4" fmla="*/ 164306 w 216694"/>
                    <a:gd name="connsiteY4" fmla="*/ 147637 h 150018"/>
                    <a:gd name="connsiteX0" fmla="*/ 45244 w 226219"/>
                    <a:gd name="connsiteY0" fmla="*/ 150018 h 150018"/>
                    <a:gd name="connsiteX1" fmla="*/ 0 w 226219"/>
                    <a:gd name="connsiteY1" fmla="*/ 59531 h 150018"/>
                    <a:gd name="connsiteX2" fmla="*/ 107156 w 226219"/>
                    <a:gd name="connsiteY2" fmla="*/ 0 h 150018"/>
                    <a:gd name="connsiteX3" fmla="*/ 226219 w 226219"/>
                    <a:gd name="connsiteY3" fmla="*/ 83343 h 150018"/>
                    <a:gd name="connsiteX4" fmla="*/ 164306 w 226219"/>
                    <a:gd name="connsiteY4" fmla="*/ 147637 h 150018"/>
                    <a:gd name="connsiteX0" fmla="*/ 54769 w 235744"/>
                    <a:gd name="connsiteY0" fmla="*/ 150018 h 150018"/>
                    <a:gd name="connsiteX1" fmla="*/ 0 w 235744"/>
                    <a:gd name="connsiteY1" fmla="*/ 83343 h 150018"/>
                    <a:gd name="connsiteX2" fmla="*/ 116681 w 235744"/>
                    <a:gd name="connsiteY2" fmla="*/ 0 h 150018"/>
                    <a:gd name="connsiteX3" fmla="*/ 235744 w 235744"/>
                    <a:gd name="connsiteY3" fmla="*/ 83343 h 150018"/>
                    <a:gd name="connsiteX4" fmla="*/ 173831 w 235744"/>
                    <a:gd name="connsiteY4" fmla="*/ 147637 h 150018"/>
                    <a:gd name="connsiteX0" fmla="*/ 54769 w 235744"/>
                    <a:gd name="connsiteY0" fmla="*/ 150018 h 157162"/>
                    <a:gd name="connsiteX1" fmla="*/ 0 w 235744"/>
                    <a:gd name="connsiteY1" fmla="*/ 83343 h 157162"/>
                    <a:gd name="connsiteX2" fmla="*/ 116681 w 235744"/>
                    <a:gd name="connsiteY2" fmla="*/ 0 h 157162"/>
                    <a:gd name="connsiteX3" fmla="*/ 235744 w 235744"/>
                    <a:gd name="connsiteY3" fmla="*/ 83343 h 157162"/>
                    <a:gd name="connsiteX4" fmla="*/ 159544 w 235744"/>
                    <a:gd name="connsiteY4" fmla="*/ 157162 h 157162"/>
                    <a:gd name="connsiteX0" fmla="*/ 71438 w 235744"/>
                    <a:gd name="connsiteY0" fmla="*/ 157161 h 157162"/>
                    <a:gd name="connsiteX1" fmla="*/ 0 w 235744"/>
                    <a:gd name="connsiteY1" fmla="*/ 83343 h 157162"/>
                    <a:gd name="connsiteX2" fmla="*/ 116681 w 235744"/>
                    <a:gd name="connsiteY2" fmla="*/ 0 h 157162"/>
                    <a:gd name="connsiteX3" fmla="*/ 235744 w 235744"/>
                    <a:gd name="connsiteY3" fmla="*/ 83343 h 157162"/>
                    <a:gd name="connsiteX4" fmla="*/ 159544 w 235744"/>
                    <a:gd name="connsiteY4" fmla="*/ 157162 h 157162"/>
                    <a:gd name="connsiteX0" fmla="*/ 73820 w 235744"/>
                    <a:gd name="connsiteY0" fmla="*/ 157161 h 157162"/>
                    <a:gd name="connsiteX1" fmla="*/ 0 w 235744"/>
                    <a:gd name="connsiteY1" fmla="*/ 83343 h 157162"/>
                    <a:gd name="connsiteX2" fmla="*/ 116681 w 235744"/>
                    <a:gd name="connsiteY2" fmla="*/ 0 h 157162"/>
                    <a:gd name="connsiteX3" fmla="*/ 235744 w 235744"/>
                    <a:gd name="connsiteY3" fmla="*/ 83343 h 157162"/>
                    <a:gd name="connsiteX4" fmla="*/ 159544 w 235744"/>
                    <a:gd name="connsiteY4" fmla="*/ 157162 h 157162"/>
                    <a:gd name="connsiteX0" fmla="*/ 73820 w 195263"/>
                    <a:gd name="connsiteY0" fmla="*/ 157161 h 157162"/>
                    <a:gd name="connsiteX1" fmla="*/ 0 w 195263"/>
                    <a:gd name="connsiteY1" fmla="*/ 83343 h 157162"/>
                    <a:gd name="connsiteX2" fmla="*/ 116681 w 195263"/>
                    <a:gd name="connsiteY2" fmla="*/ 0 h 157162"/>
                    <a:gd name="connsiteX3" fmla="*/ 195263 w 195263"/>
                    <a:gd name="connsiteY3" fmla="*/ 78580 h 157162"/>
                    <a:gd name="connsiteX4" fmla="*/ 159544 w 195263"/>
                    <a:gd name="connsiteY4" fmla="*/ 157162 h 157162"/>
                    <a:gd name="connsiteX0" fmla="*/ 30958 w 152401"/>
                    <a:gd name="connsiteY0" fmla="*/ 157161 h 157162"/>
                    <a:gd name="connsiteX1" fmla="*/ 0 w 152401"/>
                    <a:gd name="connsiteY1" fmla="*/ 85724 h 157162"/>
                    <a:gd name="connsiteX2" fmla="*/ 73819 w 152401"/>
                    <a:gd name="connsiteY2" fmla="*/ 0 h 157162"/>
                    <a:gd name="connsiteX3" fmla="*/ 152401 w 152401"/>
                    <a:gd name="connsiteY3" fmla="*/ 78580 h 157162"/>
                    <a:gd name="connsiteX4" fmla="*/ 116682 w 152401"/>
                    <a:gd name="connsiteY4" fmla="*/ 157162 h 157162"/>
                    <a:gd name="connsiteX0" fmla="*/ 30958 w 152401"/>
                    <a:gd name="connsiteY0" fmla="*/ 154780 h 154781"/>
                    <a:gd name="connsiteX1" fmla="*/ 0 w 152401"/>
                    <a:gd name="connsiteY1" fmla="*/ 83343 h 154781"/>
                    <a:gd name="connsiteX2" fmla="*/ 76200 w 152401"/>
                    <a:gd name="connsiteY2" fmla="*/ 0 h 154781"/>
                    <a:gd name="connsiteX3" fmla="*/ 152401 w 152401"/>
                    <a:gd name="connsiteY3" fmla="*/ 76199 h 154781"/>
                    <a:gd name="connsiteX4" fmla="*/ 116682 w 152401"/>
                    <a:gd name="connsiteY4" fmla="*/ 154781 h 154781"/>
                    <a:gd name="connsiteX0" fmla="*/ 26195 w 147638"/>
                    <a:gd name="connsiteY0" fmla="*/ 154780 h 154781"/>
                    <a:gd name="connsiteX1" fmla="*/ 0 w 147638"/>
                    <a:gd name="connsiteY1" fmla="*/ 76199 h 154781"/>
                    <a:gd name="connsiteX2" fmla="*/ 71437 w 147638"/>
                    <a:gd name="connsiteY2" fmla="*/ 0 h 154781"/>
                    <a:gd name="connsiteX3" fmla="*/ 147638 w 147638"/>
                    <a:gd name="connsiteY3" fmla="*/ 76199 h 154781"/>
                    <a:gd name="connsiteX4" fmla="*/ 111919 w 147638"/>
                    <a:gd name="connsiteY4" fmla="*/ 154781 h 154781"/>
                    <a:gd name="connsiteX0" fmla="*/ 28576 w 150019"/>
                    <a:gd name="connsiteY0" fmla="*/ 154780 h 154781"/>
                    <a:gd name="connsiteX1" fmla="*/ 0 w 150019"/>
                    <a:gd name="connsiteY1" fmla="*/ 76199 h 154781"/>
                    <a:gd name="connsiteX2" fmla="*/ 73818 w 150019"/>
                    <a:gd name="connsiteY2" fmla="*/ 0 h 154781"/>
                    <a:gd name="connsiteX3" fmla="*/ 150019 w 150019"/>
                    <a:gd name="connsiteY3" fmla="*/ 76199 h 154781"/>
                    <a:gd name="connsiteX4" fmla="*/ 114300 w 150019"/>
                    <a:gd name="connsiteY4" fmla="*/ 154781 h 154781"/>
                    <a:gd name="connsiteX0" fmla="*/ 30957 w 152400"/>
                    <a:gd name="connsiteY0" fmla="*/ 154780 h 154781"/>
                    <a:gd name="connsiteX1" fmla="*/ 0 w 152400"/>
                    <a:gd name="connsiteY1" fmla="*/ 78580 h 154781"/>
                    <a:gd name="connsiteX2" fmla="*/ 76199 w 152400"/>
                    <a:gd name="connsiteY2" fmla="*/ 0 h 154781"/>
                    <a:gd name="connsiteX3" fmla="*/ 152400 w 152400"/>
                    <a:gd name="connsiteY3" fmla="*/ 76199 h 154781"/>
                    <a:gd name="connsiteX4" fmla="*/ 116681 w 152400"/>
                    <a:gd name="connsiteY4" fmla="*/ 154781 h 154781"/>
                    <a:gd name="connsiteX0" fmla="*/ 35719 w 157162"/>
                    <a:gd name="connsiteY0" fmla="*/ 154780 h 154781"/>
                    <a:gd name="connsiteX1" fmla="*/ 0 w 157162"/>
                    <a:gd name="connsiteY1" fmla="*/ 78580 h 154781"/>
                    <a:gd name="connsiteX2" fmla="*/ 80961 w 157162"/>
                    <a:gd name="connsiteY2" fmla="*/ 0 h 154781"/>
                    <a:gd name="connsiteX3" fmla="*/ 157162 w 157162"/>
                    <a:gd name="connsiteY3" fmla="*/ 76199 h 154781"/>
                    <a:gd name="connsiteX4" fmla="*/ 121443 w 157162"/>
                    <a:gd name="connsiteY4" fmla="*/ 154781 h 154781"/>
                    <a:gd name="connsiteX0" fmla="*/ 28576 w 150019"/>
                    <a:gd name="connsiteY0" fmla="*/ 154780 h 154781"/>
                    <a:gd name="connsiteX1" fmla="*/ 0 w 150019"/>
                    <a:gd name="connsiteY1" fmla="*/ 78580 h 154781"/>
                    <a:gd name="connsiteX2" fmla="*/ 73818 w 150019"/>
                    <a:gd name="connsiteY2" fmla="*/ 0 h 154781"/>
                    <a:gd name="connsiteX3" fmla="*/ 150019 w 150019"/>
                    <a:gd name="connsiteY3" fmla="*/ 76199 h 154781"/>
                    <a:gd name="connsiteX4" fmla="*/ 114300 w 150019"/>
                    <a:gd name="connsiteY4" fmla="*/ 154781 h 154781"/>
                    <a:gd name="connsiteX0" fmla="*/ 28576 w 150019"/>
                    <a:gd name="connsiteY0" fmla="*/ 154780 h 154781"/>
                    <a:gd name="connsiteX1" fmla="*/ 0 w 150019"/>
                    <a:gd name="connsiteY1" fmla="*/ 80962 h 154781"/>
                    <a:gd name="connsiteX2" fmla="*/ 73818 w 150019"/>
                    <a:gd name="connsiteY2" fmla="*/ 0 h 154781"/>
                    <a:gd name="connsiteX3" fmla="*/ 150019 w 150019"/>
                    <a:gd name="connsiteY3" fmla="*/ 76199 h 154781"/>
                    <a:gd name="connsiteX4" fmla="*/ 114300 w 150019"/>
                    <a:gd name="connsiteY4" fmla="*/ 154781 h 154781"/>
                    <a:gd name="connsiteX0" fmla="*/ 28576 w 150019"/>
                    <a:gd name="connsiteY0" fmla="*/ 154780 h 154781"/>
                    <a:gd name="connsiteX1" fmla="*/ 0 w 150019"/>
                    <a:gd name="connsiteY1" fmla="*/ 73818 h 154781"/>
                    <a:gd name="connsiteX2" fmla="*/ 73818 w 150019"/>
                    <a:gd name="connsiteY2" fmla="*/ 0 h 154781"/>
                    <a:gd name="connsiteX3" fmla="*/ 150019 w 150019"/>
                    <a:gd name="connsiteY3" fmla="*/ 76199 h 154781"/>
                    <a:gd name="connsiteX4" fmla="*/ 114300 w 150019"/>
                    <a:gd name="connsiteY4" fmla="*/ 154781 h 154781"/>
                    <a:gd name="connsiteX0" fmla="*/ 30958 w 152401"/>
                    <a:gd name="connsiteY0" fmla="*/ 154780 h 154781"/>
                    <a:gd name="connsiteX1" fmla="*/ 0 w 152401"/>
                    <a:gd name="connsiteY1" fmla="*/ 73818 h 154781"/>
                    <a:gd name="connsiteX2" fmla="*/ 76200 w 152401"/>
                    <a:gd name="connsiteY2" fmla="*/ 0 h 154781"/>
                    <a:gd name="connsiteX3" fmla="*/ 152401 w 152401"/>
                    <a:gd name="connsiteY3" fmla="*/ 76199 h 154781"/>
                    <a:gd name="connsiteX4" fmla="*/ 116682 w 152401"/>
                    <a:gd name="connsiteY4" fmla="*/ 154781 h 154781"/>
                    <a:gd name="connsiteX0" fmla="*/ 30958 w 152401"/>
                    <a:gd name="connsiteY0" fmla="*/ 154780 h 154781"/>
                    <a:gd name="connsiteX1" fmla="*/ 0 w 152401"/>
                    <a:gd name="connsiteY1" fmla="*/ 73818 h 154781"/>
                    <a:gd name="connsiteX2" fmla="*/ 76200 w 152401"/>
                    <a:gd name="connsiteY2" fmla="*/ 0 h 154781"/>
                    <a:gd name="connsiteX3" fmla="*/ 152401 w 152401"/>
                    <a:gd name="connsiteY3" fmla="*/ 76199 h 154781"/>
                    <a:gd name="connsiteX4" fmla="*/ 116682 w 152401"/>
                    <a:gd name="connsiteY4" fmla="*/ 154781 h 154781"/>
                    <a:gd name="connsiteX0" fmla="*/ 33339 w 154782"/>
                    <a:gd name="connsiteY0" fmla="*/ 154780 h 154781"/>
                    <a:gd name="connsiteX1" fmla="*/ 0 w 154782"/>
                    <a:gd name="connsiteY1" fmla="*/ 78580 h 154781"/>
                    <a:gd name="connsiteX2" fmla="*/ 78581 w 154782"/>
                    <a:gd name="connsiteY2" fmla="*/ 0 h 154781"/>
                    <a:gd name="connsiteX3" fmla="*/ 154782 w 154782"/>
                    <a:gd name="connsiteY3" fmla="*/ 76199 h 154781"/>
                    <a:gd name="connsiteX4" fmla="*/ 119063 w 154782"/>
                    <a:gd name="connsiteY4" fmla="*/ 154781 h 154781"/>
                    <a:gd name="connsiteX0" fmla="*/ 28576 w 150019"/>
                    <a:gd name="connsiteY0" fmla="*/ 154780 h 154781"/>
                    <a:gd name="connsiteX1" fmla="*/ 0 w 150019"/>
                    <a:gd name="connsiteY1" fmla="*/ 76199 h 154781"/>
                    <a:gd name="connsiteX2" fmla="*/ 73818 w 150019"/>
                    <a:gd name="connsiteY2" fmla="*/ 0 h 154781"/>
                    <a:gd name="connsiteX3" fmla="*/ 150019 w 150019"/>
                    <a:gd name="connsiteY3" fmla="*/ 76199 h 154781"/>
                    <a:gd name="connsiteX4" fmla="*/ 114300 w 150019"/>
                    <a:gd name="connsiteY4" fmla="*/ 154781 h 154781"/>
                    <a:gd name="connsiteX0" fmla="*/ 30958 w 152401"/>
                    <a:gd name="connsiteY0" fmla="*/ 154780 h 154781"/>
                    <a:gd name="connsiteX1" fmla="*/ 0 w 152401"/>
                    <a:gd name="connsiteY1" fmla="*/ 73818 h 154781"/>
                    <a:gd name="connsiteX2" fmla="*/ 76200 w 152401"/>
                    <a:gd name="connsiteY2" fmla="*/ 0 h 154781"/>
                    <a:gd name="connsiteX3" fmla="*/ 152401 w 152401"/>
                    <a:gd name="connsiteY3" fmla="*/ 76199 h 154781"/>
                    <a:gd name="connsiteX4" fmla="*/ 116682 w 152401"/>
                    <a:gd name="connsiteY4" fmla="*/ 154781 h 154781"/>
                    <a:gd name="connsiteX0" fmla="*/ 30958 w 152401"/>
                    <a:gd name="connsiteY0" fmla="*/ 154780 h 154781"/>
                    <a:gd name="connsiteX1" fmla="*/ 0 w 152401"/>
                    <a:gd name="connsiteY1" fmla="*/ 76199 h 154781"/>
                    <a:gd name="connsiteX2" fmla="*/ 76200 w 152401"/>
                    <a:gd name="connsiteY2" fmla="*/ 0 h 154781"/>
                    <a:gd name="connsiteX3" fmla="*/ 152401 w 152401"/>
                    <a:gd name="connsiteY3" fmla="*/ 76199 h 154781"/>
                    <a:gd name="connsiteX4" fmla="*/ 116682 w 152401"/>
                    <a:gd name="connsiteY4" fmla="*/ 154781 h 154781"/>
                    <a:gd name="connsiteX0" fmla="*/ 35721 w 152401"/>
                    <a:gd name="connsiteY0" fmla="*/ 150017 h 154781"/>
                    <a:gd name="connsiteX1" fmla="*/ 0 w 152401"/>
                    <a:gd name="connsiteY1" fmla="*/ 76199 h 154781"/>
                    <a:gd name="connsiteX2" fmla="*/ 76200 w 152401"/>
                    <a:gd name="connsiteY2" fmla="*/ 0 h 154781"/>
                    <a:gd name="connsiteX3" fmla="*/ 152401 w 152401"/>
                    <a:gd name="connsiteY3" fmla="*/ 76199 h 154781"/>
                    <a:gd name="connsiteX4" fmla="*/ 116682 w 152401"/>
                    <a:gd name="connsiteY4" fmla="*/ 154781 h 154781"/>
                    <a:gd name="connsiteX0" fmla="*/ 35721 w 152401"/>
                    <a:gd name="connsiteY0" fmla="*/ 150017 h 154781"/>
                    <a:gd name="connsiteX1" fmla="*/ 0 w 152401"/>
                    <a:gd name="connsiteY1" fmla="*/ 76199 h 154781"/>
                    <a:gd name="connsiteX2" fmla="*/ 76200 w 152401"/>
                    <a:gd name="connsiteY2" fmla="*/ 0 h 154781"/>
                    <a:gd name="connsiteX3" fmla="*/ 152401 w 152401"/>
                    <a:gd name="connsiteY3" fmla="*/ 76199 h 154781"/>
                    <a:gd name="connsiteX4" fmla="*/ 123826 w 152401"/>
                    <a:gd name="connsiteY4" fmla="*/ 154781 h 154781"/>
                    <a:gd name="connsiteX0" fmla="*/ 35721 w 152401"/>
                    <a:gd name="connsiteY0" fmla="*/ 150017 h 152400"/>
                    <a:gd name="connsiteX1" fmla="*/ 0 w 152401"/>
                    <a:gd name="connsiteY1" fmla="*/ 76199 h 152400"/>
                    <a:gd name="connsiteX2" fmla="*/ 76200 w 152401"/>
                    <a:gd name="connsiteY2" fmla="*/ 0 h 152400"/>
                    <a:gd name="connsiteX3" fmla="*/ 152401 w 152401"/>
                    <a:gd name="connsiteY3" fmla="*/ 76199 h 152400"/>
                    <a:gd name="connsiteX4" fmla="*/ 121445 w 152401"/>
                    <a:gd name="connsiteY4" fmla="*/ 152400 h 152400"/>
                    <a:gd name="connsiteX0" fmla="*/ 35721 w 152401"/>
                    <a:gd name="connsiteY0" fmla="*/ 150017 h 150017"/>
                    <a:gd name="connsiteX1" fmla="*/ 0 w 152401"/>
                    <a:gd name="connsiteY1" fmla="*/ 76199 h 150017"/>
                    <a:gd name="connsiteX2" fmla="*/ 76200 w 152401"/>
                    <a:gd name="connsiteY2" fmla="*/ 0 h 150017"/>
                    <a:gd name="connsiteX3" fmla="*/ 152401 w 152401"/>
                    <a:gd name="connsiteY3" fmla="*/ 76199 h 150017"/>
                    <a:gd name="connsiteX4" fmla="*/ 119064 w 152401"/>
                    <a:gd name="connsiteY4" fmla="*/ 147638 h 150017"/>
                    <a:gd name="connsiteX0" fmla="*/ 35721 w 152401"/>
                    <a:gd name="connsiteY0" fmla="*/ 150017 h 150020"/>
                    <a:gd name="connsiteX1" fmla="*/ 0 w 152401"/>
                    <a:gd name="connsiteY1" fmla="*/ 76199 h 150020"/>
                    <a:gd name="connsiteX2" fmla="*/ 76200 w 152401"/>
                    <a:gd name="connsiteY2" fmla="*/ 0 h 150020"/>
                    <a:gd name="connsiteX3" fmla="*/ 152401 w 152401"/>
                    <a:gd name="connsiteY3" fmla="*/ 76199 h 150020"/>
                    <a:gd name="connsiteX4" fmla="*/ 116682 w 152401"/>
                    <a:gd name="connsiteY4" fmla="*/ 150020 h 150020"/>
                    <a:gd name="connsiteX0" fmla="*/ 35721 w 152401"/>
                    <a:gd name="connsiteY0" fmla="*/ 150017 h 150020"/>
                    <a:gd name="connsiteX1" fmla="*/ 0 w 152401"/>
                    <a:gd name="connsiteY1" fmla="*/ 76199 h 150020"/>
                    <a:gd name="connsiteX2" fmla="*/ 76200 w 152401"/>
                    <a:gd name="connsiteY2" fmla="*/ 0 h 150020"/>
                    <a:gd name="connsiteX3" fmla="*/ 152401 w 152401"/>
                    <a:gd name="connsiteY3" fmla="*/ 76199 h 150020"/>
                    <a:gd name="connsiteX4" fmla="*/ 116682 w 152401"/>
                    <a:gd name="connsiteY4" fmla="*/ 150020 h 150020"/>
                    <a:gd name="connsiteX0" fmla="*/ 35721 w 152401"/>
                    <a:gd name="connsiteY0" fmla="*/ 150017 h 150020"/>
                    <a:gd name="connsiteX1" fmla="*/ 0 w 152401"/>
                    <a:gd name="connsiteY1" fmla="*/ 76199 h 150020"/>
                    <a:gd name="connsiteX2" fmla="*/ 76200 w 152401"/>
                    <a:gd name="connsiteY2" fmla="*/ 0 h 150020"/>
                    <a:gd name="connsiteX3" fmla="*/ 152401 w 152401"/>
                    <a:gd name="connsiteY3" fmla="*/ 76199 h 150020"/>
                    <a:gd name="connsiteX4" fmla="*/ 116682 w 152401"/>
                    <a:gd name="connsiteY4" fmla="*/ 150020 h 150020"/>
                    <a:gd name="connsiteX0" fmla="*/ 35721 w 152401"/>
                    <a:gd name="connsiteY0" fmla="*/ 150017 h 150020"/>
                    <a:gd name="connsiteX1" fmla="*/ 0 w 152401"/>
                    <a:gd name="connsiteY1" fmla="*/ 76199 h 150020"/>
                    <a:gd name="connsiteX2" fmla="*/ 76200 w 152401"/>
                    <a:gd name="connsiteY2" fmla="*/ 0 h 150020"/>
                    <a:gd name="connsiteX3" fmla="*/ 152401 w 152401"/>
                    <a:gd name="connsiteY3" fmla="*/ 76199 h 150020"/>
                    <a:gd name="connsiteX4" fmla="*/ 116682 w 152401"/>
                    <a:gd name="connsiteY4" fmla="*/ 150020 h 150020"/>
                    <a:gd name="connsiteX0" fmla="*/ 35721 w 152401"/>
                    <a:gd name="connsiteY0" fmla="*/ 150017 h 150020"/>
                    <a:gd name="connsiteX1" fmla="*/ 0 w 152401"/>
                    <a:gd name="connsiteY1" fmla="*/ 76199 h 150020"/>
                    <a:gd name="connsiteX2" fmla="*/ 76200 w 152401"/>
                    <a:gd name="connsiteY2" fmla="*/ 0 h 150020"/>
                    <a:gd name="connsiteX3" fmla="*/ 152401 w 152401"/>
                    <a:gd name="connsiteY3" fmla="*/ 76199 h 150020"/>
                    <a:gd name="connsiteX4" fmla="*/ 116682 w 152401"/>
                    <a:gd name="connsiteY4" fmla="*/ 150020 h 150020"/>
                    <a:gd name="connsiteX0" fmla="*/ 35721 w 153268"/>
                    <a:gd name="connsiteY0" fmla="*/ 150017 h 150020"/>
                    <a:gd name="connsiteX1" fmla="*/ 0 w 153268"/>
                    <a:gd name="connsiteY1" fmla="*/ 76199 h 150020"/>
                    <a:gd name="connsiteX2" fmla="*/ 76200 w 153268"/>
                    <a:gd name="connsiteY2" fmla="*/ 0 h 150020"/>
                    <a:gd name="connsiteX3" fmla="*/ 152401 w 153268"/>
                    <a:gd name="connsiteY3" fmla="*/ 76199 h 150020"/>
                    <a:gd name="connsiteX4" fmla="*/ 116682 w 153268"/>
                    <a:gd name="connsiteY4" fmla="*/ 150020 h 150020"/>
                    <a:gd name="connsiteX0" fmla="*/ 35721 w 153268"/>
                    <a:gd name="connsiteY0" fmla="*/ 150017 h 150020"/>
                    <a:gd name="connsiteX1" fmla="*/ 0 w 153268"/>
                    <a:gd name="connsiteY1" fmla="*/ 76199 h 150020"/>
                    <a:gd name="connsiteX2" fmla="*/ 76200 w 153268"/>
                    <a:gd name="connsiteY2" fmla="*/ 0 h 150020"/>
                    <a:gd name="connsiteX3" fmla="*/ 152401 w 153268"/>
                    <a:gd name="connsiteY3" fmla="*/ 76199 h 150020"/>
                    <a:gd name="connsiteX4" fmla="*/ 116682 w 153268"/>
                    <a:gd name="connsiteY4" fmla="*/ 150020 h 150020"/>
                    <a:gd name="connsiteX0" fmla="*/ 35721 w 153268"/>
                    <a:gd name="connsiteY0" fmla="*/ 150017 h 150020"/>
                    <a:gd name="connsiteX1" fmla="*/ 0 w 153268"/>
                    <a:gd name="connsiteY1" fmla="*/ 76199 h 150020"/>
                    <a:gd name="connsiteX2" fmla="*/ 76200 w 153268"/>
                    <a:gd name="connsiteY2" fmla="*/ 0 h 150020"/>
                    <a:gd name="connsiteX3" fmla="*/ 152401 w 153268"/>
                    <a:gd name="connsiteY3" fmla="*/ 76199 h 150020"/>
                    <a:gd name="connsiteX4" fmla="*/ 116682 w 153268"/>
                    <a:gd name="connsiteY4" fmla="*/ 150020 h 150020"/>
                    <a:gd name="connsiteX0" fmla="*/ 35721 w 153268"/>
                    <a:gd name="connsiteY0" fmla="*/ 150017 h 150020"/>
                    <a:gd name="connsiteX1" fmla="*/ 0 w 153268"/>
                    <a:gd name="connsiteY1" fmla="*/ 76199 h 150020"/>
                    <a:gd name="connsiteX2" fmla="*/ 76200 w 153268"/>
                    <a:gd name="connsiteY2" fmla="*/ 0 h 150020"/>
                    <a:gd name="connsiteX3" fmla="*/ 152401 w 153268"/>
                    <a:gd name="connsiteY3" fmla="*/ 76199 h 150020"/>
                    <a:gd name="connsiteX4" fmla="*/ 116682 w 153268"/>
                    <a:gd name="connsiteY4" fmla="*/ 150020 h 150020"/>
                    <a:gd name="connsiteX0" fmla="*/ 35721 w 153268"/>
                    <a:gd name="connsiteY0" fmla="*/ 150017 h 150020"/>
                    <a:gd name="connsiteX1" fmla="*/ 0 w 153268"/>
                    <a:gd name="connsiteY1" fmla="*/ 76199 h 150020"/>
                    <a:gd name="connsiteX2" fmla="*/ 76200 w 153268"/>
                    <a:gd name="connsiteY2" fmla="*/ 0 h 150020"/>
                    <a:gd name="connsiteX3" fmla="*/ 152401 w 153268"/>
                    <a:gd name="connsiteY3" fmla="*/ 76199 h 150020"/>
                    <a:gd name="connsiteX4" fmla="*/ 116682 w 153268"/>
                    <a:gd name="connsiteY4" fmla="*/ 150020 h 150020"/>
                    <a:gd name="connsiteX0" fmla="*/ 35721 w 153268"/>
                    <a:gd name="connsiteY0" fmla="*/ 150017 h 150020"/>
                    <a:gd name="connsiteX1" fmla="*/ 0 w 153268"/>
                    <a:gd name="connsiteY1" fmla="*/ 76199 h 150020"/>
                    <a:gd name="connsiteX2" fmla="*/ 76200 w 153268"/>
                    <a:gd name="connsiteY2" fmla="*/ 0 h 150020"/>
                    <a:gd name="connsiteX3" fmla="*/ 152401 w 153268"/>
                    <a:gd name="connsiteY3" fmla="*/ 76199 h 150020"/>
                    <a:gd name="connsiteX4" fmla="*/ 116682 w 153268"/>
                    <a:gd name="connsiteY4" fmla="*/ 150020 h 150020"/>
                    <a:gd name="connsiteX0" fmla="*/ 0 w 117547"/>
                    <a:gd name="connsiteY0" fmla="*/ 150017 h 150020"/>
                    <a:gd name="connsiteX1" fmla="*/ 40479 w 117547"/>
                    <a:gd name="connsiteY1" fmla="*/ 0 h 150020"/>
                    <a:gd name="connsiteX2" fmla="*/ 116680 w 117547"/>
                    <a:gd name="connsiteY2" fmla="*/ 76199 h 150020"/>
                    <a:gd name="connsiteX3" fmla="*/ 80961 w 117547"/>
                    <a:gd name="connsiteY3" fmla="*/ 150020 h 150020"/>
                    <a:gd name="connsiteX0" fmla="*/ 0 w 77068"/>
                    <a:gd name="connsiteY0" fmla="*/ 0 h 150020"/>
                    <a:gd name="connsiteX1" fmla="*/ 76201 w 77068"/>
                    <a:gd name="connsiteY1" fmla="*/ 76199 h 150020"/>
                    <a:gd name="connsiteX2" fmla="*/ 40482 w 77068"/>
                    <a:gd name="connsiteY2" fmla="*/ 150020 h 15002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77068" h="150020">
                      <a:moveTo>
                        <a:pt x="0" y="0"/>
                      </a:moveTo>
                      <a:cubicBezTo>
                        <a:pt x="77787" y="1588"/>
                        <a:pt x="79376" y="29368"/>
                        <a:pt x="76201" y="76199"/>
                      </a:cubicBezTo>
                      <a:cubicBezTo>
                        <a:pt x="71439" y="131762"/>
                        <a:pt x="52388" y="125413"/>
                        <a:pt x="40482" y="150020"/>
                      </a:cubicBezTo>
                    </a:path>
                  </a:pathLst>
                </a:custGeom>
                <a:noFill/>
                <a:ln w="25400">
                  <a:solidFill>
                    <a:srgbClr val="6969B6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CA" dirty="0"/>
                </a:p>
              </p:txBody>
            </p:sp>
          </p:grpSp>
          <p:grpSp>
            <p:nvGrpSpPr>
              <p:cNvPr id="58" name="Group 57"/>
              <p:cNvGrpSpPr/>
              <p:nvPr/>
            </p:nvGrpSpPr>
            <p:grpSpPr>
              <a:xfrm rot="17760000" flipH="1">
                <a:off x="677893" y="2198673"/>
                <a:ext cx="153024" cy="150020"/>
                <a:chOff x="534893" y="1981085"/>
                <a:chExt cx="153024" cy="150020"/>
              </a:xfrm>
            </p:grpSpPr>
            <p:sp>
              <p:nvSpPr>
                <p:cNvPr id="61" name="Freeform 60"/>
                <p:cNvSpPr/>
                <p:nvPr/>
              </p:nvSpPr>
              <p:spPr>
                <a:xfrm>
                  <a:off x="610849" y="1981085"/>
                  <a:ext cx="77068" cy="150020"/>
                </a:xfrm>
                <a:custGeom>
                  <a:avLst/>
                  <a:gdLst>
                    <a:gd name="connsiteX0" fmla="*/ 0 w 295275"/>
                    <a:gd name="connsiteY0" fmla="*/ 152400 h 152400"/>
                    <a:gd name="connsiteX1" fmla="*/ 0 w 295275"/>
                    <a:gd name="connsiteY1" fmla="*/ 152400 h 152400"/>
                    <a:gd name="connsiteX2" fmla="*/ 66675 w 295275"/>
                    <a:gd name="connsiteY2" fmla="*/ 123825 h 152400"/>
                    <a:gd name="connsiteX3" fmla="*/ 38100 w 295275"/>
                    <a:gd name="connsiteY3" fmla="*/ 47625 h 152400"/>
                    <a:gd name="connsiteX4" fmla="*/ 142875 w 295275"/>
                    <a:gd name="connsiteY4" fmla="*/ 0 h 152400"/>
                    <a:gd name="connsiteX5" fmla="*/ 238125 w 295275"/>
                    <a:gd name="connsiteY5" fmla="*/ 47625 h 152400"/>
                    <a:gd name="connsiteX6" fmla="*/ 209550 w 295275"/>
                    <a:gd name="connsiteY6" fmla="*/ 133350 h 152400"/>
                    <a:gd name="connsiteX7" fmla="*/ 295275 w 295275"/>
                    <a:gd name="connsiteY7" fmla="*/ 152400 h 152400"/>
                    <a:gd name="connsiteX0" fmla="*/ 0 w 277485"/>
                    <a:gd name="connsiteY0" fmla="*/ 152400 h 163073"/>
                    <a:gd name="connsiteX1" fmla="*/ 0 w 277485"/>
                    <a:gd name="connsiteY1" fmla="*/ 152400 h 163073"/>
                    <a:gd name="connsiteX2" fmla="*/ 66675 w 277485"/>
                    <a:gd name="connsiteY2" fmla="*/ 123825 h 163073"/>
                    <a:gd name="connsiteX3" fmla="*/ 38100 w 277485"/>
                    <a:gd name="connsiteY3" fmla="*/ 47625 h 163073"/>
                    <a:gd name="connsiteX4" fmla="*/ 142875 w 277485"/>
                    <a:gd name="connsiteY4" fmla="*/ 0 h 163073"/>
                    <a:gd name="connsiteX5" fmla="*/ 238125 w 277485"/>
                    <a:gd name="connsiteY5" fmla="*/ 47625 h 163073"/>
                    <a:gd name="connsiteX6" fmla="*/ 209550 w 277485"/>
                    <a:gd name="connsiteY6" fmla="*/ 133350 h 163073"/>
                    <a:gd name="connsiteX7" fmla="*/ 277485 w 277485"/>
                    <a:gd name="connsiteY7" fmla="*/ 163073 h 163073"/>
                    <a:gd name="connsiteX0" fmla="*/ 0 w 277485"/>
                    <a:gd name="connsiteY0" fmla="*/ 152400 h 163073"/>
                    <a:gd name="connsiteX1" fmla="*/ 21348 w 277485"/>
                    <a:gd name="connsiteY1" fmla="*/ 141726 h 163073"/>
                    <a:gd name="connsiteX2" fmla="*/ 66675 w 277485"/>
                    <a:gd name="connsiteY2" fmla="*/ 123825 h 163073"/>
                    <a:gd name="connsiteX3" fmla="*/ 38100 w 277485"/>
                    <a:gd name="connsiteY3" fmla="*/ 47625 h 163073"/>
                    <a:gd name="connsiteX4" fmla="*/ 142875 w 277485"/>
                    <a:gd name="connsiteY4" fmla="*/ 0 h 163073"/>
                    <a:gd name="connsiteX5" fmla="*/ 238125 w 277485"/>
                    <a:gd name="connsiteY5" fmla="*/ 47625 h 163073"/>
                    <a:gd name="connsiteX6" fmla="*/ 209550 w 277485"/>
                    <a:gd name="connsiteY6" fmla="*/ 133350 h 163073"/>
                    <a:gd name="connsiteX7" fmla="*/ 277485 w 277485"/>
                    <a:gd name="connsiteY7" fmla="*/ 163073 h 163073"/>
                    <a:gd name="connsiteX0" fmla="*/ 35654 w 256212"/>
                    <a:gd name="connsiteY0" fmla="*/ 163073 h 163073"/>
                    <a:gd name="connsiteX1" fmla="*/ 75 w 256212"/>
                    <a:gd name="connsiteY1" fmla="*/ 141726 h 163073"/>
                    <a:gd name="connsiteX2" fmla="*/ 45402 w 256212"/>
                    <a:gd name="connsiteY2" fmla="*/ 123825 h 163073"/>
                    <a:gd name="connsiteX3" fmla="*/ 16827 w 256212"/>
                    <a:gd name="connsiteY3" fmla="*/ 47625 h 163073"/>
                    <a:gd name="connsiteX4" fmla="*/ 121602 w 256212"/>
                    <a:gd name="connsiteY4" fmla="*/ 0 h 163073"/>
                    <a:gd name="connsiteX5" fmla="*/ 216852 w 256212"/>
                    <a:gd name="connsiteY5" fmla="*/ 47625 h 163073"/>
                    <a:gd name="connsiteX6" fmla="*/ 188277 w 256212"/>
                    <a:gd name="connsiteY6" fmla="*/ 133350 h 163073"/>
                    <a:gd name="connsiteX7" fmla="*/ 256212 w 256212"/>
                    <a:gd name="connsiteY7" fmla="*/ 163073 h 163073"/>
                    <a:gd name="connsiteX0" fmla="*/ 0 w 256137"/>
                    <a:gd name="connsiteY0" fmla="*/ 141726 h 163073"/>
                    <a:gd name="connsiteX1" fmla="*/ 45327 w 256137"/>
                    <a:gd name="connsiteY1" fmla="*/ 123825 h 163073"/>
                    <a:gd name="connsiteX2" fmla="*/ 16752 w 256137"/>
                    <a:gd name="connsiteY2" fmla="*/ 47625 h 163073"/>
                    <a:gd name="connsiteX3" fmla="*/ 121527 w 256137"/>
                    <a:gd name="connsiteY3" fmla="*/ 0 h 163073"/>
                    <a:gd name="connsiteX4" fmla="*/ 216777 w 256137"/>
                    <a:gd name="connsiteY4" fmla="*/ 47625 h 163073"/>
                    <a:gd name="connsiteX5" fmla="*/ 188202 w 256137"/>
                    <a:gd name="connsiteY5" fmla="*/ 133350 h 163073"/>
                    <a:gd name="connsiteX6" fmla="*/ 256137 w 256137"/>
                    <a:gd name="connsiteY6" fmla="*/ 163073 h 163073"/>
                    <a:gd name="connsiteX0" fmla="*/ 8153 w 239385"/>
                    <a:gd name="connsiteY0" fmla="*/ 152400 h 163073"/>
                    <a:gd name="connsiteX1" fmla="*/ 28575 w 239385"/>
                    <a:gd name="connsiteY1" fmla="*/ 123825 h 163073"/>
                    <a:gd name="connsiteX2" fmla="*/ 0 w 239385"/>
                    <a:gd name="connsiteY2" fmla="*/ 47625 h 163073"/>
                    <a:gd name="connsiteX3" fmla="*/ 104775 w 239385"/>
                    <a:gd name="connsiteY3" fmla="*/ 0 h 163073"/>
                    <a:gd name="connsiteX4" fmla="*/ 200025 w 239385"/>
                    <a:gd name="connsiteY4" fmla="*/ 47625 h 163073"/>
                    <a:gd name="connsiteX5" fmla="*/ 171450 w 239385"/>
                    <a:gd name="connsiteY5" fmla="*/ 133350 h 163073"/>
                    <a:gd name="connsiteX6" fmla="*/ 239385 w 239385"/>
                    <a:gd name="connsiteY6" fmla="*/ 163073 h 163073"/>
                    <a:gd name="connsiteX0" fmla="*/ 8153 w 239385"/>
                    <a:gd name="connsiteY0" fmla="*/ 152400 h 163073"/>
                    <a:gd name="connsiteX1" fmla="*/ 35719 w 239385"/>
                    <a:gd name="connsiteY1" fmla="*/ 138112 h 163073"/>
                    <a:gd name="connsiteX2" fmla="*/ 0 w 239385"/>
                    <a:gd name="connsiteY2" fmla="*/ 47625 h 163073"/>
                    <a:gd name="connsiteX3" fmla="*/ 104775 w 239385"/>
                    <a:gd name="connsiteY3" fmla="*/ 0 h 163073"/>
                    <a:gd name="connsiteX4" fmla="*/ 200025 w 239385"/>
                    <a:gd name="connsiteY4" fmla="*/ 47625 h 163073"/>
                    <a:gd name="connsiteX5" fmla="*/ 171450 w 239385"/>
                    <a:gd name="connsiteY5" fmla="*/ 133350 h 163073"/>
                    <a:gd name="connsiteX6" fmla="*/ 239385 w 239385"/>
                    <a:gd name="connsiteY6" fmla="*/ 163073 h 163073"/>
                    <a:gd name="connsiteX0" fmla="*/ 35719 w 239385"/>
                    <a:gd name="connsiteY0" fmla="*/ 138112 h 163073"/>
                    <a:gd name="connsiteX1" fmla="*/ 0 w 239385"/>
                    <a:gd name="connsiteY1" fmla="*/ 47625 h 163073"/>
                    <a:gd name="connsiteX2" fmla="*/ 104775 w 239385"/>
                    <a:gd name="connsiteY2" fmla="*/ 0 h 163073"/>
                    <a:gd name="connsiteX3" fmla="*/ 200025 w 239385"/>
                    <a:gd name="connsiteY3" fmla="*/ 47625 h 163073"/>
                    <a:gd name="connsiteX4" fmla="*/ 171450 w 239385"/>
                    <a:gd name="connsiteY4" fmla="*/ 133350 h 163073"/>
                    <a:gd name="connsiteX5" fmla="*/ 239385 w 239385"/>
                    <a:gd name="connsiteY5" fmla="*/ 163073 h 163073"/>
                    <a:gd name="connsiteX0" fmla="*/ 45244 w 239385"/>
                    <a:gd name="connsiteY0" fmla="*/ 138112 h 163073"/>
                    <a:gd name="connsiteX1" fmla="*/ 0 w 239385"/>
                    <a:gd name="connsiteY1" fmla="*/ 47625 h 163073"/>
                    <a:gd name="connsiteX2" fmla="*/ 104775 w 239385"/>
                    <a:gd name="connsiteY2" fmla="*/ 0 h 163073"/>
                    <a:gd name="connsiteX3" fmla="*/ 200025 w 239385"/>
                    <a:gd name="connsiteY3" fmla="*/ 47625 h 163073"/>
                    <a:gd name="connsiteX4" fmla="*/ 171450 w 239385"/>
                    <a:gd name="connsiteY4" fmla="*/ 133350 h 163073"/>
                    <a:gd name="connsiteX5" fmla="*/ 239385 w 239385"/>
                    <a:gd name="connsiteY5" fmla="*/ 163073 h 163073"/>
                    <a:gd name="connsiteX0" fmla="*/ 45244 w 200025"/>
                    <a:gd name="connsiteY0" fmla="*/ 138112 h 138112"/>
                    <a:gd name="connsiteX1" fmla="*/ 0 w 200025"/>
                    <a:gd name="connsiteY1" fmla="*/ 47625 h 138112"/>
                    <a:gd name="connsiteX2" fmla="*/ 104775 w 200025"/>
                    <a:gd name="connsiteY2" fmla="*/ 0 h 138112"/>
                    <a:gd name="connsiteX3" fmla="*/ 200025 w 200025"/>
                    <a:gd name="connsiteY3" fmla="*/ 47625 h 138112"/>
                    <a:gd name="connsiteX4" fmla="*/ 171450 w 200025"/>
                    <a:gd name="connsiteY4" fmla="*/ 133350 h 138112"/>
                    <a:gd name="connsiteX0" fmla="*/ 45244 w 200025"/>
                    <a:gd name="connsiteY0" fmla="*/ 138112 h 138112"/>
                    <a:gd name="connsiteX1" fmla="*/ 0 w 200025"/>
                    <a:gd name="connsiteY1" fmla="*/ 47625 h 138112"/>
                    <a:gd name="connsiteX2" fmla="*/ 104775 w 200025"/>
                    <a:gd name="connsiteY2" fmla="*/ 0 h 138112"/>
                    <a:gd name="connsiteX3" fmla="*/ 200025 w 200025"/>
                    <a:gd name="connsiteY3" fmla="*/ 47625 h 138112"/>
                    <a:gd name="connsiteX4" fmla="*/ 164306 w 200025"/>
                    <a:gd name="connsiteY4" fmla="*/ 135731 h 138112"/>
                    <a:gd name="connsiteX0" fmla="*/ 45244 w 200025"/>
                    <a:gd name="connsiteY0" fmla="*/ 150018 h 150018"/>
                    <a:gd name="connsiteX1" fmla="*/ 0 w 200025"/>
                    <a:gd name="connsiteY1" fmla="*/ 59531 h 150018"/>
                    <a:gd name="connsiteX2" fmla="*/ 107156 w 200025"/>
                    <a:gd name="connsiteY2" fmla="*/ 0 h 150018"/>
                    <a:gd name="connsiteX3" fmla="*/ 200025 w 200025"/>
                    <a:gd name="connsiteY3" fmla="*/ 59531 h 150018"/>
                    <a:gd name="connsiteX4" fmla="*/ 164306 w 200025"/>
                    <a:gd name="connsiteY4" fmla="*/ 147637 h 150018"/>
                    <a:gd name="connsiteX0" fmla="*/ 45244 w 216694"/>
                    <a:gd name="connsiteY0" fmla="*/ 150018 h 150018"/>
                    <a:gd name="connsiteX1" fmla="*/ 0 w 216694"/>
                    <a:gd name="connsiteY1" fmla="*/ 59531 h 150018"/>
                    <a:gd name="connsiteX2" fmla="*/ 107156 w 216694"/>
                    <a:gd name="connsiteY2" fmla="*/ 0 h 150018"/>
                    <a:gd name="connsiteX3" fmla="*/ 216694 w 216694"/>
                    <a:gd name="connsiteY3" fmla="*/ 80962 h 150018"/>
                    <a:gd name="connsiteX4" fmla="*/ 164306 w 216694"/>
                    <a:gd name="connsiteY4" fmla="*/ 147637 h 150018"/>
                    <a:gd name="connsiteX0" fmla="*/ 45244 w 226219"/>
                    <a:gd name="connsiteY0" fmla="*/ 150018 h 150018"/>
                    <a:gd name="connsiteX1" fmla="*/ 0 w 226219"/>
                    <a:gd name="connsiteY1" fmla="*/ 59531 h 150018"/>
                    <a:gd name="connsiteX2" fmla="*/ 107156 w 226219"/>
                    <a:gd name="connsiteY2" fmla="*/ 0 h 150018"/>
                    <a:gd name="connsiteX3" fmla="*/ 226219 w 226219"/>
                    <a:gd name="connsiteY3" fmla="*/ 83343 h 150018"/>
                    <a:gd name="connsiteX4" fmla="*/ 164306 w 226219"/>
                    <a:gd name="connsiteY4" fmla="*/ 147637 h 150018"/>
                    <a:gd name="connsiteX0" fmla="*/ 54769 w 235744"/>
                    <a:gd name="connsiteY0" fmla="*/ 150018 h 150018"/>
                    <a:gd name="connsiteX1" fmla="*/ 0 w 235744"/>
                    <a:gd name="connsiteY1" fmla="*/ 83343 h 150018"/>
                    <a:gd name="connsiteX2" fmla="*/ 116681 w 235744"/>
                    <a:gd name="connsiteY2" fmla="*/ 0 h 150018"/>
                    <a:gd name="connsiteX3" fmla="*/ 235744 w 235744"/>
                    <a:gd name="connsiteY3" fmla="*/ 83343 h 150018"/>
                    <a:gd name="connsiteX4" fmla="*/ 173831 w 235744"/>
                    <a:gd name="connsiteY4" fmla="*/ 147637 h 150018"/>
                    <a:gd name="connsiteX0" fmla="*/ 54769 w 235744"/>
                    <a:gd name="connsiteY0" fmla="*/ 150018 h 157162"/>
                    <a:gd name="connsiteX1" fmla="*/ 0 w 235744"/>
                    <a:gd name="connsiteY1" fmla="*/ 83343 h 157162"/>
                    <a:gd name="connsiteX2" fmla="*/ 116681 w 235744"/>
                    <a:gd name="connsiteY2" fmla="*/ 0 h 157162"/>
                    <a:gd name="connsiteX3" fmla="*/ 235744 w 235744"/>
                    <a:gd name="connsiteY3" fmla="*/ 83343 h 157162"/>
                    <a:gd name="connsiteX4" fmla="*/ 159544 w 235744"/>
                    <a:gd name="connsiteY4" fmla="*/ 157162 h 157162"/>
                    <a:gd name="connsiteX0" fmla="*/ 71438 w 235744"/>
                    <a:gd name="connsiteY0" fmla="*/ 157161 h 157162"/>
                    <a:gd name="connsiteX1" fmla="*/ 0 w 235744"/>
                    <a:gd name="connsiteY1" fmla="*/ 83343 h 157162"/>
                    <a:gd name="connsiteX2" fmla="*/ 116681 w 235744"/>
                    <a:gd name="connsiteY2" fmla="*/ 0 h 157162"/>
                    <a:gd name="connsiteX3" fmla="*/ 235744 w 235744"/>
                    <a:gd name="connsiteY3" fmla="*/ 83343 h 157162"/>
                    <a:gd name="connsiteX4" fmla="*/ 159544 w 235744"/>
                    <a:gd name="connsiteY4" fmla="*/ 157162 h 157162"/>
                    <a:gd name="connsiteX0" fmla="*/ 73820 w 235744"/>
                    <a:gd name="connsiteY0" fmla="*/ 157161 h 157162"/>
                    <a:gd name="connsiteX1" fmla="*/ 0 w 235744"/>
                    <a:gd name="connsiteY1" fmla="*/ 83343 h 157162"/>
                    <a:gd name="connsiteX2" fmla="*/ 116681 w 235744"/>
                    <a:gd name="connsiteY2" fmla="*/ 0 h 157162"/>
                    <a:gd name="connsiteX3" fmla="*/ 235744 w 235744"/>
                    <a:gd name="connsiteY3" fmla="*/ 83343 h 157162"/>
                    <a:gd name="connsiteX4" fmla="*/ 159544 w 235744"/>
                    <a:gd name="connsiteY4" fmla="*/ 157162 h 157162"/>
                    <a:gd name="connsiteX0" fmla="*/ 73820 w 195263"/>
                    <a:gd name="connsiteY0" fmla="*/ 157161 h 157162"/>
                    <a:gd name="connsiteX1" fmla="*/ 0 w 195263"/>
                    <a:gd name="connsiteY1" fmla="*/ 83343 h 157162"/>
                    <a:gd name="connsiteX2" fmla="*/ 116681 w 195263"/>
                    <a:gd name="connsiteY2" fmla="*/ 0 h 157162"/>
                    <a:gd name="connsiteX3" fmla="*/ 195263 w 195263"/>
                    <a:gd name="connsiteY3" fmla="*/ 78580 h 157162"/>
                    <a:gd name="connsiteX4" fmla="*/ 159544 w 195263"/>
                    <a:gd name="connsiteY4" fmla="*/ 157162 h 157162"/>
                    <a:gd name="connsiteX0" fmla="*/ 30958 w 152401"/>
                    <a:gd name="connsiteY0" fmla="*/ 157161 h 157162"/>
                    <a:gd name="connsiteX1" fmla="*/ 0 w 152401"/>
                    <a:gd name="connsiteY1" fmla="*/ 85724 h 157162"/>
                    <a:gd name="connsiteX2" fmla="*/ 73819 w 152401"/>
                    <a:gd name="connsiteY2" fmla="*/ 0 h 157162"/>
                    <a:gd name="connsiteX3" fmla="*/ 152401 w 152401"/>
                    <a:gd name="connsiteY3" fmla="*/ 78580 h 157162"/>
                    <a:gd name="connsiteX4" fmla="*/ 116682 w 152401"/>
                    <a:gd name="connsiteY4" fmla="*/ 157162 h 157162"/>
                    <a:gd name="connsiteX0" fmla="*/ 30958 w 152401"/>
                    <a:gd name="connsiteY0" fmla="*/ 154780 h 154781"/>
                    <a:gd name="connsiteX1" fmla="*/ 0 w 152401"/>
                    <a:gd name="connsiteY1" fmla="*/ 83343 h 154781"/>
                    <a:gd name="connsiteX2" fmla="*/ 76200 w 152401"/>
                    <a:gd name="connsiteY2" fmla="*/ 0 h 154781"/>
                    <a:gd name="connsiteX3" fmla="*/ 152401 w 152401"/>
                    <a:gd name="connsiteY3" fmla="*/ 76199 h 154781"/>
                    <a:gd name="connsiteX4" fmla="*/ 116682 w 152401"/>
                    <a:gd name="connsiteY4" fmla="*/ 154781 h 154781"/>
                    <a:gd name="connsiteX0" fmla="*/ 26195 w 147638"/>
                    <a:gd name="connsiteY0" fmla="*/ 154780 h 154781"/>
                    <a:gd name="connsiteX1" fmla="*/ 0 w 147638"/>
                    <a:gd name="connsiteY1" fmla="*/ 76199 h 154781"/>
                    <a:gd name="connsiteX2" fmla="*/ 71437 w 147638"/>
                    <a:gd name="connsiteY2" fmla="*/ 0 h 154781"/>
                    <a:gd name="connsiteX3" fmla="*/ 147638 w 147638"/>
                    <a:gd name="connsiteY3" fmla="*/ 76199 h 154781"/>
                    <a:gd name="connsiteX4" fmla="*/ 111919 w 147638"/>
                    <a:gd name="connsiteY4" fmla="*/ 154781 h 154781"/>
                    <a:gd name="connsiteX0" fmla="*/ 28576 w 150019"/>
                    <a:gd name="connsiteY0" fmla="*/ 154780 h 154781"/>
                    <a:gd name="connsiteX1" fmla="*/ 0 w 150019"/>
                    <a:gd name="connsiteY1" fmla="*/ 76199 h 154781"/>
                    <a:gd name="connsiteX2" fmla="*/ 73818 w 150019"/>
                    <a:gd name="connsiteY2" fmla="*/ 0 h 154781"/>
                    <a:gd name="connsiteX3" fmla="*/ 150019 w 150019"/>
                    <a:gd name="connsiteY3" fmla="*/ 76199 h 154781"/>
                    <a:gd name="connsiteX4" fmla="*/ 114300 w 150019"/>
                    <a:gd name="connsiteY4" fmla="*/ 154781 h 154781"/>
                    <a:gd name="connsiteX0" fmla="*/ 30957 w 152400"/>
                    <a:gd name="connsiteY0" fmla="*/ 154780 h 154781"/>
                    <a:gd name="connsiteX1" fmla="*/ 0 w 152400"/>
                    <a:gd name="connsiteY1" fmla="*/ 78580 h 154781"/>
                    <a:gd name="connsiteX2" fmla="*/ 76199 w 152400"/>
                    <a:gd name="connsiteY2" fmla="*/ 0 h 154781"/>
                    <a:gd name="connsiteX3" fmla="*/ 152400 w 152400"/>
                    <a:gd name="connsiteY3" fmla="*/ 76199 h 154781"/>
                    <a:gd name="connsiteX4" fmla="*/ 116681 w 152400"/>
                    <a:gd name="connsiteY4" fmla="*/ 154781 h 154781"/>
                    <a:gd name="connsiteX0" fmla="*/ 35719 w 157162"/>
                    <a:gd name="connsiteY0" fmla="*/ 154780 h 154781"/>
                    <a:gd name="connsiteX1" fmla="*/ 0 w 157162"/>
                    <a:gd name="connsiteY1" fmla="*/ 78580 h 154781"/>
                    <a:gd name="connsiteX2" fmla="*/ 80961 w 157162"/>
                    <a:gd name="connsiteY2" fmla="*/ 0 h 154781"/>
                    <a:gd name="connsiteX3" fmla="*/ 157162 w 157162"/>
                    <a:gd name="connsiteY3" fmla="*/ 76199 h 154781"/>
                    <a:gd name="connsiteX4" fmla="*/ 121443 w 157162"/>
                    <a:gd name="connsiteY4" fmla="*/ 154781 h 154781"/>
                    <a:gd name="connsiteX0" fmla="*/ 28576 w 150019"/>
                    <a:gd name="connsiteY0" fmla="*/ 154780 h 154781"/>
                    <a:gd name="connsiteX1" fmla="*/ 0 w 150019"/>
                    <a:gd name="connsiteY1" fmla="*/ 78580 h 154781"/>
                    <a:gd name="connsiteX2" fmla="*/ 73818 w 150019"/>
                    <a:gd name="connsiteY2" fmla="*/ 0 h 154781"/>
                    <a:gd name="connsiteX3" fmla="*/ 150019 w 150019"/>
                    <a:gd name="connsiteY3" fmla="*/ 76199 h 154781"/>
                    <a:gd name="connsiteX4" fmla="*/ 114300 w 150019"/>
                    <a:gd name="connsiteY4" fmla="*/ 154781 h 154781"/>
                    <a:gd name="connsiteX0" fmla="*/ 28576 w 150019"/>
                    <a:gd name="connsiteY0" fmla="*/ 154780 h 154781"/>
                    <a:gd name="connsiteX1" fmla="*/ 0 w 150019"/>
                    <a:gd name="connsiteY1" fmla="*/ 80962 h 154781"/>
                    <a:gd name="connsiteX2" fmla="*/ 73818 w 150019"/>
                    <a:gd name="connsiteY2" fmla="*/ 0 h 154781"/>
                    <a:gd name="connsiteX3" fmla="*/ 150019 w 150019"/>
                    <a:gd name="connsiteY3" fmla="*/ 76199 h 154781"/>
                    <a:gd name="connsiteX4" fmla="*/ 114300 w 150019"/>
                    <a:gd name="connsiteY4" fmla="*/ 154781 h 154781"/>
                    <a:gd name="connsiteX0" fmla="*/ 28576 w 150019"/>
                    <a:gd name="connsiteY0" fmla="*/ 154780 h 154781"/>
                    <a:gd name="connsiteX1" fmla="*/ 0 w 150019"/>
                    <a:gd name="connsiteY1" fmla="*/ 73818 h 154781"/>
                    <a:gd name="connsiteX2" fmla="*/ 73818 w 150019"/>
                    <a:gd name="connsiteY2" fmla="*/ 0 h 154781"/>
                    <a:gd name="connsiteX3" fmla="*/ 150019 w 150019"/>
                    <a:gd name="connsiteY3" fmla="*/ 76199 h 154781"/>
                    <a:gd name="connsiteX4" fmla="*/ 114300 w 150019"/>
                    <a:gd name="connsiteY4" fmla="*/ 154781 h 154781"/>
                    <a:gd name="connsiteX0" fmla="*/ 30958 w 152401"/>
                    <a:gd name="connsiteY0" fmla="*/ 154780 h 154781"/>
                    <a:gd name="connsiteX1" fmla="*/ 0 w 152401"/>
                    <a:gd name="connsiteY1" fmla="*/ 73818 h 154781"/>
                    <a:gd name="connsiteX2" fmla="*/ 76200 w 152401"/>
                    <a:gd name="connsiteY2" fmla="*/ 0 h 154781"/>
                    <a:gd name="connsiteX3" fmla="*/ 152401 w 152401"/>
                    <a:gd name="connsiteY3" fmla="*/ 76199 h 154781"/>
                    <a:gd name="connsiteX4" fmla="*/ 116682 w 152401"/>
                    <a:gd name="connsiteY4" fmla="*/ 154781 h 154781"/>
                    <a:gd name="connsiteX0" fmla="*/ 30958 w 152401"/>
                    <a:gd name="connsiteY0" fmla="*/ 154780 h 154781"/>
                    <a:gd name="connsiteX1" fmla="*/ 0 w 152401"/>
                    <a:gd name="connsiteY1" fmla="*/ 73818 h 154781"/>
                    <a:gd name="connsiteX2" fmla="*/ 76200 w 152401"/>
                    <a:gd name="connsiteY2" fmla="*/ 0 h 154781"/>
                    <a:gd name="connsiteX3" fmla="*/ 152401 w 152401"/>
                    <a:gd name="connsiteY3" fmla="*/ 76199 h 154781"/>
                    <a:gd name="connsiteX4" fmla="*/ 116682 w 152401"/>
                    <a:gd name="connsiteY4" fmla="*/ 154781 h 154781"/>
                    <a:gd name="connsiteX0" fmla="*/ 33339 w 154782"/>
                    <a:gd name="connsiteY0" fmla="*/ 154780 h 154781"/>
                    <a:gd name="connsiteX1" fmla="*/ 0 w 154782"/>
                    <a:gd name="connsiteY1" fmla="*/ 78580 h 154781"/>
                    <a:gd name="connsiteX2" fmla="*/ 78581 w 154782"/>
                    <a:gd name="connsiteY2" fmla="*/ 0 h 154781"/>
                    <a:gd name="connsiteX3" fmla="*/ 154782 w 154782"/>
                    <a:gd name="connsiteY3" fmla="*/ 76199 h 154781"/>
                    <a:gd name="connsiteX4" fmla="*/ 119063 w 154782"/>
                    <a:gd name="connsiteY4" fmla="*/ 154781 h 154781"/>
                    <a:gd name="connsiteX0" fmla="*/ 28576 w 150019"/>
                    <a:gd name="connsiteY0" fmla="*/ 154780 h 154781"/>
                    <a:gd name="connsiteX1" fmla="*/ 0 w 150019"/>
                    <a:gd name="connsiteY1" fmla="*/ 76199 h 154781"/>
                    <a:gd name="connsiteX2" fmla="*/ 73818 w 150019"/>
                    <a:gd name="connsiteY2" fmla="*/ 0 h 154781"/>
                    <a:gd name="connsiteX3" fmla="*/ 150019 w 150019"/>
                    <a:gd name="connsiteY3" fmla="*/ 76199 h 154781"/>
                    <a:gd name="connsiteX4" fmla="*/ 114300 w 150019"/>
                    <a:gd name="connsiteY4" fmla="*/ 154781 h 154781"/>
                    <a:gd name="connsiteX0" fmla="*/ 30958 w 152401"/>
                    <a:gd name="connsiteY0" fmla="*/ 154780 h 154781"/>
                    <a:gd name="connsiteX1" fmla="*/ 0 w 152401"/>
                    <a:gd name="connsiteY1" fmla="*/ 73818 h 154781"/>
                    <a:gd name="connsiteX2" fmla="*/ 76200 w 152401"/>
                    <a:gd name="connsiteY2" fmla="*/ 0 h 154781"/>
                    <a:gd name="connsiteX3" fmla="*/ 152401 w 152401"/>
                    <a:gd name="connsiteY3" fmla="*/ 76199 h 154781"/>
                    <a:gd name="connsiteX4" fmla="*/ 116682 w 152401"/>
                    <a:gd name="connsiteY4" fmla="*/ 154781 h 154781"/>
                    <a:gd name="connsiteX0" fmla="*/ 30958 w 152401"/>
                    <a:gd name="connsiteY0" fmla="*/ 154780 h 154781"/>
                    <a:gd name="connsiteX1" fmla="*/ 0 w 152401"/>
                    <a:gd name="connsiteY1" fmla="*/ 76199 h 154781"/>
                    <a:gd name="connsiteX2" fmla="*/ 76200 w 152401"/>
                    <a:gd name="connsiteY2" fmla="*/ 0 h 154781"/>
                    <a:gd name="connsiteX3" fmla="*/ 152401 w 152401"/>
                    <a:gd name="connsiteY3" fmla="*/ 76199 h 154781"/>
                    <a:gd name="connsiteX4" fmla="*/ 116682 w 152401"/>
                    <a:gd name="connsiteY4" fmla="*/ 154781 h 154781"/>
                    <a:gd name="connsiteX0" fmla="*/ 35721 w 152401"/>
                    <a:gd name="connsiteY0" fmla="*/ 150017 h 154781"/>
                    <a:gd name="connsiteX1" fmla="*/ 0 w 152401"/>
                    <a:gd name="connsiteY1" fmla="*/ 76199 h 154781"/>
                    <a:gd name="connsiteX2" fmla="*/ 76200 w 152401"/>
                    <a:gd name="connsiteY2" fmla="*/ 0 h 154781"/>
                    <a:gd name="connsiteX3" fmla="*/ 152401 w 152401"/>
                    <a:gd name="connsiteY3" fmla="*/ 76199 h 154781"/>
                    <a:gd name="connsiteX4" fmla="*/ 116682 w 152401"/>
                    <a:gd name="connsiteY4" fmla="*/ 154781 h 154781"/>
                    <a:gd name="connsiteX0" fmla="*/ 35721 w 152401"/>
                    <a:gd name="connsiteY0" fmla="*/ 150017 h 154781"/>
                    <a:gd name="connsiteX1" fmla="*/ 0 w 152401"/>
                    <a:gd name="connsiteY1" fmla="*/ 76199 h 154781"/>
                    <a:gd name="connsiteX2" fmla="*/ 76200 w 152401"/>
                    <a:gd name="connsiteY2" fmla="*/ 0 h 154781"/>
                    <a:gd name="connsiteX3" fmla="*/ 152401 w 152401"/>
                    <a:gd name="connsiteY3" fmla="*/ 76199 h 154781"/>
                    <a:gd name="connsiteX4" fmla="*/ 123826 w 152401"/>
                    <a:gd name="connsiteY4" fmla="*/ 154781 h 154781"/>
                    <a:gd name="connsiteX0" fmla="*/ 35721 w 152401"/>
                    <a:gd name="connsiteY0" fmla="*/ 150017 h 152400"/>
                    <a:gd name="connsiteX1" fmla="*/ 0 w 152401"/>
                    <a:gd name="connsiteY1" fmla="*/ 76199 h 152400"/>
                    <a:gd name="connsiteX2" fmla="*/ 76200 w 152401"/>
                    <a:gd name="connsiteY2" fmla="*/ 0 h 152400"/>
                    <a:gd name="connsiteX3" fmla="*/ 152401 w 152401"/>
                    <a:gd name="connsiteY3" fmla="*/ 76199 h 152400"/>
                    <a:gd name="connsiteX4" fmla="*/ 121445 w 152401"/>
                    <a:gd name="connsiteY4" fmla="*/ 152400 h 152400"/>
                    <a:gd name="connsiteX0" fmla="*/ 35721 w 152401"/>
                    <a:gd name="connsiteY0" fmla="*/ 150017 h 150017"/>
                    <a:gd name="connsiteX1" fmla="*/ 0 w 152401"/>
                    <a:gd name="connsiteY1" fmla="*/ 76199 h 150017"/>
                    <a:gd name="connsiteX2" fmla="*/ 76200 w 152401"/>
                    <a:gd name="connsiteY2" fmla="*/ 0 h 150017"/>
                    <a:gd name="connsiteX3" fmla="*/ 152401 w 152401"/>
                    <a:gd name="connsiteY3" fmla="*/ 76199 h 150017"/>
                    <a:gd name="connsiteX4" fmla="*/ 119064 w 152401"/>
                    <a:gd name="connsiteY4" fmla="*/ 147638 h 150017"/>
                    <a:gd name="connsiteX0" fmla="*/ 35721 w 152401"/>
                    <a:gd name="connsiteY0" fmla="*/ 150017 h 150020"/>
                    <a:gd name="connsiteX1" fmla="*/ 0 w 152401"/>
                    <a:gd name="connsiteY1" fmla="*/ 76199 h 150020"/>
                    <a:gd name="connsiteX2" fmla="*/ 76200 w 152401"/>
                    <a:gd name="connsiteY2" fmla="*/ 0 h 150020"/>
                    <a:gd name="connsiteX3" fmla="*/ 152401 w 152401"/>
                    <a:gd name="connsiteY3" fmla="*/ 76199 h 150020"/>
                    <a:gd name="connsiteX4" fmla="*/ 116682 w 152401"/>
                    <a:gd name="connsiteY4" fmla="*/ 150020 h 150020"/>
                    <a:gd name="connsiteX0" fmla="*/ 35721 w 152401"/>
                    <a:gd name="connsiteY0" fmla="*/ 150017 h 150020"/>
                    <a:gd name="connsiteX1" fmla="*/ 0 w 152401"/>
                    <a:gd name="connsiteY1" fmla="*/ 76199 h 150020"/>
                    <a:gd name="connsiteX2" fmla="*/ 76200 w 152401"/>
                    <a:gd name="connsiteY2" fmla="*/ 0 h 150020"/>
                    <a:gd name="connsiteX3" fmla="*/ 152401 w 152401"/>
                    <a:gd name="connsiteY3" fmla="*/ 76199 h 150020"/>
                    <a:gd name="connsiteX4" fmla="*/ 116682 w 152401"/>
                    <a:gd name="connsiteY4" fmla="*/ 150020 h 150020"/>
                    <a:gd name="connsiteX0" fmla="*/ 35721 w 152401"/>
                    <a:gd name="connsiteY0" fmla="*/ 150017 h 150020"/>
                    <a:gd name="connsiteX1" fmla="*/ 0 w 152401"/>
                    <a:gd name="connsiteY1" fmla="*/ 76199 h 150020"/>
                    <a:gd name="connsiteX2" fmla="*/ 76200 w 152401"/>
                    <a:gd name="connsiteY2" fmla="*/ 0 h 150020"/>
                    <a:gd name="connsiteX3" fmla="*/ 152401 w 152401"/>
                    <a:gd name="connsiteY3" fmla="*/ 76199 h 150020"/>
                    <a:gd name="connsiteX4" fmla="*/ 116682 w 152401"/>
                    <a:gd name="connsiteY4" fmla="*/ 150020 h 150020"/>
                    <a:gd name="connsiteX0" fmla="*/ 35721 w 152401"/>
                    <a:gd name="connsiteY0" fmla="*/ 150017 h 150020"/>
                    <a:gd name="connsiteX1" fmla="*/ 0 w 152401"/>
                    <a:gd name="connsiteY1" fmla="*/ 76199 h 150020"/>
                    <a:gd name="connsiteX2" fmla="*/ 76200 w 152401"/>
                    <a:gd name="connsiteY2" fmla="*/ 0 h 150020"/>
                    <a:gd name="connsiteX3" fmla="*/ 152401 w 152401"/>
                    <a:gd name="connsiteY3" fmla="*/ 76199 h 150020"/>
                    <a:gd name="connsiteX4" fmla="*/ 116682 w 152401"/>
                    <a:gd name="connsiteY4" fmla="*/ 150020 h 150020"/>
                    <a:gd name="connsiteX0" fmla="*/ 35721 w 152401"/>
                    <a:gd name="connsiteY0" fmla="*/ 150017 h 150020"/>
                    <a:gd name="connsiteX1" fmla="*/ 0 w 152401"/>
                    <a:gd name="connsiteY1" fmla="*/ 76199 h 150020"/>
                    <a:gd name="connsiteX2" fmla="*/ 76200 w 152401"/>
                    <a:gd name="connsiteY2" fmla="*/ 0 h 150020"/>
                    <a:gd name="connsiteX3" fmla="*/ 152401 w 152401"/>
                    <a:gd name="connsiteY3" fmla="*/ 76199 h 150020"/>
                    <a:gd name="connsiteX4" fmla="*/ 116682 w 152401"/>
                    <a:gd name="connsiteY4" fmla="*/ 150020 h 150020"/>
                    <a:gd name="connsiteX0" fmla="*/ 35721 w 153268"/>
                    <a:gd name="connsiteY0" fmla="*/ 150017 h 150020"/>
                    <a:gd name="connsiteX1" fmla="*/ 0 w 153268"/>
                    <a:gd name="connsiteY1" fmla="*/ 76199 h 150020"/>
                    <a:gd name="connsiteX2" fmla="*/ 76200 w 153268"/>
                    <a:gd name="connsiteY2" fmla="*/ 0 h 150020"/>
                    <a:gd name="connsiteX3" fmla="*/ 152401 w 153268"/>
                    <a:gd name="connsiteY3" fmla="*/ 76199 h 150020"/>
                    <a:gd name="connsiteX4" fmla="*/ 116682 w 153268"/>
                    <a:gd name="connsiteY4" fmla="*/ 150020 h 150020"/>
                    <a:gd name="connsiteX0" fmla="*/ 35721 w 153268"/>
                    <a:gd name="connsiteY0" fmla="*/ 150017 h 150020"/>
                    <a:gd name="connsiteX1" fmla="*/ 0 w 153268"/>
                    <a:gd name="connsiteY1" fmla="*/ 76199 h 150020"/>
                    <a:gd name="connsiteX2" fmla="*/ 76200 w 153268"/>
                    <a:gd name="connsiteY2" fmla="*/ 0 h 150020"/>
                    <a:gd name="connsiteX3" fmla="*/ 152401 w 153268"/>
                    <a:gd name="connsiteY3" fmla="*/ 76199 h 150020"/>
                    <a:gd name="connsiteX4" fmla="*/ 116682 w 153268"/>
                    <a:gd name="connsiteY4" fmla="*/ 150020 h 150020"/>
                    <a:gd name="connsiteX0" fmla="*/ 35721 w 153268"/>
                    <a:gd name="connsiteY0" fmla="*/ 150017 h 150020"/>
                    <a:gd name="connsiteX1" fmla="*/ 0 w 153268"/>
                    <a:gd name="connsiteY1" fmla="*/ 76199 h 150020"/>
                    <a:gd name="connsiteX2" fmla="*/ 76200 w 153268"/>
                    <a:gd name="connsiteY2" fmla="*/ 0 h 150020"/>
                    <a:gd name="connsiteX3" fmla="*/ 152401 w 153268"/>
                    <a:gd name="connsiteY3" fmla="*/ 76199 h 150020"/>
                    <a:gd name="connsiteX4" fmla="*/ 116682 w 153268"/>
                    <a:gd name="connsiteY4" fmla="*/ 150020 h 150020"/>
                    <a:gd name="connsiteX0" fmla="*/ 35721 w 153268"/>
                    <a:gd name="connsiteY0" fmla="*/ 150017 h 150020"/>
                    <a:gd name="connsiteX1" fmla="*/ 0 w 153268"/>
                    <a:gd name="connsiteY1" fmla="*/ 76199 h 150020"/>
                    <a:gd name="connsiteX2" fmla="*/ 76200 w 153268"/>
                    <a:gd name="connsiteY2" fmla="*/ 0 h 150020"/>
                    <a:gd name="connsiteX3" fmla="*/ 152401 w 153268"/>
                    <a:gd name="connsiteY3" fmla="*/ 76199 h 150020"/>
                    <a:gd name="connsiteX4" fmla="*/ 116682 w 153268"/>
                    <a:gd name="connsiteY4" fmla="*/ 150020 h 150020"/>
                    <a:gd name="connsiteX0" fmla="*/ 35721 w 153268"/>
                    <a:gd name="connsiteY0" fmla="*/ 150017 h 150020"/>
                    <a:gd name="connsiteX1" fmla="*/ 0 w 153268"/>
                    <a:gd name="connsiteY1" fmla="*/ 76199 h 150020"/>
                    <a:gd name="connsiteX2" fmla="*/ 76200 w 153268"/>
                    <a:gd name="connsiteY2" fmla="*/ 0 h 150020"/>
                    <a:gd name="connsiteX3" fmla="*/ 152401 w 153268"/>
                    <a:gd name="connsiteY3" fmla="*/ 76199 h 150020"/>
                    <a:gd name="connsiteX4" fmla="*/ 116682 w 153268"/>
                    <a:gd name="connsiteY4" fmla="*/ 150020 h 150020"/>
                    <a:gd name="connsiteX0" fmla="*/ 35721 w 153268"/>
                    <a:gd name="connsiteY0" fmla="*/ 150017 h 150020"/>
                    <a:gd name="connsiteX1" fmla="*/ 0 w 153268"/>
                    <a:gd name="connsiteY1" fmla="*/ 76199 h 150020"/>
                    <a:gd name="connsiteX2" fmla="*/ 76200 w 153268"/>
                    <a:gd name="connsiteY2" fmla="*/ 0 h 150020"/>
                    <a:gd name="connsiteX3" fmla="*/ 152401 w 153268"/>
                    <a:gd name="connsiteY3" fmla="*/ 76199 h 150020"/>
                    <a:gd name="connsiteX4" fmla="*/ 116682 w 153268"/>
                    <a:gd name="connsiteY4" fmla="*/ 150020 h 150020"/>
                    <a:gd name="connsiteX0" fmla="*/ 0 w 117547"/>
                    <a:gd name="connsiteY0" fmla="*/ 150017 h 150020"/>
                    <a:gd name="connsiteX1" fmla="*/ 40479 w 117547"/>
                    <a:gd name="connsiteY1" fmla="*/ 0 h 150020"/>
                    <a:gd name="connsiteX2" fmla="*/ 116680 w 117547"/>
                    <a:gd name="connsiteY2" fmla="*/ 76199 h 150020"/>
                    <a:gd name="connsiteX3" fmla="*/ 80961 w 117547"/>
                    <a:gd name="connsiteY3" fmla="*/ 150020 h 150020"/>
                    <a:gd name="connsiteX0" fmla="*/ 0 w 77068"/>
                    <a:gd name="connsiteY0" fmla="*/ 0 h 150020"/>
                    <a:gd name="connsiteX1" fmla="*/ 76201 w 77068"/>
                    <a:gd name="connsiteY1" fmla="*/ 76199 h 150020"/>
                    <a:gd name="connsiteX2" fmla="*/ 40482 w 77068"/>
                    <a:gd name="connsiteY2" fmla="*/ 150020 h 15002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77068" h="150020">
                      <a:moveTo>
                        <a:pt x="0" y="0"/>
                      </a:moveTo>
                      <a:cubicBezTo>
                        <a:pt x="77787" y="1588"/>
                        <a:pt x="79376" y="29368"/>
                        <a:pt x="76201" y="76199"/>
                      </a:cubicBezTo>
                      <a:cubicBezTo>
                        <a:pt x="71439" y="131762"/>
                        <a:pt x="52388" y="125413"/>
                        <a:pt x="40482" y="150020"/>
                      </a:cubicBezTo>
                    </a:path>
                  </a:pathLst>
                </a:custGeom>
                <a:noFill/>
                <a:ln w="25400">
                  <a:solidFill>
                    <a:srgbClr val="6969B6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CA" dirty="0"/>
                </a:p>
              </p:txBody>
            </p:sp>
            <p:sp>
              <p:nvSpPr>
                <p:cNvPr id="62" name="Freeform 61"/>
                <p:cNvSpPr/>
                <p:nvPr/>
              </p:nvSpPr>
              <p:spPr>
                <a:xfrm flipH="1">
                  <a:off x="534893" y="1981085"/>
                  <a:ext cx="77068" cy="150020"/>
                </a:xfrm>
                <a:custGeom>
                  <a:avLst/>
                  <a:gdLst>
                    <a:gd name="connsiteX0" fmla="*/ 0 w 295275"/>
                    <a:gd name="connsiteY0" fmla="*/ 152400 h 152400"/>
                    <a:gd name="connsiteX1" fmla="*/ 0 w 295275"/>
                    <a:gd name="connsiteY1" fmla="*/ 152400 h 152400"/>
                    <a:gd name="connsiteX2" fmla="*/ 66675 w 295275"/>
                    <a:gd name="connsiteY2" fmla="*/ 123825 h 152400"/>
                    <a:gd name="connsiteX3" fmla="*/ 38100 w 295275"/>
                    <a:gd name="connsiteY3" fmla="*/ 47625 h 152400"/>
                    <a:gd name="connsiteX4" fmla="*/ 142875 w 295275"/>
                    <a:gd name="connsiteY4" fmla="*/ 0 h 152400"/>
                    <a:gd name="connsiteX5" fmla="*/ 238125 w 295275"/>
                    <a:gd name="connsiteY5" fmla="*/ 47625 h 152400"/>
                    <a:gd name="connsiteX6" fmla="*/ 209550 w 295275"/>
                    <a:gd name="connsiteY6" fmla="*/ 133350 h 152400"/>
                    <a:gd name="connsiteX7" fmla="*/ 295275 w 295275"/>
                    <a:gd name="connsiteY7" fmla="*/ 152400 h 152400"/>
                    <a:gd name="connsiteX0" fmla="*/ 0 w 277485"/>
                    <a:gd name="connsiteY0" fmla="*/ 152400 h 163073"/>
                    <a:gd name="connsiteX1" fmla="*/ 0 w 277485"/>
                    <a:gd name="connsiteY1" fmla="*/ 152400 h 163073"/>
                    <a:gd name="connsiteX2" fmla="*/ 66675 w 277485"/>
                    <a:gd name="connsiteY2" fmla="*/ 123825 h 163073"/>
                    <a:gd name="connsiteX3" fmla="*/ 38100 w 277485"/>
                    <a:gd name="connsiteY3" fmla="*/ 47625 h 163073"/>
                    <a:gd name="connsiteX4" fmla="*/ 142875 w 277485"/>
                    <a:gd name="connsiteY4" fmla="*/ 0 h 163073"/>
                    <a:gd name="connsiteX5" fmla="*/ 238125 w 277485"/>
                    <a:gd name="connsiteY5" fmla="*/ 47625 h 163073"/>
                    <a:gd name="connsiteX6" fmla="*/ 209550 w 277485"/>
                    <a:gd name="connsiteY6" fmla="*/ 133350 h 163073"/>
                    <a:gd name="connsiteX7" fmla="*/ 277485 w 277485"/>
                    <a:gd name="connsiteY7" fmla="*/ 163073 h 163073"/>
                    <a:gd name="connsiteX0" fmla="*/ 0 w 277485"/>
                    <a:gd name="connsiteY0" fmla="*/ 152400 h 163073"/>
                    <a:gd name="connsiteX1" fmla="*/ 21348 w 277485"/>
                    <a:gd name="connsiteY1" fmla="*/ 141726 h 163073"/>
                    <a:gd name="connsiteX2" fmla="*/ 66675 w 277485"/>
                    <a:gd name="connsiteY2" fmla="*/ 123825 h 163073"/>
                    <a:gd name="connsiteX3" fmla="*/ 38100 w 277485"/>
                    <a:gd name="connsiteY3" fmla="*/ 47625 h 163073"/>
                    <a:gd name="connsiteX4" fmla="*/ 142875 w 277485"/>
                    <a:gd name="connsiteY4" fmla="*/ 0 h 163073"/>
                    <a:gd name="connsiteX5" fmla="*/ 238125 w 277485"/>
                    <a:gd name="connsiteY5" fmla="*/ 47625 h 163073"/>
                    <a:gd name="connsiteX6" fmla="*/ 209550 w 277485"/>
                    <a:gd name="connsiteY6" fmla="*/ 133350 h 163073"/>
                    <a:gd name="connsiteX7" fmla="*/ 277485 w 277485"/>
                    <a:gd name="connsiteY7" fmla="*/ 163073 h 163073"/>
                    <a:gd name="connsiteX0" fmla="*/ 35654 w 256212"/>
                    <a:gd name="connsiteY0" fmla="*/ 163073 h 163073"/>
                    <a:gd name="connsiteX1" fmla="*/ 75 w 256212"/>
                    <a:gd name="connsiteY1" fmla="*/ 141726 h 163073"/>
                    <a:gd name="connsiteX2" fmla="*/ 45402 w 256212"/>
                    <a:gd name="connsiteY2" fmla="*/ 123825 h 163073"/>
                    <a:gd name="connsiteX3" fmla="*/ 16827 w 256212"/>
                    <a:gd name="connsiteY3" fmla="*/ 47625 h 163073"/>
                    <a:gd name="connsiteX4" fmla="*/ 121602 w 256212"/>
                    <a:gd name="connsiteY4" fmla="*/ 0 h 163073"/>
                    <a:gd name="connsiteX5" fmla="*/ 216852 w 256212"/>
                    <a:gd name="connsiteY5" fmla="*/ 47625 h 163073"/>
                    <a:gd name="connsiteX6" fmla="*/ 188277 w 256212"/>
                    <a:gd name="connsiteY6" fmla="*/ 133350 h 163073"/>
                    <a:gd name="connsiteX7" fmla="*/ 256212 w 256212"/>
                    <a:gd name="connsiteY7" fmla="*/ 163073 h 163073"/>
                    <a:gd name="connsiteX0" fmla="*/ 0 w 256137"/>
                    <a:gd name="connsiteY0" fmla="*/ 141726 h 163073"/>
                    <a:gd name="connsiteX1" fmla="*/ 45327 w 256137"/>
                    <a:gd name="connsiteY1" fmla="*/ 123825 h 163073"/>
                    <a:gd name="connsiteX2" fmla="*/ 16752 w 256137"/>
                    <a:gd name="connsiteY2" fmla="*/ 47625 h 163073"/>
                    <a:gd name="connsiteX3" fmla="*/ 121527 w 256137"/>
                    <a:gd name="connsiteY3" fmla="*/ 0 h 163073"/>
                    <a:gd name="connsiteX4" fmla="*/ 216777 w 256137"/>
                    <a:gd name="connsiteY4" fmla="*/ 47625 h 163073"/>
                    <a:gd name="connsiteX5" fmla="*/ 188202 w 256137"/>
                    <a:gd name="connsiteY5" fmla="*/ 133350 h 163073"/>
                    <a:gd name="connsiteX6" fmla="*/ 256137 w 256137"/>
                    <a:gd name="connsiteY6" fmla="*/ 163073 h 163073"/>
                    <a:gd name="connsiteX0" fmla="*/ 8153 w 239385"/>
                    <a:gd name="connsiteY0" fmla="*/ 152400 h 163073"/>
                    <a:gd name="connsiteX1" fmla="*/ 28575 w 239385"/>
                    <a:gd name="connsiteY1" fmla="*/ 123825 h 163073"/>
                    <a:gd name="connsiteX2" fmla="*/ 0 w 239385"/>
                    <a:gd name="connsiteY2" fmla="*/ 47625 h 163073"/>
                    <a:gd name="connsiteX3" fmla="*/ 104775 w 239385"/>
                    <a:gd name="connsiteY3" fmla="*/ 0 h 163073"/>
                    <a:gd name="connsiteX4" fmla="*/ 200025 w 239385"/>
                    <a:gd name="connsiteY4" fmla="*/ 47625 h 163073"/>
                    <a:gd name="connsiteX5" fmla="*/ 171450 w 239385"/>
                    <a:gd name="connsiteY5" fmla="*/ 133350 h 163073"/>
                    <a:gd name="connsiteX6" fmla="*/ 239385 w 239385"/>
                    <a:gd name="connsiteY6" fmla="*/ 163073 h 163073"/>
                    <a:gd name="connsiteX0" fmla="*/ 8153 w 239385"/>
                    <a:gd name="connsiteY0" fmla="*/ 152400 h 163073"/>
                    <a:gd name="connsiteX1" fmla="*/ 35719 w 239385"/>
                    <a:gd name="connsiteY1" fmla="*/ 138112 h 163073"/>
                    <a:gd name="connsiteX2" fmla="*/ 0 w 239385"/>
                    <a:gd name="connsiteY2" fmla="*/ 47625 h 163073"/>
                    <a:gd name="connsiteX3" fmla="*/ 104775 w 239385"/>
                    <a:gd name="connsiteY3" fmla="*/ 0 h 163073"/>
                    <a:gd name="connsiteX4" fmla="*/ 200025 w 239385"/>
                    <a:gd name="connsiteY4" fmla="*/ 47625 h 163073"/>
                    <a:gd name="connsiteX5" fmla="*/ 171450 w 239385"/>
                    <a:gd name="connsiteY5" fmla="*/ 133350 h 163073"/>
                    <a:gd name="connsiteX6" fmla="*/ 239385 w 239385"/>
                    <a:gd name="connsiteY6" fmla="*/ 163073 h 163073"/>
                    <a:gd name="connsiteX0" fmla="*/ 35719 w 239385"/>
                    <a:gd name="connsiteY0" fmla="*/ 138112 h 163073"/>
                    <a:gd name="connsiteX1" fmla="*/ 0 w 239385"/>
                    <a:gd name="connsiteY1" fmla="*/ 47625 h 163073"/>
                    <a:gd name="connsiteX2" fmla="*/ 104775 w 239385"/>
                    <a:gd name="connsiteY2" fmla="*/ 0 h 163073"/>
                    <a:gd name="connsiteX3" fmla="*/ 200025 w 239385"/>
                    <a:gd name="connsiteY3" fmla="*/ 47625 h 163073"/>
                    <a:gd name="connsiteX4" fmla="*/ 171450 w 239385"/>
                    <a:gd name="connsiteY4" fmla="*/ 133350 h 163073"/>
                    <a:gd name="connsiteX5" fmla="*/ 239385 w 239385"/>
                    <a:gd name="connsiteY5" fmla="*/ 163073 h 163073"/>
                    <a:gd name="connsiteX0" fmla="*/ 45244 w 239385"/>
                    <a:gd name="connsiteY0" fmla="*/ 138112 h 163073"/>
                    <a:gd name="connsiteX1" fmla="*/ 0 w 239385"/>
                    <a:gd name="connsiteY1" fmla="*/ 47625 h 163073"/>
                    <a:gd name="connsiteX2" fmla="*/ 104775 w 239385"/>
                    <a:gd name="connsiteY2" fmla="*/ 0 h 163073"/>
                    <a:gd name="connsiteX3" fmla="*/ 200025 w 239385"/>
                    <a:gd name="connsiteY3" fmla="*/ 47625 h 163073"/>
                    <a:gd name="connsiteX4" fmla="*/ 171450 w 239385"/>
                    <a:gd name="connsiteY4" fmla="*/ 133350 h 163073"/>
                    <a:gd name="connsiteX5" fmla="*/ 239385 w 239385"/>
                    <a:gd name="connsiteY5" fmla="*/ 163073 h 163073"/>
                    <a:gd name="connsiteX0" fmla="*/ 45244 w 200025"/>
                    <a:gd name="connsiteY0" fmla="*/ 138112 h 138112"/>
                    <a:gd name="connsiteX1" fmla="*/ 0 w 200025"/>
                    <a:gd name="connsiteY1" fmla="*/ 47625 h 138112"/>
                    <a:gd name="connsiteX2" fmla="*/ 104775 w 200025"/>
                    <a:gd name="connsiteY2" fmla="*/ 0 h 138112"/>
                    <a:gd name="connsiteX3" fmla="*/ 200025 w 200025"/>
                    <a:gd name="connsiteY3" fmla="*/ 47625 h 138112"/>
                    <a:gd name="connsiteX4" fmla="*/ 171450 w 200025"/>
                    <a:gd name="connsiteY4" fmla="*/ 133350 h 138112"/>
                    <a:gd name="connsiteX0" fmla="*/ 45244 w 200025"/>
                    <a:gd name="connsiteY0" fmla="*/ 138112 h 138112"/>
                    <a:gd name="connsiteX1" fmla="*/ 0 w 200025"/>
                    <a:gd name="connsiteY1" fmla="*/ 47625 h 138112"/>
                    <a:gd name="connsiteX2" fmla="*/ 104775 w 200025"/>
                    <a:gd name="connsiteY2" fmla="*/ 0 h 138112"/>
                    <a:gd name="connsiteX3" fmla="*/ 200025 w 200025"/>
                    <a:gd name="connsiteY3" fmla="*/ 47625 h 138112"/>
                    <a:gd name="connsiteX4" fmla="*/ 164306 w 200025"/>
                    <a:gd name="connsiteY4" fmla="*/ 135731 h 138112"/>
                    <a:gd name="connsiteX0" fmla="*/ 45244 w 200025"/>
                    <a:gd name="connsiteY0" fmla="*/ 150018 h 150018"/>
                    <a:gd name="connsiteX1" fmla="*/ 0 w 200025"/>
                    <a:gd name="connsiteY1" fmla="*/ 59531 h 150018"/>
                    <a:gd name="connsiteX2" fmla="*/ 107156 w 200025"/>
                    <a:gd name="connsiteY2" fmla="*/ 0 h 150018"/>
                    <a:gd name="connsiteX3" fmla="*/ 200025 w 200025"/>
                    <a:gd name="connsiteY3" fmla="*/ 59531 h 150018"/>
                    <a:gd name="connsiteX4" fmla="*/ 164306 w 200025"/>
                    <a:gd name="connsiteY4" fmla="*/ 147637 h 150018"/>
                    <a:gd name="connsiteX0" fmla="*/ 45244 w 216694"/>
                    <a:gd name="connsiteY0" fmla="*/ 150018 h 150018"/>
                    <a:gd name="connsiteX1" fmla="*/ 0 w 216694"/>
                    <a:gd name="connsiteY1" fmla="*/ 59531 h 150018"/>
                    <a:gd name="connsiteX2" fmla="*/ 107156 w 216694"/>
                    <a:gd name="connsiteY2" fmla="*/ 0 h 150018"/>
                    <a:gd name="connsiteX3" fmla="*/ 216694 w 216694"/>
                    <a:gd name="connsiteY3" fmla="*/ 80962 h 150018"/>
                    <a:gd name="connsiteX4" fmla="*/ 164306 w 216694"/>
                    <a:gd name="connsiteY4" fmla="*/ 147637 h 150018"/>
                    <a:gd name="connsiteX0" fmla="*/ 45244 w 226219"/>
                    <a:gd name="connsiteY0" fmla="*/ 150018 h 150018"/>
                    <a:gd name="connsiteX1" fmla="*/ 0 w 226219"/>
                    <a:gd name="connsiteY1" fmla="*/ 59531 h 150018"/>
                    <a:gd name="connsiteX2" fmla="*/ 107156 w 226219"/>
                    <a:gd name="connsiteY2" fmla="*/ 0 h 150018"/>
                    <a:gd name="connsiteX3" fmla="*/ 226219 w 226219"/>
                    <a:gd name="connsiteY3" fmla="*/ 83343 h 150018"/>
                    <a:gd name="connsiteX4" fmla="*/ 164306 w 226219"/>
                    <a:gd name="connsiteY4" fmla="*/ 147637 h 150018"/>
                    <a:gd name="connsiteX0" fmla="*/ 54769 w 235744"/>
                    <a:gd name="connsiteY0" fmla="*/ 150018 h 150018"/>
                    <a:gd name="connsiteX1" fmla="*/ 0 w 235744"/>
                    <a:gd name="connsiteY1" fmla="*/ 83343 h 150018"/>
                    <a:gd name="connsiteX2" fmla="*/ 116681 w 235744"/>
                    <a:gd name="connsiteY2" fmla="*/ 0 h 150018"/>
                    <a:gd name="connsiteX3" fmla="*/ 235744 w 235744"/>
                    <a:gd name="connsiteY3" fmla="*/ 83343 h 150018"/>
                    <a:gd name="connsiteX4" fmla="*/ 173831 w 235744"/>
                    <a:gd name="connsiteY4" fmla="*/ 147637 h 150018"/>
                    <a:gd name="connsiteX0" fmla="*/ 54769 w 235744"/>
                    <a:gd name="connsiteY0" fmla="*/ 150018 h 157162"/>
                    <a:gd name="connsiteX1" fmla="*/ 0 w 235744"/>
                    <a:gd name="connsiteY1" fmla="*/ 83343 h 157162"/>
                    <a:gd name="connsiteX2" fmla="*/ 116681 w 235744"/>
                    <a:gd name="connsiteY2" fmla="*/ 0 h 157162"/>
                    <a:gd name="connsiteX3" fmla="*/ 235744 w 235744"/>
                    <a:gd name="connsiteY3" fmla="*/ 83343 h 157162"/>
                    <a:gd name="connsiteX4" fmla="*/ 159544 w 235744"/>
                    <a:gd name="connsiteY4" fmla="*/ 157162 h 157162"/>
                    <a:gd name="connsiteX0" fmla="*/ 71438 w 235744"/>
                    <a:gd name="connsiteY0" fmla="*/ 157161 h 157162"/>
                    <a:gd name="connsiteX1" fmla="*/ 0 w 235744"/>
                    <a:gd name="connsiteY1" fmla="*/ 83343 h 157162"/>
                    <a:gd name="connsiteX2" fmla="*/ 116681 w 235744"/>
                    <a:gd name="connsiteY2" fmla="*/ 0 h 157162"/>
                    <a:gd name="connsiteX3" fmla="*/ 235744 w 235744"/>
                    <a:gd name="connsiteY3" fmla="*/ 83343 h 157162"/>
                    <a:gd name="connsiteX4" fmla="*/ 159544 w 235744"/>
                    <a:gd name="connsiteY4" fmla="*/ 157162 h 157162"/>
                    <a:gd name="connsiteX0" fmla="*/ 73820 w 235744"/>
                    <a:gd name="connsiteY0" fmla="*/ 157161 h 157162"/>
                    <a:gd name="connsiteX1" fmla="*/ 0 w 235744"/>
                    <a:gd name="connsiteY1" fmla="*/ 83343 h 157162"/>
                    <a:gd name="connsiteX2" fmla="*/ 116681 w 235744"/>
                    <a:gd name="connsiteY2" fmla="*/ 0 h 157162"/>
                    <a:gd name="connsiteX3" fmla="*/ 235744 w 235744"/>
                    <a:gd name="connsiteY3" fmla="*/ 83343 h 157162"/>
                    <a:gd name="connsiteX4" fmla="*/ 159544 w 235744"/>
                    <a:gd name="connsiteY4" fmla="*/ 157162 h 157162"/>
                    <a:gd name="connsiteX0" fmla="*/ 73820 w 195263"/>
                    <a:gd name="connsiteY0" fmla="*/ 157161 h 157162"/>
                    <a:gd name="connsiteX1" fmla="*/ 0 w 195263"/>
                    <a:gd name="connsiteY1" fmla="*/ 83343 h 157162"/>
                    <a:gd name="connsiteX2" fmla="*/ 116681 w 195263"/>
                    <a:gd name="connsiteY2" fmla="*/ 0 h 157162"/>
                    <a:gd name="connsiteX3" fmla="*/ 195263 w 195263"/>
                    <a:gd name="connsiteY3" fmla="*/ 78580 h 157162"/>
                    <a:gd name="connsiteX4" fmla="*/ 159544 w 195263"/>
                    <a:gd name="connsiteY4" fmla="*/ 157162 h 157162"/>
                    <a:gd name="connsiteX0" fmla="*/ 30958 w 152401"/>
                    <a:gd name="connsiteY0" fmla="*/ 157161 h 157162"/>
                    <a:gd name="connsiteX1" fmla="*/ 0 w 152401"/>
                    <a:gd name="connsiteY1" fmla="*/ 85724 h 157162"/>
                    <a:gd name="connsiteX2" fmla="*/ 73819 w 152401"/>
                    <a:gd name="connsiteY2" fmla="*/ 0 h 157162"/>
                    <a:gd name="connsiteX3" fmla="*/ 152401 w 152401"/>
                    <a:gd name="connsiteY3" fmla="*/ 78580 h 157162"/>
                    <a:gd name="connsiteX4" fmla="*/ 116682 w 152401"/>
                    <a:gd name="connsiteY4" fmla="*/ 157162 h 157162"/>
                    <a:gd name="connsiteX0" fmla="*/ 30958 w 152401"/>
                    <a:gd name="connsiteY0" fmla="*/ 154780 h 154781"/>
                    <a:gd name="connsiteX1" fmla="*/ 0 w 152401"/>
                    <a:gd name="connsiteY1" fmla="*/ 83343 h 154781"/>
                    <a:gd name="connsiteX2" fmla="*/ 76200 w 152401"/>
                    <a:gd name="connsiteY2" fmla="*/ 0 h 154781"/>
                    <a:gd name="connsiteX3" fmla="*/ 152401 w 152401"/>
                    <a:gd name="connsiteY3" fmla="*/ 76199 h 154781"/>
                    <a:gd name="connsiteX4" fmla="*/ 116682 w 152401"/>
                    <a:gd name="connsiteY4" fmla="*/ 154781 h 154781"/>
                    <a:gd name="connsiteX0" fmla="*/ 26195 w 147638"/>
                    <a:gd name="connsiteY0" fmla="*/ 154780 h 154781"/>
                    <a:gd name="connsiteX1" fmla="*/ 0 w 147638"/>
                    <a:gd name="connsiteY1" fmla="*/ 76199 h 154781"/>
                    <a:gd name="connsiteX2" fmla="*/ 71437 w 147638"/>
                    <a:gd name="connsiteY2" fmla="*/ 0 h 154781"/>
                    <a:gd name="connsiteX3" fmla="*/ 147638 w 147638"/>
                    <a:gd name="connsiteY3" fmla="*/ 76199 h 154781"/>
                    <a:gd name="connsiteX4" fmla="*/ 111919 w 147638"/>
                    <a:gd name="connsiteY4" fmla="*/ 154781 h 154781"/>
                    <a:gd name="connsiteX0" fmla="*/ 28576 w 150019"/>
                    <a:gd name="connsiteY0" fmla="*/ 154780 h 154781"/>
                    <a:gd name="connsiteX1" fmla="*/ 0 w 150019"/>
                    <a:gd name="connsiteY1" fmla="*/ 76199 h 154781"/>
                    <a:gd name="connsiteX2" fmla="*/ 73818 w 150019"/>
                    <a:gd name="connsiteY2" fmla="*/ 0 h 154781"/>
                    <a:gd name="connsiteX3" fmla="*/ 150019 w 150019"/>
                    <a:gd name="connsiteY3" fmla="*/ 76199 h 154781"/>
                    <a:gd name="connsiteX4" fmla="*/ 114300 w 150019"/>
                    <a:gd name="connsiteY4" fmla="*/ 154781 h 154781"/>
                    <a:gd name="connsiteX0" fmla="*/ 30957 w 152400"/>
                    <a:gd name="connsiteY0" fmla="*/ 154780 h 154781"/>
                    <a:gd name="connsiteX1" fmla="*/ 0 w 152400"/>
                    <a:gd name="connsiteY1" fmla="*/ 78580 h 154781"/>
                    <a:gd name="connsiteX2" fmla="*/ 76199 w 152400"/>
                    <a:gd name="connsiteY2" fmla="*/ 0 h 154781"/>
                    <a:gd name="connsiteX3" fmla="*/ 152400 w 152400"/>
                    <a:gd name="connsiteY3" fmla="*/ 76199 h 154781"/>
                    <a:gd name="connsiteX4" fmla="*/ 116681 w 152400"/>
                    <a:gd name="connsiteY4" fmla="*/ 154781 h 154781"/>
                    <a:gd name="connsiteX0" fmla="*/ 35719 w 157162"/>
                    <a:gd name="connsiteY0" fmla="*/ 154780 h 154781"/>
                    <a:gd name="connsiteX1" fmla="*/ 0 w 157162"/>
                    <a:gd name="connsiteY1" fmla="*/ 78580 h 154781"/>
                    <a:gd name="connsiteX2" fmla="*/ 80961 w 157162"/>
                    <a:gd name="connsiteY2" fmla="*/ 0 h 154781"/>
                    <a:gd name="connsiteX3" fmla="*/ 157162 w 157162"/>
                    <a:gd name="connsiteY3" fmla="*/ 76199 h 154781"/>
                    <a:gd name="connsiteX4" fmla="*/ 121443 w 157162"/>
                    <a:gd name="connsiteY4" fmla="*/ 154781 h 154781"/>
                    <a:gd name="connsiteX0" fmla="*/ 28576 w 150019"/>
                    <a:gd name="connsiteY0" fmla="*/ 154780 h 154781"/>
                    <a:gd name="connsiteX1" fmla="*/ 0 w 150019"/>
                    <a:gd name="connsiteY1" fmla="*/ 78580 h 154781"/>
                    <a:gd name="connsiteX2" fmla="*/ 73818 w 150019"/>
                    <a:gd name="connsiteY2" fmla="*/ 0 h 154781"/>
                    <a:gd name="connsiteX3" fmla="*/ 150019 w 150019"/>
                    <a:gd name="connsiteY3" fmla="*/ 76199 h 154781"/>
                    <a:gd name="connsiteX4" fmla="*/ 114300 w 150019"/>
                    <a:gd name="connsiteY4" fmla="*/ 154781 h 154781"/>
                    <a:gd name="connsiteX0" fmla="*/ 28576 w 150019"/>
                    <a:gd name="connsiteY0" fmla="*/ 154780 h 154781"/>
                    <a:gd name="connsiteX1" fmla="*/ 0 w 150019"/>
                    <a:gd name="connsiteY1" fmla="*/ 80962 h 154781"/>
                    <a:gd name="connsiteX2" fmla="*/ 73818 w 150019"/>
                    <a:gd name="connsiteY2" fmla="*/ 0 h 154781"/>
                    <a:gd name="connsiteX3" fmla="*/ 150019 w 150019"/>
                    <a:gd name="connsiteY3" fmla="*/ 76199 h 154781"/>
                    <a:gd name="connsiteX4" fmla="*/ 114300 w 150019"/>
                    <a:gd name="connsiteY4" fmla="*/ 154781 h 154781"/>
                    <a:gd name="connsiteX0" fmla="*/ 28576 w 150019"/>
                    <a:gd name="connsiteY0" fmla="*/ 154780 h 154781"/>
                    <a:gd name="connsiteX1" fmla="*/ 0 w 150019"/>
                    <a:gd name="connsiteY1" fmla="*/ 73818 h 154781"/>
                    <a:gd name="connsiteX2" fmla="*/ 73818 w 150019"/>
                    <a:gd name="connsiteY2" fmla="*/ 0 h 154781"/>
                    <a:gd name="connsiteX3" fmla="*/ 150019 w 150019"/>
                    <a:gd name="connsiteY3" fmla="*/ 76199 h 154781"/>
                    <a:gd name="connsiteX4" fmla="*/ 114300 w 150019"/>
                    <a:gd name="connsiteY4" fmla="*/ 154781 h 154781"/>
                    <a:gd name="connsiteX0" fmla="*/ 30958 w 152401"/>
                    <a:gd name="connsiteY0" fmla="*/ 154780 h 154781"/>
                    <a:gd name="connsiteX1" fmla="*/ 0 w 152401"/>
                    <a:gd name="connsiteY1" fmla="*/ 73818 h 154781"/>
                    <a:gd name="connsiteX2" fmla="*/ 76200 w 152401"/>
                    <a:gd name="connsiteY2" fmla="*/ 0 h 154781"/>
                    <a:gd name="connsiteX3" fmla="*/ 152401 w 152401"/>
                    <a:gd name="connsiteY3" fmla="*/ 76199 h 154781"/>
                    <a:gd name="connsiteX4" fmla="*/ 116682 w 152401"/>
                    <a:gd name="connsiteY4" fmla="*/ 154781 h 154781"/>
                    <a:gd name="connsiteX0" fmla="*/ 30958 w 152401"/>
                    <a:gd name="connsiteY0" fmla="*/ 154780 h 154781"/>
                    <a:gd name="connsiteX1" fmla="*/ 0 w 152401"/>
                    <a:gd name="connsiteY1" fmla="*/ 73818 h 154781"/>
                    <a:gd name="connsiteX2" fmla="*/ 76200 w 152401"/>
                    <a:gd name="connsiteY2" fmla="*/ 0 h 154781"/>
                    <a:gd name="connsiteX3" fmla="*/ 152401 w 152401"/>
                    <a:gd name="connsiteY3" fmla="*/ 76199 h 154781"/>
                    <a:gd name="connsiteX4" fmla="*/ 116682 w 152401"/>
                    <a:gd name="connsiteY4" fmla="*/ 154781 h 154781"/>
                    <a:gd name="connsiteX0" fmla="*/ 33339 w 154782"/>
                    <a:gd name="connsiteY0" fmla="*/ 154780 h 154781"/>
                    <a:gd name="connsiteX1" fmla="*/ 0 w 154782"/>
                    <a:gd name="connsiteY1" fmla="*/ 78580 h 154781"/>
                    <a:gd name="connsiteX2" fmla="*/ 78581 w 154782"/>
                    <a:gd name="connsiteY2" fmla="*/ 0 h 154781"/>
                    <a:gd name="connsiteX3" fmla="*/ 154782 w 154782"/>
                    <a:gd name="connsiteY3" fmla="*/ 76199 h 154781"/>
                    <a:gd name="connsiteX4" fmla="*/ 119063 w 154782"/>
                    <a:gd name="connsiteY4" fmla="*/ 154781 h 154781"/>
                    <a:gd name="connsiteX0" fmla="*/ 28576 w 150019"/>
                    <a:gd name="connsiteY0" fmla="*/ 154780 h 154781"/>
                    <a:gd name="connsiteX1" fmla="*/ 0 w 150019"/>
                    <a:gd name="connsiteY1" fmla="*/ 76199 h 154781"/>
                    <a:gd name="connsiteX2" fmla="*/ 73818 w 150019"/>
                    <a:gd name="connsiteY2" fmla="*/ 0 h 154781"/>
                    <a:gd name="connsiteX3" fmla="*/ 150019 w 150019"/>
                    <a:gd name="connsiteY3" fmla="*/ 76199 h 154781"/>
                    <a:gd name="connsiteX4" fmla="*/ 114300 w 150019"/>
                    <a:gd name="connsiteY4" fmla="*/ 154781 h 154781"/>
                    <a:gd name="connsiteX0" fmla="*/ 30958 w 152401"/>
                    <a:gd name="connsiteY0" fmla="*/ 154780 h 154781"/>
                    <a:gd name="connsiteX1" fmla="*/ 0 w 152401"/>
                    <a:gd name="connsiteY1" fmla="*/ 73818 h 154781"/>
                    <a:gd name="connsiteX2" fmla="*/ 76200 w 152401"/>
                    <a:gd name="connsiteY2" fmla="*/ 0 h 154781"/>
                    <a:gd name="connsiteX3" fmla="*/ 152401 w 152401"/>
                    <a:gd name="connsiteY3" fmla="*/ 76199 h 154781"/>
                    <a:gd name="connsiteX4" fmla="*/ 116682 w 152401"/>
                    <a:gd name="connsiteY4" fmla="*/ 154781 h 154781"/>
                    <a:gd name="connsiteX0" fmla="*/ 30958 w 152401"/>
                    <a:gd name="connsiteY0" fmla="*/ 154780 h 154781"/>
                    <a:gd name="connsiteX1" fmla="*/ 0 w 152401"/>
                    <a:gd name="connsiteY1" fmla="*/ 76199 h 154781"/>
                    <a:gd name="connsiteX2" fmla="*/ 76200 w 152401"/>
                    <a:gd name="connsiteY2" fmla="*/ 0 h 154781"/>
                    <a:gd name="connsiteX3" fmla="*/ 152401 w 152401"/>
                    <a:gd name="connsiteY3" fmla="*/ 76199 h 154781"/>
                    <a:gd name="connsiteX4" fmla="*/ 116682 w 152401"/>
                    <a:gd name="connsiteY4" fmla="*/ 154781 h 154781"/>
                    <a:gd name="connsiteX0" fmla="*/ 35721 w 152401"/>
                    <a:gd name="connsiteY0" fmla="*/ 150017 h 154781"/>
                    <a:gd name="connsiteX1" fmla="*/ 0 w 152401"/>
                    <a:gd name="connsiteY1" fmla="*/ 76199 h 154781"/>
                    <a:gd name="connsiteX2" fmla="*/ 76200 w 152401"/>
                    <a:gd name="connsiteY2" fmla="*/ 0 h 154781"/>
                    <a:gd name="connsiteX3" fmla="*/ 152401 w 152401"/>
                    <a:gd name="connsiteY3" fmla="*/ 76199 h 154781"/>
                    <a:gd name="connsiteX4" fmla="*/ 116682 w 152401"/>
                    <a:gd name="connsiteY4" fmla="*/ 154781 h 154781"/>
                    <a:gd name="connsiteX0" fmla="*/ 35721 w 152401"/>
                    <a:gd name="connsiteY0" fmla="*/ 150017 h 154781"/>
                    <a:gd name="connsiteX1" fmla="*/ 0 w 152401"/>
                    <a:gd name="connsiteY1" fmla="*/ 76199 h 154781"/>
                    <a:gd name="connsiteX2" fmla="*/ 76200 w 152401"/>
                    <a:gd name="connsiteY2" fmla="*/ 0 h 154781"/>
                    <a:gd name="connsiteX3" fmla="*/ 152401 w 152401"/>
                    <a:gd name="connsiteY3" fmla="*/ 76199 h 154781"/>
                    <a:gd name="connsiteX4" fmla="*/ 123826 w 152401"/>
                    <a:gd name="connsiteY4" fmla="*/ 154781 h 154781"/>
                    <a:gd name="connsiteX0" fmla="*/ 35721 w 152401"/>
                    <a:gd name="connsiteY0" fmla="*/ 150017 h 152400"/>
                    <a:gd name="connsiteX1" fmla="*/ 0 w 152401"/>
                    <a:gd name="connsiteY1" fmla="*/ 76199 h 152400"/>
                    <a:gd name="connsiteX2" fmla="*/ 76200 w 152401"/>
                    <a:gd name="connsiteY2" fmla="*/ 0 h 152400"/>
                    <a:gd name="connsiteX3" fmla="*/ 152401 w 152401"/>
                    <a:gd name="connsiteY3" fmla="*/ 76199 h 152400"/>
                    <a:gd name="connsiteX4" fmla="*/ 121445 w 152401"/>
                    <a:gd name="connsiteY4" fmla="*/ 152400 h 152400"/>
                    <a:gd name="connsiteX0" fmla="*/ 35721 w 152401"/>
                    <a:gd name="connsiteY0" fmla="*/ 150017 h 150017"/>
                    <a:gd name="connsiteX1" fmla="*/ 0 w 152401"/>
                    <a:gd name="connsiteY1" fmla="*/ 76199 h 150017"/>
                    <a:gd name="connsiteX2" fmla="*/ 76200 w 152401"/>
                    <a:gd name="connsiteY2" fmla="*/ 0 h 150017"/>
                    <a:gd name="connsiteX3" fmla="*/ 152401 w 152401"/>
                    <a:gd name="connsiteY3" fmla="*/ 76199 h 150017"/>
                    <a:gd name="connsiteX4" fmla="*/ 119064 w 152401"/>
                    <a:gd name="connsiteY4" fmla="*/ 147638 h 150017"/>
                    <a:gd name="connsiteX0" fmla="*/ 35721 w 152401"/>
                    <a:gd name="connsiteY0" fmla="*/ 150017 h 150020"/>
                    <a:gd name="connsiteX1" fmla="*/ 0 w 152401"/>
                    <a:gd name="connsiteY1" fmla="*/ 76199 h 150020"/>
                    <a:gd name="connsiteX2" fmla="*/ 76200 w 152401"/>
                    <a:gd name="connsiteY2" fmla="*/ 0 h 150020"/>
                    <a:gd name="connsiteX3" fmla="*/ 152401 w 152401"/>
                    <a:gd name="connsiteY3" fmla="*/ 76199 h 150020"/>
                    <a:gd name="connsiteX4" fmla="*/ 116682 w 152401"/>
                    <a:gd name="connsiteY4" fmla="*/ 150020 h 150020"/>
                    <a:gd name="connsiteX0" fmla="*/ 35721 w 152401"/>
                    <a:gd name="connsiteY0" fmla="*/ 150017 h 150020"/>
                    <a:gd name="connsiteX1" fmla="*/ 0 w 152401"/>
                    <a:gd name="connsiteY1" fmla="*/ 76199 h 150020"/>
                    <a:gd name="connsiteX2" fmla="*/ 76200 w 152401"/>
                    <a:gd name="connsiteY2" fmla="*/ 0 h 150020"/>
                    <a:gd name="connsiteX3" fmla="*/ 152401 w 152401"/>
                    <a:gd name="connsiteY3" fmla="*/ 76199 h 150020"/>
                    <a:gd name="connsiteX4" fmla="*/ 116682 w 152401"/>
                    <a:gd name="connsiteY4" fmla="*/ 150020 h 150020"/>
                    <a:gd name="connsiteX0" fmla="*/ 35721 w 152401"/>
                    <a:gd name="connsiteY0" fmla="*/ 150017 h 150020"/>
                    <a:gd name="connsiteX1" fmla="*/ 0 w 152401"/>
                    <a:gd name="connsiteY1" fmla="*/ 76199 h 150020"/>
                    <a:gd name="connsiteX2" fmla="*/ 76200 w 152401"/>
                    <a:gd name="connsiteY2" fmla="*/ 0 h 150020"/>
                    <a:gd name="connsiteX3" fmla="*/ 152401 w 152401"/>
                    <a:gd name="connsiteY3" fmla="*/ 76199 h 150020"/>
                    <a:gd name="connsiteX4" fmla="*/ 116682 w 152401"/>
                    <a:gd name="connsiteY4" fmla="*/ 150020 h 150020"/>
                    <a:gd name="connsiteX0" fmla="*/ 35721 w 152401"/>
                    <a:gd name="connsiteY0" fmla="*/ 150017 h 150020"/>
                    <a:gd name="connsiteX1" fmla="*/ 0 w 152401"/>
                    <a:gd name="connsiteY1" fmla="*/ 76199 h 150020"/>
                    <a:gd name="connsiteX2" fmla="*/ 76200 w 152401"/>
                    <a:gd name="connsiteY2" fmla="*/ 0 h 150020"/>
                    <a:gd name="connsiteX3" fmla="*/ 152401 w 152401"/>
                    <a:gd name="connsiteY3" fmla="*/ 76199 h 150020"/>
                    <a:gd name="connsiteX4" fmla="*/ 116682 w 152401"/>
                    <a:gd name="connsiteY4" fmla="*/ 150020 h 150020"/>
                    <a:gd name="connsiteX0" fmla="*/ 35721 w 152401"/>
                    <a:gd name="connsiteY0" fmla="*/ 150017 h 150020"/>
                    <a:gd name="connsiteX1" fmla="*/ 0 w 152401"/>
                    <a:gd name="connsiteY1" fmla="*/ 76199 h 150020"/>
                    <a:gd name="connsiteX2" fmla="*/ 76200 w 152401"/>
                    <a:gd name="connsiteY2" fmla="*/ 0 h 150020"/>
                    <a:gd name="connsiteX3" fmla="*/ 152401 w 152401"/>
                    <a:gd name="connsiteY3" fmla="*/ 76199 h 150020"/>
                    <a:gd name="connsiteX4" fmla="*/ 116682 w 152401"/>
                    <a:gd name="connsiteY4" fmla="*/ 150020 h 150020"/>
                    <a:gd name="connsiteX0" fmla="*/ 35721 w 153268"/>
                    <a:gd name="connsiteY0" fmla="*/ 150017 h 150020"/>
                    <a:gd name="connsiteX1" fmla="*/ 0 w 153268"/>
                    <a:gd name="connsiteY1" fmla="*/ 76199 h 150020"/>
                    <a:gd name="connsiteX2" fmla="*/ 76200 w 153268"/>
                    <a:gd name="connsiteY2" fmla="*/ 0 h 150020"/>
                    <a:gd name="connsiteX3" fmla="*/ 152401 w 153268"/>
                    <a:gd name="connsiteY3" fmla="*/ 76199 h 150020"/>
                    <a:gd name="connsiteX4" fmla="*/ 116682 w 153268"/>
                    <a:gd name="connsiteY4" fmla="*/ 150020 h 150020"/>
                    <a:gd name="connsiteX0" fmla="*/ 35721 w 153268"/>
                    <a:gd name="connsiteY0" fmla="*/ 150017 h 150020"/>
                    <a:gd name="connsiteX1" fmla="*/ 0 w 153268"/>
                    <a:gd name="connsiteY1" fmla="*/ 76199 h 150020"/>
                    <a:gd name="connsiteX2" fmla="*/ 76200 w 153268"/>
                    <a:gd name="connsiteY2" fmla="*/ 0 h 150020"/>
                    <a:gd name="connsiteX3" fmla="*/ 152401 w 153268"/>
                    <a:gd name="connsiteY3" fmla="*/ 76199 h 150020"/>
                    <a:gd name="connsiteX4" fmla="*/ 116682 w 153268"/>
                    <a:gd name="connsiteY4" fmla="*/ 150020 h 150020"/>
                    <a:gd name="connsiteX0" fmla="*/ 35721 w 153268"/>
                    <a:gd name="connsiteY0" fmla="*/ 150017 h 150020"/>
                    <a:gd name="connsiteX1" fmla="*/ 0 w 153268"/>
                    <a:gd name="connsiteY1" fmla="*/ 76199 h 150020"/>
                    <a:gd name="connsiteX2" fmla="*/ 76200 w 153268"/>
                    <a:gd name="connsiteY2" fmla="*/ 0 h 150020"/>
                    <a:gd name="connsiteX3" fmla="*/ 152401 w 153268"/>
                    <a:gd name="connsiteY3" fmla="*/ 76199 h 150020"/>
                    <a:gd name="connsiteX4" fmla="*/ 116682 w 153268"/>
                    <a:gd name="connsiteY4" fmla="*/ 150020 h 150020"/>
                    <a:gd name="connsiteX0" fmla="*/ 35721 w 153268"/>
                    <a:gd name="connsiteY0" fmla="*/ 150017 h 150020"/>
                    <a:gd name="connsiteX1" fmla="*/ 0 w 153268"/>
                    <a:gd name="connsiteY1" fmla="*/ 76199 h 150020"/>
                    <a:gd name="connsiteX2" fmla="*/ 76200 w 153268"/>
                    <a:gd name="connsiteY2" fmla="*/ 0 h 150020"/>
                    <a:gd name="connsiteX3" fmla="*/ 152401 w 153268"/>
                    <a:gd name="connsiteY3" fmla="*/ 76199 h 150020"/>
                    <a:gd name="connsiteX4" fmla="*/ 116682 w 153268"/>
                    <a:gd name="connsiteY4" fmla="*/ 150020 h 150020"/>
                    <a:gd name="connsiteX0" fmla="*/ 35721 w 153268"/>
                    <a:gd name="connsiteY0" fmla="*/ 150017 h 150020"/>
                    <a:gd name="connsiteX1" fmla="*/ 0 w 153268"/>
                    <a:gd name="connsiteY1" fmla="*/ 76199 h 150020"/>
                    <a:gd name="connsiteX2" fmla="*/ 76200 w 153268"/>
                    <a:gd name="connsiteY2" fmla="*/ 0 h 150020"/>
                    <a:gd name="connsiteX3" fmla="*/ 152401 w 153268"/>
                    <a:gd name="connsiteY3" fmla="*/ 76199 h 150020"/>
                    <a:gd name="connsiteX4" fmla="*/ 116682 w 153268"/>
                    <a:gd name="connsiteY4" fmla="*/ 150020 h 150020"/>
                    <a:gd name="connsiteX0" fmla="*/ 35721 w 153268"/>
                    <a:gd name="connsiteY0" fmla="*/ 150017 h 150020"/>
                    <a:gd name="connsiteX1" fmla="*/ 0 w 153268"/>
                    <a:gd name="connsiteY1" fmla="*/ 76199 h 150020"/>
                    <a:gd name="connsiteX2" fmla="*/ 76200 w 153268"/>
                    <a:gd name="connsiteY2" fmla="*/ 0 h 150020"/>
                    <a:gd name="connsiteX3" fmla="*/ 152401 w 153268"/>
                    <a:gd name="connsiteY3" fmla="*/ 76199 h 150020"/>
                    <a:gd name="connsiteX4" fmla="*/ 116682 w 153268"/>
                    <a:gd name="connsiteY4" fmla="*/ 150020 h 150020"/>
                    <a:gd name="connsiteX0" fmla="*/ 0 w 117547"/>
                    <a:gd name="connsiteY0" fmla="*/ 150017 h 150020"/>
                    <a:gd name="connsiteX1" fmla="*/ 40479 w 117547"/>
                    <a:gd name="connsiteY1" fmla="*/ 0 h 150020"/>
                    <a:gd name="connsiteX2" fmla="*/ 116680 w 117547"/>
                    <a:gd name="connsiteY2" fmla="*/ 76199 h 150020"/>
                    <a:gd name="connsiteX3" fmla="*/ 80961 w 117547"/>
                    <a:gd name="connsiteY3" fmla="*/ 150020 h 150020"/>
                    <a:gd name="connsiteX0" fmla="*/ 0 w 77068"/>
                    <a:gd name="connsiteY0" fmla="*/ 0 h 150020"/>
                    <a:gd name="connsiteX1" fmla="*/ 76201 w 77068"/>
                    <a:gd name="connsiteY1" fmla="*/ 76199 h 150020"/>
                    <a:gd name="connsiteX2" fmla="*/ 40482 w 77068"/>
                    <a:gd name="connsiteY2" fmla="*/ 150020 h 15002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77068" h="150020">
                      <a:moveTo>
                        <a:pt x="0" y="0"/>
                      </a:moveTo>
                      <a:cubicBezTo>
                        <a:pt x="77787" y="1588"/>
                        <a:pt x="79376" y="29368"/>
                        <a:pt x="76201" y="76199"/>
                      </a:cubicBezTo>
                      <a:cubicBezTo>
                        <a:pt x="71439" y="131762"/>
                        <a:pt x="52388" y="125413"/>
                        <a:pt x="40482" y="150020"/>
                      </a:cubicBezTo>
                    </a:path>
                  </a:pathLst>
                </a:custGeom>
                <a:noFill/>
                <a:ln w="25400">
                  <a:solidFill>
                    <a:srgbClr val="6969B6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CA" dirty="0"/>
                </a:p>
              </p:txBody>
            </p:sp>
          </p:grpSp>
          <p:sp>
            <p:nvSpPr>
              <p:cNvPr id="59" name="Freeform 58"/>
              <p:cNvSpPr/>
              <p:nvPr/>
            </p:nvSpPr>
            <p:spPr>
              <a:xfrm>
                <a:off x="828675" y="2207420"/>
                <a:ext cx="80963" cy="54769"/>
              </a:xfrm>
              <a:custGeom>
                <a:avLst/>
                <a:gdLst>
                  <a:gd name="connsiteX0" fmla="*/ 0 w 80963"/>
                  <a:gd name="connsiteY0" fmla="*/ 54769 h 54769"/>
                  <a:gd name="connsiteX1" fmla="*/ 80963 w 80963"/>
                  <a:gd name="connsiteY1" fmla="*/ 0 h 54769"/>
                  <a:gd name="connsiteX0" fmla="*/ 0 w 80963"/>
                  <a:gd name="connsiteY0" fmla="*/ 54769 h 54769"/>
                  <a:gd name="connsiteX1" fmla="*/ 45244 w 80963"/>
                  <a:gd name="connsiteY1" fmla="*/ 26194 h 54769"/>
                  <a:gd name="connsiteX2" fmla="*/ 80963 w 80963"/>
                  <a:gd name="connsiteY2" fmla="*/ 0 h 54769"/>
                  <a:gd name="connsiteX0" fmla="*/ 0 w 80963"/>
                  <a:gd name="connsiteY0" fmla="*/ 54769 h 54769"/>
                  <a:gd name="connsiteX1" fmla="*/ 40481 w 80963"/>
                  <a:gd name="connsiteY1" fmla="*/ 30956 h 54769"/>
                  <a:gd name="connsiteX2" fmla="*/ 80963 w 80963"/>
                  <a:gd name="connsiteY2" fmla="*/ 0 h 54769"/>
                  <a:gd name="connsiteX0" fmla="*/ 0 w 80963"/>
                  <a:gd name="connsiteY0" fmla="*/ 54769 h 54769"/>
                  <a:gd name="connsiteX1" fmla="*/ 80963 w 80963"/>
                  <a:gd name="connsiteY1" fmla="*/ 0 h 54769"/>
                  <a:gd name="connsiteX0" fmla="*/ 0 w 80963"/>
                  <a:gd name="connsiteY0" fmla="*/ 54769 h 54769"/>
                  <a:gd name="connsiteX1" fmla="*/ 80963 w 80963"/>
                  <a:gd name="connsiteY1" fmla="*/ 0 h 54769"/>
                  <a:gd name="connsiteX0" fmla="*/ 0 w 80963"/>
                  <a:gd name="connsiteY0" fmla="*/ 54769 h 54769"/>
                  <a:gd name="connsiteX1" fmla="*/ 80963 w 80963"/>
                  <a:gd name="connsiteY1" fmla="*/ 0 h 54769"/>
                  <a:gd name="connsiteX0" fmla="*/ 0 w 80963"/>
                  <a:gd name="connsiteY0" fmla="*/ 54769 h 54769"/>
                  <a:gd name="connsiteX1" fmla="*/ 80963 w 80963"/>
                  <a:gd name="connsiteY1" fmla="*/ 0 h 547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80963" h="54769">
                    <a:moveTo>
                      <a:pt x="0" y="54769"/>
                    </a:moveTo>
                    <a:cubicBezTo>
                      <a:pt x="17462" y="34131"/>
                      <a:pt x="30162" y="18256"/>
                      <a:pt x="80963" y="0"/>
                    </a:cubicBezTo>
                  </a:path>
                </a:pathLst>
              </a:custGeom>
              <a:noFill/>
              <a:ln w="25400">
                <a:solidFill>
                  <a:srgbClr val="6969B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A"/>
              </a:p>
            </p:txBody>
          </p:sp>
          <p:sp>
            <p:nvSpPr>
              <p:cNvPr id="60" name="Freeform 59"/>
              <p:cNvSpPr/>
              <p:nvPr/>
            </p:nvSpPr>
            <p:spPr>
              <a:xfrm flipH="1">
                <a:off x="1004083" y="2209801"/>
                <a:ext cx="80963" cy="54769"/>
              </a:xfrm>
              <a:custGeom>
                <a:avLst/>
                <a:gdLst>
                  <a:gd name="connsiteX0" fmla="*/ 0 w 80963"/>
                  <a:gd name="connsiteY0" fmla="*/ 54769 h 54769"/>
                  <a:gd name="connsiteX1" fmla="*/ 80963 w 80963"/>
                  <a:gd name="connsiteY1" fmla="*/ 0 h 54769"/>
                  <a:gd name="connsiteX0" fmla="*/ 0 w 80963"/>
                  <a:gd name="connsiteY0" fmla="*/ 54769 h 54769"/>
                  <a:gd name="connsiteX1" fmla="*/ 45244 w 80963"/>
                  <a:gd name="connsiteY1" fmla="*/ 26194 h 54769"/>
                  <a:gd name="connsiteX2" fmla="*/ 80963 w 80963"/>
                  <a:gd name="connsiteY2" fmla="*/ 0 h 54769"/>
                  <a:gd name="connsiteX0" fmla="*/ 0 w 80963"/>
                  <a:gd name="connsiteY0" fmla="*/ 54769 h 54769"/>
                  <a:gd name="connsiteX1" fmla="*/ 40481 w 80963"/>
                  <a:gd name="connsiteY1" fmla="*/ 30956 h 54769"/>
                  <a:gd name="connsiteX2" fmla="*/ 80963 w 80963"/>
                  <a:gd name="connsiteY2" fmla="*/ 0 h 54769"/>
                  <a:gd name="connsiteX0" fmla="*/ 0 w 80963"/>
                  <a:gd name="connsiteY0" fmla="*/ 54769 h 54769"/>
                  <a:gd name="connsiteX1" fmla="*/ 80963 w 80963"/>
                  <a:gd name="connsiteY1" fmla="*/ 0 h 54769"/>
                  <a:gd name="connsiteX0" fmla="*/ 0 w 80963"/>
                  <a:gd name="connsiteY0" fmla="*/ 54769 h 54769"/>
                  <a:gd name="connsiteX1" fmla="*/ 80963 w 80963"/>
                  <a:gd name="connsiteY1" fmla="*/ 0 h 54769"/>
                  <a:gd name="connsiteX0" fmla="*/ 0 w 80963"/>
                  <a:gd name="connsiteY0" fmla="*/ 54769 h 54769"/>
                  <a:gd name="connsiteX1" fmla="*/ 80963 w 80963"/>
                  <a:gd name="connsiteY1" fmla="*/ 0 h 54769"/>
                  <a:gd name="connsiteX0" fmla="*/ 0 w 80963"/>
                  <a:gd name="connsiteY0" fmla="*/ 54769 h 54769"/>
                  <a:gd name="connsiteX1" fmla="*/ 80963 w 80963"/>
                  <a:gd name="connsiteY1" fmla="*/ 0 h 547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80963" h="54769">
                    <a:moveTo>
                      <a:pt x="0" y="54769"/>
                    </a:moveTo>
                    <a:cubicBezTo>
                      <a:pt x="17462" y="34131"/>
                      <a:pt x="30162" y="18256"/>
                      <a:pt x="80963" y="0"/>
                    </a:cubicBezTo>
                  </a:path>
                </a:pathLst>
              </a:custGeom>
              <a:noFill/>
              <a:ln w="25400">
                <a:solidFill>
                  <a:srgbClr val="6969B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A"/>
              </a:p>
            </p:txBody>
          </p:sp>
        </p:grpSp>
        <p:sp>
          <p:nvSpPr>
            <p:cNvPr id="67" name="Freeform 66"/>
            <p:cNvSpPr/>
            <p:nvPr/>
          </p:nvSpPr>
          <p:spPr>
            <a:xfrm rot="18240000">
              <a:off x="756828" y="2370211"/>
              <a:ext cx="80963" cy="54769"/>
            </a:xfrm>
            <a:custGeom>
              <a:avLst/>
              <a:gdLst>
                <a:gd name="connsiteX0" fmla="*/ 0 w 80963"/>
                <a:gd name="connsiteY0" fmla="*/ 54769 h 54769"/>
                <a:gd name="connsiteX1" fmla="*/ 80963 w 80963"/>
                <a:gd name="connsiteY1" fmla="*/ 0 h 54769"/>
                <a:gd name="connsiteX0" fmla="*/ 0 w 80963"/>
                <a:gd name="connsiteY0" fmla="*/ 54769 h 54769"/>
                <a:gd name="connsiteX1" fmla="*/ 45244 w 80963"/>
                <a:gd name="connsiteY1" fmla="*/ 26194 h 54769"/>
                <a:gd name="connsiteX2" fmla="*/ 80963 w 80963"/>
                <a:gd name="connsiteY2" fmla="*/ 0 h 54769"/>
                <a:gd name="connsiteX0" fmla="*/ 0 w 80963"/>
                <a:gd name="connsiteY0" fmla="*/ 54769 h 54769"/>
                <a:gd name="connsiteX1" fmla="*/ 40481 w 80963"/>
                <a:gd name="connsiteY1" fmla="*/ 30956 h 54769"/>
                <a:gd name="connsiteX2" fmla="*/ 80963 w 80963"/>
                <a:gd name="connsiteY2" fmla="*/ 0 h 54769"/>
                <a:gd name="connsiteX0" fmla="*/ 0 w 80963"/>
                <a:gd name="connsiteY0" fmla="*/ 54769 h 54769"/>
                <a:gd name="connsiteX1" fmla="*/ 80963 w 80963"/>
                <a:gd name="connsiteY1" fmla="*/ 0 h 54769"/>
                <a:gd name="connsiteX0" fmla="*/ 0 w 80963"/>
                <a:gd name="connsiteY0" fmla="*/ 54769 h 54769"/>
                <a:gd name="connsiteX1" fmla="*/ 80963 w 80963"/>
                <a:gd name="connsiteY1" fmla="*/ 0 h 54769"/>
                <a:gd name="connsiteX0" fmla="*/ 0 w 80963"/>
                <a:gd name="connsiteY0" fmla="*/ 54769 h 54769"/>
                <a:gd name="connsiteX1" fmla="*/ 80963 w 80963"/>
                <a:gd name="connsiteY1" fmla="*/ 0 h 54769"/>
                <a:gd name="connsiteX0" fmla="*/ 0 w 80963"/>
                <a:gd name="connsiteY0" fmla="*/ 54769 h 54769"/>
                <a:gd name="connsiteX1" fmla="*/ 80963 w 80963"/>
                <a:gd name="connsiteY1" fmla="*/ 0 h 547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80963" h="54769">
                  <a:moveTo>
                    <a:pt x="0" y="54769"/>
                  </a:moveTo>
                  <a:cubicBezTo>
                    <a:pt x="17462" y="34131"/>
                    <a:pt x="30162" y="18256"/>
                    <a:pt x="80963" y="0"/>
                  </a:cubicBezTo>
                </a:path>
              </a:pathLst>
            </a:custGeom>
            <a:noFill/>
            <a:ln w="25400">
              <a:solidFill>
                <a:srgbClr val="6969B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68" name="Freeform 67"/>
            <p:cNvSpPr/>
            <p:nvPr/>
          </p:nvSpPr>
          <p:spPr>
            <a:xfrm rot="3360000" flipH="1">
              <a:off x="1080690" y="2374929"/>
              <a:ext cx="80963" cy="54769"/>
            </a:xfrm>
            <a:custGeom>
              <a:avLst/>
              <a:gdLst>
                <a:gd name="connsiteX0" fmla="*/ 0 w 80963"/>
                <a:gd name="connsiteY0" fmla="*/ 54769 h 54769"/>
                <a:gd name="connsiteX1" fmla="*/ 80963 w 80963"/>
                <a:gd name="connsiteY1" fmla="*/ 0 h 54769"/>
                <a:gd name="connsiteX0" fmla="*/ 0 w 80963"/>
                <a:gd name="connsiteY0" fmla="*/ 54769 h 54769"/>
                <a:gd name="connsiteX1" fmla="*/ 45244 w 80963"/>
                <a:gd name="connsiteY1" fmla="*/ 26194 h 54769"/>
                <a:gd name="connsiteX2" fmla="*/ 80963 w 80963"/>
                <a:gd name="connsiteY2" fmla="*/ 0 h 54769"/>
                <a:gd name="connsiteX0" fmla="*/ 0 w 80963"/>
                <a:gd name="connsiteY0" fmla="*/ 54769 h 54769"/>
                <a:gd name="connsiteX1" fmla="*/ 40481 w 80963"/>
                <a:gd name="connsiteY1" fmla="*/ 30956 h 54769"/>
                <a:gd name="connsiteX2" fmla="*/ 80963 w 80963"/>
                <a:gd name="connsiteY2" fmla="*/ 0 h 54769"/>
                <a:gd name="connsiteX0" fmla="*/ 0 w 80963"/>
                <a:gd name="connsiteY0" fmla="*/ 54769 h 54769"/>
                <a:gd name="connsiteX1" fmla="*/ 80963 w 80963"/>
                <a:gd name="connsiteY1" fmla="*/ 0 h 54769"/>
                <a:gd name="connsiteX0" fmla="*/ 0 w 80963"/>
                <a:gd name="connsiteY0" fmla="*/ 54769 h 54769"/>
                <a:gd name="connsiteX1" fmla="*/ 80963 w 80963"/>
                <a:gd name="connsiteY1" fmla="*/ 0 h 54769"/>
                <a:gd name="connsiteX0" fmla="*/ 0 w 80963"/>
                <a:gd name="connsiteY0" fmla="*/ 54769 h 54769"/>
                <a:gd name="connsiteX1" fmla="*/ 80963 w 80963"/>
                <a:gd name="connsiteY1" fmla="*/ 0 h 54769"/>
                <a:gd name="connsiteX0" fmla="*/ 0 w 80963"/>
                <a:gd name="connsiteY0" fmla="*/ 54769 h 54769"/>
                <a:gd name="connsiteX1" fmla="*/ 80963 w 80963"/>
                <a:gd name="connsiteY1" fmla="*/ 0 h 547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80963" h="54769">
                  <a:moveTo>
                    <a:pt x="0" y="54769"/>
                  </a:moveTo>
                  <a:cubicBezTo>
                    <a:pt x="17462" y="34131"/>
                    <a:pt x="30162" y="18256"/>
                    <a:pt x="80963" y="0"/>
                  </a:cubicBezTo>
                </a:path>
              </a:pathLst>
            </a:custGeom>
            <a:noFill/>
            <a:ln w="25400">
              <a:solidFill>
                <a:srgbClr val="6969B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51" name="Oval 50"/>
            <p:cNvSpPr/>
            <p:nvPr/>
          </p:nvSpPr>
          <p:spPr>
            <a:xfrm>
              <a:off x="902870" y="2338315"/>
              <a:ext cx="108000" cy="106841"/>
            </a:xfrm>
            <a:prstGeom prst="ellipse">
              <a:avLst/>
            </a:prstGeom>
            <a:noFill/>
            <a:ln w="25400">
              <a:solidFill>
                <a:srgbClr val="6969B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1946366" y="4158098"/>
            <a:ext cx="8310154" cy="2576357"/>
            <a:chOff x="3263934" y="3826886"/>
            <a:chExt cx="8686800" cy="2680854"/>
          </a:xfrm>
        </p:grpSpPr>
        <p:grpSp>
          <p:nvGrpSpPr>
            <p:cNvPr id="5" name="Group 4"/>
            <p:cNvGrpSpPr/>
            <p:nvPr/>
          </p:nvGrpSpPr>
          <p:grpSpPr>
            <a:xfrm>
              <a:off x="3263934" y="3826886"/>
              <a:ext cx="8686800" cy="2680854"/>
              <a:chOff x="2140528" y="1849582"/>
              <a:chExt cx="8686800" cy="2680854"/>
            </a:xfrm>
          </p:grpSpPr>
          <p:pic>
            <p:nvPicPr>
              <p:cNvPr id="3" name="Picture 2"/>
              <p:cNvPicPr>
                <a:picLocks noChangeAspect="1"/>
              </p:cNvPicPr>
              <p:nvPr/>
            </p:nvPicPr>
            <p:blipFill rotWithShape="1">
              <a:blip r:embed="rId3"/>
              <a:srcRect l="28372" t="34646" r="24129" b="39293"/>
              <a:stretch/>
            </p:blipFill>
            <p:spPr>
              <a:xfrm>
                <a:off x="2140528" y="1849582"/>
                <a:ext cx="8686800" cy="2680854"/>
              </a:xfrm>
              <a:prstGeom prst="rect">
                <a:avLst/>
              </a:prstGeom>
            </p:spPr>
          </p:pic>
          <p:sp>
            <p:nvSpPr>
              <p:cNvPr id="4" name="Rectangle 3"/>
              <p:cNvSpPr/>
              <p:nvPr/>
            </p:nvSpPr>
            <p:spPr>
              <a:xfrm>
                <a:off x="7459038" y="2024045"/>
                <a:ext cx="3368290" cy="1089025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A"/>
              </a:p>
            </p:txBody>
          </p:sp>
        </p:grpSp>
        <p:sp>
          <p:nvSpPr>
            <p:cNvPr id="81" name="Rectangle 80"/>
            <p:cNvSpPr/>
            <p:nvPr/>
          </p:nvSpPr>
          <p:spPr>
            <a:xfrm>
              <a:off x="10821819" y="5944768"/>
              <a:ext cx="987003" cy="338466"/>
            </a:xfrm>
            <a:prstGeom prst="rect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79" name="Rectangle 78"/>
            <p:cNvSpPr/>
            <p:nvPr/>
          </p:nvSpPr>
          <p:spPr>
            <a:xfrm>
              <a:off x="3943156" y="5603268"/>
              <a:ext cx="1726124" cy="341500"/>
            </a:xfrm>
            <a:prstGeom prst="rect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</p:grpSp>
    </p:spTree>
    <p:extLst>
      <p:ext uri="{BB962C8B-B14F-4D97-AF65-F5344CB8AC3E}">
        <p14:creationId xmlns:p14="http://schemas.microsoft.com/office/powerpoint/2010/main" val="6346871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Content Placeholder 6"/>
          <p:cNvSpPr txBox="1">
            <a:spLocks/>
          </p:cNvSpPr>
          <p:nvPr/>
        </p:nvSpPr>
        <p:spPr bwMode="auto">
          <a:xfrm>
            <a:off x="582170" y="2303737"/>
            <a:ext cx="6667716" cy="408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Aft>
                <a:spcPts val="1200"/>
              </a:spcAft>
              <a:buNone/>
            </a:pPr>
            <a:r>
              <a:rPr lang="en-US" altLang="en-US" sz="2400" b="1" u="sng" dirty="0" smtClean="0"/>
              <a:t>Customize your Status</a:t>
            </a:r>
          </a:p>
          <a:p>
            <a:pPr marL="457200" indent="-457200"/>
            <a:r>
              <a:rPr lang="en-US" sz="2400" dirty="0"/>
              <a:t>Click on your </a:t>
            </a:r>
            <a:r>
              <a:rPr lang="en-US" sz="2400" b="1" dirty="0"/>
              <a:t>profile</a:t>
            </a:r>
            <a:r>
              <a:rPr lang="en-US" sz="2400" dirty="0"/>
              <a:t> </a:t>
            </a:r>
            <a:endParaRPr lang="en-US" sz="7200" dirty="0"/>
          </a:p>
          <a:p>
            <a:pPr marL="457200" indent="-457200"/>
            <a:r>
              <a:rPr lang="en-US" sz="2400" dirty="0" smtClean="0"/>
              <a:t>Hover over </a:t>
            </a:r>
            <a:r>
              <a:rPr lang="en-US" sz="2400" dirty="0"/>
              <a:t>your </a:t>
            </a:r>
            <a:r>
              <a:rPr lang="en-US" sz="2400" b="1" dirty="0" smtClean="0"/>
              <a:t>status</a:t>
            </a:r>
          </a:p>
          <a:p>
            <a:pPr marL="457200" indent="-457200"/>
            <a:r>
              <a:rPr lang="en-US" altLang="en-US" sz="2400" dirty="0" smtClean="0"/>
              <a:t>Select your desired status</a:t>
            </a:r>
          </a:p>
          <a:p>
            <a:pPr marL="1143000" lvl="1" indent="-457200"/>
            <a:r>
              <a:rPr lang="en-US" altLang="en-US" sz="2000" dirty="0" smtClean="0"/>
              <a:t>Available</a:t>
            </a:r>
          </a:p>
          <a:p>
            <a:pPr marL="1143000" lvl="1" indent="-457200"/>
            <a:r>
              <a:rPr lang="en-US" altLang="en-US" sz="2000" dirty="0" smtClean="0"/>
              <a:t>Busy</a:t>
            </a:r>
          </a:p>
          <a:p>
            <a:pPr marL="1143000" lvl="1" indent="-457200"/>
            <a:r>
              <a:rPr lang="en-US" altLang="en-US" sz="2000" dirty="0" smtClean="0"/>
              <a:t>Do not disturb</a:t>
            </a:r>
          </a:p>
          <a:p>
            <a:pPr marL="1143000" lvl="1" indent="-457200"/>
            <a:r>
              <a:rPr lang="en-US" altLang="en-US" sz="2000" dirty="0" smtClean="0"/>
              <a:t>Be right back</a:t>
            </a:r>
          </a:p>
          <a:p>
            <a:pPr marL="1143000" lvl="1" indent="-457200"/>
            <a:r>
              <a:rPr lang="en-US" altLang="en-US" sz="2000" dirty="0" smtClean="0"/>
              <a:t>Appear away</a:t>
            </a:r>
          </a:p>
          <a:p>
            <a:pPr marL="1143000" lvl="1" indent="-457200"/>
            <a:r>
              <a:rPr lang="en-US" altLang="en-US" sz="2000" dirty="0" smtClean="0"/>
              <a:t>Reset status</a:t>
            </a:r>
            <a:endParaRPr lang="en-US" altLang="en-US" sz="2000" dirty="0"/>
          </a:p>
        </p:txBody>
      </p:sp>
      <p:sp>
        <p:nvSpPr>
          <p:cNvPr id="10" name="Title 1"/>
          <p:cNvSpPr txBox="1">
            <a:spLocks/>
          </p:cNvSpPr>
          <p:nvPr/>
        </p:nvSpPr>
        <p:spPr bwMode="auto">
          <a:xfrm>
            <a:off x="708134" y="1332860"/>
            <a:ext cx="5913777" cy="7880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90000"/>
              </a:lnSpc>
            </a:pPr>
            <a:r>
              <a:rPr lang="en-US" altLang="en-US" sz="4400" b="1" dirty="0" smtClean="0">
                <a:latin typeface="Calibri Light" panose="020F0302020204030204" pitchFamily="34" charset="0"/>
              </a:rPr>
              <a:t>Customize your Settings </a:t>
            </a:r>
            <a:endParaRPr lang="en-US" altLang="en-US" sz="4400" b="1" dirty="0">
              <a:latin typeface="Calibri Light" panose="020F0302020204030204" pitchFamily="34" charset="0"/>
            </a:endParaRPr>
          </a:p>
        </p:txBody>
      </p:sp>
      <p:pic>
        <p:nvPicPr>
          <p:cNvPr id="6149" name="Picture 12" descr="header_croppe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175"/>
            <a:ext cx="12192000" cy="1306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4" name="Group 53"/>
          <p:cNvGrpSpPr/>
          <p:nvPr/>
        </p:nvGrpSpPr>
        <p:grpSpPr>
          <a:xfrm>
            <a:off x="147000" y="1434140"/>
            <a:ext cx="527767" cy="518485"/>
            <a:chOff x="679395" y="2069683"/>
            <a:chExt cx="560927" cy="652804"/>
          </a:xfrm>
        </p:grpSpPr>
        <p:grpSp>
          <p:nvGrpSpPr>
            <p:cNvPr id="50" name="Group 49"/>
            <p:cNvGrpSpPr/>
            <p:nvPr/>
          </p:nvGrpSpPr>
          <p:grpSpPr>
            <a:xfrm>
              <a:off x="679395" y="2069683"/>
              <a:ext cx="559513" cy="282690"/>
              <a:chOff x="679395" y="2069683"/>
              <a:chExt cx="559513" cy="282690"/>
            </a:xfrm>
          </p:grpSpPr>
          <p:grpSp>
            <p:nvGrpSpPr>
              <p:cNvPr id="6" name="Group 5"/>
              <p:cNvGrpSpPr/>
              <p:nvPr/>
            </p:nvGrpSpPr>
            <p:grpSpPr>
              <a:xfrm>
                <a:off x="876399" y="2069683"/>
                <a:ext cx="153024" cy="150020"/>
                <a:chOff x="534893" y="1981085"/>
                <a:chExt cx="153024" cy="150020"/>
              </a:xfrm>
            </p:grpSpPr>
            <p:sp>
              <p:nvSpPr>
                <p:cNvPr id="2" name="Freeform 1"/>
                <p:cNvSpPr/>
                <p:nvPr/>
              </p:nvSpPr>
              <p:spPr>
                <a:xfrm>
                  <a:off x="610849" y="1981085"/>
                  <a:ext cx="77068" cy="150020"/>
                </a:xfrm>
                <a:custGeom>
                  <a:avLst/>
                  <a:gdLst>
                    <a:gd name="connsiteX0" fmla="*/ 0 w 295275"/>
                    <a:gd name="connsiteY0" fmla="*/ 152400 h 152400"/>
                    <a:gd name="connsiteX1" fmla="*/ 0 w 295275"/>
                    <a:gd name="connsiteY1" fmla="*/ 152400 h 152400"/>
                    <a:gd name="connsiteX2" fmla="*/ 66675 w 295275"/>
                    <a:gd name="connsiteY2" fmla="*/ 123825 h 152400"/>
                    <a:gd name="connsiteX3" fmla="*/ 38100 w 295275"/>
                    <a:gd name="connsiteY3" fmla="*/ 47625 h 152400"/>
                    <a:gd name="connsiteX4" fmla="*/ 142875 w 295275"/>
                    <a:gd name="connsiteY4" fmla="*/ 0 h 152400"/>
                    <a:gd name="connsiteX5" fmla="*/ 238125 w 295275"/>
                    <a:gd name="connsiteY5" fmla="*/ 47625 h 152400"/>
                    <a:gd name="connsiteX6" fmla="*/ 209550 w 295275"/>
                    <a:gd name="connsiteY6" fmla="*/ 133350 h 152400"/>
                    <a:gd name="connsiteX7" fmla="*/ 295275 w 295275"/>
                    <a:gd name="connsiteY7" fmla="*/ 152400 h 152400"/>
                    <a:gd name="connsiteX0" fmla="*/ 0 w 277485"/>
                    <a:gd name="connsiteY0" fmla="*/ 152400 h 163073"/>
                    <a:gd name="connsiteX1" fmla="*/ 0 w 277485"/>
                    <a:gd name="connsiteY1" fmla="*/ 152400 h 163073"/>
                    <a:gd name="connsiteX2" fmla="*/ 66675 w 277485"/>
                    <a:gd name="connsiteY2" fmla="*/ 123825 h 163073"/>
                    <a:gd name="connsiteX3" fmla="*/ 38100 w 277485"/>
                    <a:gd name="connsiteY3" fmla="*/ 47625 h 163073"/>
                    <a:gd name="connsiteX4" fmla="*/ 142875 w 277485"/>
                    <a:gd name="connsiteY4" fmla="*/ 0 h 163073"/>
                    <a:gd name="connsiteX5" fmla="*/ 238125 w 277485"/>
                    <a:gd name="connsiteY5" fmla="*/ 47625 h 163073"/>
                    <a:gd name="connsiteX6" fmla="*/ 209550 w 277485"/>
                    <a:gd name="connsiteY6" fmla="*/ 133350 h 163073"/>
                    <a:gd name="connsiteX7" fmla="*/ 277485 w 277485"/>
                    <a:gd name="connsiteY7" fmla="*/ 163073 h 163073"/>
                    <a:gd name="connsiteX0" fmla="*/ 0 w 277485"/>
                    <a:gd name="connsiteY0" fmla="*/ 152400 h 163073"/>
                    <a:gd name="connsiteX1" fmla="*/ 21348 w 277485"/>
                    <a:gd name="connsiteY1" fmla="*/ 141726 h 163073"/>
                    <a:gd name="connsiteX2" fmla="*/ 66675 w 277485"/>
                    <a:gd name="connsiteY2" fmla="*/ 123825 h 163073"/>
                    <a:gd name="connsiteX3" fmla="*/ 38100 w 277485"/>
                    <a:gd name="connsiteY3" fmla="*/ 47625 h 163073"/>
                    <a:gd name="connsiteX4" fmla="*/ 142875 w 277485"/>
                    <a:gd name="connsiteY4" fmla="*/ 0 h 163073"/>
                    <a:gd name="connsiteX5" fmla="*/ 238125 w 277485"/>
                    <a:gd name="connsiteY5" fmla="*/ 47625 h 163073"/>
                    <a:gd name="connsiteX6" fmla="*/ 209550 w 277485"/>
                    <a:gd name="connsiteY6" fmla="*/ 133350 h 163073"/>
                    <a:gd name="connsiteX7" fmla="*/ 277485 w 277485"/>
                    <a:gd name="connsiteY7" fmla="*/ 163073 h 163073"/>
                    <a:gd name="connsiteX0" fmla="*/ 35654 w 256212"/>
                    <a:gd name="connsiteY0" fmla="*/ 163073 h 163073"/>
                    <a:gd name="connsiteX1" fmla="*/ 75 w 256212"/>
                    <a:gd name="connsiteY1" fmla="*/ 141726 h 163073"/>
                    <a:gd name="connsiteX2" fmla="*/ 45402 w 256212"/>
                    <a:gd name="connsiteY2" fmla="*/ 123825 h 163073"/>
                    <a:gd name="connsiteX3" fmla="*/ 16827 w 256212"/>
                    <a:gd name="connsiteY3" fmla="*/ 47625 h 163073"/>
                    <a:gd name="connsiteX4" fmla="*/ 121602 w 256212"/>
                    <a:gd name="connsiteY4" fmla="*/ 0 h 163073"/>
                    <a:gd name="connsiteX5" fmla="*/ 216852 w 256212"/>
                    <a:gd name="connsiteY5" fmla="*/ 47625 h 163073"/>
                    <a:gd name="connsiteX6" fmla="*/ 188277 w 256212"/>
                    <a:gd name="connsiteY6" fmla="*/ 133350 h 163073"/>
                    <a:gd name="connsiteX7" fmla="*/ 256212 w 256212"/>
                    <a:gd name="connsiteY7" fmla="*/ 163073 h 163073"/>
                    <a:gd name="connsiteX0" fmla="*/ 0 w 256137"/>
                    <a:gd name="connsiteY0" fmla="*/ 141726 h 163073"/>
                    <a:gd name="connsiteX1" fmla="*/ 45327 w 256137"/>
                    <a:gd name="connsiteY1" fmla="*/ 123825 h 163073"/>
                    <a:gd name="connsiteX2" fmla="*/ 16752 w 256137"/>
                    <a:gd name="connsiteY2" fmla="*/ 47625 h 163073"/>
                    <a:gd name="connsiteX3" fmla="*/ 121527 w 256137"/>
                    <a:gd name="connsiteY3" fmla="*/ 0 h 163073"/>
                    <a:gd name="connsiteX4" fmla="*/ 216777 w 256137"/>
                    <a:gd name="connsiteY4" fmla="*/ 47625 h 163073"/>
                    <a:gd name="connsiteX5" fmla="*/ 188202 w 256137"/>
                    <a:gd name="connsiteY5" fmla="*/ 133350 h 163073"/>
                    <a:gd name="connsiteX6" fmla="*/ 256137 w 256137"/>
                    <a:gd name="connsiteY6" fmla="*/ 163073 h 163073"/>
                    <a:gd name="connsiteX0" fmla="*/ 8153 w 239385"/>
                    <a:gd name="connsiteY0" fmla="*/ 152400 h 163073"/>
                    <a:gd name="connsiteX1" fmla="*/ 28575 w 239385"/>
                    <a:gd name="connsiteY1" fmla="*/ 123825 h 163073"/>
                    <a:gd name="connsiteX2" fmla="*/ 0 w 239385"/>
                    <a:gd name="connsiteY2" fmla="*/ 47625 h 163073"/>
                    <a:gd name="connsiteX3" fmla="*/ 104775 w 239385"/>
                    <a:gd name="connsiteY3" fmla="*/ 0 h 163073"/>
                    <a:gd name="connsiteX4" fmla="*/ 200025 w 239385"/>
                    <a:gd name="connsiteY4" fmla="*/ 47625 h 163073"/>
                    <a:gd name="connsiteX5" fmla="*/ 171450 w 239385"/>
                    <a:gd name="connsiteY5" fmla="*/ 133350 h 163073"/>
                    <a:gd name="connsiteX6" fmla="*/ 239385 w 239385"/>
                    <a:gd name="connsiteY6" fmla="*/ 163073 h 163073"/>
                    <a:gd name="connsiteX0" fmla="*/ 8153 w 239385"/>
                    <a:gd name="connsiteY0" fmla="*/ 152400 h 163073"/>
                    <a:gd name="connsiteX1" fmla="*/ 35719 w 239385"/>
                    <a:gd name="connsiteY1" fmla="*/ 138112 h 163073"/>
                    <a:gd name="connsiteX2" fmla="*/ 0 w 239385"/>
                    <a:gd name="connsiteY2" fmla="*/ 47625 h 163073"/>
                    <a:gd name="connsiteX3" fmla="*/ 104775 w 239385"/>
                    <a:gd name="connsiteY3" fmla="*/ 0 h 163073"/>
                    <a:gd name="connsiteX4" fmla="*/ 200025 w 239385"/>
                    <a:gd name="connsiteY4" fmla="*/ 47625 h 163073"/>
                    <a:gd name="connsiteX5" fmla="*/ 171450 w 239385"/>
                    <a:gd name="connsiteY5" fmla="*/ 133350 h 163073"/>
                    <a:gd name="connsiteX6" fmla="*/ 239385 w 239385"/>
                    <a:gd name="connsiteY6" fmla="*/ 163073 h 163073"/>
                    <a:gd name="connsiteX0" fmla="*/ 35719 w 239385"/>
                    <a:gd name="connsiteY0" fmla="*/ 138112 h 163073"/>
                    <a:gd name="connsiteX1" fmla="*/ 0 w 239385"/>
                    <a:gd name="connsiteY1" fmla="*/ 47625 h 163073"/>
                    <a:gd name="connsiteX2" fmla="*/ 104775 w 239385"/>
                    <a:gd name="connsiteY2" fmla="*/ 0 h 163073"/>
                    <a:gd name="connsiteX3" fmla="*/ 200025 w 239385"/>
                    <a:gd name="connsiteY3" fmla="*/ 47625 h 163073"/>
                    <a:gd name="connsiteX4" fmla="*/ 171450 w 239385"/>
                    <a:gd name="connsiteY4" fmla="*/ 133350 h 163073"/>
                    <a:gd name="connsiteX5" fmla="*/ 239385 w 239385"/>
                    <a:gd name="connsiteY5" fmla="*/ 163073 h 163073"/>
                    <a:gd name="connsiteX0" fmla="*/ 45244 w 239385"/>
                    <a:gd name="connsiteY0" fmla="*/ 138112 h 163073"/>
                    <a:gd name="connsiteX1" fmla="*/ 0 w 239385"/>
                    <a:gd name="connsiteY1" fmla="*/ 47625 h 163073"/>
                    <a:gd name="connsiteX2" fmla="*/ 104775 w 239385"/>
                    <a:gd name="connsiteY2" fmla="*/ 0 h 163073"/>
                    <a:gd name="connsiteX3" fmla="*/ 200025 w 239385"/>
                    <a:gd name="connsiteY3" fmla="*/ 47625 h 163073"/>
                    <a:gd name="connsiteX4" fmla="*/ 171450 w 239385"/>
                    <a:gd name="connsiteY4" fmla="*/ 133350 h 163073"/>
                    <a:gd name="connsiteX5" fmla="*/ 239385 w 239385"/>
                    <a:gd name="connsiteY5" fmla="*/ 163073 h 163073"/>
                    <a:gd name="connsiteX0" fmla="*/ 45244 w 200025"/>
                    <a:gd name="connsiteY0" fmla="*/ 138112 h 138112"/>
                    <a:gd name="connsiteX1" fmla="*/ 0 w 200025"/>
                    <a:gd name="connsiteY1" fmla="*/ 47625 h 138112"/>
                    <a:gd name="connsiteX2" fmla="*/ 104775 w 200025"/>
                    <a:gd name="connsiteY2" fmla="*/ 0 h 138112"/>
                    <a:gd name="connsiteX3" fmla="*/ 200025 w 200025"/>
                    <a:gd name="connsiteY3" fmla="*/ 47625 h 138112"/>
                    <a:gd name="connsiteX4" fmla="*/ 171450 w 200025"/>
                    <a:gd name="connsiteY4" fmla="*/ 133350 h 138112"/>
                    <a:gd name="connsiteX0" fmla="*/ 45244 w 200025"/>
                    <a:gd name="connsiteY0" fmla="*/ 138112 h 138112"/>
                    <a:gd name="connsiteX1" fmla="*/ 0 w 200025"/>
                    <a:gd name="connsiteY1" fmla="*/ 47625 h 138112"/>
                    <a:gd name="connsiteX2" fmla="*/ 104775 w 200025"/>
                    <a:gd name="connsiteY2" fmla="*/ 0 h 138112"/>
                    <a:gd name="connsiteX3" fmla="*/ 200025 w 200025"/>
                    <a:gd name="connsiteY3" fmla="*/ 47625 h 138112"/>
                    <a:gd name="connsiteX4" fmla="*/ 164306 w 200025"/>
                    <a:gd name="connsiteY4" fmla="*/ 135731 h 138112"/>
                    <a:gd name="connsiteX0" fmla="*/ 45244 w 200025"/>
                    <a:gd name="connsiteY0" fmla="*/ 150018 h 150018"/>
                    <a:gd name="connsiteX1" fmla="*/ 0 w 200025"/>
                    <a:gd name="connsiteY1" fmla="*/ 59531 h 150018"/>
                    <a:gd name="connsiteX2" fmla="*/ 107156 w 200025"/>
                    <a:gd name="connsiteY2" fmla="*/ 0 h 150018"/>
                    <a:gd name="connsiteX3" fmla="*/ 200025 w 200025"/>
                    <a:gd name="connsiteY3" fmla="*/ 59531 h 150018"/>
                    <a:gd name="connsiteX4" fmla="*/ 164306 w 200025"/>
                    <a:gd name="connsiteY4" fmla="*/ 147637 h 150018"/>
                    <a:gd name="connsiteX0" fmla="*/ 45244 w 216694"/>
                    <a:gd name="connsiteY0" fmla="*/ 150018 h 150018"/>
                    <a:gd name="connsiteX1" fmla="*/ 0 w 216694"/>
                    <a:gd name="connsiteY1" fmla="*/ 59531 h 150018"/>
                    <a:gd name="connsiteX2" fmla="*/ 107156 w 216694"/>
                    <a:gd name="connsiteY2" fmla="*/ 0 h 150018"/>
                    <a:gd name="connsiteX3" fmla="*/ 216694 w 216694"/>
                    <a:gd name="connsiteY3" fmla="*/ 80962 h 150018"/>
                    <a:gd name="connsiteX4" fmla="*/ 164306 w 216694"/>
                    <a:gd name="connsiteY4" fmla="*/ 147637 h 150018"/>
                    <a:gd name="connsiteX0" fmla="*/ 45244 w 226219"/>
                    <a:gd name="connsiteY0" fmla="*/ 150018 h 150018"/>
                    <a:gd name="connsiteX1" fmla="*/ 0 w 226219"/>
                    <a:gd name="connsiteY1" fmla="*/ 59531 h 150018"/>
                    <a:gd name="connsiteX2" fmla="*/ 107156 w 226219"/>
                    <a:gd name="connsiteY2" fmla="*/ 0 h 150018"/>
                    <a:gd name="connsiteX3" fmla="*/ 226219 w 226219"/>
                    <a:gd name="connsiteY3" fmla="*/ 83343 h 150018"/>
                    <a:gd name="connsiteX4" fmla="*/ 164306 w 226219"/>
                    <a:gd name="connsiteY4" fmla="*/ 147637 h 150018"/>
                    <a:gd name="connsiteX0" fmla="*/ 54769 w 235744"/>
                    <a:gd name="connsiteY0" fmla="*/ 150018 h 150018"/>
                    <a:gd name="connsiteX1" fmla="*/ 0 w 235744"/>
                    <a:gd name="connsiteY1" fmla="*/ 83343 h 150018"/>
                    <a:gd name="connsiteX2" fmla="*/ 116681 w 235744"/>
                    <a:gd name="connsiteY2" fmla="*/ 0 h 150018"/>
                    <a:gd name="connsiteX3" fmla="*/ 235744 w 235744"/>
                    <a:gd name="connsiteY3" fmla="*/ 83343 h 150018"/>
                    <a:gd name="connsiteX4" fmla="*/ 173831 w 235744"/>
                    <a:gd name="connsiteY4" fmla="*/ 147637 h 150018"/>
                    <a:gd name="connsiteX0" fmla="*/ 54769 w 235744"/>
                    <a:gd name="connsiteY0" fmla="*/ 150018 h 157162"/>
                    <a:gd name="connsiteX1" fmla="*/ 0 w 235744"/>
                    <a:gd name="connsiteY1" fmla="*/ 83343 h 157162"/>
                    <a:gd name="connsiteX2" fmla="*/ 116681 w 235744"/>
                    <a:gd name="connsiteY2" fmla="*/ 0 h 157162"/>
                    <a:gd name="connsiteX3" fmla="*/ 235744 w 235744"/>
                    <a:gd name="connsiteY3" fmla="*/ 83343 h 157162"/>
                    <a:gd name="connsiteX4" fmla="*/ 159544 w 235744"/>
                    <a:gd name="connsiteY4" fmla="*/ 157162 h 157162"/>
                    <a:gd name="connsiteX0" fmla="*/ 71438 w 235744"/>
                    <a:gd name="connsiteY0" fmla="*/ 157161 h 157162"/>
                    <a:gd name="connsiteX1" fmla="*/ 0 w 235744"/>
                    <a:gd name="connsiteY1" fmla="*/ 83343 h 157162"/>
                    <a:gd name="connsiteX2" fmla="*/ 116681 w 235744"/>
                    <a:gd name="connsiteY2" fmla="*/ 0 h 157162"/>
                    <a:gd name="connsiteX3" fmla="*/ 235744 w 235744"/>
                    <a:gd name="connsiteY3" fmla="*/ 83343 h 157162"/>
                    <a:gd name="connsiteX4" fmla="*/ 159544 w 235744"/>
                    <a:gd name="connsiteY4" fmla="*/ 157162 h 157162"/>
                    <a:gd name="connsiteX0" fmla="*/ 73820 w 235744"/>
                    <a:gd name="connsiteY0" fmla="*/ 157161 h 157162"/>
                    <a:gd name="connsiteX1" fmla="*/ 0 w 235744"/>
                    <a:gd name="connsiteY1" fmla="*/ 83343 h 157162"/>
                    <a:gd name="connsiteX2" fmla="*/ 116681 w 235744"/>
                    <a:gd name="connsiteY2" fmla="*/ 0 h 157162"/>
                    <a:gd name="connsiteX3" fmla="*/ 235744 w 235744"/>
                    <a:gd name="connsiteY3" fmla="*/ 83343 h 157162"/>
                    <a:gd name="connsiteX4" fmla="*/ 159544 w 235744"/>
                    <a:gd name="connsiteY4" fmla="*/ 157162 h 157162"/>
                    <a:gd name="connsiteX0" fmla="*/ 73820 w 195263"/>
                    <a:gd name="connsiteY0" fmla="*/ 157161 h 157162"/>
                    <a:gd name="connsiteX1" fmla="*/ 0 w 195263"/>
                    <a:gd name="connsiteY1" fmla="*/ 83343 h 157162"/>
                    <a:gd name="connsiteX2" fmla="*/ 116681 w 195263"/>
                    <a:gd name="connsiteY2" fmla="*/ 0 h 157162"/>
                    <a:gd name="connsiteX3" fmla="*/ 195263 w 195263"/>
                    <a:gd name="connsiteY3" fmla="*/ 78580 h 157162"/>
                    <a:gd name="connsiteX4" fmla="*/ 159544 w 195263"/>
                    <a:gd name="connsiteY4" fmla="*/ 157162 h 157162"/>
                    <a:gd name="connsiteX0" fmla="*/ 30958 w 152401"/>
                    <a:gd name="connsiteY0" fmla="*/ 157161 h 157162"/>
                    <a:gd name="connsiteX1" fmla="*/ 0 w 152401"/>
                    <a:gd name="connsiteY1" fmla="*/ 85724 h 157162"/>
                    <a:gd name="connsiteX2" fmla="*/ 73819 w 152401"/>
                    <a:gd name="connsiteY2" fmla="*/ 0 h 157162"/>
                    <a:gd name="connsiteX3" fmla="*/ 152401 w 152401"/>
                    <a:gd name="connsiteY3" fmla="*/ 78580 h 157162"/>
                    <a:gd name="connsiteX4" fmla="*/ 116682 w 152401"/>
                    <a:gd name="connsiteY4" fmla="*/ 157162 h 157162"/>
                    <a:gd name="connsiteX0" fmla="*/ 30958 w 152401"/>
                    <a:gd name="connsiteY0" fmla="*/ 154780 h 154781"/>
                    <a:gd name="connsiteX1" fmla="*/ 0 w 152401"/>
                    <a:gd name="connsiteY1" fmla="*/ 83343 h 154781"/>
                    <a:gd name="connsiteX2" fmla="*/ 76200 w 152401"/>
                    <a:gd name="connsiteY2" fmla="*/ 0 h 154781"/>
                    <a:gd name="connsiteX3" fmla="*/ 152401 w 152401"/>
                    <a:gd name="connsiteY3" fmla="*/ 76199 h 154781"/>
                    <a:gd name="connsiteX4" fmla="*/ 116682 w 152401"/>
                    <a:gd name="connsiteY4" fmla="*/ 154781 h 154781"/>
                    <a:gd name="connsiteX0" fmla="*/ 26195 w 147638"/>
                    <a:gd name="connsiteY0" fmla="*/ 154780 h 154781"/>
                    <a:gd name="connsiteX1" fmla="*/ 0 w 147638"/>
                    <a:gd name="connsiteY1" fmla="*/ 76199 h 154781"/>
                    <a:gd name="connsiteX2" fmla="*/ 71437 w 147638"/>
                    <a:gd name="connsiteY2" fmla="*/ 0 h 154781"/>
                    <a:gd name="connsiteX3" fmla="*/ 147638 w 147638"/>
                    <a:gd name="connsiteY3" fmla="*/ 76199 h 154781"/>
                    <a:gd name="connsiteX4" fmla="*/ 111919 w 147638"/>
                    <a:gd name="connsiteY4" fmla="*/ 154781 h 154781"/>
                    <a:gd name="connsiteX0" fmla="*/ 28576 w 150019"/>
                    <a:gd name="connsiteY0" fmla="*/ 154780 h 154781"/>
                    <a:gd name="connsiteX1" fmla="*/ 0 w 150019"/>
                    <a:gd name="connsiteY1" fmla="*/ 76199 h 154781"/>
                    <a:gd name="connsiteX2" fmla="*/ 73818 w 150019"/>
                    <a:gd name="connsiteY2" fmla="*/ 0 h 154781"/>
                    <a:gd name="connsiteX3" fmla="*/ 150019 w 150019"/>
                    <a:gd name="connsiteY3" fmla="*/ 76199 h 154781"/>
                    <a:gd name="connsiteX4" fmla="*/ 114300 w 150019"/>
                    <a:gd name="connsiteY4" fmla="*/ 154781 h 154781"/>
                    <a:gd name="connsiteX0" fmla="*/ 30957 w 152400"/>
                    <a:gd name="connsiteY0" fmla="*/ 154780 h 154781"/>
                    <a:gd name="connsiteX1" fmla="*/ 0 w 152400"/>
                    <a:gd name="connsiteY1" fmla="*/ 78580 h 154781"/>
                    <a:gd name="connsiteX2" fmla="*/ 76199 w 152400"/>
                    <a:gd name="connsiteY2" fmla="*/ 0 h 154781"/>
                    <a:gd name="connsiteX3" fmla="*/ 152400 w 152400"/>
                    <a:gd name="connsiteY3" fmla="*/ 76199 h 154781"/>
                    <a:gd name="connsiteX4" fmla="*/ 116681 w 152400"/>
                    <a:gd name="connsiteY4" fmla="*/ 154781 h 154781"/>
                    <a:gd name="connsiteX0" fmla="*/ 35719 w 157162"/>
                    <a:gd name="connsiteY0" fmla="*/ 154780 h 154781"/>
                    <a:gd name="connsiteX1" fmla="*/ 0 w 157162"/>
                    <a:gd name="connsiteY1" fmla="*/ 78580 h 154781"/>
                    <a:gd name="connsiteX2" fmla="*/ 80961 w 157162"/>
                    <a:gd name="connsiteY2" fmla="*/ 0 h 154781"/>
                    <a:gd name="connsiteX3" fmla="*/ 157162 w 157162"/>
                    <a:gd name="connsiteY3" fmla="*/ 76199 h 154781"/>
                    <a:gd name="connsiteX4" fmla="*/ 121443 w 157162"/>
                    <a:gd name="connsiteY4" fmla="*/ 154781 h 154781"/>
                    <a:gd name="connsiteX0" fmla="*/ 28576 w 150019"/>
                    <a:gd name="connsiteY0" fmla="*/ 154780 h 154781"/>
                    <a:gd name="connsiteX1" fmla="*/ 0 w 150019"/>
                    <a:gd name="connsiteY1" fmla="*/ 78580 h 154781"/>
                    <a:gd name="connsiteX2" fmla="*/ 73818 w 150019"/>
                    <a:gd name="connsiteY2" fmla="*/ 0 h 154781"/>
                    <a:gd name="connsiteX3" fmla="*/ 150019 w 150019"/>
                    <a:gd name="connsiteY3" fmla="*/ 76199 h 154781"/>
                    <a:gd name="connsiteX4" fmla="*/ 114300 w 150019"/>
                    <a:gd name="connsiteY4" fmla="*/ 154781 h 154781"/>
                    <a:gd name="connsiteX0" fmla="*/ 28576 w 150019"/>
                    <a:gd name="connsiteY0" fmla="*/ 154780 h 154781"/>
                    <a:gd name="connsiteX1" fmla="*/ 0 w 150019"/>
                    <a:gd name="connsiteY1" fmla="*/ 80962 h 154781"/>
                    <a:gd name="connsiteX2" fmla="*/ 73818 w 150019"/>
                    <a:gd name="connsiteY2" fmla="*/ 0 h 154781"/>
                    <a:gd name="connsiteX3" fmla="*/ 150019 w 150019"/>
                    <a:gd name="connsiteY3" fmla="*/ 76199 h 154781"/>
                    <a:gd name="connsiteX4" fmla="*/ 114300 w 150019"/>
                    <a:gd name="connsiteY4" fmla="*/ 154781 h 154781"/>
                    <a:gd name="connsiteX0" fmla="*/ 28576 w 150019"/>
                    <a:gd name="connsiteY0" fmla="*/ 154780 h 154781"/>
                    <a:gd name="connsiteX1" fmla="*/ 0 w 150019"/>
                    <a:gd name="connsiteY1" fmla="*/ 73818 h 154781"/>
                    <a:gd name="connsiteX2" fmla="*/ 73818 w 150019"/>
                    <a:gd name="connsiteY2" fmla="*/ 0 h 154781"/>
                    <a:gd name="connsiteX3" fmla="*/ 150019 w 150019"/>
                    <a:gd name="connsiteY3" fmla="*/ 76199 h 154781"/>
                    <a:gd name="connsiteX4" fmla="*/ 114300 w 150019"/>
                    <a:gd name="connsiteY4" fmla="*/ 154781 h 154781"/>
                    <a:gd name="connsiteX0" fmla="*/ 30958 w 152401"/>
                    <a:gd name="connsiteY0" fmla="*/ 154780 h 154781"/>
                    <a:gd name="connsiteX1" fmla="*/ 0 w 152401"/>
                    <a:gd name="connsiteY1" fmla="*/ 73818 h 154781"/>
                    <a:gd name="connsiteX2" fmla="*/ 76200 w 152401"/>
                    <a:gd name="connsiteY2" fmla="*/ 0 h 154781"/>
                    <a:gd name="connsiteX3" fmla="*/ 152401 w 152401"/>
                    <a:gd name="connsiteY3" fmla="*/ 76199 h 154781"/>
                    <a:gd name="connsiteX4" fmla="*/ 116682 w 152401"/>
                    <a:gd name="connsiteY4" fmla="*/ 154781 h 154781"/>
                    <a:gd name="connsiteX0" fmla="*/ 30958 w 152401"/>
                    <a:gd name="connsiteY0" fmla="*/ 154780 h 154781"/>
                    <a:gd name="connsiteX1" fmla="*/ 0 w 152401"/>
                    <a:gd name="connsiteY1" fmla="*/ 73818 h 154781"/>
                    <a:gd name="connsiteX2" fmla="*/ 76200 w 152401"/>
                    <a:gd name="connsiteY2" fmla="*/ 0 h 154781"/>
                    <a:gd name="connsiteX3" fmla="*/ 152401 w 152401"/>
                    <a:gd name="connsiteY3" fmla="*/ 76199 h 154781"/>
                    <a:gd name="connsiteX4" fmla="*/ 116682 w 152401"/>
                    <a:gd name="connsiteY4" fmla="*/ 154781 h 154781"/>
                    <a:gd name="connsiteX0" fmla="*/ 33339 w 154782"/>
                    <a:gd name="connsiteY0" fmla="*/ 154780 h 154781"/>
                    <a:gd name="connsiteX1" fmla="*/ 0 w 154782"/>
                    <a:gd name="connsiteY1" fmla="*/ 78580 h 154781"/>
                    <a:gd name="connsiteX2" fmla="*/ 78581 w 154782"/>
                    <a:gd name="connsiteY2" fmla="*/ 0 h 154781"/>
                    <a:gd name="connsiteX3" fmla="*/ 154782 w 154782"/>
                    <a:gd name="connsiteY3" fmla="*/ 76199 h 154781"/>
                    <a:gd name="connsiteX4" fmla="*/ 119063 w 154782"/>
                    <a:gd name="connsiteY4" fmla="*/ 154781 h 154781"/>
                    <a:gd name="connsiteX0" fmla="*/ 28576 w 150019"/>
                    <a:gd name="connsiteY0" fmla="*/ 154780 h 154781"/>
                    <a:gd name="connsiteX1" fmla="*/ 0 w 150019"/>
                    <a:gd name="connsiteY1" fmla="*/ 76199 h 154781"/>
                    <a:gd name="connsiteX2" fmla="*/ 73818 w 150019"/>
                    <a:gd name="connsiteY2" fmla="*/ 0 h 154781"/>
                    <a:gd name="connsiteX3" fmla="*/ 150019 w 150019"/>
                    <a:gd name="connsiteY3" fmla="*/ 76199 h 154781"/>
                    <a:gd name="connsiteX4" fmla="*/ 114300 w 150019"/>
                    <a:gd name="connsiteY4" fmla="*/ 154781 h 154781"/>
                    <a:gd name="connsiteX0" fmla="*/ 30958 w 152401"/>
                    <a:gd name="connsiteY0" fmla="*/ 154780 h 154781"/>
                    <a:gd name="connsiteX1" fmla="*/ 0 w 152401"/>
                    <a:gd name="connsiteY1" fmla="*/ 73818 h 154781"/>
                    <a:gd name="connsiteX2" fmla="*/ 76200 w 152401"/>
                    <a:gd name="connsiteY2" fmla="*/ 0 h 154781"/>
                    <a:gd name="connsiteX3" fmla="*/ 152401 w 152401"/>
                    <a:gd name="connsiteY3" fmla="*/ 76199 h 154781"/>
                    <a:gd name="connsiteX4" fmla="*/ 116682 w 152401"/>
                    <a:gd name="connsiteY4" fmla="*/ 154781 h 154781"/>
                    <a:gd name="connsiteX0" fmla="*/ 30958 w 152401"/>
                    <a:gd name="connsiteY0" fmla="*/ 154780 h 154781"/>
                    <a:gd name="connsiteX1" fmla="*/ 0 w 152401"/>
                    <a:gd name="connsiteY1" fmla="*/ 76199 h 154781"/>
                    <a:gd name="connsiteX2" fmla="*/ 76200 w 152401"/>
                    <a:gd name="connsiteY2" fmla="*/ 0 h 154781"/>
                    <a:gd name="connsiteX3" fmla="*/ 152401 w 152401"/>
                    <a:gd name="connsiteY3" fmla="*/ 76199 h 154781"/>
                    <a:gd name="connsiteX4" fmla="*/ 116682 w 152401"/>
                    <a:gd name="connsiteY4" fmla="*/ 154781 h 154781"/>
                    <a:gd name="connsiteX0" fmla="*/ 35721 w 152401"/>
                    <a:gd name="connsiteY0" fmla="*/ 150017 h 154781"/>
                    <a:gd name="connsiteX1" fmla="*/ 0 w 152401"/>
                    <a:gd name="connsiteY1" fmla="*/ 76199 h 154781"/>
                    <a:gd name="connsiteX2" fmla="*/ 76200 w 152401"/>
                    <a:gd name="connsiteY2" fmla="*/ 0 h 154781"/>
                    <a:gd name="connsiteX3" fmla="*/ 152401 w 152401"/>
                    <a:gd name="connsiteY3" fmla="*/ 76199 h 154781"/>
                    <a:gd name="connsiteX4" fmla="*/ 116682 w 152401"/>
                    <a:gd name="connsiteY4" fmla="*/ 154781 h 154781"/>
                    <a:gd name="connsiteX0" fmla="*/ 35721 w 152401"/>
                    <a:gd name="connsiteY0" fmla="*/ 150017 h 154781"/>
                    <a:gd name="connsiteX1" fmla="*/ 0 w 152401"/>
                    <a:gd name="connsiteY1" fmla="*/ 76199 h 154781"/>
                    <a:gd name="connsiteX2" fmla="*/ 76200 w 152401"/>
                    <a:gd name="connsiteY2" fmla="*/ 0 h 154781"/>
                    <a:gd name="connsiteX3" fmla="*/ 152401 w 152401"/>
                    <a:gd name="connsiteY3" fmla="*/ 76199 h 154781"/>
                    <a:gd name="connsiteX4" fmla="*/ 123826 w 152401"/>
                    <a:gd name="connsiteY4" fmla="*/ 154781 h 154781"/>
                    <a:gd name="connsiteX0" fmla="*/ 35721 w 152401"/>
                    <a:gd name="connsiteY0" fmla="*/ 150017 h 152400"/>
                    <a:gd name="connsiteX1" fmla="*/ 0 w 152401"/>
                    <a:gd name="connsiteY1" fmla="*/ 76199 h 152400"/>
                    <a:gd name="connsiteX2" fmla="*/ 76200 w 152401"/>
                    <a:gd name="connsiteY2" fmla="*/ 0 h 152400"/>
                    <a:gd name="connsiteX3" fmla="*/ 152401 w 152401"/>
                    <a:gd name="connsiteY3" fmla="*/ 76199 h 152400"/>
                    <a:gd name="connsiteX4" fmla="*/ 121445 w 152401"/>
                    <a:gd name="connsiteY4" fmla="*/ 152400 h 152400"/>
                    <a:gd name="connsiteX0" fmla="*/ 35721 w 152401"/>
                    <a:gd name="connsiteY0" fmla="*/ 150017 h 150017"/>
                    <a:gd name="connsiteX1" fmla="*/ 0 w 152401"/>
                    <a:gd name="connsiteY1" fmla="*/ 76199 h 150017"/>
                    <a:gd name="connsiteX2" fmla="*/ 76200 w 152401"/>
                    <a:gd name="connsiteY2" fmla="*/ 0 h 150017"/>
                    <a:gd name="connsiteX3" fmla="*/ 152401 w 152401"/>
                    <a:gd name="connsiteY3" fmla="*/ 76199 h 150017"/>
                    <a:gd name="connsiteX4" fmla="*/ 119064 w 152401"/>
                    <a:gd name="connsiteY4" fmla="*/ 147638 h 150017"/>
                    <a:gd name="connsiteX0" fmla="*/ 35721 w 152401"/>
                    <a:gd name="connsiteY0" fmla="*/ 150017 h 150020"/>
                    <a:gd name="connsiteX1" fmla="*/ 0 w 152401"/>
                    <a:gd name="connsiteY1" fmla="*/ 76199 h 150020"/>
                    <a:gd name="connsiteX2" fmla="*/ 76200 w 152401"/>
                    <a:gd name="connsiteY2" fmla="*/ 0 h 150020"/>
                    <a:gd name="connsiteX3" fmla="*/ 152401 w 152401"/>
                    <a:gd name="connsiteY3" fmla="*/ 76199 h 150020"/>
                    <a:gd name="connsiteX4" fmla="*/ 116682 w 152401"/>
                    <a:gd name="connsiteY4" fmla="*/ 150020 h 150020"/>
                    <a:gd name="connsiteX0" fmla="*/ 35721 w 152401"/>
                    <a:gd name="connsiteY0" fmla="*/ 150017 h 150020"/>
                    <a:gd name="connsiteX1" fmla="*/ 0 w 152401"/>
                    <a:gd name="connsiteY1" fmla="*/ 76199 h 150020"/>
                    <a:gd name="connsiteX2" fmla="*/ 76200 w 152401"/>
                    <a:gd name="connsiteY2" fmla="*/ 0 h 150020"/>
                    <a:gd name="connsiteX3" fmla="*/ 152401 w 152401"/>
                    <a:gd name="connsiteY3" fmla="*/ 76199 h 150020"/>
                    <a:gd name="connsiteX4" fmla="*/ 116682 w 152401"/>
                    <a:gd name="connsiteY4" fmla="*/ 150020 h 150020"/>
                    <a:gd name="connsiteX0" fmla="*/ 35721 w 152401"/>
                    <a:gd name="connsiteY0" fmla="*/ 150017 h 150020"/>
                    <a:gd name="connsiteX1" fmla="*/ 0 w 152401"/>
                    <a:gd name="connsiteY1" fmla="*/ 76199 h 150020"/>
                    <a:gd name="connsiteX2" fmla="*/ 76200 w 152401"/>
                    <a:gd name="connsiteY2" fmla="*/ 0 h 150020"/>
                    <a:gd name="connsiteX3" fmla="*/ 152401 w 152401"/>
                    <a:gd name="connsiteY3" fmla="*/ 76199 h 150020"/>
                    <a:gd name="connsiteX4" fmla="*/ 116682 w 152401"/>
                    <a:gd name="connsiteY4" fmla="*/ 150020 h 150020"/>
                    <a:gd name="connsiteX0" fmla="*/ 35721 w 152401"/>
                    <a:gd name="connsiteY0" fmla="*/ 150017 h 150020"/>
                    <a:gd name="connsiteX1" fmla="*/ 0 w 152401"/>
                    <a:gd name="connsiteY1" fmla="*/ 76199 h 150020"/>
                    <a:gd name="connsiteX2" fmla="*/ 76200 w 152401"/>
                    <a:gd name="connsiteY2" fmla="*/ 0 h 150020"/>
                    <a:gd name="connsiteX3" fmla="*/ 152401 w 152401"/>
                    <a:gd name="connsiteY3" fmla="*/ 76199 h 150020"/>
                    <a:gd name="connsiteX4" fmla="*/ 116682 w 152401"/>
                    <a:gd name="connsiteY4" fmla="*/ 150020 h 150020"/>
                    <a:gd name="connsiteX0" fmla="*/ 35721 w 152401"/>
                    <a:gd name="connsiteY0" fmla="*/ 150017 h 150020"/>
                    <a:gd name="connsiteX1" fmla="*/ 0 w 152401"/>
                    <a:gd name="connsiteY1" fmla="*/ 76199 h 150020"/>
                    <a:gd name="connsiteX2" fmla="*/ 76200 w 152401"/>
                    <a:gd name="connsiteY2" fmla="*/ 0 h 150020"/>
                    <a:gd name="connsiteX3" fmla="*/ 152401 w 152401"/>
                    <a:gd name="connsiteY3" fmla="*/ 76199 h 150020"/>
                    <a:gd name="connsiteX4" fmla="*/ 116682 w 152401"/>
                    <a:gd name="connsiteY4" fmla="*/ 150020 h 150020"/>
                    <a:gd name="connsiteX0" fmla="*/ 35721 w 153268"/>
                    <a:gd name="connsiteY0" fmla="*/ 150017 h 150020"/>
                    <a:gd name="connsiteX1" fmla="*/ 0 w 153268"/>
                    <a:gd name="connsiteY1" fmla="*/ 76199 h 150020"/>
                    <a:gd name="connsiteX2" fmla="*/ 76200 w 153268"/>
                    <a:gd name="connsiteY2" fmla="*/ 0 h 150020"/>
                    <a:gd name="connsiteX3" fmla="*/ 152401 w 153268"/>
                    <a:gd name="connsiteY3" fmla="*/ 76199 h 150020"/>
                    <a:gd name="connsiteX4" fmla="*/ 116682 w 153268"/>
                    <a:gd name="connsiteY4" fmla="*/ 150020 h 150020"/>
                    <a:gd name="connsiteX0" fmla="*/ 35721 w 153268"/>
                    <a:gd name="connsiteY0" fmla="*/ 150017 h 150020"/>
                    <a:gd name="connsiteX1" fmla="*/ 0 w 153268"/>
                    <a:gd name="connsiteY1" fmla="*/ 76199 h 150020"/>
                    <a:gd name="connsiteX2" fmla="*/ 76200 w 153268"/>
                    <a:gd name="connsiteY2" fmla="*/ 0 h 150020"/>
                    <a:gd name="connsiteX3" fmla="*/ 152401 w 153268"/>
                    <a:gd name="connsiteY3" fmla="*/ 76199 h 150020"/>
                    <a:gd name="connsiteX4" fmla="*/ 116682 w 153268"/>
                    <a:gd name="connsiteY4" fmla="*/ 150020 h 150020"/>
                    <a:gd name="connsiteX0" fmla="*/ 35721 w 153268"/>
                    <a:gd name="connsiteY0" fmla="*/ 150017 h 150020"/>
                    <a:gd name="connsiteX1" fmla="*/ 0 w 153268"/>
                    <a:gd name="connsiteY1" fmla="*/ 76199 h 150020"/>
                    <a:gd name="connsiteX2" fmla="*/ 76200 w 153268"/>
                    <a:gd name="connsiteY2" fmla="*/ 0 h 150020"/>
                    <a:gd name="connsiteX3" fmla="*/ 152401 w 153268"/>
                    <a:gd name="connsiteY3" fmla="*/ 76199 h 150020"/>
                    <a:gd name="connsiteX4" fmla="*/ 116682 w 153268"/>
                    <a:gd name="connsiteY4" fmla="*/ 150020 h 150020"/>
                    <a:gd name="connsiteX0" fmla="*/ 35721 w 153268"/>
                    <a:gd name="connsiteY0" fmla="*/ 150017 h 150020"/>
                    <a:gd name="connsiteX1" fmla="*/ 0 w 153268"/>
                    <a:gd name="connsiteY1" fmla="*/ 76199 h 150020"/>
                    <a:gd name="connsiteX2" fmla="*/ 76200 w 153268"/>
                    <a:gd name="connsiteY2" fmla="*/ 0 h 150020"/>
                    <a:gd name="connsiteX3" fmla="*/ 152401 w 153268"/>
                    <a:gd name="connsiteY3" fmla="*/ 76199 h 150020"/>
                    <a:gd name="connsiteX4" fmla="*/ 116682 w 153268"/>
                    <a:gd name="connsiteY4" fmla="*/ 150020 h 150020"/>
                    <a:gd name="connsiteX0" fmla="*/ 35721 w 153268"/>
                    <a:gd name="connsiteY0" fmla="*/ 150017 h 150020"/>
                    <a:gd name="connsiteX1" fmla="*/ 0 w 153268"/>
                    <a:gd name="connsiteY1" fmla="*/ 76199 h 150020"/>
                    <a:gd name="connsiteX2" fmla="*/ 76200 w 153268"/>
                    <a:gd name="connsiteY2" fmla="*/ 0 h 150020"/>
                    <a:gd name="connsiteX3" fmla="*/ 152401 w 153268"/>
                    <a:gd name="connsiteY3" fmla="*/ 76199 h 150020"/>
                    <a:gd name="connsiteX4" fmla="*/ 116682 w 153268"/>
                    <a:gd name="connsiteY4" fmla="*/ 150020 h 150020"/>
                    <a:gd name="connsiteX0" fmla="*/ 35721 w 153268"/>
                    <a:gd name="connsiteY0" fmla="*/ 150017 h 150020"/>
                    <a:gd name="connsiteX1" fmla="*/ 0 w 153268"/>
                    <a:gd name="connsiteY1" fmla="*/ 76199 h 150020"/>
                    <a:gd name="connsiteX2" fmla="*/ 76200 w 153268"/>
                    <a:gd name="connsiteY2" fmla="*/ 0 h 150020"/>
                    <a:gd name="connsiteX3" fmla="*/ 152401 w 153268"/>
                    <a:gd name="connsiteY3" fmla="*/ 76199 h 150020"/>
                    <a:gd name="connsiteX4" fmla="*/ 116682 w 153268"/>
                    <a:gd name="connsiteY4" fmla="*/ 150020 h 150020"/>
                    <a:gd name="connsiteX0" fmla="*/ 0 w 117547"/>
                    <a:gd name="connsiteY0" fmla="*/ 150017 h 150020"/>
                    <a:gd name="connsiteX1" fmla="*/ 40479 w 117547"/>
                    <a:gd name="connsiteY1" fmla="*/ 0 h 150020"/>
                    <a:gd name="connsiteX2" fmla="*/ 116680 w 117547"/>
                    <a:gd name="connsiteY2" fmla="*/ 76199 h 150020"/>
                    <a:gd name="connsiteX3" fmla="*/ 80961 w 117547"/>
                    <a:gd name="connsiteY3" fmla="*/ 150020 h 150020"/>
                    <a:gd name="connsiteX0" fmla="*/ 0 w 77068"/>
                    <a:gd name="connsiteY0" fmla="*/ 0 h 150020"/>
                    <a:gd name="connsiteX1" fmla="*/ 76201 w 77068"/>
                    <a:gd name="connsiteY1" fmla="*/ 76199 h 150020"/>
                    <a:gd name="connsiteX2" fmla="*/ 40482 w 77068"/>
                    <a:gd name="connsiteY2" fmla="*/ 150020 h 15002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77068" h="150020">
                      <a:moveTo>
                        <a:pt x="0" y="0"/>
                      </a:moveTo>
                      <a:cubicBezTo>
                        <a:pt x="77787" y="1588"/>
                        <a:pt x="79376" y="29368"/>
                        <a:pt x="76201" y="76199"/>
                      </a:cubicBezTo>
                      <a:cubicBezTo>
                        <a:pt x="71439" y="131762"/>
                        <a:pt x="52388" y="125413"/>
                        <a:pt x="40482" y="150020"/>
                      </a:cubicBezTo>
                    </a:path>
                  </a:pathLst>
                </a:custGeom>
                <a:noFill/>
                <a:ln w="25400">
                  <a:solidFill>
                    <a:srgbClr val="6969B6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CA" dirty="0"/>
                </a:p>
              </p:txBody>
            </p:sp>
            <p:sp>
              <p:nvSpPr>
                <p:cNvPr id="31" name="Freeform 30"/>
                <p:cNvSpPr/>
                <p:nvPr/>
              </p:nvSpPr>
              <p:spPr>
                <a:xfrm flipH="1">
                  <a:off x="534893" y="1981085"/>
                  <a:ext cx="77068" cy="150020"/>
                </a:xfrm>
                <a:custGeom>
                  <a:avLst/>
                  <a:gdLst>
                    <a:gd name="connsiteX0" fmla="*/ 0 w 295275"/>
                    <a:gd name="connsiteY0" fmla="*/ 152400 h 152400"/>
                    <a:gd name="connsiteX1" fmla="*/ 0 w 295275"/>
                    <a:gd name="connsiteY1" fmla="*/ 152400 h 152400"/>
                    <a:gd name="connsiteX2" fmla="*/ 66675 w 295275"/>
                    <a:gd name="connsiteY2" fmla="*/ 123825 h 152400"/>
                    <a:gd name="connsiteX3" fmla="*/ 38100 w 295275"/>
                    <a:gd name="connsiteY3" fmla="*/ 47625 h 152400"/>
                    <a:gd name="connsiteX4" fmla="*/ 142875 w 295275"/>
                    <a:gd name="connsiteY4" fmla="*/ 0 h 152400"/>
                    <a:gd name="connsiteX5" fmla="*/ 238125 w 295275"/>
                    <a:gd name="connsiteY5" fmla="*/ 47625 h 152400"/>
                    <a:gd name="connsiteX6" fmla="*/ 209550 w 295275"/>
                    <a:gd name="connsiteY6" fmla="*/ 133350 h 152400"/>
                    <a:gd name="connsiteX7" fmla="*/ 295275 w 295275"/>
                    <a:gd name="connsiteY7" fmla="*/ 152400 h 152400"/>
                    <a:gd name="connsiteX0" fmla="*/ 0 w 277485"/>
                    <a:gd name="connsiteY0" fmla="*/ 152400 h 163073"/>
                    <a:gd name="connsiteX1" fmla="*/ 0 w 277485"/>
                    <a:gd name="connsiteY1" fmla="*/ 152400 h 163073"/>
                    <a:gd name="connsiteX2" fmla="*/ 66675 w 277485"/>
                    <a:gd name="connsiteY2" fmla="*/ 123825 h 163073"/>
                    <a:gd name="connsiteX3" fmla="*/ 38100 w 277485"/>
                    <a:gd name="connsiteY3" fmla="*/ 47625 h 163073"/>
                    <a:gd name="connsiteX4" fmla="*/ 142875 w 277485"/>
                    <a:gd name="connsiteY4" fmla="*/ 0 h 163073"/>
                    <a:gd name="connsiteX5" fmla="*/ 238125 w 277485"/>
                    <a:gd name="connsiteY5" fmla="*/ 47625 h 163073"/>
                    <a:gd name="connsiteX6" fmla="*/ 209550 w 277485"/>
                    <a:gd name="connsiteY6" fmla="*/ 133350 h 163073"/>
                    <a:gd name="connsiteX7" fmla="*/ 277485 w 277485"/>
                    <a:gd name="connsiteY7" fmla="*/ 163073 h 163073"/>
                    <a:gd name="connsiteX0" fmla="*/ 0 w 277485"/>
                    <a:gd name="connsiteY0" fmla="*/ 152400 h 163073"/>
                    <a:gd name="connsiteX1" fmla="*/ 21348 w 277485"/>
                    <a:gd name="connsiteY1" fmla="*/ 141726 h 163073"/>
                    <a:gd name="connsiteX2" fmla="*/ 66675 w 277485"/>
                    <a:gd name="connsiteY2" fmla="*/ 123825 h 163073"/>
                    <a:gd name="connsiteX3" fmla="*/ 38100 w 277485"/>
                    <a:gd name="connsiteY3" fmla="*/ 47625 h 163073"/>
                    <a:gd name="connsiteX4" fmla="*/ 142875 w 277485"/>
                    <a:gd name="connsiteY4" fmla="*/ 0 h 163073"/>
                    <a:gd name="connsiteX5" fmla="*/ 238125 w 277485"/>
                    <a:gd name="connsiteY5" fmla="*/ 47625 h 163073"/>
                    <a:gd name="connsiteX6" fmla="*/ 209550 w 277485"/>
                    <a:gd name="connsiteY6" fmla="*/ 133350 h 163073"/>
                    <a:gd name="connsiteX7" fmla="*/ 277485 w 277485"/>
                    <a:gd name="connsiteY7" fmla="*/ 163073 h 163073"/>
                    <a:gd name="connsiteX0" fmla="*/ 35654 w 256212"/>
                    <a:gd name="connsiteY0" fmla="*/ 163073 h 163073"/>
                    <a:gd name="connsiteX1" fmla="*/ 75 w 256212"/>
                    <a:gd name="connsiteY1" fmla="*/ 141726 h 163073"/>
                    <a:gd name="connsiteX2" fmla="*/ 45402 w 256212"/>
                    <a:gd name="connsiteY2" fmla="*/ 123825 h 163073"/>
                    <a:gd name="connsiteX3" fmla="*/ 16827 w 256212"/>
                    <a:gd name="connsiteY3" fmla="*/ 47625 h 163073"/>
                    <a:gd name="connsiteX4" fmla="*/ 121602 w 256212"/>
                    <a:gd name="connsiteY4" fmla="*/ 0 h 163073"/>
                    <a:gd name="connsiteX5" fmla="*/ 216852 w 256212"/>
                    <a:gd name="connsiteY5" fmla="*/ 47625 h 163073"/>
                    <a:gd name="connsiteX6" fmla="*/ 188277 w 256212"/>
                    <a:gd name="connsiteY6" fmla="*/ 133350 h 163073"/>
                    <a:gd name="connsiteX7" fmla="*/ 256212 w 256212"/>
                    <a:gd name="connsiteY7" fmla="*/ 163073 h 163073"/>
                    <a:gd name="connsiteX0" fmla="*/ 0 w 256137"/>
                    <a:gd name="connsiteY0" fmla="*/ 141726 h 163073"/>
                    <a:gd name="connsiteX1" fmla="*/ 45327 w 256137"/>
                    <a:gd name="connsiteY1" fmla="*/ 123825 h 163073"/>
                    <a:gd name="connsiteX2" fmla="*/ 16752 w 256137"/>
                    <a:gd name="connsiteY2" fmla="*/ 47625 h 163073"/>
                    <a:gd name="connsiteX3" fmla="*/ 121527 w 256137"/>
                    <a:gd name="connsiteY3" fmla="*/ 0 h 163073"/>
                    <a:gd name="connsiteX4" fmla="*/ 216777 w 256137"/>
                    <a:gd name="connsiteY4" fmla="*/ 47625 h 163073"/>
                    <a:gd name="connsiteX5" fmla="*/ 188202 w 256137"/>
                    <a:gd name="connsiteY5" fmla="*/ 133350 h 163073"/>
                    <a:gd name="connsiteX6" fmla="*/ 256137 w 256137"/>
                    <a:gd name="connsiteY6" fmla="*/ 163073 h 163073"/>
                    <a:gd name="connsiteX0" fmla="*/ 8153 w 239385"/>
                    <a:gd name="connsiteY0" fmla="*/ 152400 h 163073"/>
                    <a:gd name="connsiteX1" fmla="*/ 28575 w 239385"/>
                    <a:gd name="connsiteY1" fmla="*/ 123825 h 163073"/>
                    <a:gd name="connsiteX2" fmla="*/ 0 w 239385"/>
                    <a:gd name="connsiteY2" fmla="*/ 47625 h 163073"/>
                    <a:gd name="connsiteX3" fmla="*/ 104775 w 239385"/>
                    <a:gd name="connsiteY3" fmla="*/ 0 h 163073"/>
                    <a:gd name="connsiteX4" fmla="*/ 200025 w 239385"/>
                    <a:gd name="connsiteY4" fmla="*/ 47625 h 163073"/>
                    <a:gd name="connsiteX5" fmla="*/ 171450 w 239385"/>
                    <a:gd name="connsiteY5" fmla="*/ 133350 h 163073"/>
                    <a:gd name="connsiteX6" fmla="*/ 239385 w 239385"/>
                    <a:gd name="connsiteY6" fmla="*/ 163073 h 163073"/>
                    <a:gd name="connsiteX0" fmla="*/ 8153 w 239385"/>
                    <a:gd name="connsiteY0" fmla="*/ 152400 h 163073"/>
                    <a:gd name="connsiteX1" fmla="*/ 35719 w 239385"/>
                    <a:gd name="connsiteY1" fmla="*/ 138112 h 163073"/>
                    <a:gd name="connsiteX2" fmla="*/ 0 w 239385"/>
                    <a:gd name="connsiteY2" fmla="*/ 47625 h 163073"/>
                    <a:gd name="connsiteX3" fmla="*/ 104775 w 239385"/>
                    <a:gd name="connsiteY3" fmla="*/ 0 h 163073"/>
                    <a:gd name="connsiteX4" fmla="*/ 200025 w 239385"/>
                    <a:gd name="connsiteY4" fmla="*/ 47625 h 163073"/>
                    <a:gd name="connsiteX5" fmla="*/ 171450 w 239385"/>
                    <a:gd name="connsiteY5" fmla="*/ 133350 h 163073"/>
                    <a:gd name="connsiteX6" fmla="*/ 239385 w 239385"/>
                    <a:gd name="connsiteY6" fmla="*/ 163073 h 163073"/>
                    <a:gd name="connsiteX0" fmla="*/ 35719 w 239385"/>
                    <a:gd name="connsiteY0" fmla="*/ 138112 h 163073"/>
                    <a:gd name="connsiteX1" fmla="*/ 0 w 239385"/>
                    <a:gd name="connsiteY1" fmla="*/ 47625 h 163073"/>
                    <a:gd name="connsiteX2" fmla="*/ 104775 w 239385"/>
                    <a:gd name="connsiteY2" fmla="*/ 0 h 163073"/>
                    <a:gd name="connsiteX3" fmla="*/ 200025 w 239385"/>
                    <a:gd name="connsiteY3" fmla="*/ 47625 h 163073"/>
                    <a:gd name="connsiteX4" fmla="*/ 171450 w 239385"/>
                    <a:gd name="connsiteY4" fmla="*/ 133350 h 163073"/>
                    <a:gd name="connsiteX5" fmla="*/ 239385 w 239385"/>
                    <a:gd name="connsiteY5" fmla="*/ 163073 h 163073"/>
                    <a:gd name="connsiteX0" fmla="*/ 45244 w 239385"/>
                    <a:gd name="connsiteY0" fmla="*/ 138112 h 163073"/>
                    <a:gd name="connsiteX1" fmla="*/ 0 w 239385"/>
                    <a:gd name="connsiteY1" fmla="*/ 47625 h 163073"/>
                    <a:gd name="connsiteX2" fmla="*/ 104775 w 239385"/>
                    <a:gd name="connsiteY2" fmla="*/ 0 h 163073"/>
                    <a:gd name="connsiteX3" fmla="*/ 200025 w 239385"/>
                    <a:gd name="connsiteY3" fmla="*/ 47625 h 163073"/>
                    <a:gd name="connsiteX4" fmla="*/ 171450 w 239385"/>
                    <a:gd name="connsiteY4" fmla="*/ 133350 h 163073"/>
                    <a:gd name="connsiteX5" fmla="*/ 239385 w 239385"/>
                    <a:gd name="connsiteY5" fmla="*/ 163073 h 163073"/>
                    <a:gd name="connsiteX0" fmla="*/ 45244 w 200025"/>
                    <a:gd name="connsiteY0" fmla="*/ 138112 h 138112"/>
                    <a:gd name="connsiteX1" fmla="*/ 0 w 200025"/>
                    <a:gd name="connsiteY1" fmla="*/ 47625 h 138112"/>
                    <a:gd name="connsiteX2" fmla="*/ 104775 w 200025"/>
                    <a:gd name="connsiteY2" fmla="*/ 0 h 138112"/>
                    <a:gd name="connsiteX3" fmla="*/ 200025 w 200025"/>
                    <a:gd name="connsiteY3" fmla="*/ 47625 h 138112"/>
                    <a:gd name="connsiteX4" fmla="*/ 171450 w 200025"/>
                    <a:gd name="connsiteY4" fmla="*/ 133350 h 138112"/>
                    <a:gd name="connsiteX0" fmla="*/ 45244 w 200025"/>
                    <a:gd name="connsiteY0" fmla="*/ 138112 h 138112"/>
                    <a:gd name="connsiteX1" fmla="*/ 0 w 200025"/>
                    <a:gd name="connsiteY1" fmla="*/ 47625 h 138112"/>
                    <a:gd name="connsiteX2" fmla="*/ 104775 w 200025"/>
                    <a:gd name="connsiteY2" fmla="*/ 0 h 138112"/>
                    <a:gd name="connsiteX3" fmla="*/ 200025 w 200025"/>
                    <a:gd name="connsiteY3" fmla="*/ 47625 h 138112"/>
                    <a:gd name="connsiteX4" fmla="*/ 164306 w 200025"/>
                    <a:gd name="connsiteY4" fmla="*/ 135731 h 138112"/>
                    <a:gd name="connsiteX0" fmla="*/ 45244 w 200025"/>
                    <a:gd name="connsiteY0" fmla="*/ 150018 h 150018"/>
                    <a:gd name="connsiteX1" fmla="*/ 0 w 200025"/>
                    <a:gd name="connsiteY1" fmla="*/ 59531 h 150018"/>
                    <a:gd name="connsiteX2" fmla="*/ 107156 w 200025"/>
                    <a:gd name="connsiteY2" fmla="*/ 0 h 150018"/>
                    <a:gd name="connsiteX3" fmla="*/ 200025 w 200025"/>
                    <a:gd name="connsiteY3" fmla="*/ 59531 h 150018"/>
                    <a:gd name="connsiteX4" fmla="*/ 164306 w 200025"/>
                    <a:gd name="connsiteY4" fmla="*/ 147637 h 150018"/>
                    <a:gd name="connsiteX0" fmla="*/ 45244 w 216694"/>
                    <a:gd name="connsiteY0" fmla="*/ 150018 h 150018"/>
                    <a:gd name="connsiteX1" fmla="*/ 0 w 216694"/>
                    <a:gd name="connsiteY1" fmla="*/ 59531 h 150018"/>
                    <a:gd name="connsiteX2" fmla="*/ 107156 w 216694"/>
                    <a:gd name="connsiteY2" fmla="*/ 0 h 150018"/>
                    <a:gd name="connsiteX3" fmla="*/ 216694 w 216694"/>
                    <a:gd name="connsiteY3" fmla="*/ 80962 h 150018"/>
                    <a:gd name="connsiteX4" fmla="*/ 164306 w 216694"/>
                    <a:gd name="connsiteY4" fmla="*/ 147637 h 150018"/>
                    <a:gd name="connsiteX0" fmla="*/ 45244 w 226219"/>
                    <a:gd name="connsiteY0" fmla="*/ 150018 h 150018"/>
                    <a:gd name="connsiteX1" fmla="*/ 0 w 226219"/>
                    <a:gd name="connsiteY1" fmla="*/ 59531 h 150018"/>
                    <a:gd name="connsiteX2" fmla="*/ 107156 w 226219"/>
                    <a:gd name="connsiteY2" fmla="*/ 0 h 150018"/>
                    <a:gd name="connsiteX3" fmla="*/ 226219 w 226219"/>
                    <a:gd name="connsiteY3" fmla="*/ 83343 h 150018"/>
                    <a:gd name="connsiteX4" fmla="*/ 164306 w 226219"/>
                    <a:gd name="connsiteY4" fmla="*/ 147637 h 150018"/>
                    <a:gd name="connsiteX0" fmla="*/ 54769 w 235744"/>
                    <a:gd name="connsiteY0" fmla="*/ 150018 h 150018"/>
                    <a:gd name="connsiteX1" fmla="*/ 0 w 235744"/>
                    <a:gd name="connsiteY1" fmla="*/ 83343 h 150018"/>
                    <a:gd name="connsiteX2" fmla="*/ 116681 w 235744"/>
                    <a:gd name="connsiteY2" fmla="*/ 0 h 150018"/>
                    <a:gd name="connsiteX3" fmla="*/ 235744 w 235744"/>
                    <a:gd name="connsiteY3" fmla="*/ 83343 h 150018"/>
                    <a:gd name="connsiteX4" fmla="*/ 173831 w 235744"/>
                    <a:gd name="connsiteY4" fmla="*/ 147637 h 150018"/>
                    <a:gd name="connsiteX0" fmla="*/ 54769 w 235744"/>
                    <a:gd name="connsiteY0" fmla="*/ 150018 h 157162"/>
                    <a:gd name="connsiteX1" fmla="*/ 0 w 235744"/>
                    <a:gd name="connsiteY1" fmla="*/ 83343 h 157162"/>
                    <a:gd name="connsiteX2" fmla="*/ 116681 w 235744"/>
                    <a:gd name="connsiteY2" fmla="*/ 0 h 157162"/>
                    <a:gd name="connsiteX3" fmla="*/ 235744 w 235744"/>
                    <a:gd name="connsiteY3" fmla="*/ 83343 h 157162"/>
                    <a:gd name="connsiteX4" fmla="*/ 159544 w 235744"/>
                    <a:gd name="connsiteY4" fmla="*/ 157162 h 157162"/>
                    <a:gd name="connsiteX0" fmla="*/ 71438 w 235744"/>
                    <a:gd name="connsiteY0" fmla="*/ 157161 h 157162"/>
                    <a:gd name="connsiteX1" fmla="*/ 0 w 235744"/>
                    <a:gd name="connsiteY1" fmla="*/ 83343 h 157162"/>
                    <a:gd name="connsiteX2" fmla="*/ 116681 w 235744"/>
                    <a:gd name="connsiteY2" fmla="*/ 0 h 157162"/>
                    <a:gd name="connsiteX3" fmla="*/ 235744 w 235744"/>
                    <a:gd name="connsiteY3" fmla="*/ 83343 h 157162"/>
                    <a:gd name="connsiteX4" fmla="*/ 159544 w 235744"/>
                    <a:gd name="connsiteY4" fmla="*/ 157162 h 157162"/>
                    <a:gd name="connsiteX0" fmla="*/ 73820 w 235744"/>
                    <a:gd name="connsiteY0" fmla="*/ 157161 h 157162"/>
                    <a:gd name="connsiteX1" fmla="*/ 0 w 235744"/>
                    <a:gd name="connsiteY1" fmla="*/ 83343 h 157162"/>
                    <a:gd name="connsiteX2" fmla="*/ 116681 w 235744"/>
                    <a:gd name="connsiteY2" fmla="*/ 0 h 157162"/>
                    <a:gd name="connsiteX3" fmla="*/ 235744 w 235744"/>
                    <a:gd name="connsiteY3" fmla="*/ 83343 h 157162"/>
                    <a:gd name="connsiteX4" fmla="*/ 159544 w 235744"/>
                    <a:gd name="connsiteY4" fmla="*/ 157162 h 157162"/>
                    <a:gd name="connsiteX0" fmla="*/ 73820 w 195263"/>
                    <a:gd name="connsiteY0" fmla="*/ 157161 h 157162"/>
                    <a:gd name="connsiteX1" fmla="*/ 0 w 195263"/>
                    <a:gd name="connsiteY1" fmla="*/ 83343 h 157162"/>
                    <a:gd name="connsiteX2" fmla="*/ 116681 w 195263"/>
                    <a:gd name="connsiteY2" fmla="*/ 0 h 157162"/>
                    <a:gd name="connsiteX3" fmla="*/ 195263 w 195263"/>
                    <a:gd name="connsiteY3" fmla="*/ 78580 h 157162"/>
                    <a:gd name="connsiteX4" fmla="*/ 159544 w 195263"/>
                    <a:gd name="connsiteY4" fmla="*/ 157162 h 157162"/>
                    <a:gd name="connsiteX0" fmla="*/ 30958 w 152401"/>
                    <a:gd name="connsiteY0" fmla="*/ 157161 h 157162"/>
                    <a:gd name="connsiteX1" fmla="*/ 0 w 152401"/>
                    <a:gd name="connsiteY1" fmla="*/ 85724 h 157162"/>
                    <a:gd name="connsiteX2" fmla="*/ 73819 w 152401"/>
                    <a:gd name="connsiteY2" fmla="*/ 0 h 157162"/>
                    <a:gd name="connsiteX3" fmla="*/ 152401 w 152401"/>
                    <a:gd name="connsiteY3" fmla="*/ 78580 h 157162"/>
                    <a:gd name="connsiteX4" fmla="*/ 116682 w 152401"/>
                    <a:gd name="connsiteY4" fmla="*/ 157162 h 157162"/>
                    <a:gd name="connsiteX0" fmla="*/ 30958 w 152401"/>
                    <a:gd name="connsiteY0" fmla="*/ 154780 h 154781"/>
                    <a:gd name="connsiteX1" fmla="*/ 0 w 152401"/>
                    <a:gd name="connsiteY1" fmla="*/ 83343 h 154781"/>
                    <a:gd name="connsiteX2" fmla="*/ 76200 w 152401"/>
                    <a:gd name="connsiteY2" fmla="*/ 0 h 154781"/>
                    <a:gd name="connsiteX3" fmla="*/ 152401 w 152401"/>
                    <a:gd name="connsiteY3" fmla="*/ 76199 h 154781"/>
                    <a:gd name="connsiteX4" fmla="*/ 116682 w 152401"/>
                    <a:gd name="connsiteY4" fmla="*/ 154781 h 154781"/>
                    <a:gd name="connsiteX0" fmla="*/ 26195 w 147638"/>
                    <a:gd name="connsiteY0" fmla="*/ 154780 h 154781"/>
                    <a:gd name="connsiteX1" fmla="*/ 0 w 147638"/>
                    <a:gd name="connsiteY1" fmla="*/ 76199 h 154781"/>
                    <a:gd name="connsiteX2" fmla="*/ 71437 w 147638"/>
                    <a:gd name="connsiteY2" fmla="*/ 0 h 154781"/>
                    <a:gd name="connsiteX3" fmla="*/ 147638 w 147638"/>
                    <a:gd name="connsiteY3" fmla="*/ 76199 h 154781"/>
                    <a:gd name="connsiteX4" fmla="*/ 111919 w 147638"/>
                    <a:gd name="connsiteY4" fmla="*/ 154781 h 154781"/>
                    <a:gd name="connsiteX0" fmla="*/ 28576 w 150019"/>
                    <a:gd name="connsiteY0" fmla="*/ 154780 h 154781"/>
                    <a:gd name="connsiteX1" fmla="*/ 0 w 150019"/>
                    <a:gd name="connsiteY1" fmla="*/ 76199 h 154781"/>
                    <a:gd name="connsiteX2" fmla="*/ 73818 w 150019"/>
                    <a:gd name="connsiteY2" fmla="*/ 0 h 154781"/>
                    <a:gd name="connsiteX3" fmla="*/ 150019 w 150019"/>
                    <a:gd name="connsiteY3" fmla="*/ 76199 h 154781"/>
                    <a:gd name="connsiteX4" fmla="*/ 114300 w 150019"/>
                    <a:gd name="connsiteY4" fmla="*/ 154781 h 154781"/>
                    <a:gd name="connsiteX0" fmla="*/ 30957 w 152400"/>
                    <a:gd name="connsiteY0" fmla="*/ 154780 h 154781"/>
                    <a:gd name="connsiteX1" fmla="*/ 0 w 152400"/>
                    <a:gd name="connsiteY1" fmla="*/ 78580 h 154781"/>
                    <a:gd name="connsiteX2" fmla="*/ 76199 w 152400"/>
                    <a:gd name="connsiteY2" fmla="*/ 0 h 154781"/>
                    <a:gd name="connsiteX3" fmla="*/ 152400 w 152400"/>
                    <a:gd name="connsiteY3" fmla="*/ 76199 h 154781"/>
                    <a:gd name="connsiteX4" fmla="*/ 116681 w 152400"/>
                    <a:gd name="connsiteY4" fmla="*/ 154781 h 154781"/>
                    <a:gd name="connsiteX0" fmla="*/ 35719 w 157162"/>
                    <a:gd name="connsiteY0" fmla="*/ 154780 h 154781"/>
                    <a:gd name="connsiteX1" fmla="*/ 0 w 157162"/>
                    <a:gd name="connsiteY1" fmla="*/ 78580 h 154781"/>
                    <a:gd name="connsiteX2" fmla="*/ 80961 w 157162"/>
                    <a:gd name="connsiteY2" fmla="*/ 0 h 154781"/>
                    <a:gd name="connsiteX3" fmla="*/ 157162 w 157162"/>
                    <a:gd name="connsiteY3" fmla="*/ 76199 h 154781"/>
                    <a:gd name="connsiteX4" fmla="*/ 121443 w 157162"/>
                    <a:gd name="connsiteY4" fmla="*/ 154781 h 154781"/>
                    <a:gd name="connsiteX0" fmla="*/ 28576 w 150019"/>
                    <a:gd name="connsiteY0" fmla="*/ 154780 h 154781"/>
                    <a:gd name="connsiteX1" fmla="*/ 0 w 150019"/>
                    <a:gd name="connsiteY1" fmla="*/ 78580 h 154781"/>
                    <a:gd name="connsiteX2" fmla="*/ 73818 w 150019"/>
                    <a:gd name="connsiteY2" fmla="*/ 0 h 154781"/>
                    <a:gd name="connsiteX3" fmla="*/ 150019 w 150019"/>
                    <a:gd name="connsiteY3" fmla="*/ 76199 h 154781"/>
                    <a:gd name="connsiteX4" fmla="*/ 114300 w 150019"/>
                    <a:gd name="connsiteY4" fmla="*/ 154781 h 154781"/>
                    <a:gd name="connsiteX0" fmla="*/ 28576 w 150019"/>
                    <a:gd name="connsiteY0" fmla="*/ 154780 h 154781"/>
                    <a:gd name="connsiteX1" fmla="*/ 0 w 150019"/>
                    <a:gd name="connsiteY1" fmla="*/ 80962 h 154781"/>
                    <a:gd name="connsiteX2" fmla="*/ 73818 w 150019"/>
                    <a:gd name="connsiteY2" fmla="*/ 0 h 154781"/>
                    <a:gd name="connsiteX3" fmla="*/ 150019 w 150019"/>
                    <a:gd name="connsiteY3" fmla="*/ 76199 h 154781"/>
                    <a:gd name="connsiteX4" fmla="*/ 114300 w 150019"/>
                    <a:gd name="connsiteY4" fmla="*/ 154781 h 154781"/>
                    <a:gd name="connsiteX0" fmla="*/ 28576 w 150019"/>
                    <a:gd name="connsiteY0" fmla="*/ 154780 h 154781"/>
                    <a:gd name="connsiteX1" fmla="*/ 0 w 150019"/>
                    <a:gd name="connsiteY1" fmla="*/ 73818 h 154781"/>
                    <a:gd name="connsiteX2" fmla="*/ 73818 w 150019"/>
                    <a:gd name="connsiteY2" fmla="*/ 0 h 154781"/>
                    <a:gd name="connsiteX3" fmla="*/ 150019 w 150019"/>
                    <a:gd name="connsiteY3" fmla="*/ 76199 h 154781"/>
                    <a:gd name="connsiteX4" fmla="*/ 114300 w 150019"/>
                    <a:gd name="connsiteY4" fmla="*/ 154781 h 154781"/>
                    <a:gd name="connsiteX0" fmla="*/ 30958 w 152401"/>
                    <a:gd name="connsiteY0" fmla="*/ 154780 h 154781"/>
                    <a:gd name="connsiteX1" fmla="*/ 0 w 152401"/>
                    <a:gd name="connsiteY1" fmla="*/ 73818 h 154781"/>
                    <a:gd name="connsiteX2" fmla="*/ 76200 w 152401"/>
                    <a:gd name="connsiteY2" fmla="*/ 0 h 154781"/>
                    <a:gd name="connsiteX3" fmla="*/ 152401 w 152401"/>
                    <a:gd name="connsiteY3" fmla="*/ 76199 h 154781"/>
                    <a:gd name="connsiteX4" fmla="*/ 116682 w 152401"/>
                    <a:gd name="connsiteY4" fmla="*/ 154781 h 154781"/>
                    <a:gd name="connsiteX0" fmla="*/ 30958 w 152401"/>
                    <a:gd name="connsiteY0" fmla="*/ 154780 h 154781"/>
                    <a:gd name="connsiteX1" fmla="*/ 0 w 152401"/>
                    <a:gd name="connsiteY1" fmla="*/ 73818 h 154781"/>
                    <a:gd name="connsiteX2" fmla="*/ 76200 w 152401"/>
                    <a:gd name="connsiteY2" fmla="*/ 0 h 154781"/>
                    <a:gd name="connsiteX3" fmla="*/ 152401 w 152401"/>
                    <a:gd name="connsiteY3" fmla="*/ 76199 h 154781"/>
                    <a:gd name="connsiteX4" fmla="*/ 116682 w 152401"/>
                    <a:gd name="connsiteY4" fmla="*/ 154781 h 154781"/>
                    <a:gd name="connsiteX0" fmla="*/ 33339 w 154782"/>
                    <a:gd name="connsiteY0" fmla="*/ 154780 h 154781"/>
                    <a:gd name="connsiteX1" fmla="*/ 0 w 154782"/>
                    <a:gd name="connsiteY1" fmla="*/ 78580 h 154781"/>
                    <a:gd name="connsiteX2" fmla="*/ 78581 w 154782"/>
                    <a:gd name="connsiteY2" fmla="*/ 0 h 154781"/>
                    <a:gd name="connsiteX3" fmla="*/ 154782 w 154782"/>
                    <a:gd name="connsiteY3" fmla="*/ 76199 h 154781"/>
                    <a:gd name="connsiteX4" fmla="*/ 119063 w 154782"/>
                    <a:gd name="connsiteY4" fmla="*/ 154781 h 154781"/>
                    <a:gd name="connsiteX0" fmla="*/ 28576 w 150019"/>
                    <a:gd name="connsiteY0" fmla="*/ 154780 h 154781"/>
                    <a:gd name="connsiteX1" fmla="*/ 0 w 150019"/>
                    <a:gd name="connsiteY1" fmla="*/ 76199 h 154781"/>
                    <a:gd name="connsiteX2" fmla="*/ 73818 w 150019"/>
                    <a:gd name="connsiteY2" fmla="*/ 0 h 154781"/>
                    <a:gd name="connsiteX3" fmla="*/ 150019 w 150019"/>
                    <a:gd name="connsiteY3" fmla="*/ 76199 h 154781"/>
                    <a:gd name="connsiteX4" fmla="*/ 114300 w 150019"/>
                    <a:gd name="connsiteY4" fmla="*/ 154781 h 154781"/>
                    <a:gd name="connsiteX0" fmla="*/ 30958 w 152401"/>
                    <a:gd name="connsiteY0" fmla="*/ 154780 h 154781"/>
                    <a:gd name="connsiteX1" fmla="*/ 0 w 152401"/>
                    <a:gd name="connsiteY1" fmla="*/ 73818 h 154781"/>
                    <a:gd name="connsiteX2" fmla="*/ 76200 w 152401"/>
                    <a:gd name="connsiteY2" fmla="*/ 0 h 154781"/>
                    <a:gd name="connsiteX3" fmla="*/ 152401 w 152401"/>
                    <a:gd name="connsiteY3" fmla="*/ 76199 h 154781"/>
                    <a:gd name="connsiteX4" fmla="*/ 116682 w 152401"/>
                    <a:gd name="connsiteY4" fmla="*/ 154781 h 154781"/>
                    <a:gd name="connsiteX0" fmla="*/ 30958 w 152401"/>
                    <a:gd name="connsiteY0" fmla="*/ 154780 h 154781"/>
                    <a:gd name="connsiteX1" fmla="*/ 0 w 152401"/>
                    <a:gd name="connsiteY1" fmla="*/ 76199 h 154781"/>
                    <a:gd name="connsiteX2" fmla="*/ 76200 w 152401"/>
                    <a:gd name="connsiteY2" fmla="*/ 0 h 154781"/>
                    <a:gd name="connsiteX3" fmla="*/ 152401 w 152401"/>
                    <a:gd name="connsiteY3" fmla="*/ 76199 h 154781"/>
                    <a:gd name="connsiteX4" fmla="*/ 116682 w 152401"/>
                    <a:gd name="connsiteY4" fmla="*/ 154781 h 154781"/>
                    <a:gd name="connsiteX0" fmla="*/ 35721 w 152401"/>
                    <a:gd name="connsiteY0" fmla="*/ 150017 h 154781"/>
                    <a:gd name="connsiteX1" fmla="*/ 0 w 152401"/>
                    <a:gd name="connsiteY1" fmla="*/ 76199 h 154781"/>
                    <a:gd name="connsiteX2" fmla="*/ 76200 w 152401"/>
                    <a:gd name="connsiteY2" fmla="*/ 0 h 154781"/>
                    <a:gd name="connsiteX3" fmla="*/ 152401 w 152401"/>
                    <a:gd name="connsiteY3" fmla="*/ 76199 h 154781"/>
                    <a:gd name="connsiteX4" fmla="*/ 116682 w 152401"/>
                    <a:gd name="connsiteY4" fmla="*/ 154781 h 154781"/>
                    <a:gd name="connsiteX0" fmla="*/ 35721 w 152401"/>
                    <a:gd name="connsiteY0" fmla="*/ 150017 h 154781"/>
                    <a:gd name="connsiteX1" fmla="*/ 0 w 152401"/>
                    <a:gd name="connsiteY1" fmla="*/ 76199 h 154781"/>
                    <a:gd name="connsiteX2" fmla="*/ 76200 w 152401"/>
                    <a:gd name="connsiteY2" fmla="*/ 0 h 154781"/>
                    <a:gd name="connsiteX3" fmla="*/ 152401 w 152401"/>
                    <a:gd name="connsiteY3" fmla="*/ 76199 h 154781"/>
                    <a:gd name="connsiteX4" fmla="*/ 123826 w 152401"/>
                    <a:gd name="connsiteY4" fmla="*/ 154781 h 154781"/>
                    <a:gd name="connsiteX0" fmla="*/ 35721 w 152401"/>
                    <a:gd name="connsiteY0" fmla="*/ 150017 h 152400"/>
                    <a:gd name="connsiteX1" fmla="*/ 0 w 152401"/>
                    <a:gd name="connsiteY1" fmla="*/ 76199 h 152400"/>
                    <a:gd name="connsiteX2" fmla="*/ 76200 w 152401"/>
                    <a:gd name="connsiteY2" fmla="*/ 0 h 152400"/>
                    <a:gd name="connsiteX3" fmla="*/ 152401 w 152401"/>
                    <a:gd name="connsiteY3" fmla="*/ 76199 h 152400"/>
                    <a:gd name="connsiteX4" fmla="*/ 121445 w 152401"/>
                    <a:gd name="connsiteY4" fmla="*/ 152400 h 152400"/>
                    <a:gd name="connsiteX0" fmla="*/ 35721 w 152401"/>
                    <a:gd name="connsiteY0" fmla="*/ 150017 h 150017"/>
                    <a:gd name="connsiteX1" fmla="*/ 0 w 152401"/>
                    <a:gd name="connsiteY1" fmla="*/ 76199 h 150017"/>
                    <a:gd name="connsiteX2" fmla="*/ 76200 w 152401"/>
                    <a:gd name="connsiteY2" fmla="*/ 0 h 150017"/>
                    <a:gd name="connsiteX3" fmla="*/ 152401 w 152401"/>
                    <a:gd name="connsiteY3" fmla="*/ 76199 h 150017"/>
                    <a:gd name="connsiteX4" fmla="*/ 119064 w 152401"/>
                    <a:gd name="connsiteY4" fmla="*/ 147638 h 150017"/>
                    <a:gd name="connsiteX0" fmla="*/ 35721 w 152401"/>
                    <a:gd name="connsiteY0" fmla="*/ 150017 h 150020"/>
                    <a:gd name="connsiteX1" fmla="*/ 0 w 152401"/>
                    <a:gd name="connsiteY1" fmla="*/ 76199 h 150020"/>
                    <a:gd name="connsiteX2" fmla="*/ 76200 w 152401"/>
                    <a:gd name="connsiteY2" fmla="*/ 0 h 150020"/>
                    <a:gd name="connsiteX3" fmla="*/ 152401 w 152401"/>
                    <a:gd name="connsiteY3" fmla="*/ 76199 h 150020"/>
                    <a:gd name="connsiteX4" fmla="*/ 116682 w 152401"/>
                    <a:gd name="connsiteY4" fmla="*/ 150020 h 150020"/>
                    <a:gd name="connsiteX0" fmla="*/ 35721 w 152401"/>
                    <a:gd name="connsiteY0" fmla="*/ 150017 h 150020"/>
                    <a:gd name="connsiteX1" fmla="*/ 0 w 152401"/>
                    <a:gd name="connsiteY1" fmla="*/ 76199 h 150020"/>
                    <a:gd name="connsiteX2" fmla="*/ 76200 w 152401"/>
                    <a:gd name="connsiteY2" fmla="*/ 0 h 150020"/>
                    <a:gd name="connsiteX3" fmla="*/ 152401 w 152401"/>
                    <a:gd name="connsiteY3" fmla="*/ 76199 h 150020"/>
                    <a:gd name="connsiteX4" fmla="*/ 116682 w 152401"/>
                    <a:gd name="connsiteY4" fmla="*/ 150020 h 150020"/>
                    <a:gd name="connsiteX0" fmla="*/ 35721 w 152401"/>
                    <a:gd name="connsiteY0" fmla="*/ 150017 h 150020"/>
                    <a:gd name="connsiteX1" fmla="*/ 0 w 152401"/>
                    <a:gd name="connsiteY1" fmla="*/ 76199 h 150020"/>
                    <a:gd name="connsiteX2" fmla="*/ 76200 w 152401"/>
                    <a:gd name="connsiteY2" fmla="*/ 0 h 150020"/>
                    <a:gd name="connsiteX3" fmla="*/ 152401 w 152401"/>
                    <a:gd name="connsiteY3" fmla="*/ 76199 h 150020"/>
                    <a:gd name="connsiteX4" fmla="*/ 116682 w 152401"/>
                    <a:gd name="connsiteY4" fmla="*/ 150020 h 150020"/>
                    <a:gd name="connsiteX0" fmla="*/ 35721 w 152401"/>
                    <a:gd name="connsiteY0" fmla="*/ 150017 h 150020"/>
                    <a:gd name="connsiteX1" fmla="*/ 0 w 152401"/>
                    <a:gd name="connsiteY1" fmla="*/ 76199 h 150020"/>
                    <a:gd name="connsiteX2" fmla="*/ 76200 w 152401"/>
                    <a:gd name="connsiteY2" fmla="*/ 0 h 150020"/>
                    <a:gd name="connsiteX3" fmla="*/ 152401 w 152401"/>
                    <a:gd name="connsiteY3" fmla="*/ 76199 h 150020"/>
                    <a:gd name="connsiteX4" fmla="*/ 116682 w 152401"/>
                    <a:gd name="connsiteY4" fmla="*/ 150020 h 150020"/>
                    <a:gd name="connsiteX0" fmla="*/ 35721 w 152401"/>
                    <a:gd name="connsiteY0" fmla="*/ 150017 h 150020"/>
                    <a:gd name="connsiteX1" fmla="*/ 0 w 152401"/>
                    <a:gd name="connsiteY1" fmla="*/ 76199 h 150020"/>
                    <a:gd name="connsiteX2" fmla="*/ 76200 w 152401"/>
                    <a:gd name="connsiteY2" fmla="*/ 0 h 150020"/>
                    <a:gd name="connsiteX3" fmla="*/ 152401 w 152401"/>
                    <a:gd name="connsiteY3" fmla="*/ 76199 h 150020"/>
                    <a:gd name="connsiteX4" fmla="*/ 116682 w 152401"/>
                    <a:gd name="connsiteY4" fmla="*/ 150020 h 150020"/>
                    <a:gd name="connsiteX0" fmla="*/ 35721 w 153268"/>
                    <a:gd name="connsiteY0" fmla="*/ 150017 h 150020"/>
                    <a:gd name="connsiteX1" fmla="*/ 0 w 153268"/>
                    <a:gd name="connsiteY1" fmla="*/ 76199 h 150020"/>
                    <a:gd name="connsiteX2" fmla="*/ 76200 w 153268"/>
                    <a:gd name="connsiteY2" fmla="*/ 0 h 150020"/>
                    <a:gd name="connsiteX3" fmla="*/ 152401 w 153268"/>
                    <a:gd name="connsiteY3" fmla="*/ 76199 h 150020"/>
                    <a:gd name="connsiteX4" fmla="*/ 116682 w 153268"/>
                    <a:gd name="connsiteY4" fmla="*/ 150020 h 150020"/>
                    <a:gd name="connsiteX0" fmla="*/ 35721 w 153268"/>
                    <a:gd name="connsiteY0" fmla="*/ 150017 h 150020"/>
                    <a:gd name="connsiteX1" fmla="*/ 0 w 153268"/>
                    <a:gd name="connsiteY1" fmla="*/ 76199 h 150020"/>
                    <a:gd name="connsiteX2" fmla="*/ 76200 w 153268"/>
                    <a:gd name="connsiteY2" fmla="*/ 0 h 150020"/>
                    <a:gd name="connsiteX3" fmla="*/ 152401 w 153268"/>
                    <a:gd name="connsiteY3" fmla="*/ 76199 h 150020"/>
                    <a:gd name="connsiteX4" fmla="*/ 116682 w 153268"/>
                    <a:gd name="connsiteY4" fmla="*/ 150020 h 150020"/>
                    <a:gd name="connsiteX0" fmla="*/ 35721 w 153268"/>
                    <a:gd name="connsiteY0" fmla="*/ 150017 h 150020"/>
                    <a:gd name="connsiteX1" fmla="*/ 0 w 153268"/>
                    <a:gd name="connsiteY1" fmla="*/ 76199 h 150020"/>
                    <a:gd name="connsiteX2" fmla="*/ 76200 w 153268"/>
                    <a:gd name="connsiteY2" fmla="*/ 0 h 150020"/>
                    <a:gd name="connsiteX3" fmla="*/ 152401 w 153268"/>
                    <a:gd name="connsiteY3" fmla="*/ 76199 h 150020"/>
                    <a:gd name="connsiteX4" fmla="*/ 116682 w 153268"/>
                    <a:gd name="connsiteY4" fmla="*/ 150020 h 150020"/>
                    <a:gd name="connsiteX0" fmla="*/ 35721 w 153268"/>
                    <a:gd name="connsiteY0" fmla="*/ 150017 h 150020"/>
                    <a:gd name="connsiteX1" fmla="*/ 0 w 153268"/>
                    <a:gd name="connsiteY1" fmla="*/ 76199 h 150020"/>
                    <a:gd name="connsiteX2" fmla="*/ 76200 w 153268"/>
                    <a:gd name="connsiteY2" fmla="*/ 0 h 150020"/>
                    <a:gd name="connsiteX3" fmla="*/ 152401 w 153268"/>
                    <a:gd name="connsiteY3" fmla="*/ 76199 h 150020"/>
                    <a:gd name="connsiteX4" fmla="*/ 116682 w 153268"/>
                    <a:gd name="connsiteY4" fmla="*/ 150020 h 150020"/>
                    <a:gd name="connsiteX0" fmla="*/ 35721 w 153268"/>
                    <a:gd name="connsiteY0" fmla="*/ 150017 h 150020"/>
                    <a:gd name="connsiteX1" fmla="*/ 0 w 153268"/>
                    <a:gd name="connsiteY1" fmla="*/ 76199 h 150020"/>
                    <a:gd name="connsiteX2" fmla="*/ 76200 w 153268"/>
                    <a:gd name="connsiteY2" fmla="*/ 0 h 150020"/>
                    <a:gd name="connsiteX3" fmla="*/ 152401 w 153268"/>
                    <a:gd name="connsiteY3" fmla="*/ 76199 h 150020"/>
                    <a:gd name="connsiteX4" fmla="*/ 116682 w 153268"/>
                    <a:gd name="connsiteY4" fmla="*/ 150020 h 150020"/>
                    <a:gd name="connsiteX0" fmla="*/ 35721 w 153268"/>
                    <a:gd name="connsiteY0" fmla="*/ 150017 h 150020"/>
                    <a:gd name="connsiteX1" fmla="*/ 0 w 153268"/>
                    <a:gd name="connsiteY1" fmla="*/ 76199 h 150020"/>
                    <a:gd name="connsiteX2" fmla="*/ 76200 w 153268"/>
                    <a:gd name="connsiteY2" fmla="*/ 0 h 150020"/>
                    <a:gd name="connsiteX3" fmla="*/ 152401 w 153268"/>
                    <a:gd name="connsiteY3" fmla="*/ 76199 h 150020"/>
                    <a:gd name="connsiteX4" fmla="*/ 116682 w 153268"/>
                    <a:gd name="connsiteY4" fmla="*/ 150020 h 150020"/>
                    <a:gd name="connsiteX0" fmla="*/ 0 w 117547"/>
                    <a:gd name="connsiteY0" fmla="*/ 150017 h 150020"/>
                    <a:gd name="connsiteX1" fmla="*/ 40479 w 117547"/>
                    <a:gd name="connsiteY1" fmla="*/ 0 h 150020"/>
                    <a:gd name="connsiteX2" fmla="*/ 116680 w 117547"/>
                    <a:gd name="connsiteY2" fmla="*/ 76199 h 150020"/>
                    <a:gd name="connsiteX3" fmla="*/ 80961 w 117547"/>
                    <a:gd name="connsiteY3" fmla="*/ 150020 h 150020"/>
                    <a:gd name="connsiteX0" fmla="*/ 0 w 77068"/>
                    <a:gd name="connsiteY0" fmla="*/ 0 h 150020"/>
                    <a:gd name="connsiteX1" fmla="*/ 76201 w 77068"/>
                    <a:gd name="connsiteY1" fmla="*/ 76199 h 150020"/>
                    <a:gd name="connsiteX2" fmla="*/ 40482 w 77068"/>
                    <a:gd name="connsiteY2" fmla="*/ 150020 h 15002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77068" h="150020">
                      <a:moveTo>
                        <a:pt x="0" y="0"/>
                      </a:moveTo>
                      <a:cubicBezTo>
                        <a:pt x="77787" y="1588"/>
                        <a:pt x="79376" y="29368"/>
                        <a:pt x="76201" y="76199"/>
                      </a:cubicBezTo>
                      <a:cubicBezTo>
                        <a:pt x="71439" y="131762"/>
                        <a:pt x="52388" y="125413"/>
                        <a:pt x="40482" y="150020"/>
                      </a:cubicBezTo>
                    </a:path>
                  </a:pathLst>
                </a:custGeom>
                <a:noFill/>
                <a:ln w="25400">
                  <a:solidFill>
                    <a:srgbClr val="6969B6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CA" dirty="0"/>
                </a:p>
              </p:txBody>
            </p:sp>
          </p:grpSp>
          <p:grpSp>
            <p:nvGrpSpPr>
              <p:cNvPr id="35" name="Group 34"/>
              <p:cNvGrpSpPr/>
              <p:nvPr/>
            </p:nvGrpSpPr>
            <p:grpSpPr>
              <a:xfrm rot="3840000">
                <a:off x="1087386" y="2200851"/>
                <a:ext cx="153024" cy="150020"/>
                <a:chOff x="534893" y="1981085"/>
                <a:chExt cx="153024" cy="150020"/>
              </a:xfrm>
            </p:grpSpPr>
            <p:sp>
              <p:nvSpPr>
                <p:cNvPr id="36" name="Freeform 35"/>
                <p:cNvSpPr/>
                <p:nvPr/>
              </p:nvSpPr>
              <p:spPr>
                <a:xfrm>
                  <a:off x="610849" y="1981085"/>
                  <a:ext cx="77068" cy="150020"/>
                </a:xfrm>
                <a:custGeom>
                  <a:avLst/>
                  <a:gdLst>
                    <a:gd name="connsiteX0" fmla="*/ 0 w 295275"/>
                    <a:gd name="connsiteY0" fmla="*/ 152400 h 152400"/>
                    <a:gd name="connsiteX1" fmla="*/ 0 w 295275"/>
                    <a:gd name="connsiteY1" fmla="*/ 152400 h 152400"/>
                    <a:gd name="connsiteX2" fmla="*/ 66675 w 295275"/>
                    <a:gd name="connsiteY2" fmla="*/ 123825 h 152400"/>
                    <a:gd name="connsiteX3" fmla="*/ 38100 w 295275"/>
                    <a:gd name="connsiteY3" fmla="*/ 47625 h 152400"/>
                    <a:gd name="connsiteX4" fmla="*/ 142875 w 295275"/>
                    <a:gd name="connsiteY4" fmla="*/ 0 h 152400"/>
                    <a:gd name="connsiteX5" fmla="*/ 238125 w 295275"/>
                    <a:gd name="connsiteY5" fmla="*/ 47625 h 152400"/>
                    <a:gd name="connsiteX6" fmla="*/ 209550 w 295275"/>
                    <a:gd name="connsiteY6" fmla="*/ 133350 h 152400"/>
                    <a:gd name="connsiteX7" fmla="*/ 295275 w 295275"/>
                    <a:gd name="connsiteY7" fmla="*/ 152400 h 152400"/>
                    <a:gd name="connsiteX0" fmla="*/ 0 w 277485"/>
                    <a:gd name="connsiteY0" fmla="*/ 152400 h 163073"/>
                    <a:gd name="connsiteX1" fmla="*/ 0 w 277485"/>
                    <a:gd name="connsiteY1" fmla="*/ 152400 h 163073"/>
                    <a:gd name="connsiteX2" fmla="*/ 66675 w 277485"/>
                    <a:gd name="connsiteY2" fmla="*/ 123825 h 163073"/>
                    <a:gd name="connsiteX3" fmla="*/ 38100 w 277485"/>
                    <a:gd name="connsiteY3" fmla="*/ 47625 h 163073"/>
                    <a:gd name="connsiteX4" fmla="*/ 142875 w 277485"/>
                    <a:gd name="connsiteY4" fmla="*/ 0 h 163073"/>
                    <a:gd name="connsiteX5" fmla="*/ 238125 w 277485"/>
                    <a:gd name="connsiteY5" fmla="*/ 47625 h 163073"/>
                    <a:gd name="connsiteX6" fmla="*/ 209550 w 277485"/>
                    <a:gd name="connsiteY6" fmla="*/ 133350 h 163073"/>
                    <a:gd name="connsiteX7" fmla="*/ 277485 w 277485"/>
                    <a:gd name="connsiteY7" fmla="*/ 163073 h 163073"/>
                    <a:gd name="connsiteX0" fmla="*/ 0 w 277485"/>
                    <a:gd name="connsiteY0" fmla="*/ 152400 h 163073"/>
                    <a:gd name="connsiteX1" fmla="*/ 21348 w 277485"/>
                    <a:gd name="connsiteY1" fmla="*/ 141726 h 163073"/>
                    <a:gd name="connsiteX2" fmla="*/ 66675 w 277485"/>
                    <a:gd name="connsiteY2" fmla="*/ 123825 h 163073"/>
                    <a:gd name="connsiteX3" fmla="*/ 38100 w 277485"/>
                    <a:gd name="connsiteY3" fmla="*/ 47625 h 163073"/>
                    <a:gd name="connsiteX4" fmla="*/ 142875 w 277485"/>
                    <a:gd name="connsiteY4" fmla="*/ 0 h 163073"/>
                    <a:gd name="connsiteX5" fmla="*/ 238125 w 277485"/>
                    <a:gd name="connsiteY5" fmla="*/ 47625 h 163073"/>
                    <a:gd name="connsiteX6" fmla="*/ 209550 w 277485"/>
                    <a:gd name="connsiteY6" fmla="*/ 133350 h 163073"/>
                    <a:gd name="connsiteX7" fmla="*/ 277485 w 277485"/>
                    <a:gd name="connsiteY7" fmla="*/ 163073 h 163073"/>
                    <a:gd name="connsiteX0" fmla="*/ 35654 w 256212"/>
                    <a:gd name="connsiteY0" fmla="*/ 163073 h 163073"/>
                    <a:gd name="connsiteX1" fmla="*/ 75 w 256212"/>
                    <a:gd name="connsiteY1" fmla="*/ 141726 h 163073"/>
                    <a:gd name="connsiteX2" fmla="*/ 45402 w 256212"/>
                    <a:gd name="connsiteY2" fmla="*/ 123825 h 163073"/>
                    <a:gd name="connsiteX3" fmla="*/ 16827 w 256212"/>
                    <a:gd name="connsiteY3" fmla="*/ 47625 h 163073"/>
                    <a:gd name="connsiteX4" fmla="*/ 121602 w 256212"/>
                    <a:gd name="connsiteY4" fmla="*/ 0 h 163073"/>
                    <a:gd name="connsiteX5" fmla="*/ 216852 w 256212"/>
                    <a:gd name="connsiteY5" fmla="*/ 47625 h 163073"/>
                    <a:gd name="connsiteX6" fmla="*/ 188277 w 256212"/>
                    <a:gd name="connsiteY6" fmla="*/ 133350 h 163073"/>
                    <a:gd name="connsiteX7" fmla="*/ 256212 w 256212"/>
                    <a:gd name="connsiteY7" fmla="*/ 163073 h 163073"/>
                    <a:gd name="connsiteX0" fmla="*/ 0 w 256137"/>
                    <a:gd name="connsiteY0" fmla="*/ 141726 h 163073"/>
                    <a:gd name="connsiteX1" fmla="*/ 45327 w 256137"/>
                    <a:gd name="connsiteY1" fmla="*/ 123825 h 163073"/>
                    <a:gd name="connsiteX2" fmla="*/ 16752 w 256137"/>
                    <a:gd name="connsiteY2" fmla="*/ 47625 h 163073"/>
                    <a:gd name="connsiteX3" fmla="*/ 121527 w 256137"/>
                    <a:gd name="connsiteY3" fmla="*/ 0 h 163073"/>
                    <a:gd name="connsiteX4" fmla="*/ 216777 w 256137"/>
                    <a:gd name="connsiteY4" fmla="*/ 47625 h 163073"/>
                    <a:gd name="connsiteX5" fmla="*/ 188202 w 256137"/>
                    <a:gd name="connsiteY5" fmla="*/ 133350 h 163073"/>
                    <a:gd name="connsiteX6" fmla="*/ 256137 w 256137"/>
                    <a:gd name="connsiteY6" fmla="*/ 163073 h 163073"/>
                    <a:gd name="connsiteX0" fmla="*/ 8153 w 239385"/>
                    <a:gd name="connsiteY0" fmla="*/ 152400 h 163073"/>
                    <a:gd name="connsiteX1" fmla="*/ 28575 w 239385"/>
                    <a:gd name="connsiteY1" fmla="*/ 123825 h 163073"/>
                    <a:gd name="connsiteX2" fmla="*/ 0 w 239385"/>
                    <a:gd name="connsiteY2" fmla="*/ 47625 h 163073"/>
                    <a:gd name="connsiteX3" fmla="*/ 104775 w 239385"/>
                    <a:gd name="connsiteY3" fmla="*/ 0 h 163073"/>
                    <a:gd name="connsiteX4" fmla="*/ 200025 w 239385"/>
                    <a:gd name="connsiteY4" fmla="*/ 47625 h 163073"/>
                    <a:gd name="connsiteX5" fmla="*/ 171450 w 239385"/>
                    <a:gd name="connsiteY5" fmla="*/ 133350 h 163073"/>
                    <a:gd name="connsiteX6" fmla="*/ 239385 w 239385"/>
                    <a:gd name="connsiteY6" fmla="*/ 163073 h 163073"/>
                    <a:gd name="connsiteX0" fmla="*/ 8153 w 239385"/>
                    <a:gd name="connsiteY0" fmla="*/ 152400 h 163073"/>
                    <a:gd name="connsiteX1" fmla="*/ 35719 w 239385"/>
                    <a:gd name="connsiteY1" fmla="*/ 138112 h 163073"/>
                    <a:gd name="connsiteX2" fmla="*/ 0 w 239385"/>
                    <a:gd name="connsiteY2" fmla="*/ 47625 h 163073"/>
                    <a:gd name="connsiteX3" fmla="*/ 104775 w 239385"/>
                    <a:gd name="connsiteY3" fmla="*/ 0 h 163073"/>
                    <a:gd name="connsiteX4" fmla="*/ 200025 w 239385"/>
                    <a:gd name="connsiteY4" fmla="*/ 47625 h 163073"/>
                    <a:gd name="connsiteX5" fmla="*/ 171450 w 239385"/>
                    <a:gd name="connsiteY5" fmla="*/ 133350 h 163073"/>
                    <a:gd name="connsiteX6" fmla="*/ 239385 w 239385"/>
                    <a:gd name="connsiteY6" fmla="*/ 163073 h 163073"/>
                    <a:gd name="connsiteX0" fmla="*/ 35719 w 239385"/>
                    <a:gd name="connsiteY0" fmla="*/ 138112 h 163073"/>
                    <a:gd name="connsiteX1" fmla="*/ 0 w 239385"/>
                    <a:gd name="connsiteY1" fmla="*/ 47625 h 163073"/>
                    <a:gd name="connsiteX2" fmla="*/ 104775 w 239385"/>
                    <a:gd name="connsiteY2" fmla="*/ 0 h 163073"/>
                    <a:gd name="connsiteX3" fmla="*/ 200025 w 239385"/>
                    <a:gd name="connsiteY3" fmla="*/ 47625 h 163073"/>
                    <a:gd name="connsiteX4" fmla="*/ 171450 w 239385"/>
                    <a:gd name="connsiteY4" fmla="*/ 133350 h 163073"/>
                    <a:gd name="connsiteX5" fmla="*/ 239385 w 239385"/>
                    <a:gd name="connsiteY5" fmla="*/ 163073 h 163073"/>
                    <a:gd name="connsiteX0" fmla="*/ 45244 w 239385"/>
                    <a:gd name="connsiteY0" fmla="*/ 138112 h 163073"/>
                    <a:gd name="connsiteX1" fmla="*/ 0 w 239385"/>
                    <a:gd name="connsiteY1" fmla="*/ 47625 h 163073"/>
                    <a:gd name="connsiteX2" fmla="*/ 104775 w 239385"/>
                    <a:gd name="connsiteY2" fmla="*/ 0 h 163073"/>
                    <a:gd name="connsiteX3" fmla="*/ 200025 w 239385"/>
                    <a:gd name="connsiteY3" fmla="*/ 47625 h 163073"/>
                    <a:gd name="connsiteX4" fmla="*/ 171450 w 239385"/>
                    <a:gd name="connsiteY4" fmla="*/ 133350 h 163073"/>
                    <a:gd name="connsiteX5" fmla="*/ 239385 w 239385"/>
                    <a:gd name="connsiteY5" fmla="*/ 163073 h 163073"/>
                    <a:gd name="connsiteX0" fmla="*/ 45244 w 200025"/>
                    <a:gd name="connsiteY0" fmla="*/ 138112 h 138112"/>
                    <a:gd name="connsiteX1" fmla="*/ 0 w 200025"/>
                    <a:gd name="connsiteY1" fmla="*/ 47625 h 138112"/>
                    <a:gd name="connsiteX2" fmla="*/ 104775 w 200025"/>
                    <a:gd name="connsiteY2" fmla="*/ 0 h 138112"/>
                    <a:gd name="connsiteX3" fmla="*/ 200025 w 200025"/>
                    <a:gd name="connsiteY3" fmla="*/ 47625 h 138112"/>
                    <a:gd name="connsiteX4" fmla="*/ 171450 w 200025"/>
                    <a:gd name="connsiteY4" fmla="*/ 133350 h 138112"/>
                    <a:gd name="connsiteX0" fmla="*/ 45244 w 200025"/>
                    <a:gd name="connsiteY0" fmla="*/ 138112 h 138112"/>
                    <a:gd name="connsiteX1" fmla="*/ 0 w 200025"/>
                    <a:gd name="connsiteY1" fmla="*/ 47625 h 138112"/>
                    <a:gd name="connsiteX2" fmla="*/ 104775 w 200025"/>
                    <a:gd name="connsiteY2" fmla="*/ 0 h 138112"/>
                    <a:gd name="connsiteX3" fmla="*/ 200025 w 200025"/>
                    <a:gd name="connsiteY3" fmla="*/ 47625 h 138112"/>
                    <a:gd name="connsiteX4" fmla="*/ 164306 w 200025"/>
                    <a:gd name="connsiteY4" fmla="*/ 135731 h 138112"/>
                    <a:gd name="connsiteX0" fmla="*/ 45244 w 200025"/>
                    <a:gd name="connsiteY0" fmla="*/ 150018 h 150018"/>
                    <a:gd name="connsiteX1" fmla="*/ 0 w 200025"/>
                    <a:gd name="connsiteY1" fmla="*/ 59531 h 150018"/>
                    <a:gd name="connsiteX2" fmla="*/ 107156 w 200025"/>
                    <a:gd name="connsiteY2" fmla="*/ 0 h 150018"/>
                    <a:gd name="connsiteX3" fmla="*/ 200025 w 200025"/>
                    <a:gd name="connsiteY3" fmla="*/ 59531 h 150018"/>
                    <a:gd name="connsiteX4" fmla="*/ 164306 w 200025"/>
                    <a:gd name="connsiteY4" fmla="*/ 147637 h 150018"/>
                    <a:gd name="connsiteX0" fmla="*/ 45244 w 216694"/>
                    <a:gd name="connsiteY0" fmla="*/ 150018 h 150018"/>
                    <a:gd name="connsiteX1" fmla="*/ 0 w 216694"/>
                    <a:gd name="connsiteY1" fmla="*/ 59531 h 150018"/>
                    <a:gd name="connsiteX2" fmla="*/ 107156 w 216694"/>
                    <a:gd name="connsiteY2" fmla="*/ 0 h 150018"/>
                    <a:gd name="connsiteX3" fmla="*/ 216694 w 216694"/>
                    <a:gd name="connsiteY3" fmla="*/ 80962 h 150018"/>
                    <a:gd name="connsiteX4" fmla="*/ 164306 w 216694"/>
                    <a:gd name="connsiteY4" fmla="*/ 147637 h 150018"/>
                    <a:gd name="connsiteX0" fmla="*/ 45244 w 226219"/>
                    <a:gd name="connsiteY0" fmla="*/ 150018 h 150018"/>
                    <a:gd name="connsiteX1" fmla="*/ 0 w 226219"/>
                    <a:gd name="connsiteY1" fmla="*/ 59531 h 150018"/>
                    <a:gd name="connsiteX2" fmla="*/ 107156 w 226219"/>
                    <a:gd name="connsiteY2" fmla="*/ 0 h 150018"/>
                    <a:gd name="connsiteX3" fmla="*/ 226219 w 226219"/>
                    <a:gd name="connsiteY3" fmla="*/ 83343 h 150018"/>
                    <a:gd name="connsiteX4" fmla="*/ 164306 w 226219"/>
                    <a:gd name="connsiteY4" fmla="*/ 147637 h 150018"/>
                    <a:gd name="connsiteX0" fmla="*/ 54769 w 235744"/>
                    <a:gd name="connsiteY0" fmla="*/ 150018 h 150018"/>
                    <a:gd name="connsiteX1" fmla="*/ 0 w 235744"/>
                    <a:gd name="connsiteY1" fmla="*/ 83343 h 150018"/>
                    <a:gd name="connsiteX2" fmla="*/ 116681 w 235744"/>
                    <a:gd name="connsiteY2" fmla="*/ 0 h 150018"/>
                    <a:gd name="connsiteX3" fmla="*/ 235744 w 235744"/>
                    <a:gd name="connsiteY3" fmla="*/ 83343 h 150018"/>
                    <a:gd name="connsiteX4" fmla="*/ 173831 w 235744"/>
                    <a:gd name="connsiteY4" fmla="*/ 147637 h 150018"/>
                    <a:gd name="connsiteX0" fmla="*/ 54769 w 235744"/>
                    <a:gd name="connsiteY0" fmla="*/ 150018 h 157162"/>
                    <a:gd name="connsiteX1" fmla="*/ 0 w 235744"/>
                    <a:gd name="connsiteY1" fmla="*/ 83343 h 157162"/>
                    <a:gd name="connsiteX2" fmla="*/ 116681 w 235744"/>
                    <a:gd name="connsiteY2" fmla="*/ 0 h 157162"/>
                    <a:gd name="connsiteX3" fmla="*/ 235744 w 235744"/>
                    <a:gd name="connsiteY3" fmla="*/ 83343 h 157162"/>
                    <a:gd name="connsiteX4" fmla="*/ 159544 w 235744"/>
                    <a:gd name="connsiteY4" fmla="*/ 157162 h 157162"/>
                    <a:gd name="connsiteX0" fmla="*/ 71438 w 235744"/>
                    <a:gd name="connsiteY0" fmla="*/ 157161 h 157162"/>
                    <a:gd name="connsiteX1" fmla="*/ 0 w 235744"/>
                    <a:gd name="connsiteY1" fmla="*/ 83343 h 157162"/>
                    <a:gd name="connsiteX2" fmla="*/ 116681 w 235744"/>
                    <a:gd name="connsiteY2" fmla="*/ 0 h 157162"/>
                    <a:gd name="connsiteX3" fmla="*/ 235744 w 235744"/>
                    <a:gd name="connsiteY3" fmla="*/ 83343 h 157162"/>
                    <a:gd name="connsiteX4" fmla="*/ 159544 w 235744"/>
                    <a:gd name="connsiteY4" fmla="*/ 157162 h 157162"/>
                    <a:gd name="connsiteX0" fmla="*/ 73820 w 235744"/>
                    <a:gd name="connsiteY0" fmla="*/ 157161 h 157162"/>
                    <a:gd name="connsiteX1" fmla="*/ 0 w 235744"/>
                    <a:gd name="connsiteY1" fmla="*/ 83343 h 157162"/>
                    <a:gd name="connsiteX2" fmla="*/ 116681 w 235744"/>
                    <a:gd name="connsiteY2" fmla="*/ 0 h 157162"/>
                    <a:gd name="connsiteX3" fmla="*/ 235744 w 235744"/>
                    <a:gd name="connsiteY3" fmla="*/ 83343 h 157162"/>
                    <a:gd name="connsiteX4" fmla="*/ 159544 w 235744"/>
                    <a:gd name="connsiteY4" fmla="*/ 157162 h 157162"/>
                    <a:gd name="connsiteX0" fmla="*/ 73820 w 195263"/>
                    <a:gd name="connsiteY0" fmla="*/ 157161 h 157162"/>
                    <a:gd name="connsiteX1" fmla="*/ 0 w 195263"/>
                    <a:gd name="connsiteY1" fmla="*/ 83343 h 157162"/>
                    <a:gd name="connsiteX2" fmla="*/ 116681 w 195263"/>
                    <a:gd name="connsiteY2" fmla="*/ 0 h 157162"/>
                    <a:gd name="connsiteX3" fmla="*/ 195263 w 195263"/>
                    <a:gd name="connsiteY3" fmla="*/ 78580 h 157162"/>
                    <a:gd name="connsiteX4" fmla="*/ 159544 w 195263"/>
                    <a:gd name="connsiteY4" fmla="*/ 157162 h 157162"/>
                    <a:gd name="connsiteX0" fmla="*/ 30958 w 152401"/>
                    <a:gd name="connsiteY0" fmla="*/ 157161 h 157162"/>
                    <a:gd name="connsiteX1" fmla="*/ 0 w 152401"/>
                    <a:gd name="connsiteY1" fmla="*/ 85724 h 157162"/>
                    <a:gd name="connsiteX2" fmla="*/ 73819 w 152401"/>
                    <a:gd name="connsiteY2" fmla="*/ 0 h 157162"/>
                    <a:gd name="connsiteX3" fmla="*/ 152401 w 152401"/>
                    <a:gd name="connsiteY3" fmla="*/ 78580 h 157162"/>
                    <a:gd name="connsiteX4" fmla="*/ 116682 w 152401"/>
                    <a:gd name="connsiteY4" fmla="*/ 157162 h 157162"/>
                    <a:gd name="connsiteX0" fmla="*/ 30958 w 152401"/>
                    <a:gd name="connsiteY0" fmla="*/ 154780 h 154781"/>
                    <a:gd name="connsiteX1" fmla="*/ 0 w 152401"/>
                    <a:gd name="connsiteY1" fmla="*/ 83343 h 154781"/>
                    <a:gd name="connsiteX2" fmla="*/ 76200 w 152401"/>
                    <a:gd name="connsiteY2" fmla="*/ 0 h 154781"/>
                    <a:gd name="connsiteX3" fmla="*/ 152401 w 152401"/>
                    <a:gd name="connsiteY3" fmla="*/ 76199 h 154781"/>
                    <a:gd name="connsiteX4" fmla="*/ 116682 w 152401"/>
                    <a:gd name="connsiteY4" fmla="*/ 154781 h 154781"/>
                    <a:gd name="connsiteX0" fmla="*/ 26195 w 147638"/>
                    <a:gd name="connsiteY0" fmla="*/ 154780 h 154781"/>
                    <a:gd name="connsiteX1" fmla="*/ 0 w 147638"/>
                    <a:gd name="connsiteY1" fmla="*/ 76199 h 154781"/>
                    <a:gd name="connsiteX2" fmla="*/ 71437 w 147638"/>
                    <a:gd name="connsiteY2" fmla="*/ 0 h 154781"/>
                    <a:gd name="connsiteX3" fmla="*/ 147638 w 147638"/>
                    <a:gd name="connsiteY3" fmla="*/ 76199 h 154781"/>
                    <a:gd name="connsiteX4" fmla="*/ 111919 w 147638"/>
                    <a:gd name="connsiteY4" fmla="*/ 154781 h 154781"/>
                    <a:gd name="connsiteX0" fmla="*/ 28576 w 150019"/>
                    <a:gd name="connsiteY0" fmla="*/ 154780 h 154781"/>
                    <a:gd name="connsiteX1" fmla="*/ 0 w 150019"/>
                    <a:gd name="connsiteY1" fmla="*/ 76199 h 154781"/>
                    <a:gd name="connsiteX2" fmla="*/ 73818 w 150019"/>
                    <a:gd name="connsiteY2" fmla="*/ 0 h 154781"/>
                    <a:gd name="connsiteX3" fmla="*/ 150019 w 150019"/>
                    <a:gd name="connsiteY3" fmla="*/ 76199 h 154781"/>
                    <a:gd name="connsiteX4" fmla="*/ 114300 w 150019"/>
                    <a:gd name="connsiteY4" fmla="*/ 154781 h 154781"/>
                    <a:gd name="connsiteX0" fmla="*/ 30957 w 152400"/>
                    <a:gd name="connsiteY0" fmla="*/ 154780 h 154781"/>
                    <a:gd name="connsiteX1" fmla="*/ 0 w 152400"/>
                    <a:gd name="connsiteY1" fmla="*/ 78580 h 154781"/>
                    <a:gd name="connsiteX2" fmla="*/ 76199 w 152400"/>
                    <a:gd name="connsiteY2" fmla="*/ 0 h 154781"/>
                    <a:gd name="connsiteX3" fmla="*/ 152400 w 152400"/>
                    <a:gd name="connsiteY3" fmla="*/ 76199 h 154781"/>
                    <a:gd name="connsiteX4" fmla="*/ 116681 w 152400"/>
                    <a:gd name="connsiteY4" fmla="*/ 154781 h 154781"/>
                    <a:gd name="connsiteX0" fmla="*/ 35719 w 157162"/>
                    <a:gd name="connsiteY0" fmla="*/ 154780 h 154781"/>
                    <a:gd name="connsiteX1" fmla="*/ 0 w 157162"/>
                    <a:gd name="connsiteY1" fmla="*/ 78580 h 154781"/>
                    <a:gd name="connsiteX2" fmla="*/ 80961 w 157162"/>
                    <a:gd name="connsiteY2" fmla="*/ 0 h 154781"/>
                    <a:gd name="connsiteX3" fmla="*/ 157162 w 157162"/>
                    <a:gd name="connsiteY3" fmla="*/ 76199 h 154781"/>
                    <a:gd name="connsiteX4" fmla="*/ 121443 w 157162"/>
                    <a:gd name="connsiteY4" fmla="*/ 154781 h 154781"/>
                    <a:gd name="connsiteX0" fmla="*/ 28576 w 150019"/>
                    <a:gd name="connsiteY0" fmla="*/ 154780 h 154781"/>
                    <a:gd name="connsiteX1" fmla="*/ 0 w 150019"/>
                    <a:gd name="connsiteY1" fmla="*/ 78580 h 154781"/>
                    <a:gd name="connsiteX2" fmla="*/ 73818 w 150019"/>
                    <a:gd name="connsiteY2" fmla="*/ 0 h 154781"/>
                    <a:gd name="connsiteX3" fmla="*/ 150019 w 150019"/>
                    <a:gd name="connsiteY3" fmla="*/ 76199 h 154781"/>
                    <a:gd name="connsiteX4" fmla="*/ 114300 w 150019"/>
                    <a:gd name="connsiteY4" fmla="*/ 154781 h 154781"/>
                    <a:gd name="connsiteX0" fmla="*/ 28576 w 150019"/>
                    <a:gd name="connsiteY0" fmla="*/ 154780 h 154781"/>
                    <a:gd name="connsiteX1" fmla="*/ 0 w 150019"/>
                    <a:gd name="connsiteY1" fmla="*/ 80962 h 154781"/>
                    <a:gd name="connsiteX2" fmla="*/ 73818 w 150019"/>
                    <a:gd name="connsiteY2" fmla="*/ 0 h 154781"/>
                    <a:gd name="connsiteX3" fmla="*/ 150019 w 150019"/>
                    <a:gd name="connsiteY3" fmla="*/ 76199 h 154781"/>
                    <a:gd name="connsiteX4" fmla="*/ 114300 w 150019"/>
                    <a:gd name="connsiteY4" fmla="*/ 154781 h 154781"/>
                    <a:gd name="connsiteX0" fmla="*/ 28576 w 150019"/>
                    <a:gd name="connsiteY0" fmla="*/ 154780 h 154781"/>
                    <a:gd name="connsiteX1" fmla="*/ 0 w 150019"/>
                    <a:gd name="connsiteY1" fmla="*/ 73818 h 154781"/>
                    <a:gd name="connsiteX2" fmla="*/ 73818 w 150019"/>
                    <a:gd name="connsiteY2" fmla="*/ 0 h 154781"/>
                    <a:gd name="connsiteX3" fmla="*/ 150019 w 150019"/>
                    <a:gd name="connsiteY3" fmla="*/ 76199 h 154781"/>
                    <a:gd name="connsiteX4" fmla="*/ 114300 w 150019"/>
                    <a:gd name="connsiteY4" fmla="*/ 154781 h 154781"/>
                    <a:gd name="connsiteX0" fmla="*/ 30958 w 152401"/>
                    <a:gd name="connsiteY0" fmla="*/ 154780 h 154781"/>
                    <a:gd name="connsiteX1" fmla="*/ 0 w 152401"/>
                    <a:gd name="connsiteY1" fmla="*/ 73818 h 154781"/>
                    <a:gd name="connsiteX2" fmla="*/ 76200 w 152401"/>
                    <a:gd name="connsiteY2" fmla="*/ 0 h 154781"/>
                    <a:gd name="connsiteX3" fmla="*/ 152401 w 152401"/>
                    <a:gd name="connsiteY3" fmla="*/ 76199 h 154781"/>
                    <a:gd name="connsiteX4" fmla="*/ 116682 w 152401"/>
                    <a:gd name="connsiteY4" fmla="*/ 154781 h 154781"/>
                    <a:gd name="connsiteX0" fmla="*/ 30958 w 152401"/>
                    <a:gd name="connsiteY0" fmla="*/ 154780 h 154781"/>
                    <a:gd name="connsiteX1" fmla="*/ 0 w 152401"/>
                    <a:gd name="connsiteY1" fmla="*/ 73818 h 154781"/>
                    <a:gd name="connsiteX2" fmla="*/ 76200 w 152401"/>
                    <a:gd name="connsiteY2" fmla="*/ 0 h 154781"/>
                    <a:gd name="connsiteX3" fmla="*/ 152401 w 152401"/>
                    <a:gd name="connsiteY3" fmla="*/ 76199 h 154781"/>
                    <a:gd name="connsiteX4" fmla="*/ 116682 w 152401"/>
                    <a:gd name="connsiteY4" fmla="*/ 154781 h 154781"/>
                    <a:gd name="connsiteX0" fmla="*/ 33339 w 154782"/>
                    <a:gd name="connsiteY0" fmla="*/ 154780 h 154781"/>
                    <a:gd name="connsiteX1" fmla="*/ 0 w 154782"/>
                    <a:gd name="connsiteY1" fmla="*/ 78580 h 154781"/>
                    <a:gd name="connsiteX2" fmla="*/ 78581 w 154782"/>
                    <a:gd name="connsiteY2" fmla="*/ 0 h 154781"/>
                    <a:gd name="connsiteX3" fmla="*/ 154782 w 154782"/>
                    <a:gd name="connsiteY3" fmla="*/ 76199 h 154781"/>
                    <a:gd name="connsiteX4" fmla="*/ 119063 w 154782"/>
                    <a:gd name="connsiteY4" fmla="*/ 154781 h 154781"/>
                    <a:gd name="connsiteX0" fmla="*/ 28576 w 150019"/>
                    <a:gd name="connsiteY0" fmla="*/ 154780 h 154781"/>
                    <a:gd name="connsiteX1" fmla="*/ 0 w 150019"/>
                    <a:gd name="connsiteY1" fmla="*/ 76199 h 154781"/>
                    <a:gd name="connsiteX2" fmla="*/ 73818 w 150019"/>
                    <a:gd name="connsiteY2" fmla="*/ 0 h 154781"/>
                    <a:gd name="connsiteX3" fmla="*/ 150019 w 150019"/>
                    <a:gd name="connsiteY3" fmla="*/ 76199 h 154781"/>
                    <a:gd name="connsiteX4" fmla="*/ 114300 w 150019"/>
                    <a:gd name="connsiteY4" fmla="*/ 154781 h 154781"/>
                    <a:gd name="connsiteX0" fmla="*/ 30958 w 152401"/>
                    <a:gd name="connsiteY0" fmla="*/ 154780 h 154781"/>
                    <a:gd name="connsiteX1" fmla="*/ 0 w 152401"/>
                    <a:gd name="connsiteY1" fmla="*/ 73818 h 154781"/>
                    <a:gd name="connsiteX2" fmla="*/ 76200 w 152401"/>
                    <a:gd name="connsiteY2" fmla="*/ 0 h 154781"/>
                    <a:gd name="connsiteX3" fmla="*/ 152401 w 152401"/>
                    <a:gd name="connsiteY3" fmla="*/ 76199 h 154781"/>
                    <a:gd name="connsiteX4" fmla="*/ 116682 w 152401"/>
                    <a:gd name="connsiteY4" fmla="*/ 154781 h 154781"/>
                    <a:gd name="connsiteX0" fmla="*/ 30958 w 152401"/>
                    <a:gd name="connsiteY0" fmla="*/ 154780 h 154781"/>
                    <a:gd name="connsiteX1" fmla="*/ 0 w 152401"/>
                    <a:gd name="connsiteY1" fmla="*/ 76199 h 154781"/>
                    <a:gd name="connsiteX2" fmla="*/ 76200 w 152401"/>
                    <a:gd name="connsiteY2" fmla="*/ 0 h 154781"/>
                    <a:gd name="connsiteX3" fmla="*/ 152401 w 152401"/>
                    <a:gd name="connsiteY3" fmla="*/ 76199 h 154781"/>
                    <a:gd name="connsiteX4" fmla="*/ 116682 w 152401"/>
                    <a:gd name="connsiteY4" fmla="*/ 154781 h 154781"/>
                    <a:gd name="connsiteX0" fmla="*/ 35721 w 152401"/>
                    <a:gd name="connsiteY0" fmla="*/ 150017 h 154781"/>
                    <a:gd name="connsiteX1" fmla="*/ 0 w 152401"/>
                    <a:gd name="connsiteY1" fmla="*/ 76199 h 154781"/>
                    <a:gd name="connsiteX2" fmla="*/ 76200 w 152401"/>
                    <a:gd name="connsiteY2" fmla="*/ 0 h 154781"/>
                    <a:gd name="connsiteX3" fmla="*/ 152401 w 152401"/>
                    <a:gd name="connsiteY3" fmla="*/ 76199 h 154781"/>
                    <a:gd name="connsiteX4" fmla="*/ 116682 w 152401"/>
                    <a:gd name="connsiteY4" fmla="*/ 154781 h 154781"/>
                    <a:gd name="connsiteX0" fmla="*/ 35721 w 152401"/>
                    <a:gd name="connsiteY0" fmla="*/ 150017 h 154781"/>
                    <a:gd name="connsiteX1" fmla="*/ 0 w 152401"/>
                    <a:gd name="connsiteY1" fmla="*/ 76199 h 154781"/>
                    <a:gd name="connsiteX2" fmla="*/ 76200 w 152401"/>
                    <a:gd name="connsiteY2" fmla="*/ 0 h 154781"/>
                    <a:gd name="connsiteX3" fmla="*/ 152401 w 152401"/>
                    <a:gd name="connsiteY3" fmla="*/ 76199 h 154781"/>
                    <a:gd name="connsiteX4" fmla="*/ 123826 w 152401"/>
                    <a:gd name="connsiteY4" fmla="*/ 154781 h 154781"/>
                    <a:gd name="connsiteX0" fmla="*/ 35721 w 152401"/>
                    <a:gd name="connsiteY0" fmla="*/ 150017 h 152400"/>
                    <a:gd name="connsiteX1" fmla="*/ 0 w 152401"/>
                    <a:gd name="connsiteY1" fmla="*/ 76199 h 152400"/>
                    <a:gd name="connsiteX2" fmla="*/ 76200 w 152401"/>
                    <a:gd name="connsiteY2" fmla="*/ 0 h 152400"/>
                    <a:gd name="connsiteX3" fmla="*/ 152401 w 152401"/>
                    <a:gd name="connsiteY3" fmla="*/ 76199 h 152400"/>
                    <a:gd name="connsiteX4" fmla="*/ 121445 w 152401"/>
                    <a:gd name="connsiteY4" fmla="*/ 152400 h 152400"/>
                    <a:gd name="connsiteX0" fmla="*/ 35721 w 152401"/>
                    <a:gd name="connsiteY0" fmla="*/ 150017 h 150017"/>
                    <a:gd name="connsiteX1" fmla="*/ 0 w 152401"/>
                    <a:gd name="connsiteY1" fmla="*/ 76199 h 150017"/>
                    <a:gd name="connsiteX2" fmla="*/ 76200 w 152401"/>
                    <a:gd name="connsiteY2" fmla="*/ 0 h 150017"/>
                    <a:gd name="connsiteX3" fmla="*/ 152401 w 152401"/>
                    <a:gd name="connsiteY3" fmla="*/ 76199 h 150017"/>
                    <a:gd name="connsiteX4" fmla="*/ 119064 w 152401"/>
                    <a:gd name="connsiteY4" fmla="*/ 147638 h 150017"/>
                    <a:gd name="connsiteX0" fmla="*/ 35721 w 152401"/>
                    <a:gd name="connsiteY0" fmla="*/ 150017 h 150020"/>
                    <a:gd name="connsiteX1" fmla="*/ 0 w 152401"/>
                    <a:gd name="connsiteY1" fmla="*/ 76199 h 150020"/>
                    <a:gd name="connsiteX2" fmla="*/ 76200 w 152401"/>
                    <a:gd name="connsiteY2" fmla="*/ 0 h 150020"/>
                    <a:gd name="connsiteX3" fmla="*/ 152401 w 152401"/>
                    <a:gd name="connsiteY3" fmla="*/ 76199 h 150020"/>
                    <a:gd name="connsiteX4" fmla="*/ 116682 w 152401"/>
                    <a:gd name="connsiteY4" fmla="*/ 150020 h 150020"/>
                    <a:gd name="connsiteX0" fmla="*/ 35721 w 152401"/>
                    <a:gd name="connsiteY0" fmla="*/ 150017 h 150020"/>
                    <a:gd name="connsiteX1" fmla="*/ 0 w 152401"/>
                    <a:gd name="connsiteY1" fmla="*/ 76199 h 150020"/>
                    <a:gd name="connsiteX2" fmla="*/ 76200 w 152401"/>
                    <a:gd name="connsiteY2" fmla="*/ 0 h 150020"/>
                    <a:gd name="connsiteX3" fmla="*/ 152401 w 152401"/>
                    <a:gd name="connsiteY3" fmla="*/ 76199 h 150020"/>
                    <a:gd name="connsiteX4" fmla="*/ 116682 w 152401"/>
                    <a:gd name="connsiteY4" fmla="*/ 150020 h 150020"/>
                    <a:gd name="connsiteX0" fmla="*/ 35721 w 152401"/>
                    <a:gd name="connsiteY0" fmla="*/ 150017 h 150020"/>
                    <a:gd name="connsiteX1" fmla="*/ 0 w 152401"/>
                    <a:gd name="connsiteY1" fmla="*/ 76199 h 150020"/>
                    <a:gd name="connsiteX2" fmla="*/ 76200 w 152401"/>
                    <a:gd name="connsiteY2" fmla="*/ 0 h 150020"/>
                    <a:gd name="connsiteX3" fmla="*/ 152401 w 152401"/>
                    <a:gd name="connsiteY3" fmla="*/ 76199 h 150020"/>
                    <a:gd name="connsiteX4" fmla="*/ 116682 w 152401"/>
                    <a:gd name="connsiteY4" fmla="*/ 150020 h 150020"/>
                    <a:gd name="connsiteX0" fmla="*/ 35721 w 152401"/>
                    <a:gd name="connsiteY0" fmla="*/ 150017 h 150020"/>
                    <a:gd name="connsiteX1" fmla="*/ 0 w 152401"/>
                    <a:gd name="connsiteY1" fmla="*/ 76199 h 150020"/>
                    <a:gd name="connsiteX2" fmla="*/ 76200 w 152401"/>
                    <a:gd name="connsiteY2" fmla="*/ 0 h 150020"/>
                    <a:gd name="connsiteX3" fmla="*/ 152401 w 152401"/>
                    <a:gd name="connsiteY3" fmla="*/ 76199 h 150020"/>
                    <a:gd name="connsiteX4" fmla="*/ 116682 w 152401"/>
                    <a:gd name="connsiteY4" fmla="*/ 150020 h 150020"/>
                    <a:gd name="connsiteX0" fmla="*/ 35721 w 152401"/>
                    <a:gd name="connsiteY0" fmla="*/ 150017 h 150020"/>
                    <a:gd name="connsiteX1" fmla="*/ 0 w 152401"/>
                    <a:gd name="connsiteY1" fmla="*/ 76199 h 150020"/>
                    <a:gd name="connsiteX2" fmla="*/ 76200 w 152401"/>
                    <a:gd name="connsiteY2" fmla="*/ 0 h 150020"/>
                    <a:gd name="connsiteX3" fmla="*/ 152401 w 152401"/>
                    <a:gd name="connsiteY3" fmla="*/ 76199 h 150020"/>
                    <a:gd name="connsiteX4" fmla="*/ 116682 w 152401"/>
                    <a:gd name="connsiteY4" fmla="*/ 150020 h 150020"/>
                    <a:gd name="connsiteX0" fmla="*/ 35721 w 153268"/>
                    <a:gd name="connsiteY0" fmla="*/ 150017 h 150020"/>
                    <a:gd name="connsiteX1" fmla="*/ 0 w 153268"/>
                    <a:gd name="connsiteY1" fmla="*/ 76199 h 150020"/>
                    <a:gd name="connsiteX2" fmla="*/ 76200 w 153268"/>
                    <a:gd name="connsiteY2" fmla="*/ 0 h 150020"/>
                    <a:gd name="connsiteX3" fmla="*/ 152401 w 153268"/>
                    <a:gd name="connsiteY3" fmla="*/ 76199 h 150020"/>
                    <a:gd name="connsiteX4" fmla="*/ 116682 w 153268"/>
                    <a:gd name="connsiteY4" fmla="*/ 150020 h 150020"/>
                    <a:gd name="connsiteX0" fmla="*/ 35721 w 153268"/>
                    <a:gd name="connsiteY0" fmla="*/ 150017 h 150020"/>
                    <a:gd name="connsiteX1" fmla="*/ 0 w 153268"/>
                    <a:gd name="connsiteY1" fmla="*/ 76199 h 150020"/>
                    <a:gd name="connsiteX2" fmla="*/ 76200 w 153268"/>
                    <a:gd name="connsiteY2" fmla="*/ 0 h 150020"/>
                    <a:gd name="connsiteX3" fmla="*/ 152401 w 153268"/>
                    <a:gd name="connsiteY3" fmla="*/ 76199 h 150020"/>
                    <a:gd name="connsiteX4" fmla="*/ 116682 w 153268"/>
                    <a:gd name="connsiteY4" fmla="*/ 150020 h 150020"/>
                    <a:gd name="connsiteX0" fmla="*/ 35721 w 153268"/>
                    <a:gd name="connsiteY0" fmla="*/ 150017 h 150020"/>
                    <a:gd name="connsiteX1" fmla="*/ 0 w 153268"/>
                    <a:gd name="connsiteY1" fmla="*/ 76199 h 150020"/>
                    <a:gd name="connsiteX2" fmla="*/ 76200 w 153268"/>
                    <a:gd name="connsiteY2" fmla="*/ 0 h 150020"/>
                    <a:gd name="connsiteX3" fmla="*/ 152401 w 153268"/>
                    <a:gd name="connsiteY3" fmla="*/ 76199 h 150020"/>
                    <a:gd name="connsiteX4" fmla="*/ 116682 w 153268"/>
                    <a:gd name="connsiteY4" fmla="*/ 150020 h 150020"/>
                    <a:gd name="connsiteX0" fmla="*/ 35721 w 153268"/>
                    <a:gd name="connsiteY0" fmla="*/ 150017 h 150020"/>
                    <a:gd name="connsiteX1" fmla="*/ 0 w 153268"/>
                    <a:gd name="connsiteY1" fmla="*/ 76199 h 150020"/>
                    <a:gd name="connsiteX2" fmla="*/ 76200 w 153268"/>
                    <a:gd name="connsiteY2" fmla="*/ 0 h 150020"/>
                    <a:gd name="connsiteX3" fmla="*/ 152401 w 153268"/>
                    <a:gd name="connsiteY3" fmla="*/ 76199 h 150020"/>
                    <a:gd name="connsiteX4" fmla="*/ 116682 w 153268"/>
                    <a:gd name="connsiteY4" fmla="*/ 150020 h 150020"/>
                    <a:gd name="connsiteX0" fmla="*/ 35721 w 153268"/>
                    <a:gd name="connsiteY0" fmla="*/ 150017 h 150020"/>
                    <a:gd name="connsiteX1" fmla="*/ 0 w 153268"/>
                    <a:gd name="connsiteY1" fmla="*/ 76199 h 150020"/>
                    <a:gd name="connsiteX2" fmla="*/ 76200 w 153268"/>
                    <a:gd name="connsiteY2" fmla="*/ 0 h 150020"/>
                    <a:gd name="connsiteX3" fmla="*/ 152401 w 153268"/>
                    <a:gd name="connsiteY3" fmla="*/ 76199 h 150020"/>
                    <a:gd name="connsiteX4" fmla="*/ 116682 w 153268"/>
                    <a:gd name="connsiteY4" fmla="*/ 150020 h 150020"/>
                    <a:gd name="connsiteX0" fmla="*/ 35721 w 153268"/>
                    <a:gd name="connsiteY0" fmla="*/ 150017 h 150020"/>
                    <a:gd name="connsiteX1" fmla="*/ 0 w 153268"/>
                    <a:gd name="connsiteY1" fmla="*/ 76199 h 150020"/>
                    <a:gd name="connsiteX2" fmla="*/ 76200 w 153268"/>
                    <a:gd name="connsiteY2" fmla="*/ 0 h 150020"/>
                    <a:gd name="connsiteX3" fmla="*/ 152401 w 153268"/>
                    <a:gd name="connsiteY3" fmla="*/ 76199 h 150020"/>
                    <a:gd name="connsiteX4" fmla="*/ 116682 w 153268"/>
                    <a:gd name="connsiteY4" fmla="*/ 150020 h 150020"/>
                    <a:gd name="connsiteX0" fmla="*/ 0 w 117547"/>
                    <a:gd name="connsiteY0" fmla="*/ 150017 h 150020"/>
                    <a:gd name="connsiteX1" fmla="*/ 40479 w 117547"/>
                    <a:gd name="connsiteY1" fmla="*/ 0 h 150020"/>
                    <a:gd name="connsiteX2" fmla="*/ 116680 w 117547"/>
                    <a:gd name="connsiteY2" fmla="*/ 76199 h 150020"/>
                    <a:gd name="connsiteX3" fmla="*/ 80961 w 117547"/>
                    <a:gd name="connsiteY3" fmla="*/ 150020 h 150020"/>
                    <a:gd name="connsiteX0" fmla="*/ 0 w 77068"/>
                    <a:gd name="connsiteY0" fmla="*/ 0 h 150020"/>
                    <a:gd name="connsiteX1" fmla="*/ 76201 w 77068"/>
                    <a:gd name="connsiteY1" fmla="*/ 76199 h 150020"/>
                    <a:gd name="connsiteX2" fmla="*/ 40482 w 77068"/>
                    <a:gd name="connsiteY2" fmla="*/ 150020 h 15002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77068" h="150020">
                      <a:moveTo>
                        <a:pt x="0" y="0"/>
                      </a:moveTo>
                      <a:cubicBezTo>
                        <a:pt x="77787" y="1588"/>
                        <a:pt x="79376" y="29368"/>
                        <a:pt x="76201" y="76199"/>
                      </a:cubicBezTo>
                      <a:cubicBezTo>
                        <a:pt x="71439" y="131762"/>
                        <a:pt x="52388" y="125413"/>
                        <a:pt x="40482" y="150020"/>
                      </a:cubicBezTo>
                    </a:path>
                  </a:pathLst>
                </a:custGeom>
                <a:noFill/>
                <a:ln w="25400">
                  <a:solidFill>
                    <a:srgbClr val="6969B6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CA" dirty="0"/>
                </a:p>
              </p:txBody>
            </p:sp>
            <p:sp>
              <p:nvSpPr>
                <p:cNvPr id="37" name="Freeform 36"/>
                <p:cNvSpPr/>
                <p:nvPr/>
              </p:nvSpPr>
              <p:spPr>
                <a:xfrm flipH="1">
                  <a:off x="534893" y="1981085"/>
                  <a:ext cx="77068" cy="150020"/>
                </a:xfrm>
                <a:custGeom>
                  <a:avLst/>
                  <a:gdLst>
                    <a:gd name="connsiteX0" fmla="*/ 0 w 295275"/>
                    <a:gd name="connsiteY0" fmla="*/ 152400 h 152400"/>
                    <a:gd name="connsiteX1" fmla="*/ 0 w 295275"/>
                    <a:gd name="connsiteY1" fmla="*/ 152400 h 152400"/>
                    <a:gd name="connsiteX2" fmla="*/ 66675 w 295275"/>
                    <a:gd name="connsiteY2" fmla="*/ 123825 h 152400"/>
                    <a:gd name="connsiteX3" fmla="*/ 38100 w 295275"/>
                    <a:gd name="connsiteY3" fmla="*/ 47625 h 152400"/>
                    <a:gd name="connsiteX4" fmla="*/ 142875 w 295275"/>
                    <a:gd name="connsiteY4" fmla="*/ 0 h 152400"/>
                    <a:gd name="connsiteX5" fmla="*/ 238125 w 295275"/>
                    <a:gd name="connsiteY5" fmla="*/ 47625 h 152400"/>
                    <a:gd name="connsiteX6" fmla="*/ 209550 w 295275"/>
                    <a:gd name="connsiteY6" fmla="*/ 133350 h 152400"/>
                    <a:gd name="connsiteX7" fmla="*/ 295275 w 295275"/>
                    <a:gd name="connsiteY7" fmla="*/ 152400 h 152400"/>
                    <a:gd name="connsiteX0" fmla="*/ 0 w 277485"/>
                    <a:gd name="connsiteY0" fmla="*/ 152400 h 163073"/>
                    <a:gd name="connsiteX1" fmla="*/ 0 w 277485"/>
                    <a:gd name="connsiteY1" fmla="*/ 152400 h 163073"/>
                    <a:gd name="connsiteX2" fmla="*/ 66675 w 277485"/>
                    <a:gd name="connsiteY2" fmla="*/ 123825 h 163073"/>
                    <a:gd name="connsiteX3" fmla="*/ 38100 w 277485"/>
                    <a:gd name="connsiteY3" fmla="*/ 47625 h 163073"/>
                    <a:gd name="connsiteX4" fmla="*/ 142875 w 277485"/>
                    <a:gd name="connsiteY4" fmla="*/ 0 h 163073"/>
                    <a:gd name="connsiteX5" fmla="*/ 238125 w 277485"/>
                    <a:gd name="connsiteY5" fmla="*/ 47625 h 163073"/>
                    <a:gd name="connsiteX6" fmla="*/ 209550 w 277485"/>
                    <a:gd name="connsiteY6" fmla="*/ 133350 h 163073"/>
                    <a:gd name="connsiteX7" fmla="*/ 277485 w 277485"/>
                    <a:gd name="connsiteY7" fmla="*/ 163073 h 163073"/>
                    <a:gd name="connsiteX0" fmla="*/ 0 w 277485"/>
                    <a:gd name="connsiteY0" fmla="*/ 152400 h 163073"/>
                    <a:gd name="connsiteX1" fmla="*/ 21348 w 277485"/>
                    <a:gd name="connsiteY1" fmla="*/ 141726 h 163073"/>
                    <a:gd name="connsiteX2" fmla="*/ 66675 w 277485"/>
                    <a:gd name="connsiteY2" fmla="*/ 123825 h 163073"/>
                    <a:gd name="connsiteX3" fmla="*/ 38100 w 277485"/>
                    <a:gd name="connsiteY3" fmla="*/ 47625 h 163073"/>
                    <a:gd name="connsiteX4" fmla="*/ 142875 w 277485"/>
                    <a:gd name="connsiteY4" fmla="*/ 0 h 163073"/>
                    <a:gd name="connsiteX5" fmla="*/ 238125 w 277485"/>
                    <a:gd name="connsiteY5" fmla="*/ 47625 h 163073"/>
                    <a:gd name="connsiteX6" fmla="*/ 209550 w 277485"/>
                    <a:gd name="connsiteY6" fmla="*/ 133350 h 163073"/>
                    <a:gd name="connsiteX7" fmla="*/ 277485 w 277485"/>
                    <a:gd name="connsiteY7" fmla="*/ 163073 h 163073"/>
                    <a:gd name="connsiteX0" fmla="*/ 35654 w 256212"/>
                    <a:gd name="connsiteY0" fmla="*/ 163073 h 163073"/>
                    <a:gd name="connsiteX1" fmla="*/ 75 w 256212"/>
                    <a:gd name="connsiteY1" fmla="*/ 141726 h 163073"/>
                    <a:gd name="connsiteX2" fmla="*/ 45402 w 256212"/>
                    <a:gd name="connsiteY2" fmla="*/ 123825 h 163073"/>
                    <a:gd name="connsiteX3" fmla="*/ 16827 w 256212"/>
                    <a:gd name="connsiteY3" fmla="*/ 47625 h 163073"/>
                    <a:gd name="connsiteX4" fmla="*/ 121602 w 256212"/>
                    <a:gd name="connsiteY4" fmla="*/ 0 h 163073"/>
                    <a:gd name="connsiteX5" fmla="*/ 216852 w 256212"/>
                    <a:gd name="connsiteY5" fmla="*/ 47625 h 163073"/>
                    <a:gd name="connsiteX6" fmla="*/ 188277 w 256212"/>
                    <a:gd name="connsiteY6" fmla="*/ 133350 h 163073"/>
                    <a:gd name="connsiteX7" fmla="*/ 256212 w 256212"/>
                    <a:gd name="connsiteY7" fmla="*/ 163073 h 163073"/>
                    <a:gd name="connsiteX0" fmla="*/ 0 w 256137"/>
                    <a:gd name="connsiteY0" fmla="*/ 141726 h 163073"/>
                    <a:gd name="connsiteX1" fmla="*/ 45327 w 256137"/>
                    <a:gd name="connsiteY1" fmla="*/ 123825 h 163073"/>
                    <a:gd name="connsiteX2" fmla="*/ 16752 w 256137"/>
                    <a:gd name="connsiteY2" fmla="*/ 47625 h 163073"/>
                    <a:gd name="connsiteX3" fmla="*/ 121527 w 256137"/>
                    <a:gd name="connsiteY3" fmla="*/ 0 h 163073"/>
                    <a:gd name="connsiteX4" fmla="*/ 216777 w 256137"/>
                    <a:gd name="connsiteY4" fmla="*/ 47625 h 163073"/>
                    <a:gd name="connsiteX5" fmla="*/ 188202 w 256137"/>
                    <a:gd name="connsiteY5" fmla="*/ 133350 h 163073"/>
                    <a:gd name="connsiteX6" fmla="*/ 256137 w 256137"/>
                    <a:gd name="connsiteY6" fmla="*/ 163073 h 163073"/>
                    <a:gd name="connsiteX0" fmla="*/ 8153 w 239385"/>
                    <a:gd name="connsiteY0" fmla="*/ 152400 h 163073"/>
                    <a:gd name="connsiteX1" fmla="*/ 28575 w 239385"/>
                    <a:gd name="connsiteY1" fmla="*/ 123825 h 163073"/>
                    <a:gd name="connsiteX2" fmla="*/ 0 w 239385"/>
                    <a:gd name="connsiteY2" fmla="*/ 47625 h 163073"/>
                    <a:gd name="connsiteX3" fmla="*/ 104775 w 239385"/>
                    <a:gd name="connsiteY3" fmla="*/ 0 h 163073"/>
                    <a:gd name="connsiteX4" fmla="*/ 200025 w 239385"/>
                    <a:gd name="connsiteY4" fmla="*/ 47625 h 163073"/>
                    <a:gd name="connsiteX5" fmla="*/ 171450 w 239385"/>
                    <a:gd name="connsiteY5" fmla="*/ 133350 h 163073"/>
                    <a:gd name="connsiteX6" fmla="*/ 239385 w 239385"/>
                    <a:gd name="connsiteY6" fmla="*/ 163073 h 163073"/>
                    <a:gd name="connsiteX0" fmla="*/ 8153 w 239385"/>
                    <a:gd name="connsiteY0" fmla="*/ 152400 h 163073"/>
                    <a:gd name="connsiteX1" fmla="*/ 35719 w 239385"/>
                    <a:gd name="connsiteY1" fmla="*/ 138112 h 163073"/>
                    <a:gd name="connsiteX2" fmla="*/ 0 w 239385"/>
                    <a:gd name="connsiteY2" fmla="*/ 47625 h 163073"/>
                    <a:gd name="connsiteX3" fmla="*/ 104775 w 239385"/>
                    <a:gd name="connsiteY3" fmla="*/ 0 h 163073"/>
                    <a:gd name="connsiteX4" fmla="*/ 200025 w 239385"/>
                    <a:gd name="connsiteY4" fmla="*/ 47625 h 163073"/>
                    <a:gd name="connsiteX5" fmla="*/ 171450 w 239385"/>
                    <a:gd name="connsiteY5" fmla="*/ 133350 h 163073"/>
                    <a:gd name="connsiteX6" fmla="*/ 239385 w 239385"/>
                    <a:gd name="connsiteY6" fmla="*/ 163073 h 163073"/>
                    <a:gd name="connsiteX0" fmla="*/ 35719 w 239385"/>
                    <a:gd name="connsiteY0" fmla="*/ 138112 h 163073"/>
                    <a:gd name="connsiteX1" fmla="*/ 0 w 239385"/>
                    <a:gd name="connsiteY1" fmla="*/ 47625 h 163073"/>
                    <a:gd name="connsiteX2" fmla="*/ 104775 w 239385"/>
                    <a:gd name="connsiteY2" fmla="*/ 0 h 163073"/>
                    <a:gd name="connsiteX3" fmla="*/ 200025 w 239385"/>
                    <a:gd name="connsiteY3" fmla="*/ 47625 h 163073"/>
                    <a:gd name="connsiteX4" fmla="*/ 171450 w 239385"/>
                    <a:gd name="connsiteY4" fmla="*/ 133350 h 163073"/>
                    <a:gd name="connsiteX5" fmla="*/ 239385 w 239385"/>
                    <a:gd name="connsiteY5" fmla="*/ 163073 h 163073"/>
                    <a:gd name="connsiteX0" fmla="*/ 45244 w 239385"/>
                    <a:gd name="connsiteY0" fmla="*/ 138112 h 163073"/>
                    <a:gd name="connsiteX1" fmla="*/ 0 w 239385"/>
                    <a:gd name="connsiteY1" fmla="*/ 47625 h 163073"/>
                    <a:gd name="connsiteX2" fmla="*/ 104775 w 239385"/>
                    <a:gd name="connsiteY2" fmla="*/ 0 h 163073"/>
                    <a:gd name="connsiteX3" fmla="*/ 200025 w 239385"/>
                    <a:gd name="connsiteY3" fmla="*/ 47625 h 163073"/>
                    <a:gd name="connsiteX4" fmla="*/ 171450 w 239385"/>
                    <a:gd name="connsiteY4" fmla="*/ 133350 h 163073"/>
                    <a:gd name="connsiteX5" fmla="*/ 239385 w 239385"/>
                    <a:gd name="connsiteY5" fmla="*/ 163073 h 163073"/>
                    <a:gd name="connsiteX0" fmla="*/ 45244 w 200025"/>
                    <a:gd name="connsiteY0" fmla="*/ 138112 h 138112"/>
                    <a:gd name="connsiteX1" fmla="*/ 0 w 200025"/>
                    <a:gd name="connsiteY1" fmla="*/ 47625 h 138112"/>
                    <a:gd name="connsiteX2" fmla="*/ 104775 w 200025"/>
                    <a:gd name="connsiteY2" fmla="*/ 0 h 138112"/>
                    <a:gd name="connsiteX3" fmla="*/ 200025 w 200025"/>
                    <a:gd name="connsiteY3" fmla="*/ 47625 h 138112"/>
                    <a:gd name="connsiteX4" fmla="*/ 171450 w 200025"/>
                    <a:gd name="connsiteY4" fmla="*/ 133350 h 138112"/>
                    <a:gd name="connsiteX0" fmla="*/ 45244 w 200025"/>
                    <a:gd name="connsiteY0" fmla="*/ 138112 h 138112"/>
                    <a:gd name="connsiteX1" fmla="*/ 0 w 200025"/>
                    <a:gd name="connsiteY1" fmla="*/ 47625 h 138112"/>
                    <a:gd name="connsiteX2" fmla="*/ 104775 w 200025"/>
                    <a:gd name="connsiteY2" fmla="*/ 0 h 138112"/>
                    <a:gd name="connsiteX3" fmla="*/ 200025 w 200025"/>
                    <a:gd name="connsiteY3" fmla="*/ 47625 h 138112"/>
                    <a:gd name="connsiteX4" fmla="*/ 164306 w 200025"/>
                    <a:gd name="connsiteY4" fmla="*/ 135731 h 138112"/>
                    <a:gd name="connsiteX0" fmla="*/ 45244 w 200025"/>
                    <a:gd name="connsiteY0" fmla="*/ 150018 h 150018"/>
                    <a:gd name="connsiteX1" fmla="*/ 0 w 200025"/>
                    <a:gd name="connsiteY1" fmla="*/ 59531 h 150018"/>
                    <a:gd name="connsiteX2" fmla="*/ 107156 w 200025"/>
                    <a:gd name="connsiteY2" fmla="*/ 0 h 150018"/>
                    <a:gd name="connsiteX3" fmla="*/ 200025 w 200025"/>
                    <a:gd name="connsiteY3" fmla="*/ 59531 h 150018"/>
                    <a:gd name="connsiteX4" fmla="*/ 164306 w 200025"/>
                    <a:gd name="connsiteY4" fmla="*/ 147637 h 150018"/>
                    <a:gd name="connsiteX0" fmla="*/ 45244 w 216694"/>
                    <a:gd name="connsiteY0" fmla="*/ 150018 h 150018"/>
                    <a:gd name="connsiteX1" fmla="*/ 0 w 216694"/>
                    <a:gd name="connsiteY1" fmla="*/ 59531 h 150018"/>
                    <a:gd name="connsiteX2" fmla="*/ 107156 w 216694"/>
                    <a:gd name="connsiteY2" fmla="*/ 0 h 150018"/>
                    <a:gd name="connsiteX3" fmla="*/ 216694 w 216694"/>
                    <a:gd name="connsiteY3" fmla="*/ 80962 h 150018"/>
                    <a:gd name="connsiteX4" fmla="*/ 164306 w 216694"/>
                    <a:gd name="connsiteY4" fmla="*/ 147637 h 150018"/>
                    <a:gd name="connsiteX0" fmla="*/ 45244 w 226219"/>
                    <a:gd name="connsiteY0" fmla="*/ 150018 h 150018"/>
                    <a:gd name="connsiteX1" fmla="*/ 0 w 226219"/>
                    <a:gd name="connsiteY1" fmla="*/ 59531 h 150018"/>
                    <a:gd name="connsiteX2" fmla="*/ 107156 w 226219"/>
                    <a:gd name="connsiteY2" fmla="*/ 0 h 150018"/>
                    <a:gd name="connsiteX3" fmla="*/ 226219 w 226219"/>
                    <a:gd name="connsiteY3" fmla="*/ 83343 h 150018"/>
                    <a:gd name="connsiteX4" fmla="*/ 164306 w 226219"/>
                    <a:gd name="connsiteY4" fmla="*/ 147637 h 150018"/>
                    <a:gd name="connsiteX0" fmla="*/ 54769 w 235744"/>
                    <a:gd name="connsiteY0" fmla="*/ 150018 h 150018"/>
                    <a:gd name="connsiteX1" fmla="*/ 0 w 235744"/>
                    <a:gd name="connsiteY1" fmla="*/ 83343 h 150018"/>
                    <a:gd name="connsiteX2" fmla="*/ 116681 w 235744"/>
                    <a:gd name="connsiteY2" fmla="*/ 0 h 150018"/>
                    <a:gd name="connsiteX3" fmla="*/ 235744 w 235744"/>
                    <a:gd name="connsiteY3" fmla="*/ 83343 h 150018"/>
                    <a:gd name="connsiteX4" fmla="*/ 173831 w 235744"/>
                    <a:gd name="connsiteY4" fmla="*/ 147637 h 150018"/>
                    <a:gd name="connsiteX0" fmla="*/ 54769 w 235744"/>
                    <a:gd name="connsiteY0" fmla="*/ 150018 h 157162"/>
                    <a:gd name="connsiteX1" fmla="*/ 0 w 235744"/>
                    <a:gd name="connsiteY1" fmla="*/ 83343 h 157162"/>
                    <a:gd name="connsiteX2" fmla="*/ 116681 w 235744"/>
                    <a:gd name="connsiteY2" fmla="*/ 0 h 157162"/>
                    <a:gd name="connsiteX3" fmla="*/ 235744 w 235744"/>
                    <a:gd name="connsiteY3" fmla="*/ 83343 h 157162"/>
                    <a:gd name="connsiteX4" fmla="*/ 159544 w 235744"/>
                    <a:gd name="connsiteY4" fmla="*/ 157162 h 157162"/>
                    <a:gd name="connsiteX0" fmla="*/ 71438 w 235744"/>
                    <a:gd name="connsiteY0" fmla="*/ 157161 h 157162"/>
                    <a:gd name="connsiteX1" fmla="*/ 0 w 235744"/>
                    <a:gd name="connsiteY1" fmla="*/ 83343 h 157162"/>
                    <a:gd name="connsiteX2" fmla="*/ 116681 w 235744"/>
                    <a:gd name="connsiteY2" fmla="*/ 0 h 157162"/>
                    <a:gd name="connsiteX3" fmla="*/ 235744 w 235744"/>
                    <a:gd name="connsiteY3" fmla="*/ 83343 h 157162"/>
                    <a:gd name="connsiteX4" fmla="*/ 159544 w 235744"/>
                    <a:gd name="connsiteY4" fmla="*/ 157162 h 157162"/>
                    <a:gd name="connsiteX0" fmla="*/ 73820 w 235744"/>
                    <a:gd name="connsiteY0" fmla="*/ 157161 h 157162"/>
                    <a:gd name="connsiteX1" fmla="*/ 0 w 235744"/>
                    <a:gd name="connsiteY1" fmla="*/ 83343 h 157162"/>
                    <a:gd name="connsiteX2" fmla="*/ 116681 w 235744"/>
                    <a:gd name="connsiteY2" fmla="*/ 0 h 157162"/>
                    <a:gd name="connsiteX3" fmla="*/ 235744 w 235744"/>
                    <a:gd name="connsiteY3" fmla="*/ 83343 h 157162"/>
                    <a:gd name="connsiteX4" fmla="*/ 159544 w 235744"/>
                    <a:gd name="connsiteY4" fmla="*/ 157162 h 157162"/>
                    <a:gd name="connsiteX0" fmla="*/ 73820 w 195263"/>
                    <a:gd name="connsiteY0" fmla="*/ 157161 h 157162"/>
                    <a:gd name="connsiteX1" fmla="*/ 0 w 195263"/>
                    <a:gd name="connsiteY1" fmla="*/ 83343 h 157162"/>
                    <a:gd name="connsiteX2" fmla="*/ 116681 w 195263"/>
                    <a:gd name="connsiteY2" fmla="*/ 0 h 157162"/>
                    <a:gd name="connsiteX3" fmla="*/ 195263 w 195263"/>
                    <a:gd name="connsiteY3" fmla="*/ 78580 h 157162"/>
                    <a:gd name="connsiteX4" fmla="*/ 159544 w 195263"/>
                    <a:gd name="connsiteY4" fmla="*/ 157162 h 157162"/>
                    <a:gd name="connsiteX0" fmla="*/ 30958 w 152401"/>
                    <a:gd name="connsiteY0" fmla="*/ 157161 h 157162"/>
                    <a:gd name="connsiteX1" fmla="*/ 0 w 152401"/>
                    <a:gd name="connsiteY1" fmla="*/ 85724 h 157162"/>
                    <a:gd name="connsiteX2" fmla="*/ 73819 w 152401"/>
                    <a:gd name="connsiteY2" fmla="*/ 0 h 157162"/>
                    <a:gd name="connsiteX3" fmla="*/ 152401 w 152401"/>
                    <a:gd name="connsiteY3" fmla="*/ 78580 h 157162"/>
                    <a:gd name="connsiteX4" fmla="*/ 116682 w 152401"/>
                    <a:gd name="connsiteY4" fmla="*/ 157162 h 157162"/>
                    <a:gd name="connsiteX0" fmla="*/ 30958 w 152401"/>
                    <a:gd name="connsiteY0" fmla="*/ 154780 h 154781"/>
                    <a:gd name="connsiteX1" fmla="*/ 0 w 152401"/>
                    <a:gd name="connsiteY1" fmla="*/ 83343 h 154781"/>
                    <a:gd name="connsiteX2" fmla="*/ 76200 w 152401"/>
                    <a:gd name="connsiteY2" fmla="*/ 0 h 154781"/>
                    <a:gd name="connsiteX3" fmla="*/ 152401 w 152401"/>
                    <a:gd name="connsiteY3" fmla="*/ 76199 h 154781"/>
                    <a:gd name="connsiteX4" fmla="*/ 116682 w 152401"/>
                    <a:gd name="connsiteY4" fmla="*/ 154781 h 154781"/>
                    <a:gd name="connsiteX0" fmla="*/ 26195 w 147638"/>
                    <a:gd name="connsiteY0" fmla="*/ 154780 h 154781"/>
                    <a:gd name="connsiteX1" fmla="*/ 0 w 147638"/>
                    <a:gd name="connsiteY1" fmla="*/ 76199 h 154781"/>
                    <a:gd name="connsiteX2" fmla="*/ 71437 w 147638"/>
                    <a:gd name="connsiteY2" fmla="*/ 0 h 154781"/>
                    <a:gd name="connsiteX3" fmla="*/ 147638 w 147638"/>
                    <a:gd name="connsiteY3" fmla="*/ 76199 h 154781"/>
                    <a:gd name="connsiteX4" fmla="*/ 111919 w 147638"/>
                    <a:gd name="connsiteY4" fmla="*/ 154781 h 154781"/>
                    <a:gd name="connsiteX0" fmla="*/ 28576 w 150019"/>
                    <a:gd name="connsiteY0" fmla="*/ 154780 h 154781"/>
                    <a:gd name="connsiteX1" fmla="*/ 0 w 150019"/>
                    <a:gd name="connsiteY1" fmla="*/ 76199 h 154781"/>
                    <a:gd name="connsiteX2" fmla="*/ 73818 w 150019"/>
                    <a:gd name="connsiteY2" fmla="*/ 0 h 154781"/>
                    <a:gd name="connsiteX3" fmla="*/ 150019 w 150019"/>
                    <a:gd name="connsiteY3" fmla="*/ 76199 h 154781"/>
                    <a:gd name="connsiteX4" fmla="*/ 114300 w 150019"/>
                    <a:gd name="connsiteY4" fmla="*/ 154781 h 154781"/>
                    <a:gd name="connsiteX0" fmla="*/ 30957 w 152400"/>
                    <a:gd name="connsiteY0" fmla="*/ 154780 h 154781"/>
                    <a:gd name="connsiteX1" fmla="*/ 0 w 152400"/>
                    <a:gd name="connsiteY1" fmla="*/ 78580 h 154781"/>
                    <a:gd name="connsiteX2" fmla="*/ 76199 w 152400"/>
                    <a:gd name="connsiteY2" fmla="*/ 0 h 154781"/>
                    <a:gd name="connsiteX3" fmla="*/ 152400 w 152400"/>
                    <a:gd name="connsiteY3" fmla="*/ 76199 h 154781"/>
                    <a:gd name="connsiteX4" fmla="*/ 116681 w 152400"/>
                    <a:gd name="connsiteY4" fmla="*/ 154781 h 154781"/>
                    <a:gd name="connsiteX0" fmla="*/ 35719 w 157162"/>
                    <a:gd name="connsiteY0" fmla="*/ 154780 h 154781"/>
                    <a:gd name="connsiteX1" fmla="*/ 0 w 157162"/>
                    <a:gd name="connsiteY1" fmla="*/ 78580 h 154781"/>
                    <a:gd name="connsiteX2" fmla="*/ 80961 w 157162"/>
                    <a:gd name="connsiteY2" fmla="*/ 0 h 154781"/>
                    <a:gd name="connsiteX3" fmla="*/ 157162 w 157162"/>
                    <a:gd name="connsiteY3" fmla="*/ 76199 h 154781"/>
                    <a:gd name="connsiteX4" fmla="*/ 121443 w 157162"/>
                    <a:gd name="connsiteY4" fmla="*/ 154781 h 154781"/>
                    <a:gd name="connsiteX0" fmla="*/ 28576 w 150019"/>
                    <a:gd name="connsiteY0" fmla="*/ 154780 h 154781"/>
                    <a:gd name="connsiteX1" fmla="*/ 0 w 150019"/>
                    <a:gd name="connsiteY1" fmla="*/ 78580 h 154781"/>
                    <a:gd name="connsiteX2" fmla="*/ 73818 w 150019"/>
                    <a:gd name="connsiteY2" fmla="*/ 0 h 154781"/>
                    <a:gd name="connsiteX3" fmla="*/ 150019 w 150019"/>
                    <a:gd name="connsiteY3" fmla="*/ 76199 h 154781"/>
                    <a:gd name="connsiteX4" fmla="*/ 114300 w 150019"/>
                    <a:gd name="connsiteY4" fmla="*/ 154781 h 154781"/>
                    <a:gd name="connsiteX0" fmla="*/ 28576 w 150019"/>
                    <a:gd name="connsiteY0" fmla="*/ 154780 h 154781"/>
                    <a:gd name="connsiteX1" fmla="*/ 0 w 150019"/>
                    <a:gd name="connsiteY1" fmla="*/ 80962 h 154781"/>
                    <a:gd name="connsiteX2" fmla="*/ 73818 w 150019"/>
                    <a:gd name="connsiteY2" fmla="*/ 0 h 154781"/>
                    <a:gd name="connsiteX3" fmla="*/ 150019 w 150019"/>
                    <a:gd name="connsiteY3" fmla="*/ 76199 h 154781"/>
                    <a:gd name="connsiteX4" fmla="*/ 114300 w 150019"/>
                    <a:gd name="connsiteY4" fmla="*/ 154781 h 154781"/>
                    <a:gd name="connsiteX0" fmla="*/ 28576 w 150019"/>
                    <a:gd name="connsiteY0" fmla="*/ 154780 h 154781"/>
                    <a:gd name="connsiteX1" fmla="*/ 0 w 150019"/>
                    <a:gd name="connsiteY1" fmla="*/ 73818 h 154781"/>
                    <a:gd name="connsiteX2" fmla="*/ 73818 w 150019"/>
                    <a:gd name="connsiteY2" fmla="*/ 0 h 154781"/>
                    <a:gd name="connsiteX3" fmla="*/ 150019 w 150019"/>
                    <a:gd name="connsiteY3" fmla="*/ 76199 h 154781"/>
                    <a:gd name="connsiteX4" fmla="*/ 114300 w 150019"/>
                    <a:gd name="connsiteY4" fmla="*/ 154781 h 154781"/>
                    <a:gd name="connsiteX0" fmla="*/ 30958 w 152401"/>
                    <a:gd name="connsiteY0" fmla="*/ 154780 h 154781"/>
                    <a:gd name="connsiteX1" fmla="*/ 0 w 152401"/>
                    <a:gd name="connsiteY1" fmla="*/ 73818 h 154781"/>
                    <a:gd name="connsiteX2" fmla="*/ 76200 w 152401"/>
                    <a:gd name="connsiteY2" fmla="*/ 0 h 154781"/>
                    <a:gd name="connsiteX3" fmla="*/ 152401 w 152401"/>
                    <a:gd name="connsiteY3" fmla="*/ 76199 h 154781"/>
                    <a:gd name="connsiteX4" fmla="*/ 116682 w 152401"/>
                    <a:gd name="connsiteY4" fmla="*/ 154781 h 154781"/>
                    <a:gd name="connsiteX0" fmla="*/ 30958 w 152401"/>
                    <a:gd name="connsiteY0" fmla="*/ 154780 h 154781"/>
                    <a:gd name="connsiteX1" fmla="*/ 0 w 152401"/>
                    <a:gd name="connsiteY1" fmla="*/ 73818 h 154781"/>
                    <a:gd name="connsiteX2" fmla="*/ 76200 w 152401"/>
                    <a:gd name="connsiteY2" fmla="*/ 0 h 154781"/>
                    <a:gd name="connsiteX3" fmla="*/ 152401 w 152401"/>
                    <a:gd name="connsiteY3" fmla="*/ 76199 h 154781"/>
                    <a:gd name="connsiteX4" fmla="*/ 116682 w 152401"/>
                    <a:gd name="connsiteY4" fmla="*/ 154781 h 154781"/>
                    <a:gd name="connsiteX0" fmla="*/ 33339 w 154782"/>
                    <a:gd name="connsiteY0" fmla="*/ 154780 h 154781"/>
                    <a:gd name="connsiteX1" fmla="*/ 0 w 154782"/>
                    <a:gd name="connsiteY1" fmla="*/ 78580 h 154781"/>
                    <a:gd name="connsiteX2" fmla="*/ 78581 w 154782"/>
                    <a:gd name="connsiteY2" fmla="*/ 0 h 154781"/>
                    <a:gd name="connsiteX3" fmla="*/ 154782 w 154782"/>
                    <a:gd name="connsiteY3" fmla="*/ 76199 h 154781"/>
                    <a:gd name="connsiteX4" fmla="*/ 119063 w 154782"/>
                    <a:gd name="connsiteY4" fmla="*/ 154781 h 154781"/>
                    <a:gd name="connsiteX0" fmla="*/ 28576 w 150019"/>
                    <a:gd name="connsiteY0" fmla="*/ 154780 h 154781"/>
                    <a:gd name="connsiteX1" fmla="*/ 0 w 150019"/>
                    <a:gd name="connsiteY1" fmla="*/ 76199 h 154781"/>
                    <a:gd name="connsiteX2" fmla="*/ 73818 w 150019"/>
                    <a:gd name="connsiteY2" fmla="*/ 0 h 154781"/>
                    <a:gd name="connsiteX3" fmla="*/ 150019 w 150019"/>
                    <a:gd name="connsiteY3" fmla="*/ 76199 h 154781"/>
                    <a:gd name="connsiteX4" fmla="*/ 114300 w 150019"/>
                    <a:gd name="connsiteY4" fmla="*/ 154781 h 154781"/>
                    <a:gd name="connsiteX0" fmla="*/ 30958 w 152401"/>
                    <a:gd name="connsiteY0" fmla="*/ 154780 h 154781"/>
                    <a:gd name="connsiteX1" fmla="*/ 0 w 152401"/>
                    <a:gd name="connsiteY1" fmla="*/ 73818 h 154781"/>
                    <a:gd name="connsiteX2" fmla="*/ 76200 w 152401"/>
                    <a:gd name="connsiteY2" fmla="*/ 0 h 154781"/>
                    <a:gd name="connsiteX3" fmla="*/ 152401 w 152401"/>
                    <a:gd name="connsiteY3" fmla="*/ 76199 h 154781"/>
                    <a:gd name="connsiteX4" fmla="*/ 116682 w 152401"/>
                    <a:gd name="connsiteY4" fmla="*/ 154781 h 154781"/>
                    <a:gd name="connsiteX0" fmla="*/ 30958 w 152401"/>
                    <a:gd name="connsiteY0" fmla="*/ 154780 h 154781"/>
                    <a:gd name="connsiteX1" fmla="*/ 0 w 152401"/>
                    <a:gd name="connsiteY1" fmla="*/ 76199 h 154781"/>
                    <a:gd name="connsiteX2" fmla="*/ 76200 w 152401"/>
                    <a:gd name="connsiteY2" fmla="*/ 0 h 154781"/>
                    <a:gd name="connsiteX3" fmla="*/ 152401 w 152401"/>
                    <a:gd name="connsiteY3" fmla="*/ 76199 h 154781"/>
                    <a:gd name="connsiteX4" fmla="*/ 116682 w 152401"/>
                    <a:gd name="connsiteY4" fmla="*/ 154781 h 154781"/>
                    <a:gd name="connsiteX0" fmla="*/ 35721 w 152401"/>
                    <a:gd name="connsiteY0" fmla="*/ 150017 h 154781"/>
                    <a:gd name="connsiteX1" fmla="*/ 0 w 152401"/>
                    <a:gd name="connsiteY1" fmla="*/ 76199 h 154781"/>
                    <a:gd name="connsiteX2" fmla="*/ 76200 w 152401"/>
                    <a:gd name="connsiteY2" fmla="*/ 0 h 154781"/>
                    <a:gd name="connsiteX3" fmla="*/ 152401 w 152401"/>
                    <a:gd name="connsiteY3" fmla="*/ 76199 h 154781"/>
                    <a:gd name="connsiteX4" fmla="*/ 116682 w 152401"/>
                    <a:gd name="connsiteY4" fmla="*/ 154781 h 154781"/>
                    <a:gd name="connsiteX0" fmla="*/ 35721 w 152401"/>
                    <a:gd name="connsiteY0" fmla="*/ 150017 h 154781"/>
                    <a:gd name="connsiteX1" fmla="*/ 0 w 152401"/>
                    <a:gd name="connsiteY1" fmla="*/ 76199 h 154781"/>
                    <a:gd name="connsiteX2" fmla="*/ 76200 w 152401"/>
                    <a:gd name="connsiteY2" fmla="*/ 0 h 154781"/>
                    <a:gd name="connsiteX3" fmla="*/ 152401 w 152401"/>
                    <a:gd name="connsiteY3" fmla="*/ 76199 h 154781"/>
                    <a:gd name="connsiteX4" fmla="*/ 123826 w 152401"/>
                    <a:gd name="connsiteY4" fmla="*/ 154781 h 154781"/>
                    <a:gd name="connsiteX0" fmla="*/ 35721 w 152401"/>
                    <a:gd name="connsiteY0" fmla="*/ 150017 h 152400"/>
                    <a:gd name="connsiteX1" fmla="*/ 0 w 152401"/>
                    <a:gd name="connsiteY1" fmla="*/ 76199 h 152400"/>
                    <a:gd name="connsiteX2" fmla="*/ 76200 w 152401"/>
                    <a:gd name="connsiteY2" fmla="*/ 0 h 152400"/>
                    <a:gd name="connsiteX3" fmla="*/ 152401 w 152401"/>
                    <a:gd name="connsiteY3" fmla="*/ 76199 h 152400"/>
                    <a:gd name="connsiteX4" fmla="*/ 121445 w 152401"/>
                    <a:gd name="connsiteY4" fmla="*/ 152400 h 152400"/>
                    <a:gd name="connsiteX0" fmla="*/ 35721 w 152401"/>
                    <a:gd name="connsiteY0" fmla="*/ 150017 h 150017"/>
                    <a:gd name="connsiteX1" fmla="*/ 0 w 152401"/>
                    <a:gd name="connsiteY1" fmla="*/ 76199 h 150017"/>
                    <a:gd name="connsiteX2" fmla="*/ 76200 w 152401"/>
                    <a:gd name="connsiteY2" fmla="*/ 0 h 150017"/>
                    <a:gd name="connsiteX3" fmla="*/ 152401 w 152401"/>
                    <a:gd name="connsiteY3" fmla="*/ 76199 h 150017"/>
                    <a:gd name="connsiteX4" fmla="*/ 119064 w 152401"/>
                    <a:gd name="connsiteY4" fmla="*/ 147638 h 150017"/>
                    <a:gd name="connsiteX0" fmla="*/ 35721 w 152401"/>
                    <a:gd name="connsiteY0" fmla="*/ 150017 h 150020"/>
                    <a:gd name="connsiteX1" fmla="*/ 0 w 152401"/>
                    <a:gd name="connsiteY1" fmla="*/ 76199 h 150020"/>
                    <a:gd name="connsiteX2" fmla="*/ 76200 w 152401"/>
                    <a:gd name="connsiteY2" fmla="*/ 0 h 150020"/>
                    <a:gd name="connsiteX3" fmla="*/ 152401 w 152401"/>
                    <a:gd name="connsiteY3" fmla="*/ 76199 h 150020"/>
                    <a:gd name="connsiteX4" fmla="*/ 116682 w 152401"/>
                    <a:gd name="connsiteY4" fmla="*/ 150020 h 150020"/>
                    <a:gd name="connsiteX0" fmla="*/ 35721 w 152401"/>
                    <a:gd name="connsiteY0" fmla="*/ 150017 h 150020"/>
                    <a:gd name="connsiteX1" fmla="*/ 0 w 152401"/>
                    <a:gd name="connsiteY1" fmla="*/ 76199 h 150020"/>
                    <a:gd name="connsiteX2" fmla="*/ 76200 w 152401"/>
                    <a:gd name="connsiteY2" fmla="*/ 0 h 150020"/>
                    <a:gd name="connsiteX3" fmla="*/ 152401 w 152401"/>
                    <a:gd name="connsiteY3" fmla="*/ 76199 h 150020"/>
                    <a:gd name="connsiteX4" fmla="*/ 116682 w 152401"/>
                    <a:gd name="connsiteY4" fmla="*/ 150020 h 150020"/>
                    <a:gd name="connsiteX0" fmla="*/ 35721 w 152401"/>
                    <a:gd name="connsiteY0" fmla="*/ 150017 h 150020"/>
                    <a:gd name="connsiteX1" fmla="*/ 0 w 152401"/>
                    <a:gd name="connsiteY1" fmla="*/ 76199 h 150020"/>
                    <a:gd name="connsiteX2" fmla="*/ 76200 w 152401"/>
                    <a:gd name="connsiteY2" fmla="*/ 0 h 150020"/>
                    <a:gd name="connsiteX3" fmla="*/ 152401 w 152401"/>
                    <a:gd name="connsiteY3" fmla="*/ 76199 h 150020"/>
                    <a:gd name="connsiteX4" fmla="*/ 116682 w 152401"/>
                    <a:gd name="connsiteY4" fmla="*/ 150020 h 150020"/>
                    <a:gd name="connsiteX0" fmla="*/ 35721 w 152401"/>
                    <a:gd name="connsiteY0" fmla="*/ 150017 h 150020"/>
                    <a:gd name="connsiteX1" fmla="*/ 0 w 152401"/>
                    <a:gd name="connsiteY1" fmla="*/ 76199 h 150020"/>
                    <a:gd name="connsiteX2" fmla="*/ 76200 w 152401"/>
                    <a:gd name="connsiteY2" fmla="*/ 0 h 150020"/>
                    <a:gd name="connsiteX3" fmla="*/ 152401 w 152401"/>
                    <a:gd name="connsiteY3" fmla="*/ 76199 h 150020"/>
                    <a:gd name="connsiteX4" fmla="*/ 116682 w 152401"/>
                    <a:gd name="connsiteY4" fmla="*/ 150020 h 150020"/>
                    <a:gd name="connsiteX0" fmla="*/ 35721 w 152401"/>
                    <a:gd name="connsiteY0" fmla="*/ 150017 h 150020"/>
                    <a:gd name="connsiteX1" fmla="*/ 0 w 152401"/>
                    <a:gd name="connsiteY1" fmla="*/ 76199 h 150020"/>
                    <a:gd name="connsiteX2" fmla="*/ 76200 w 152401"/>
                    <a:gd name="connsiteY2" fmla="*/ 0 h 150020"/>
                    <a:gd name="connsiteX3" fmla="*/ 152401 w 152401"/>
                    <a:gd name="connsiteY3" fmla="*/ 76199 h 150020"/>
                    <a:gd name="connsiteX4" fmla="*/ 116682 w 152401"/>
                    <a:gd name="connsiteY4" fmla="*/ 150020 h 150020"/>
                    <a:gd name="connsiteX0" fmla="*/ 35721 w 153268"/>
                    <a:gd name="connsiteY0" fmla="*/ 150017 h 150020"/>
                    <a:gd name="connsiteX1" fmla="*/ 0 w 153268"/>
                    <a:gd name="connsiteY1" fmla="*/ 76199 h 150020"/>
                    <a:gd name="connsiteX2" fmla="*/ 76200 w 153268"/>
                    <a:gd name="connsiteY2" fmla="*/ 0 h 150020"/>
                    <a:gd name="connsiteX3" fmla="*/ 152401 w 153268"/>
                    <a:gd name="connsiteY3" fmla="*/ 76199 h 150020"/>
                    <a:gd name="connsiteX4" fmla="*/ 116682 w 153268"/>
                    <a:gd name="connsiteY4" fmla="*/ 150020 h 150020"/>
                    <a:gd name="connsiteX0" fmla="*/ 35721 w 153268"/>
                    <a:gd name="connsiteY0" fmla="*/ 150017 h 150020"/>
                    <a:gd name="connsiteX1" fmla="*/ 0 w 153268"/>
                    <a:gd name="connsiteY1" fmla="*/ 76199 h 150020"/>
                    <a:gd name="connsiteX2" fmla="*/ 76200 w 153268"/>
                    <a:gd name="connsiteY2" fmla="*/ 0 h 150020"/>
                    <a:gd name="connsiteX3" fmla="*/ 152401 w 153268"/>
                    <a:gd name="connsiteY3" fmla="*/ 76199 h 150020"/>
                    <a:gd name="connsiteX4" fmla="*/ 116682 w 153268"/>
                    <a:gd name="connsiteY4" fmla="*/ 150020 h 150020"/>
                    <a:gd name="connsiteX0" fmla="*/ 35721 w 153268"/>
                    <a:gd name="connsiteY0" fmla="*/ 150017 h 150020"/>
                    <a:gd name="connsiteX1" fmla="*/ 0 w 153268"/>
                    <a:gd name="connsiteY1" fmla="*/ 76199 h 150020"/>
                    <a:gd name="connsiteX2" fmla="*/ 76200 w 153268"/>
                    <a:gd name="connsiteY2" fmla="*/ 0 h 150020"/>
                    <a:gd name="connsiteX3" fmla="*/ 152401 w 153268"/>
                    <a:gd name="connsiteY3" fmla="*/ 76199 h 150020"/>
                    <a:gd name="connsiteX4" fmla="*/ 116682 w 153268"/>
                    <a:gd name="connsiteY4" fmla="*/ 150020 h 150020"/>
                    <a:gd name="connsiteX0" fmla="*/ 35721 w 153268"/>
                    <a:gd name="connsiteY0" fmla="*/ 150017 h 150020"/>
                    <a:gd name="connsiteX1" fmla="*/ 0 w 153268"/>
                    <a:gd name="connsiteY1" fmla="*/ 76199 h 150020"/>
                    <a:gd name="connsiteX2" fmla="*/ 76200 w 153268"/>
                    <a:gd name="connsiteY2" fmla="*/ 0 h 150020"/>
                    <a:gd name="connsiteX3" fmla="*/ 152401 w 153268"/>
                    <a:gd name="connsiteY3" fmla="*/ 76199 h 150020"/>
                    <a:gd name="connsiteX4" fmla="*/ 116682 w 153268"/>
                    <a:gd name="connsiteY4" fmla="*/ 150020 h 150020"/>
                    <a:gd name="connsiteX0" fmla="*/ 35721 w 153268"/>
                    <a:gd name="connsiteY0" fmla="*/ 150017 h 150020"/>
                    <a:gd name="connsiteX1" fmla="*/ 0 w 153268"/>
                    <a:gd name="connsiteY1" fmla="*/ 76199 h 150020"/>
                    <a:gd name="connsiteX2" fmla="*/ 76200 w 153268"/>
                    <a:gd name="connsiteY2" fmla="*/ 0 h 150020"/>
                    <a:gd name="connsiteX3" fmla="*/ 152401 w 153268"/>
                    <a:gd name="connsiteY3" fmla="*/ 76199 h 150020"/>
                    <a:gd name="connsiteX4" fmla="*/ 116682 w 153268"/>
                    <a:gd name="connsiteY4" fmla="*/ 150020 h 150020"/>
                    <a:gd name="connsiteX0" fmla="*/ 35721 w 153268"/>
                    <a:gd name="connsiteY0" fmla="*/ 150017 h 150020"/>
                    <a:gd name="connsiteX1" fmla="*/ 0 w 153268"/>
                    <a:gd name="connsiteY1" fmla="*/ 76199 h 150020"/>
                    <a:gd name="connsiteX2" fmla="*/ 76200 w 153268"/>
                    <a:gd name="connsiteY2" fmla="*/ 0 h 150020"/>
                    <a:gd name="connsiteX3" fmla="*/ 152401 w 153268"/>
                    <a:gd name="connsiteY3" fmla="*/ 76199 h 150020"/>
                    <a:gd name="connsiteX4" fmla="*/ 116682 w 153268"/>
                    <a:gd name="connsiteY4" fmla="*/ 150020 h 150020"/>
                    <a:gd name="connsiteX0" fmla="*/ 0 w 117547"/>
                    <a:gd name="connsiteY0" fmla="*/ 150017 h 150020"/>
                    <a:gd name="connsiteX1" fmla="*/ 40479 w 117547"/>
                    <a:gd name="connsiteY1" fmla="*/ 0 h 150020"/>
                    <a:gd name="connsiteX2" fmla="*/ 116680 w 117547"/>
                    <a:gd name="connsiteY2" fmla="*/ 76199 h 150020"/>
                    <a:gd name="connsiteX3" fmla="*/ 80961 w 117547"/>
                    <a:gd name="connsiteY3" fmla="*/ 150020 h 150020"/>
                    <a:gd name="connsiteX0" fmla="*/ 0 w 77068"/>
                    <a:gd name="connsiteY0" fmla="*/ 0 h 150020"/>
                    <a:gd name="connsiteX1" fmla="*/ 76201 w 77068"/>
                    <a:gd name="connsiteY1" fmla="*/ 76199 h 150020"/>
                    <a:gd name="connsiteX2" fmla="*/ 40482 w 77068"/>
                    <a:gd name="connsiteY2" fmla="*/ 150020 h 15002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77068" h="150020">
                      <a:moveTo>
                        <a:pt x="0" y="0"/>
                      </a:moveTo>
                      <a:cubicBezTo>
                        <a:pt x="77787" y="1588"/>
                        <a:pt x="79376" y="29368"/>
                        <a:pt x="76201" y="76199"/>
                      </a:cubicBezTo>
                      <a:cubicBezTo>
                        <a:pt x="71439" y="131762"/>
                        <a:pt x="52388" y="125413"/>
                        <a:pt x="40482" y="150020"/>
                      </a:cubicBezTo>
                    </a:path>
                  </a:pathLst>
                </a:custGeom>
                <a:noFill/>
                <a:ln w="25400">
                  <a:solidFill>
                    <a:srgbClr val="6969B6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CA" dirty="0"/>
                </a:p>
              </p:txBody>
            </p:sp>
          </p:grpSp>
          <p:grpSp>
            <p:nvGrpSpPr>
              <p:cNvPr id="41" name="Group 40"/>
              <p:cNvGrpSpPr/>
              <p:nvPr/>
            </p:nvGrpSpPr>
            <p:grpSpPr>
              <a:xfrm rot="17760000" flipH="1">
                <a:off x="677893" y="2198673"/>
                <a:ext cx="153024" cy="150020"/>
                <a:chOff x="534893" y="1981085"/>
                <a:chExt cx="153024" cy="150020"/>
              </a:xfrm>
            </p:grpSpPr>
            <p:sp>
              <p:nvSpPr>
                <p:cNvPr id="42" name="Freeform 41"/>
                <p:cNvSpPr/>
                <p:nvPr/>
              </p:nvSpPr>
              <p:spPr>
                <a:xfrm>
                  <a:off x="610849" y="1981085"/>
                  <a:ext cx="77068" cy="150020"/>
                </a:xfrm>
                <a:custGeom>
                  <a:avLst/>
                  <a:gdLst>
                    <a:gd name="connsiteX0" fmla="*/ 0 w 295275"/>
                    <a:gd name="connsiteY0" fmla="*/ 152400 h 152400"/>
                    <a:gd name="connsiteX1" fmla="*/ 0 w 295275"/>
                    <a:gd name="connsiteY1" fmla="*/ 152400 h 152400"/>
                    <a:gd name="connsiteX2" fmla="*/ 66675 w 295275"/>
                    <a:gd name="connsiteY2" fmla="*/ 123825 h 152400"/>
                    <a:gd name="connsiteX3" fmla="*/ 38100 w 295275"/>
                    <a:gd name="connsiteY3" fmla="*/ 47625 h 152400"/>
                    <a:gd name="connsiteX4" fmla="*/ 142875 w 295275"/>
                    <a:gd name="connsiteY4" fmla="*/ 0 h 152400"/>
                    <a:gd name="connsiteX5" fmla="*/ 238125 w 295275"/>
                    <a:gd name="connsiteY5" fmla="*/ 47625 h 152400"/>
                    <a:gd name="connsiteX6" fmla="*/ 209550 w 295275"/>
                    <a:gd name="connsiteY6" fmla="*/ 133350 h 152400"/>
                    <a:gd name="connsiteX7" fmla="*/ 295275 w 295275"/>
                    <a:gd name="connsiteY7" fmla="*/ 152400 h 152400"/>
                    <a:gd name="connsiteX0" fmla="*/ 0 w 277485"/>
                    <a:gd name="connsiteY0" fmla="*/ 152400 h 163073"/>
                    <a:gd name="connsiteX1" fmla="*/ 0 w 277485"/>
                    <a:gd name="connsiteY1" fmla="*/ 152400 h 163073"/>
                    <a:gd name="connsiteX2" fmla="*/ 66675 w 277485"/>
                    <a:gd name="connsiteY2" fmla="*/ 123825 h 163073"/>
                    <a:gd name="connsiteX3" fmla="*/ 38100 w 277485"/>
                    <a:gd name="connsiteY3" fmla="*/ 47625 h 163073"/>
                    <a:gd name="connsiteX4" fmla="*/ 142875 w 277485"/>
                    <a:gd name="connsiteY4" fmla="*/ 0 h 163073"/>
                    <a:gd name="connsiteX5" fmla="*/ 238125 w 277485"/>
                    <a:gd name="connsiteY5" fmla="*/ 47625 h 163073"/>
                    <a:gd name="connsiteX6" fmla="*/ 209550 w 277485"/>
                    <a:gd name="connsiteY6" fmla="*/ 133350 h 163073"/>
                    <a:gd name="connsiteX7" fmla="*/ 277485 w 277485"/>
                    <a:gd name="connsiteY7" fmla="*/ 163073 h 163073"/>
                    <a:gd name="connsiteX0" fmla="*/ 0 w 277485"/>
                    <a:gd name="connsiteY0" fmla="*/ 152400 h 163073"/>
                    <a:gd name="connsiteX1" fmla="*/ 21348 w 277485"/>
                    <a:gd name="connsiteY1" fmla="*/ 141726 h 163073"/>
                    <a:gd name="connsiteX2" fmla="*/ 66675 w 277485"/>
                    <a:gd name="connsiteY2" fmla="*/ 123825 h 163073"/>
                    <a:gd name="connsiteX3" fmla="*/ 38100 w 277485"/>
                    <a:gd name="connsiteY3" fmla="*/ 47625 h 163073"/>
                    <a:gd name="connsiteX4" fmla="*/ 142875 w 277485"/>
                    <a:gd name="connsiteY4" fmla="*/ 0 h 163073"/>
                    <a:gd name="connsiteX5" fmla="*/ 238125 w 277485"/>
                    <a:gd name="connsiteY5" fmla="*/ 47625 h 163073"/>
                    <a:gd name="connsiteX6" fmla="*/ 209550 w 277485"/>
                    <a:gd name="connsiteY6" fmla="*/ 133350 h 163073"/>
                    <a:gd name="connsiteX7" fmla="*/ 277485 w 277485"/>
                    <a:gd name="connsiteY7" fmla="*/ 163073 h 163073"/>
                    <a:gd name="connsiteX0" fmla="*/ 35654 w 256212"/>
                    <a:gd name="connsiteY0" fmla="*/ 163073 h 163073"/>
                    <a:gd name="connsiteX1" fmla="*/ 75 w 256212"/>
                    <a:gd name="connsiteY1" fmla="*/ 141726 h 163073"/>
                    <a:gd name="connsiteX2" fmla="*/ 45402 w 256212"/>
                    <a:gd name="connsiteY2" fmla="*/ 123825 h 163073"/>
                    <a:gd name="connsiteX3" fmla="*/ 16827 w 256212"/>
                    <a:gd name="connsiteY3" fmla="*/ 47625 h 163073"/>
                    <a:gd name="connsiteX4" fmla="*/ 121602 w 256212"/>
                    <a:gd name="connsiteY4" fmla="*/ 0 h 163073"/>
                    <a:gd name="connsiteX5" fmla="*/ 216852 w 256212"/>
                    <a:gd name="connsiteY5" fmla="*/ 47625 h 163073"/>
                    <a:gd name="connsiteX6" fmla="*/ 188277 w 256212"/>
                    <a:gd name="connsiteY6" fmla="*/ 133350 h 163073"/>
                    <a:gd name="connsiteX7" fmla="*/ 256212 w 256212"/>
                    <a:gd name="connsiteY7" fmla="*/ 163073 h 163073"/>
                    <a:gd name="connsiteX0" fmla="*/ 0 w 256137"/>
                    <a:gd name="connsiteY0" fmla="*/ 141726 h 163073"/>
                    <a:gd name="connsiteX1" fmla="*/ 45327 w 256137"/>
                    <a:gd name="connsiteY1" fmla="*/ 123825 h 163073"/>
                    <a:gd name="connsiteX2" fmla="*/ 16752 w 256137"/>
                    <a:gd name="connsiteY2" fmla="*/ 47625 h 163073"/>
                    <a:gd name="connsiteX3" fmla="*/ 121527 w 256137"/>
                    <a:gd name="connsiteY3" fmla="*/ 0 h 163073"/>
                    <a:gd name="connsiteX4" fmla="*/ 216777 w 256137"/>
                    <a:gd name="connsiteY4" fmla="*/ 47625 h 163073"/>
                    <a:gd name="connsiteX5" fmla="*/ 188202 w 256137"/>
                    <a:gd name="connsiteY5" fmla="*/ 133350 h 163073"/>
                    <a:gd name="connsiteX6" fmla="*/ 256137 w 256137"/>
                    <a:gd name="connsiteY6" fmla="*/ 163073 h 163073"/>
                    <a:gd name="connsiteX0" fmla="*/ 8153 w 239385"/>
                    <a:gd name="connsiteY0" fmla="*/ 152400 h 163073"/>
                    <a:gd name="connsiteX1" fmla="*/ 28575 w 239385"/>
                    <a:gd name="connsiteY1" fmla="*/ 123825 h 163073"/>
                    <a:gd name="connsiteX2" fmla="*/ 0 w 239385"/>
                    <a:gd name="connsiteY2" fmla="*/ 47625 h 163073"/>
                    <a:gd name="connsiteX3" fmla="*/ 104775 w 239385"/>
                    <a:gd name="connsiteY3" fmla="*/ 0 h 163073"/>
                    <a:gd name="connsiteX4" fmla="*/ 200025 w 239385"/>
                    <a:gd name="connsiteY4" fmla="*/ 47625 h 163073"/>
                    <a:gd name="connsiteX5" fmla="*/ 171450 w 239385"/>
                    <a:gd name="connsiteY5" fmla="*/ 133350 h 163073"/>
                    <a:gd name="connsiteX6" fmla="*/ 239385 w 239385"/>
                    <a:gd name="connsiteY6" fmla="*/ 163073 h 163073"/>
                    <a:gd name="connsiteX0" fmla="*/ 8153 w 239385"/>
                    <a:gd name="connsiteY0" fmla="*/ 152400 h 163073"/>
                    <a:gd name="connsiteX1" fmla="*/ 35719 w 239385"/>
                    <a:gd name="connsiteY1" fmla="*/ 138112 h 163073"/>
                    <a:gd name="connsiteX2" fmla="*/ 0 w 239385"/>
                    <a:gd name="connsiteY2" fmla="*/ 47625 h 163073"/>
                    <a:gd name="connsiteX3" fmla="*/ 104775 w 239385"/>
                    <a:gd name="connsiteY3" fmla="*/ 0 h 163073"/>
                    <a:gd name="connsiteX4" fmla="*/ 200025 w 239385"/>
                    <a:gd name="connsiteY4" fmla="*/ 47625 h 163073"/>
                    <a:gd name="connsiteX5" fmla="*/ 171450 w 239385"/>
                    <a:gd name="connsiteY5" fmla="*/ 133350 h 163073"/>
                    <a:gd name="connsiteX6" fmla="*/ 239385 w 239385"/>
                    <a:gd name="connsiteY6" fmla="*/ 163073 h 163073"/>
                    <a:gd name="connsiteX0" fmla="*/ 35719 w 239385"/>
                    <a:gd name="connsiteY0" fmla="*/ 138112 h 163073"/>
                    <a:gd name="connsiteX1" fmla="*/ 0 w 239385"/>
                    <a:gd name="connsiteY1" fmla="*/ 47625 h 163073"/>
                    <a:gd name="connsiteX2" fmla="*/ 104775 w 239385"/>
                    <a:gd name="connsiteY2" fmla="*/ 0 h 163073"/>
                    <a:gd name="connsiteX3" fmla="*/ 200025 w 239385"/>
                    <a:gd name="connsiteY3" fmla="*/ 47625 h 163073"/>
                    <a:gd name="connsiteX4" fmla="*/ 171450 w 239385"/>
                    <a:gd name="connsiteY4" fmla="*/ 133350 h 163073"/>
                    <a:gd name="connsiteX5" fmla="*/ 239385 w 239385"/>
                    <a:gd name="connsiteY5" fmla="*/ 163073 h 163073"/>
                    <a:gd name="connsiteX0" fmla="*/ 45244 w 239385"/>
                    <a:gd name="connsiteY0" fmla="*/ 138112 h 163073"/>
                    <a:gd name="connsiteX1" fmla="*/ 0 w 239385"/>
                    <a:gd name="connsiteY1" fmla="*/ 47625 h 163073"/>
                    <a:gd name="connsiteX2" fmla="*/ 104775 w 239385"/>
                    <a:gd name="connsiteY2" fmla="*/ 0 h 163073"/>
                    <a:gd name="connsiteX3" fmla="*/ 200025 w 239385"/>
                    <a:gd name="connsiteY3" fmla="*/ 47625 h 163073"/>
                    <a:gd name="connsiteX4" fmla="*/ 171450 w 239385"/>
                    <a:gd name="connsiteY4" fmla="*/ 133350 h 163073"/>
                    <a:gd name="connsiteX5" fmla="*/ 239385 w 239385"/>
                    <a:gd name="connsiteY5" fmla="*/ 163073 h 163073"/>
                    <a:gd name="connsiteX0" fmla="*/ 45244 w 200025"/>
                    <a:gd name="connsiteY0" fmla="*/ 138112 h 138112"/>
                    <a:gd name="connsiteX1" fmla="*/ 0 w 200025"/>
                    <a:gd name="connsiteY1" fmla="*/ 47625 h 138112"/>
                    <a:gd name="connsiteX2" fmla="*/ 104775 w 200025"/>
                    <a:gd name="connsiteY2" fmla="*/ 0 h 138112"/>
                    <a:gd name="connsiteX3" fmla="*/ 200025 w 200025"/>
                    <a:gd name="connsiteY3" fmla="*/ 47625 h 138112"/>
                    <a:gd name="connsiteX4" fmla="*/ 171450 w 200025"/>
                    <a:gd name="connsiteY4" fmla="*/ 133350 h 138112"/>
                    <a:gd name="connsiteX0" fmla="*/ 45244 w 200025"/>
                    <a:gd name="connsiteY0" fmla="*/ 138112 h 138112"/>
                    <a:gd name="connsiteX1" fmla="*/ 0 w 200025"/>
                    <a:gd name="connsiteY1" fmla="*/ 47625 h 138112"/>
                    <a:gd name="connsiteX2" fmla="*/ 104775 w 200025"/>
                    <a:gd name="connsiteY2" fmla="*/ 0 h 138112"/>
                    <a:gd name="connsiteX3" fmla="*/ 200025 w 200025"/>
                    <a:gd name="connsiteY3" fmla="*/ 47625 h 138112"/>
                    <a:gd name="connsiteX4" fmla="*/ 164306 w 200025"/>
                    <a:gd name="connsiteY4" fmla="*/ 135731 h 138112"/>
                    <a:gd name="connsiteX0" fmla="*/ 45244 w 200025"/>
                    <a:gd name="connsiteY0" fmla="*/ 150018 h 150018"/>
                    <a:gd name="connsiteX1" fmla="*/ 0 w 200025"/>
                    <a:gd name="connsiteY1" fmla="*/ 59531 h 150018"/>
                    <a:gd name="connsiteX2" fmla="*/ 107156 w 200025"/>
                    <a:gd name="connsiteY2" fmla="*/ 0 h 150018"/>
                    <a:gd name="connsiteX3" fmla="*/ 200025 w 200025"/>
                    <a:gd name="connsiteY3" fmla="*/ 59531 h 150018"/>
                    <a:gd name="connsiteX4" fmla="*/ 164306 w 200025"/>
                    <a:gd name="connsiteY4" fmla="*/ 147637 h 150018"/>
                    <a:gd name="connsiteX0" fmla="*/ 45244 w 216694"/>
                    <a:gd name="connsiteY0" fmla="*/ 150018 h 150018"/>
                    <a:gd name="connsiteX1" fmla="*/ 0 w 216694"/>
                    <a:gd name="connsiteY1" fmla="*/ 59531 h 150018"/>
                    <a:gd name="connsiteX2" fmla="*/ 107156 w 216694"/>
                    <a:gd name="connsiteY2" fmla="*/ 0 h 150018"/>
                    <a:gd name="connsiteX3" fmla="*/ 216694 w 216694"/>
                    <a:gd name="connsiteY3" fmla="*/ 80962 h 150018"/>
                    <a:gd name="connsiteX4" fmla="*/ 164306 w 216694"/>
                    <a:gd name="connsiteY4" fmla="*/ 147637 h 150018"/>
                    <a:gd name="connsiteX0" fmla="*/ 45244 w 226219"/>
                    <a:gd name="connsiteY0" fmla="*/ 150018 h 150018"/>
                    <a:gd name="connsiteX1" fmla="*/ 0 w 226219"/>
                    <a:gd name="connsiteY1" fmla="*/ 59531 h 150018"/>
                    <a:gd name="connsiteX2" fmla="*/ 107156 w 226219"/>
                    <a:gd name="connsiteY2" fmla="*/ 0 h 150018"/>
                    <a:gd name="connsiteX3" fmla="*/ 226219 w 226219"/>
                    <a:gd name="connsiteY3" fmla="*/ 83343 h 150018"/>
                    <a:gd name="connsiteX4" fmla="*/ 164306 w 226219"/>
                    <a:gd name="connsiteY4" fmla="*/ 147637 h 150018"/>
                    <a:gd name="connsiteX0" fmla="*/ 54769 w 235744"/>
                    <a:gd name="connsiteY0" fmla="*/ 150018 h 150018"/>
                    <a:gd name="connsiteX1" fmla="*/ 0 w 235744"/>
                    <a:gd name="connsiteY1" fmla="*/ 83343 h 150018"/>
                    <a:gd name="connsiteX2" fmla="*/ 116681 w 235744"/>
                    <a:gd name="connsiteY2" fmla="*/ 0 h 150018"/>
                    <a:gd name="connsiteX3" fmla="*/ 235744 w 235744"/>
                    <a:gd name="connsiteY3" fmla="*/ 83343 h 150018"/>
                    <a:gd name="connsiteX4" fmla="*/ 173831 w 235744"/>
                    <a:gd name="connsiteY4" fmla="*/ 147637 h 150018"/>
                    <a:gd name="connsiteX0" fmla="*/ 54769 w 235744"/>
                    <a:gd name="connsiteY0" fmla="*/ 150018 h 157162"/>
                    <a:gd name="connsiteX1" fmla="*/ 0 w 235744"/>
                    <a:gd name="connsiteY1" fmla="*/ 83343 h 157162"/>
                    <a:gd name="connsiteX2" fmla="*/ 116681 w 235744"/>
                    <a:gd name="connsiteY2" fmla="*/ 0 h 157162"/>
                    <a:gd name="connsiteX3" fmla="*/ 235744 w 235744"/>
                    <a:gd name="connsiteY3" fmla="*/ 83343 h 157162"/>
                    <a:gd name="connsiteX4" fmla="*/ 159544 w 235744"/>
                    <a:gd name="connsiteY4" fmla="*/ 157162 h 157162"/>
                    <a:gd name="connsiteX0" fmla="*/ 71438 w 235744"/>
                    <a:gd name="connsiteY0" fmla="*/ 157161 h 157162"/>
                    <a:gd name="connsiteX1" fmla="*/ 0 w 235744"/>
                    <a:gd name="connsiteY1" fmla="*/ 83343 h 157162"/>
                    <a:gd name="connsiteX2" fmla="*/ 116681 w 235744"/>
                    <a:gd name="connsiteY2" fmla="*/ 0 h 157162"/>
                    <a:gd name="connsiteX3" fmla="*/ 235744 w 235744"/>
                    <a:gd name="connsiteY3" fmla="*/ 83343 h 157162"/>
                    <a:gd name="connsiteX4" fmla="*/ 159544 w 235744"/>
                    <a:gd name="connsiteY4" fmla="*/ 157162 h 157162"/>
                    <a:gd name="connsiteX0" fmla="*/ 73820 w 235744"/>
                    <a:gd name="connsiteY0" fmla="*/ 157161 h 157162"/>
                    <a:gd name="connsiteX1" fmla="*/ 0 w 235744"/>
                    <a:gd name="connsiteY1" fmla="*/ 83343 h 157162"/>
                    <a:gd name="connsiteX2" fmla="*/ 116681 w 235744"/>
                    <a:gd name="connsiteY2" fmla="*/ 0 h 157162"/>
                    <a:gd name="connsiteX3" fmla="*/ 235744 w 235744"/>
                    <a:gd name="connsiteY3" fmla="*/ 83343 h 157162"/>
                    <a:gd name="connsiteX4" fmla="*/ 159544 w 235744"/>
                    <a:gd name="connsiteY4" fmla="*/ 157162 h 157162"/>
                    <a:gd name="connsiteX0" fmla="*/ 73820 w 195263"/>
                    <a:gd name="connsiteY0" fmla="*/ 157161 h 157162"/>
                    <a:gd name="connsiteX1" fmla="*/ 0 w 195263"/>
                    <a:gd name="connsiteY1" fmla="*/ 83343 h 157162"/>
                    <a:gd name="connsiteX2" fmla="*/ 116681 w 195263"/>
                    <a:gd name="connsiteY2" fmla="*/ 0 h 157162"/>
                    <a:gd name="connsiteX3" fmla="*/ 195263 w 195263"/>
                    <a:gd name="connsiteY3" fmla="*/ 78580 h 157162"/>
                    <a:gd name="connsiteX4" fmla="*/ 159544 w 195263"/>
                    <a:gd name="connsiteY4" fmla="*/ 157162 h 157162"/>
                    <a:gd name="connsiteX0" fmla="*/ 30958 w 152401"/>
                    <a:gd name="connsiteY0" fmla="*/ 157161 h 157162"/>
                    <a:gd name="connsiteX1" fmla="*/ 0 w 152401"/>
                    <a:gd name="connsiteY1" fmla="*/ 85724 h 157162"/>
                    <a:gd name="connsiteX2" fmla="*/ 73819 w 152401"/>
                    <a:gd name="connsiteY2" fmla="*/ 0 h 157162"/>
                    <a:gd name="connsiteX3" fmla="*/ 152401 w 152401"/>
                    <a:gd name="connsiteY3" fmla="*/ 78580 h 157162"/>
                    <a:gd name="connsiteX4" fmla="*/ 116682 w 152401"/>
                    <a:gd name="connsiteY4" fmla="*/ 157162 h 157162"/>
                    <a:gd name="connsiteX0" fmla="*/ 30958 w 152401"/>
                    <a:gd name="connsiteY0" fmla="*/ 154780 h 154781"/>
                    <a:gd name="connsiteX1" fmla="*/ 0 w 152401"/>
                    <a:gd name="connsiteY1" fmla="*/ 83343 h 154781"/>
                    <a:gd name="connsiteX2" fmla="*/ 76200 w 152401"/>
                    <a:gd name="connsiteY2" fmla="*/ 0 h 154781"/>
                    <a:gd name="connsiteX3" fmla="*/ 152401 w 152401"/>
                    <a:gd name="connsiteY3" fmla="*/ 76199 h 154781"/>
                    <a:gd name="connsiteX4" fmla="*/ 116682 w 152401"/>
                    <a:gd name="connsiteY4" fmla="*/ 154781 h 154781"/>
                    <a:gd name="connsiteX0" fmla="*/ 26195 w 147638"/>
                    <a:gd name="connsiteY0" fmla="*/ 154780 h 154781"/>
                    <a:gd name="connsiteX1" fmla="*/ 0 w 147638"/>
                    <a:gd name="connsiteY1" fmla="*/ 76199 h 154781"/>
                    <a:gd name="connsiteX2" fmla="*/ 71437 w 147638"/>
                    <a:gd name="connsiteY2" fmla="*/ 0 h 154781"/>
                    <a:gd name="connsiteX3" fmla="*/ 147638 w 147638"/>
                    <a:gd name="connsiteY3" fmla="*/ 76199 h 154781"/>
                    <a:gd name="connsiteX4" fmla="*/ 111919 w 147638"/>
                    <a:gd name="connsiteY4" fmla="*/ 154781 h 154781"/>
                    <a:gd name="connsiteX0" fmla="*/ 28576 w 150019"/>
                    <a:gd name="connsiteY0" fmla="*/ 154780 h 154781"/>
                    <a:gd name="connsiteX1" fmla="*/ 0 w 150019"/>
                    <a:gd name="connsiteY1" fmla="*/ 76199 h 154781"/>
                    <a:gd name="connsiteX2" fmla="*/ 73818 w 150019"/>
                    <a:gd name="connsiteY2" fmla="*/ 0 h 154781"/>
                    <a:gd name="connsiteX3" fmla="*/ 150019 w 150019"/>
                    <a:gd name="connsiteY3" fmla="*/ 76199 h 154781"/>
                    <a:gd name="connsiteX4" fmla="*/ 114300 w 150019"/>
                    <a:gd name="connsiteY4" fmla="*/ 154781 h 154781"/>
                    <a:gd name="connsiteX0" fmla="*/ 30957 w 152400"/>
                    <a:gd name="connsiteY0" fmla="*/ 154780 h 154781"/>
                    <a:gd name="connsiteX1" fmla="*/ 0 w 152400"/>
                    <a:gd name="connsiteY1" fmla="*/ 78580 h 154781"/>
                    <a:gd name="connsiteX2" fmla="*/ 76199 w 152400"/>
                    <a:gd name="connsiteY2" fmla="*/ 0 h 154781"/>
                    <a:gd name="connsiteX3" fmla="*/ 152400 w 152400"/>
                    <a:gd name="connsiteY3" fmla="*/ 76199 h 154781"/>
                    <a:gd name="connsiteX4" fmla="*/ 116681 w 152400"/>
                    <a:gd name="connsiteY4" fmla="*/ 154781 h 154781"/>
                    <a:gd name="connsiteX0" fmla="*/ 35719 w 157162"/>
                    <a:gd name="connsiteY0" fmla="*/ 154780 h 154781"/>
                    <a:gd name="connsiteX1" fmla="*/ 0 w 157162"/>
                    <a:gd name="connsiteY1" fmla="*/ 78580 h 154781"/>
                    <a:gd name="connsiteX2" fmla="*/ 80961 w 157162"/>
                    <a:gd name="connsiteY2" fmla="*/ 0 h 154781"/>
                    <a:gd name="connsiteX3" fmla="*/ 157162 w 157162"/>
                    <a:gd name="connsiteY3" fmla="*/ 76199 h 154781"/>
                    <a:gd name="connsiteX4" fmla="*/ 121443 w 157162"/>
                    <a:gd name="connsiteY4" fmla="*/ 154781 h 154781"/>
                    <a:gd name="connsiteX0" fmla="*/ 28576 w 150019"/>
                    <a:gd name="connsiteY0" fmla="*/ 154780 h 154781"/>
                    <a:gd name="connsiteX1" fmla="*/ 0 w 150019"/>
                    <a:gd name="connsiteY1" fmla="*/ 78580 h 154781"/>
                    <a:gd name="connsiteX2" fmla="*/ 73818 w 150019"/>
                    <a:gd name="connsiteY2" fmla="*/ 0 h 154781"/>
                    <a:gd name="connsiteX3" fmla="*/ 150019 w 150019"/>
                    <a:gd name="connsiteY3" fmla="*/ 76199 h 154781"/>
                    <a:gd name="connsiteX4" fmla="*/ 114300 w 150019"/>
                    <a:gd name="connsiteY4" fmla="*/ 154781 h 154781"/>
                    <a:gd name="connsiteX0" fmla="*/ 28576 w 150019"/>
                    <a:gd name="connsiteY0" fmla="*/ 154780 h 154781"/>
                    <a:gd name="connsiteX1" fmla="*/ 0 w 150019"/>
                    <a:gd name="connsiteY1" fmla="*/ 80962 h 154781"/>
                    <a:gd name="connsiteX2" fmla="*/ 73818 w 150019"/>
                    <a:gd name="connsiteY2" fmla="*/ 0 h 154781"/>
                    <a:gd name="connsiteX3" fmla="*/ 150019 w 150019"/>
                    <a:gd name="connsiteY3" fmla="*/ 76199 h 154781"/>
                    <a:gd name="connsiteX4" fmla="*/ 114300 w 150019"/>
                    <a:gd name="connsiteY4" fmla="*/ 154781 h 154781"/>
                    <a:gd name="connsiteX0" fmla="*/ 28576 w 150019"/>
                    <a:gd name="connsiteY0" fmla="*/ 154780 h 154781"/>
                    <a:gd name="connsiteX1" fmla="*/ 0 w 150019"/>
                    <a:gd name="connsiteY1" fmla="*/ 73818 h 154781"/>
                    <a:gd name="connsiteX2" fmla="*/ 73818 w 150019"/>
                    <a:gd name="connsiteY2" fmla="*/ 0 h 154781"/>
                    <a:gd name="connsiteX3" fmla="*/ 150019 w 150019"/>
                    <a:gd name="connsiteY3" fmla="*/ 76199 h 154781"/>
                    <a:gd name="connsiteX4" fmla="*/ 114300 w 150019"/>
                    <a:gd name="connsiteY4" fmla="*/ 154781 h 154781"/>
                    <a:gd name="connsiteX0" fmla="*/ 30958 w 152401"/>
                    <a:gd name="connsiteY0" fmla="*/ 154780 h 154781"/>
                    <a:gd name="connsiteX1" fmla="*/ 0 w 152401"/>
                    <a:gd name="connsiteY1" fmla="*/ 73818 h 154781"/>
                    <a:gd name="connsiteX2" fmla="*/ 76200 w 152401"/>
                    <a:gd name="connsiteY2" fmla="*/ 0 h 154781"/>
                    <a:gd name="connsiteX3" fmla="*/ 152401 w 152401"/>
                    <a:gd name="connsiteY3" fmla="*/ 76199 h 154781"/>
                    <a:gd name="connsiteX4" fmla="*/ 116682 w 152401"/>
                    <a:gd name="connsiteY4" fmla="*/ 154781 h 154781"/>
                    <a:gd name="connsiteX0" fmla="*/ 30958 w 152401"/>
                    <a:gd name="connsiteY0" fmla="*/ 154780 h 154781"/>
                    <a:gd name="connsiteX1" fmla="*/ 0 w 152401"/>
                    <a:gd name="connsiteY1" fmla="*/ 73818 h 154781"/>
                    <a:gd name="connsiteX2" fmla="*/ 76200 w 152401"/>
                    <a:gd name="connsiteY2" fmla="*/ 0 h 154781"/>
                    <a:gd name="connsiteX3" fmla="*/ 152401 w 152401"/>
                    <a:gd name="connsiteY3" fmla="*/ 76199 h 154781"/>
                    <a:gd name="connsiteX4" fmla="*/ 116682 w 152401"/>
                    <a:gd name="connsiteY4" fmla="*/ 154781 h 154781"/>
                    <a:gd name="connsiteX0" fmla="*/ 33339 w 154782"/>
                    <a:gd name="connsiteY0" fmla="*/ 154780 h 154781"/>
                    <a:gd name="connsiteX1" fmla="*/ 0 w 154782"/>
                    <a:gd name="connsiteY1" fmla="*/ 78580 h 154781"/>
                    <a:gd name="connsiteX2" fmla="*/ 78581 w 154782"/>
                    <a:gd name="connsiteY2" fmla="*/ 0 h 154781"/>
                    <a:gd name="connsiteX3" fmla="*/ 154782 w 154782"/>
                    <a:gd name="connsiteY3" fmla="*/ 76199 h 154781"/>
                    <a:gd name="connsiteX4" fmla="*/ 119063 w 154782"/>
                    <a:gd name="connsiteY4" fmla="*/ 154781 h 154781"/>
                    <a:gd name="connsiteX0" fmla="*/ 28576 w 150019"/>
                    <a:gd name="connsiteY0" fmla="*/ 154780 h 154781"/>
                    <a:gd name="connsiteX1" fmla="*/ 0 w 150019"/>
                    <a:gd name="connsiteY1" fmla="*/ 76199 h 154781"/>
                    <a:gd name="connsiteX2" fmla="*/ 73818 w 150019"/>
                    <a:gd name="connsiteY2" fmla="*/ 0 h 154781"/>
                    <a:gd name="connsiteX3" fmla="*/ 150019 w 150019"/>
                    <a:gd name="connsiteY3" fmla="*/ 76199 h 154781"/>
                    <a:gd name="connsiteX4" fmla="*/ 114300 w 150019"/>
                    <a:gd name="connsiteY4" fmla="*/ 154781 h 154781"/>
                    <a:gd name="connsiteX0" fmla="*/ 30958 w 152401"/>
                    <a:gd name="connsiteY0" fmla="*/ 154780 h 154781"/>
                    <a:gd name="connsiteX1" fmla="*/ 0 w 152401"/>
                    <a:gd name="connsiteY1" fmla="*/ 73818 h 154781"/>
                    <a:gd name="connsiteX2" fmla="*/ 76200 w 152401"/>
                    <a:gd name="connsiteY2" fmla="*/ 0 h 154781"/>
                    <a:gd name="connsiteX3" fmla="*/ 152401 w 152401"/>
                    <a:gd name="connsiteY3" fmla="*/ 76199 h 154781"/>
                    <a:gd name="connsiteX4" fmla="*/ 116682 w 152401"/>
                    <a:gd name="connsiteY4" fmla="*/ 154781 h 154781"/>
                    <a:gd name="connsiteX0" fmla="*/ 30958 w 152401"/>
                    <a:gd name="connsiteY0" fmla="*/ 154780 h 154781"/>
                    <a:gd name="connsiteX1" fmla="*/ 0 w 152401"/>
                    <a:gd name="connsiteY1" fmla="*/ 76199 h 154781"/>
                    <a:gd name="connsiteX2" fmla="*/ 76200 w 152401"/>
                    <a:gd name="connsiteY2" fmla="*/ 0 h 154781"/>
                    <a:gd name="connsiteX3" fmla="*/ 152401 w 152401"/>
                    <a:gd name="connsiteY3" fmla="*/ 76199 h 154781"/>
                    <a:gd name="connsiteX4" fmla="*/ 116682 w 152401"/>
                    <a:gd name="connsiteY4" fmla="*/ 154781 h 154781"/>
                    <a:gd name="connsiteX0" fmla="*/ 35721 w 152401"/>
                    <a:gd name="connsiteY0" fmla="*/ 150017 h 154781"/>
                    <a:gd name="connsiteX1" fmla="*/ 0 w 152401"/>
                    <a:gd name="connsiteY1" fmla="*/ 76199 h 154781"/>
                    <a:gd name="connsiteX2" fmla="*/ 76200 w 152401"/>
                    <a:gd name="connsiteY2" fmla="*/ 0 h 154781"/>
                    <a:gd name="connsiteX3" fmla="*/ 152401 w 152401"/>
                    <a:gd name="connsiteY3" fmla="*/ 76199 h 154781"/>
                    <a:gd name="connsiteX4" fmla="*/ 116682 w 152401"/>
                    <a:gd name="connsiteY4" fmla="*/ 154781 h 154781"/>
                    <a:gd name="connsiteX0" fmla="*/ 35721 w 152401"/>
                    <a:gd name="connsiteY0" fmla="*/ 150017 h 154781"/>
                    <a:gd name="connsiteX1" fmla="*/ 0 w 152401"/>
                    <a:gd name="connsiteY1" fmla="*/ 76199 h 154781"/>
                    <a:gd name="connsiteX2" fmla="*/ 76200 w 152401"/>
                    <a:gd name="connsiteY2" fmla="*/ 0 h 154781"/>
                    <a:gd name="connsiteX3" fmla="*/ 152401 w 152401"/>
                    <a:gd name="connsiteY3" fmla="*/ 76199 h 154781"/>
                    <a:gd name="connsiteX4" fmla="*/ 123826 w 152401"/>
                    <a:gd name="connsiteY4" fmla="*/ 154781 h 154781"/>
                    <a:gd name="connsiteX0" fmla="*/ 35721 w 152401"/>
                    <a:gd name="connsiteY0" fmla="*/ 150017 h 152400"/>
                    <a:gd name="connsiteX1" fmla="*/ 0 w 152401"/>
                    <a:gd name="connsiteY1" fmla="*/ 76199 h 152400"/>
                    <a:gd name="connsiteX2" fmla="*/ 76200 w 152401"/>
                    <a:gd name="connsiteY2" fmla="*/ 0 h 152400"/>
                    <a:gd name="connsiteX3" fmla="*/ 152401 w 152401"/>
                    <a:gd name="connsiteY3" fmla="*/ 76199 h 152400"/>
                    <a:gd name="connsiteX4" fmla="*/ 121445 w 152401"/>
                    <a:gd name="connsiteY4" fmla="*/ 152400 h 152400"/>
                    <a:gd name="connsiteX0" fmla="*/ 35721 w 152401"/>
                    <a:gd name="connsiteY0" fmla="*/ 150017 h 150017"/>
                    <a:gd name="connsiteX1" fmla="*/ 0 w 152401"/>
                    <a:gd name="connsiteY1" fmla="*/ 76199 h 150017"/>
                    <a:gd name="connsiteX2" fmla="*/ 76200 w 152401"/>
                    <a:gd name="connsiteY2" fmla="*/ 0 h 150017"/>
                    <a:gd name="connsiteX3" fmla="*/ 152401 w 152401"/>
                    <a:gd name="connsiteY3" fmla="*/ 76199 h 150017"/>
                    <a:gd name="connsiteX4" fmla="*/ 119064 w 152401"/>
                    <a:gd name="connsiteY4" fmla="*/ 147638 h 150017"/>
                    <a:gd name="connsiteX0" fmla="*/ 35721 w 152401"/>
                    <a:gd name="connsiteY0" fmla="*/ 150017 h 150020"/>
                    <a:gd name="connsiteX1" fmla="*/ 0 w 152401"/>
                    <a:gd name="connsiteY1" fmla="*/ 76199 h 150020"/>
                    <a:gd name="connsiteX2" fmla="*/ 76200 w 152401"/>
                    <a:gd name="connsiteY2" fmla="*/ 0 h 150020"/>
                    <a:gd name="connsiteX3" fmla="*/ 152401 w 152401"/>
                    <a:gd name="connsiteY3" fmla="*/ 76199 h 150020"/>
                    <a:gd name="connsiteX4" fmla="*/ 116682 w 152401"/>
                    <a:gd name="connsiteY4" fmla="*/ 150020 h 150020"/>
                    <a:gd name="connsiteX0" fmla="*/ 35721 w 152401"/>
                    <a:gd name="connsiteY0" fmla="*/ 150017 h 150020"/>
                    <a:gd name="connsiteX1" fmla="*/ 0 w 152401"/>
                    <a:gd name="connsiteY1" fmla="*/ 76199 h 150020"/>
                    <a:gd name="connsiteX2" fmla="*/ 76200 w 152401"/>
                    <a:gd name="connsiteY2" fmla="*/ 0 h 150020"/>
                    <a:gd name="connsiteX3" fmla="*/ 152401 w 152401"/>
                    <a:gd name="connsiteY3" fmla="*/ 76199 h 150020"/>
                    <a:gd name="connsiteX4" fmla="*/ 116682 w 152401"/>
                    <a:gd name="connsiteY4" fmla="*/ 150020 h 150020"/>
                    <a:gd name="connsiteX0" fmla="*/ 35721 w 152401"/>
                    <a:gd name="connsiteY0" fmla="*/ 150017 h 150020"/>
                    <a:gd name="connsiteX1" fmla="*/ 0 w 152401"/>
                    <a:gd name="connsiteY1" fmla="*/ 76199 h 150020"/>
                    <a:gd name="connsiteX2" fmla="*/ 76200 w 152401"/>
                    <a:gd name="connsiteY2" fmla="*/ 0 h 150020"/>
                    <a:gd name="connsiteX3" fmla="*/ 152401 w 152401"/>
                    <a:gd name="connsiteY3" fmla="*/ 76199 h 150020"/>
                    <a:gd name="connsiteX4" fmla="*/ 116682 w 152401"/>
                    <a:gd name="connsiteY4" fmla="*/ 150020 h 150020"/>
                    <a:gd name="connsiteX0" fmla="*/ 35721 w 152401"/>
                    <a:gd name="connsiteY0" fmla="*/ 150017 h 150020"/>
                    <a:gd name="connsiteX1" fmla="*/ 0 w 152401"/>
                    <a:gd name="connsiteY1" fmla="*/ 76199 h 150020"/>
                    <a:gd name="connsiteX2" fmla="*/ 76200 w 152401"/>
                    <a:gd name="connsiteY2" fmla="*/ 0 h 150020"/>
                    <a:gd name="connsiteX3" fmla="*/ 152401 w 152401"/>
                    <a:gd name="connsiteY3" fmla="*/ 76199 h 150020"/>
                    <a:gd name="connsiteX4" fmla="*/ 116682 w 152401"/>
                    <a:gd name="connsiteY4" fmla="*/ 150020 h 150020"/>
                    <a:gd name="connsiteX0" fmla="*/ 35721 w 152401"/>
                    <a:gd name="connsiteY0" fmla="*/ 150017 h 150020"/>
                    <a:gd name="connsiteX1" fmla="*/ 0 w 152401"/>
                    <a:gd name="connsiteY1" fmla="*/ 76199 h 150020"/>
                    <a:gd name="connsiteX2" fmla="*/ 76200 w 152401"/>
                    <a:gd name="connsiteY2" fmla="*/ 0 h 150020"/>
                    <a:gd name="connsiteX3" fmla="*/ 152401 w 152401"/>
                    <a:gd name="connsiteY3" fmla="*/ 76199 h 150020"/>
                    <a:gd name="connsiteX4" fmla="*/ 116682 w 152401"/>
                    <a:gd name="connsiteY4" fmla="*/ 150020 h 150020"/>
                    <a:gd name="connsiteX0" fmla="*/ 35721 w 153268"/>
                    <a:gd name="connsiteY0" fmla="*/ 150017 h 150020"/>
                    <a:gd name="connsiteX1" fmla="*/ 0 w 153268"/>
                    <a:gd name="connsiteY1" fmla="*/ 76199 h 150020"/>
                    <a:gd name="connsiteX2" fmla="*/ 76200 w 153268"/>
                    <a:gd name="connsiteY2" fmla="*/ 0 h 150020"/>
                    <a:gd name="connsiteX3" fmla="*/ 152401 w 153268"/>
                    <a:gd name="connsiteY3" fmla="*/ 76199 h 150020"/>
                    <a:gd name="connsiteX4" fmla="*/ 116682 w 153268"/>
                    <a:gd name="connsiteY4" fmla="*/ 150020 h 150020"/>
                    <a:gd name="connsiteX0" fmla="*/ 35721 w 153268"/>
                    <a:gd name="connsiteY0" fmla="*/ 150017 h 150020"/>
                    <a:gd name="connsiteX1" fmla="*/ 0 w 153268"/>
                    <a:gd name="connsiteY1" fmla="*/ 76199 h 150020"/>
                    <a:gd name="connsiteX2" fmla="*/ 76200 w 153268"/>
                    <a:gd name="connsiteY2" fmla="*/ 0 h 150020"/>
                    <a:gd name="connsiteX3" fmla="*/ 152401 w 153268"/>
                    <a:gd name="connsiteY3" fmla="*/ 76199 h 150020"/>
                    <a:gd name="connsiteX4" fmla="*/ 116682 w 153268"/>
                    <a:gd name="connsiteY4" fmla="*/ 150020 h 150020"/>
                    <a:gd name="connsiteX0" fmla="*/ 35721 w 153268"/>
                    <a:gd name="connsiteY0" fmla="*/ 150017 h 150020"/>
                    <a:gd name="connsiteX1" fmla="*/ 0 w 153268"/>
                    <a:gd name="connsiteY1" fmla="*/ 76199 h 150020"/>
                    <a:gd name="connsiteX2" fmla="*/ 76200 w 153268"/>
                    <a:gd name="connsiteY2" fmla="*/ 0 h 150020"/>
                    <a:gd name="connsiteX3" fmla="*/ 152401 w 153268"/>
                    <a:gd name="connsiteY3" fmla="*/ 76199 h 150020"/>
                    <a:gd name="connsiteX4" fmla="*/ 116682 w 153268"/>
                    <a:gd name="connsiteY4" fmla="*/ 150020 h 150020"/>
                    <a:gd name="connsiteX0" fmla="*/ 35721 w 153268"/>
                    <a:gd name="connsiteY0" fmla="*/ 150017 h 150020"/>
                    <a:gd name="connsiteX1" fmla="*/ 0 w 153268"/>
                    <a:gd name="connsiteY1" fmla="*/ 76199 h 150020"/>
                    <a:gd name="connsiteX2" fmla="*/ 76200 w 153268"/>
                    <a:gd name="connsiteY2" fmla="*/ 0 h 150020"/>
                    <a:gd name="connsiteX3" fmla="*/ 152401 w 153268"/>
                    <a:gd name="connsiteY3" fmla="*/ 76199 h 150020"/>
                    <a:gd name="connsiteX4" fmla="*/ 116682 w 153268"/>
                    <a:gd name="connsiteY4" fmla="*/ 150020 h 150020"/>
                    <a:gd name="connsiteX0" fmla="*/ 35721 w 153268"/>
                    <a:gd name="connsiteY0" fmla="*/ 150017 h 150020"/>
                    <a:gd name="connsiteX1" fmla="*/ 0 w 153268"/>
                    <a:gd name="connsiteY1" fmla="*/ 76199 h 150020"/>
                    <a:gd name="connsiteX2" fmla="*/ 76200 w 153268"/>
                    <a:gd name="connsiteY2" fmla="*/ 0 h 150020"/>
                    <a:gd name="connsiteX3" fmla="*/ 152401 w 153268"/>
                    <a:gd name="connsiteY3" fmla="*/ 76199 h 150020"/>
                    <a:gd name="connsiteX4" fmla="*/ 116682 w 153268"/>
                    <a:gd name="connsiteY4" fmla="*/ 150020 h 150020"/>
                    <a:gd name="connsiteX0" fmla="*/ 35721 w 153268"/>
                    <a:gd name="connsiteY0" fmla="*/ 150017 h 150020"/>
                    <a:gd name="connsiteX1" fmla="*/ 0 w 153268"/>
                    <a:gd name="connsiteY1" fmla="*/ 76199 h 150020"/>
                    <a:gd name="connsiteX2" fmla="*/ 76200 w 153268"/>
                    <a:gd name="connsiteY2" fmla="*/ 0 h 150020"/>
                    <a:gd name="connsiteX3" fmla="*/ 152401 w 153268"/>
                    <a:gd name="connsiteY3" fmla="*/ 76199 h 150020"/>
                    <a:gd name="connsiteX4" fmla="*/ 116682 w 153268"/>
                    <a:gd name="connsiteY4" fmla="*/ 150020 h 150020"/>
                    <a:gd name="connsiteX0" fmla="*/ 0 w 117547"/>
                    <a:gd name="connsiteY0" fmla="*/ 150017 h 150020"/>
                    <a:gd name="connsiteX1" fmla="*/ 40479 w 117547"/>
                    <a:gd name="connsiteY1" fmla="*/ 0 h 150020"/>
                    <a:gd name="connsiteX2" fmla="*/ 116680 w 117547"/>
                    <a:gd name="connsiteY2" fmla="*/ 76199 h 150020"/>
                    <a:gd name="connsiteX3" fmla="*/ 80961 w 117547"/>
                    <a:gd name="connsiteY3" fmla="*/ 150020 h 150020"/>
                    <a:gd name="connsiteX0" fmla="*/ 0 w 77068"/>
                    <a:gd name="connsiteY0" fmla="*/ 0 h 150020"/>
                    <a:gd name="connsiteX1" fmla="*/ 76201 w 77068"/>
                    <a:gd name="connsiteY1" fmla="*/ 76199 h 150020"/>
                    <a:gd name="connsiteX2" fmla="*/ 40482 w 77068"/>
                    <a:gd name="connsiteY2" fmla="*/ 150020 h 15002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77068" h="150020">
                      <a:moveTo>
                        <a:pt x="0" y="0"/>
                      </a:moveTo>
                      <a:cubicBezTo>
                        <a:pt x="77787" y="1588"/>
                        <a:pt x="79376" y="29368"/>
                        <a:pt x="76201" y="76199"/>
                      </a:cubicBezTo>
                      <a:cubicBezTo>
                        <a:pt x="71439" y="131762"/>
                        <a:pt x="52388" y="125413"/>
                        <a:pt x="40482" y="150020"/>
                      </a:cubicBezTo>
                    </a:path>
                  </a:pathLst>
                </a:custGeom>
                <a:noFill/>
                <a:ln w="25400">
                  <a:solidFill>
                    <a:srgbClr val="6969B6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CA" dirty="0"/>
                </a:p>
              </p:txBody>
            </p:sp>
            <p:sp>
              <p:nvSpPr>
                <p:cNvPr id="43" name="Freeform 42"/>
                <p:cNvSpPr/>
                <p:nvPr/>
              </p:nvSpPr>
              <p:spPr>
                <a:xfrm flipH="1">
                  <a:off x="534893" y="1981085"/>
                  <a:ext cx="77068" cy="150020"/>
                </a:xfrm>
                <a:custGeom>
                  <a:avLst/>
                  <a:gdLst>
                    <a:gd name="connsiteX0" fmla="*/ 0 w 295275"/>
                    <a:gd name="connsiteY0" fmla="*/ 152400 h 152400"/>
                    <a:gd name="connsiteX1" fmla="*/ 0 w 295275"/>
                    <a:gd name="connsiteY1" fmla="*/ 152400 h 152400"/>
                    <a:gd name="connsiteX2" fmla="*/ 66675 w 295275"/>
                    <a:gd name="connsiteY2" fmla="*/ 123825 h 152400"/>
                    <a:gd name="connsiteX3" fmla="*/ 38100 w 295275"/>
                    <a:gd name="connsiteY3" fmla="*/ 47625 h 152400"/>
                    <a:gd name="connsiteX4" fmla="*/ 142875 w 295275"/>
                    <a:gd name="connsiteY4" fmla="*/ 0 h 152400"/>
                    <a:gd name="connsiteX5" fmla="*/ 238125 w 295275"/>
                    <a:gd name="connsiteY5" fmla="*/ 47625 h 152400"/>
                    <a:gd name="connsiteX6" fmla="*/ 209550 w 295275"/>
                    <a:gd name="connsiteY6" fmla="*/ 133350 h 152400"/>
                    <a:gd name="connsiteX7" fmla="*/ 295275 w 295275"/>
                    <a:gd name="connsiteY7" fmla="*/ 152400 h 152400"/>
                    <a:gd name="connsiteX0" fmla="*/ 0 w 277485"/>
                    <a:gd name="connsiteY0" fmla="*/ 152400 h 163073"/>
                    <a:gd name="connsiteX1" fmla="*/ 0 w 277485"/>
                    <a:gd name="connsiteY1" fmla="*/ 152400 h 163073"/>
                    <a:gd name="connsiteX2" fmla="*/ 66675 w 277485"/>
                    <a:gd name="connsiteY2" fmla="*/ 123825 h 163073"/>
                    <a:gd name="connsiteX3" fmla="*/ 38100 w 277485"/>
                    <a:gd name="connsiteY3" fmla="*/ 47625 h 163073"/>
                    <a:gd name="connsiteX4" fmla="*/ 142875 w 277485"/>
                    <a:gd name="connsiteY4" fmla="*/ 0 h 163073"/>
                    <a:gd name="connsiteX5" fmla="*/ 238125 w 277485"/>
                    <a:gd name="connsiteY5" fmla="*/ 47625 h 163073"/>
                    <a:gd name="connsiteX6" fmla="*/ 209550 w 277485"/>
                    <a:gd name="connsiteY6" fmla="*/ 133350 h 163073"/>
                    <a:gd name="connsiteX7" fmla="*/ 277485 w 277485"/>
                    <a:gd name="connsiteY7" fmla="*/ 163073 h 163073"/>
                    <a:gd name="connsiteX0" fmla="*/ 0 w 277485"/>
                    <a:gd name="connsiteY0" fmla="*/ 152400 h 163073"/>
                    <a:gd name="connsiteX1" fmla="*/ 21348 w 277485"/>
                    <a:gd name="connsiteY1" fmla="*/ 141726 h 163073"/>
                    <a:gd name="connsiteX2" fmla="*/ 66675 w 277485"/>
                    <a:gd name="connsiteY2" fmla="*/ 123825 h 163073"/>
                    <a:gd name="connsiteX3" fmla="*/ 38100 w 277485"/>
                    <a:gd name="connsiteY3" fmla="*/ 47625 h 163073"/>
                    <a:gd name="connsiteX4" fmla="*/ 142875 w 277485"/>
                    <a:gd name="connsiteY4" fmla="*/ 0 h 163073"/>
                    <a:gd name="connsiteX5" fmla="*/ 238125 w 277485"/>
                    <a:gd name="connsiteY5" fmla="*/ 47625 h 163073"/>
                    <a:gd name="connsiteX6" fmla="*/ 209550 w 277485"/>
                    <a:gd name="connsiteY6" fmla="*/ 133350 h 163073"/>
                    <a:gd name="connsiteX7" fmla="*/ 277485 w 277485"/>
                    <a:gd name="connsiteY7" fmla="*/ 163073 h 163073"/>
                    <a:gd name="connsiteX0" fmla="*/ 35654 w 256212"/>
                    <a:gd name="connsiteY0" fmla="*/ 163073 h 163073"/>
                    <a:gd name="connsiteX1" fmla="*/ 75 w 256212"/>
                    <a:gd name="connsiteY1" fmla="*/ 141726 h 163073"/>
                    <a:gd name="connsiteX2" fmla="*/ 45402 w 256212"/>
                    <a:gd name="connsiteY2" fmla="*/ 123825 h 163073"/>
                    <a:gd name="connsiteX3" fmla="*/ 16827 w 256212"/>
                    <a:gd name="connsiteY3" fmla="*/ 47625 h 163073"/>
                    <a:gd name="connsiteX4" fmla="*/ 121602 w 256212"/>
                    <a:gd name="connsiteY4" fmla="*/ 0 h 163073"/>
                    <a:gd name="connsiteX5" fmla="*/ 216852 w 256212"/>
                    <a:gd name="connsiteY5" fmla="*/ 47625 h 163073"/>
                    <a:gd name="connsiteX6" fmla="*/ 188277 w 256212"/>
                    <a:gd name="connsiteY6" fmla="*/ 133350 h 163073"/>
                    <a:gd name="connsiteX7" fmla="*/ 256212 w 256212"/>
                    <a:gd name="connsiteY7" fmla="*/ 163073 h 163073"/>
                    <a:gd name="connsiteX0" fmla="*/ 0 w 256137"/>
                    <a:gd name="connsiteY0" fmla="*/ 141726 h 163073"/>
                    <a:gd name="connsiteX1" fmla="*/ 45327 w 256137"/>
                    <a:gd name="connsiteY1" fmla="*/ 123825 h 163073"/>
                    <a:gd name="connsiteX2" fmla="*/ 16752 w 256137"/>
                    <a:gd name="connsiteY2" fmla="*/ 47625 h 163073"/>
                    <a:gd name="connsiteX3" fmla="*/ 121527 w 256137"/>
                    <a:gd name="connsiteY3" fmla="*/ 0 h 163073"/>
                    <a:gd name="connsiteX4" fmla="*/ 216777 w 256137"/>
                    <a:gd name="connsiteY4" fmla="*/ 47625 h 163073"/>
                    <a:gd name="connsiteX5" fmla="*/ 188202 w 256137"/>
                    <a:gd name="connsiteY5" fmla="*/ 133350 h 163073"/>
                    <a:gd name="connsiteX6" fmla="*/ 256137 w 256137"/>
                    <a:gd name="connsiteY6" fmla="*/ 163073 h 163073"/>
                    <a:gd name="connsiteX0" fmla="*/ 8153 w 239385"/>
                    <a:gd name="connsiteY0" fmla="*/ 152400 h 163073"/>
                    <a:gd name="connsiteX1" fmla="*/ 28575 w 239385"/>
                    <a:gd name="connsiteY1" fmla="*/ 123825 h 163073"/>
                    <a:gd name="connsiteX2" fmla="*/ 0 w 239385"/>
                    <a:gd name="connsiteY2" fmla="*/ 47625 h 163073"/>
                    <a:gd name="connsiteX3" fmla="*/ 104775 w 239385"/>
                    <a:gd name="connsiteY3" fmla="*/ 0 h 163073"/>
                    <a:gd name="connsiteX4" fmla="*/ 200025 w 239385"/>
                    <a:gd name="connsiteY4" fmla="*/ 47625 h 163073"/>
                    <a:gd name="connsiteX5" fmla="*/ 171450 w 239385"/>
                    <a:gd name="connsiteY5" fmla="*/ 133350 h 163073"/>
                    <a:gd name="connsiteX6" fmla="*/ 239385 w 239385"/>
                    <a:gd name="connsiteY6" fmla="*/ 163073 h 163073"/>
                    <a:gd name="connsiteX0" fmla="*/ 8153 w 239385"/>
                    <a:gd name="connsiteY0" fmla="*/ 152400 h 163073"/>
                    <a:gd name="connsiteX1" fmla="*/ 35719 w 239385"/>
                    <a:gd name="connsiteY1" fmla="*/ 138112 h 163073"/>
                    <a:gd name="connsiteX2" fmla="*/ 0 w 239385"/>
                    <a:gd name="connsiteY2" fmla="*/ 47625 h 163073"/>
                    <a:gd name="connsiteX3" fmla="*/ 104775 w 239385"/>
                    <a:gd name="connsiteY3" fmla="*/ 0 h 163073"/>
                    <a:gd name="connsiteX4" fmla="*/ 200025 w 239385"/>
                    <a:gd name="connsiteY4" fmla="*/ 47625 h 163073"/>
                    <a:gd name="connsiteX5" fmla="*/ 171450 w 239385"/>
                    <a:gd name="connsiteY5" fmla="*/ 133350 h 163073"/>
                    <a:gd name="connsiteX6" fmla="*/ 239385 w 239385"/>
                    <a:gd name="connsiteY6" fmla="*/ 163073 h 163073"/>
                    <a:gd name="connsiteX0" fmla="*/ 35719 w 239385"/>
                    <a:gd name="connsiteY0" fmla="*/ 138112 h 163073"/>
                    <a:gd name="connsiteX1" fmla="*/ 0 w 239385"/>
                    <a:gd name="connsiteY1" fmla="*/ 47625 h 163073"/>
                    <a:gd name="connsiteX2" fmla="*/ 104775 w 239385"/>
                    <a:gd name="connsiteY2" fmla="*/ 0 h 163073"/>
                    <a:gd name="connsiteX3" fmla="*/ 200025 w 239385"/>
                    <a:gd name="connsiteY3" fmla="*/ 47625 h 163073"/>
                    <a:gd name="connsiteX4" fmla="*/ 171450 w 239385"/>
                    <a:gd name="connsiteY4" fmla="*/ 133350 h 163073"/>
                    <a:gd name="connsiteX5" fmla="*/ 239385 w 239385"/>
                    <a:gd name="connsiteY5" fmla="*/ 163073 h 163073"/>
                    <a:gd name="connsiteX0" fmla="*/ 45244 w 239385"/>
                    <a:gd name="connsiteY0" fmla="*/ 138112 h 163073"/>
                    <a:gd name="connsiteX1" fmla="*/ 0 w 239385"/>
                    <a:gd name="connsiteY1" fmla="*/ 47625 h 163073"/>
                    <a:gd name="connsiteX2" fmla="*/ 104775 w 239385"/>
                    <a:gd name="connsiteY2" fmla="*/ 0 h 163073"/>
                    <a:gd name="connsiteX3" fmla="*/ 200025 w 239385"/>
                    <a:gd name="connsiteY3" fmla="*/ 47625 h 163073"/>
                    <a:gd name="connsiteX4" fmla="*/ 171450 w 239385"/>
                    <a:gd name="connsiteY4" fmla="*/ 133350 h 163073"/>
                    <a:gd name="connsiteX5" fmla="*/ 239385 w 239385"/>
                    <a:gd name="connsiteY5" fmla="*/ 163073 h 163073"/>
                    <a:gd name="connsiteX0" fmla="*/ 45244 w 200025"/>
                    <a:gd name="connsiteY0" fmla="*/ 138112 h 138112"/>
                    <a:gd name="connsiteX1" fmla="*/ 0 w 200025"/>
                    <a:gd name="connsiteY1" fmla="*/ 47625 h 138112"/>
                    <a:gd name="connsiteX2" fmla="*/ 104775 w 200025"/>
                    <a:gd name="connsiteY2" fmla="*/ 0 h 138112"/>
                    <a:gd name="connsiteX3" fmla="*/ 200025 w 200025"/>
                    <a:gd name="connsiteY3" fmla="*/ 47625 h 138112"/>
                    <a:gd name="connsiteX4" fmla="*/ 171450 w 200025"/>
                    <a:gd name="connsiteY4" fmla="*/ 133350 h 138112"/>
                    <a:gd name="connsiteX0" fmla="*/ 45244 w 200025"/>
                    <a:gd name="connsiteY0" fmla="*/ 138112 h 138112"/>
                    <a:gd name="connsiteX1" fmla="*/ 0 w 200025"/>
                    <a:gd name="connsiteY1" fmla="*/ 47625 h 138112"/>
                    <a:gd name="connsiteX2" fmla="*/ 104775 w 200025"/>
                    <a:gd name="connsiteY2" fmla="*/ 0 h 138112"/>
                    <a:gd name="connsiteX3" fmla="*/ 200025 w 200025"/>
                    <a:gd name="connsiteY3" fmla="*/ 47625 h 138112"/>
                    <a:gd name="connsiteX4" fmla="*/ 164306 w 200025"/>
                    <a:gd name="connsiteY4" fmla="*/ 135731 h 138112"/>
                    <a:gd name="connsiteX0" fmla="*/ 45244 w 200025"/>
                    <a:gd name="connsiteY0" fmla="*/ 150018 h 150018"/>
                    <a:gd name="connsiteX1" fmla="*/ 0 w 200025"/>
                    <a:gd name="connsiteY1" fmla="*/ 59531 h 150018"/>
                    <a:gd name="connsiteX2" fmla="*/ 107156 w 200025"/>
                    <a:gd name="connsiteY2" fmla="*/ 0 h 150018"/>
                    <a:gd name="connsiteX3" fmla="*/ 200025 w 200025"/>
                    <a:gd name="connsiteY3" fmla="*/ 59531 h 150018"/>
                    <a:gd name="connsiteX4" fmla="*/ 164306 w 200025"/>
                    <a:gd name="connsiteY4" fmla="*/ 147637 h 150018"/>
                    <a:gd name="connsiteX0" fmla="*/ 45244 w 216694"/>
                    <a:gd name="connsiteY0" fmla="*/ 150018 h 150018"/>
                    <a:gd name="connsiteX1" fmla="*/ 0 w 216694"/>
                    <a:gd name="connsiteY1" fmla="*/ 59531 h 150018"/>
                    <a:gd name="connsiteX2" fmla="*/ 107156 w 216694"/>
                    <a:gd name="connsiteY2" fmla="*/ 0 h 150018"/>
                    <a:gd name="connsiteX3" fmla="*/ 216694 w 216694"/>
                    <a:gd name="connsiteY3" fmla="*/ 80962 h 150018"/>
                    <a:gd name="connsiteX4" fmla="*/ 164306 w 216694"/>
                    <a:gd name="connsiteY4" fmla="*/ 147637 h 150018"/>
                    <a:gd name="connsiteX0" fmla="*/ 45244 w 226219"/>
                    <a:gd name="connsiteY0" fmla="*/ 150018 h 150018"/>
                    <a:gd name="connsiteX1" fmla="*/ 0 w 226219"/>
                    <a:gd name="connsiteY1" fmla="*/ 59531 h 150018"/>
                    <a:gd name="connsiteX2" fmla="*/ 107156 w 226219"/>
                    <a:gd name="connsiteY2" fmla="*/ 0 h 150018"/>
                    <a:gd name="connsiteX3" fmla="*/ 226219 w 226219"/>
                    <a:gd name="connsiteY3" fmla="*/ 83343 h 150018"/>
                    <a:gd name="connsiteX4" fmla="*/ 164306 w 226219"/>
                    <a:gd name="connsiteY4" fmla="*/ 147637 h 150018"/>
                    <a:gd name="connsiteX0" fmla="*/ 54769 w 235744"/>
                    <a:gd name="connsiteY0" fmla="*/ 150018 h 150018"/>
                    <a:gd name="connsiteX1" fmla="*/ 0 w 235744"/>
                    <a:gd name="connsiteY1" fmla="*/ 83343 h 150018"/>
                    <a:gd name="connsiteX2" fmla="*/ 116681 w 235744"/>
                    <a:gd name="connsiteY2" fmla="*/ 0 h 150018"/>
                    <a:gd name="connsiteX3" fmla="*/ 235744 w 235744"/>
                    <a:gd name="connsiteY3" fmla="*/ 83343 h 150018"/>
                    <a:gd name="connsiteX4" fmla="*/ 173831 w 235744"/>
                    <a:gd name="connsiteY4" fmla="*/ 147637 h 150018"/>
                    <a:gd name="connsiteX0" fmla="*/ 54769 w 235744"/>
                    <a:gd name="connsiteY0" fmla="*/ 150018 h 157162"/>
                    <a:gd name="connsiteX1" fmla="*/ 0 w 235744"/>
                    <a:gd name="connsiteY1" fmla="*/ 83343 h 157162"/>
                    <a:gd name="connsiteX2" fmla="*/ 116681 w 235744"/>
                    <a:gd name="connsiteY2" fmla="*/ 0 h 157162"/>
                    <a:gd name="connsiteX3" fmla="*/ 235744 w 235744"/>
                    <a:gd name="connsiteY3" fmla="*/ 83343 h 157162"/>
                    <a:gd name="connsiteX4" fmla="*/ 159544 w 235744"/>
                    <a:gd name="connsiteY4" fmla="*/ 157162 h 157162"/>
                    <a:gd name="connsiteX0" fmla="*/ 71438 w 235744"/>
                    <a:gd name="connsiteY0" fmla="*/ 157161 h 157162"/>
                    <a:gd name="connsiteX1" fmla="*/ 0 w 235744"/>
                    <a:gd name="connsiteY1" fmla="*/ 83343 h 157162"/>
                    <a:gd name="connsiteX2" fmla="*/ 116681 w 235744"/>
                    <a:gd name="connsiteY2" fmla="*/ 0 h 157162"/>
                    <a:gd name="connsiteX3" fmla="*/ 235744 w 235744"/>
                    <a:gd name="connsiteY3" fmla="*/ 83343 h 157162"/>
                    <a:gd name="connsiteX4" fmla="*/ 159544 w 235744"/>
                    <a:gd name="connsiteY4" fmla="*/ 157162 h 157162"/>
                    <a:gd name="connsiteX0" fmla="*/ 73820 w 235744"/>
                    <a:gd name="connsiteY0" fmla="*/ 157161 h 157162"/>
                    <a:gd name="connsiteX1" fmla="*/ 0 w 235744"/>
                    <a:gd name="connsiteY1" fmla="*/ 83343 h 157162"/>
                    <a:gd name="connsiteX2" fmla="*/ 116681 w 235744"/>
                    <a:gd name="connsiteY2" fmla="*/ 0 h 157162"/>
                    <a:gd name="connsiteX3" fmla="*/ 235744 w 235744"/>
                    <a:gd name="connsiteY3" fmla="*/ 83343 h 157162"/>
                    <a:gd name="connsiteX4" fmla="*/ 159544 w 235744"/>
                    <a:gd name="connsiteY4" fmla="*/ 157162 h 157162"/>
                    <a:gd name="connsiteX0" fmla="*/ 73820 w 195263"/>
                    <a:gd name="connsiteY0" fmla="*/ 157161 h 157162"/>
                    <a:gd name="connsiteX1" fmla="*/ 0 w 195263"/>
                    <a:gd name="connsiteY1" fmla="*/ 83343 h 157162"/>
                    <a:gd name="connsiteX2" fmla="*/ 116681 w 195263"/>
                    <a:gd name="connsiteY2" fmla="*/ 0 h 157162"/>
                    <a:gd name="connsiteX3" fmla="*/ 195263 w 195263"/>
                    <a:gd name="connsiteY3" fmla="*/ 78580 h 157162"/>
                    <a:gd name="connsiteX4" fmla="*/ 159544 w 195263"/>
                    <a:gd name="connsiteY4" fmla="*/ 157162 h 157162"/>
                    <a:gd name="connsiteX0" fmla="*/ 30958 w 152401"/>
                    <a:gd name="connsiteY0" fmla="*/ 157161 h 157162"/>
                    <a:gd name="connsiteX1" fmla="*/ 0 w 152401"/>
                    <a:gd name="connsiteY1" fmla="*/ 85724 h 157162"/>
                    <a:gd name="connsiteX2" fmla="*/ 73819 w 152401"/>
                    <a:gd name="connsiteY2" fmla="*/ 0 h 157162"/>
                    <a:gd name="connsiteX3" fmla="*/ 152401 w 152401"/>
                    <a:gd name="connsiteY3" fmla="*/ 78580 h 157162"/>
                    <a:gd name="connsiteX4" fmla="*/ 116682 w 152401"/>
                    <a:gd name="connsiteY4" fmla="*/ 157162 h 157162"/>
                    <a:gd name="connsiteX0" fmla="*/ 30958 w 152401"/>
                    <a:gd name="connsiteY0" fmla="*/ 154780 h 154781"/>
                    <a:gd name="connsiteX1" fmla="*/ 0 w 152401"/>
                    <a:gd name="connsiteY1" fmla="*/ 83343 h 154781"/>
                    <a:gd name="connsiteX2" fmla="*/ 76200 w 152401"/>
                    <a:gd name="connsiteY2" fmla="*/ 0 h 154781"/>
                    <a:gd name="connsiteX3" fmla="*/ 152401 w 152401"/>
                    <a:gd name="connsiteY3" fmla="*/ 76199 h 154781"/>
                    <a:gd name="connsiteX4" fmla="*/ 116682 w 152401"/>
                    <a:gd name="connsiteY4" fmla="*/ 154781 h 154781"/>
                    <a:gd name="connsiteX0" fmla="*/ 26195 w 147638"/>
                    <a:gd name="connsiteY0" fmla="*/ 154780 h 154781"/>
                    <a:gd name="connsiteX1" fmla="*/ 0 w 147638"/>
                    <a:gd name="connsiteY1" fmla="*/ 76199 h 154781"/>
                    <a:gd name="connsiteX2" fmla="*/ 71437 w 147638"/>
                    <a:gd name="connsiteY2" fmla="*/ 0 h 154781"/>
                    <a:gd name="connsiteX3" fmla="*/ 147638 w 147638"/>
                    <a:gd name="connsiteY3" fmla="*/ 76199 h 154781"/>
                    <a:gd name="connsiteX4" fmla="*/ 111919 w 147638"/>
                    <a:gd name="connsiteY4" fmla="*/ 154781 h 154781"/>
                    <a:gd name="connsiteX0" fmla="*/ 28576 w 150019"/>
                    <a:gd name="connsiteY0" fmla="*/ 154780 h 154781"/>
                    <a:gd name="connsiteX1" fmla="*/ 0 w 150019"/>
                    <a:gd name="connsiteY1" fmla="*/ 76199 h 154781"/>
                    <a:gd name="connsiteX2" fmla="*/ 73818 w 150019"/>
                    <a:gd name="connsiteY2" fmla="*/ 0 h 154781"/>
                    <a:gd name="connsiteX3" fmla="*/ 150019 w 150019"/>
                    <a:gd name="connsiteY3" fmla="*/ 76199 h 154781"/>
                    <a:gd name="connsiteX4" fmla="*/ 114300 w 150019"/>
                    <a:gd name="connsiteY4" fmla="*/ 154781 h 154781"/>
                    <a:gd name="connsiteX0" fmla="*/ 30957 w 152400"/>
                    <a:gd name="connsiteY0" fmla="*/ 154780 h 154781"/>
                    <a:gd name="connsiteX1" fmla="*/ 0 w 152400"/>
                    <a:gd name="connsiteY1" fmla="*/ 78580 h 154781"/>
                    <a:gd name="connsiteX2" fmla="*/ 76199 w 152400"/>
                    <a:gd name="connsiteY2" fmla="*/ 0 h 154781"/>
                    <a:gd name="connsiteX3" fmla="*/ 152400 w 152400"/>
                    <a:gd name="connsiteY3" fmla="*/ 76199 h 154781"/>
                    <a:gd name="connsiteX4" fmla="*/ 116681 w 152400"/>
                    <a:gd name="connsiteY4" fmla="*/ 154781 h 154781"/>
                    <a:gd name="connsiteX0" fmla="*/ 35719 w 157162"/>
                    <a:gd name="connsiteY0" fmla="*/ 154780 h 154781"/>
                    <a:gd name="connsiteX1" fmla="*/ 0 w 157162"/>
                    <a:gd name="connsiteY1" fmla="*/ 78580 h 154781"/>
                    <a:gd name="connsiteX2" fmla="*/ 80961 w 157162"/>
                    <a:gd name="connsiteY2" fmla="*/ 0 h 154781"/>
                    <a:gd name="connsiteX3" fmla="*/ 157162 w 157162"/>
                    <a:gd name="connsiteY3" fmla="*/ 76199 h 154781"/>
                    <a:gd name="connsiteX4" fmla="*/ 121443 w 157162"/>
                    <a:gd name="connsiteY4" fmla="*/ 154781 h 154781"/>
                    <a:gd name="connsiteX0" fmla="*/ 28576 w 150019"/>
                    <a:gd name="connsiteY0" fmla="*/ 154780 h 154781"/>
                    <a:gd name="connsiteX1" fmla="*/ 0 w 150019"/>
                    <a:gd name="connsiteY1" fmla="*/ 78580 h 154781"/>
                    <a:gd name="connsiteX2" fmla="*/ 73818 w 150019"/>
                    <a:gd name="connsiteY2" fmla="*/ 0 h 154781"/>
                    <a:gd name="connsiteX3" fmla="*/ 150019 w 150019"/>
                    <a:gd name="connsiteY3" fmla="*/ 76199 h 154781"/>
                    <a:gd name="connsiteX4" fmla="*/ 114300 w 150019"/>
                    <a:gd name="connsiteY4" fmla="*/ 154781 h 154781"/>
                    <a:gd name="connsiteX0" fmla="*/ 28576 w 150019"/>
                    <a:gd name="connsiteY0" fmla="*/ 154780 h 154781"/>
                    <a:gd name="connsiteX1" fmla="*/ 0 w 150019"/>
                    <a:gd name="connsiteY1" fmla="*/ 80962 h 154781"/>
                    <a:gd name="connsiteX2" fmla="*/ 73818 w 150019"/>
                    <a:gd name="connsiteY2" fmla="*/ 0 h 154781"/>
                    <a:gd name="connsiteX3" fmla="*/ 150019 w 150019"/>
                    <a:gd name="connsiteY3" fmla="*/ 76199 h 154781"/>
                    <a:gd name="connsiteX4" fmla="*/ 114300 w 150019"/>
                    <a:gd name="connsiteY4" fmla="*/ 154781 h 154781"/>
                    <a:gd name="connsiteX0" fmla="*/ 28576 w 150019"/>
                    <a:gd name="connsiteY0" fmla="*/ 154780 h 154781"/>
                    <a:gd name="connsiteX1" fmla="*/ 0 w 150019"/>
                    <a:gd name="connsiteY1" fmla="*/ 73818 h 154781"/>
                    <a:gd name="connsiteX2" fmla="*/ 73818 w 150019"/>
                    <a:gd name="connsiteY2" fmla="*/ 0 h 154781"/>
                    <a:gd name="connsiteX3" fmla="*/ 150019 w 150019"/>
                    <a:gd name="connsiteY3" fmla="*/ 76199 h 154781"/>
                    <a:gd name="connsiteX4" fmla="*/ 114300 w 150019"/>
                    <a:gd name="connsiteY4" fmla="*/ 154781 h 154781"/>
                    <a:gd name="connsiteX0" fmla="*/ 30958 w 152401"/>
                    <a:gd name="connsiteY0" fmla="*/ 154780 h 154781"/>
                    <a:gd name="connsiteX1" fmla="*/ 0 w 152401"/>
                    <a:gd name="connsiteY1" fmla="*/ 73818 h 154781"/>
                    <a:gd name="connsiteX2" fmla="*/ 76200 w 152401"/>
                    <a:gd name="connsiteY2" fmla="*/ 0 h 154781"/>
                    <a:gd name="connsiteX3" fmla="*/ 152401 w 152401"/>
                    <a:gd name="connsiteY3" fmla="*/ 76199 h 154781"/>
                    <a:gd name="connsiteX4" fmla="*/ 116682 w 152401"/>
                    <a:gd name="connsiteY4" fmla="*/ 154781 h 154781"/>
                    <a:gd name="connsiteX0" fmla="*/ 30958 w 152401"/>
                    <a:gd name="connsiteY0" fmla="*/ 154780 h 154781"/>
                    <a:gd name="connsiteX1" fmla="*/ 0 w 152401"/>
                    <a:gd name="connsiteY1" fmla="*/ 73818 h 154781"/>
                    <a:gd name="connsiteX2" fmla="*/ 76200 w 152401"/>
                    <a:gd name="connsiteY2" fmla="*/ 0 h 154781"/>
                    <a:gd name="connsiteX3" fmla="*/ 152401 w 152401"/>
                    <a:gd name="connsiteY3" fmla="*/ 76199 h 154781"/>
                    <a:gd name="connsiteX4" fmla="*/ 116682 w 152401"/>
                    <a:gd name="connsiteY4" fmla="*/ 154781 h 154781"/>
                    <a:gd name="connsiteX0" fmla="*/ 33339 w 154782"/>
                    <a:gd name="connsiteY0" fmla="*/ 154780 h 154781"/>
                    <a:gd name="connsiteX1" fmla="*/ 0 w 154782"/>
                    <a:gd name="connsiteY1" fmla="*/ 78580 h 154781"/>
                    <a:gd name="connsiteX2" fmla="*/ 78581 w 154782"/>
                    <a:gd name="connsiteY2" fmla="*/ 0 h 154781"/>
                    <a:gd name="connsiteX3" fmla="*/ 154782 w 154782"/>
                    <a:gd name="connsiteY3" fmla="*/ 76199 h 154781"/>
                    <a:gd name="connsiteX4" fmla="*/ 119063 w 154782"/>
                    <a:gd name="connsiteY4" fmla="*/ 154781 h 154781"/>
                    <a:gd name="connsiteX0" fmla="*/ 28576 w 150019"/>
                    <a:gd name="connsiteY0" fmla="*/ 154780 h 154781"/>
                    <a:gd name="connsiteX1" fmla="*/ 0 w 150019"/>
                    <a:gd name="connsiteY1" fmla="*/ 76199 h 154781"/>
                    <a:gd name="connsiteX2" fmla="*/ 73818 w 150019"/>
                    <a:gd name="connsiteY2" fmla="*/ 0 h 154781"/>
                    <a:gd name="connsiteX3" fmla="*/ 150019 w 150019"/>
                    <a:gd name="connsiteY3" fmla="*/ 76199 h 154781"/>
                    <a:gd name="connsiteX4" fmla="*/ 114300 w 150019"/>
                    <a:gd name="connsiteY4" fmla="*/ 154781 h 154781"/>
                    <a:gd name="connsiteX0" fmla="*/ 30958 w 152401"/>
                    <a:gd name="connsiteY0" fmla="*/ 154780 h 154781"/>
                    <a:gd name="connsiteX1" fmla="*/ 0 w 152401"/>
                    <a:gd name="connsiteY1" fmla="*/ 73818 h 154781"/>
                    <a:gd name="connsiteX2" fmla="*/ 76200 w 152401"/>
                    <a:gd name="connsiteY2" fmla="*/ 0 h 154781"/>
                    <a:gd name="connsiteX3" fmla="*/ 152401 w 152401"/>
                    <a:gd name="connsiteY3" fmla="*/ 76199 h 154781"/>
                    <a:gd name="connsiteX4" fmla="*/ 116682 w 152401"/>
                    <a:gd name="connsiteY4" fmla="*/ 154781 h 154781"/>
                    <a:gd name="connsiteX0" fmla="*/ 30958 w 152401"/>
                    <a:gd name="connsiteY0" fmla="*/ 154780 h 154781"/>
                    <a:gd name="connsiteX1" fmla="*/ 0 w 152401"/>
                    <a:gd name="connsiteY1" fmla="*/ 76199 h 154781"/>
                    <a:gd name="connsiteX2" fmla="*/ 76200 w 152401"/>
                    <a:gd name="connsiteY2" fmla="*/ 0 h 154781"/>
                    <a:gd name="connsiteX3" fmla="*/ 152401 w 152401"/>
                    <a:gd name="connsiteY3" fmla="*/ 76199 h 154781"/>
                    <a:gd name="connsiteX4" fmla="*/ 116682 w 152401"/>
                    <a:gd name="connsiteY4" fmla="*/ 154781 h 154781"/>
                    <a:gd name="connsiteX0" fmla="*/ 35721 w 152401"/>
                    <a:gd name="connsiteY0" fmla="*/ 150017 h 154781"/>
                    <a:gd name="connsiteX1" fmla="*/ 0 w 152401"/>
                    <a:gd name="connsiteY1" fmla="*/ 76199 h 154781"/>
                    <a:gd name="connsiteX2" fmla="*/ 76200 w 152401"/>
                    <a:gd name="connsiteY2" fmla="*/ 0 h 154781"/>
                    <a:gd name="connsiteX3" fmla="*/ 152401 w 152401"/>
                    <a:gd name="connsiteY3" fmla="*/ 76199 h 154781"/>
                    <a:gd name="connsiteX4" fmla="*/ 116682 w 152401"/>
                    <a:gd name="connsiteY4" fmla="*/ 154781 h 154781"/>
                    <a:gd name="connsiteX0" fmla="*/ 35721 w 152401"/>
                    <a:gd name="connsiteY0" fmla="*/ 150017 h 154781"/>
                    <a:gd name="connsiteX1" fmla="*/ 0 w 152401"/>
                    <a:gd name="connsiteY1" fmla="*/ 76199 h 154781"/>
                    <a:gd name="connsiteX2" fmla="*/ 76200 w 152401"/>
                    <a:gd name="connsiteY2" fmla="*/ 0 h 154781"/>
                    <a:gd name="connsiteX3" fmla="*/ 152401 w 152401"/>
                    <a:gd name="connsiteY3" fmla="*/ 76199 h 154781"/>
                    <a:gd name="connsiteX4" fmla="*/ 123826 w 152401"/>
                    <a:gd name="connsiteY4" fmla="*/ 154781 h 154781"/>
                    <a:gd name="connsiteX0" fmla="*/ 35721 w 152401"/>
                    <a:gd name="connsiteY0" fmla="*/ 150017 h 152400"/>
                    <a:gd name="connsiteX1" fmla="*/ 0 w 152401"/>
                    <a:gd name="connsiteY1" fmla="*/ 76199 h 152400"/>
                    <a:gd name="connsiteX2" fmla="*/ 76200 w 152401"/>
                    <a:gd name="connsiteY2" fmla="*/ 0 h 152400"/>
                    <a:gd name="connsiteX3" fmla="*/ 152401 w 152401"/>
                    <a:gd name="connsiteY3" fmla="*/ 76199 h 152400"/>
                    <a:gd name="connsiteX4" fmla="*/ 121445 w 152401"/>
                    <a:gd name="connsiteY4" fmla="*/ 152400 h 152400"/>
                    <a:gd name="connsiteX0" fmla="*/ 35721 w 152401"/>
                    <a:gd name="connsiteY0" fmla="*/ 150017 h 150017"/>
                    <a:gd name="connsiteX1" fmla="*/ 0 w 152401"/>
                    <a:gd name="connsiteY1" fmla="*/ 76199 h 150017"/>
                    <a:gd name="connsiteX2" fmla="*/ 76200 w 152401"/>
                    <a:gd name="connsiteY2" fmla="*/ 0 h 150017"/>
                    <a:gd name="connsiteX3" fmla="*/ 152401 w 152401"/>
                    <a:gd name="connsiteY3" fmla="*/ 76199 h 150017"/>
                    <a:gd name="connsiteX4" fmla="*/ 119064 w 152401"/>
                    <a:gd name="connsiteY4" fmla="*/ 147638 h 150017"/>
                    <a:gd name="connsiteX0" fmla="*/ 35721 w 152401"/>
                    <a:gd name="connsiteY0" fmla="*/ 150017 h 150020"/>
                    <a:gd name="connsiteX1" fmla="*/ 0 w 152401"/>
                    <a:gd name="connsiteY1" fmla="*/ 76199 h 150020"/>
                    <a:gd name="connsiteX2" fmla="*/ 76200 w 152401"/>
                    <a:gd name="connsiteY2" fmla="*/ 0 h 150020"/>
                    <a:gd name="connsiteX3" fmla="*/ 152401 w 152401"/>
                    <a:gd name="connsiteY3" fmla="*/ 76199 h 150020"/>
                    <a:gd name="connsiteX4" fmla="*/ 116682 w 152401"/>
                    <a:gd name="connsiteY4" fmla="*/ 150020 h 150020"/>
                    <a:gd name="connsiteX0" fmla="*/ 35721 w 152401"/>
                    <a:gd name="connsiteY0" fmla="*/ 150017 h 150020"/>
                    <a:gd name="connsiteX1" fmla="*/ 0 w 152401"/>
                    <a:gd name="connsiteY1" fmla="*/ 76199 h 150020"/>
                    <a:gd name="connsiteX2" fmla="*/ 76200 w 152401"/>
                    <a:gd name="connsiteY2" fmla="*/ 0 h 150020"/>
                    <a:gd name="connsiteX3" fmla="*/ 152401 w 152401"/>
                    <a:gd name="connsiteY3" fmla="*/ 76199 h 150020"/>
                    <a:gd name="connsiteX4" fmla="*/ 116682 w 152401"/>
                    <a:gd name="connsiteY4" fmla="*/ 150020 h 150020"/>
                    <a:gd name="connsiteX0" fmla="*/ 35721 w 152401"/>
                    <a:gd name="connsiteY0" fmla="*/ 150017 h 150020"/>
                    <a:gd name="connsiteX1" fmla="*/ 0 w 152401"/>
                    <a:gd name="connsiteY1" fmla="*/ 76199 h 150020"/>
                    <a:gd name="connsiteX2" fmla="*/ 76200 w 152401"/>
                    <a:gd name="connsiteY2" fmla="*/ 0 h 150020"/>
                    <a:gd name="connsiteX3" fmla="*/ 152401 w 152401"/>
                    <a:gd name="connsiteY3" fmla="*/ 76199 h 150020"/>
                    <a:gd name="connsiteX4" fmla="*/ 116682 w 152401"/>
                    <a:gd name="connsiteY4" fmla="*/ 150020 h 150020"/>
                    <a:gd name="connsiteX0" fmla="*/ 35721 w 152401"/>
                    <a:gd name="connsiteY0" fmla="*/ 150017 h 150020"/>
                    <a:gd name="connsiteX1" fmla="*/ 0 w 152401"/>
                    <a:gd name="connsiteY1" fmla="*/ 76199 h 150020"/>
                    <a:gd name="connsiteX2" fmla="*/ 76200 w 152401"/>
                    <a:gd name="connsiteY2" fmla="*/ 0 h 150020"/>
                    <a:gd name="connsiteX3" fmla="*/ 152401 w 152401"/>
                    <a:gd name="connsiteY3" fmla="*/ 76199 h 150020"/>
                    <a:gd name="connsiteX4" fmla="*/ 116682 w 152401"/>
                    <a:gd name="connsiteY4" fmla="*/ 150020 h 150020"/>
                    <a:gd name="connsiteX0" fmla="*/ 35721 w 152401"/>
                    <a:gd name="connsiteY0" fmla="*/ 150017 h 150020"/>
                    <a:gd name="connsiteX1" fmla="*/ 0 w 152401"/>
                    <a:gd name="connsiteY1" fmla="*/ 76199 h 150020"/>
                    <a:gd name="connsiteX2" fmla="*/ 76200 w 152401"/>
                    <a:gd name="connsiteY2" fmla="*/ 0 h 150020"/>
                    <a:gd name="connsiteX3" fmla="*/ 152401 w 152401"/>
                    <a:gd name="connsiteY3" fmla="*/ 76199 h 150020"/>
                    <a:gd name="connsiteX4" fmla="*/ 116682 w 152401"/>
                    <a:gd name="connsiteY4" fmla="*/ 150020 h 150020"/>
                    <a:gd name="connsiteX0" fmla="*/ 35721 w 153268"/>
                    <a:gd name="connsiteY0" fmla="*/ 150017 h 150020"/>
                    <a:gd name="connsiteX1" fmla="*/ 0 w 153268"/>
                    <a:gd name="connsiteY1" fmla="*/ 76199 h 150020"/>
                    <a:gd name="connsiteX2" fmla="*/ 76200 w 153268"/>
                    <a:gd name="connsiteY2" fmla="*/ 0 h 150020"/>
                    <a:gd name="connsiteX3" fmla="*/ 152401 w 153268"/>
                    <a:gd name="connsiteY3" fmla="*/ 76199 h 150020"/>
                    <a:gd name="connsiteX4" fmla="*/ 116682 w 153268"/>
                    <a:gd name="connsiteY4" fmla="*/ 150020 h 150020"/>
                    <a:gd name="connsiteX0" fmla="*/ 35721 w 153268"/>
                    <a:gd name="connsiteY0" fmla="*/ 150017 h 150020"/>
                    <a:gd name="connsiteX1" fmla="*/ 0 w 153268"/>
                    <a:gd name="connsiteY1" fmla="*/ 76199 h 150020"/>
                    <a:gd name="connsiteX2" fmla="*/ 76200 w 153268"/>
                    <a:gd name="connsiteY2" fmla="*/ 0 h 150020"/>
                    <a:gd name="connsiteX3" fmla="*/ 152401 w 153268"/>
                    <a:gd name="connsiteY3" fmla="*/ 76199 h 150020"/>
                    <a:gd name="connsiteX4" fmla="*/ 116682 w 153268"/>
                    <a:gd name="connsiteY4" fmla="*/ 150020 h 150020"/>
                    <a:gd name="connsiteX0" fmla="*/ 35721 w 153268"/>
                    <a:gd name="connsiteY0" fmla="*/ 150017 h 150020"/>
                    <a:gd name="connsiteX1" fmla="*/ 0 w 153268"/>
                    <a:gd name="connsiteY1" fmla="*/ 76199 h 150020"/>
                    <a:gd name="connsiteX2" fmla="*/ 76200 w 153268"/>
                    <a:gd name="connsiteY2" fmla="*/ 0 h 150020"/>
                    <a:gd name="connsiteX3" fmla="*/ 152401 w 153268"/>
                    <a:gd name="connsiteY3" fmla="*/ 76199 h 150020"/>
                    <a:gd name="connsiteX4" fmla="*/ 116682 w 153268"/>
                    <a:gd name="connsiteY4" fmla="*/ 150020 h 150020"/>
                    <a:gd name="connsiteX0" fmla="*/ 35721 w 153268"/>
                    <a:gd name="connsiteY0" fmla="*/ 150017 h 150020"/>
                    <a:gd name="connsiteX1" fmla="*/ 0 w 153268"/>
                    <a:gd name="connsiteY1" fmla="*/ 76199 h 150020"/>
                    <a:gd name="connsiteX2" fmla="*/ 76200 w 153268"/>
                    <a:gd name="connsiteY2" fmla="*/ 0 h 150020"/>
                    <a:gd name="connsiteX3" fmla="*/ 152401 w 153268"/>
                    <a:gd name="connsiteY3" fmla="*/ 76199 h 150020"/>
                    <a:gd name="connsiteX4" fmla="*/ 116682 w 153268"/>
                    <a:gd name="connsiteY4" fmla="*/ 150020 h 150020"/>
                    <a:gd name="connsiteX0" fmla="*/ 35721 w 153268"/>
                    <a:gd name="connsiteY0" fmla="*/ 150017 h 150020"/>
                    <a:gd name="connsiteX1" fmla="*/ 0 w 153268"/>
                    <a:gd name="connsiteY1" fmla="*/ 76199 h 150020"/>
                    <a:gd name="connsiteX2" fmla="*/ 76200 w 153268"/>
                    <a:gd name="connsiteY2" fmla="*/ 0 h 150020"/>
                    <a:gd name="connsiteX3" fmla="*/ 152401 w 153268"/>
                    <a:gd name="connsiteY3" fmla="*/ 76199 h 150020"/>
                    <a:gd name="connsiteX4" fmla="*/ 116682 w 153268"/>
                    <a:gd name="connsiteY4" fmla="*/ 150020 h 150020"/>
                    <a:gd name="connsiteX0" fmla="*/ 35721 w 153268"/>
                    <a:gd name="connsiteY0" fmla="*/ 150017 h 150020"/>
                    <a:gd name="connsiteX1" fmla="*/ 0 w 153268"/>
                    <a:gd name="connsiteY1" fmla="*/ 76199 h 150020"/>
                    <a:gd name="connsiteX2" fmla="*/ 76200 w 153268"/>
                    <a:gd name="connsiteY2" fmla="*/ 0 h 150020"/>
                    <a:gd name="connsiteX3" fmla="*/ 152401 w 153268"/>
                    <a:gd name="connsiteY3" fmla="*/ 76199 h 150020"/>
                    <a:gd name="connsiteX4" fmla="*/ 116682 w 153268"/>
                    <a:gd name="connsiteY4" fmla="*/ 150020 h 150020"/>
                    <a:gd name="connsiteX0" fmla="*/ 0 w 117547"/>
                    <a:gd name="connsiteY0" fmla="*/ 150017 h 150020"/>
                    <a:gd name="connsiteX1" fmla="*/ 40479 w 117547"/>
                    <a:gd name="connsiteY1" fmla="*/ 0 h 150020"/>
                    <a:gd name="connsiteX2" fmla="*/ 116680 w 117547"/>
                    <a:gd name="connsiteY2" fmla="*/ 76199 h 150020"/>
                    <a:gd name="connsiteX3" fmla="*/ 80961 w 117547"/>
                    <a:gd name="connsiteY3" fmla="*/ 150020 h 150020"/>
                    <a:gd name="connsiteX0" fmla="*/ 0 w 77068"/>
                    <a:gd name="connsiteY0" fmla="*/ 0 h 150020"/>
                    <a:gd name="connsiteX1" fmla="*/ 76201 w 77068"/>
                    <a:gd name="connsiteY1" fmla="*/ 76199 h 150020"/>
                    <a:gd name="connsiteX2" fmla="*/ 40482 w 77068"/>
                    <a:gd name="connsiteY2" fmla="*/ 150020 h 15002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77068" h="150020">
                      <a:moveTo>
                        <a:pt x="0" y="0"/>
                      </a:moveTo>
                      <a:cubicBezTo>
                        <a:pt x="77787" y="1588"/>
                        <a:pt x="79376" y="29368"/>
                        <a:pt x="76201" y="76199"/>
                      </a:cubicBezTo>
                      <a:cubicBezTo>
                        <a:pt x="71439" y="131762"/>
                        <a:pt x="52388" y="125413"/>
                        <a:pt x="40482" y="150020"/>
                      </a:cubicBezTo>
                    </a:path>
                  </a:pathLst>
                </a:custGeom>
                <a:noFill/>
                <a:ln w="25400">
                  <a:solidFill>
                    <a:srgbClr val="6969B6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CA" dirty="0"/>
                </a:p>
              </p:txBody>
            </p:sp>
          </p:grpSp>
          <p:sp>
            <p:nvSpPr>
              <p:cNvPr id="12" name="Freeform 11"/>
              <p:cNvSpPr/>
              <p:nvPr/>
            </p:nvSpPr>
            <p:spPr>
              <a:xfrm>
                <a:off x="828675" y="2207420"/>
                <a:ext cx="80963" cy="54769"/>
              </a:xfrm>
              <a:custGeom>
                <a:avLst/>
                <a:gdLst>
                  <a:gd name="connsiteX0" fmla="*/ 0 w 80963"/>
                  <a:gd name="connsiteY0" fmla="*/ 54769 h 54769"/>
                  <a:gd name="connsiteX1" fmla="*/ 80963 w 80963"/>
                  <a:gd name="connsiteY1" fmla="*/ 0 h 54769"/>
                  <a:gd name="connsiteX0" fmla="*/ 0 w 80963"/>
                  <a:gd name="connsiteY0" fmla="*/ 54769 h 54769"/>
                  <a:gd name="connsiteX1" fmla="*/ 45244 w 80963"/>
                  <a:gd name="connsiteY1" fmla="*/ 26194 h 54769"/>
                  <a:gd name="connsiteX2" fmla="*/ 80963 w 80963"/>
                  <a:gd name="connsiteY2" fmla="*/ 0 h 54769"/>
                  <a:gd name="connsiteX0" fmla="*/ 0 w 80963"/>
                  <a:gd name="connsiteY0" fmla="*/ 54769 h 54769"/>
                  <a:gd name="connsiteX1" fmla="*/ 40481 w 80963"/>
                  <a:gd name="connsiteY1" fmla="*/ 30956 h 54769"/>
                  <a:gd name="connsiteX2" fmla="*/ 80963 w 80963"/>
                  <a:gd name="connsiteY2" fmla="*/ 0 h 54769"/>
                  <a:gd name="connsiteX0" fmla="*/ 0 w 80963"/>
                  <a:gd name="connsiteY0" fmla="*/ 54769 h 54769"/>
                  <a:gd name="connsiteX1" fmla="*/ 80963 w 80963"/>
                  <a:gd name="connsiteY1" fmla="*/ 0 h 54769"/>
                  <a:gd name="connsiteX0" fmla="*/ 0 w 80963"/>
                  <a:gd name="connsiteY0" fmla="*/ 54769 h 54769"/>
                  <a:gd name="connsiteX1" fmla="*/ 80963 w 80963"/>
                  <a:gd name="connsiteY1" fmla="*/ 0 h 54769"/>
                  <a:gd name="connsiteX0" fmla="*/ 0 w 80963"/>
                  <a:gd name="connsiteY0" fmla="*/ 54769 h 54769"/>
                  <a:gd name="connsiteX1" fmla="*/ 80963 w 80963"/>
                  <a:gd name="connsiteY1" fmla="*/ 0 h 54769"/>
                  <a:gd name="connsiteX0" fmla="*/ 0 w 80963"/>
                  <a:gd name="connsiteY0" fmla="*/ 54769 h 54769"/>
                  <a:gd name="connsiteX1" fmla="*/ 80963 w 80963"/>
                  <a:gd name="connsiteY1" fmla="*/ 0 h 547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80963" h="54769">
                    <a:moveTo>
                      <a:pt x="0" y="54769"/>
                    </a:moveTo>
                    <a:cubicBezTo>
                      <a:pt x="17462" y="34131"/>
                      <a:pt x="30162" y="18256"/>
                      <a:pt x="80963" y="0"/>
                    </a:cubicBezTo>
                  </a:path>
                </a:pathLst>
              </a:custGeom>
              <a:noFill/>
              <a:ln w="25400">
                <a:solidFill>
                  <a:srgbClr val="6969B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A"/>
              </a:p>
            </p:txBody>
          </p:sp>
          <p:sp>
            <p:nvSpPr>
              <p:cNvPr id="53" name="Freeform 52"/>
              <p:cNvSpPr/>
              <p:nvPr/>
            </p:nvSpPr>
            <p:spPr>
              <a:xfrm flipH="1">
                <a:off x="1004083" y="2209801"/>
                <a:ext cx="80963" cy="54769"/>
              </a:xfrm>
              <a:custGeom>
                <a:avLst/>
                <a:gdLst>
                  <a:gd name="connsiteX0" fmla="*/ 0 w 80963"/>
                  <a:gd name="connsiteY0" fmla="*/ 54769 h 54769"/>
                  <a:gd name="connsiteX1" fmla="*/ 80963 w 80963"/>
                  <a:gd name="connsiteY1" fmla="*/ 0 h 54769"/>
                  <a:gd name="connsiteX0" fmla="*/ 0 w 80963"/>
                  <a:gd name="connsiteY0" fmla="*/ 54769 h 54769"/>
                  <a:gd name="connsiteX1" fmla="*/ 45244 w 80963"/>
                  <a:gd name="connsiteY1" fmla="*/ 26194 h 54769"/>
                  <a:gd name="connsiteX2" fmla="*/ 80963 w 80963"/>
                  <a:gd name="connsiteY2" fmla="*/ 0 h 54769"/>
                  <a:gd name="connsiteX0" fmla="*/ 0 w 80963"/>
                  <a:gd name="connsiteY0" fmla="*/ 54769 h 54769"/>
                  <a:gd name="connsiteX1" fmla="*/ 40481 w 80963"/>
                  <a:gd name="connsiteY1" fmla="*/ 30956 h 54769"/>
                  <a:gd name="connsiteX2" fmla="*/ 80963 w 80963"/>
                  <a:gd name="connsiteY2" fmla="*/ 0 h 54769"/>
                  <a:gd name="connsiteX0" fmla="*/ 0 w 80963"/>
                  <a:gd name="connsiteY0" fmla="*/ 54769 h 54769"/>
                  <a:gd name="connsiteX1" fmla="*/ 80963 w 80963"/>
                  <a:gd name="connsiteY1" fmla="*/ 0 h 54769"/>
                  <a:gd name="connsiteX0" fmla="*/ 0 w 80963"/>
                  <a:gd name="connsiteY0" fmla="*/ 54769 h 54769"/>
                  <a:gd name="connsiteX1" fmla="*/ 80963 w 80963"/>
                  <a:gd name="connsiteY1" fmla="*/ 0 h 54769"/>
                  <a:gd name="connsiteX0" fmla="*/ 0 w 80963"/>
                  <a:gd name="connsiteY0" fmla="*/ 54769 h 54769"/>
                  <a:gd name="connsiteX1" fmla="*/ 80963 w 80963"/>
                  <a:gd name="connsiteY1" fmla="*/ 0 h 54769"/>
                  <a:gd name="connsiteX0" fmla="*/ 0 w 80963"/>
                  <a:gd name="connsiteY0" fmla="*/ 54769 h 54769"/>
                  <a:gd name="connsiteX1" fmla="*/ 80963 w 80963"/>
                  <a:gd name="connsiteY1" fmla="*/ 0 h 547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80963" h="54769">
                    <a:moveTo>
                      <a:pt x="0" y="54769"/>
                    </a:moveTo>
                    <a:cubicBezTo>
                      <a:pt x="17462" y="34131"/>
                      <a:pt x="30162" y="18256"/>
                      <a:pt x="80963" y="0"/>
                    </a:cubicBezTo>
                  </a:path>
                </a:pathLst>
              </a:custGeom>
              <a:noFill/>
              <a:ln w="25400">
                <a:solidFill>
                  <a:srgbClr val="6969B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A"/>
              </a:p>
            </p:txBody>
          </p:sp>
        </p:grpSp>
        <p:grpSp>
          <p:nvGrpSpPr>
            <p:cNvPr id="55" name="Group 54"/>
            <p:cNvGrpSpPr/>
            <p:nvPr/>
          </p:nvGrpSpPr>
          <p:grpSpPr>
            <a:xfrm flipV="1">
              <a:off x="680809" y="2439797"/>
              <a:ext cx="559513" cy="282690"/>
              <a:chOff x="679395" y="2069683"/>
              <a:chExt cx="559513" cy="282690"/>
            </a:xfrm>
          </p:grpSpPr>
          <p:grpSp>
            <p:nvGrpSpPr>
              <p:cNvPr id="56" name="Group 55"/>
              <p:cNvGrpSpPr/>
              <p:nvPr/>
            </p:nvGrpSpPr>
            <p:grpSpPr>
              <a:xfrm>
                <a:off x="876399" y="2069683"/>
                <a:ext cx="153024" cy="150020"/>
                <a:chOff x="534893" y="1981085"/>
                <a:chExt cx="153024" cy="150020"/>
              </a:xfrm>
            </p:grpSpPr>
            <p:sp>
              <p:nvSpPr>
                <p:cNvPr id="65" name="Freeform 64"/>
                <p:cNvSpPr/>
                <p:nvPr/>
              </p:nvSpPr>
              <p:spPr>
                <a:xfrm>
                  <a:off x="610849" y="1981085"/>
                  <a:ext cx="77068" cy="150020"/>
                </a:xfrm>
                <a:custGeom>
                  <a:avLst/>
                  <a:gdLst>
                    <a:gd name="connsiteX0" fmla="*/ 0 w 295275"/>
                    <a:gd name="connsiteY0" fmla="*/ 152400 h 152400"/>
                    <a:gd name="connsiteX1" fmla="*/ 0 w 295275"/>
                    <a:gd name="connsiteY1" fmla="*/ 152400 h 152400"/>
                    <a:gd name="connsiteX2" fmla="*/ 66675 w 295275"/>
                    <a:gd name="connsiteY2" fmla="*/ 123825 h 152400"/>
                    <a:gd name="connsiteX3" fmla="*/ 38100 w 295275"/>
                    <a:gd name="connsiteY3" fmla="*/ 47625 h 152400"/>
                    <a:gd name="connsiteX4" fmla="*/ 142875 w 295275"/>
                    <a:gd name="connsiteY4" fmla="*/ 0 h 152400"/>
                    <a:gd name="connsiteX5" fmla="*/ 238125 w 295275"/>
                    <a:gd name="connsiteY5" fmla="*/ 47625 h 152400"/>
                    <a:gd name="connsiteX6" fmla="*/ 209550 w 295275"/>
                    <a:gd name="connsiteY6" fmla="*/ 133350 h 152400"/>
                    <a:gd name="connsiteX7" fmla="*/ 295275 w 295275"/>
                    <a:gd name="connsiteY7" fmla="*/ 152400 h 152400"/>
                    <a:gd name="connsiteX0" fmla="*/ 0 w 277485"/>
                    <a:gd name="connsiteY0" fmla="*/ 152400 h 163073"/>
                    <a:gd name="connsiteX1" fmla="*/ 0 w 277485"/>
                    <a:gd name="connsiteY1" fmla="*/ 152400 h 163073"/>
                    <a:gd name="connsiteX2" fmla="*/ 66675 w 277485"/>
                    <a:gd name="connsiteY2" fmla="*/ 123825 h 163073"/>
                    <a:gd name="connsiteX3" fmla="*/ 38100 w 277485"/>
                    <a:gd name="connsiteY3" fmla="*/ 47625 h 163073"/>
                    <a:gd name="connsiteX4" fmla="*/ 142875 w 277485"/>
                    <a:gd name="connsiteY4" fmla="*/ 0 h 163073"/>
                    <a:gd name="connsiteX5" fmla="*/ 238125 w 277485"/>
                    <a:gd name="connsiteY5" fmla="*/ 47625 h 163073"/>
                    <a:gd name="connsiteX6" fmla="*/ 209550 w 277485"/>
                    <a:gd name="connsiteY6" fmla="*/ 133350 h 163073"/>
                    <a:gd name="connsiteX7" fmla="*/ 277485 w 277485"/>
                    <a:gd name="connsiteY7" fmla="*/ 163073 h 163073"/>
                    <a:gd name="connsiteX0" fmla="*/ 0 w 277485"/>
                    <a:gd name="connsiteY0" fmla="*/ 152400 h 163073"/>
                    <a:gd name="connsiteX1" fmla="*/ 21348 w 277485"/>
                    <a:gd name="connsiteY1" fmla="*/ 141726 h 163073"/>
                    <a:gd name="connsiteX2" fmla="*/ 66675 w 277485"/>
                    <a:gd name="connsiteY2" fmla="*/ 123825 h 163073"/>
                    <a:gd name="connsiteX3" fmla="*/ 38100 w 277485"/>
                    <a:gd name="connsiteY3" fmla="*/ 47625 h 163073"/>
                    <a:gd name="connsiteX4" fmla="*/ 142875 w 277485"/>
                    <a:gd name="connsiteY4" fmla="*/ 0 h 163073"/>
                    <a:gd name="connsiteX5" fmla="*/ 238125 w 277485"/>
                    <a:gd name="connsiteY5" fmla="*/ 47625 h 163073"/>
                    <a:gd name="connsiteX6" fmla="*/ 209550 w 277485"/>
                    <a:gd name="connsiteY6" fmla="*/ 133350 h 163073"/>
                    <a:gd name="connsiteX7" fmla="*/ 277485 w 277485"/>
                    <a:gd name="connsiteY7" fmla="*/ 163073 h 163073"/>
                    <a:gd name="connsiteX0" fmla="*/ 35654 w 256212"/>
                    <a:gd name="connsiteY0" fmla="*/ 163073 h 163073"/>
                    <a:gd name="connsiteX1" fmla="*/ 75 w 256212"/>
                    <a:gd name="connsiteY1" fmla="*/ 141726 h 163073"/>
                    <a:gd name="connsiteX2" fmla="*/ 45402 w 256212"/>
                    <a:gd name="connsiteY2" fmla="*/ 123825 h 163073"/>
                    <a:gd name="connsiteX3" fmla="*/ 16827 w 256212"/>
                    <a:gd name="connsiteY3" fmla="*/ 47625 h 163073"/>
                    <a:gd name="connsiteX4" fmla="*/ 121602 w 256212"/>
                    <a:gd name="connsiteY4" fmla="*/ 0 h 163073"/>
                    <a:gd name="connsiteX5" fmla="*/ 216852 w 256212"/>
                    <a:gd name="connsiteY5" fmla="*/ 47625 h 163073"/>
                    <a:gd name="connsiteX6" fmla="*/ 188277 w 256212"/>
                    <a:gd name="connsiteY6" fmla="*/ 133350 h 163073"/>
                    <a:gd name="connsiteX7" fmla="*/ 256212 w 256212"/>
                    <a:gd name="connsiteY7" fmla="*/ 163073 h 163073"/>
                    <a:gd name="connsiteX0" fmla="*/ 0 w 256137"/>
                    <a:gd name="connsiteY0" fmla="*/ 141726 h 163073"/>
                    <a:gd name="connsiteX1" fmla="*/ 45327 w 256137"/>
                    <a:gd name="connsiteY1" fmla="*/ 123825 h 163073"/>
                    <a:gd name="connsiteX2" fmla="*/ 16752 w 256137"/>
                    <a:gd name="connsiteY2" fmla="*/ 47625 h 163073"/>
                    <a:gd name="connsiteX3" fmla="*/ 121527 w 256137"/>
                    <a:gd name="connsiteY3" fmla="*/ 0 h 163073"/>
                    <a:gd name="connsiteX4" fmla="*/ 216777 w 256137"/>
                    <a:gd name="connsiteY4" fmla="*/ 47625 h 163073"/>
                    <a:gd name="connsiteX5" fmla="*/ 188202 w 256137"/>
                    <a:gd name="connsiteY5" fmla="*/ 133350 h 163073"/>
                    <a:gd name="connsiteX6" fmla="*/ 256137 w 256137"/>
                    <a:gd name="connsiteY6" fmla="*/ 163073 h 163073"/>
                    <a:gd name="connsiteX0" fmla="*/ 8153 w 239385"/>
                    <a:gd name="connsiteY0" fmla="*/ 152400 h 163073"/>
                    <a:gd name="connsiteX1" fmla="*/ 28575 w 239385"/>
                    <a:gd name="connsiteY1" fmla="*/ 123825 h 163073"/>
                    <a:gd name="connsiteX2" fmla="*/ 0 w 239385"/>
                    <a:gd name="connsiteY2" fmla="*/ 47625 h 163073"/>
                    <a:gd name="connsiteX3" fmla="*/ 104775 w 239385"/>
                    <a:gd name="connsiteY3" fmla="*/ 0 h 163073"/>
                    <a:gd name="connsiteX4" fmla="*/ 200025 w 239385"/>
                    <a:gd name="connsiteY4" fmla="*/ 47625 h 163073"/>
                    <a:gd name="connsiteX5" fmla="*/ 171450 w 239385"/>
                    <a:gd name="connsiteY5" fmla="*/ 133350 h 163073"/>
                    <a:gd name="connsiteX6" fmla="*/ 239385 w 239385"/>
                    <a:gd name="connsiteY6" fmla="*/ 163073 h 163073"/>
                    <a:gd name="connsiteX0" fmla="*/ 8153 w 239385"/>
                    <a:gd name="connsiteY0" fmla="*/ 152400 h 163073"/>
                    <a:gd name="connsiteX1" fmla="*/ 35719 w 239385"/>
                    <a:gd name="connsiteY1" fmla="*/ 138112 h 163073"/>
                    <a:gd name="connsiteX2" fmla="*/ 0 w 239385"/>
                    <a:gd name="connsiteY2" fmla="*/ 47625 h 163073"/>
                    <a:gd name="connsiteX3" fmla="*/ 104775 w 239385"/>
                    <a:gd name="connsiteY3" fmla="*/ 0 h 163073"/>
                    <a:gd name="connsiteX4" fmla="*/ 200025 w 239385"/>
                    <a:gd name="connsiteY4" fmla="*/ 47625 h 163073"/>
                    <a:gd name="connsiteX5" fmla="*/ 171450 w 239385"/>
                    <a:gd name="connsiteY5" fmla="*/ 133350 h 163073"/>
                    <a:gd name="connsiteX6" fmla="*/ 239385 w 239385"/>
                    <a:gd name="connsiteY6" fmla="*/ 163073 h 163073"/>
                    <a:gd name="connsiteX0" fmla="*/ 35719 w 239385"/>
                    <a:gd name="connsiteY0" fmla="*/ 138112 h 163073"/>
                    <a:gd name="connsiteX1" fmla="*/ 0 w 239385"/>
                    <a:gd name="connsiteY1" fmla="*/ 47625 h 163073"/>
                    <a:gd name="connsiteX2" fmla="*/ 104775 w 239385"/>
                    <a:gd name="connsiteY2" fmla="*/ 0 h 163073"/>
                    <a:gd name="connsiteX3" fmla="*/ 200025 w 239385"/>
                    <a:gd name="connsiteY3" fmla="*/ 47625 h 163073"/>
                    <a:gd name="connsiteX4" fmla="*/ 171450 w 239385"/>
                    <a:gd name="connsiteY4" fmla="*/ 133350 h 163073"/>
                    <a:gd name="connsiteX5" fmla="*/ 239385 w 239385"/>
                    <a:gd name="connsiteY5" fmla="*/ 163073 h 163073"/>
                    <a:gd name="connsiteX0" fmla="*/ 45244 w 239385"/>
                    <a:gd name="connsiteY0" fmla="*/ 138112 h 163073"/>
                    <a:gd name="connsiteX1" fmla="*/ 0 w 239385"/>
                    <a:gd name="connsiteY1" fmla="*/ 47625 h 163073"/>
                    <a:gd name="connsiteX2" fmla="*/ 104775 w 239385"/>
                    <a:gd name="connsiteY2" fmla="*/ 0 h 163073"/>
                    <a:gd name="connsiteX3" fmla="*/ 200025 w 239385"/>
                    <a:gd name="connsiteY3" fmla="*/ 47625 h 163073"/>
                    <a:gd name="connsiteX4" fmla="*/ 171450 w 239385"/>
                    <a:gd name="connsiteY4" fmla="*/ 133350 h 163073"/>
                    <a:gd name="connsiteX5" fmla="*/ 239385 w 239385"/>
                    <a:gd name="connsiteY5" fmla="*/ 163073 h 163073"/>
                    <a:gd name="connsiteX0" fmla="*/ 45244 w 200025"/>
                    <a:gd name="connsiteY0" fmla="*/ 138112 h 138112"/>
                    <a:gd name="connsiteX1" fmla="*/ 0 w 200025"/>
                    <a:gd name="connsiteY1" fmla="*/ 47625 h 138112"/>
                    <a:gd name="connsiteX2" fmla="*/ 104775 w 200025"/>
                    <a:gd name="connsiteY2" fmla="*/ 0 h 138112"/>
                    <a:gd name="connsiteX3" fmla="*/ 200025 w 200025"/>
                    <a:gd name="connsiteY3" fmla="*/ 47625 h 138112"/>
                    <a:gd name="connsiteX4" fmla="*/ 171450 w 200025"/>
                    <a:gd name="connsiteY4" fmla="*/ 133350 h 138112"/>
                    <a:gd name="connsiteX0" fmla="*/ 45244 w 200025"/>
                    <a:gd name="connsiteY0" fmla="*/ 138112 h 138112"/>
                    <a:gd name="connsiteX1" fmla="*/ 0 w 200025"/>
                    <a:gd name="connsiteY1" fmla="*/ 47625 h 138112"/>
                    <a:gd name="connsiteX2" fmla="*/ 104775 w 200025"/>
                    <a:gd name="connsiteY2" fmla="*/ 0 h 138112"/>
                    <a:gd name="connsiteX3" fmla="*/ 200025 w 200025"/>
                    <a:gd name="connsiteY3" fmla="*/ 47625 h 138112"/>
                    <a:gd name="connsiteX4" fmla="*/ 164306 w 200025"/>
                    <a:gd name="connsiteY4" fmla="*/ 135731 h 138112"/>
                    <a:gd name="connsiteX0" fmla="*/ 45244 w 200025"/>
                    <a:gd name="connsiteY0" fmla="*/ 150018 h 150018"/>
                    <a:gd name="connsiteX1" fmla="*/ 0 w 200025"/>
                    <a:gd name="connsiteY1" fmla="*/ 59531 h 150018"/>
                    <a:gd name="connsiteX2" fmla="*/ 107156 w 200025"/>
                    <a:gd name="connsiteY2" fmla="*/ 0 h 150018"/>
                    <a:gd name="connsiteX3" fmla="*/ 200025 w 200025"/>
                    <a:gd name="connsiteY3" fmla="*/ 59531 h 150018"/>
                    <a:gd name="connsiteX4" fmla="*/ 164306 w 200025"/>
                    <a:gd name="connsiteY4" fmla="*/ 147637 h 150018"/>
                    <a:gd name="connsiteX0" fmla="*/ 45244 w 216694"/>
                    <a:gd name="connsiteY0" fmla="*/ 150018 h 150018"/>
                    <a:gd name="connsiteX1" fmla="*/ 0 w 216694"/>
                    <a:gd name="connsiteY1" fmla="*/ 59531 h 150018"/>
                    <a:gd name="connsiteX2" fmla="*/ 107156 w 216694"/>
                    <a:gd name="connsiteY2" fmla="*/ 0 h 150018"/>
                    <a:gd name="connsiteX3" fmla="*/ 216694 w 216694"/>
                    <a:gd name="connsiteY3" fmla="*/ 80962 h 150018"/>
                    <a:gd name="connsiteX4" fmla="*/ 164306 w 216694"/>
                    <a:gd name="connsiteY4" fmla="*/ 147637 h 150018"/>
                    <a:gd name="connsiteX0" fmla="*/ 45244 w 226219"/>
                    <a:gd name="connsiteY0" fmla="*/ 150018 h 150018"/>
                    <a:gd name="connsiteX1" fmla="*/ 0 w 226219"/>
                    <a:gd name="connsiteY1" fmla="*/ 59531 h 150018"/>
                    <a:gd name="connsiteX2" fmla="*/ 107156 w 226219"/>
                    <a:gd name="connsiteY2" fmla="*/ 0 h 150018"/>
                    <a:gd name="connsiteX3" fmla="*/ 226219 w 226219"/>
                    <a:gd name="connsiteY3" fmla="*/ 83343 h 150018"/>
                    <a:gd name="connsiteX4" fmla="*/ 164306 w 226219"/>
                    <a:gd name="connsiteY4" fmla="*/ 147637 h 150018"/>
                    <a:gd name="connsiteX0" fmla="*/ 54769 w 235744"/>
                    <a:gd name="connsiteY0" fmla="*/ 150018 h 150018"/>
                    <a:gd name="connsiteX1" fmla="*/ 0 w 235744"/>
                    <a:gd name="connsiteY1" fmla="*/ 83343 h 150018"/>
                    <a:gd name="connsiteX2" fmla="*/ 116681 w 235744"/>
                    <a:gd name="connsiteY2" fmla="*/ 0 h 150018"/>
                    <a:gd name="connsiteX3" fmla="*/ 235744 w 235744"/>
                    <a:gd name="connsiteY3" fmla="*/ 83343 h 150018"/>
                    <a:gd name="connsiteX4" fmla="*/ 173831 w 235744"/>
                    <a:gd name="connsiteY4" fmla="*/ 147637 h 150018"/>
                    <a:gd name="connsiteX0" fmla="*/ 54769 w 235744"/>
                    <a:gd name="connsiteY0" fmla="*/ 150018 h 157162"/>
                    <a:gd name="connsiteX1" fmla="*/ 0 w 235744"/>
                    <a:gd name="connsiteY1" fmla="*/ 83343 h 157162"/>
                    <a:gd name="connsiteX2" fmla="*/ 116681 w 235744"/>
                    <a:gd name="connsiteY2" fmla="*/ 0 h 157162"/>
                    <a:gd name="connsiteX3" fmla="*/ 235744 w 235744"/>
                    <a:gd name="connsiteY3" fmla="*/ 83343 h 157162"/>
                    <a:gd name="connsiteX4" fmla="*/ 159544 w 235744"/>
                    <a:gd name="connsiteY4" fmla="*/ 157162 h 157162"/>
                    <a:gd name="connsiteX0" fmla="*/ 71438 w 235744"/>
                    <a:gd name="connsiteY0" fmla="*/ 157161 h 157162"/>
                    <a:gd name="connsiteX1" fmla="*/ 0 w 235744"/>
                    <a:gd name="connsiteY1" fmla="*/ 83343 h 157162"/>
                    <a:gd name="connsiteX2" fmla="*/ 116681 w 235744"/>
                    <a:gd name="connsiteY2" fmla="*/ 0 h 157162"/>
                    <a:gd name="connsiteX3" fmla="*/ 235744 w 235744"/>
                    <a:gd name="connsiteY3" fmla="*/ 83343 h 157162"/>
                    <a:gd name="connsiteX4" fmla="*/ 159544 w 235744"/>
                    <a:gd name="connsiteY4" fmla="*/ 157162 h 157162"/>
                    <a:gd name="connsiteX0" fmla="*/ 73820 w 235744"/>
                    <a:gd name="connsiteY0" fmla="*/ 157161 h 157162"/>
                    <a:gd name="connsiteX1" fmla="*/ 0 w 235744"/>
                    <a:gd name="connsiteY1" fmla="*/ 83343 h 157162"/>
                    <a:gd name="connsiteX2" fmla="*/ 116681 w 235744"/>
                    <a:gd name="connsiteY2" fmla="*/ 0 h 157162"/>
                    <a:gd name="connsiteX3" fmla="*/ 235744 w 235744"/>
                    <a:gd name="connsiteY3" fmla="*/ 83343 h 157162"/>
                    <a:gd name="connsiteX4" fmla="*/ 159544 w 235744"/>
                    <a:gd name="connsiteY4" fmla="*/ 157162 h 157162"/>
                    <a:gd name="connsiteX0" fmla="*/ 73820 w 195263"/>
                    <a:gd name="connsiteY0" fmla="*/ 157161 h 157162"/>
                    <a:gd name="connsiteX1" fmla="*/ 0 w 195263"/>
                    <a:gd name="connsiteY1" fmla="*/ 83343 h 157162"/>
                    <a:gd name="connsiteX2" fmla="*/ 116681 w 195263"/>
                    <a:gd name="connsiteY2" fmla="*/ 0 h 157162"/>
                    <a:gd name="connsiteX3" fmla="*/ 195263 w 195263"/>
                    <a:gd name="connsiteY3" fmla="*/ 78580 h 157162"/>
                    <a:gd name="connsiteX4" fmla="*/ 159544 w 195263"/>
                    <a:gd name="connsiteY4" fmla="*/ 157162 h 157162"/>
                    <a:gd name="connsiteX0" fmla="*/ 30958 w 152401"/>
                    <a:gd name="connsiteY0" fmla="*/ 157161 h 157162"/>
                    <a:gd name="connsiteX1" fmla="*/ 0 w 152401"/>
                    <a:gd name="connsiteY1" fmla="*/ 85724 h 157162"/>
                    <a:gd name="connsiteX2" fmla="*/ 73819 w 152401"/>
                    <a:gd name="connsiteY2" fmla="*/ 0 h 157162"/>
                    <a:gd name="connsiteX3" fmla="*/ 152401 w 152401"/>
                    <a:gd name="connsiteY3" fmla="*/ 78580 h 157162"/>
                    <a:gd name="connsiteX4" fmla="*/ 116682 w 152401"/>
                    <a:gd name="connsiteY4" fmla="*/ 157162 h 157162"/>
                    <a:gd name="connsiteX0" fmla="*/ 30958 w 152401"/>
                    <a:gd name="connsiteY0" fmla="*/ 154780 h 154781"/>
                    <a:gd name="connsiteX1" fmla="*/ 0 w 152401"/>
                    <a:gd name="connsiteY1" fmla="*/ 83343 h 154781"/>
                    <a:gd name="connsiteX2" fmla="*/ 76200 w 152401"/>
                    <a:gd name="connsiteY2" fmla="*/ 0 h 154781"/>
                    <a:gd name="connsiteX3" fmla="*/ 152401 w 152401"/>
                    <a:gd name="connsiteY3" fmla="*/ 76199 h 154781"/>
                    <a:gd name="connsiteX4" fmla="*/ 116682 w 152401"/>
                    <a:gd name="connsiteY4" fmla="*/ 154781 h 154781"/>
                    <a:gd name="connsiteX0" fmla="*/ 26195 w 147638"/>
                    <a:gd name="connsiteY0" fmla="*/ 154780 h 154781"/>
                    <a:gd name="connsiteX1" fmla="*/ 0 w 147638"/>
                    <a:gd name="connsiteY1" fmla="*/ 76199 h 154781"/>
                    <a:gd name="connsiteX2" fmla="*/ 71437 w 147638"/>
                    <a:gd name="connsiteY2" fmla="*/ 0 h 154781"/>
                    <a:gd name="connsiteX3" fmla="*/ 147638 w 147638"/>
                    <a:gd name="connsiteY3" fmla="*/ 76199 h 154781"/>
                    <a:gd name="connsiteX4" fmla="*/ 111919 w 147638"/>
                    <a:gd name="connsiteY4" fmla="*/ 154781 h 154781"/>
                    <a:gd name="connsiteX0" fmla="*/ 28576 w 150019"/>
                    <a:gd name="connsiteY0" fmla="*/ 154780 h 154781"/>
                    <a:gd name="connsiteX1" fmla="*/ 0 w 150019"/>
                    <a:gd name="connsiteY1" fmla="*/ 76199 h 154781"/>
                    <a:gd name="connsiteX2" fmla="*/ 73818 w 150019"/>
                    <a:gd name="connsiteY2" fmla="*/ 0 h 154781"/>
                    <a:gd name="connsiteX3" fmla="*/ 150019 w 150019"/>
                    <a:gd name="connsiteY3" fmla="*/ 76199 h 154781"/>
                    <a:gd name="connsiteX4" fmla="*/ 114300 w 150019"/>
                    <a:gd name="connsiteY4" fmla="*/ 154781 h 154781"/>
                    <a:gd name="connsiteX0" fmla="*/ 30957 w 152400"/>
                    <a:gd name="connsiteY0" fmla="*/ 154780 h 154781"/>
                    <a:gd name="connsiteX1" fmla="*/ 0 w 152400"/>
                    <a:gd name="connsiteY1" fmla="*/ 78580 h 154781"/>
                    <a:gd name="connsiteX2" fmla="*/ 76199 w 152400"/>
                    <a:gd name="connsiteY2" fmla="*/ 0 h 154781"/>
                    <a:gd name="connsiteX3" fmla="*/ 152400 w 152400"/>
                    <a:gd name="connsiteY3" fmla="*/ 76199 h 154781"/>
                    <a:gd name="connsiteX4" fmla="*/ 116681 w 152400"/>
                    <a:gd name="connsiteY4" fmla="*/ 154781 h 154781"/>
                    <a:gd name="connsiteX0" fmla="*/ 35719 w 157162"/>
                    <a:gd name="connsiteY0" fmla="*/ 154780 h 154781"/>
                    <a:gd name="connsiteX1" fmla="*/ 0 w 157162"/>
                    <a:gd name="connsiteY1" fmla="*/ 78580 h 154781"/>
                    <a:gd name="connsiteX2" fmla="*/ 80961 w 157162"/>
                    <a:gd name="connsiteY2" fmla="*/ 0 h 154781"/>
                    <a:gd name="connsiteX3" fmla="*/ 157162 w 157162"/>
                    <a:gd name="connsiteY3" fmla="*/ 76199 h 154781"/>
                    <a:gd name="connsiteX4" fmla="*/ 121443 w 157162"/>
                    <a:gd name="connsiteY4" fmla="*/ 154781 h 154781"/>
                    <a:gd name="connsiteX0" fmla="*/ 28576 w 150019"/>
                    <a:gd name="connsiteY0" fmla="*/ 154780 h 154781"/>
                    <a:gd name="connsiteX1" fmla="*/ 0 w 150019"/>
                    <a:gd name="connsiteY1" fmla="*/ 78580 h 154781"/>
                    <a:gd name="connsiteX2" fmla="*/ 73818 w 150019"/>
                    <a:gd name="connsiteY2" fmla="*/ 0 h 154781"/>
                    <a:gd name="connsiteX3" fmla="*/ 150019 w 150019"/>
                    <a:gd name="connsiteY3" fmla="*/ 76199 h 154781"/>
                    <a:gd name="connsiteX4" fmla="*/ 114300 w 150019"/>
                    <a:gd name="connsiteY4" fmla="*/ 154781 h 154781"/>
                    <a:gd name="connsiteX0" fmla="*/ 28576 w 150019"/>
                    <a:gd name="connsiteY0" fmla="*/ 154780 h 154781"/>
                    <a:gd name="connsiteX1" fmla="*/ 0 w 150019"/>
                    <a:gd name="connsiteY1" fmla="*/ 80962 h 154781"/>
                    <a:gd name="connsiteX2" fmla="*/ 73818 w 150019"/>
                    <a:gd name="connsiteY2" fmla="*/ 0 h 154781"/>
                    <a:gd name="connsiteX3" fmla="*/ 150019 w 150019"/>
                    <a:gd name="connsiteY3" fmla="*/ 76199 h 154781"/>
                    <a:gd name="connsiteX4" fmla="*/ 114300 w 150019"/>
                    <a:gd name="connsiteY4" fmla="*/ 154781 h 154781"/>
                    <a:gd name="connsiteX0" fmla="*/ 28576 w 150019"/>
                    <a:gd name="connsiteY0" fmla="*/ 154780 h 154781"/>
                    <a:gd name="connsiteX1" fmla="*/ 0 w 150019"/>
                    <a:gd name="connsiteY1" fmla="*/ 73818 h 154781"/>
                    <a:gd name="connsiteX2" fmla="*/ 73818 w 150019"/>
                    <a:gd name="connsiteY2" fmla="*/ 0 h 154781"/>
                    <a:gd name="connsiteX3" fmla="*/ 150019 w 150019"/>
                    <a:gd name="connsiteY3" fmla="*/ 76199 h 154781"/>
                    <a:gd name="connsiteX4" fmla="*/ 114300 w 150019"/>
                    <a:gd name="connsiteY4" fmla="*/ 154781 h 154781"/>
                    <a:gd name="connsiteX0" fmla="*/ 30958 w 152401"/>
                    <a:gd name="connsiteY0" fmla="*/ 154780 h 154781"/>
                    <a:gd name="connsiteX1" fmla="*/ 0 w 152401"/>
                    <a:gd name="connsiteY1" fmla="*/ 73818 h 154781"/>
                    <a:gd name="connsiteX2" fmla="*/ 76200 w 152401"/>
                    <a:gd name="connsiteY2" fmla="*/ 0 h 154781"/>
                    <a:gd name="connsiteX3" fmla="*/ 152401 w 152401"/>
                    <a:gd name="connsiteY3" fmla="*/ 76199 h 154781"/>
                    <a:gd name="connsiteX4" fmla="*/ 116682 w 152401"/>
                    <a:gd name="connsiteY4" fmla="*/ 154781 h 154781"/>
                    <a:gd name="connsiteX0" fmla="*/ 30958 w 152401"/>
                    <a:gd name="connsiteY0" fmla="*/ 154780 h 154781"/>
                    <a:gd name="connsiteX1" fmla="*/ 0 w 152401"/>
                    <a:gd name="connsiteY1" fmla="*/ 73818 h 154781"/>
                    <a:gd name="connsiteX2" fmla="*/ 76200 w 152401"/>
                    <a:gd name="connsiteY2" fmla="*/ 0 h 154781"/>
                    <a:gd name="connsiteX3" fmla="*/ 152401 w 152401"/>
                    <a:gd name="connsiteY3" fmla="*/ 76199 h 154781"/>
                    <a:gd name="connsiteX4" fmla="*/ 116682 w 152401"/>
                    <a:gd name="connsiteY4" fmla="*/ 154781 h 154781"/>
                    <a:gd name="connsiteX0" fmla="*/ 33339 w 154782"/>
                    <a:gd name="connsiteY0" fmla="*/ 154780 h 154781"/>
                    <a:gd name="connsiteX1" fmla="*/ 0 w 154782"/>
                    <a:gd name="connsiteY1" fmla="*/ 78580 h 154781"/>
                    <a:gd name="connsiteX2" fmla="*/ 78581 w 154782"/>
                    <a:gd name="connsiteY2" fmla="*/ 0 h 154781"/>
                    <a:gd name="connsiteX3" fmla="*/ 154782 w 154782"/>
                    <a:gd name="connsiteY3" fmla="*/ 76199 h 154781"/>
                    <a:gd name="connsiteX4" fmla="*/ 119063 w 154782"/>
                    <a:gd name="connsiteY4" fmla="*/ 154781 h 154781"/>
                    <a:gd name="connsiteX0" fmla="*/ 28576 w 150019"/>
                    <a:gd name="connsiteY0" fmla="*/ 154780 h 154781"/>
                    <a:gd name="connsiteX1" fmla="*/ 0 w 150019"/>
                    <a:gd name="connsiteY1" fmla="*/ 76199 h 154781"/>
                    <a:gd name="connsiteX2" fmla="*/ 73818 w 150019"/>
                    <a:gd name="connsiteY2" fmla="*/ 0 h 154781"/>
                    <a:gd name="connsiteX3" fmla="*/ 150019 w 150019"/>
                    <a:gd name="connsiteY3" fmla="*/ 76199 h 154781"/>
                    <a:gd name="connsiteX4" fmla="*/ 114300 w 150019"/>
                    <a:gd name="connsiteY4" fmla="*/ 154781 h 154781"/>
                    <a:gd name="connsiteX0" fmla="*/ 30958 w 152401"/>
                    <a:gd name="connsiteY0" fmla="*/ 154780 h 154781"/>
                    <a:gd name="connsiteX1" fmla="*/ 0 w 152401"/>
                    <a:gd name="connsiteY1" fmla="*/ 73818 h 154781"/>
                    <a:gd name="connsiteX2" fmla="*/ 76200 w 152401"/>
                    <a:gd name="connsiteY2" fmla="*/ 0 h 154781"/>
                    <a:gd name="connsiteX3" fmla="*/ 152401 w 152401"/>
                    <a:gd name="connsiteY3" fmla="*/ 76199 h 154781"/>
                    <a:gd name="connsiteX4" fmla="*/ 116682 w 152401"/>
                    <a:gd name="connsiteY4" fmla="*/ 154781 h 154781"/>
                    <a:gd name="connsiteX0" fmla="*/ 30958 w 152401"/>
                    <a:gd name="connsiteY0" fmla="*/ 154780 h 154781"/>
                    <a:gd name="connsiteX1" fmla="*/ 0 w 152401"/>
                    <a:gd name="connsiteY1" fmla="*/ 76199 h 154781"/>
                    <a:gd name="connsiteX2" fmla="*/ 76200 w 152401"/>
                    <a:gd name="connsiteY2" fmla="*/ 0 h 154781"/>
                    <a:gd name="connsiteX3" fmla="*/ 152401 w 152401"/>
                    <a:gd name="connsiteY3" fmla="*/ 76199 h 154781"/>
                    <a:gd name="connsiteX4" fmla="*/ 116682 w 152401"/>
                    <a:gd name="connsiteY4" fmla="*/ 154781 h 154781"/>
                    <a:gd name="connsiteX0" fmla="*/ 35721 w 152401"/>
                    <a:gd name="connsiteY0" fmla="*/ 150017 h 154781"/>
                    <a:gd name="connsiteX1" fmla="*/ 0 w 152401"/>
                    <a:gd name="connsiteY1" fmla="*/ 76199 h 154781"/>
                    <a:gd name="connsiteX2" fmla="*/ 76200 w 152401"/>
                    <a:gd name="connsiteY2" fmla="*/ 0 h 154781"/>
                    <a:gd name="connsiteX3" fmla="*/ 152401 w 152401"/>
                    <a:gd name="connsiteY3" fmla="*/ 76199 h 154781"/>
                    <a:gd name="connsiteX4" fmla="*/ 116682 w 152401"/>
                    <a:gd name="connsiteY4" fmla="*/ 154781 h 154781"/>
                    <a:gd name="connsiteX0" fmla="*/ 35721 w 152401"/>
                    <a:gd name="connsiteY0" fmla="*/ 150017 h 154781"/>
                    <a:gd name="connsiteX1" fmla="*/ 0 w 152401"/>
                    <a:gd name="connsiteY1" fmla="*/ 76199 h 154781"/>
                    <a:gd name="connsiteX2" fmla="*/ 76200 w 152401"/>
                    <a:gd name="connsiteY2" fmla="*/ 0 h 154781"/>
                    <a:gd name="connsiteX3" fmla="*/ 152401 w 152401"/>
                    <a:gd name="connsiteY3" fmla="*/ 76199 h 154781"/>
                    <a:gd name="connsiteX4" fmla="*/ 123826 w 152401"/>
                    <a:gd name="connsiteY4" fmla="*/ 154781 h 154781"/>
                    <a:gd name="connsiteX0" fmla="*/ 35721 w 152401"/>
                    <a:gd name="connsiteY0" fmla="*/ 150017 h 152400"/>
                    <a:gd name="connsiteX1" fmla="*/ 0 w 152401"/>
                    <a:gd name="connsiteY1" fmla="*/ 76199 h 152400"/>
                    <a:gd name="connsiteX2" fmla="*/ 76200 w 152401"/>
                    <a:gd name="connsiteY2" fmla="*/ 0 h 152400"/>
                    <a:gd name="connsiteX3" fmla="*/ 152401 w 152401"/>
                    <a:gd name="connsiteY3" fmla="*/ 76199 h 152400"/>
                    <a:gd name="connsiteX4" fmla="*/ 121445 w 152401"/>
                    <a:gd name="connsiteY4" fmla="*/ 152400 h 152400"/>
                    <a:gd name="connsiteX0" fmla="*/ 35721 w 152401"/>
                    <a:gd name="connsiteY0" fmla="*/ 150017 h 150017"/>
                    <a:gd name="connsiteX1" fmla="*/ 0 w 152401"/>
                    <a:gd name="connsiteY1" fmla="*/ 76199 h 150017"/>
                    <a:gd name="connsiteX2" fmla="*/ 76200 w 152401"/>
                    <a:gd name="connsiteY2" fmla="*/ 0 h 150017"/>
                    <a:gd name="connsiteX3" fmla="*/ 152401 w 152401"/>
                    <a:gd name="connsiteY3" fmla="*/ 76199 h 150017"/>
                    <a:gd name="connsiteX4" fmla="*/ 119064 w 152401"/>
                    <a:gd name="connsiteY4" fmla="*/ 147638 h 150017"/>
                    <a:gd name="connsiteX0" fmla="*/ 35721 w 152401"/>
                    <a:gd name="connsiteY0" fmla="*/ 150017 h 150020"/>
                    <a:gd name="connsiteX1" fmla="*/ 0 w 152401"/>
                    <a:gd name="connsiteY1" fmla="*/ 76199 h 150020"/>
                    <a:gd name="connsiteX2" fmla="*/ 76200 w 152401"/>
                    <a:gd name="connsiteY2" fmla="*/ 0 h 150020"/>
                    <a:gd name="connsiteX3" fmla="*/ 152401 w 152401"/>
                    <a:gd name="connsiteY3" fmla="*/ 76199 h 150020"/>
                    <a:gd name="connsiteX4" fmla="*/ 116682 w 152401"/>
                    <a:gd name="connsiteY4" fmla="*/ 150020 h 150020"/>
                    <a:gd name="connsiteX0" fmla="*/ 35721 w 152401"/>
                    <a:gd name="connsiteY0" fmla="*/ 150017 h 150020"/>
                    <a:gd name="connsiteX1" fmla="*/ 0 w 152401"/>
                    <a:gd name="connsiteY1" fmla="*/ 76199 h 150020"/>
                    <a:gd name="connsiteX2" fmla="*/ 76200 w 152401"/>
                    <a:gd name="connsiteY2" fmla="*/ 0 h 150020"/>
                    <a:gd name="connsiteX3" fmla="*/ 152401 w 152401"/>
                    <a:gd name="connsiteY3" fmla="*/ 76199 h 150020"/>
                    <a:gd name="connsiteX4" fmla="*/ 116682 w 152401"/>
                    <a:gd name="connsiteY4" fmla="*/ 150020 h 150020"/>
                    <a:gd name="connsiteX0" fmla="*/ 35721 w 152401"/>
                    <a:gd name="connsiteY0" fmla="*/ 150017 h 150020"/>
                    <a:gd name="connsiteX1" fmla="*/ 0 w 152401"/>
                    <a:gd name="connsiteY1" fmla="*/ 76199 h 150020"/>
                    <a:gd name="connsiteX2" fmla="*/ 76200 w 152401"/>
                    <a:gd name="connsiteY2" fmla="*/ 0 h 150020"/>
                    <a:gd name="connsiteX3" fmla="*/ 152401 w 152401"/>
                    <a:gd name="connsiteY3" fmla="*/ 76199 h 150020"/>
                    <a:gd name="connsiteX4" fmla="*/ 116682 w 152401"/>
                    <a:gd name="connsiteY4" fmla="*/ 150020 h 150020"/>
                    <a:gd name="connsiteX0" fmla="*/ 35721 w 152401"/>
                    <a:gd name="connsiteY0" fmla="*/ 150017 h 150020"/>
                    <a:gd name="connsiteX1" fmla="*/ 0 w 152401"/>
                    <a:gd name="connsiteY1" fmla="*/ 76199 h 150020"/>
                    <a:gd name="connsiteX2" fmla="*/ 76200 w 152401"/>
                    <a:gd name="connsiteY2" fmla="*/ 0 h 150020"/>
                    <a:gd name="connsiteX3" fmla="*/ 152401 w 152401"/>
                    <a:gd name="connsiteY3" fmla="*/ 76199 h 150020"/>
                    <a:gd name="connsiteX4" fmla="*/ 116682 w 152401"/>
                    <a:gd name="connsiteY4" fmla="*/ 150020 h 150020"/>
                    <a:gd name="connsiteX0" fmla="*/ 35721 w 152401"/>
                    <a:gd name="connsiteY0" fmla="*/ 150017 h 150020"/>
                    <a:gd name="connsiteX1" fmla="*/ 0 w 152401"/>
                    <a:gd name="connsiteY1" fmla="*/ 76199 h 150020"/>
                    <a:gd name="connsiteX2" fmla="*/ 76200 w 152401"/>
                    <a:gd name="connsiteY2" fmla="*/ 0 h 150020"/>
                    <a:gd name="connsiteX3" fmla="*/ 152401 w 152401"/>
                    <a:gd name="connsiteY3" fmla="*/ 76199 h 150020"/>
                    <a:gd name="connsiteX4" fmla="*/ 116682 w 152401"/>
                    <a:gd name="connsiteY4" fmla="*/ 150020 h 150020"/>
                    <a:gd name="connsiteX0" fmla="*/ 35721 w 153268"/>
                    <a:gd name="connsiteY0" fmla="*/ 150017 h 150020"/>
                    <a:gd name="connsiteX1" fmla="*/ 0 w 153268"/>
                    <a:gd name="connsiteY1" fmla="*/ 76199 h 150020"/>
                    <a:gd name="connsiteX2" fmla="*/ 76200 w 153268"/>
                    <a:gd name="connsiteY2" fmla="*/ 0 h 150020"/>
                    <a:gd name="connsiteX3" fmla="*/ 152401 w 153268"/>
                    <a:gd name="connsiteY3" fmla="*/ 76199 h 150020"/>
                    <a:gd name="connsiteX4" fmla="*/ 116682 w 153268"/>
                    <a:gd name="connsiteY4" fmla="*/ 150020 h 150020"/>
                    <a:gd name="connsiteX0" fmla="*/ 35721 w 153268"/>
                    <a:gd name="connsiteY0" fmla="*/ 150017 h 150020"/>
                    <a:gd name="connsiteX1" fmla="*/ 0 w 153268"/>
                    <a:gd name="connsiteY1" fmla="*/ 76199 h 150020"/>
                    <a:gd name="connsiteX2" fmla="*/ 76200 w 153268"/>
                    <a:gd name="connsiteY2" fmla="*/ 0 h 150020"/>
                    <a:gd name="connsiteX3" fmla="*/ 152401 w 153268"/>
                    <a:gd name="connsiteY3" fmla="*/ 76199 h 150020"/>
                    <a:gd name="connsiteX4" fmla="*/ 116682 w 153268"/>
                    <a:gd name="connsiteY4" fmla="*/ 150020 h 150020"/>
                    <a:gd name="connsiteX0" fmla="*/ 35721 w 153268"/>
                    <a:gd name="connsiteY0" fmla="*/ 150017 h 150020"/>
                    <a:gd name="connsiteX1" fmla="*/ 0 w 153268"/>
                    <a:gd name="connsiteY1" fmla="*/ 76199 h 150020"/>
                    <a:gd name="connsiteX2" fmla="*/ 76200 w 153268"/>
                    <a:gd name="connsiteY2" fmla="*/ 0 h 150020"/>
                    <a:gd name="connsiteX3" fmla="*/ 152401 w 153268"/>
                    <a:gd name="connsiteY3" fmla="*/ 76199 h 150020"/>
                    <a:gd name="connsiteX4" fmla="*/ 116682 w 153268"/>
                    <a:gd name="connsiteY4" fmla="*/ 150020 h 150020"/>
                    <a:gd name="connsiteX0" fmla="*/ 35721 w 153268"/>
                    <a:gd name="connsiteY0" fmla="*/ 150017 h 150020"/>
                    <a:gd name="connsiteX1" fmla="*/ 0 w 153268"/>
                    <a:gd name="connsiteY1" fmla="*/ 76199 h 150020"/>
                    <a:gd name="connsiteX2" fmla="*/ 76200 w 153268"/>
                    <a:gd name="connsiteY2" fmla="*/ 0 h 150020"/>
                    <a:gd name="connsiteX3" fmla="*/ 152401 w 153268"/>
                    <a:gd name="connsiteY3" fmla="*/ 76199 h 150020"/>
                    <a:gd name="connsiteX4" fmla="*/ 116682 w 153268"/>
                    <a:gd name="connsiteY4" fmla="*/ 150020 h 150020"/>
                    <a:gd name="connsiteX0" fmla="*/ 35721 w 153268"/>
                    <a:gd name="connsiteY0" fmla="*/ 150017 h 150020"/>
                    <a:gd name="connsiteX1" fmla="*/ 0 w 153268"/>
                    <a:gd name="connsiteY1" fmla="*/ 76199 h 150020"/>
                    <a:gd name="connsiteX2" fmla="*/ 76200 w 153268"/>
                    <a:gd name="connsiteY2" fmla="*/ 0 h 150020"/>
                    <a:gd name="connsiteX3" fmla="*/ 152401 w 153268"/>
                    <a:gd name="connsiteY3" fmla="*/ 76199 h 150020"/>
                    <a:gd name="connsiteX4" fmla="*/ 116682 w 153268"/>
                    <a:gd name="connsiteY4" fmla="*/ 150020 h 150020"/>
                    <a:gd name="connsiteX0" fmla="*/ 35721 w 153268"/>
                    <a:gd name="connsiteY0" fmla="*/ 150017 h 150020"/>
                    <a:gd name="connsiteX1" fmla="*/ 0 w 153268"/>
                    <a:gd name="connsiteY1" fmla="*/ 76199 h 150020"/>
                    <a:gd name="connsiteX2" fmla="*/ 76200 w 153268"/>
                    <a:gd name="connsiteY2" fmla="*/ 0 h 150020"/>
                    <a:gd name="connsiteX3" fmla="*/ 152401 w 153268"/>
                    <a:gd name="connsiteY3" fmla="*/ 76199 h 150020"/>
                    <a:gd name="connsiteX4" fmla="*/ 116682 w 153268"/>
                    <a:gd name="connsiteY4" fmla="*/ 150020 h 150020"/>
                    <a:gd name="connsiteX0" fmla="*/ 0 w 117547"/>
                    <a:gd name="connsiteY0" fmla="*/ 150017 h 150020"/>
                    <a:gd name="connsiteX1" fmla="*/ 40479 w 117547"/>
                    <a:gd name="connsiteY1" fmla="*/ 0 h 150020"/>
                    <a:gd name="connsiteX2" fmla="*/ 116680 w 117547"/>
                    <a:gd name="connsiteY2" fmla="*/ 76199 h 150020"/>
                    <a:gd name="connsiteX3" fmla="*/ 80961 w 117547"/>
                    <a:gd name="connsiteY3" fmla="*/ 150020 h 150020"/>
                    <a:gd name="connsiteX0" fmla="*/ 0 w 77068"/>
                    <a:gd name="connsiteY0" fmla="*/ 0 h 150020"/>
                    <a:gd name="connsiteX1" fmla="*/ 76201 w 77068"/>
                    <a:gd name="connsiteY1" fmla="*/ 76199 h 150020"/>
                    <a:gd name="connsiteX2" fmla="*/ 40482 w 77068"/>
                    <a:gd name="connsiteY2" fmla="*/ 150020 h 15002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77068" h="150020">
                      <a:moveTo>
                        <a:pt x="0" y="0"/>
                      </a:moveTo>
                      <a:cubicBezTo>
                        <a:pt x="77787" y="1588"/>
                        <a:pt x="79376" y="29368"/>
                        <a:pt x="76201" y="76199"/>
                      </a:cubicBezTo>
                      <a:cubicBezTo>
                        <a:pt x="71439" y="131762"/>
                        <a:pt x="52388" y="125413"/>
                        <a:pt x="40482" y="150020"/>
                      </a:cubicBezTo>
                    </a:path>
                  </a:pathLst>
                </a:custGeom>
                <a:noFill/>
                <a:ln w="25400">
                  <a:solidFill>
                    <a:srgbClr val="6969B6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CA" dirty="0"/>
                </a:p>
              </p:txBody>
            </p:sp>
            <p:sp>
              <p:nvSpPr>
                <p:cNvPr id="66" name="Freeform 65"/>
                <p:cNvSpPr/>
                <p:nvPr/>
              </p:nvSpPr>
              <p:spPr>
                <a:xfrm flipH="1">
                  <a:off x="534893" y="1981085"/>
                  <a:ext cx="77068" cy="150020"/>
                </a:xfrm>
                <a:custGeom>
                  <a:avLst/>
                  <a:gdLst>
                    <a:gd name="connsiteX0" fmla="*/ 0 w 295275"/>
                    <a:gd name="connsiteY0" fmla="*/ 152400 h 152400"/>
                    <a:gd name="connsiteX1" fmla="*/ 0 w 295275"/>
                    <a:gd name="connsiteY1" fmla="*/ 152400 h 152400"/>
                    <a:gd name="connsiteX2" fmla="*/ 66675 w 295275"/>
                    <a:gd name="connsiteY2" fmla="*/ 123825 h 152400"/>
                    <a:gd name="connsiteX3" fmla="*/ 38100 w 295275"/>
                    <a:gd name="connsiteY3" fmla="*/ 47625 h 152400"/>
                    <a:gd name="connsiteX4" fmla="*/ 142875 w 295275"/>
                    <a:gd name="connsiteY4" fmla="*/ 0 h 152400"/>
                    <a:gd name="connsiteX5" fmla="*/ 238125 w 295275"/>
                    <a:gd name="connsiteY5" fmla="*/ 47625 h 152400"/>
                    <a:gd name="connsiteX6" fmla="*/ 209550 w 295275"/>
                    <a:gd name="connsiteY6" fmla="*/ 133350 h 152400"/>
                    <a:gd name="connsiteX7" fmla="*/ 295275 w 295275"/>
                    <a:gd name="connsiteY7" fmla="*/ 152400 h 152400"/>
                    <a:gd name="connsiteX0" fmla="*/ 0 w 277485"/>
                    <a:gd name="connsiteY0" fmla="*/ 152400 h 163073"/>
                    <a:gd name="connsiteX1" fmla="*/ 0 w 277485"/>
                    <a:gd name="connsiteY1" fmla="*/ 152400 h 163073"/>
                    <a:gd name="connsiteX2" fmla="*/ 66675 w 277485"/>
                    <a:gd name="connsiteY2" fmla="*/ 123825 h 163073"/>
                    <a:gd name="connsiteX3" fmla="*/ 38100 w 277485"/>
                    <a:gd name="connsiteY3" fmla="*/ 47625 h 163073"/>
                    <a:gd name="connsiteX4" fmla="*/ 142875 w 277485"/>
                    <a:gd name="connsiteY4" fmla="*/ 0 h 163073"/>
                    <a:gd name="connsiteX5" fmla="*/ 238125 w 277485"/>
                    <a:gd name="connsiteY5" fmla="*/ 47625 h 163073"/>
                    <a:gd name="connsiteX6" fmla="*/ 209550 w 277485"/>
                    <a:gd name="connsiteY6" fmla="*/ 133350 h 163073"/>
                    <a:gd name="connsiteX7" fmla="*/ 277485 w 277485"/>
                    <a:gd name="connsiteY7" fmla="*/ 163073 h 163073"/>
                    <a:gd name="connsiteX0" fmla="*/ 0 w 277485"/>
                    <a:gd name="connsiteY0" fmla="*/ 152400 h 163073"/>
                    <a:gd name="connsiteX1" fmla="*/ 21348 w 277485"/>
                    <a:gd name="connsiteY1" fmla="*/ 141726 h 163073"/>
                    <a:gd name="connsiteX2" fmla="*/ 66675 w 277485"/>
                    <a:gd name="connsiteY2" fmla="*/ 123825 h 163073"/>
                    <a:gd name="connsiteX3" fmla="*/ 38100 w 277485"/>
                    <a:gd name="connsiteY3" fmla="*/ 47625 h 163073"/>
                    <a:gd name="connsiteX4" fmla="*/ 142875 w 277485"/>
                    <a:gd name="connsiteY4" fmla="*/ 0 h 163073"/>
                    <a:gd name="connsiteX5" fmla="*/ 238125 w 277485"/>
                    <a:gd name="connsiteY5" fmla="*/ 47625 h 163073"/>
                    <a:gd name="connsiteX6" fmla="*/ 209550 w 277485"/>
                    <a:gd name="connsiteY6" fmla="*/ 133350 h 163073"/>
                    <a:gd name="connsiteX7" fmla="*/ 277485 w 277485"/>
                    <a:gd name="connsiteY7" fmla="*/ 163073 h 163073"/>
                    <a:gd name="connsiteX0" fmla="*/ 35654 w 256212"/>
                    <a:gd name="connsiteY0" fmla="*/ 163073 h 163073"/>
                    <a:gd name="connsiteX1" fmla="*/ 75 w 256212"/>
                    <a:gd name="connsiteY1" fmla="*/ 141726 h 163073"/>
                    <a:gd name="connsiteX2" fmla="*/ 45402 w 256212"/>
                    <a:gd name="connsiteY2" fmla="*/ 123825 h 163073"/>
                    <a:gd name="connsiteX3" fmla="*/ 16827 w 256212"/>
                    <a:gd name="connsiteY3" fmla="*/ 47625 h 163073"/>
                    <a:gd name="connsiteX4" fmla="*/ 121602 w 256212"/>
                    <a:gd name="connsiteY4" fmla="*/ 0 h 163073"/>
                    <a:gd name="connsiteX5" fmla="*/ 216852 w 256212"/>
                    <a:gd name="connsiteY5" fmla="*/ 47625 h 163073"/>
                    <a:gd name="connsiteX6" fmla="*/ 188277 w 256212"/>
                    <a:gd name="connsiteY6" fmla="*/ 133350 h 163073"/>
                    <a:gd name="connsiteX7" fmla="*/ 256212 w 256212"/>
                    <a:gd name="connsiteY7" fmla="*/ 163073 h 163073"/>
                    <a:gd name="connsiteX0" fmla="*/ 0 w 256137"/>
                    <a:gd name="connsiteY0" fmla="*/ 141726 h 163073"/>
                    <a:gd name="connsiteX1" fmla="*/ 45327 w 256137"/>
                    <a:gd name="connsiteY1" fmla="*/ 123825 h 163073"/>
                    <a:gd name="connsiteX2" fmla="*/ 16752 w 256137"/>
                    <a:gd name="connsiteY2" fmla="*/ 47625 h 163073"/>
                    <a:gd name="connsiteX3" fmla="*/ 121527 w 256137"/>
                    <a:gd name="connsiteY3" fmla="*/ 0 h 163073"/>
                    <a:gd name="connsiteX4" fmla="*/ 216777 w 256137"/>
                    <a:gd name="connsiteY4" fmla="*/ 47625 h 163073"/>
                    <a:gd name="connsiteX5" fmla="*/ 188202 w 256137"/>
                    <a:gd name="connsiteY5" fmla="*/ 133350 h 163073"/>
                    <a:gd name="connsiteX6" fmla="*/ 256137 w 256137"/>
                    <a:gd name="connsiteY6" fmla="*/ 163073 h 163073"/>
                    <a:gd name="connsiteX0" fmla="*/ 8153 w 239385"/>
                    <a:gd name="connsiteY0" fmla="*/ 152400 h 163073"/>
                    <a:gd name="connsiteX1" fmla="*/ 28575 w 239385"/>
                    <a:gd name="connsiteY1" fmla="*/ 123825 h 163073"/>
                    <a:gd name="connsiteX2" fmla="*/ 0 w 239385"/>
                    <a:gd name="connsiteY2" fmla="*/ 47625 h 163073"/>
                    <a:gd name="connsiteX3" fmla="*/ 104775 w 239385"/>
                    <a:gd name="connsiteY3" fmla="*/ 0 h 163073"/>
                    <a:gd name="connsiteX4" fmla="*/ 200025 w 239385"/>
                    <a:gd name="connsiteY4" fmla="*/ 47625 h 163073"/>
                    <a:gd name="connsiteX5" fmla="*/ 171450 w 239385"/>
                    <a:gd name="connsiteY5" fmla="*/ 133350 h 163073"/>
                    <a:gd name="connsiteX6" fmla="*/ 239385 w 239385"/>
                    <a:gd name="connsiteY6" fmla="*/ 163073 h 163073"/>
                    <a:gd name="connsiteX0" fmla="*/ 8153 w 239385"/>
                    <a:gd name="connsiteY0" fmla="*/ 152400 h 163073"/>
                    <a:gd name="connsiteX1" fmla="*/ 35719 w 239385"/>
                    <a:gd name="connsiteY1" fmla="*/ 138112 h 163073"/>
                    <a:gd name="connsiteX2" fmla="*/ 0 w 239385"/>
                    <a:gd name="connsiteY2" fmla="*/ 47625 h 163073"/>
                    <a:gd name="connsiteX3" fmla="*/ 104775 w 239385"/>
                    <a:gd name="connsiteY3" fmla="*/ 0 h 163073"/>
                    <a:gd name="connsiteX4" fmla="*/ 200025 w 239385"/>
                    <a:gd name="connsiteY4" fmla="*/ 47625 h 163073"/>
                    <a:gd name="connsiteX5" fmla="*/ 171450 w 239385"/>
                    <a:gd name="connsiteY5" fmla="*/ 133350 h 163073"/>
                    <a:gd name="connsiteX6" fmla="*/ 239385 w 239385"/>
                    <a:gd name="connsiteY6" fmla="*/ 163073 h 163073"/>
                    <a:gd name="connsiteX0" fmla="*/ 35719 w 239385"/>
                    <a:gd name="connsiteY0" fmla="*/ 138112 h 163073"/>
                    <a:gd name="connsiteX1" fmla="*/ 0 w 239385"/>
                    <a:gd name="connsiteY1" fmla="*/ 47625 h 163073"/>
                    <a:gd name="connsiteX2" fmla="*/ 104775 w 239385"/>
                    <a:gd name="connsiteY2" fmla="*/ 0 h 163073"/>
                    <a:gd name="connsiteX3" fmla="*/ 200025 w 239385"/>
                    <a:gd name="connsiteY3" fmla="*/ 47625 h 163073"/>
                    <a:gd name="connsiteX4" fmla="*/ 171450 w 239385"/>
                    <a:gd name="connsiteY4" fmla="*/ 133350 h 163073"/>
                    <a:gd name="connsiteX5" fmla="*/ 239385 w 239385"/>
                    <a:gd name="connsiteY5" fmla="*/ 163073 h 163073"/>
                    <a:gd name="connsiteX0" fmla="*/ 45244 w 239385"/>
                    <a:gd name="connsiteY0" fmla="*/ 138112 h 163073"/>
                    <a:gd name="connsiteX1" fmla="*/ 0 w 239385"/>
                    <a:gd name="connsiteY1" fmla="*/ 47625 h 163073"/>
                    <a:gd name="connsiteX2" fmla="*/ 104775 w 239385"/>
                    <a:gd name="connsiteY2" fmla="*/ 0 h 163073"/>
                    <a:gd name="connsiteX3" fmla="*/ 200025 w 239385"/>
                    <a:gd name="connsiteY3" fmla="*/ 47625 h 163073"/>
                    <a:gd name="connsiteX4" fmla="*/ 171450 w 239385"/>
                    <a:gd name="connsiteY4" fmla="*/ 133350 h 163073"/>
                    <a:gd name="connsiteX5" fmla="*/ 239385 w 239385"/>
                    <a:gd name="connsiteY5" fmla="*/ 163073 h 163073"/>
                    <a:gd name="connsiteX0" fmla="*/ 45244 w 200025"/>
                    <a:gd name="connsiteY0" fmla="*/ 138112 h 138112"/>
                    <a:gd name="connsiteX1" fmla="*/ 0 w 200025"/>
                    <a:gd name="connsiteY1" fmla="*/ 47625 h 138112"/>
                    <a:gd name="connsiteX2" fmla="*/ 104775 w 200025"/>
                    <a:gd name="connsiteY2" fmla="*/ 0 h 138112"/>
                    <a:gd name="connsiteX3" fmla="*/ 200025 w 200025"/>
                    <a:gd name="connsiteY3" fmla="*/ 47625 h 138112"/>
                    <a:gd name="connsiteX4" fmla="*/ 171450 w 200025"/>
                    <a:gd name="connsiteY4" fmla="*/ 133350 h 138112"/>
                    <a:gd name="connsiteX0" fmla="*/ 45244 w 200025"/>
                    <a:gd name="connsiteY0" fmla="*/ 138112 h 138112"/>
                    <a:gd name="connsiteX1" fmla="*/ 0 w 200025"/>
                    <a:gd name="connsiteY1" fmla="*/ 47625 h 138112"/>
                    <a:gd name="connsiteX2" fmla="*/ 104775 w 200025"/>
                    <a:gd name="connsiteY2" fmla="*/ 0 h 138112"/>
                    <a:gd name="connsiteX3" fmla="*/ 200025 w 200025"/>
                    <a:gd name="connsiteY3" fmla="*/ 47625 h 138112"/>
                    <a:gd name="connsiteX4" fmla="*/ 164306 w 200025"/>
                    <a:gd name="connsiteY4" fmla="*/ 135731 h 138112"/>
                    <a:gd name="connsiteX0" fmla="*/ 45244 w 200025"/>
                    <a:gd name="connsiteY0" fmla="*/ 150018 h 150018"/>
                    <a:gd name="connsiteX1" fmla="*/ 0 w 200025"/>
                    <a:gd name="connsiteY1" fmla="*/ 59531 h 150018"/>
                    <a:gd name="connsiteX2" fmla="*/ 107156 w 200025"/>
                    <a:gd name="connsiteY2" fmla="*/ 0 h 150018"/>
                    <a:gd name="connsiteX3" fmla="*/ 200025 w 200025"/>
                    <a:gd name="connsiteY3" fmla="*/ 59531 h 150018"/>
                    <a:gd name="connsiteX4" fmla="*/ 164306 w 200025"/>
                    <a:gd name="connsiteY4" fmla="*/ 147637 h 150018"/>
                    <a:gd name="connsiteX0" fmla="*/ 45244 w 216694"/>
                    <a:gd name="connsiteY0" fmla="*/ 150018 h 150018"/>
                    <a:gd name="connsiteX1" fmla="*/ 0 w 216694"/>
                    <a:gd name="connsiteY1" fmla="*/ 59531 h 150018"/>
                    <a:gd name="connsiteX2" fmla="*/ 107156 w 216694"/>
                    <a:gd name="connsiteY2" fmla="*/ 0 h 150018"/>
                    <a:gd name="connsiteX3" fmla="*/ 216694 w 216694"/>
                    <a:gd name="connsiteY3" fmla="*/ 80962 h 150018"/>
                    <a:gd name="connsiteX4" fmla="*/ 164306 w 216694"/>
                    <a:gd name="connsiteY4" fmla="*/ 147637 h 150018"/>
                    <a:gd name="connsiteX0" fmla="*/ 45244 w 226219"/>
                    <a:gd name="connsiteY0" fmla="*/ 150018 h 150018"/>
                    <a:gd name="connsiteX1" fmla="*/ 0 w 226219"/>
                    <a:gd name="connsiteY1" fmla="*/ 59531 h 150018"/>
                    <a:gd name="connsiteX2" fmla="*/ 107156 w 226219"/>
                    <a:gd name="connsiteY2" fmla="*/ 0 h 150018"/>
                    <a:gd name="connsiteX3" fmla="*/ 226219 w 226219"/>
                    <a:gd name="connsiteY3" fmla="*/ 83343 h 150018"/>
                    <a:gd name="connsiteX4" fmla="*/ 164306 w 226219"/>
                    <a:gd name="connsiteY4" fmla="*/ 147637 h 150018"/>
                    <a:gd name="connsiteX0" fmla="*/ 54769 w 235744"/>
                    <a:gd name="connsiteY0" fmla="*/ 150018 h 150018"/>
                    <a:gd name="connsiteX1" fmla="*/ 0 w 235744"/>
                    <a:gd name="connsiteY1" fmla="*/ 83343 h 150018"/>
                    <a:gd name="connsiteX2" fmla="*/ 116681 w 235744"/>
                    <a:gd name="connsiteY2" fmla="*/ 0 h 150018"/>
                    <a:gd name="connsiteX3" fmla="*/ 235744 w 235744"/>
                    <a:gd name="connsiteY3" fmla="*/ 83343 h 150018"/>
                    <a:gd name="connsiteX4" fmla="*/ 173831 w 235744"/>
                    <a:gd name="connsiteY4" fmla="*/ 147637 h 150018"/>
                    <a:gd name="connsiteX0" fmla="*/ 54769 w 235744"/>
                    <a:gd name="connsiteY0" fmla="*/ 150018 h 157162"/>
                    <a:gd name="connsiteX1" fmla="*/ 0 w 235744"/>
                    <a:gd name="connsiteY1" fmla="*/ 83343 h 157162"/>
                    <a:gd name="connsiteX2" fmla="*/ 116681 w 235744"/>
                    <a:gd name="connsiteY2" fmla="*/ 0 h 157162"/>
                    <a:gd name="connsiteX3" fmla="*/ 235744 w 235744"/>
                    <a:gd name="connsiteY3" fmla="*/ 83343 h 157162"/>
                    <a:gd name="connsiteX4" fmla="*/ 159544 w 235744"/>
                    <a:gd name="connsiteY4" fmla="*/ 157162 h 157162"/>
                    <a:gd name="connsiteX0" fmla="*/ 71438 w 235744"/>
                    <a:gd name="connsiteY0" fmla="*/ 157161 h 157162"/>
                    <a:gd name="connsiteX1" fmla="*/ 0 w 235744"/>
                    <a:gd name="connsiteY1" fmla="*/ 83343 h 157162"/>
                    <a:gd name="connsiteX2" fmla="*/ 116681 w 235744"/>
                    <a:gd name="connsiteY2" fmla="*/ 0 h 157162"/>
                    <a:gd name="connsiteX3" fmla="*/ 235744 w 235744"/>
                    <a:gd name="connsiteY3" fmla="*/ 83343 h 157162"/>
                    <a:gd name="connsiteX4" fmla="*/ 159544 w 235744"/>
                    <a:gd name="connsiteY4" fmla="*/ 157162 h 157162"/>
                    <a:gd name="connsiteX0" fmla="*/ 73820 w 235744"/>
                    <a:gd name="connsiteY0" fmla="*/ 157161 h 157162"/>
                    <a:gd name="connsiteX1" fmla="*/ 0 w 235744"/>
                    <a:gd name="connsiteY1" fmla="*/ 83343 h 157162"/>
                    <a:gd name="connsiteX2" fmla="*/ 116681 w 235744"/>
                    <a:gd name="connsiteY2" fmla="*/ 0 h 157162"/>
                    <a:gd name="connsiteX3" fmla="*/ 235744 w 235744"/>
                    <a:gd name="connsiteY3" fmla="*/ 83343 h 157162"/>
                    <a:gd name="connsiteX4" fmla="*/ 159544 w 235744"/>
                    <a:gd name="connsiteY4" fmla="*/ 157162 h 157162"/>
                    <a:gd name="connsiteX0" fmla="*/ 73820 w 195263"/>
                    <a:gd name="connsiteY0" fmla="*/ 157161 h 157162"/>
                    <a:gd name="connsiteX1" fmla="*/ 0 w 195263"/>
                    <a:gd name="connsiteY1" fmla="*/ 83343 h 157162"/>
                    <a:gd name="connsiteX2" fmla="*/ 116681 w 195263"/>
                    <a:gd name="connsiteY2" fmla="*/ 0 h 157162"/>
                    <a:gd name="connsiteX3" fmla="*/ 195263 w 195263"/>
                    <a:gd name="connsiteY3" fmla="*/ 78580 h 157162"/>
                    <a:gd name="connsiteX4" fmla="*/ 159544 w 195263"/>
                    <a:gd name="connsiteY4" fmla="*/ 157162 h 157162"/>
                    <a:gd name="connsiteX0" fmla="*/ 30958 w 152401"/>
                    <a:gd name="connsiteY0" fmla="*/ 157161 h 157162"/>
                    <a:gd name="connsiteX1" fmla="*/ 0 w 152401"/>
                    <a:gd name="connsiteY1" fmla="*/ 85724 h 157162"/>
                    <a:gd name="connsiteX2" fmla="*/ 73819 w 152401"/>
                    <a:gd name="connsiteY2" fmla="*/ 0 h 157162"/>
                    <a:gd name="connsiteX3" fmla="*/ 152401 w 152401"/>
                    <a:gd name="connsiteY3" fmla="*/ 78580 h 157162"/>
                    <a:gd name="connsiteX4" fmla="*/ 116682 w 152401"/>
                    <a:gd name="connsiteY4" fmla="*/ 157162 h 157162"/>
                    <a:gd name="connsiteX0" fmla="*/ 30958 w 152401"/>
                    <a:gd name="connsiteY0" fmla="*/ 154780 h 154781"/>
                    <a:gd name="connsiteX1" fmla="*/ 0 w 152401"/>
                    <a:gd name="connsiteY1" fmla="*/ 83343 h 154781"/>
                    <a:gd name="connsiteX2" fmla="*/ 76200 w 152401"/>
                    <a:gd name="connsiteY2" fmla="*/ 0 h 154781"/>
                    <a:gd name="connsiteX3" fmla="*/ 152401 w 152401"/>
                    <a:gd name="connsiteY3" fmla="*/ 76199 h 154781"/>
                    <a:gd name="connsiteX4" fmla="*/ 116682 w 152401"/>
                    <a:gd name="connsiteY4" fmla="*/ 154781 h 154781"/>
                    <a:gd name="connsiteX0" fmla="*/ 26195 w 147638"/>
                    <a:gd name="connsiteY0" fmla="*/ 154780 h 154781"/>
                    <a:gd name="connsiteX1" fmla="*/ 0 w 147638"/>
                    <a:gd name="connsiteY1" fmla="*/ 76199 h 154781"/>
                    <a:gd name="connsiteX2" fmla="*/ 71437 w 147638"/>
                    <a:gd name="connsiteY2" fmla="*/ 0 h 154781"/>
                    <a:gd name="connsiteX3" fmla="*/ 147638 w 147638"/>
                    <a:gd name="connsiteY3" fmla="*/ 76199 h 154781"/>
                    <a:gd name="connsiteX4" fmla="*/ 111919 w 147638"/>
                    <a:gd name="connsiteY4" fmla="*/ 154781 h 154781"/>
                    <a:gd name="connsiteX0" fmla="*/ 28576 w 150019"/>
                    <a:gd name="connsiteY0" fmla="*/ 154780 h 154781"/>
                    <a:gd name="connsiteX1" fmla="*/ 0 w 150019"/>
                    <a:gd name="connsiteY1" fmla="*/ 76199 h 154781"/>
                    <a:gd name="connsiteX2" fmla="*/ 73818 w 150019"/>
                    <a:gd name="connsiteY2" fmla="*/ 0 h 154781"/>
                    <a:gd name="connsiteX3" fmla="*/ 150019 w 150019"/>
                    <a:gd name="connsiteY3" fmla="*/ 76199 h 154781"/>
                    <a:gd name="connsiteX4" fmla="*/ 114300 w 150019"/>
                    <a:gd name="connsiteY4" fmla="*/ 154781 h 154781"/>
                    <a:gd name="connsiteX0" fmla="*/ 30957 w 152400"/>
                    <a:gd name="connsiteY0" fmla="*/ 154780 h 154781"/>
                    <a:gd name="connsiteX1" fmla="*/ 0 w 152400"/>
                    <a:gd name="connsiteY1" fmla="*/ 78580 h 154781"/>
                    <a:gd name="connsiteX2" fmla="*/ 76199 w 152400"/>
                    <a:gd name="connsiteY2" fmla="*/ 0 h 154781"/>
                    <a:gd name="connsiteX3" fmla="*/ 152400 w 152400"/>
                    <a:gd name="connsiteY3" fmla="*/ 76199 h 154781"/>
                    <a:gd name="connsiteX4" fmla="*/ 116681 w 152400"/>
                    <a:gd name="connsiteY4" fmla="*/ 154781 h 154781"/>
                    <a:gd name="connsiteX0" fmla="*/ 35719 w 157162"/>
                    <a:gd name="connsiteY0" fmla="*/ 154780 h 154781"/>
                    <a:gd name="connsiteX1" fmla="*/ 0 w 157162"/>
                    <a:gd name="connsiteY1" fmla="*/ 78580 h 154781"/>
                    <a:gd name="connsiteX2" fmla="*/ 80961 w 157162"/>
                    <a:gd name="connsiteY2" fmla="*/ 0 h 154781"/>
                    <a:gd name="connsiteX3" fmla="*/ 157162 w 157162"/>
                    <a:gd name="connsiteY3" fmla="*/ 76199 h 154781"/>
                    <a:gd name="connsiteX4" fmla="*/ 121443 w 157162"/>
                    <a:gd name="connsiteY4" fmla="*/ 154781 h 154781"/>
                    <a:gd name="connsiteX0" fmla="*/ 28576 w 150019"/>
                    <a:gd name="connsiteY0" fmla="*/ 154780 h 154781"/>
                    <a:gd name="connsiteX1" fmla="*/ 0 w 150019"/>
                    <a:gd name="connsiteY1" fmla="*/ 78580 h 154781"/>
                    <a:gd name="connsiteX2" fmla="*/ 73818 w 150019"/>
                    <a:gd name="connsiteY2" fmla="*/ 0 h 154781"/>
                    <a:gd name="connsiteX3" fmla="*/ 150019 w 150019"/>
                    <a:gd name="connsiteY3" fmla="*/ 76199 h 154781"/>
                    <a:gd name="connsiteX4" fmla="*/ 114300 w 150019"/>
                    <a:gd name="connsiteY4" fmla="*/ 154781 h 154781"/>
                    <a:gd name="connsiteX0" fmla="*/ 28576 w 150019"/>
                    <a:gd name="connsiteY0" fmla="*/ 154780 h 154781"/>
                    <a:gd name="connsiteX1" fmla="*/ 0 w 150019"/>
                    <a:gd name="connsiteY1" fmla="*/ 80962 h 154781"/>
                    <a:gd name="connsiteX2" fmla="*/ 73818 w 150019"/>
                    <a:gd name="connsiteY2" fmla="*/ 0 h 154781"/>
                    <a:gd name="connsiteX3" fmla="*/ 150019 w 150019"/>
                    <a:gd name="connsiteY3" fmla="*/ 76199 h 154781"/>
                    <a:gd name="connsiteX4" fmla="*/ 114300 w 150019"/>
                    <a:gd name="connsiteY4" fmla="*/ 154781 h 154781"/>
                    <a:gd name="connsiteX0" fmla="*/ 28576 w 150019"/>
                    <a:gd name="connsiteY0" fmla="*/ 154780 h 154781"/>
                    <a:gd name="connsiteX1" fmla="*/ 0 w 150019"/>
                    <a:gd name="connsiteY1" fmla="*/ 73818 h 154781"/>
                    <a:gd name="connsiteX2" fmla="*/ 73818 w 150019"/>
                    <a:gd name="connsiteY2" fmla="*/ 0 h 154781"/>
                    <a:gd name="connsiteX3" fmla="*/ 150019 w 150019"/>
                    <a:gd name="connsiteY3" fmla="*/ 76199 h 154781"/>
                    <a:gd name="connsiteX4" fmla="*/ 114300 w 150019"/>
                    <a:gd name="connsiteY4" fmla="*/ 154781 h 154781"/>
                    <a:gd name="connsiteX0" fmla="*/ 30958 w 152401"/>
                    <a:gd name="connsiteY0" fmla="*/ 154780 h 154781"/>
                    <a:gd name="connsiteX1" fmla="*/ 0 w 152401"/>
                    <a:gd name="connsiteY1" fmla="*/ 73818 h 154781"/>
                    <a:gd name="connsiteX2" fmla="*/ 76200 w 152401"/>
                    <a:gd name="connsiteY2" fmla="*/ 0 h 154781"/>
                    <a:gd name="connsiteX3" fmla="*/ 152401 w 152401"/>
                    <a:gd name="connsiteY3" fmla="*/ 76199 h 154781"/>
                    <a:gd name="connsiteX4" fmla="*/ 116682 w 152401"/>
                    <a:gd name="connsiteY4" fmla="*/ 154781 h 154781"/>
                    <a:gd name="connsiteX0" fmla="*/ 30958 w 152401"/>
                    <a:gd name="connsiteY0" fmla="*/ 154780 h 154781"/>
                    <a:gd name="connsiteX1" fmla="*/ 0 w 152401"/>
                    <a:gd name="connsiteY1" fmla="*/ 73818 h 154781"/>
                    <a:gd name="connsiteX2" fmla="*/ 76200 w 152401"/>
                    <a:gd name="connsiteY2" fmla="*/ 0 h 154781"/>
                    <a:gd name="connsiteX3" fmla="*/ 152401 w 152401"/>
                    <a:gd name="connsiteY3" fmla="*/ 76199 h 154781"/>
                    <a:gd name="connsiteX4" fmla="*/ 116682 w 152401"/>
                    <a:gd name="connsiteY4" fmla="*/ 154781 h 154781"/>
                    <a:gd name="connsiteX0" fmla="*/ 33339 w 154782"/>
                    <a:gd name="connsiteY0" fmla="*/ 154780 h 154781"/>
                    <a:gd name="connsiteX1" fmla="*/ 0 w 154782"/>
                    <a:gd name="connsiteY1" fmla="*/ 78580 h 154781"/>
                    <a:gd name="connsiteX2" fmla="*/ 78581 w 154782"/>
                    <a:gd name="connsiteY2" fmla="*/ 0 h 154781"/>
                    <a:gd name="connsiteX3" fmla="*/ 154782 w 154782"/>
                    <a:gd name="connsiteY3" fmla="*/ 76199 h 154781"/>
                    <a:gd name="connsiteX4" fmla="*/ 119063 w 154782"/>
                    <a:gd name="connsiteY4" fmla="*/ 154781 h 154781"/>
                    <a:gd name="connsiteX0" fmla="*/ 28576 w 150019"/>
                    <a:gd name="connsiteY0" fmla="*/ 154780 h 154781"/>
                    <a:gd name="connsiteX1" fmla="*/ 0 w 150019"/>
                    <a:gd name="connsiteY1" fmla="*/ 76199 h 154781"/>
                    <a:gd name="connsiteX2" fmla="*/ 73818 w 150019"/>
                    <a:gd name="connsiteY2" fmla="*/ 0 h 154781"/>
                    <a:gd name="connsiteX3" fmla="*/ 150019 w 150019"/>
                    <a:gd name="connsiteY3" fmla="*/ 76199 h 154781"/>
                    <a:gd name="connsiteX4" fmla="*/ 114300 w 150019"/>
                    <a:gd name="connsiteY4" fmla="*/ 154781 h 154781"/>
                    <a:gd name="connsiteX0" fmla="*/ 30958 w 152401"/>
                    <a:gd name="connsiteY0" fmla="*/ 154780 h 154781"/>
                    <a:gd name="connsiteX1" fmla="*/ 0 w 152401"/>
                    <a:gd name="connsiteY1" fmla="*/ 73818 h 154781"/>
                    <a:gd name="connsiteX2" fmla="*/ 76200 w 152401"/>
                    <a:gd name="connsiteY2" fmla="*/ 0 h 154781"/>
                    <a:gd name="connsiteX3" fmla="*/ 152401 w 152401"/>
                    <a:gd name="connsiteY3" fmla="*/ 76199 h 154781"/>
                    <a:gd name="connsiteX4" fmla="*/ 116682 w 152401"/>
                    <a:gd name="connsiteY4" fmla="*/ 154781 h 154781"/>
                    <a:gd name="connsiteX0" fmla="*/ 30958 w 152401"/>
                    <a:gd name="connsiteY0" fmla="*/ 154780 h 154781"/>
                    <a:gd name="connsiteX1" fmla="*/ 0 w 152401"/>
                    <a:gd name="connsiteY1" fmla="*/ 76199 h 154781"/>
                    <a:gd name="connsiteX2" fmla="*/ 76200 w 152401"/>
                    <a:gd name="connsiteY2" fmla="*/ 0 h 154781"/>
                    <a:gd name="connsiteX3" fmla="*/ 152401 w 152401"/>
                    <a:gd name="connsiteY3" fmla="*/ 76199 h 154781"/>
                    <a:gd name="connsiteX4" fmla="*/ 116682 w 152401"/>
                    <a:gd name="connsiteY4" fmla="*/ 154781 h 154781"/>
                    <a:gd name="connsiteX0" fmla="*/ 35721 w 152401"/>
                    <a:gd name="connsiteY0" fmla="*/ 150017 h 154781"/>
                    <a:gd name="connsiteX1" fmla="*/ 0 w 152401"/>
                    <a:gd name="connsiteY1" fmla="*/ 76199 h 154781"/>
                    <a:gd name="connsiteX2" fmla="*/ 76200 w 152401"/>
                    <a:gd name="connsiteY2" fmla="*/ 0 h 154781"/>
                    <a:gd name="connsiteX3" fmla="*/ 152401 w 152401"/>
                    <a:gd name="connsiteY3" fmla="*/ 76199 h 154781"/>
                    <a:gd name="connsiteX4" fmla="*/ 116682 w 152401"/>
                    <a:gd name="connsiteY4" fmla="*/ 154781 h 154781"/>
                    <a:gd name="connsiteX0" fmla="*/ 35721 w 152401"/>
                    <a:gd name="connsiteY0" fmla="*/ 150017 h 154781"/>
                    <a:gd name="connsiteX1" fmla="*/ 0 w 152401"/>
                    <a:gd name="connsiteY1" fmla="*/ 76199 h 154781"/>
                    <a:gd name="connsiteX2" fmla="*/ 76200 w 152401"/>
                    <a:gd name="connsiteY2" fmla="*/ 0 h 154781"/>
                    <a:gd name="connsiteX3" fmla="*/ 152401 w 152401"/>
                    <a:gd name="connsiteY3" fmla="*/ 76199 h 154781"/>
                    <a:gd name="connsiteX4" fmla="*/ 123826 w 152401"/>
                    <a:gd name="connsiteY4" fmla="*/ 154781 h 154781"/>
                    <a:gd name="connsiteX0" fmla="*/ 35721 w 152401"/>
                    <a:gd name="connsiteY0" fmla="*/ 150017 h 152400"/>
                    <a:gd name="connsiteX1" fmla="*/ 0 w 152401"/>
                    <a:gd name="connsiteY1" fmla="*/ 76199 h 152400"/>
                    <a:gd name="connsiteX2" fmla="*/ 76200 w 152401"/>
                    <a:gd name="connsiteY2" fmla="*/ 0 h 152400"/>
                    <a:gd name="connsiteX3" fmla="*/ 152401 w 152401"/>
                    <a:gd name="connsiteY3" fmla="*/ 76199 h 152400"/>
                    <a:gd name="connsiteX4" fmla="*/ 121445 w 152401"/>
                    <a:gd name="connsiteY4" fmla="*/ 152400 h 152400"/>
                    <a:gd name="connsiteX0" fmla="*/ 35721 w 152401"/>
                    <a:gd name="connsiteY0" fmla="*/ 150017 h 150017"/>
                    <a:gd name="connsiteX1" fmla="*/ 0 w 152401"/>
                    <a:gd name="connsiteY1" fmla="*/ 76199 h 150017"/>
                    <a:gd name="connsiteX2" fmla="*/ 76200 w 152401"/>
                    <a:gd name="connsiteY2" fmla="*/ 0 h 150017"/>
                    <a:gd name="connsiteX3" fmla="*/ 152401 w 152401"/>
                    <a:gd name="connsiteY3" fmla="*/ 76199 h 150017"/>
                    <a:gd name="connsiteX4" fmla="*/ 119064 w 152401"/>
                    <a:gd name="connsiteY4" fmla="*/ 147638 h 150017"/>
                    <a:gd name="connsiteX0" fmla="*/ 35721 w 152401"/>
                    <a:gd name="connsiteY0" fmla="*/ 150017 h 150020"/>
                    <a:gd name="connsiteX1" fmla="*/ 0 w 152401"/>
                    <a:gd name="connsiteY1" fmla="*/ 76199 h 150020"/>
                    <a:gd name="connsiteX2" fmla="*/ 76200 w 152401"/>
                    <a:gd name="connsiteY2" fmla="*/ 0 h 150020"/>
                    <a:gd name="connsiteX3" fmla="*/ 152401 w 152401"/>
                    <a:gd name="connsiteY3" fmla="*/ 76199 h 150020"/>
                    <a:gd name="connsiteX4" fmla="*/ 116682 w 152401"/>
                    <a:gd name="connsiteY4" fmla="*/ 150020 h 150020"/>
                    <a:gd name="connsiteX0" fmla="*/ 35721 w 152401"/>
                    <a:gd name="connsiteY0" fmla="*/ 150017 h 150020"/>
                    <a:gd name="connsiteX1" fmla="*/ 0 w 152401"/>
                    <a:gd name="connsiteY1" fmla="*/ 76199 h 150020"/>
                    <a:gd name="connsiteX2" fmla="*/ 76200 w 152401"/>
                    <a:gd name="connsiteY2" fmla="*/ 0 h 150020"/>
                    <a:gd name="connsiteX3" fmla="*/ 152401 w 152401"/>
                    <a:gd name="connsiteY3" fmla="*/ 76199 h 150020"/>
                    <a:gd name="connsiteX4" fmla="*/ 116682 w 152401"/>
                    <a:gd name="connsiteY4" fmla="*/ 150020 h 150020"/>
                    <a:gd name="connsiteX0" fmla="*/ 35721 w 152401"/>
                    <a:gd name="connsiteY0" fmla="*/ 150017 h 150020"/>
                    <a:gd name="connsiteX1" fmla="*/ 0 w 152401"/>
                    <a:gd name="connsiteY1" fmla="*/ 76199 h 150020"/>
                    <a:gd name="connsiteX2" fmla="*/ 76200 w 152401"/>
                    <a:gd name="connsiteY2" fmla="*/ 0 h 150020"/>
                    <a:gd name="connsiteX3" fmla="*/ 152401 w 152401"/>
                    <a:gd name="connsiteY3" fmla="*/ 76199 h 150020"/>
                    <a:gd name="connsiteX4" fmla="*/ 116682 w 152401"/>
                    <a:gd name="connsiteY4" fmla="*/ 150020 h 150020"/>
                    <a:gd name="connsiteX0" fmla="*/ 35721 w 152401"/>
                    <a:gd name="connsiteY0" fmla="*/ 150017 h 150020"/>
                    <a:gd name="connsiteX1" fmla="*/ 0 w 152401"/>
                    <a:gd name="connsiteY1" fmla="*/ 76199 h 150020"/>
                    <a:gd name="connsiteX2" fmla="*/ 76200 w 152401"/>
                    <a:gd name="connsiteY2" fmla="*/ 0 h 150020"/>
                    <a:gd name="connsiteX3" fmla="*/ 152401 w 152401"/>
                    <a:gd name="connsiteY3" fmla="*/ 76199 h 150020"/>
                    <a:gd name="connsiteX4" fmla="*/ 116682 w 152401"/>
                    <a:gd name="connsiteY4" fmla="*/ 150020 h 150020"/>
                    <a:gd name="connsiteX0" fmla="*/ 35721 w 152401"/>
                    <a:gd name="connsiteY0" fmla="*/ 150017 h 150020"/>
                    <a:gd name="connsiteX1" fmla="*/ 0 w 152401"/>
                    <a:gd name="connsiteY1" fmla="*/ 76199 h 150020"/>
                    <a:gd name="connsiteX2" fmla="*/ 76200 w 152401"/>
                    <a:gd name="connsiteY2" fmla="*/ 0 h 150020"/>
                    <a:gd name="connsiteX3" fmla="*/ 152401 w 152401"/>
                    <a:gd name="connsiteY3" fmla="*/ 76199 h 150020"/>
                    <a:gd name="connsiteX4" fmla="*/ 116682 w 152401"/>
                    <a:gd name="connsiteY4" fmla="*/ 150020 h 150020"/>
                    <a:gd name="connsiteX0" fmla="*/ 35721 w 153268"/>
                    <a:gd name="connsiteY0" fmla="*/ 150017 h 150020"/>
                    <a:gd name="connsiteX1" fmla="*/ 0 w 153268"/>
                    <a:gd name="connsiteY1" fmla="*/ 76199 h 150020"/>
                    <a:gd name="connsiteX2" fmla="*/ 76200 w 153268"/>
                    <a:gd name="connsiteY2" fmla="*/ 0 h 150020"/>
                    <a:gd name="connsiteX3" fmla="*/ 152401 w 153268"/>
                    <a:gd name="connsiteY3" fmla="*/ 76199 h 150020"/>
                    <a:gd name="connsiteX4" fmla="*/ 116682 w 153268"/>
                    <a:gd name="connsiteY4" fmla="*/ 150020 h 150020"/>
                    <a:gd name="connsiteX0" fmla="*/ 35721 w 153268"/>
                    <a:gd name="connsiteY0" fmla="*/ 150017 h 150020"/>
                    <a:gd name="connsiteX1" fmla="*/ 0 w 153268"/>
                    <a:gd name="connsiteY1" fmla="*/ 76199 h 150020"/>
                    <a:gd name="connsiteX2" fmla="*/ 76200 w 153268"/>
                    <a:gd name="connsiteY2" fmla="*/ 0 h 150020"/>
                    <a:gd name="connsiteX3" fmla="*/ 152401 w 153268"/>
                    <a:gd name="connsiteY3" fmla="*/ 76199 h 150020"/>
                    <a:gd name="connsiteX4" fmla="*/ 116682 w 153268"/>
                    <a:gd name="connsiteY4" fmla="*/ 150020 h 150020"/>
                    <a:gd name="connsiteX0" fmla="*/ 35721 w 153268"/>
                    <a:gd name="connsiteY0" fmla="*/ 150017 h 150020"/>
                    <a:gd name="connsiteX1" fmla="*/ 0 w 153268"/>
                    <a:gd name="connsiteY1" fmla="*/ 76199 h 150020"/>
                    <a:gd name="connsiteX2" fmla="*/ 76200 w 153268"/>
                    <a:gd name="connsiteY2" fmla="*/ 0 h 150020"/>
                    <a:gd name="connsiteX3" fmla="*/ 152401 w 153268"/>
                    <a:gd name="connsiteY3" fmla="*/ 76199 h 150020"/>
                    <a:gd name="connsiteX4" fmla="*/ 116682 w 153268"/>
                    <a:gd name="connsiteY4" fmla="*/ 150020 h 150020"/>
                    <a:gd name="connsiteX0" fmla="*/ 35721 w 153268"/>
                    <a:gd name="connsiteY0" fmla="*/ 150017 h 150020"/>
                    <a:gd name="connsiteX1" fmla="*/ 0 w 153268"/>
                    <a:gd name="connsiteY1" fmla="*/ 76199 h 150020"/>
                    <a:gd name="connsiteX2" fmla="*/ 76200 w 153268"/>
                    <a:gd name="connsiteY2" fmla="*/ 0 h 150020"/>
                    <a:gd name="connsiteX3" fmla="*/ 152401 w 153268"/>
                    <a:gd name="connsiteY3" fmla="*/ 76199 h 150020"/>
                    <a:gd name="connsiteX4" fmla="*/ 116682 w 153268"/>
                    <a:gd name="connsiteY4" fmla="*/ 150020 h 150020"/>
                    <a:gd name="connsiteX0" fmla="*/ 35721 w 153268"/>
                    <a:gd name="connsiteY0" fmla="*/ 150017 h 150020"/>
                    <a:gd name="connsiteX1" fmla="*/ 0 w 153268"/>
                    <a:gd name="connsiteY1" fmla="*/ 76199 h 150020"/>
                    <a:gd name="connsiteX2" fmla="*/ 76200 w 153268"/>
                    <a:gd name="connsiteY2" fmla="*/ 0 h 150020"/>
                    <a:gd name="connsiteX3" fmla="*/ 152401 w 153268"/>
                    <a:gd name="connsiteY3" fmla="*/ 76199 h 150020"/>
                    <a:gd name="connsiteX4" fmla="*/ 116682 w 153268"/>
                    <a:gd name="connsiteY4" fmla="*/ 150020 h 150020"/>
                    <a:gd name="connsiteX0" fmla="*/ 35721 w 153268"/>
                    <a:gd name="connsiteY0" fmla="*/ 150017 h 150020"/>
                    <a:gd name="connsiteX1" fmla="*/ 0 w 153268"/>
                    <a:gd name="connsiteY1" fmla="*/ 76199 h 150020"/>
                    <a:gd name="connsiteX2" fmla="*/ 76200 w 153268"/>
                    <a:gd name="connsiteY2" fmla="*/ 0 h 150020"/>
                    <a:gd name="connsiteX3" fmla="*/ 152401 w 153268"/>
                    <a:gd name="connsiteY3" fmla="*/ 76199 h 150020"/>
                    <a:gd name="connsiteX4" fmla="*/ 116682 w 153268"/>
                    <a:gd name="connsiteY4" fmla="*/ 150020 h 150020"/>
                    <a:gd name="connsiteX0" fmla="*/ 0 w 117547"/>
                    <a:gd name="connsiteY0" fmla="*/ 150017 h 150020"/>
                    <a:gd name="connsiteX1" fmla="*/ 40479 w 117547"/>
                    <a:gd name="connsiteY1" fmla="*/ 0 h 150020"/>
                    <a:gd name="connsiteX2" fmla="*/ 116680 w 117547"/>
                    <a:gd name="connsiteY2" fmla="*/ 76199 h 150020"/>
                    <a:gd name="connsiteX3" fmla="*/ 80961 w 117547"/>
                    <a:gd name="connsiteY3" fmla="*/ 150020 h 150020"/>
                    <a:gd name="connsiteX0" fmla="*/ 0 w 77068"/>
                    <a:gd name="connsiteY0" fmla="*/ 0 h 150020"/>
                    <a:gd name="connsiteX1" fmla="*/ 76201 w 77068"/>
                    <a:gd name="connsiteY1" fmla="*/ 76199 h 150020"/>
                    <a:gd name="connsiteX2" fmla="*/ 40482 w 77068"/>
                    <a:gd name="connsiteY2" fmla="*/ 150020 h 15002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77068" h="150020">
                      <a:moveTo>
                        <a:pt x="0" y="0"/>
                      </a:moveTo>
                      <a:cubicBezTo>
                        <a:pt x="77787" y="1588"/>
                        <a:pt x="79376" y="29368"/>
                        <a:pt x="76201" y="76199"/>
                      </a:cubicBezTo>
                      <a:cubicBezTo>
                        <a:pt x="71439" y="131762"/>
                        <a:pt x="52388" y="125413"/>
                        <a:pt x="40482" y="150020"/>
                      </a:cubicBezTo>
                    </a:path>
                  </a:pathLst>
                </a:custGeom>
                <a:noFill/>
                <a:ln w="25400">
                  <a:solidFill>
                    <a:srgbClr val="6969B6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CA" dirty="0"/>
                </a:p>
              </p:txBody>
            </p:sp>
          </p:grpSp>
          <p:grpSp>
            <p:nvGrpSpPr>
              <p:cNvPr id="57" name="Group 56"/>
              <p:cNvGrpSpPr/>
              <p:nvPr/>
            </p:nvGrpSpPr>
            <p:grpSpPr>
              <a:xfrm rot="3840000">
                <a:off x="1087386" y="2200851"/>
                <a:ext cx="153024" cy="150020"/>
                <a:chOff x="534893" y="1981085"/>
                <a:chExt cx="153024" cy="150020"/>
              </a:xfrm>
            </p:grpSpPr>
            <p:sp>
              <p:nvSpPr>
                <p:cNvPr id="63" name="Freeform 62"/>
                <p:cNvSpPr/>
                <p:nvPr/>
              </p:nvSpPr>
              <p:spPr>
                <a:xfrm>
                  <a:off x="610849" y="1981085"/>
                  <a:ext cx="77068" cy="150020"/>
                </a:xfrm>
                <a:custGeom>
                  <a:avLst/>
                  <a:gdLst>
                    <a:gd name="connsiteX0" fmla="*/ 0 w 295275"/>
                    <a:gd name="connsiteY0" fmla="*/ 152400 h 152400"/>
                    <a:gd name="connsiteX1" fmla="*/ 0 w 295275"/>
                    <a:gd name="connsiteY1" fmla="*/ 152400 h 152400"/>
                    <a:gd name="connsiteX2" fmla="*/ 66675 w 295275"/>
                    <a:gd name="connsiteY2" fmla="*/ 123825 h 152400"/>
                    <a:gd name="connsiteX3" fmla="*/ 38100 w 295275"/>
                    <a:gd name="connsiteY3" fmla="*/ 47625 h 152400"/>
                    <a:gd name="connsiteX4" fmla="*/ 142875 w 295275"/>
                    <a:gd name="connsiteY4" fmla="*/ 0 h 152400"/>
                    <a:gd name="connsiteX5" fmla="*/ 238125 w 295275"/>
                    <a:gd name="connsiteY5" fmla="*/ 47625 h 152400"/>
                    <a:gd name="connsiteX6" fmla="*/ 209550 w 295275"/>
                    <a:gd name="connsiteY6" fmla="*/ 133350 h 152400"/>
                    <a:gd name="connsiteX7" fmla="*/ 295275 w 295275"/>
                    <a:gd name="connsiteY7" fmla="*/ 152400 h 152400"/>
                    <a:gd name="connsiteX0" fmla="*/ 0 w 277485"/>
                    <a:gd name="connsiteY0" fmla="*/ 152400 h 163073"/>
                    <a:gd name="connsiteX1" fmla="*/ 0 w 277485"/>
                    <a:gd name="connsiteY1" fmla="*/ 152400 h 163073"/>
                    <a:gd name="connsiteX2" fmla="*/ 66675 w 277485"/>
                    <a:gd name="connsiteY2" fmla="*/ 123825 h 163073"/>
                    <a:gd name="connsiteX3" fmla="*/ 38100 w 277485"/>
                    <a:gd name="connsiteY3" fmla="*/ 47625 h 163073"/>
                    <a:gd name="connsiteX4" fmla="*/ 142875 w 277485"/>
                    <a:gd name="connsiteY4" fmla="*/ 0 h 163073"/>
                    <a:gd name="connsiteX5" fmla="*/ 238125 w 277485"/>
                    <a:gd name="connsiteY5" fmla="*/ 47625 h 163073"/>
                    <a:gd name="connsiteX6" fmla="*/ 209550 w 277485"/>
                    <a:gd name="connsiteY6" fmla="*/ 133350 h 163073"/>
                    <a:gd name="connsiteX7" fmla="*/ 277485 w 277485"/>
                    <a:gd name="connsiteY7" fmla="*/ 163073 h 163073"/>
                    <a:gd name="connsiteX0" fmla="*/ 0 w 277485"/>
                    <a:gd name="connsiteY0" fmla="*/ 152400 h 163073"/>
                    <a:gd name="connsiteX1" fmla="*/ 21348 w 277485"/>
                    <a:gd name="connsiteY1" fmla="*/ 141726 h 163073"/>
                    <a:gd name="connsiteX2" fmla="*/ 66675 w 277485"/>
                    <a:gd name="connsiteY2" fmla="*/ 123825 h 163073"/>
                    <a:gd name="connsiteX3" fmla="*/ 38100 w 277485"/>
                    <a:gd name="connsiteY3" fmla="*/ 47625 h 163073"/>
                    <a:gd name="connsiteX4" fmla="*/ 142875 w 277485"/>
                    <a:gd name="connsiteY4" fmla="*/ 0 h 163073"/>
                    <a:gd name="connsiteX5" fmla="*/ 238125 w 277485"/>
                    <a:gd name="connsiteY5" fmla="*/ 47625 h 163073"/>
                    <a:gd name="connsiteX6" fmla="*/ 209550 w 277485"/>
                    <a:gd name="connsiteY6" fmla="*/ 133350 h 163073"/>
                    <a:gd name="connsiteX7" fmla="*/ 277485 w 277485"/>
                    <a:gd name="connsiteY7" fmla="*/ 163073 h 163073"/>
                    <a:gd name="connsiteX0" fmla="*/ 35654 w 256212"/>
                    <a:gd name="connsiteY0" fmla="*/ 163073 h 163073"/>
                    <a:gd name="connsiteX1" fmla="*/ 75 w 256212"/>
                    <a:gd name="connsiteY1" fmla="*/ 141726 h 163073"/>
                    <a:gd name="connsiteX2" fmla="*/ 45402 w 256212"/>
                    <a:gd name="connsiteY2" fmla="*/ 123825 h 163073"/>
                    <a:gd name="connsiteX3" fmla="*/ 16827 w 256212"/>
                    <a:gd name="connsiteY3" fmla="*/ 47625 h 163073"/>
                    <a:gd name="connsiteX4" fmla="*/ 121602 w 256212"/>
                    <a:gd name="connsiteY4" fmla="*/ 0 h 163073"/>
                    <a:gd name="connsiteX5" fmla="*/ 216852 w 256212"/>
                    <a:gd name="connsiteY5" fmla="*/ 47625 h 163073"/>
                    <a:gd name="connsiteX6" fmla="*/ 188277 w 256212"/>
                    <a:gd name="connsiteY6" fmla="*/ 133350 h 163073"/>
                    <a:gd name="connsiteX7" fmla="*/ 256212 w 256212"/>
                    <a:gd name="connsiteY7" fmla="*/ 163073 h 163073"/>
                    <a:gd name="connsiteX0" fmla="*/ 0 w 256137"/>
                    <a:gd name="connsiteY0" fmla="*/ 141726 h 163073"/>
                    <a:gd name="connsiteX1" fmla="*/ 45327 w 256137"/>
                    <a:gd name="connsiteY1" fmla="*/ 123825 h 163073"/>
                    <a:gd name="connsiteX2" fmla="*/ 16752 w 256137"/>
                    <a:gd name="connsiteY2" fmla="*/ 47625 h 163073"/>
                    <a:gd name="connsiteX3" fmla="*/ 121527 w 256137"/>
                    <a:gd name="connsiteY3" fmla="*/ 0 h 163073"/>
                    <a:gd name="connsiteX4" fmla="*/ 216777 w 256137"/>
                    <a:gd name="connsiteY4" fmla="*/ 47625 h 163073"/>
                    <a:gd name="connsiteX5" fmla="*/ 188202 w 256137"/>
                    <a:gd name="connsiteY5" fmla="*/ 133350 h 163073"/>
                    <a:gd name="connsiteX6" fmla="*/ 256137 w 256137"/>
                    <a:gd name="connsiteY6" fmla="*/ 163073 h 163073"/>
                    <a:gd name="connsiteX0" fmla="*/ 8153 w 239385"/>
                    <a:gd name="connsiteY0" fmla="*/ 152400 h 163073"/>
                    <a:gd name="connsiteX1" fmla="*/ 28575 w 239385"/>
                    <a:gd name="connsiteY1" fmla="*/ 123825 h 163073"/>
                    <a:gd name="connsiteX2" fmla="*/ 0 w 239385"/>
                    <a:gd name="connsiteY2" fmla="*/ 47625 h 163073"/>
                    <a:gd name="connsiteX3" fmla="*/ 104775 w 239385"/>
                    <a:gd name="connsiteY3" fmla="*/ 0 h 163073"/>
                    <a:gd name="connsiteX4" fmla="*/ 200025 w 239385"/>
                    <a:gd name="connsiteY4" fmla="*/ 47625 h 163073"/>
                    <a:gd name="connsiteX5" fmla="*/ 171450 w 239385"/>
                    <a:gd name="connsiteY5" fmla="*/ 133350 h 163073"/>
                    <a:gd name="connsiteX6" fmla="*/ 239385 w 239385"/>
                    <a:gd name="connsiteY6" fmla="*/ 163073 h 163073"/>
                    <a:gd name="connsiteX0" fmla="*/ 8153 w 239385"/>
                    <a:gd name="connsiteY0" fmla="*/ 152400 h 163073"/>
                    <a:gd name="connsiteX1" fmla="*/ 35719 w 239385"/>
                    <a:gd name="connsiteY1" fmla="*/ 138112 h 163073"/>
                    <a:gd name="connsiteX2" fmla="*/ 0 w 239385"/>
                    <a:gd name="connsiteY2" fmla="*/ 47625 h 163073"/>
                    <a:gd name="connsiteX3" fmla="*/ 104775 w 239385"/>
                    <a:gd name="connsiteY3" fmla="*/ 0 h 163073"/>
                    <a:gd name="connsiteX4" fmla="*/ 200025 w 239385"/>
                    <a:gd name="connsiteY4" fmla="*/ 47625 h 163073"/>
                    <a:gd name="connsiteX5" fmla="*/ 171450 w 239385"/>
                    <a:gd name="connsiteY5" fmla="*/ 133350 h 163073"/>
                    <a:gd name="connsiteX6" fmla="*/ 239385 w 239385"/>
                    <a:gd name="connsiteY6" fmla="*/ 163073 h 163073"/>
                    <a:gd name="connsiteX0" fmla="*/ 35719 w 239385"/>
                    <a:gd name="connsiteY0" fmla="*/ 138112 h 163073"/>
                    <a:gd name="connsiteX1" fmla="*/ 0 w 239385"/>
                    <a:gd name="connsiteY1" fmla="*/ 47625 h 163073"/>
                    <a:gd name="connsiteX2" fmla="*/ 104775 w 239385"/>
                    <a:gd name="connsiteY2" fmla="*/ 0 h 163073"/>
                    <a:gd name="connsiteX3" fmla="*/ 200025 w 239385"/>
                    <a:gd name="connsiteY3" fmla="*/ 47625 h 163073"/>
                    <a:gd name="connsiteX4" fmla="*/ 171450 w 239385"/>
                    <a:gd name="connsiteY4" fmla="*/ 133350 h 163073"/>
                    <a:gd name="connsiteX5" fmla="*/ 239385 w 239385"/>
                    <a:gd name="connsiteY5" fmla="*/ 163073 h 163073"/>
                    <a:gd name="connsiteX0" fmla="*/ 45244 w 239385"/>
                    <a:gd name="connsiteY0" fmla="*/ 138112 h 163073"/>
                    <a:gd name="connsiteX1" fmla="*/ 0 w 239385"/>
                    <a:gd name="connsiteY1" fmla="*/ 47625 h 163073"/>
                    <a:gd name="connsiteX2" fmla="*/ 104775 w 239385"/>
                    <a:gd name="connsiteY2" fmla="*/ 0 h 163073"/>
                    <a:gd name="connsiteX3" fmla="*/ 200025 w 239385"/>
                    <a:gd name="connsiteY3" fmla="*/ 47625 h 163073"/>
                    <a:gd name="connsiteX4" fmla="*/ 171450 w 239385"/>
                    <a:gd name="connsiteY4" fmla="*/ 133350 h 163073"/>
                    <a:gd name="connsiteX5" fmla="*/ 239385 w 239385"/>
                    <a:gd name="connsiteY5" fmla="*/ 163073 h 163073"/>
                    <a:gd name="connsiteX0" fmla="*/ 45244 w 200025"/>
                    <a:gd name="connsiteY0" fmla="*/ 138112 h 138112"/>
                    <a:gd name="connsiteX1" fmla="*/ 0 w 200025"/>
                    <a:gd name="connsiteY1" fmla="*/ 47625 h 138112"/>
                    <a:gd name="connsiteX2" fmla="*/ 104775 w 200025"/>
                    <a:gd name="connsiteY2" fmla="*/ 0 h 138112"/>
                    <a:gd name="connsiteX3" fmla="*/ 200025 w 200025"/>
                    <a:gd name="connsiteY3" fmla="*/ 47625 h 138112"/>
                    <a:gd name="connsiteX4" fmla="*/ 171450 w 200025"/>
                    <a:gd name="connsiteY4" fmla="*/ 133350 h 138112"/>
                    <a:gd name="connsiteX0" fmla="*/ 45244 w 200025"/>
                    <a:gd name="connsiteY0" fmla="*/ 138112 h 138112"/>
                    <a:gd name="connsiteX1" fmla="*/ 0 w 200025"/>
                    <a:gd name="connsiteY1" fmla="*/ 47625 h 138112"/>
                    <a:gd name="connsiteX2" fmla="*/ 104775 w 200025"/>
                    <a:gd name="connsiteY2" fmla="*/ 0 h 138112"/>
                    <a:gd name="connsiteX3" fmla="*/ 200025 w 200025"/>
                    <a:gd name="connsiteY3" fmla="*/ 47625 h 138112"/>
                    <a:gd name="connsiteX4" fmla="*/ 164306 w 200025"/>
                    <a:gd name="connsiteY4" fmla="*/ 135731 h 138112"/>
                    <a:gd name="connsiteX0" fmla="*/ 45244 w 200025"/>
                    <a:gd name="connsiteY0" fmla="*/ 150018 h 150018"/>
                    <a:gd name="connsiteX1" fmla="*/ 0 w 200025"/>
                    <a:gd name="connsiteY1" fmla="*/ 59531 h 150018"/>
                    <a:gd name="connsiteX2" fmla="*/ 107156 w 200025"/>
                    <a:gd name="connsiteY2" fmla="*/ 0 h 150018"/>
                    <a:gd name="connsiteX3" fmla="*/ 200025 w 200025"/>
                    <a:gd name="connsiteY3" fmla="*/ 59531 h 150018"/>
                    <a:gd name="connsiteX4" fmla="*/ 164306 w 200025"/>
                    <a:gd name="connsiteY4" fmla="*/ 147637 h 150018"/>
                    <a:gd name="connsiteX0" fmla="*/ 45244 w 216694"/>
                    <a:gd name="connsiteY0" fmla="*/ 150018 h 150018"/>
                    <a:gd name="connsiteX1" fmla="*/ 0 w 216694"/>
                    <a:gd name="connsiteY1" fmla="*/ 59531 h 150018"/>
                    <a:gd name="connsiteX2" fmla="*/ 107156 w 216694"/>
                    <a:gd name="connsiteY2" fmla="*/ 0 h 150018"/>
                    <a:gd name="connsiteX3" fmla="*/ 216694 w 216694"/>
                    <a:gd name="connsiteY3" fmla="*/ 80962 h 150018"/>
                    <a:gd name="connsiteX4" fmla="*/ 164306 w 216694"/>
                    <a:gd name="connsiteY4" fmla="*/ 147637 h 150018"/>
                    <a:gd name="connsiteX0" fmla="*/ 45244 w 226219"/>
                    <a:gd name="connsiteY0" fmla="*/ 150018 h 150018"/>
                    <a:gd name="connsiteX1" fmla="*/ 0 w 226219"/>
                    <a:gd name="connsiteY1" fmla="*/ 59531 h 150018"/>
                    <a:gd name="connsiteX2" fmla="*/ 107156 w 226219"/>
                    <a:gd name="connsiteY2" fmla="*/ 0 h 150018"/>
                    <a:gd name="connsiteX3" fmla="*/ 226219 w 226219"/>
                    <a:gd name="connsiteY3" fmla="*/ 83343 h 150018"/>
                    <a:gd name="connsiteX4" fmla="*/ 164306 w 226219"/>
                    <a:gd name="connsiteY4" fmla="*/ 147637 h 150018"/>
                    <a:gd name="connsiteX0" fmla="*/ 54769 w 235744"/>
                    <a:gd name="connsiteY0" fmla="*/ 150018 h 150018"/>
                    <a:gd name="connsiteX1" fmla="*/ 0 w 235744"/>
                    <a:gd name="connsiteY1" fmla="*/ 83343 h 150018"/>
                    <a:gd name="connsiteX2" fmla="*/ 116681 w 235744"/>
                    <a:gd name="connsiteY2" fmla="*/ 0 h 150018"/>
                    <a:gd name="connsiteX3" fmla="*/ 235744 w 235744"/>
                    <a:gd name="connsiteY3" fmla="*/ 83343 h 150018"/>
                    <a:gd name="connsiteX4" fmla="*/ 173831 w 235744"/>
                    <a:gd name="connsiteY4" fmla="*/ 147637 h 150018"/>
                    <a:gd name="connsiteX0" fmla="*/ 54769 w 235744"/>
                    <a:gd name="connsiteY0" fmla="*/ 150018 h 157162"/>
                    <a:gd name="connsiteX1" fmla="*/ 0 w 235744"/>
                    <a:gd name="connsiteY1" fmla="*/ 83343 h 157162"/>
                    <a:gd name="connsiteX2" fmla="*/ 116681 w 235744"/>
                    <a:gd name="connsiteY2" fmla="*/ 0 h 157162"/>
                    <a:gd name="connsiteX3" fmla="*/ 235744 w 235744"/>
                    <a:gd name="connsiteY3" fmla="*/ 83343 h 157162"/>
                    <a:gd name="connsiteX4" fmla="*/ 159544 w 235744"/>
                    <a:gd name="connsiteY4" fmla="*/ 157162 h 157162"/>
                    <a:gd name="connsiteX0" fmla="*/ 71438 w 235744"/>
                    <a:gd name="connsiteY0" fmla="*/ 157161 h 157162"/>
                    <a:gd name="connsiteX1" fmla="*/ 0 w 235744"/>
                    <a:gd name="connsiteY1" fmla="*/ 83343 h 157162"/>
                    <a:gd name="connsiteX2" fmla="*/ 116681 w 235744"/>
                    <a:gd name="connsiteY2" fmla="*/ 0 h 157162"/>
                    <a:gd name="connsiteX3" fmla="*/ 235744 w 235744"/>
                    <a:gd name="connsiteY3" fmla="*/ 83343 h 157162"/>
                    <a:gd name="connsiteX4" fmla="*/ 159544 w 235744"/>
                    <a:gd name="connsiteY4" fmla="*/ 157162 h 157162"/>
                    <a:gd name="connsiteX0" fmla="*/ 73820 w 235744"/>
                    <a:gd name="connsiteY0" fmla="*/ 157161 h 157162"/>
                    <a:gd name="connsiteX1" fmla="*/ 0 w 235744"/>
                    <a:gd name="connsiteY1" fmla="*/ 83343 h 157162"/>
                    <a:gd name="connsiteX2" fmla="*/ 116681 w 235744"/>
                    <a:gd name="connsiteY2" fmla="*/ 0 h 157162"/>
                    <a:gd name="connsiteX3" fmla="*/ 235744 w 235744"/>
                    <a:gd name="connsiteY3" fmla="*/ 83343 h 157162"/>
                    <a:gd name="connsiteX4" fmla="*/ 159544 w 235744"/>
                    <a:gd name="connsiteY4" fmla="*/ 157162 h 157162"/>
                    <a:gd name="connsiteX0" fmla="*/ 73820 w 195263"/>
                    <a:gd name="connsiteY0" fmla="*/ 157161 h 157162"/>
                    <a:gd name="connsiteX1" fmla="*/ 0 w 195263"/>
                    <a:gd name="connsiteY1" fmla="*/ 83343 h 157162"/>
                    <a:gd name="connsiteX2" fmla="*/ 116681 w 195263"/>
                    <a:gd name="connsiteY2" fmla="*/ 0 h 157162"/>
                    <a:gd name="connsiteX3" fmla="*/ 195263 w 195263"/>
                    <a:gd name="connsiteY3" fmla="*/ 78580 h 157162"/>
                    <a:gd name="connsiteX4" fmla="*/ 159544 w 195263"/>
                    <a:gd name="connsiteY4" fmla="*/ 157162 h 157162"/>
                    <a:gd name="connsiteX0" fmla="*/ 30958 w 152401"/>
                    <a:gd name="connsiteY0" fmla="*/ 157161 h 157162"/>
                    <a:gd name="connsiteX1" fmla="*/ 0 w 152401"/>
                    <a:gd name="connsiteY1" fmla="*/ 85724 h 157162"/>
                    <a:gd name="connsiteX2" fmla="*/ 73819 w 152401"/>
                    <a:gd name="connsiteY2" fmla="*/ 0 h 157162"/>
                    <a:gd name="connsiteX3" fmla="*/ 152401 w 152401"/>
                    <a:gd name="connsiteY3" fmla="*/ 78580 h 157162"/>
                    <a:gd name="connsiteX4" fmla="*/ 116682 w 152401"/>
                    <a:gd name="connsiteY4" fmla="*/ 157162 h 157162"/>
                    <a:gd name="connsiteX0" fmla="*/ 30958 w 152401"/>
                    <a:gd name="connsiteY0" fmla="*/ 154780 h 154781"/>
                    <a:gd name="connsiteX1" fmla="*/ 0 w 152401"/>
                    <a:gd name="connsiteY1" fmla="*/ 83343 h 154781"/>
                    <a:gd name="connsiteX2" fmla="*/ 76200 w 152401"/>
                    <a:gd name="connsiteY2" fmla="*/ 0 h 154781"/>
                    <a:gd name="connsiteX3" fmla="*/ 152401 w 152401"/>
                    <a:gd name="connsiteY3" fmla="*/ 76199 h 154781"/>
                    <a:gd name="connsiteX4" fmla="*/ 116682 w 152401"/>
                    <a:gd name="connsiteY4" fmla="*/ 154781 h 154781"/>
                    <a:gd name="connsiteX0" fmla="*/ 26195 w 147638"/>
                    <a:gd name="connsiteY0" fmla="*/ 154780 h 154781"/>
                    <a:gd name="connsiteX1" fmla="*/ 0 w 147638"/>
                    <a:gd name="connsiteY1" fmla="*/ 76199 h 154781"/>
                    <a:gd name="connsiteX2" fmla="*/ 71437 w 147638"/>
                    <a:gd name="connsiteY2" fmla="*/ 0 h 154781"/>
                    <a:gd name="connsiteX3" fmla="*/ 147638 w 147638"/>
                    <a:gd name="connsiteY3" fmla="*/ 76199 h 154781"/>
                    <a:gd name="connsiteX4" fmla="*/ 111919 w 147638"/>
                    <a:gd name="connsiteY4" fmla="*/ 154781 h 154781"/>
                    <a:gd name="connsiteX0" fmla="*/ 28576 w 150019"/>
                    <a:gd name="connsiteY0" fmla="*/ 154780 h 154781"/>
                    <a:gd name="connsiteX1" fmla="*/ 0 w 150019"/>
                    <a:gd name="connsiteY1" fmla="*/ 76199 h 154781"/>
                    <a:gd name="connsiteX2" fmla="*/ 73818 w 150019"/>
                    <a:gd name="connsiteY2" fmla="*/ 0 h 154781"/>
                    <a:gd name="connsiteX3" fmla="*/ 150019 w 150019"/>
                    <a:gd name="connsiteY3" fmla="*/ 76199 h 154781"/>
                    <a:gd name="connsiteX4" fmla="*/ 114300 w 150019"/>
                    <a:gd name="connsiteY4" fmla="*/ 154781 h 154781"/>
                    <a:gd name="connsiteX0" fmla="*/ 30957 w 152400"/>
                    <a:gd name="connsiteY0" fmla="*/ 154780 h 154781"/>
                    <a:gd name="connsiteX1" fmla="*/ 0 w 152400"/>
                    <a:gd name="connsiteY1" fmla="*/ 78580 h 154781"/>
                    <a:gd name="connsiteX2" fmla="*/ 76199 w 152400"/>
                    <a:gd name="connsiteY2" fmla="*/ 0 h 154781"/>
                    <a:gd name="connsiteX3" fmla="*/ 152400 w 152400"/>
                    <a:gd name="connsiteY3" fmla="*/ 76199 h 154781"/>
                    <a:gd name="connsiteX4" fmla="*/ 116681 w 152400"/>
                    <a:gd name="connsiteY4" fmla="*/ 154781 h 154781"/>
                    <a:gd name="connsiteX0" fmla="*/ 35719 w 157162"/>
                    <a:gd name="connsiteY0" fmla="*/ 154780 h 154781"/>
                    <a:gd name="connsiteX1" fmla="*/ 0 w 157162"/>
                    <a:gd name="connsiteY1" fmla="*/ 78580 h 154781"/>
                    <a:gd name="connsiteX2" fmla="*/ 80961 w 157162"/>
                    <a:gd name="connsiteY2" fmla="*/ 0 h 154781"/>
                    <a:gd name="connsiteX3" fmla="*/ 157162 w 157162"/>
                    <a:gd name="connsiteY3" fmla="*/ 76199 h 154781"/>
                    <a:gd name="connsiteX4" fmla="*/ 121443 w 157162"/>
                    <a:gd name="connsiteY4" fmla="*/ 154781 h 154781"/>
                    <a:gd name="connsiteX0" fmla="*/ 28576 w 150019"/>
                    <a:gd name="connsiteY0" fmla="*/ 154780 h 154781"/>
                    <a:gd name="connsiteX1" fmla="*/ 0 w 150019"/>
                    <a:gd name="connsiteY1" fmla="*/ 78580 h 154781"/>
                    <a:gd name="connsiteX2" fmla="*/ 73818 w 150019"/>
                    <a:gd name="connsiteY2" fmla="*/ 0 h 154781"/>
                    <a:gd name="connsiteX3" fmla="*/ 150019 w 150019"/>
                    <a:gd name="connsiteY3" fmla="*/ 76199 h 154781"/>
                    <a:gd name="connsiteX4" fmla="*/ 114300 w 150019"/>
                    <a:gd name="connsiteY4" fmla="*/ 154781 h 154781"/>
                    <a:gd name="connsiteX0" fmla="*/ 28576 w 150019"/>
                    <a:gd name="connsiteY0" fmla="*/ 154780 h 154781"/>
                    <a:gd name="connsiteX1" fmla="*/ 0 w 150019"/>
                    <a:gd name="connsiteY1" fmla="*/ 80962 h 154781"/>
                    <a:gd name="connsiteX2" fmla="*/ 73818 w 150019"/>
                    <a:gd name="connsiteY2" fmla="*/ 0 h 154781"/>
                    <a:gd name="connsiteX3" fmla="*/ 150019 w 150019"/>
                    <a:gd name="connsiteY3" fmla="*/ 76199 h 154781"/>
                    <a:gd name="connsiteX4" fmla="*/ 114300 w 150019"/>
                    <a:gd name="connsiteY4" fmla="*/ 154781 h 154781"/>
                    <a:gd name="connsiteX0" fmla="*/ 28576 w 150019"/>
                    <a:gd name="connsiteY0" fmla="*/ 154780 h 154781"/>
                    <a:gd name="connsiteX1" fmla="*/ 0 w 150019"/>
                    <a:gd name="connsiteY1" fmla="*/ 73818 h 154781"/>
                    <a:gd name="connsiteX2" fmla="*/ 73818 w 150019"/>
                    <a:gd name="connsiteY2" fmla="*/ 0 h 154781"/>
                    <a:gd name="connsiteX3" fmla="*/ 150019 w 150019"/>
                    <a:gd name="connsiteY3" fmla="*/ 76199 h 154781"/>
                    <a:gd name="connsiteX4" fmla="*/ 114300 w 150019"/>
                    <a:gd name="connsiteY4" fmla="*/ 154781 h 154781"/>
                    <a:gd name="connsiteX0" fmla="*/ 30958 w 152401"/>
                    <a:gd name="connsiteY0" fmla="*/ 154780 h 154781"/>
                    <a:gd name="connsiteX1" fmla="*/ 0 w 152401"/>
                    <a:gd name="connsiteY1" fmla="*/ 73818 h 154781"/>
                    <a:gd name="connsiteX2" fmla="*/ 76200 w 152401"/>
                    <a:gd name="connsiteY2" fmla="*/ 0 h 154781"/>
                    <a:gd name="connsiteX3" fmla="*/ 152401 w 152401"/>
                    <a:gd name="connsiteY3" fmla="*/ 76199 h 154781"/>
                    <a:gd name="connsiteX4" fmla="*/ 116682 w 152401"/>
                    <a:gd name="connsiteY4" fmla="*/ 154781 h 154781"/>
                    <a:gd name="connsiteX0" fmla="*/ 30958 w 152401"/>
                    <a:gd name="connsiteY0" fmla="*/ 154780 h 154781"/>
                    <a:gd name="connsiteX1" fmla="*/ 0 w 152401"/>
                    <a:gd name="connsiteY1" fmla="*/ 73818 h 154781"/>
                    <a:gd name="connsiteX2" fmla="*/ 76200 w 152401"/>
                    <a:gd name="connsiteY2" fmla="*/ 0 h 154781"/>
                    <a:gd name="connsiteX3" fmla="*/ 152401 w 152401"/>
                    <a:gd name="connsiteY3" fmla="*/ 76199 h 154781"/>
                    <a:gd name="connsiteX4" fmla="*/ 116682 w 152401"/>
                    <a:gd name="connsiteY4" fmla="*/ 154781 h 154781"/>
                    <a:gd name="connsiteX0" fmla="*/ 33339 w 154782"/>
                    <a:gd name="connsiteY0" fmla="*/ 154780 h 154781"/>
                    <a:gd name="connsiteX1" fmla="*/ 0 w 154782"/>
                    <a:gd name="connsiteY1" fmla="*/ 78580 h 154781"/>
                    <a:gd name="connsiteX2" fmla="*/ 78581 w 154782"/>
                    <a:gd name="connsiteY2" fmla="*/ 0 h 154781"/>
                    <a:gd name="connsiteX3" fmla="*/ 154782 w 154782"/>
                    <a:gd name="connsiteY3" fmla="*/ 76199 h 154781"/>
                    <a:gd name="connsiteX4" fmla="*/ 119063 w 154782"/>
                    <a:gd name="connsiteY4" fmla="*/ 154781 h 154781"/>
                    <a:gd name="connsiteX0" fmla="*/ 28576 w 150019"/>
                    <a:gd name="connsiteY0" fmla="*/ 154780 h 154781"/>
                    <a:gd name="connsiteX1" fmla="*/ 0 w 150019"/>
                    <a:gd name="connsiteY1" fmla="*/ 76199 h 154781"/>
                    <a:gd name="connsiteX2" fmla="*/ 73818 w 150019"/>
                    <a:gd name="connsiteY2" fmla="*/ 0 h 154781"/>
                    <a:gd name="connsiteX3" fmla="*/ 150019 w 150019"/>
                    <a:gd name="connsiteY3" fmla="*/ 76199 h 154781"/>
                    <a:gd name="connsiteX4" fmla="*/ 114300 w 150019"/>
                    <a:gd name="connsiteY4" fmla="*/ 154781 h 154781"/>
                    <a:gd name="connsiteX0" fmla="*/ 30958 w 152401"/>
                    <a:gd name="connsiteY0" fmla="*/ 154780 h 154781"/>
                    <a:gd name="connsiteX1" fmla="*/ 0 w 152401"/>
                    <a:gd name="connsiteY1" fmla="*/ 73818 h 154781"/>
                    <a:gd name="connsiteX2" fmla="*/ 76200 w 152401"/>
                    <a:gd name="connsiteY2" fmla="*/ 0 h 154781"/>
                    <a:gd name="connsiteX3" fmla="*/ 152401 w 152401"/>
                    <a:gd name="connsiteY3" fmla="*/ 76199 h 154781"/>
                    <a:gd name="connsiteX4" fmla="*/ 116682 w 152401"/>
                    <a:gd name="connsiteY4" fmla="*/ 154781 h 154781"/>
                    <a:gd name="connsiteX0" fmla="*/ 30958 w 152401"/>
                    <a:gd name="connsiteY0" fmla="*/ 154780 h 154781"/>
                    <a:gd name="connsiteX1" fmla="*/ 0 w 152401"/>
                    <a:gd name="connsiteY1" fmla="*/ 76199 h 154781"/>
                    <a:gd name="connsiteX2" fmla="*/ 76200 w 152401"/>
                    <a:gd name="connsiteY2" fmla="*/ 0 h 154781"/>
                    <a:gd name="connsiteX3" fmla="*/ 152401 w 152401"/>
                    <a:gd name="connsiteY3" fmla="*/ 76199 h 154781"/>
                    <a:gd name="connsiteX4" fmla="*/ 116682 w 152401"/>
                    <a:gd name="connsiteY4" fmla="*/ 154781 h 154781"/>
                    <a:gd name="connsiteX0" fmla="*/ 35721 w 152401"/>
                    <a:gd name="connsiteY0" fmla="*/ 150017 h 154781"/>
                    <a:gd name="connsiteX1" fmla="*/ 0 w 152401"/>
                    <a:gd name="connsiteY1" fmla="*/ 76199 h 154781"/>
                    <a:gd name="connsiteX2" fmla="*/ 76200 w 152401"/>
                    <a:gd name="connsiteY2" fmla="*/ 0 h 154781"/>
                    <a:gd name="connsiteX3" fmla="*/ 152401 w 152401"/>
                    <a:gd name="connsiteY3" fmla="*/ 76199 h 154781"/>
                    <a:gd name="connsiteX4" fmla="*/ 116682 w 152401"/>
                    <a:gd name="connsiteY4" fmla="*/ 154781 h 154781"/>
                    <a:gd name="connsiteX0" fmla="*/ 35721 w 152401"/>
                    <a:gd name="connsiteY0" fmla="*/ 150017 h 154781"/>
                    <a:gd name="connsiteX1" fmla="*/ 0 w 152401"/>
                    <a:gd name="connsiteY1" fmla="*/ 76199 h 154781"/>
                    <a:gd name="connsiteX2" fmla="*/ 76200 w 152401"/>
                    <a:gd name="connsiteY2" fmla="*/ 0 h 154781"/>
                    <a:gd name="connsiteX3" fmla="*/ 152401 w 152401"/>
                    <a:gd name="connsiteY3" fmla="*/ 76199 h 154781"/>
                    <a:gd name="connsiteX4" fmla="*/ 123826 w 152401"/>
                    <a:gd name="connsiteY4" fmla="*/ 154781 h 154781"/>
                    <a:gd name="connsiteX0" fmla="*/ 35721 w 152401"/>
                    <a:gd name="connsiteY0" fmla="*/ 150017 h 152400"/>
                    <a:gd name="connsiteX1" fmla="*/ 0 w 152401"/>
                    <a:gd name="connsiteY1" fmla="*/ 76199 h 152400"/>
                    <a:gd name="connsiteX2" fmla="*/ 76200 w 152401"/>
                    <a:gd name="connsiteY2" fmla="*/ 0 h 152400"/>
                    <a:gd name="connsiteX3" fmla="*/ 152401 w 152401"/>
                    <a:gd name="connsiteY3" fmla="*/ 76199 h 152400"/>
                    <a:gd name="connsiteX4" fmla="*/ 121445 w 152401"/>
                    <a:gd name="connsiteY4" fmla="*/ 152400 h 152400"/>
                    <a:gd name="connsiteX0" fmla="*/ 35721 w 152401"/>
                    <a:gd name="connsiteY0" fmla="*/ 150017 h 150017"/>
                    <a:gd name="connsiteX1" fmla="*/ 0 w 152401"/>
                    <a:gd name="connsiteY1" fmla="*/ 76199 h 150017"/>
                    <a:gd name="connsiteX2" fmla="*/ 76200 w 152401"/>
                    <a:gd name="connsiteY2" fmla="*/ 0 h 150017"/>
                    <a:gd name="connsiteX3" fmla="*/ 152401 w 152401"/>
                    <a:gd name="connsiteY3" fmla="*/ 76199 h 150017"/>
                    <a:gd name="connsiteX4" fmla="*/ 119064 w 152401"/>
                    <a:gd name="connsiteY4" fmla="*/ 147638 h 150017"/>
                    <a:gd name="connsiteX0" fmla="*/ 35721 w 152401"/>
                    <a:gd name="connsiteY0" fmla="*/ 150017 h 150020"/>
                    <a:gd name="connsiteX1" fmla="*/ 0 w 152401"/>
                    <a:gd name="connsiteY1" fmla="*/ 76199 h 150020"/>
                    <a:gd name="connsiteX2" fmla="*/ 76200 w 152401"/>
                    <a:gd name="connsiteY2" fmla="*/ 0 h 150020"/>
                    <a:gd name="connsiteX3" fmla="*/ 152401 w 152401"/>
                    <a:gd name="connsiteY3" fmla="*/ 76199 h 150020"/>
                    <a:gd name="connsiteX4" fmla="*/ 116682 w 152401"/>
                    <a:gd name="connsiteY4" fmla="*/ 150020 h 150020"/>
                    <a:gd name="connsiteX0" fmla="*/ 35721 w 152401"/>
                    <a:gd name="connsiteY0" fmla="*/ 150017 h 150020"/>
                    <a:gd name="connsiteX1" fmla="*/ 0 w 152401"/>
                    <a:gd name="connsiteY1" fmla="*/ 76199 h 150020"/>
                    <a:gd name="connsiteX2" fmla="*/ 76200 w 152401"/>
                    <a:gd name="connsiteY2" fmla="*/ 0 h 150020"/>
                    <a:gd name="connsiteX3" fmla="*/ 152401 w 152401"/>
                    <a:gd name="connsiteY3" fmla="*/ 76199 h 150020"/>
                    <a:gd name="connsiteX4" fmla="*/ 116682 w 152401"/>
                    <a:gd name="connsiteY4" fmla="*/ 150020 h 150020"/>
                    <a:gd name="connsiteX0" fmla="*/ 35721 w 152401"/>
                    <a:gd name="connsiteY0" fmla="*/ 150017 h 150020"/>
                    <a:gd name="connsiteX1" fmla="*/ 0 w 152401"/>
                    <a:gd name="connsiteY1" fmla="*/ 76199 h 150020"/>
                    <a:gd name="connsiteX2" fmla="*/ 76200 w 152401"/>
                    <a:gd name="connsiteY2" fmla="*/ 0 h 150020"/>
                    <a:gd name="connsiteX3" fmla="*/ 152401 w 152401"/>
                    <a:gd name="connsiteY3" fmla="*/ 76199 h 150020"/>
                    <a:gd name="connsiteX4" fmla="*/ 116682 w 152401"/>
                    <a:gd name="connsiteY4" fmla="*/ 150020 h 150020"/>
                    <a:gd name="connsiteX0" fmla="*/ 35721 w 152401"/>
                    <a:gd name="connsiteY0" fmla="*/ 150017 h 150020"/>
                    <a:gd name="connsiteX1" fmla="*/ 0 w 152401"/>
                    <a:gd name="connsiteY1" fmla="*/ 76199 h 150020"/>
                    <a:gd name="connsiteX2" fmla="*/ 76200 w 152401"/>
                    <a:gd name="connsiteY2" fmla="*/ 0 h 150020"/>
                    <a:gd name="connsiteX3" fmla="*/ 152401 w 152401"/>
                    <a:gd name="connsiteY3" fmla="*/ 76199 h 150020"/>
                    <a:gd name="connsiteX4" fmla="*/ 116682 w 152401"/>
                    <a:gd name="connsiteY4" fmla="*/ 150020 h 150020"/>
                    <a:gd name="connsiteX0" fmla="*/ 35721 w 152401"/>
                    <a:gd name="connsiteY0" fmla="*/ 150017 h 150020"/>
                    <a:gd name="connsiteX1" fmla="*/ 0 w 152401"/>
                    <a:gd name="connsiteY1" fmla="*/ 76199 h 150020"/>
                    <a:gd name="connsiteX2" fmla="*/ 76200 w 152401"/>
                    <a:gd name="connsiteY2" fmla="*/ 0 h 150020"/>
                    <a:gd name="connsiteX3" fmla="*/ 152401 w 152401"/>
                    <a:gd name="connsiteY3" fmla="*/ 76199 h 150020"/>
                    <a:gd name="connsiteX4" fmla="*/ 116682 w 152401"/>
                    <a:gd name="connsiteY4" fmla="*/ 150020 h 150020"/>
                    <a:gd name="connsiteX0" fmla="*/ 35721 w 153268"/>
                    <a:gd name="connsiteY0" fmla="*/ 150017 h 150020"/>
                    <a:gd name="connsiteX1" fmla="*/ 0 w 153268"/>
                    <a:gd name="connsiteY1" fmla="*/ 76199 h 150020"/>
                    <a:gd name="connsiteX2" fmla="*/ 76200 w 153268"/>
                    <a:gd name="connsiteY2" fmla="*/ 0 h 150020"/>
                    <a:gd name="connsiteX3" fmla="*/ 152401 w 153268"/>
                    <a:gd name="connsiteY3" fmla="*/ 76199 h 150020"/>
                    <a:gd name="connsiteX4" fmla="*/ 116682 w 153268"/>
                    <a:gd name="connsiteY4" fmla="*/ 150020 h 150020"/>
                    <a:gd name="connsiteX0" fmla="*/ 35721 w 153268"/>
                    <a:gd name="connsiteY0" fmla="*/ 150017 h 150020"/>
                    <a:gd name="connsiteX1" fmla="*/ 0 w 153268"/>
                    <a:gd name="connsiteY1" fmla="*/ 76199 h 150020"/>
                    <a:gd name="connsiteX2" fmla="*/ 76200 w 153268"/>
                    <a:gd name="connsiteY2" fmla="*/ 0 h 150020"/>
                    <a:gd name="connsiteX3" fmla="*/ 152401 w 153268"/>
                    <a:gd name="connsiteY3" fmla="*/ 76199 h 150020"/>
                    <a:gd name="connsiteX4" fmla="*/ 116682 w 153268"/>
                    <a:gd name="connsiteY4" fmla="*/ 150020 h 150020"/>
                    <a:gd name="connsiteX0" fmla="*/ 35721 w 153268"/>
                    <a:gd name="connsiteY0" fmla="*/ 150017 h 150020"/>
                    <a:gd name="connsiteX1" fmla="*/ 0 w 153268"/>
                    <a:gd name="connsiteY1" fmla="*/ 76199 h 150020"/>
                    <a:gd name="connsiteX2" fmla="*/ 76200 w 153268"/>
                    <a:gd name="connsiteY2" fmla="*/ 0 h 150020"/>
                    <a:gd name="connsiteX3" fmla="*/ 152401 w 153268"/>
                    <a:gd name="connsiteY3" fmla="*/ 76199 h 150020"/>
                    <a:gd name="connsiteX4" fmla="*/ 116682 w 153268"/>
                    <a:gd name="connsiteY4" fmla="*/ 150020 h 150020"/>
                    <a:gd name="connsiteX0" fmla="*/ 35721 w 153268"/>
                    <a:gd name="connsiteY0" fmla="*/ 150017 h 150020"/>
                    <a:gd name="connsiteX1" fmla="*/ 0 w 153268"/>
                    <a:gd name="connsiteY1" fmla="*/ 76199 h 150020"/>
                    <a:gd name="connsiteX2" fmla="*/ 76200 w 153268"/>
                    <a:gd name="connsiteY2" fmla="*/ 0 h 150020"/>
                    <a:gd name="connsiteX3" fmla="*/ 152401 w 153268"/>
                    <a:gd name="connsiteY3" fmla="*/ 76199 h 150020"/>
                    <a:gd name="connsiteX4" fmla="*/ 116682 w 153268"/>
                    <a:gd name="connsiteY4" fmla="*/ 150020 h 150020"/>
                    <a:gd name="connsiteX0" fmla="*/ 35721 w 153268"/>
                    <a:gd name="connsiteY0" fmla="*/ 150017 h 150020"/>
                    <a:gd name="connsiteX1" fmla="*/ 0 w 153268"/>
                    <a:gd name="connsiteY1" fmla="*/ 76199 h 150020"/>
                    <a:gd name="connsiteX2" fmla="*/ 76200 w 153268"/>
                    <a:gd name="connsiteY2" fmla="*/ 0 h 150020"/>
                    <a:gd name="connsiteX3" fmla="*/ 152401 w 153268"/>
                    <a:gd name="connsiteY3" fmla="*/ 76199 h 150020"/>
                    <a:gd name="connsiteX4" fmla="*/ 116682 w 153268"/>
                    <a:gd name="connsiteY4" fmla="*/ 150020 h 150020"/>
                    <a:gd name="connsiteX0" fmla="*/ 35721 w 153268"/>
                    <a:gd name="connsiteY0" fmla="*/ 150017 h 150020"/>
                    <a:gd name="connsiteX1" fmla="*/ 0 w 153268"/>
                    <a:gd name="connsiteY1" fmla="*/ 76199 h 150020"/>
                    <a:gd name="connsiteX2" fmla="*/ 76200 w 153268"/>
                    <a:gd name="connsiteY2" fmla="*/ 0 h 150020"/>
                    <a:gd name="connsiteX3" fmla="*/ 152401 w 153268"/>
                    <a:gd name="connsiteY3" fmla="*/ 76199 h 150020"/>
                    <a:gd name="connsiteX4" fmla="*/ 116682 w 153268"/>
                    <a:gd name="connsiteY4" fmla="*/ 150020 h 150020"/>
                    <a:gd name="connsiteX0" fmla="*/ 0 w 117547"/>
                    <a:gd name="connsiteY0" fmla="*/ 150017 h 150020"/>
                    <a:gd name="connsiteX1" fmla="*/ 40479 w 117547"/>
                    <a:gd name="connsiteY1" fmla="*/ 0 h 150020"/>
                    <a:gd name="connsiteX2" fmla="*/ 116680 w 117547"/>
                    <a:gd name="connsiteY2" fmla="*/ 76199 h 150020"/>
                    <a:gd name="connsiteX3" fmla="*/ 80961 w 117547"/>
                    <a:gd name="connsiteY3" fmla="*/ 150020 h 150020"/>
                    <a:gd name="connsiteX0" fmla="*/ 0 w 77068"/>
                    <a:gd name="connsiteY0" fmla="*/ 0 h 150020"/>
                    <a:gd name="connsiteX1" fmla="*/ 76201 w 77068"/>
                    <a:gd name="connsiteY1" fmla="*/ 76199 h 150020"/>
                    <a:gd name="connsiteX2" fmla="*/ 40482 w 77068"/>
                    <a:gd name="connsiteY2" fmla="*/ 150020 h 15002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77068" h="150020">
                      <a:moveTo>
                        <a:pt x="0" y="0"/>
                      </a:moveTo>
                      <a:cubicBezTo>
                        <a:pt x="77787" y="1588"/>
                        <a:pt x="79376" y="29368"/>
                        <a:pt x="76201" y="76199"/>
                      </a:cubicBezTo>
                      <a:cubicBezTo>
                        <a:pt x="71439" y="131762"/>
                        <a:pt x="52388" y="125413"/>
                        <a:pt x="40482" y="150020"/>
                      </a:cubicBezTo>
                    </a:path>
                  </a:pathLst>
                </a:custGeom>
                <a:noFill/>
                <a:ln w="25400">
                  <a:solidFill>
                    <a:srgbClr val="6969B6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CA" dirty="0"/>
                </a:p>
              </p:txBody>
            </p:sp>
            <p:sp>
              <p:nvSpPr>
                <p:cNvPr id="64" name="Freeform 63"/>
                <p:cNvSpPr/>
                <p:nvPr/>
              </p:nvSpPr>
              <p:spPr>
                <a:xfrm flipH="1">
                  <a:off x="534893" y="1981085"/>
                  <a:ext cx="77068" cy="150020"/>
                </a:xfrm>
                <a:custGeom>
                  <a:avLst/>
                  <a:gdLst>
                    <a:gd name="connsiteX0" fmla="*/ 0 w 295275"/>
                    <a:gd name="connsiteY0" fmla="*/ 152400 h 152400"/>
                    <a:gd name="connsiteX1" fmla="*/ 0 w 295275"/>
                    <a:gd name="connsiteY1" fmla="*/ 152400 h 152400"/>
                    <a:gd name="connsiteX2" fmla="*/ 66675 w 295275"/>
                    <a:gd name="connsiteY2" fmla="*/ 123825 h 152400"/>
                    <a:gd name="connsiteX3" fmla="*/ 38100 w 295275"/>
                    <a:gd name="connsiteY3" fmla="*/ 47625 h 152400"/>
                    <a:gd name="connsiteX4" fmla="*/ 142875 w 295275"/>
                    <a:gd name="connsiteY4" fmla="*/ 0 h 152400"/>
                    <a:gd name="connsiteX5" fmla="*/ 238125 w 295275"/>
                    <a:gd name="connsiteY5" fmla="*/ 47625 h 152400"/>
                    <a:gd name="connsiteX6" fmla="*/ 209550 w 295275"/>
                    <a:gd name="connsiteY6" fmla="*/ 133350 h 152400"/>
                    <a:gd name="connsiteX7" fmla="*/ 295275 w 295275"/>
                    <a:gd name="connsiteY7" fmla="*/ 152400 h 152400"/>
                    <a:gd name="connsiteX0" fmla="*/ 0 w 277485"/>
                    <a:gd name="connsiteY0" fmla="*/ 152400 h 163073"/>
                    <a:gd name="connsiteX1" fmla="*/ 0 w 277485"/>
                    <a:gd name="connsiteY1" fmla="*/ 152400 h 163073"/>
                    <a:gd name="connsiteX2" fmla="*/ 66675 w 277485"/>
                    <a:gd name="connsiteY2" fmla="*/ 123825 h 163073"/>
                    <a:gd name="connsiteX3" fmla="*/ 38100 w 277485"/>
                    <a:gd name="connsiteY3" fmla="*/ 47625 h 163073"/>
                    <a:gd name="connsiteX4" fmla="*/ 142875 w 277485"/>
                    <a:gd name="connsiteY4" fmla="*/ 0 h 163073"/>
                    <a:gd name="connsiteX5" fmla="*/ 238125 w 277485"/>
                    <a:gd name="connsiteY5" fmla="*/ 47625 h 163073"/>
                    <a:gd name="connsiteX6" fmla="*/ 209550 w 277485"/>
                    <a:gd name="connsiteY6" fmla="*/ 133350 h 163073"/>
                    <a:gd name="connsiteX7" fmla="*/ 277485 w 277485"/>
                    <a:gd name="connsiteY7" fmla="*/ 163073 h 163073"/>
                    <a:gd name="connsiteX0" fmla="*/ 0 w 277485"/>
                    <a:gd name="connsiteY0" fmla="*/ 152400 h 163073"/>
                    <a:gd name="connsiteX1" fmla="*/ 21348 w 277485"/>
                    <a:gd name="connsiteY1" fmla="*/ 141726 h 163073"/>
                    <a:gd name="connsiteX2" fmla="*/ 66675 w 277485"/>
                    <a:gd name="connsiteY2" fmla="*/ 123825 h 163073"/>
                    <a:gd name="connsiteX3" fmla="*/ 38100 w 277485"/>
                    <a:gd name="connsiteY3" fmla="*/ 47625 h 163073"/>
                    <a:gd name="connsiteX4" fmla="*/ 142875 w 277485"/>
                    <a:gd name="connsiteY4" fmla="*/ 0 h 163073"/>
                    <a:gd name="connsiteX5" fmla="*/ 238125 w 277485"/>
                    <a:gd name="connsiteY5" fmla="*/ 47625 h 163073"/>
                    <a:gd name="connsiteX6" fmla="*/ 209550 w 277485"/>
                    <a:gd name="connsiteY6" fmla="*/ 133350 h 163073"/>
                    <a:gd name="connsiteX7" fmla="*/ 277485 w 277485"/>
                    <a:gd name="connsiteY7" fmla="*/ 163073 h 163073"/>
                    <a:gd name="connsiteX0" fmla="*/ 35654 w 256212"/>
                    <a:gd name="connsiteY0" fmla="*/ 163073 h 163073"/>
                    <a:gd name="connsiteX1" fmla="*/ 75 w 256212"/>
                    <a:gd name="connsiteY1" fmla="*/ 141726 h 163073"/>
                    <a:gd name="connsiteX2" fmla="*/ 45402 w 256212"/>
                    <a:gd name="connsiteY2" fmla="*/ 123825 h 163073"/>
                    <a:gd name="connsiteX3" fmla="*/ 16827 w 256212"/>
                    <a:gd name="connsiteY3" fmla="*/ 47625 h 163073"/>
                    <a:gd name="connsiteX4" fmla="*/ 121602 w 256212"/>
                    <a:gd name="connsiteY4" fmla="*/ 0 h 163073"/>
                    <a:gd name="connsiteX5" fmla="*/ 216852 w 256212"/>
                    <a:gd name="connsiteY5" fmla="*/ 47625 h 163073"/>
                    <a:gd name="connsiteX6" fmla="*/ 188277 w 256212"/>
                    <a:gd name="connsiteY6" fmla="*/ 133350 h 163073"/>
                    <a:gd name="connsiteX7" fmla="*/ 256212 w 256212"/>
                    <a:gd name="connsiteY7" fmla="*/ 163073 h 163073"/>
                    <a:gd name="connsiteX0" fmla="*/ 0 w 256137"/>
                    <a:gd name="connsiteY0" fmla="*/ 141726 h 163073"/>
                    <a:gd name="connsiteX1" fmla="*/ 45327 w 256137"/>
                    <a:gd name="connsiteY1" fmla="*/ 123825 h 163073"/>
                    <a:gd name="connsiteX2" fmla="*/ 16752 w 256137"/>
                    <a:gd name="connsiteY2" fmla="*/ 47625 h 163073"/>
                    <a:gd name="connsiteX3" fmla="*/ 121527 w 256137"/>
                    <a:gd name="connsiteY3" fmla="*/ 0 h 163073"/>
                    <a:gd name="connsiteX4" fmla="*/ 216777 w 256137"/>
                    <a:gd name="connsiteY4" fmla="*/ 47625 h 163073"/>
                    <a:gd name="connsiteX5" fmla="*/ 188202 w 256137"/>
                    <a:gd name="connsiteY5" fmla="*/ 133350 h 163073"/>
                    <a:gd name="connsiteX6" fmla="*/ 256137 w 256137"/>
                    <a:gd name="connsiteY6" fmla="*/ 163073 h 163073"/>
                    <a:gd name="connsiteX0" fmla="*/ 8153 w 239385"/>
                    <a:gd name="connsiteY0" fmla="*/ 152400 h 163073"/>
                    <a:gd name="connsiteX1" fmla="*/ 28575 w 239385"/>
                    <a:gd name="connsiteY1" fmla="*/ 123825 h 163073"/>
                    <a:gd name="connsiteX2" fmla="*/ 0 w 239385"/>
                    <a:gd name="connsiteY2" fmla="*/ 47625 h 163073"/>
                    <a:gd name="connsiteX3" fmla="*/ 104775 w 239385"/>
                    <a:gd name="connsiteY3" fmla="*/ 0 h 163073"/>
                    <a:gd name="connsiteX4" fmla="*/ 200025 w 239385"/>
                    <a:gd name="connsiteY4" fmla="*/ 47625 h 163073"/>
                    <a:gd name="connsiteX5" fmla="*/ 171450 w 239385"/>
                    <a:gd name="connsiteY5" fmla="*/ 133350 h 163073"/>
                    <a:gd name="connsiteX6" fmla="*/ 239385 w 239385"/>
                    <a:gd name="connsiteY6" fmla="*/ 163073 h 163073"/>
                    <a:gd name="connsiteX0" fmla="*/ 8153 w 239385"/>
                    <a:gd name="connsiteY0" fmla="*/ 152400 h 163073"/>
                    <a:gd name="connsiteX1" fmla="*/ 35719 w 239385"/>
                    <a:gd name="connsiteY1" fmla="*/ 138112 h 163073"/>
                    <a:gd name="connsiteX2" fmla="*/ 0 w 239385"/>
                    <a:gd name="connsiteY2" fmla="*/ 47625 h 163073"/>
                    <a:gd name="connsiteX3" fmla="*/ 104775 w 239385"/>
                    <a:gd name="connsiteY3" fmla="*/ 0 h 163073"/>
                    <a:gd name="connsiteX4" fmla="*/ 200025 w 239385"/>
                    <a:gd name="connsiteY4" fmla="*/ 47625 h 163073"/>
                    <a:gd name="connsiteX5" fmla="*/ 171450 w 239385"/>
                    <a:gd name="connsiteY5" fmla="*/ 133350 h 163073"/>
                    <a:gd name="connsiteX6" fmla="*/ 239385 w 239385"/>
                    <a:gd name="connsiteY6" fmla="*/ 163073 h 163073"/>
                    <a:gd name="connsiteX0" fmla="*/ 35719 w 239385"/>
                    <a:gd name="connsiteY0" fmla="*/ 138112 h 163073"/>
                    <a:gd name="connsiteX1" fmla="*/ 0 w 239385"/>
                    <a:gd name="connsiteY1" fmla="*/ 47625 h 163073"/>
                    <a:gd name="connsiteX2" fmla="*/ 104775 w 239385"/>
                    <a:gd name="connsiteY2" fmla="*/ 0 h 163073"/>
                    <a:gd name="connsiteX3" fmla="*/ 200025 w 239385"/>
                    <a:gd name="connsiteY3" fmla="*/ 47625 h 163073"/>
                    <a:gd name="connsiteX4" fmla="*/ 171450 w 239385"/>
                    <a:gd name="connsiteY4" fmla="*/ 133350 h 163073"/>
                    <a:gd name="connsiteX5" fmla="*/ 239385 w 239385"/>
                    <a:gd name="connsiteY5" fmla="*/ 163073 h 163073"/>
                    <a:gd name="connsiteX0" fmla="*/ 45244 w 239385"/>
                    <a:gd name="connsiteY0" fmla="*/ 138112 h 163073"/>
                    <a:gd name="connsiteX1" fmla="*/ 0 w 239385"/>
                    <a:gd name="connsiteY1" fmla="*/ 47625 h 163073"/>
                    <a:gd name="connsiteX2" fmla="*/ 104775 w 239385"/>
                    <a:gd name="connsiteY2" fmla="*/ 0 h 163073"/>
                    <a:gd name="connsiteX3" fmla="*/ 200025 w 239385"/>
                    <a:gd name="connsiteY3" fmla="*/ 47625 h 163073"/>
                    <a:gd name="connsiteX4" fmla="*/ 171450 w 239385"/>
                    <a:gd name="connsiteY4" fmla="*/ 133350 h 163073"/>
                    <a:gd name="connsiteX5" fmla="*/ 239385 w 239385"/>
                    <a:gd name="connsiteY5" fmla="*/ 163073 h 163073"/>
                    <a:gd name="connsiteX0" fmla="*/ 45244 w 200025"/>
                    <a:gd name="connsiteY0" fmla="*/ 138112 h 138112"/>
                    <a:gd name="connsiteX1" fmla="*/ 0 w 200025"/>
                    <a:gd name="connsiteY1" fmla="*/ 47625 h 138112"/>
                    <a:gd name="connsiteX2" fmla="*/ 104775 w 200025"/>
                    <a:gd name="connsiteY2" fmla="*/ 0 h 138112"/>
                    <a:gd name="connsiteX3" fmla="*/ 200025 w 200025"/>
                    <a:gd name="connsiteY3" fmla="*/ 47625 h 138112"/>
                    <a:gd name="connsiteX4" fmla="*/ 171450 w 200025"/>
                    <a:gd name="connsiteY4" fmla="*/ 133350 h 138112"/>
                    <a:gd name="connsiteX0" fmla="*/ 45244 w 200025"/>
                    <a:gd name="connsiteY0" fmla="*/ 138112 h 138112"/>
                    <a:gd name="connsiteX1" fmla="*/ 0 w 200025"/>
                    <a:gd name="connsiteY1" fmla="*/ 47625 h 138112"/>
                    <a:gd name="connsiteX2" fmla="*/ 104775 w 200025"/>
                    <a:gd name="connsiteY2" fmla="*/ 0 h 138112"/>
                    <a:gd name="connsiteX3" fmla="*/ 200025 w 200025"/>
                    <a:gd name="connsiteY3" fmla="*/ 47625 h 138112"/>
                    <a:gd name="connsiteX4" fmla="*/ 164306 w 200025"/>
                    <a:gd name="connsiteY4" fmla="*/ 135731 h 138112"/>
                    <a:gd name="connsiteX0" fmla="*/ 45244 w 200025"/>
                    <a:gd name="connsiteY0" fmla="*/ 150018 h 150018"/>
                    <a:gd name="connsiteX1" fmla="*/ 0 w 200025"/>
                    <a:gd name="connsiteY1" fmla="*/ 59531 h 150018"/>
                    <a:gd name="connsiteX2" fmla="*/ 107156 w 200025"/>
                    <a:gd name="connsiteY2" fmla="*/ 0 h 150018"/>
                    <a:gd name="connsiteX3" fmla="*/ 200025 w 200025"/>
                    <a:gd name="connsiteY3" fmla="*/ 59531 h 150018"/>
                    <a:gd name="connsiteX4" fmla="*/ 164306 w 200025"/>
                    <a:gd name="connsiteY4" fmla="*/ 147637 h 150018"/>
                    <a:gd name="connsiteX0" fmla="*/ 45244 w 216694"/>
                    <a:gd name="connsiteY0" fmla="*/ 150018 h 150018"/>
                    <a:gd name="connsiteX1" fmla="*/ 0 w 216694"/>
                    <a:gd name="connsiteY1" fmla="*/ 59531 h 150018"/>
                    <a:gd name="connsiteX2" fmla="*/ 107156 w 216694"/>
                    <a:gd name="connsiteY2" fmla="*/ 0 h 150018"/>
                    <a:gd name="connsiteX3" fmla="*/ 216694 w 216694"/>
                    <a:gd name="connsiteY3" fmla="*/ 80962 h 150018"/>
                    <a:gd name="connsiteX4" fmla="*/ 164306 w 216694"/>
                    <a:gd name="connsiteY4" fmla="*/ 147637 h 150018"/>
                    <a:gd name="connsiteX0" fmla="*/ 45244 w 226219"/>
                    <a:gd name="connsiteY0" fmla="*/ 150018 h 150018"/>
                    <a:gd name="connsiteX1" fmla="*/ 0 w 226219"/>
                    <a:gd name="connsiteY1" fmla="*/ 59531 h 150018"/>
                    <a:gd name="connsiteX2" fmla="*/ 107156 w 226219"/>
                    <a:gd name="connsiteY2" fmla="*/ 0 h 150018"/>
                    <a:gd name="connsiteX3" fmla="*/ 226219 w 226219"/>
                    <a:gd name="connsiteY3" fmla="*/ 83343 h 150018"/>
                    <a:gd name="connsiteX4" fmla="*/ 164306 w 226219"/>
                    <a:gd name="connsiteY4" fmla="*/ 147637 h 150018"/>
                    <a:gd name="connsiteX0" fmla="*/ 54769 w 235744"/>
                    <a:gd name="connsiteY0" fmla="*/ 150018 h 150018"/>
                    <a:gd name="connsiteX1" fmla="*/ 0 w 235744"/>
                    <a:gd name="connsiteY1" fmla="*/ 83343 h 150018"/>
                    <a:gd name="connsiteX2" fmla="*/ 116681 w 235744"/>
                    <a:gd name="connsiteY2" fmla="*/ 0 h 150018"/>
                    <a:gd name="connsiteX3" fmla="*/ 235744 w 235744"/>
                    <a:gd name="connsiteY3" fmla="*/ 83343 h 150018"/>
                    <a:gd name="connsiteX4" fmla="*/ 173831 w 235744"/>
                    <a:gd name="connsiteY4" fmla="*/ 147637 h 150018"/>
                    <a:gd name="connsiteX0" fmla="*/ 54769 w 235744"/>
                    <a:gd name="connsiteY0" fmla="*/ 150018 h 157162"/>
                    <a:gd name="connsiteX1" fmla="*/ 0 w 235744"/>
                    <a:gd name="connsiteY1" fmla="*/ 83343 h 157162"/>
                    <a:gd name="connsiteX2" fmla="*/ 116681 w 235744"/>
                    <a:gd name="connsiteY2" fmla="*/ 0 h 157162"/>
                    <a:gd name="connsiteX3" fmla="*/ 235744 w 235744"/>
                    <a:gd name="connsiteY3" fmla="*/ 83343 h 157162"/>
                    <a:gd name="connsiteX4" fmla="*/ 159544 w 235744"/>
                    <a:gd name="connsiteY4" fmla="*/ 157162 h 157162"/>
                    <a:gd name="connsiteX0" fmla="*/ 71438 w 235744"/>
                    <a:gd name="connsiteY0" fmla="*/ 157161 h 157162"/>
                    <a:gd name="connsiteX1" fmla="*/ 0 w 235744"/>
                    <a:gd name="connsiteY1" fmla="*/ 83343 h 157162"/>
                    <a:gd name="connsiteX2" fmla="*/ 116681 w 235744"/>
                    <a:gd name="connsiteY2" fmla="*/ 0 h 157162"/>
                    <a:gd name="connsiteX3" fmla="*/ 235744 w 235744"/>
                    <a:gd name="connsiteY3" fmla="*/ 83343 h 157162"/>
                    <a:gd name="connsiteX4" fmla="*/ 159544 w 235744"/>
                    <a:gd name="connsiteY4" fmla="*/ 157162 h 157162"/>
                    <a:gd name="connsiteX0" fmla="*/ 73820 w 235744"/>
                    <a:gd name="connsiteY0" fmla="*/ 157161 h 157162"/>
                    <a:gd name="connsiteX1" fmla="*/ 0 w 235744"/>
                    <a:gd name="connsiteY1" fmla="*/ 83343 h 157162"/>
                    <a:gd name="connsiteX2" fmla="*/ 116681 w 235744"/>
                    <a:gd name="connsiteY2" fmla="*/ 0 h 157162"/>
                    <a:gd name="connsiteX3" fmla="*/ 235744 w 235744"/>
                    <a:gd name="connsiteY3" fmla="*/ 83343 h 157162"/>
                    <a:gd name="connsiteX4" fmla="*/ 159544 w 235744"/>
                    <a:gd name="connsiteY4" fmla="*/ 157162 h 157162"/>
                    <a:gd name="connsiteX0" fmla="*/ 73820 w 195263"/>
                    <a:gd name="connsiteY0" fmla="*/ 157161 h 157162"/>
                    <a:gd name="connsiteX1" fmla="*/ 0 w 195263"/>
                    <a:gd name="connsiteY1" fmla="*/ 83343 h 157162"/>
                    <a:gd name="connsiteX2" fmla="*/ 116681 w 195263"/>
                    <a:gd name="connsiteY2" fmla="*/ 0 h 157162"/>
                    <a:gd name="connsiteX3" fmla="*/ 195263 w 195263"/>
                    <a:gd name="connsiteY3" fmla="*/ 78580 h 157162"/>
                    <a:gd name="connsiteX4" fmla="*/ 159544 w 195263"/>
                    <a:gd name="connsiteY4" fmla="*/ 157162 h 157162"/>
                    <a:gd name="connsiteX0" fmla="*/ 30958 w 152401"/>
                    <a:gd name="connsiteY0" fmla="*/ 157161 h 157162"/>
                    <a:gd name="connsiteX1" fmla="*/ 0 w 152401"/>
                    <a:gd name="connsiteY1" fmla="*/ 85724 h 157162"/>
                    <a:gd name="connsiteX2" fmla="*/ 73819 w 152401"/>
                    <a:gd name="connsiteY2" fmla="*/ 0 h 157162"/>
                    <a:gd name="connsiteX3" fmla="*/ 152401 w 152401"/>
                    <a:gd name="connsiteY3" fmla="*/ 78580 h 157162"/>
                    <a:gd name="connsiteX4" fmla="*/ 116682 w 152401"/>
                    <a:gd name="connsiteY4" fmla="*/ 157162 h 157162"/>
                    <a:gd name="connsiteX0" fmla="*/ 30958 w 152401"/>
                    <a:gd name="connsiteY0" fmla="*/ 154780 h 154781"/>
                    <a:gd name="connsiteX1" fmla="*/ 0 w 152401"/>
                    <a:gd name="connsiteY1" fmla="*/ 83343 h 154781"/>
                    <a:gd name="connsiteX2" fmla="*/ 76200 w 152401"/>
                    <a:gd name="connsiteY2" fmla="*/ 0 h 154781"/>
                    <a:gd name="connsiteX3" fmla="*/ 152401 w 152401"/>
                    <a:gd name="connsiteY3" fmla="*/ 76199 h 154781"/>
                    <a:gd name="connsiteX4" fmla="*/ 116682 w 152401"/>
                    <a:gd name="connsiteY4" fmla="*/ 154781 h 154781"/>
                    <a:gd name="connsiteX0" fmla="*/ 26195 w 147638"/>
                    <a:gd name="connsiteY0" fmla="*/ 154780 h 154781"/>
                    <a:gd name="connsiteX1" fmla="*/ 0 w 147638"/>
                    <a:gd name="connsiteY1" fmla="*/ 76199 h 154781"/>
                    <a:gd name="connsiteX2" fmla="*/ 71437 w 147638"/>
                    <a:gd name="connsiteY2" fmla="*/ 0 h 154781"/>
                    <a:gd name="connsiteX3" fmla="*/ 147638 w 147638"/>
                    <a:gd name="connsiteY3" fmla="*/ 76199 h 154781"/>
                    <a:gd name="connsiteX4" fmla="*/ 111919 w 147638"/>
                    <a:gd name="connsiteY4" fmla="*/ 154781 h 154781"/>
                    <a:gd name="connsiteX0" fmla="*/ 28576 w 150019"/>
                    <a:gd name="connsiteY0" fmla="*/ 154780 h 154781"/>
                    <a:gd name="connsiteX1" fmla="*/ 0 w 150019"/>
                    <a:gd name="connsiteY1" fmla="*/ 76199 h 154781"/>
                    <a:gd name="connsiteX2" fmla="*/ 73818 w 150019"/>
                    <a:gd name="connsiteY2" fmla="*/ 0 h 154781"/>
                    <a:gd name="connsiteX3" fmla="*/ 150019 w 150019"/>
                    <a:gd name="connsiteY3" fmla="*/ 76199 h 154781"/>
                    <a:gd name="connsiteX4" fmla="*/ 114300 w 150019"/>
                    <a:gd name="connsiteY4" fmla="*/ 154781 h 154781"/>
                    <a:gd name="connsiteX0" fmla="*/ 30957 w 152400"/>
                    <a:gd name="connsiteY0" fmla="*/ 154780 h 154781"/>
                    <a:gd name="connsiteX1" fmla="*/ 0 w 152400"/>
                    <a:gd name="connsiteY1" fmla="*/ 78580 h 154781"/>
                    <a:gd name="connsiteX2" fmla="*/ 76199 w 152400"/>
                    <a:gd name="connsiteY2" fmla="*/ 0 h 154781"/>
                    <a:gd name="connsiteX3" fmla="*/ 152400 w 152400"/>
                    <a:gd name="connsiteY3" fmla="*/ 76199 h 154781"/>
                    <a:gd name="connsiteX4" fmla="*/ 116681 w 152400"/>
                    <a:gd name="connsiteY4" fmla="*/ 154781 h 154781"/>
                    <a:gd name="connsiteX0" fmla="*/ 35719 w 157162"/>
                    <a:gd name="connsiteY0" fmla="*/ 154780 h 154781"/>
                    <a:gd name="connsiteX1" fmla="*/ 0 w 157162"/>
                    <a:gd name="connsiteY1" fmla="*/ 78580 h 154781"/>
                    <a:gd name="connsiteX2" fmla="*/ 80961 w 157162"/>
                    <a:gd name="connsiteY2" fmla="*/ 0 h 154781"/>
                    <a:gd name="connsiteX3" fmla="*/ 157162 w 157162"/>
                    <a:gd name="connsiteY3" fmla="*/ 76199 h 154781"/>
                    <a:gd name="connsiteX4" fmla="*/ 121443 w 157162"/>
                    <a:gd name="connsiteY4" fmla="*/ 154781 h 154781"/>
                    <a:gd name="connsiteX0" fmla="*/ 28576 w 150019"/>
                    <a:gd name="connsiteY0" fmla="*/ 154780 h 154781"/>
                    <a:gd name="connsiteX1" fmla="*/ 0 w 150019"/>
                    <a:gd name="connsiteY1" fmla="*/ 78580 h 154781"/>
                    <a:gd name="connsiteX2" fmla="*/ 73818 w 150019"/>
                    <a:gd name="connsiteY2" fmla="*/ 0 h 154781"/>
                    <a:gd name="connsiteX3" fmla="*/ 150019 w 150019"/>
                    <a:gd name="connsiteY3" fmla="*/ 76199 h 154781"/>
                    <a:gd name="connsiteX4" fmla="*/ 114300 w 150019"/>
                    <a:gd name="connsiteY4" fmla="*/ 154781 h 154781"/>
                    <a:gd name="connsiteX0" fmla="*/ 28576 w 150019"/>
                    <a:gd name="connsiteY0" fmla="*/ 154780 h 154781"/>
                    <a:gd name="connsiteX1" fmla="*/ 0 w 150019"/>
                    <a:gd name="connsiteY1" fmla="*/ 80962 h 154781"/>
                    <a:gd name="connsiteX2" fmla="*/ 73818 w 150019"/>
                    <a:gd name="connsiteY2" fmla="*/ 0 h 154781"/>
                    <a:gd name="connsiteX3" fmla="*/ 150019 w 150019"/>
                    <a:gd name="connsiteY3" fmla="*/ 76199 h 154781"/>
                    <a:gd name="connsiteX4" fmla="*/ 114300 w 150019"/>
                    <a:gd name="connsiteY4" fmla="*/ 154781 h 154781"/>
                    <a:gd name="connsiteX0" fmla="*/ 28576 w 150019"/>
                    <a:gd name="connsiteY0" fmla="*/ 154780 h 154781"/>
                    <a:gd name="connsiteX1" fmla="*/ 0 w 150019"/>
                    <a:gd name="connsiteY1" fmla="*/ 73818 h 154781"/>
                    <a:gd name="connsiteX2" fmla="*/ 73818 w 150019"/>
                    <a:gd name="connsiteY2" fmla="*/ 0 h 154781"/>
                    <a:gd name="connsiteX3" fmla="*/ 150019 w 150019"/>
                    <a:gd name="connsiteY3" fmla="*/ 76199 h 154781"/>
                    <a:gd name="connsiteX4" fmla="*/ 114300 w 150019"/>
                    <a:gd name="connsiteY4" fmla="*/ 154781 h 154781"/>
                    <a:gd name="connsiteX0" fmla="*/ 30958 w 152401"/>
                    <a:gd name="connsiteY0" fmla="*/ 154780 h 154781"/>
                    <a:gd name="connsiteX1" fmla="*/ 0 w 152401"/>
                    <a:gd name="connsiteY1" fmla="*/ 73818 h 154781"/>
                    <a:gd name="connsiteX2" fmla="*/ 76200 w 152401"/>
                    <a:gd name="connsiteY2" fmla="*/ 0 h 154781"/>
                    <a:gd name="connsiteX3" fmla="*/ 152401 w 152401"/>
                    <a:gd name="connsiteY3" fmla="*/ 76199 h 154781"/>
                    <a:gd name="connsiteX4" fmla="*/ 116682 w 152401"/>
                    <a:gd name="connsiteY4" fmla="*/ 154781 h 154781"/>
                    <a:gd name="connsiteX0" fmla="*/ 30958 w 152401"/>
                    <a:gd name="connsiteY0" fmla="*/ 154780 h 154781"/>
                    <a:gd name="connsiteX1" fmla="*/ 0 w 152401"/>
                    <a:gd name="connsiteY1" fmla="*/ 73818 h 154781"/>
                    <a:gd name="connsiteX2" fmla="*/ 76200 w 152401"/>
                    <a:gd name="connsiteY2" fmla="*/ 0 h 154781"/>
                    <a:gd name="connsiteX3" fmla="*/ 152401 w 152401"/>
                    <a:gd name="connsiteY3" fmla="*/ 76199 h 154781"/>
                    <a:gd name="connsiteX4" fmla="*/ 116682 w 152401"/>
                    <a:gd name="connsiteY4" fmla="*/ 154781 h 154781"/>
                    <a:gd name="connsiteX0" fmla="*/ 33339 w 154782"/>
                    <a:gd name="connsiteY0" fmla="*/ 154780 h 154781"/>
                    <a:gd name="connsiteX1" fmla="*/ 0 w 154782"/>
                    <a:gd name="connsiteY1" fmla="*/ 78580 h 154781"/>
                    <a:gd name="connsiteX2" fmla="*/ 78581 w 154782"/>
                    <a:gd name="connsiteY2" fmla="*/ 0 h 154781"/>
                    <a:gd name="connsiteX3" fmla="*/ 154782 w 154782"/>
                    <a:gd name="connsiteY3" fmla="*/ 76199 h 154781"/>
                    <a:gd name="connsiteX4" fmla="*/ 119063 w 154782"/>
                    <a:gd name="connsiteY4" fmla="*/ 154781 h 154781"/>
                    <a:gd name="connsiteX0" fmla="*/ 28576 w 150019"/>
                    <a:gd name="connsiteY0" fmla="*/ 154780 h 154781"/>
                    <a:gd name="connsiteX1" fmla="*/ 0 w 150019"/>
                    <a:gd name="connsiteY1" fmla="*/ 76199 h 154781"/>
                    <a:gd name="connsiteX2" fmla="*/ 73818 w 150019"/>
                    <a:gd name="connsiteY2" fmla="*/ 0 h 154781"/>
                    <a:gd name="connsiteX3" fmla="*/ 150019 w 150019"/>
                    <a:gd name="connsiteY3" fmla="*/ 76199 h 154781"/>
                    <a:gd name="connsiteX4" fmla="*/ 114300 w 150019"/>
                    <a:gd name="connsiteY4" fmla="*/ 154781 h 154781"/>
                    <a:gd name="connsiteX0" fmla="*/ 30958 w 152401"/>
                    <a:gd name="connsiteY0" fmla="*/ 154780 h 154781"/>
                    <a:gd name="connsiteX1" fmla="*/ 0 w 152401"/>
                    <a:gd name="connsiteY1" fmla="*/ 73818 h 154781"/>
                    <a:gd name="connsiteX2" fmla="*/ 76200 w 152401"/>
                    <a:gd name="connsiteY2" fmla="*/ 0 h 154781"/>
                    <a:gd name="connsiteX3" fmla="*/ 152401 w 152401"/>
                    <a:gd name="connsiteY3" fmla="*/ 76199 h 154781"/>
                    <a:gd name="connsiteX4" fmla="*/ 116682 w 152401"/>
                    <a:gd name="connsiteY4" fmla="*/ 154781 h 154781"/>
                    <a:gd name="connsiteX0" fmla="*/ 30958 w 152401"/>
                    <a:gd name="connsiteY0" fmla="*/ 154780 h 154781"/>
                    <a:gd name="connsiteX1" fmla="*/ 0 w 152401"/>
                    <a:gd name="connsiteY1" fmla="*/ 76199 h 154781"/>
                    <a:gd name="connsiteX2" fmla="*/ 76200 w 152401"/>
                    <a:gd name="connsiteY2" fmla="*/ 0 h 154781"/>
                    <a:gd name="connsiteX3" fmla="*/ 152401 w 152401"/>
                    <a:gd name="connsiteY3" fmla="*/ 76199 h 154781"/>
                    <a:gd name="connsiteX4" fmla="*/ 116682 w 152401"/>
                    <a:gd name="connsiteY4" fmla="*/ 154781 h 154781"/>
                    <a:gd name="connsiteX0" fmla="*/ 35721 w 152401"/>
                    <a:gd name="connsiteY0" fmla="*/ 150017 h 154781"/>
                    <a:gd name="connsiteX1" fmla="*/ 0 w 152401"/>
                    <a:gd name="connsiteY1" fmla="*/ 76199 h 154781"/>
                    <a:gd name="connsiteX2" fmla="*/ 76200 w 152401"/>
                    <a:gd name="connsiteY2" fmla="*/ 0 h 154781"/>
                    <a:gd name="connsiteX3" fmla="*/ 152401 w 152401"/>
                    <a:gd name="connsiteY3" fmla="*/ 76199 h 154781"/>
                    <a:gd name="connsiteX4" fmla="*/ 116682 w 152401"/>
                    <a:gd name="connsiteY4" fmla="*/ 154781 h 154781"/>
                    <a:gd name="connsiteX0" fmla="*/ 35721 w 152401"/>
                    <a:gd name="connsiteY0" fmla="*/ 150017 h 154781"/>
                    <a:gd name="connsiteX1" fmla="*/ 0 w 152401"/>
                    <a:gd name="connsiteY1" fmla="*/ 76199 h 154781"/>
                    <a:gd name="connsiteX2" fmla="*/ 76200 w 152401"/>
                    <a:gd name="connsiteY2" fmla="*/ 0 h 154781"/>
                    <a:gd name="connsiteX3" fmla="*/ 152401 w 152401"/>
                    <a:gd name="connsiteY3" fmla="*/ 76199 h 154781"/>
                    <a:gd name="connsiteX4" fmla="*/ 123826 w 152401"/>
                    <a:gd name="connsiteY4" fmla="*/ 154781 h 154781"/>
                    <a:gd name="connsiteX0" fmla="*/ 35721 w 152401"/>
                    <a:gd name="connsiteY0" fmla="*/ 150017 h 152400"/>
                    <a:gd name="connsiteX1" fmla="*/ 0 w 152401"/>
                    <a:gd name="connsiteY1" fmla="*/ 76199 h 152400"/>
                    <a:gd name="connsiteX2" fmla="*/ 76200 w 152401"/>
                    <a:gd name="connsiteY2" fmla="*/ 0 h 152400"/>
                    <a:gd name="connsiteX3" fmla="*/ 152401 w 152401"/>
                    <a:gd name="connsiteY3" fmla="*/ 76199 h 152400"/>
                    <a:gd name="connsiteX4" fmla="*/ 121445 w 152401"/>
                    <a:gd name="connsiteY4" fmla="*/ 152400 h 152400"/>
                    <a:gd name="connsiteX0" fmla="*/ 35721 w 152401"/>
                    <a:gd name="connsiteY0" fmla="*/ 150017 h 150017"/>
                    <a:gd name="connsiteX1" fmla="*/ 0 w 152401"/>
                    <a:gd name="connsiteY1" fmla="*/ 76199 h 150017"/>
                    <a:gd name="connsiteX2" fmla="*/ 76200 w 152401"/>
                    <a:gd name="connsiteY2" fmla="*/ 0 h 150017"/>
                    <a:gd name="connsiteX3" fmla="*/ 152401 w 152401"/>
                    <a:gd name="connsiteY3" fmla="*/ 76199 h 150017"/>
                    <a:gd name="connsiteX4" fmla="*/ 119064 w 152401"/>
                    <a:gd name="connsiteY4" fmla="*/ 147638 h 150017"/>
                    <a:gd name="connsiteX0" fmla="*/ 35721 w 152401"/>
                    <a:gd name="connsiteY0" fmla="*/ 150017 h 150020"/>
                    <a:gd name="connsiteX1" fmla="*/ 0 w 152401"/>
                    <a:gd name="connsiteY1" fmla="*/ 76199 h 150020"/>
                    <a:gd name="connsiteX2" fmla="*/ 76200 w 152401"/>
                    <a:gd name="connsiteY2" fmla="*/ 0 h 150020"/>
                    <a:gd name="connsiteX3" fmla="*/ 152401 w 152401"/>
                    <a:gd name="connsiteY3" fmla="*/ 76199 h 150020"/>
                    <a:gd name="connsiteX4" fmla="*/ 116682 w 152401"/>
                    <a:gd name="connsiteY4" fmla="*/ 150020 h 150020"/>
                    <a:gd name="connsiteX0" fmla="*/ 35721 w 152401"/>
                    <a:gd name="connsiteY0" fmla="*/ 150017 h 150020"/>
                    <a:gd name="connsiteX1" fmla="*/ 0 w 152401"/>
                    <a:gd name="connsiteY1" fmla="*/ 76199 h 150020"/>
                    <a:gd name="connsiteX2" fmla="*/ 76200 w 152401"/>
                    <a:gd name="connsiteY2" fmla="*/ 0 h 150020"/>
                    <a:gd name="connsiteX3" fmla="*/ 152401 w 152401"/>
                    <a:gd name="connsiteY3" fmla="*/ 76199 h 150020"/>
                    <a:gd name="connsiteX4" fmla="*/ 116682 w 152401"/>
                    <a:gd name="connsiteY4" fmla="*/ 150020 h 150020"/>
                    <a:gd name="connsiteX0" fmla="*/ 35721 w 152401"/>
                    <a:gd name="connsiteY0" fmla="*/ 150017 h 150020"/>
                    <a:gd name="connsiteX1" fmla="*/ 0 w 152401"/>
                    <a:gd name="connsiteY1" fmla="*/ 76199 h 150020"/>
                    <a:gd name="connsiteX2" fmla="*/ 76200 w 152401"/>
                    <a:gd name="connsiteY2" fmla="*/ 0 h 150020"/>
                    <a:gd name="connsiteX3" fmla="*/ 152401 w 152401"/>
                    <a:gd name="connsiteY3" fmla="*/ 76199 h 150020"/>
                    <a:gd name="connsiteX4" fmla="*/ 116682 w 152401"/>
                    <a:gd name="connsiteY4" fmla="*/ 150020 h 150020"/>
                    <a:gd name="connsiteX0" fmla="*/ 35721 w 152401"/>
                    <a:gd name="connsiteY0" fmla="*/ 150017 h 150020"/>
                    <a:gd name="connsiteX1" fmla="*/ 0 w 152401"/>
                    <a:gd name="connsiteY1" fmla="*/ 76199 h 150020"/>
                    <a:gd name="connsiteX2" fmla="*/ 76200 w 152401"/>
                    <a:gd name="connsiteY2" fmla="*/ 0 h 150020"/>
                    <a:gd name="connsiteX3" fmla="*/ 152401 w 152401"/>
                    <a:gd name="connsiteY3" fmla="*/ 76199 h 150020"/>
                    <a:gd name="connsiteX4" fmla="*/ 116682 w 152401"/>
                    <a:gd name="connsiteY4" fmla="*/ 150020 h 150020"/>
                    <a:gd name="connsiteX0" fmla="*/ 35721 w 152401"/>
                    <a:gd name="connsiteY0" fmla="*/ 150017 h 150020"/>
                    <a:gd name="connsiteX1" fmla="*/ 0 w 152401"/>
                    <a:gd name="connsiteY1" fmla="*/ 76199 h 150020"/>
                    <a:gd name="connsiteX2" fmla="*/ 76200 w 152401"/>
                    <a:gd name="connsiteY2" fmla="*/ 0 h 150020"/>
                    <a:gd name="connsiteX3" fmla="*/ 152401 w 152401"/>
                    <a:gd name="connsiteY3" fmla="*/ 76199 h 150020"/>
                    <a:gd name="connsiteX4" fmla="*/ 116682 w 152401"/>
                    <a:gd name="connsiteY4" fmla="*/ 150020 h 150020"/>
                    <a:gd name="connsiteX0" fmla="*/ 35721 w 153268"/>
                    <a:gd name="connsiteY0" fmla="*/ 150017 h 150020"/>
                    <a:gd name="connsiteX1" fmla="*/ 0 w 153268"/>
                    <a:gd name="connsiteY1" fmla="*/ 76199 h 150020"/>
                    <a:gd name="connsiteX2" fmla="*/ 76200 w 153268"/>
                    <a:gd name="connsiteY2" fmla="*/ 0 h 150020"/>
                    <a:gd name="connsiteX3" fmla="*/ 152401 w 153268"/>
                    <a:gd name="connsiteY3" fmla="*/ 76199 h 150020"/>
                    <a:gd name="connsiteX4" fmla="*/ 116682 w 153268"/>
                    <a:gd name="connsiteY4" fmla="*/ 150020 h 150020"/>
                    <a:gd name="connsiteX0" fmla="*/ 35721 w 153268"/>
                    <a:gd name="connsiteY0" fmla="*/ 150017 h 150020"/>
                    <a:gd name="connsiteX1" fmla="*/ 0 w 153268"/>
                    <a:gd name="connsiteY1" fmla="*/ 76199 h 150020"/>
                    <a:gd name="connsiteX2" fmla="*/ 76200 w 153268"/>
                    <a:gd name="connsiteY2" fmla="*/ 0 h 150020"/>
                    <a:gd name="connsiteX3" fmla="*/ 152401 w 153268"/>
                    <a:gd name="connsiteY3" fmla="*/ 76199 h 150020"/>
                    <a:gd name="connsiteX4" fmla="*/ 116682 w 153268"/>
                    <a:gd name="connsiteY4" fmla="*/ 150020 h 150020"/>
                    <a:gd name="connsiteX0" fmla="*/ 35721 w 153268"/>
                    <a:gd name="connsiteY0" fmla="*/ 150017 h 150020"/>
                    <a:gd name="connsiteX1" fmla="*/ 0 w 153268"/>
                    <a:gd name="connsiteY1" fmla="*/ 76199 h 150020"/>
                    <a:gd name="connsiteX2" fmla="*/ 76200 w 153268"/>
                    <a:gd name="connsiteY2" fmla="*/ 0 h 150020"/>
                    <a:gd name="connsiteX3" fmla="*/ 152401 w 153268"/>
                    <a:gd name="connsiteY3" fmla="*/ 76199 h 150020"/>
                    <a:gd name="connsiteX4" fmla="*/ 116682 w 153268"/>
                    <a:gd name="connsiteY4" fmla="*/ 150020 h 150020"/>
                    <a:gd name="connsiteX0" fmla="*/ 35721 w 153268"/>
                    <a:gd name="connsiteY0" fmla="*/ 150017 h 150020"/>
                    <a:gd name="connsiteX1" fmla="*/ 0 w 153268"/>
                    <a:gd name="connsiteY1" fmla="*/ 76199 h 150020"/>
                    <a:gd name="connsiteX2" fmla="*/ 76200 w 153268"/>
                    <a:gd name="connsiteY2" fmla="*/ 0 h 150020"/>
                    <a:gd name="connsiteX3" fmla="*/ 152401 w 153268"/>
                    <a:gd name="connsiteY3" fmla="*/ 76199 h 150020"/>
                    <a:gd name="connsiteX4" fmla="*/ 116682 w 153268"/>
                    <a:gd name="connsiteY4" fmla="*/ 150020 h 150020"/>
                    <a:gd name="connsiteX0" fmla="*/ 35721 w 153268"/>
                    <a:gd name="connsiteY0" fmla="*/ 150017 h 150020"/>
                    <a:gd name="connsiteX1" fmla="*/ 0 w 153268"/>
                    <a:gd name="connsiteY1" fmla="*/ 76199 h 150020"/>
                    <a:gd name="connsiteX2" fmla="*/ 76200 w 153268"/>
                    <a:gd name="connsiteY2" fmla="*/ 0 h 150020"/>
                    <a:gd name="connsiteX3" fmla="*/ 152401 w 153268"/>
                    <a:gd name="connsiteY3" fmla="*/ 76199 h 150020"/>
                    <a:gd name="connsiteX4" fmla="*/ 116682 w 153268"/>
                    <a:gd name="connsiteY4" fmla="*/ 150020 h 150020"/>
                    <a:gd name="connsiteX0" fmla="*/ 35721 w 153268"/>
                    <a:gd name="connsiteY0" fmla="*/ 150017 h 150020"/>
                    <a:gd name="connsiteX1" fmla="*/ 0 w 153268"/>
                    <a:gd name="connsiteY1" fmla="*/ 76199 h 150020"/>
                    <a:gd name="connsiteX2" fmla="*/ 76200 w 153268"/>
                    <a:gd name="connsiteY2" fmla="*/ 0 h 150020"/>
                    <a:gd name="connsiteX3" fmla="*/ 152401 w 153268"/>
                    <a:gd name="connsiteY3" fmla="*/ 76199 h 150020"/>
                    <a:gd name="connsiteX4" fmla="*/ 116682 w 153268"/>
                    <a:gd name="connsiteY4" fmla="*/ 150020 h 150020"/>
                    <a:gd name="connsiteX0" fmla="*/ 0 w 117547"/>
                    <a:gd name="connsiteY0" fmla="*/ 150017 h 150020"/>
                    <a:gd name="connsiteX1" fmla="*/ 40479 w 117547"/>
                    <a:gd name="connsiteY1" fmla="*/ 0 h 150020"/>
                    <a:gd name="connsiteX2" fmla="*/ 116680 w 117547"/>
                    <a:gd name="connsiteY2" fmla="*/ 76199 h 150020"/>
                    <a:gd name="connsiteX3" fmla="*/ 80961 w 117547"/>
                    <a:gd name="connsiteY3" fmla="*/ 150020 h 150020"/>
                    <a:gd name="connsiteX0" fmla="*/ 0 w 77068"/>
                    <a:gd name="connsiteY0" fmla="*/ 0 h 150020"/>
                    <a:gd name="connsiteX1" fmla="*/ 76201 w 77068"/>
                    <a:gd name="connsiteY1" fmla="*/ 76199 h 150020"/>
                    <a:gd name="connsiteX2" fmla="*/ 40482 w 77068"/>
                    <a:gd name="connsiteY2" fmla="*/ 150020 h 15002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77068" h="150020">
                      <a:moveTo>
                        <a:pt x="0" y="0"/>
                      </a:moveTo>
                      <a:cubicBezTo>
                        <a:pt x="77787" y="1588"/>
                        <a:pt x="79376" y="29368"/>
                        <a:pt x="76201" y="76199"/>
                      </a:cubicBezTo>
                      <a:cubicBezTo>
                        <a:pt x="71439" y="131762"/>
                        <a:pt x="52388" y="125413"/>
                        <a:pt x="40482" y="150020"/>
                      </a:cubicBezTo>
                    </a:path>
                  </a:pathLst>
                </a:custGeom>
                <a:noFill/>
                <a:ln w="25400">
                  <a:solidFill>
                    <a:srgbClr val="6969B6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CA" dirty="0"/>
                </a:p>
              </p:txBody>
            </p:sp>
          </p:grpSp>
          <p:grpSp>
            <p:nvGrpSpPr>
              <p:cNvPr id="58" name="Group 57"/>
              <p:cNvGrpSpPr/>
              <p:nvPr/>
            </p:nvGrpSpPr>
            <p:grpSpPr>
              <a:xfrm rot="17760000" flipH="1">
                <a:off x="677893" y="2198673"/>
                <a:ext cx="153024" cy="150020"/>
                <a:chOff x="534893" y="1981085"/>
                <a:chExt cx="153024" cy="150020"/>
              </a:xfrm>
            </p:grpSpPr>
            <p:sp>
              <p:nvSpPr>
                <p:cNvPr id="61" name="Freeform 60"/>
                <p:cNvSpPr/>
                <p:nvPr/>
              </p:nvSpPr>
              <p:spPr>
                <a:xfrm>
                  <a:off x="610849" y="1981085"/>
                  <a:ext cx="77068" cy="150020"/>
                </a:xfrm>
                <a:custGeom>
                  <a:avLst/>
                  <a:gdLst>
                    <a:gd name="connsiteX0" fmla="*/ 0 w 295275"/>
                    <a:gd name="connsiteY0" fmla="*/ 152400 h 152400"/>
                    <a:gd name="connsiteX1" fmla="*/ 0 w 295275"/>
                    <a:gd name="connsiteY1" fmla="*/ 152400 h 152400"/>
                    <a:gd name="connsiteX2" fmla="*/ 66675 w 295275"/>
                    <a:gd name="connsiteY2" fmla="*/ 123825 h 152400"/>
                    <a:gd name="connsiteX3" fmla="*/ 38100 w 295275"/>
                    <a:gd name="connsiteY3" fmla="*/ 47625 h 152400"/>
                    <a:gd name="connsiteX4" fmla="*/ 142875 w 295275"/>
                    <a:gd name="connsiteY4" fmla="*/ 0 h 152400"/>
                    <a:gd name="connsiteX5" fmla="*/ 238125 w 295275"/>
                    <a:gd name="connsiteY5" fmla="*/ 47625 h 152400"/>
                    <a:gd name="connsiteX6" fmla="*/ 209550 w 295275"/>
                    <a:gd name="connsiteY6" fmla="*/ 133350 h 152400"/>
                    <a:gd name="connsiteX7" fmla="*/ 295275 w 295275"/>
                    <a:gd name="connsiteY7" fmla="*/ 152400 h 152400"/>
                    <a:gd name="connsiteX0" fmla="*/ 0 w 277485"/>
                    <a:gd name="connsiteY0" fmla="*/ 152400 h 163073"/>
                    <a:gd name="connsiteX1" fmla="*/ 0 w 277485"/>
                    <a:gd name="connsiteY1" fmla="*/ 152400 h 163073"/>
                    <a:gd name="connsiteX2" fmla="*/ 66675 w 277485"/>
                    <a:gd name="connsiteY2" fmla="*/ 123825 h 163073"/>
                    <a:gd name="connsiteX3" fmla="*/ 38100 w 277485"/>
                    <a:gd name="connsiteY3" fmla="*/ 47625 h 163073"/>
                    <a:gd name="connsiteX4" fmla="*/ 142875 w 277485"/>
                    <a:gd name="connsiteY4" fmla="*/ 0 h 163073"/>
                    <a:gd name="connsiteX5" fmla="*/ 238125 w 277485"/>
                    <a:gd name="connsiteY5" fmla="*/ 47625 h 163073"/>
                    <a:gd name="connsiteX6" fmla="*/ 209550 w 277485"/>
                    <a:gd name="connsiteY6" fmla="*/ 133350 h 163073"/>
                    <a:gd name="connsiteX7" fmla="*/ 277485 w 277485"/>
                    <a:gd name="connsiteY7" fmla="*/ 163073 h 163073"/>
                    <a:gd name="connsiteX0" fmla="*/ 0 w 277485"/>
                    <a:gd name="connsiteY0" fmla="*/ 152400 h 163073"/>
                    <a:gd name="connsiteX1" fmla="*/ 21348 w 277485"/>
                    <a:gd name="connsiteY1" fmla="*/ 141726 h 163073"/>
                    <a:gd name="connsiteX2" fmla="*/ 66675 w 277485"/>
                    <a:gd name="connsiteY2" fmla="*/ 123825 h 163073"/>
                    <a:gd name="connsiteX3" fmla="*/ 38100 w 277485"/>
                    <a:gd name="connsiteY3" fmla="*/ 47625 h 163073"/>
                    <a:gd name="connsiteX4" fmla="*/ 142875 w 277485"/>
                    <a:gd name="connsiteY4" fmla="*/ 0 h 163073"/>
                    <a:gd name="connsiteX5" fmla="*/ 238125 w 277485"/>
                    <a:gd name="connsiteY5" fmla="*/ 47625 h 163073"/>
                    <a:gd name="connsiteX6" fmla="*/ 209550 w 277485"/>
                    <a:gd name="connsiteY6" fmla="*/ 133350 h 163073"/>
                    <a:gd name="connsiteX7" fmla="*/ 277485 w 277485"/>
                    <a:gd name="connsiteY7" fmla="*/ 163073 h 163073"/>
                    <a:gd name="connsiteX0" fmla="*/ 35654 w 256212"/>
                    <a:gd name="connsiteY0" fmla="*/ 163073 h 163073"/>
                    <a:gd name="connsiteX1" fmla="*/ 75 w 256212"/>
                    <a:gd name="connsiteY1" fmla="*/ 141726 h 163073"/>
                    <a:gd name="connsiteX2" fmla="*/ 45402 w 256212"/>
                    <a:gd name="connsiteY2" fmla="*/ 123825 h 163073"/>
                    <a:gd name="connsiteX3" fmla="*/ 16827 w 256212"/>
                    <a:gd name="connsiteY3" fmla="*/ 47625 h 163073"/>
                    <a:gd name="connsiteX4" fmla="*/ 121602 w 256212"/>
                    <a:gd name="connsiteY4" fmla="*/ 0 h 163073"/>
                    <a:gd name="connsiteX5" fmla="*/ 216852 w 256212"/>
                    <a:gd name="connsiteY5" fmla="*/ 47625 h 163073"/>
                    <a:gd name="connsiteX6" fmla="*/ 188277 w 256212"/>
                    <a:gd name="connsiteY6" fmla="*/ 133350 h 163073"/>
                    <a:gd name="connsiteX7" fmla="*/ 256212 w 256212"/>
                    <a:gd name="connsiteY7" fmla="*/ 163073 h 163073"/>
                    <a:gd name="connsiteX0" fmla="*/ 0 w 256137"/>
                    <a:gd name="connsiteY0" fmla="*/ 141726 h 163073"/>
                    <a:gd name="connsiteX1" fmla="*/ 45327 w 256137"/>
                    <a:gd name="connsiteY1" fmla="*/ 123825 h 163073"/>
                    <a:gd name="connsiteX2" fmla="*/ 16752 w 256137"/>
                    <a:gd name="connsiteY2" fmla="*/ 47625 h 163073"/>
                    <a:gd name="connsiteX3" fmla="*/ 121527 w 256137"/>
                    <a:gd name="connsiteY3" fmla="*/ 0 h 163073"/>
                    <a:gd name="connsiteX4" fmla="*/ 216777 w 256137"/>
                    <a:gd name="connsiteY4" fmla="*/ 47625 h 163073"/>
                    <a:gd name="connsiteX5" fmla="*/ 188202 w 256137"/>
                    <a:gd name="connsiteY5" fmla="*/ 133350 h 163073"/>
                    <a:gd name="connsiteX6" fmla="*/ 256137 w 256137"/>
                    <a:gd name="connsiteY6" fmla="*/ 163073 h 163073"/>
                    <a:gd name="connsiteX0" fmla="*/ 8153 w 239385"/>
                    <a:gd name="connsiteY0" fmla="*/ 152400 h 163073"/>
                    <a:gd name="connsiteX1" fmla="*/ 28575 w 239385"/>
                    <a:gd name="connsiteY1" fmla="*/ 123825 h 163073"/>
                    <a:gd name="connsiteX2" fmla="*/ 0 w 239385"/>
                    <a:gd name="connsiteY2" fmla="*/ 47625 h 163073"/>
                    <a:gd name="connsiteX3" fmla="*/ 104775 w 239385"/>
                    <a:gd name="connsiteY3" fmla="*/ 0 h 163073"/>
                    <a:gd name="connsiteX4" fmla="*/ 200025 w 239385"/>
                    <a:gd name="connsiteY4" fmla="*/ 47625 h 163073"/>
                    <a:gd name="connsiteX5" fmla="*/ 171450 w 239385"/>
                    <a:gd name="connsiteY5" fmla="*/ 133350 h 163073"/>
                    <a:gd name="connsiteX6" fmla="*/ 239385 w 239385"/>
                    <a:gd name="connsiteY6" fmla="*/ 163073 h 163073"/>
                    <a:gd name="connsiteX0" fmla="*/ 8153 w 239385"/>
                    <a:gd name="connsiteY0" fmla="*/ 152400 h 163073"/>
                    <a:gd name="connsiteX1" fmla="*/ 35719 w 239385"/>
                    <a:gd name="connsiteY1" fmla="*/ 138112 h 163073"/>
                    <a:gd name="connsiteX2" fmla="*/ 0 w 239385"/>
                    <a:gd name="connsiteY2" fmla="*/ 47625 h 163073"/>
                    <a:gd name="connsiteX3" fmla="*/ 104775 w 239385"/>
                    <a:gd name="connsiteY3" fmla="*/ 0 h 163073"/>
                    <a:gd name="connsiteX4" fmla="*/ 200025 w 239385"/>
                    <a:gd name="connsiteY4" fmla="*/ 47625 h 163073"/>
                    <a:gd name="connsiteX5" fmla="*/ 171450 w 239385"/>
                    <a:gd name="connsiteY5" fmla="*/ 133350 h 163073"/>
                    <a:gd name="connsiteX6" fmla="*/ 239385 w 239385"/>
                    <a:gd name="connsiteY6" fmla="*/ 163073 h 163073"/>
                    <a:gd name="connsiteX0" fmla="*/ 35719 w 239385"/>
                    <a:gd name="connsiteY0" fmla="*/ 138112 h 163073"/>
                    <a:gd name="connsiteX1" fmla="*/ 0 w 239385"/>
                    <a:gd name="connsiteY1" fmla="*/ 47625 h 163073"/>
                    <a:gd name="connsiteX2" fmla="*/ 104775 w 239385"/>
                    <a:gd name="connsiteY2" fmla="*/ 0 h 163073"/>
                    <a:gd name="connsiteX3" fmla="*/ 200025 w 239385"/>
                    <a:gd name="connsiteY3" fmla="*/ 47625 h 163073"/>
                    <a:gd name="connsiteX4" fmla="*/ 171450 w 239385"/>
                    <a:gd name="connsiteY4" fmla="*/ 133350 h 163073"/>
                    <a:gd name="connsiteX5" fmla="*/ 239385 w 239385"/>
                    <a:gd name="connsiteY5" fmla="*/ 163073 h 163073"/>
                    <a:gd name="connsiteX0" fmla="*/ 45244 w 239385"/>
                    <a:gd name="connsiteY0" fmla="*/ 138112 h 163073"/>
                    <a:gd name="connsiteX1" fmla="*/ 0 w 239385"/>
                    <a:gd name="connsiteY1" fmla="*/ 47625 h 163073"/>
                    <a:gd name="connsiteX2" fmla="*/ 104775 w 239385"/>
                    <a:gd name="connsiteY2" fmla="*/ 0 h 163073"/>
                    <a:gd name="connsiteX3" fmla="*/ 200025 w 239385"/>
                    <a:gd name="connsiteY3" fmla="*/ 47625 h 163073"/>
                    <a:gd name="connsiteX4" fmla="*/ 171450 w 239385"/>
                    <a:gd name="connsiteY4" fmla="*/ 133350 h 163073"/>
                    <a:gd name="connsiteX5" fmla="*/ 239385 w 239385"/>
                    <a:gd name="connsiteY5" fmla="*/ 163073 h 163073"/>
                    <a:gd name="connsiteX0" fmla="*/ 45244 w 200025"/>
                    <a:gd name="connsiteY0" fmla="*/ 138112 h 138112"/>
                    <a:gd name="connsiteX1" fmla="*/ 0 w 200025"/>
                    <a:gd name="connsiteY1" fmla="*/ 47625 h 138112"/>
                    <a:gd name="connsiteX2" fmla="*/ 104775 w 200025"/>
                    <a:gd name="connsiteY2" fmla="*/ 0 h 138112"/>
                    <a:gd name="connsiteX3" fmla="*/ 200025 w 200025"/>
                    <a:gd name="connsiteY3" fmla="*/ 47625 h 138112"/>
                    <a:gd name="connsiteX4" fmla="*/ 171450 w 200025"/>
                    <a:gd name="connsiteY4" fmla="*/ 133350 h 138112"/>
                    <a:gd name="connsiteX0" fmla="*/ 45244 w 200025"/>
                    <a:gd name="connsiteY0" fmla="*/ 138112 h 138112"/>
                    <a:gd name="connsiteX1" fmla="*/ 0 w 200025"/>
                    <a:gd name="connsiteY1" fmla="*/ 47625 h 138112"/>
                    <a:gd name="connsiteX2" fmla="*/ 104775 w 200025"/>
                    <a:gd name="connsiteY2" fmla="*/ 0 h 138112"/>
                    <a:gd name="connsiteX3" fmla="*/ 200025 w 200025"/>
                    <a:gd name="connsiteY3" fmla="*/ 47625 h 138112"/>
                    <a:gd name="connsiteX4" fmla="*/ 164306 w 200025"/>
                    <a:gd name="connsiteY4" fmla="*/ 135731 h 138112"/>
                    <a:gd name="connsiteX0" fmla="*/ 45244 w 200025"/>
                    <a:gd name="connsiteY0" fmla="*/ 150018 h 150018"/>
                    <a:gd name="connsiteX1" fmla="*/ 0 w 200025"/>
                    <a:gd name="connsiteY1" fmla="*/ 59531 h 150018"/>
                    <a:gd name="connsiteX2" fmla="*/ 107156 w 200025"/>
                    <a:gd name="connsiteY2" fmla="*/ 0 h 150018"/>
                    <a:gd name="connsiteX3" fmla="*/ 200025 w 200025"/>
                    <a:gd name="connsiteY3" fmla="*/ 59531 h 150018"/>
                    <a:gd name="connsiteX4" fmla="*/ 164306 w 200025"/>
                    <a:gd name="connsiteY4" fmla="*/ 147637 h 150018"/>
                    <a:gd name="connsiteX0" fmla="*/ 45244 w 216694"/>
                    <a:gd name="connsiteY0" fmla="*/ 150018 h 150018"/>
                    <a:gd name="connsiteX1" fmla="*/ 0 w 216694"/>
                    <a:gd name="connsiteY1" fmla="*/ 59531 h 150018"/>
                    <a:gd name="connsiteX2" fmla="*/ 107156 w 216694"/>
                    <a:gd name="connsiteY2" fmla="*/ 0 h 150018"/>
                    <a:gd name="connsiteX3" fmla="*/ 216694 w 216694"/>
                    <a:gd name="connsiteY3" fmla="*/ 80962 h 150018"/>
                    <a:gd name="connsiteX4" fmla="*/ 164306 w 216694"/>
                    <a:gd name="connsiteY4" fmla="*/ 147637 h 150018"/>
                    <a:gd name="connsiteX0" fmla="*/ 45244 w 226219"/>
                    <a:gd name="connsiteY0" fmla="*/ 150018 h 150018"/>
                    <a:gd name="connsiteX1" fmla="*/ 0 w 226219"/>
                    <a:gd name="connsiteY1" fmla="*/ 59531 h 150018"/>
                    <a:gd name="connsiteX2" fmla="*/ 107156 w 226219"/>
                    <a:gd name="connsiteY2" fmla="*/ 0 h 150018"/>
                    <a:gd name="connsiteX3" fmla="*/ 226219 w 226219"/>
                    <a:gd name="connsiteY3" fmla="*/ 83343 h 150018"/>
                    <a:gd name="connsiteX4" fmla="*/ 164306 w 226219"/>
                    <a:gd name="connsiteY4" fmla="*/ 147637 h 150018"/>
                    <a:gd name="connsiteX0" fmla="*/ 54769 w 235744"/>
                    <a:gd name="connsiteY0" fmla="*/ 150018 h 150018"/>
                    <a:gd name="connsiteX1" fmla="*/ 0 w 235744"/>
                    <a:gd name="connsiteY1" fmla="*/ 83343 h 150018"/>
                    <a:gd name="connsiteX2" fmla="*/ 116681 w 235744"/>
                    <a:gd name="connsiteY2" fmla="*/ 0 h 150018"/>
                    <a:gd name="connsiteX3" fmla="*/ 235744 w 235744"/>
                    <a:gd name="connsiteY3" fmla="*/ 83343 h 150018"/>
                    <a:gd name="connsiteX4" fmla="*/ 173831 w 235744"/>
                    <a:gd name="connsiteY4" fmla="*/ 147637 h 150018"/>
                    <a:gd name="connsiteX0" fmla="*/ 54769 w 235744"/>
                    <a:gd name="connsiteY0" fmla="*/ 150018 h 157162"/>
                    <a:gd name="connsiteX1" fmla="*/ 0 w 235744"/>
                    <a:gd name="connsiteY1" fmla="*/ 83343 h 157162"/>
                    <a:gd name="connsiteX2" fmla="*/ 116681 w 235744"/>
                    <a:gd name="connsiteY2" fmla="*/ 0 h 157162"/>
                    <a:gd name="connsiteX3" fmla="*/ 235744 w 235744"/>
                    <a:gd name="connsiteY3" fmla="*/ 83343 h 157162"/>
                    <a:gd name="connsiteX4" fmla="*/ 159544 w 235744"/>
                    <a:gd name="connsiteY4" fmla="*/ 157162 h 157162"/>
                    <a:gd name="connsiteX0" fmla="*/ 71438 w 235744"/>
                    <a:gd name="connsiteY0" fmla="*/ 157161 h 157162"/>
                    <a:gd name="connsiteX1" fmla="*/ 0 w 235744"/>
                    <a:gd name="connsiteY1" fmla="*/ 83343 h 157162"/>
                    <a:gd name="connsiteX2" fmla="*/ 116681 w 235744"/>
                    <a:gd name="connsiteY2" fmla="*/ 0 h 157162"/>
                    <a:gd name="connsiteX3" fmla="*/ 235744 w 235744"/>
                    <a:gd name="connsiteY3" fmla="*/ 83343 h 157162"/>
                    <a:gd name="connsiteX4" fmla="*/ 159544 w 235744"/>
                    <a:gd name="connsiteY4" fmla="*/ 157162 h 157162"/>
                    <a:gd name="connsiteX0" fmla="*/ 73820 w 235744"/>
                    <a:gd name="connsiteY0" fmla="*/ 157161 h 157162"/>
                    <a:gd name="connsiteX1" fmla="*/ 0 w 235744"/>
                    <a:gd name="connsiteY1" fmla="*/ 83343 h 157162"/>
                    <a:gd name="connsiteX2" fmla="*/ 116681 w 235744"/>
                    <a:gd name="connsiteY2" fmla="*/ 0 h 157162"/>
                    <a:gd name="connsiteX3" fmla="*/ 235744 w 235744"/>
                    <a:gd name="connsiteY3" fmla="*/ 83343 h 157162"/>
                    <a:gd name="connsiteX4" fmla="*/ 159544 w 235744"/>
                    <a:gd name="connsiteY4" fmla="*/ 157162 h 157162"/>
                    <a:gd name="connsiteX0" fmla="*/ 73820 w 195263"/>
                    <a:gd name="connsiteY0" fmla="*/ 157161 h 157162"/>
                    <a:gd name="connsiteX1" fmla="*/ 0 w 195263"/>
                    <a:gd name="connsiteY1" fmla="*/ 83343 h 157162"/>
                    <a:gd name="connsiteX2" fmla="*/ 116681 w 195263"/>
                    <a:gd name="connsiteY2" fmla="*/ 0 h 157162"/>
                    <a:gd name="connsiteX3" fmla="*/ 195263 w 195263"/>
                    <a:gd name="connsiteY3" fmla="*/ 78580 h 157162"/>
                    <a:gd name="connsiteX4" fmla="*/ 159544 w 195263"/>
                    <a:gd name="connsiteY4" fmla="*/ 157162 h 157162"/>
                    <a:gd name="connsiteX0" fmla="*/ 30958 w 152401"/>
                    <a:gd name="connsiteY0" fmla="*/ 157161 h 157162"/>
                    <a:gd name="connsiteX1" fmla="*/ 0 w 152401"/>
                    <a:gd name="connsiteY1" fmla="*/ 85724 h 157162"/>
                    <a:gd name="connsiteX2" fmla="*/ 73819 w 152401"/>
                    <a:gd name="connsiteY2" fmla="*/ 0 h 157162"/>
                    <a:gd name="connsiteX3" fmla="*/ 152401 w 152401"/>
                    <a:gd name="connsiteY3" fmla="*/ 78580 h 157162"/>
                    <a:gd name="connsiteX4" fmla="*/ 116682 w 152401"/>
                    <a:gd name="connsiteY4" fmla="*/ 157162 h 157162"/>
                    <a:gd name="connsiteX0" fmla="*/ 30958 w 152401"/>
                    <a:gd name="connsiteY0" fmla="*/ 154780 h 154781"/>
                    <a:gd name="connsiteX1" fmla="*/ 0 w 152401"/>
                    <a:gd name="connsiteY1" fmla="*/ 83343 h 154781"/>
                    <a:gd name="connsiteX2" fmla="*/ 76200 w 152401"/>
                    <a:gd name="connsiteY2" fmla="*/ 0 h 154781"/>
                    <a:gd name="connsiteX3" fmla="*/ 152401 w 152401"/>
                    <a:gd name="connsiteY3" fmla="*/ 76199 h 154781"/>
                    <a:gd name="connsiteX4" fmla="*/ 116682 w 152401"/>
                    <a:gd name="connsiteY4" fmla="*/ 154781 h 154781"/>
                    <a:gd name="connsiteX0" fmla="*/ 26195 w 147638"/>
                    <a:gd name="connsiteY0" fmla="*/ 154780 h 154781"/>
                    <a:gd name="connsiteX1" fmla="*/ 0 w 147638"/>
                    <a:gd name="connsiteY1" fmla="*/ 76199 h 154781"/>
                    <a:gd name="connsiteX2" fmla="*/ 71437 w 147638"/>
                    <a:gd name="connsiteY2" fmla="*/ 0 h 154781"/>
                    <a:gd name="connsiteX3" fmla="*/ 147638 w 147638"/>
                    <a:gd name="connsiteY3" fmla="*/ 76199 h 154781"/>
                    <a:gd name="connsiteX4" fmla="*/ 111919 w 147638"/>
                    <a:gd name="connsiteY4" fmla="*/ 154781 h 154781"/>
                    <a:gd name="connsiteX0" fmla="*/ 28576 w 150019"/>
                    <a:gd name="connsiteY0" fmla="*/ 154780 h 154781"/>
                    <a:gd name="connsiteX1" fmla="*/ 0 w 150019"/>
                    <a:gd name="connsiteY1" fmla="*/ 76199 h 154781"/>
                    <a:gd name="connsiteX2" fmla="*/ 73818 w 150019"/>
                    <a:gd name="connsiteY2" fmla="*/ 0 h 154781"/>
                    <a:gd name="connsiteX3" fmla="*/ 150019 w 150019"/>
                    <a:gd name="connsiteY3" fmla="*/ 76199 h 154781"/>
                    <a:gd name="connsiteX4" fmla="*/ 114300 w 150019"/>
                    <a:gd name="connsiteY4" fmla="*/ 154781 h 154781"/>
                    <a:gd name="connsiteX0" fmla="*/ 30957 w 152400"/>
                    <a:gd name="connsiteY0" fmla="*/ 154780 h 154781"/>
                    <a:gd name="connsiteX1" fmla="*/ 0 w 152400"/>
                    <a:gd name="connsiteY1" fmla="*/ 78580 h 154781"/>
                    <a:gd name="connsiteX2" fmla="*/ 76199 w 152400"/>
                    <a:gd name="connsiteY2" fmla="*/ 0 h 154781"/>
                    <a:gd name="connsiteX3" fmla="*/ 152400 w 152400"/>
                    <a:gd name="connsiteY3" fmla="*/ 76199 h 154781"/>
                    <a:gd name="connsiteX4" fmla="*/ 116681 w 152400"/>
                    <a:gd name="connsiteY4" fmla="*/ 154781 h 154781"/>
                    <a:gd name="connsiteX0" fmla="*/ 35719 w 157162"/>
                    <a:gd name="connsiteY0" fmla="*/ 154780 h 154781"/>
                    <a:gd name="connsiteX1" fmla="*/ 0 w 157162"/>
                    <a:gd name="connsiteY1" fmla="*/ 78580 h 154781"/>
                    <a:gd name="connsiteX2" fmla="*/ 80961 w 157162"/>
                    <a:gd name="connsiteY2" fmla="*/ 0 h 154781"/>
                    <a:gd name="connsiteX3" fmla="*/ 157162 w 157162"/>
                    <a:gd name="connsiteY3" fmla="*/ 76199 h 154781"/>
                    <a:gd name="connsiteX4" fmla="*/ 121443 w 157162"/>
                    <a:gd name="connsiteY4" fmla="*/ 154781 h 154781"/>
                    <a:gd name="connsiteX0" fmla="*/ 28576 w 150019"/>
                    <a:gd name="connsiteY0" fmla="*/ 154780 h 154781"/>
                    <a:gd name="connsiteX1" fmla="*/ 0 w 150019"/>
                    <a:gd name="connsiteY1" fmla="*/ 78580 h 154781"/>
                    <a:gd name="connsiteX2" fmla="*/ 73818 w 150019"/>
                    <a:gd name="connsiteY2" fmla="*/ 0 h 154781"/>
                    <a:gd name="connsiteX3" fmla="*/ 150019 w 150019"/>
                    <a:gd name="connsiteY3" fmla="*/ 76199 h 154781"/>
                    <a:gd name="connsiteX4" fmla="*/ 114300 w 150019"/>
                    <a:gd name="connsiteY4" fmla="*/ 154781 h 154781"/>
                    <a:gd name="connsiteX0" fmla="*/ 28576 w 150019"/>
                    <a:gd name="connsiteY0" fmla="*/ 154780 h 154781"/>
                    <a:gd name="connsiteX1" fmla="*/ 0 w 150019"/>
                    <a:gd name="connsiteY1" fmla="*/ 80962 h 154781"/>
                    <a:gd name="connsiteX2" fmla="*/ 73818 w 150019"/>
                    <a:gd name="connsiteY2" fmla="*/ 0 h 154781"/>
                    <a:gd name="connsiteX3" fmla="*/ 150019 w 150019"/>
                    <a:gd name="connsiteY3" fmla="*/ 76199 h 154781"/>
                    <a:gd name="connsiteX4" fmla="*/ 114300 w 150019"/>
                    <a:gd name="connsiteY4" fmla="*/ 154781 h 154781"/>
                    <a:gd name="connsiteX0" fmla="*/ 28576 w 150019"/>
                    <a:gd name="connsiteY0" fmla="*/ 154780 h 154781"/>
                    <a:gd name="connsiteX1" fmla="*/ 0 w 150019"/>
                    <a:gd name="connsiteY1" fmla="*/ 73818 h 154781"/>
                    <a:gd name="connsiteX2" fmla="*/ 73818 w 150019"/>
                    <a:gd name="connsiteY2" fmla="*/ 0 h 154781"/>
                    <a:gd name="connsiteX3" fmla="*/ 150019 w 150019"/>
                    <a:gd name="connsiteY3" fmla="*/ 76199 h 154781"/>
                    <a:gd name="connsiteX4" fmla="*/ 114300 w 150019"/>
                    <a:gd name="connsiteY4" fmla="*/ 154781 h 154781"/>
                    <a:gd name="connsiteX0" fmla="*/ 30958 w 152401"/>
                    <a:gd name="connsiteY0" fmla="*/ 154780 h 154781"/>
                    <a:gd name="connsiteX1" fmla="*/ 0 w 152401"/>
                    <a:gd name="connsiteY1" fmla="*/ 73818 h 154781"/>
                    <a:gd name="connsiteX2" fmla="*/ 76200 w 152401"/>
                    <a:gd name="connsiteY2" fmla="*/ 0 h 154781"/>
                    <a:gd name="connsiteX3" fmla="*/ 152401 w 152401"/>
                    <a:gd name="connsiteY3" fmla="*/ 76199 h 154781"/>
                    <a:gd name="connsiteX4" fmla="*/ 116682 w 152401"/>
                    <a:gd name="connsiteY4" fmla="*/ 154781 h 154781"/>
                    <a:gd name="connsiteX0" fmla="*/ 30958 w 152401"/>
                    <a:gd name="connsiteY0" fmla="*/ 154780 h 154781"/>
                    <a:gd name="connsiteX1" fmla="*/ 0 w 152401"/>
                    <a:gd name="connsiteY1" fmla="*/ 73818 h 154781"/>
                    <a:gd name="connsiteX2" fmla="*/ 76200 w 152401"/>
                    <a:gd name="connsiteY2" fmla="*/ 0 h 154781"/>
                    <a:gd name="connsiteX3" fmla="*/ 152401 w 152401"/>
                    <a:gd name="connsiteY3" fmla="*/ 76199 h 154781"/>
                    <a:gd name="connsiteX4" fmla="*/ 116682 w 152401"/>
                    <a:gd name="connsiteY4" fmla="*/ 154781 h 154781"/>
                    <a:gd name="connsiteX0" fmla="*/ 33339 w 154782"/>
                    <a:gd name="connsiteY0" fmla="*/ 154780 h 154781"/>
                    <a:gd name="connsiteX1" fmla="*/ 0 w 154782"/>
                    <a:gd name="connsiteY1" fmla="*/ 78580 h 154781"/>
                    <a:gd name="connsiteX2" fmla="*/ 78581 w 154782"/>
                    <a:gd name="connsiteY2" fmla="*/ 0 h 154781"/>
                    <a:gd name="connsiteX3" fmla="*/ 154782 w 154782"/>
                    <a:gd name="connsiteY3" fmla="*/ 76199 h 154781"/>
                    <a:gd name="connsiteX4" fmla="*/ 119063 w 154782"/>
                    <a:gd name="connsiteY4" fmla="*/ 154781 h 154781"/>
                    <a:gd name="connsiteX0" fmla="*/ 28576 w 150019"/>
                    <a:gd name="connsiteY0" fmla="*/ 154780 h 154781"/>
                    <a:gd name="connsiteX1" fmla="*/ 0 w 150019"/>
                    <a:gd name="connsiteY1" fmla="*/ 76199 h 154781"/>
                    <a:gd name="connsiteX2" fmla="*/ 73818 w 150019"/>
                    <a:gd name="connsiteY2" fmla="*/ 0 h 154781"/>
                    <a:gd name="connsiteX3" fmla="*/ 150019 w 150019"/>
                    <a:gd name="connsiteY3" fmla="*/ 76199 h 154781"/>
                    <a:gd name="connsiteX4" fmla="*/ 114300 w 150019"/>
                    <a:gd name="connsiteY4" fmla="*/ 154781 h 154781"/>
                    <a:gd name="connsiteX0" fmla="*/ 30958 w 152401"/>
                    <a:gd name="connsiteY0" fmla="*/ 154780 h 154781"/>
                    <a:gd name="connsiteX1" fmla="*/ 0 w 152401"/>
                    <a:gd name="connsiteY1" fmla="*/ 73818 h 154781"/>
                    <a:gd name="connsiteX2" fmla="*/ 76200 w 152401"/>
                    <a:gd name="connsiteY2" fmla="*/ 0 h 154781"/>
                    <a:gd name="connsiteX3" fmla="*/ 152401 w 152401"/>
                    <a:gd name="connsiteY3" fmla="*/ 76199 h 154781"/>
                    <a:gd name="connsiteX4" fmla="*/ 116682 w 152401"/>
                    <a:gd name="connsiteY4" fmla="*/ 154781 h 154781"/>
                    <a:gd name="connsiteX0" fmla="*/ 30958 w 152401"/>
                    <a:gd name="connsiteY0" fmla="*/ 154780 h 154781"/>
                    <a:gd name="connsiteX1" fmla="*/ 0 w 152401"/>
                    <a:gd name="connsiteY1" fmla="*/ 76199 h 154781"/>
                    <a:gd name="connsiteX2" fmla="*/ 76200 w 152401"/>
                    <a:gd name="connsiteY2" fmla="*/ 0 h 154781"/>
                    <a:gd name="connsiteX3" fmla="*/ 152401 w 152401"/>
                    <a:gd name="connsiteY3" fmla="*/ 76199 h 154781"/>
                    <a:gd name="connsiteX4" fmla="*/ 116682 w 152401"/>
                    <a:gd name="connsiteY4" fmla="*/ 154781 h 154781"/>
                    <a:gd name="connsiteX0" fmla="*/ 35721 w 152401"/>
                    <a:gd name="connsiteY0" fmla="*/ 150017 h 154781"/>
                    <a:gd name="connsiteX1" fmla="*/ 0 w 152401"/>
                    <a:gd name="connsiteY1" fmla="*/ 76199 h 154781"/>
                    <a:gd name="connsiteX2" fmla="*/ 76200 w 152401"/>
                    <a:gd name="connsiteY2" fmla="*/ 0 h 154781"/>
                    <a:gd name="connsiteX3" fmla="*/ 152401 w 152401"/>
                    <a:gd name="connsiteY3" fmla="*/ 76199 h 154781"/>
                    <a:gd name="connsiteX4" fmla="*/ 116682 w 152401"/>
                    <a:gd name="connsiteY4" fmla="*/ 154781 h 154781"/>
                    <a:gd name="connsiteX0" fmla="*/ 35721 w 152401"/>
                    <a:gd name="connsiteY0" fmla="*/ 150017 h 154781"/>
                    <a:gd name="connsiteX1" fmla="*/ 0 w 152401"/>
                    <a:gd name="connsiteY1" fmla="*/ 76199 h 154781"/>
                    <a:gd name="connsiteX2" fmla="*/ 76200 w 152401"/>
                    <a:gd name="connsiteY2" fmla="*/ 0 h 154781"/>
                    <a:gd name="connsiteX3" fmla="*/ 152401 w 152401"/>
                    <a:gd name="connsiteY3" fmla="*/ 76199 h 154781"/>
                    <a:gd name="connsiteX4" fmla="*/ 123826 w 152401"/>
                    <a:gd name="connsiteY4" fmla="*/ 154781 h 154781"/>
                    <a:gd name="connsiteX0" fmla="*/ 35721 w 152401"/>
                    <a:gd name="connsiteY0" fmla="*/ 150017 h 152400"/>
                    <a:gd name="connsiteX1" fmla="*/ 0 w 152401"/>
                    <a:gd name="connsiteY1" fmla="*/ 76199 h 152400"/>
                    <a:gd name="connsiteX2" fmla="*/ 76200 w 152401"/>
                    <a:gd name="connsiteY2" fmla="*/ 0 h 152400"/>
                    <a:gd name="connsiteX3" fmla="*/ 152401 w 152401"/>
                    <a:gd name="connsiteY3" fmla="*/ 76199 h 152400"/>
                    <a:gd name="connsiteX4" fmla="*/ 121445 w 152401"/>
                    <a:gd name="connsiteY4" fmla="*/ 152400 h 152400"/>
                    <a:gd name="connsiteX0" fmla="*/ 35721 w 152401"/>
                    <a:gd name="connsiteY0" fmla="*/ 150017 h 150017"/>
                    <a:gd name="connsiteX1" fmla="*/ 0 w 152401"/>
                    <a:gd name="connsiteY1" fmla="*/ 76199 h 150017"/>
                    <a:gd name="connsiteX2" fmla="*/ 76200 w 152401"/>
                    <a:gd name="connsiteY2" fmla="*/ 0 h 150017"/>
                    <a:gd name="connsiteX3" fmla="*/ 152401 w 152401"/>
                    <a:gd name="connsiteY3" fmla="*/ 76199 h 150017"/>
                    <a:gd name="connsiteX4" fmla="*/ 119064 w 152401"/>
                    <a:gd name="connsiteY4" fmla="*/ 147638 h 150017"/>
                    <a:gd name="connsiteX0" fmla="*/ 35721 w 152401"/>
                    <a:gd name="connsiteY0" fmla="*/ 150017 h 150020"/>
                    <a:gd name="connsiteX1" fmla="*/ 0 w 152401"/>
                    <a:gd name="connsiteY1" fmla="*/ 76199 h 150020"/>
                    <a:gd name="connsiteX2" fmla="*/ 76200 w 152401"/>
                    <a:gd name="connsiteY2" fmla="*/ 0 h 150020"/>
                    <a:gd name="connsiteX3" fmla="*/ 152401 w 152401"/>
                    <a:gd name="connsiteY3" fmla="*/ 76199 h 150020"/>
                    <a:gd name="connsiteX4" fmla="*/ 116682 w 152401"/>
                    <a:gd name="connsiteY4" fmla="*/ 150020 h 150020"/>
                    <a:gd name="connsiteX0" fmla="*/ 35721 w 152401"/>
                    <a:gd name="connsiteY0" fmla="*/ 150017 h 150020"/>
                    <a:gd name="connsiteX1" fmla="*/ 0 w 152401"/>
                    <a:gd name="connsiteY1" fmla="*/ 76199 h 150020"/>
                    <a:gd name="connsiteX2" fmla="*/ 76200 w 152401"/>
                    <a:gd name="connsiteY2" fmla="*/ 0 h 150020"/>
                    <a:gd name="connsiteX3" fmla="*/ 152401 w 152401"/>
                    <a:gd name="connsiteY3" fmla="*/ 76199 h 150020"/>
                    <a:gd name="connsiteX4" fmla="*/ 116682 w 152401"/>
                    <a:gd name="connsiteY4" fmla="*/ 150020 h 150020"/>
                    <a:gd name="connsiteX0" fmla="*/ 35721 w 152401"/>
                    <a:gd name="connsiteY0" fmla="*/ 150017 h 150020"/>
                    <a:gd name="connsiteX1" fmla="*/ 0 w 152401"/>
                    <a:gd name="connsiteY1" fmla="*/ 76199 h 150020"/>
                    <a:gd name="connsiteX2" fmla="*/ 76200 w 152401"/>
                    <a:gd name="connsiteY2" fmla="*/ 0 h 150020"/>
                    <a:gd name="connsiteX3" fmla="*/ 152401 w 152401"/>
                    <a:gd name="connsiteY3" fmla="*/ 76199 h 150020"/>
                    <a:gd name="connsiteX4" fmla="*/ 116682 w 152401"/>
                    <a:gd name="connsiteY4" fmla="*/ 150020 h 150020"/>
                    <a:gd name="connsiteX0" fmla="*/ 35721 w 152401"/>
                    <a:gd name="connsiteY0" fmla="*/ 150017 h 150020"/>
                    <a:gd name="connsiteX1" fmla="*/ 0 w 152401"/>
                    <a:gd name="connsiteY1" fmla="*/ 76199 h 150020"/>
                    <a:gd name="connsiteX2" fmla="*/ 76200 w 152401"/>
                    <a:gd name="connsiteY2" fmla="*/ 0 h 150020"/>
                    <a:gd name="connsiteX3" fmla="*/ 152401 w 152401"/>
                    <a:gd name="connsiteY3" fmla="*/ 76199 h 150020"/>
                    <a:gd name="connsiteX4" fmla="*/ 116682 w 152401"/>
                    <a:gd name="connsiteY4" fmla="*/ 150020 h 150020"/>
                    <a:gd name="connsiteX0" fmla="*/ 35721 w 152401"/>
                    <a:gd name="connsiteY0" fmla="*/ 150017 h 150020"/>
                    <a:gd name="connsiteX1" fmla="*/ 0 w 152401"/>
                    <a:gd name="connsiteY1" fmla="*/ 76199 h 150020"/>
                    <a:gd name="connsiteX2" fmla="*/ 76200 w 152401"/>
                    <a:gd name="connsiteY2" fmla="*/ 0 h 150020"/>
                    <a:gd name="connsiteX3" fmla="*/ 152401 w 152401"/>
                    <a:gd name="connsiteY3" fmla="*/ 76199 h 150020"/>
                    <a:gd name="connsiteX4" fmla="*/ 116682 w 152401"/>
                    <a:gd name="connsiteY4" fmla="*/ 150020 h 150020"/>
                    <a:gd name="connsiteX0" fmla="*/ 35721 w 153268"/>
                    <a:gd name="connsiteY0" fmla="*/ 150017 h 150020"/>
                    <a:gd name="connsiteX1" fmla="*/ 0 w 153268"/>
                    <a:gd name="connsiteY1" fmla="*/ 76199 h 150020"/>
                    <a:gd name="connsiteX2" fmla="*/ 76200 w 153268"/>
                    <a:gd name="connsiteY2" fmla="*/ 0 h 150020"/>
                    <a:gd name="connsiteX3" fmla="*/ 152401 w 153268"/>
                    <a:gd name="connsiteY3" fmla="*/ 76199 h 150020"/>
                    <a:gd name="connsiteX4" fmla="*/ 116682 w 153268"/>
                    <a:gd name="connsiteY4" fmla="*/ 150020 h 150020"/>
                    <a:gd name="connsiteX0" fmla="*/ 35721 w 153268"/>
                    <a:gd name="connsiteY0" fmla="*/ 150017 h 150020"/>
                    <a:gd name="connsiteX1" fmla="*/ 0 w 153268"/>
                    <a:gd name="connsiteY1" fmla="*/ 76199 h 150020"/>
                    <a:gd name="connsiteX2" fmla="*/ 76200 w 153268"/>
                    <a:gd name="connsiteY2" fmla="*/ 0 h 150020"/>
                    <a:gd name="connsiteX3" fmla="*/ 152401 w 153268"/>
                    <a:gd name="connsiteY3" fmla="*/ 76199 h 150020"/>
                    <a:gd name="connsiteX4" fmla="*/ 116682 w 153268"/>
                    <a:gd name="connsiteY4" fmla="*/ 150020 h 150020"/>
                    <a:gd name="connsiteX0" fmla="*/ 35721 w 153268"/>
                    <a:gd name="connsiteY0" fmla="*/ 150017 h 150020"/>
                    <a:gd name="connsiteX1" fmla="*/ 0 w 153268"/>
                    <a:gd name="connsiteY1" fmla="*/ 76199 h 150020"/>
                    <a:gd name="connsiteX2" fmla="*/ 76200 w 153268"/>
                    <a:gd name="connsiteY2" fmla="*/ 0 h 150020"/>
                    <a:gd name="connsiteX3" fmla="*/ 152401 w 153268"/>
                    <a:gd name="connsiteY3" fmla="*/ 76199 h 150020"/>
                    <a:gd name="connsiteX4" fmla="*/ 116682 w 153268"/>
                    <a:gd name="connsiteY4" fmla="*/ 150020 h 150020"/>
                    <a:gd name="connsiteX0" fmla="*/ 35721 w 153268"/>
                    <a:gd name="connsiteY0" fmla="*/ 150017 h 150020"/>
                    <a:gd name="connsiteX1" fmla="*/ 0 w 153268"/>
                    <a:gd name="connsiteY1" fmla="*/ 76199 h 150020"/>
                    <a:gd name="connsiteX2" fmla="*/ 76200 w 153268"/>
                    <a:gd name="connsiteY2" fmla="*/ 0 h 150020"/>
                    <a:gd name="connsiteX3" fmla="*/ 152401 w 153268"/>
                    <a:gd name="connsiteY3" fmla="*/ 76199 h 150020"/>
                    <a:gd name="connsiteX4" fmla="*/ 116682 w 153268"/>
                    <a:gd name="connsiteY4" fmla="*/ 150020 h 150020"/>
                    <a:gd name="connsiteX0" fmla="*/ 35721 w 153268"/>
                    <a:gd name="connsiteY0" fmla="*/ 150017 h 150020"/>
                    <a:gd name="connsiteX1" fmla="*/ 0 w 153268"/>
                    <a:gd name="connsiteY1" fmla="*/ 76199 h 150020"/>
                    <a:gd name="connsiteX2" fmla="*/ 76200 w 153268"/>
                    <a:gd name="connsiteY2" fmla="*/ 0 h 150020"/>
                    <a:gd name="connsiteX3" fmla="*/ 152401 w 153268"/>
                    <a:gd name="connsiteY3" fmla="*/ 76199 h 150020"/>
                    <a:gd name="connsiteX4" fmla="*/ 116682 w 153268"/>
                    <a:gd name="connsiteY4" fmla="*/ 150020 h 150020"/>
                    <a:gd name="connsiteX0" fmla="*/ 35721 w 153268"/>
                    <a:gd name="connsiteY0" fmla="*/ 150017 h 150020"/>
                    <a:gd name="connsiteX1" fmla="*/ 0 w 153268"/>
                    <a:gd name="connsiteY1" fmla="*/ 76199 h 150020"/>
                    <a:gd name="connsiteX2" fmla="*/ 76200 w 153268"/>
                    <a:gd name="connsiteY2" fmla="*/ 0 h 150020"/>
                    <a:gd name="connsiteX3" fmla="*/ 152401 w 153268"/>
                    <a:gd name="connsiteY3" fmla="*/ 76199 h 150020"/>
                    <a:gd name="connsiteX4" fmla="*/ 116682 w 153268"/>
                    <a:gd name="connsiteY4" fmla="*/ 150020 h 150020"/>
                    <a:gd name="connsiteX0" fmla="*/ 0 w 117547"/>
                    <a:gd name="connsiteY0" fmla="*/ 150017 h 150020"/>
                    <a:gd name="connsiteX1" fmla="*/ 40479 w 117547"/>
                    <a:gd name="connsiteY1" fmla="*/ 0 h 150020"/>
                    <a:gd name="connsiteX2" fmla="*/ 116680 w 117547"/>
                    <a:gd name="connsiteY2" fmla="*/ 76199 h 150020"/>
                    <a:gd name="connsiteX3" fmla="*/ 80961 w 117547"/>
                    <a:gd name="connsiteY3" fmla="*/ 150020 h 150020"/>
                    <a:gd name="connsiteX0" fmla="*/ 0 w 77068"/>
                    <a:gd name="connsiteY0" fmla="*/ 0 h 150020"/>
                    <a:gd name="connsiteX1" fmla="*/ 76201 w 77068"/>
                    <a:gd name="connsiteY1" fmla="*/ 76199 h 150020"/>
                    <a:gd name="connsiteX2" fmla="*/ 40482 w 77068"/>
                    <a:gd name="connsiteY2" fmla="*/ 150020 h 15002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77068" h="150020">
                      <a:moveTo>
                        <a:pt x="0" y="0"/>
                      </a:moveTo>
                      <a:cubicBezTo>
                        <a:pt x="77787" y="1588"/>
                        <a:pt x="79376" y="29368"/>
                        <a:pt x="76201" y="76199"/>
                      </a:cubicBezTo>
                      <a:cubicBezTo>
                        <a:pt x="71439" y="131762"/>
                        <a:pt x="52388" y="125413"/>
                        <a:pt x="40482" y="150020"/>
                      </a:cubicBezTo>
                    </a:path>
                  </a:pathLst>
                </a:custGeom>
                <a:noFill/>
                <a:ln w="25400">
                  <a:solidFill>
                    <a:srgbClr val="6969B6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CA" dirty="0"/>
                </a:p>
              </p:txBody>
            </p:sp>
            <p:sp>
              <p:nvSpPr>
                <p:cNvPr id="62" name="Freeform 61"/>
                <p:cNvSpPr/>
                <p:nvPr/>
              </p:nvSpPr>
              <p:spPr>
                <a:xfrm flipH="1">
                  <a:off x="534893" y="1981085"/>
                  <a:ext cx="77068" cy="150020"/>
                </a:xfrm>
                <a:custGeom>
                  <a:avLst/>
                  <a:gdLst>
                    <a:gd name="connsiteX0" fmla="*/ 0 w 295275"/>
                    <a:gd name="connsiteY0" fmla="*/ 152400 h 152400"/>
                    <a:gd name="connsiteX1" fmla="*/ 0 w 295275"/>
                    <a:gd name="connsiteY1" fmla="*/ 152400 h 152400"/>
                    <a:gd name="connsiteX2" fmla="*/ 66675 w 295275"/>
                    <a:gd name="connsiteY2" fmla="*/ 123825 h 152400"/>
                    <a:gd name="connsiteX3" fmla="*/ 38100 w 295275"/>
                    <a:gd name="connsiteY3" fmla="*/ 47625 h 152400"/>
                    <a:gd name="connsiteX4" fmla="*/ 142875 w 295275"/>
                    <a:gd name="connsiteY4" fmla="*/ 0 h 152400"/>
                    <a:gd name="connsiteX5" fmla="*/ 238125 w 295275"/>
                    <a:gd name="connsiteY5" fmla="*/ 47625 h 152400"/>
                    <a:gd name="connsiteX6" fmla="*/ 209550 w 295275"/>
                    <a:gd name="connsiteY6" fmla="*/ 133350 h 152400"/>
                    <a:gd name="connsiteX7" fmla="*/ 295275 w 295275"/>
                    <a:gd name="connsiteY7" fmla="*/ 152400 h 152400"/>
                    <a:gd name="connsiteX0" fmla="*/ 0 w 277485"/>
                    <a:gd name="connsiteY0" fmla="*/ 152400 h 163073"/>
                    <a:gd name="connsiteX1" fmla="*/ 0 w 277485"/>
                    <a:gd name="connsiteY1" fmla="*/ 152400 h 163073"/>
                    <a:gd name="connsiteX2" fmla="*/ 66675 w 277485"/>
                    <a:gd name="connsiteY2" fmla="*/ 123825 h 163073"/>
                    <a:gd name="connsiteX3" fmla="*/ 38100 w 277485"/>
                    <a:gd name="connsiteY3" fmla="*/ 47625 h 163073"/>
                    <a:gd name="connsiteX4" fmla="*/ 142875 w 277485"/>
                    <a:gd name="connsiteY4" fmla="*/ 0 h 163073"/>
                    <a:gd name="connsiteX5" fmla="*/ 238125 w 277485"/>
                    <a:gd name="connsiteY5" fmla="*/ 47625 h 163073"/>
                    <a:gd name="connsiteX6" fmla="*/ 209550 w 277485"/>
                    <a:gd name="connsiteY6" fmla="*/ 133350 h 163073"/>
                    <a:gd name="connsiteX7" fmla="*/ 277485 w 277485"/>
                    <a:gd name="connsiteY7" fmla="*/ 163073 h 163073"/>
                    <a:gd name="connsiteX0" fmla="*/ 0 w 277485"/>
                    <a:gd name="connsiteY0" fmla="*/ 152400 h 163073"/>
                    <a:gd name="connsiteX1" fmla="*/ 21348 w 277485"/>
                    <a:gd name="connsiteY1" fmla="*/ 141726 h 163073"/>
                    <a:gd name="connsiteX2" fmla="*/ 66675 w 277485"/>
                    <a:gd name="connsiteY2" fmla="*/ 123825 h 163073"/>
                    <a:gd name="connsiteX3" fmla="*/ 38100 w 277485"/>
                    <a:gd name="connsiteY3" fmla="*/ 47625 h 163073"/>
                    <a:gd name="connsiteX4" fmla="*/ 142875 w 277485"/>
                    <a:gd name="connsiteY4" fmla="*/ 0 h 163073"/>
                    <a:gd name="connsiteX5" fmla="*/ 238125 w 277485"/>
                    <a:gd name="connsiteY5" fmla="*/ 47625 h 163073"/>
                    <a:gd name="connsiteX6" fmla="*/ 209550 w 277485"/>
                    <a:gd name="connsiteY6" fmla="*/ 133350 h 163073"/>
                    <a:gd name="connsiteX7" fmla="*/ 277485 w 277485"/>
                    <a:gd name="connsiteY7" fmla="*/ 163073 h 163073"/>
                    <a:gd name="connsiteX0" fmla="*/ 35654 w 256212"/>
                    <a:gd name="connsiteY0" fmla="*/ 163073 h 163073"/>
                    <a:gd name="connsiteX1" fmla="*/ 75 w 256212"/>
                    <a:gd name="connsiteY1" fmla="*/ 141726 h 163073"/>
                    <a:gd name="connsiteX2" fmla="*/ 45402 w 256212"/>
                    <a:gd name="connsiteY2" fmla="*/ 123825 h 163073"/>
                    <a:gd name="connsiteX3" fmla="*/ 16827 w 256212"/>
                    <a:gd name="connsiteY3" fmla="*/ 47625 h 163073"/>
                    <a:gd name="connsiteX4" fmla="*/ 121602 w 256212"/>
                    <a:gd name="connsiteY4" fmla="*/ 0 h 163073"/>
                    <a:gd name="connsiteX5" fmla="*/ 216852 w 256212"/>
                    <a:gd name="connsiteY5" fmla="*/ 47625 h 163073"/>
                    <a:gd name="connsiteX6" fmla="*/ 188277 w 256212"/>
                    <a:gd name="connsiteY6" fmla="*/ 133350 h 163073"/>
                    <a:gd name="connsiteX7" fmla="*/ 256212 w 256212"/>
                    <a:gd name="connsiteY7" fmla="*/ 163073 h 163073"/>
                    <a:gd name="connsiteX0" fmla="*/ 0 w 256137"/>
                    <a:gd name="connsiteY0" fmla="*/ 141726 h 163073"/>
                    <a:gd name="connsiteX1" fmla="*/ 45327 w 256137"/>
                    <a:gd name="connsiteY1" fmla="*/ 123825 h 163073"/>
                    <a:gd name="connsiteX2" fmla="*/ 16752 w 256137"/>
                    <a:gd name="connsiteY2" fmla="*/ 47625 h 163073"/>
                    <a:gd name="connsiteX3" fmla="*/ 121527 w 256137"/>
                    <a:gd name="connsiteY3" fmla="*/ 0 h 163073"/>
                    <a:gd name="connsiteX4" fmla="*/ 216777 w 256137"/>
                    <a:gd name="connsiteY4" fmla="*/ 47625 h 163073"/>
                    <a:gd name="connsiteX5" fmla="*/ 188202 w 256137"/>
                    <a:gd name="connsiteY5" fmla="*/ 133350 h 163073"/>
                    <a:gd name="connsiteX6" fmla="*/ 256137 w 256137"/>
                    <a:gd name="connsiteY6" fmla="*/ 163073 h 163073"/>
                    <a:gd name="connsiteX0" fmla="*/ 8153 w 239385"/>
                    <a:gd name="connsiteY0" fmla="*/ 152400 h 163073"/>
                    <a:gd name="connsiteX1" fmla="*/ 28575 w 239385"/>
                    <a:gd name="connsiteY1" fmla="*/ 123825 h 163073"/>
                    <a:gd name="connsiteX2" fmla="*/ 0 w 239385"/>
                    <a:gd name="connsiteY2" fmla="*/ 47625 h 163073"/>
                    <a:gd name="connsiteX3" fmla="*/ 104775 w 239385"/>
                    <a:gd name="connsiteY3" fmla="*/ 0 h 163073"/>
                    <a:gd name="connsiteX4" fmla="*/ 200025 w 239385"/>
                    <a:gd name="connsiteY4" fmla="*/ 47625 h 163073"/>
                    <a:gd name="connsiteX5" fmla="*/ 171450 w 239385"/>
                    <a:gd name="connsiteY5" fmla="*/ 133350 h 163073"/>
                    <a:gd name="connsiteX6" fmla="*/ 239385 w 239385"/>
                    <a:gd name="connsiteY6" fmla="*/ 163073 h 163073"/>
                    <a:gd name="connsiteX0" fmla="*/ 8153 w 239385"/>
                    <a:gd name="connsiteY0" fmla="*/ 152400 h 163073"/>
                    <a:gd name="connsiteX1" fmla="*/ 35719 w 239385"/>
                    <a:gd name="connsiteY1" fmla="*/ 138112 h 163073"/>
                    <a:gd name="connsiteX2" fmla="*/ 0 w 239385"/>
                    <a:gd name="connsiteY2" fmla="*/ 47625 h 163073"/>
                    <a:gd name="connsiteX3" fmla="*/ 104775 w 239385"/>
                    <a:gd name="connsiteY3" fmla="*/ 0 h 163073"/>
                    <a:gd name="connsiteX4" fmla="*/ 200025 w 239385"/>
                    <a:gd name="connsiteY4" fmla="*/ 47625 h 163073"/>
                    <a:gd name="connsiteX5" fmla="*/ 171450 w 239385"/>
                    <a:gd name="connsiteY5" fmla="*/ 133350 h 163073"/>
                    <a:gd name="connsiteX6" fmla="*/ 239385 w 239385"/>
                    <a:gd name="connsiteY6" fmla="*/ 163073 h 163073"/>
                    <a:gd name="connsiteX0" fmla="*/ 35719 w 239385"/>
                    <a:gd name="connsiteY0" fmla="*/ 138112 h 163073"/>
                    <a:gd name="connsiteX1" fmla="*/ 0 w 239385"/>
                    <a:gd name="connsiteY1" fmla="*/ 47625 h 163073"/>
                    <a:gd name="connsiteX2" fmla="*/ 104775 w 239385"/>
                    <a:gd name="connsiteY2" fmla="*/ 0 h 163073"/>
                    <a:gd name="connsiteX3" fmla="*/ 200025 w 239385"/>
                    <a:gd name="connsiteY3" fmla="*/ 47625 h 163073"/>
                    <a:gd name="connsiteX4" fmla="*/ 171450 w 239385"/>
                    <a:gd name="connsiteY4" fmla="*/ 133350 h 163073"/>
                    <a:gd name="connsiteX5" fmla="*/ 239385 w 239385"/>
                    <a:gd name="connsiteY5" fmla="*/ 163073 h 163073"/>
                    <a:gd name="connsiteX0" fmla="*/ 45244 w 239385"/>
                    <a:gd name="connsiteY0" fmla="*/ 138112 h 163073"/>
                    <a:gd name="connsiteX1" fmla="*/ 0 w 239385"/>
                    <a:gd name="connsiteY1" fmla="*/ 47625 h 163073"/>
                    <a:gd name="connsiteX2" fmla="*/ 104775 w 239385"/>
                    <a:gd name="connsiteY2" fmla="*/ 0 h 163073"/>
                    <a:gd name="connsiteX3" fmla="*/ 200025 w 239385"/>
                    <a:gd name="connsiteY3" fmla="*/ 47625 h 163073"/>
                    <a:gd name="connsiteX4" fmla="*/ 171450 w 239385"/>
                    <a:gd name="connsiteY4" fmla="*/ 133350 h 163073"/>
                    <a:gd name="connsiteX5" fmla="*/ 239385 w 239385"/>
                    <a:gd name="connsiteY5" fmla="*/ 163073 h 163073"/>
                    <a:gd name="connsiteX0" fmla="*/ 45244 w 200025"/>
                    <a:gd name="connsiteY0" fmla="*/ 138112 h 138112"/>
                    <a:gd name="connsiteX1" fmla="*/ 0 w 200025"/>
                    <a:gd name="connsiteY1" fmla="*/ 47625 h 138112"/>
                    <a:gd name="connsiteX2" fmla="*/ 104775 w 200025"/>
                    <a:gd name="connsiteY2" fmla="*/ 0 h 138112"/>
                    <a:gd name="connsiteX3" fmla="*/ 200025 w 200025"/>
                    <a:gd name="connsiteY3" fmla="*/ 47625 h 138112"/>
                    <a:gd name="connsiteX4" fmla="*/ 171450 w 200025"/>
                    <a:gd name="connsiteY4" fmla="*/ 133350 h 138112"/>
                    <a:gd name="connsiteX0" fmla="*/ 45244 w 200025"/>
                    <a:gd name="connsiteY0" fmla="*/ 138112 h 138112"/>
                    <a:gd name="connsiteX1" fmla="*/ 0 w 200025"/>
                    <a:gd name="connsiteY1" fmla="*/ 47625 h 138112"/>
                    <a:gd name="connsiteX2" fmla="*/ 104775 w 200025"/>
                    <a:gd name="connsiteY2" fmla="*/ 0 h 138112"/>
                    <a:gd name="connsiteX3" fmla="*/ 200025 w 200025"/>
                    <a:gd name="connsiteY3" fmla="*/ 47625 h 138112"/>
                    <a:gd name="connsiteX4" fmla="*/ 164306 w 200025"/>
                    <a:gd name="connsiteY4" fmla="*/ 135731 h 138112"/>
                    <a:gd name="connsiteX0" fmla="*/ 45244 w 200025"/>
                    <a:gd name="connsiteY0" fmla="*/ 150018 h 150018"/>
                    <a:gd name="connsiteX1" fmla="*/ 0 w 200025"/>
                    <a:gd name="connsiteY1" fmla="*/ 59531 h 150018"/>
                    <a:gd name="connsiteX2" fmla="*/ 107156 w 200025"/>
                    <a:gd name="connsiteY2" fmla="*/ 0 h 150018"/>
                    <a:gd name="connsiteX3" fmla="*/ 200025 w 200025"/>
                    <a:gd name="connsiteY3" fmla="*/ 59531 h 150018"/>
                    <a:gd name="connsiteX4" fmla="*/ 164306 w 200025"/>
                    <a:gd name="connsiteY4" fmla="*/ 147637 h 150018"/>
                    <a:gd name="connsiteX0" fmla="*/ 45244 w 216694"/>
                    <a:gd name="connsiteY0" fmla="*/ 150018 h 150018"/>
                    <a:gd name="connsiteX1" fmla="*/ 0 w 216694"/>
                    <a:gd name="connsiteY1" fmla="*/ 59531 h 150018"/>
                    <a:gd name="connsiteX2" fmla="*/ 107156 w 216694"/>
                    <a:gd name="connsiteY2" fmla="*/ 0 h 150018"/>
                    <a:gd name="connsiteX3" fmla="*/ 216694 w 216694"/>
                    <a:gd name="connsiteY3" fmla="*/ 80962 h 150018"/>
                    <a:gd name="connsiteX4" fmla="*/ 164306 w 216694"/>
                    <a:gd name="connsiteY4" fmla="*/ 147637 h 150018"/>
                    <a:gd name="connsiteX0" fmla="*/ 45244 w 226219"/>
                    <a:gd name="connsiteY0" fmla="*/ 150018 h 150018"/>
                    <a:gd name="connsiteX1" fmla="*/ 0 w 226219"/>
                    <a:gd name="connsiteY1" fmla="*/ 59531 h 150018"/>
                    <a:gd name="connsiteX2" fmla="*/ 107156 w 226219"/>
                    <a:gd name="connsiteY2" fmla="*/ 0 h 150018"/>
                    <a:gd name="connsiteX3" fmla="*/ 226219 w 226219"/>
                    <a:gd name="connsiteY3" fmla="*/ 83343 h 150018"/>
                    <a:gd name="connsiteX4" fmla="*/ 164306 w 226219"/>
                    <a:gd name="connsiteY4" fmla="*/ 147637 h 150018"/>
                    <a:gd name="connsiteX0" fmla="*/ 54769 w 235744"/>
                    <a:gd name="connsiteY0" fmla="*/ 150018 h 150018"/>
                    <a:gd name="connsiteX1" fmla="*/ 0 w 235744"/>
                    <a:gd name="connsiteY1" fmla="*/ 83343 h 150018"/>
                    <a:gd name="connsiteX2" fmla="*/ 116681 w 235744"/>
                    <a:gd name="connsiteY2" fmla="*/ 0 h 150018"/>
                    <a:gd name="connsiteX3" fmla="*/ 235744 w 235744"/>
                    <a:gd name="connsiteY3" fmla="*/ 83343 h 150018"/>
                    <a:gd name="connsiteX4" fmla="*/ 173831 w 235744"/>
                    <a:gd name="connsiteY4" fmla="*/ 147637 h 150018"/>
                    <a:gd name="connsiteX0" fmla="*/ 54769 w 235744"/>
                    <a:gd name="connsiteY0" fmla="*/ 150018 h 157162"/>
                    <a:gd name="connsiteX1" fmla="*/ 0 w 235744"/>
                    <a:gd name="connsiteY1" fmla="*/ 83343 h 157162"/>
                    <a:gd name="connsiteX2" fmla="*/ 116681 w 235744"/>
                    <a:gd name="connsiteY2" fmla="*/ 0 h 157162"/>
                    <a:gd name="connsiteX3" fmla="*/ 235744 w 235744"/>
                    <a:gd name="connsiteY3" fmla="*/ 83343 h 157162"/>
                    <a:gd name="connsiteX4" fmla="*/ 159544 w 235744"/>
                    <a:gd name="connsiteY4" fmla="*/ 157162 h 157162"/>
                    <a:gd name="connsiteX0" fmla="*/ 71438 w 235744"/>
                    <a:gd name="connsiteY0" fmla="*/ 157161 h 157162"/>
                    <a:gd name="connsiteX1" fmla="*/ 0 w 235744"/>
                    <a:gd name="connsiteY1" fmla="*/ 83343 h 157162"/>
                    <a:gd name="connsiteX2" fmla="*/ 116681 w 235744"/>
                    <a:gd name="connsiteY2" fmla="*/ 0 h 157162"/>
                    <a:gd name="connsiteX3" fmla="*/ 235744 w 235744"/>
                    <a:gd name="connsiteY3" fmla="*/ 83343 h 157162"/>
                    <a:gd name="connsiteX4" fmla="*/ 159544 w 235744"/>
                    <a:gd name="connsiteY4" fmla="*/ 157162 h 157162"/>
                    <a:gd name="connsiteX0" fmla="*/ 73820 w 235744"/>
                    <a:gd name="connsiteY0" fmla="*/ 157161 h 157162"/>
                    <a:gd name="connsiteX1" fmla="*/ 0 w 235744"/>
                    <a:gd name="connsiteY1" fmla="*/ 83343 h 157162"/>
                    <a:gd name="connsiteX2" fmla="*/ 116681 w 235744"/>
                    <a:gd name="connsiteY2" fmla="*/ 0 h 157162"/>
                    <a:gd name="connsiteX3" fmla="*/ 235744 w 235744"/>
                    <a:gd name="connsiteY3" fmla="*/ 83343 h 157162"/>
                    <a:gd name="connsiteX4" fmla="*/ 159544 w 235744"/>
                    <a:gd name="connsiteY4" fmla="*/ 157162 h 157162"/>
                    <a:gd name="connsiteX0" fmla="*/ 73820 w 195263"/>
                    <a:gd name="connsiteY0" fmla="*/ 157161 h 157162"/>
                    <a:gd name="connsiteX1" fmla="*/ 0 w 195263"/>
                    <a:gd name="connsiteY1" fmla="*/ 83343 h 157162"/>
                    <a:gd name="connsiteX2" fmla="*/ 116681 w 195263"/>
                    <a:gd name="connsiteY2" fmla="*/ 0 h 157162"/>
                    <a:gd name="connsiteX3" fmla="*/ 195263 w 195263"/>
                    <a:gd name="connsiteY3" fmla="*/ 78580 h 157162"/>
                    <a:gd name="connsiteX4" fmla="*/ 159544 w 195263"/>
                    <a:gd name="connsiteY4" fmla="*/ 157162 h 157162"/>
                    <a:gd name="connsiteX0" fmla="*/ 30958 w 152401"/>
                    <a:gd name="connsiteY0" fmla="*/ 157161 h 157162"/>
                    <a:gd name="connsiteX1" fmla="*/ 0 w 152401"/>
                    <a:gd name="connsiteY1" fmla="*/ 85724 h 157162"/>
                    <a:gd name="connsiteX2" fmla="*/ 73819 w 152401"/>
                    <a:gd name="connsiteY2" fmla="*/ 0 h 157162"/>
                    <a:gd name="connsiteX3" fmla="*/ 152401 w 152401"/>
                    <a:gd name="connsiteY3" fmla="*/ 78580 h 157162"/>
                    <a:gd name="connsiteX4" fmla="*/ 116682 w 152401"/>
                    <a:gd name="connsiteY4" fmla="*/ 157162 h 157162"/>
                    <a:gd name="connsiteX0" fmla="*/ 30958 w 152401"/>
                    <a:gd name="connsiteY0" fmla="*/ 154780 h 154781"/>
                    <a:gd name="connsiteX1" fmla="*/ 0 w 152401"/>
                    <a:gd name="connsiteY1" fmla="*/ 83343 h 154781"/>
                    <a:gd name="connsiteX2" fmla="*/ 76200 w 152401"/>
                    <a:gd name="connsiteY2" fmla="*/ 0 h 154781"/>
                    <a:gd name="connsiteX3" fmla="*/ 152401 w 152401"/>
                    <a:gd name="connsiteY3" fmla="*/ 76199 h 154781"/>
                    <a:gd name="connsiteX4" fmla="*/ 116682 w 152401"/>
                    <a:gd name="connsiteY4" fmla="*/ 154781 h 154781"/>
                    <a:gd name="connsiteX0" fmla="*/ 26195 w 147638"/>
                    <a:gd name="connsiteY0" fmla="*/ 154780 h 154781"/>
                    <a:gd name="connsiteX1" fmla="*/ 0 w 147638"/>
                    <a:gd name="connsiteY1" fmla="*/ 76199 h 154781"/>
                    <a:gd name="connsiteX2" fmla="*/ 71437 w 147638"/>
                    <a:gd name="connsiteY2" fmla="*/ 0 h 154781"/>
                    <a:gd name="connsiteX3" fmla="*/ 147638 w 147638"/>
                    <a:gd name="connsiteY3" fmla="*/ 76199 h 154781"/>
                    <a:gd name="connsiteX4" fmla="*/ 111919 w 147638"/>
                    <a:gd name="connsiteY4" fmla="*/ 154781 h 154781"/>
                    <a:gd name="connsiteX0" fmla="*/ 28576 w 150019"/>
                    <a:gd name="connsiteY0" fmla="*/ 154780 h 154781"/>
                    <a:gd name="connsiteX1" fmla="*/ 0 w 150019"/>
                    <a:gd name="connsiteY1" fmla="*/ 76199 h 154781"/>
                    <a:gd name="connsiteX2" fmla="*/ 73818 w 150019"/>
                    <a:gd name="connsiteY2" fmla="*/ 0 h 154781"/>
                    <a:gd name="connsiteX3" fmla="*/ 150019 w 150019"/>
                    <a:gd name="connsiteY3" fmla="*/ 76199 h 154781"/>
                    <a:gd name="connsiteX4" fmla="*/ 114300 w 150019"/>
                    <a:gd name="connsiteY4" fmla="*/ 154781 h 154781"/>
                    <a:gd name="connsiteX0" fmla="*/ 30957 w 152400"/>
                    <a:gd name="connsiteY0" fmla="*/ 154780 h 154781"/>
                    <a:gd name="connsiteX1" fmla="*/ 0 w 152400"/>
                    <a:gd name="connsiteY1" fmla="*/ 78580 h 154781"/>
                    <a:gd name="connsiteX2" fmla="*/ 76199 w 152400"/>
                    <a:gd name="connsiteY2" fmla="*/ 0 h 154781"/>
                    <a:gd name="connsiteX3" fmla="*/ 152400 w 152400"/>
                    <a:gd name="connsiteY3" fmla="*/ 76199 h 154781"/>
                    <a:gd name="connsiteX4" fmla="*/ 116681 w 152400"/>
                    <a:gd name="connsiteY4" fmla="*/ 154781 h 154781"/>
                    <a:gd name="connsiteX0" fmla="*/ 35719 w 157162"/>
                    <a:gd name="connsiteY0" fmla="*/ 154780 h 154781"/>
                    <a:gd name="connsiteX1" fmla="*/ 0 w 157162"/>
                    <a:gd name="connsiteY1" fmla="*/ 78580 h 154781"/>
                    <a:gd name="connsiteX2" fmla="*/ 80961 w 157162"/>
                    <a:gd name="connsiteY2" fmla="*/ 0 h 154781"/>
                    <a:gd name="connsiteX3" fmla="*/ 157162 w 157162"/>
                    <a:gd name="connsiteY3" fmla="*/ 76199 h 154781"/>
                    <a:gd name="connsiteX4" fmla="*/ 121443 w 157162"/>
                    <a:gd name="connsiteY4" fmla="*/ 154781 h 154781"/>
                    <a:gd name="connsiteX0" fmla="*/ 28576 w 150019"/>
                    <a:gd name="connsiteY0" fmla="*/ 154780 h 154781"/>
                    <a:gd name="connsiteX1" fmla="*/ 0 w 150019"/>
                    <a:gd name="connsiteY1" fmla="*/ 78580 h 154781"/>
                    <a:gd name="connsiteX2" fmla="*/ 73818 w 150019"/>
                    <a:gd name="connsiteY2" fmla="*/ 0 h 154781"/>
                    <a:gd name="connsiteX3" fmla="*/ 150019 w 150019"/>
                    <a:gd name="connsiteY3" fmla="*/ 76199 h 154781"/>
                    <a:gd name="connsiteX4" fmla="*/ 114300 w 150019"/>
                    <a:gd name="connsiteY4" fmla="*/ 154781 h 154781"/>
                    <a:gd name="connsiteX0" fmla="*/ 28576 w 150019"/>
                    <a:gd name="connsiteY0" fmla="*/ 154780 h 154781"/>
                    <a:gd name="connsiteX1" fmla="*/ 0 w 150019"/>
                    <a:gd name="connsiteY1" fmla="*/ 80962 h 154781"/>
                    <a:gd name="connsiteX2" fmla="*/ 73818 w 150019"/>
                    <a:gd name="connsiteY2" fmla="*/ 0 h 154781"/>
                    <a:gd name="connsiteX3" fmla="*/ 150019 w 150019"/>
                    <a:gd name="connsiteY3" fmla="*/ 76199 h 154781"/>
                    <a:gd name="connsiteX4" fmla="*/ 114300 w 150019"/>
                    <a:gd name="connsiteY4" fmla="*/ 154781 h 154781"/>
                    <a:gd name="connsiteX0" fmla="*/ 28576 w 150019"/>
                    <a:gd name="connsiteY0" fmla="*/ 154780 h 154781"/>
                    <a:gd name="connsiteX1" fmla="*/ 0 w 150019"/>
                    <a:gd name="connsiteY1" fmla="*/ 73818 h 154781"/>
                    <a:gd name="connsiteX2" fmla="*/ 73818 w 150019"/>
                    <a:gd name="connsiteY2" fmla="*/ 0 h 154781"/>
                    <a:gd name="connsiteX3" fmla="*/ 150019 w 150019"/>
                    <a:gd name="connsiteY3" fmla="*/ 76199 h 154781"/>
                    <a:gd name="connsiteX4" fmla="*/ 114300 w 150019"/>
                    <a:gd name="connsiteY4" fmla="*/ 154781 h 154781"/>
                    <a:gd name="connsiteX0" fmla="*/ 30958 w 152401"/>
                    <a:gd name="connsiteY0" fmla="*/ 154780 h 154781"/>
                    <a:gd name="connsiteX1" fmla="*/ 0 w 152401"/>
                    <a:gd name="connsiteY1" fmla="*/ 73818 h 154781"/>
                    <a:gd name="connsiteX2" fmla="*/ 76200 w 152401"/>
                    <a:gd name="connsiteY2" fmla="*/ 0 h 154781"/>
                    <a:gd name="connsiteX3" fmla="*/ 152401 w 152401"/>
                    <a:gd name="connsiteY3" fmla="*/ 76199 h 154781"/>
                    <a:gd name="connsiteX4" fmla="*/ 116682 w 152401"/>
                    <a:gd name="connsiteY4" fmla="*/ 154781 h 154781"/>
                    <a:gd name="connsiteX0" fmla="*/ 30958 w 152401"/>
                    <a:gd name="connsiteY0" fmla="*/ 154780 h 154781"/>
                    <a:gd name="connsiteX1" fmla="*/ 0 w 152401"/>
                    <a:gd name="connsiteY1" fmla="*/ 73818 h 154781"/>
                    <a:gd name="connsiteX2" fmla="*/ 76200 w 152401"/>
                    <a:gd name="connsiteY2" fmla="*/ 0 h 154781"/>
                    <a:gd name="connsiteX3" fmla="*/ 152401 w 152401"/>
                    <a:gd name="connsiteY3" fmla="*/ 76199 h 154781"/>
                    <a:gd name="connsiteX4" fmla="*/ 116682 w 152401"/>
                    <a:gd name="connsiteY4" fmla="*/ 154781 h 154781"/>
                    <a:gd name="connsiteX0" fmla="*/ 33339 w 154782"/>
                    <a:gd name="connsiteY0" fmla="*/ 154780 h 154781"/>
                    <a:gd name="connsiteX1" fmla="*/ 0 w 154782"/>
                    <a:gd name="connsiteY1" fmla="*/ 78580 h 154781"/>
                    <a:gd name="connsiteX2" fmla="*/ 78581 w 154782"/>
                    <a:gd name="connsiteY2" fmla="*/ 0 h 154781"/>
                    <a:gd name="connsiteX3" fmla="*/ 154782 w 154782"/>
                    <a:gd name="connsiteY3" fmla="*/ 76199 h 154781"/>
                    <a:gd name="connsiteX4" fmla="*/ 119063 w 154782"/>
                    <a:gd name="connsiteY4" fmla="*/ 154781 h 154781"/>
                    <a:gd name="connsiteX0" fmla="*/ 28576 w 150019"/>
                    <a:gd name="connsiteY0" fmla="*/ 154780 h 154781"/>
                    <a:gd name="connsiteX1" fmla="*/ 0 w 150019"/>
                    <a:gd name="connsiteY1" fmla="*/ 76199 h 154781"/>
                    <a:gd name="connsiteX2" fmla="*/ 73818 w 150019"/>
                    <a:gd name="connsiteY2" fmla="*/ 0 h 154781"/>
                    <a:gd name="connsiteX3" fmla="*/ 150019 w 150019"/>
                    <a:gd name="connsiteY3" fmla="*/ 76199 h 154781"/>
                    <a:gd name="connsiteX4" fmla="*/ 114300 w 150019"/>
                    <a:gd name="connsiteY4" fmla="*/ 154781 h 154781"/>
                    <a:gd name="connsiteX0" fmla="*/ 30958 w 152401"/>
                    <a:gd name="connsiteY0" fmla="*/ 154780 h 154781"/>
                    <a:gd name="connsiteX1" fmla="*/ 0 w 152401"/>
                    <a:gd name="connsiteY1" fmla="*/ 73818 h 154781"/>
                    <a:gd name="connsiteX2" fmla="*/ 76200 w 152401"/>
                    <a:gd name="connsiteY2" fmla="*/ 0 h 154781"/>
                    <a:gd name="connsiteX3" fmla="*/ 152401 w 152401"/>
                    <a:gd name="connsiteY3" fmla="*/ 76199 h 154781"/>
                    <a:gd name="connsiteX4" fmla="*/ 116682 w 152401"/>
                    <a:gd name="connsiteY4" fmla="*/ 154781 h 154781"/>
                    <a:gd name="connsiteX0" fmla="*/ 30958 w 152401"/>
                    <a:gd name="connsiteY0" fmla="*/ 154780 h 154781"/>
                    <a:gd name="connsiteX1" fmla="*/ 0 w 152401"/>
                    <a:gd name="connsiteY1" fmla="*/ 76199 h 154781"/>
                    <a:gd name="connsiteX2" fmla="*/ 76200 w 152401"/>
                    <a:gd name="connsiteY2" fmla="*/ 0 h 154781"/>
                    <a:gd name="connsiteX3" fmla="*/ 152401 w 152401"/>
                    <a:gd name="connsiteY3" fmla="*/ 76199 h 154781"/>
                    <a:gd name="connsiteX4" fmla="*/ 116682 w 152401"/>
                    <a:gd name="connsiteY4" fmla="*/ 154781 h 154781"/>
                    <a:gd name="connsiteX0" fmla="*/ 35721 w 152401"/>
                    <a:gd name="connsiteY0" fmla="*/ 150017 h 154781"/>
                    <a:gd name="connsiteX1" fmla="*/ 0 w 152401"/>
                    <a:gd name="connsiteY1" fmla="*/ 76199 h 154781"/>
                    <a:gd name="connsiteX2" fmla="*/ 76200 w 152401"/>
                    <a:gd name="connsiteY2" fmla="*/ 0 h 154781"/>
                    <a:gd name="connsiteX3" fmla="*/ 152401 w 152401"/>
                    <a:gd name="connsiteY3" fmla="*/ 76199 h 154781"/>
                    <a:gd name="connsiteX4" fmla="*/ 116682 w 152401"/>
                    <a:gd name="connsiteY4" fmla="*/ 154781 h 154781"/>
                    <a:gd name="connsiteX0" fmla="*/ 35721 w 152401"/>
                    <a:gd name="connsiteY0" fmla="*/ 150017 h 154781"/>
                    <a:gd name="connsiteX1" fmla="*/ 0 w 152401"/>
                    <a:gd name="connsiteY1" fmla="*/ 76199 h 154781"/>
                    <a:gd name="connsiteX2" fmla="*/ 76200 w 152401"/>
                    <a:gd name="connsiteY2" fmla="*/ 0 h 154781"/>
                    <a:gd name="connsiteX3" fmla="*/ 152401 w 152401"/>
                    <a:gd name="connsiteY3" fmla="*/ 76199 h 154781"/>
                    <a:gd name="connsiteX4" fmla="*/ 123826 w 152401"/>
                    <a:gd name="connsiteY4" fmla="*/ 154781 h 154781"/>
                    <a:gd name="connsiteX0" fmla="*/ 35721 w 152401"/>
                    <a:gd name="connsiteY0" fmla="*/ 150017 h 152400"/>
                    <a:gd name="connsiteX1" fmla="*/ 0 w 152401"/>
                    <a:gd name="connsiteY1" fmla="*/ 76199 h 152400"/>
                    <a:gd name="connsiteX2" fmla="*/ 76200 w 152401"/>
                    <a:gd name="connsiteY2" fmla="*/ 0 h 152400"/>
                    <a:gd name="connsiteX3" fmla="*/ 152401 w 152401"/>
                    <a:gd name="connsiteY3" fmla="*/ 76199 h 152400"/>
                    <a:gd name="connsiteX4" fmla="*/ 121445 w 152401"/>
                    <a:gd name="connsiteY4" fmla="*/ 152400 h 152400"/>
                    <a:gd name="connsiteX0" fmla="*/ 35721 w 152401"/>
                    <a:gd name="connsiteY0" fmla="*/ 150017 h 150017"/>
                    <a:gd name="connsiteX1" fmla="*/ 0 w 152401"/>
                    <a:gd name="connsiteY1" fmla="*/ 76199 h 150017"/>
                    <a:gd name="connsiteX2" fmla="*/ 76200 w 152401"/>
                    <a:gd name="connsiteY2" fmla="*/ 0 h 150017"/>
                    <a:gd name="connsiteX3" fmla="*/ 152401 w 152401"/>
                    <a:gd name="connsiteY3" fmla="*/ 76199 h 150017"/>
                    <a:gd name="connsiteX4" fmla="*/ 119064 w 152401"/>
                    <a:gd name="connsiteY4" fmla="*/ 147638 h 150017"/>
                    <a:gd name="connsiteX0" fmla="*/ 35721 w 152401"/>
                    <a:gd name="connsiteY0" fmla="*/ 150017 h 150020"/>
                    <a:gd name="connsiteX1" fmla="*/ 0 w 152401"/>
                    <a:gd name="connsiteY1" fmla="*/ 76199 h 150020"/>
                    <a:gd name="connsiteX2" fmla="*/ 76200 w 152401"/>
                    <a:gd name="connsiteY2" fmla="*/ 0 h 150020"/>
                    <a:gd name="connsiteX3" fmla="*/ 152401 w 152401"/>
                    <a:gd name="connsiteY3" fmla="*/ 76199 h 150020"/>
                    <a:gd name="connsiteX4" fmla="*/ 116682 w 152401"/>
                    <a:gd name="connsiteY4" fmla="*/ 150020 h 150020"/>
                    <a:gd name="connsiteX0" fmla="*/ 35721 w 152401"/>
                    <a:gd name="connsiteY0" fmla="*/ 150017 h 150020"/>
                    <a:gd name="connsiteX1" fmla="*/ 0 w 152401"/>
                    <a:gd name="connsiteY1" fmla="*/ 76199 h 150020"/>
                    <a:gd name="connsiteX2" fmla="*/ 76200 w 152401"/>
                    <a:gd name="connsiteY2" fmla="*/ 0 h 150020"/>
                    <a:gd name="connsiteX3" fmla="*/ 152401 w 152401"/>
                    <a:gd name="connsiteY3" fmla="*/ 76199 h 150020"/>
                    <a:gd name="connsiteX4" fmla="*/ 116682 w 152401"/>
                    <a:gd name="connsiteY4" fmla="*/ 150020 h 150020"/>
                    <a:gd name="connsiteX0" fmla="*/ 35721 w 152401"/>
                    <a:gd name="connsiteY0" fmla="*/ 150017 h 150020"/>
                    <a:gd name="connsiteX1" fmla="*/ 0 w 152401"/>
                    <a:gd name="connsiteY1" fmla="*/ 76199 h 150020"/>
                    <a:gd name="connsiteX2" fmla="*/ 76200 w 152401"/>
                    <a:gd name="connsiteY2" fmla="*/ 0 h 150020"/>
                    <a:gd name="connsiteX3" fmla="*/ 152401 w 152401"/>
                    <a:gd name="connsiteY3" fmla="*/ 76199 h 150020"/>
                    <a:gd name="connsiteX4" fmla="*/ 116682 w 152401"/>
                    <a:gd name="connsiteY4" fmla="*/ 150020 h 150020"/>
                    <a:gd name="connsiteX0" fmla="*/ 35721 w 152401"/>
                    <a:gd name="connsiteY0" fmla="*/ 150017 h 150020"/>
                    <a:gd name="connsiteX1" fmla="*/ 0 w 152401"/>
                    <a:gd name="connsiteY1" fmla="*/ 76199 h 150020"/>
                    <a:gd name="connsiteX2" fmla="*/ 76200 w 152401"/>
                    <a:gd name="connsiteY2" fmla="*/ 0 h 150020"/>
                    <a:gd name="connsiteX3" fmla="*/ 152401 w 152401"/>
                    <a:gd name="connsiteY3" fmla="*/ 76199 h 150020"/>
                    <a:gd name="connsiteX4" fmla="*/ 116682 w 152401"/>
                    <a:gd name="connsiteY4" fmla="*/ 150020 h 150020"/>
                    <a:gd name="connsiteX0" fmla="*/ 35721 w 152401"/>
                    <a:gd name="connsiteY0" fmla="*/ 150017 h 150020"/>
                    <a:gd name="connsiteX1" fmla="*/ 0 w 152401"/>
                    <a:gd name="connsiteY1" fmla="*/ 76199 h 150020"/>
                    <a:gd name="connsiteX2" fmla="*/ 76200 w 152401"/>
                    <a:gd name="connsiteY2" fmla="*/ 0 h 150020"/>
                    <a:gd name="connsiteX3" fmla="*/ 152401 w 152401"/>
                    <a:gd name="connsiteY3" fmla="*/ 76199 h 150020"/>
                    <a:gd name="connsiteX4" fmla="*/ 116682 w 152401"/>
                    <a:gd name="connsiteY4" fmla="*/ 150020 h 150020"/>
                    <a:gd name="connsiteX0" fmla="*/ 35721 w 153268"/>
                    <a:gd name="connsiteY0" fmla="*/ 150017 h 150020"/>
                    <a:gd name="connsiteX1" fmla="*/ 0 w 153268"/>
                    <a:gd name="connsiteY1" fmla="*/ 76199 h 150020"/>
                    <a:gd name="connsiteX2" fmla="*/ 76200 w 153268"/>
                    <a:gd name="connsiteY2" fmla="*/ 0 h 150020"/>
                    <a:gd name="connsiteX3" fmla="*/ 152401 w 153268"/>
                    <a:gd name="connsiteY3" fmla="*/ 76199 h 150020"/>
                    <a:gd name="connsiteX4" fmla="*/ 116682 w 153268"/>
                    <a:gd name="connsiteY4" fmla="*/ 150020 h 150020"/>
                    <a:gd name="connsiteX0" fmla="*/ 35721 w 153268"/>
                    <a:gd name="connsiteY0" fmla="*/ 150017 h 150020"/>
                    <a:gd name="connsiteX1" fmla="*/ 0 w 153268"/>
                    <a:gd name="connsiteY1" fmla="*/ 76199 h 150020"/>
                    <a:gd name="connsiteX2" fmla="*/ 76200 w 153268"/>
                    <a:gd name="connsiteY2" fmla="*/ 0 h 150020"/>
                    <a:gd name="connsiteX3" fmla="*/ 152401 w 153268"/>
                    <a:gd name="connsiteY3" fmla="*/ 76199 h 150020"/>
                    <a:gd name="connsiteX4" fmla="*/ 116682 w 153268"/>
                    <a:gd name="connsiteY4" fmla="*/ 150020 h 150020"/>
                    <a:gd name="connsiteX0" fmla="*/ 35721 w 153268"/>
                    <a:gd name="connsiteY0" fmla="*/ 150017 h 150020"/>
                    <a:gd name="connsiteX1" fmla="*/ 0 w 153268"/>
                    <a:gd name="connsiteY1" fmla="*/ 76199 h 150020"/>
                    <a:gd name="connsiteX2" fmla="*/ 76200 w 153268"/>
                    <a:gd name="connsiteY2" fmla="*/ 0 h 150020"/>
                    <a:gd name="connsiteX3" fmla="*/ 152401 w 153268"/>
                    <a:gd name="connsiteY3" fmla="*/ 76199 h 150020"/>
                    <a:gd name="connsiteX4" fmla="*/ 116682 w 153268"/>
                    <a:gd name="connsiteY4" fmla="*/ 150020 h 150020"/>
                    <a:gd name="connsiteX0" fmla="*/ 35721 w 153268"/>
                    <a:gd name="connsiteY0" fmla="*/ 150017 h 150020"/>
                    <a:gd name="connsiteX1" fmla="*/ 0 w 153268"/>
                    <a:gd name="connsiteY1" fmla="*/ 76199 h 150020"/>
                    <a:gd name="connsiteX2" fmla="*/ 76200 w 153268"/>
                    <a:gd name="connsiteY2" fmla="*/ 0 h 150020"/>
                    <a:gd name="connsiteX3" fmla="*/ 152401 w 153268"/>
                    <a:gd name="connsiteY3" fmla="*/ 76199 h 150020"/>
                    <a:gd name="connsiteX4" fmla="*/ 116682 w 153268"/>
                    <a:gd name="connsiteY4" fmla="*/ 150020 h 150020"/>
                    <a:gd name="connsiteX0" fmla="*/ 35721 w 153268"/>
                    <a:gd name="connsiteY0" fmla="*/ 150017 h 150020"/>
                    <a:gd name="connsiteX1" fmla="*/ 0 w 153268"/>
                    <a:gd name="connsiteY1" fmla="*/ 76199 h 150020"/>
                    <a:gd name="connsiteX2" fmla="*/ 76200 w 153268"/>
                    <a:gd name="connsiteY2" fmla="*/ 0 h 150020"/>
                    <a:gd name="connsiteX3" fmla="*/ 152401 w 153268"/>
                    <a:gd name="connsiteY3" fmla="*/ 76199 h 150020"/>
                    <a:gd name="connsiteX4" fmla="*/ 116682 w 153268"/>
                    <a:gd name="connsiteY4" fmla="*/ 150020 h 150020"/>
                    <a:gd name="connsiteX0" fmla="*/ 35721 w 153268"/>
                    <a:gd name="connsiteY0" fmla="*/ 150017 h 150020"/>
                    <a:gd name="connsiteX1" fmla="*/ 0 w 153268"/>
                    <a:gd name="connsiteY1" fmla="*/ 76199 h 150020"/>
                    <a:gd name="connsiteX2" fmla="*/ 76200 w 153268"/>
                    <a:gd name="connsiteY2" fmla="*/ 0 h 150020"/>
                    <a:gd name="connsiteX3" fmla="*/ 152401 w 153268"/>
                    <a:gd name="connsiteY3" fmla="*/ 76199 h 150020"/>
                    <a:gd name="connsiteX4" fmla="*/ 116682 w 153268"/>
                    <a:gd name="connsiteY4" fmla="*/ 150020 h 150020"/>
                    <a:gd name="connsiteX0" fmla="*/ 0 w 117547"/>
                    <a:gd name="connsiteY0" fmla="*/ 150017 h 150020"/>
                    <a:gd name="connsiteX1" fmla="*/ 40479 w 117547"/>
                    <a:gd name="connsiteY1" fmla="*/ 0 h 150020"/>
                    <a:gd name="connsiteX2" fmla="*/ 116680 w 117547"/>
                    <a:gd name="connsiteY2" fmla="*/ 76199 h 150020"/>
                    <a:gd name="connsiteX3" fmla="*/ 80961 w 117547"/>
                    <a:gd name="connsiteY3" fmla="*/ 150020 h 150020"/>
                    <a:gd name="connsiteX0" fmla="*/ 0 w 77068"/>
                    <a:gd name="connsiteY0" fmla="*/ 0 h 150020"/>
                    <a:gd name="connsiteX1" fmla="*/ 76201 w 77068"/>
                    <a:gd name="connsiteY1" fmla="*/ 76199 h 150020"/>
                    <a:gd name="connsiteX2" fmla="*/ 40482 w 77068"/>
                    <a:gd name="connsiteY2" fmla="*/ 150020 h 15002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77068" h="150020">
                      <a:moveTo>
                        <a:pt x="0" y="0"/>
                      </a:moveTo>
                      <a:cubicBezTo>
                        <a:pt x="77787" y="1588"/>
                        <a:pt x="79376" y="29368"/>
                        <a:pt x="76201" y="76199"/>
                      </a:cubicBezTo>
                      <a:cubicBezTo>
                        <a:pt x="71439" y="131762"/>
                        <a:pt x="52388" y="125413"/>
                        <a:pt x="40482" y="150020"/>
                      </a:cubicBezTo>
                    </a:path>
                  </a:pathLst>
                </a:custGeom>
                <a:noFill/>
                <a:ln w="25400">
                  <a:solidFill>
                    <a:srgbClr val="6969B6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CA" dirty="0"/>
                </a:p>
              </p:txBody>
            </p:sp>
          </p:grpSp>
          <p:sp>
            <p:nvSpPr>
              <p:cNvPr id="59" name="Freeform 58"/>
              <p:cNvSpPr/>
              <p:nvPr/>
            </p:nvSpPr>
            <p:spPr>
              <a:xfrm>
                <a:off x="828675" y="2207420"/>
                <a:ext cx="80963" cy="54769"/>
              </a:xfrm>
              <a:custGeom>
                <a:avLst/>
                <a:gdLst>
                  <a:gd name="connsiteX0" fmla="*/ 0 w 80963"/>
                  <a:gd name="connsiteY0" fmla="*/ 54769 h 54769"/>
                  <a:gd name="connsiteX1" fmla="*/ 80963 w 80963"/>
                  <a:gd name="connsiteY1" fmla="*/ 0 h 54769"/>
                  <a:gd name="connsiteX0" fmla="*/ 0 w 80963"/>
                  <a:gd name="connsiteY0" fmla="*/ 54769 h 54769"/>
                  <a:gd name="connsiteX1" fmla="*/ 45244 w 80963"/>
                  <a:gd name="connsiteY1" fmla="*/ 26194 h 54769"/>
                  <a:gd name="connsiteX2" fmla="*/ 80963 w 80963"/>
                  <a:gd name="connsiteY2" fmla="*/ 0 h 54769"/>
                  <a:gd name="connsiteX0" fmla="*/ 0 w 80963"/>
                  <a:gd name="connsiteY0" fmla="*/ 54769 h 54769"/>
                  <a:gd name="connsiteX1" fmla="*/ 40481 w 80963"/>
                  <a:gd name="connsiteY1" fmla="*/ 30956 h 54769"/>
                  <a:gd name="connsiteX2" fmla="*/ 80963 w 80963"/>
                  <a:gd name="connsiteY2" fmla="*/ 0 h 54769"/>
                  <a:gd name="connsiteX0" fmla="*/ 0 w 80963"/>
                  <a:gd name="connsiteY0" fmla="*/ 54769 h 54769"/>
                  <a:gd name="connsiteX1" fmla="*/ 80963 w 80963"/>
                  <a:gd name="connsiteY1" fmla="*/ 0 h 54769"/>
                  <a:gd name="connsiteX0" fmla="*/ 0 w 80963"/>
                  <a:gd name="connsiteY0" fmla="*/ 54769 h 54769"/>
                  <a:gd name="connsiteX1" fmla="*/ 80963 w 80963"/>
                  <a:gd name="connsiteY1" fmla="*/ 0 h 54769"/>
                  <a:gd name="connsiteX0" fmla="*/ 0 w 80963"/>
                  <a:gd name="connsiteY0" fmla="*/ 54769 h 54769"/>
                  <a:gd name="connsiteX1" fmla="*/ 80963 w 80963"/>
                  <a:gd name="connsiteY1" fmla="*/ 0 h 54769"/>
                  <a:gd name="connsiteX0" fmla="*/ 0 w 80963"/>
                  <a:gd name="connsiteY0" fmla="*/ 54769 h 54769"/>
                  <a:gd name="connsiteX1" fmla="*/ 80963 w 80963"/>
                  <a:gd name="connsiteY1" fmla="*/ 0 h 547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80963" h="54769">
                    <a:moveTo>
                      <a:pt x="0" y="54769"/>
                    </a:moveTo>
                    <a:cubicBezTo>
                      <a:pt x="17462" y="34131"/>
                      <a:pt x="30162" y="18256"/>
                      <a:pt x="80963" y="0"/>
                    </a:cubicBezTo>
                  </a:path>
                </a:pathLst>
              </a:custGeom>
              <a:noFill/>
              <a:ln w="25400">
                <a:solidFill>
                  <a:srgbClr val="6969B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A"/>
              </a:p>
            </p:txBody>
          </p:sp>
          <p:sp>
            <p:nvSpPr>
              <p:cNvPr id="60" name="Freeform 59"/>
              <p:cNvSpPr/>
              <p:nvPr/>
            </p:nvSpPr>
            <p:spPr>
              <a:xfrm flipH="1">
                <a:off x="1004083" y="2209801"/>
                <a:ext cx="80963" cy="54769"/>
              </a:xfrm>
              <a:custGeom>
                <a:avLst/>
                <a:gdLst>
                  <a:gd name="connsiteX0" fmla="*/ 0 w 80963"/>
                  <a:gd name="connsiteY0" fmla="*/ 54769 h 54769"/>
                  <a:gd name="connsiteX1" fmla="*/ 80963 w 80963"/>
                  <a:gd name="connsiteY1" fmla="*/ 0 h 54769"/>
                  <a:gd name="connsiteX0" fmla="*/ 0 w 80963"/>
                  <a:gd name="connsiteY0" fmla="*/ 54769 h 54769"/>
                  <a:gd name="connsiteX1" fmla="*/ 45244 w 80963"/>
                  <a:gd name="connsiteY1" fmla="*/ 26194 h 54769"/>
                  <a:gd name="connsiteX2" fmla="*/ 80963 w 80963"/>
                  <a:gd name="connsiteY2" fmla="*/ 0 h 54769"/>
                  <a:gd name="connsiteX0" fmla="*/ 0 w 80963"/>
                  <a:gd name="connsiteY0" fmla="*/ 54769 h 54769"/>
                  <a:gd name="connsiteX1" fmla="*/ 40481 w 80963"/>
                  <a:gd name="connsiteY1" fmla="*/ 30956 h 54769"/>
                  <a:gd name="connsiteX2" fmla="*/ 80963 w 80963"/>
                  <a:gd name="connsiteY2" fmla="*/ 0 h 54769"/>
                  <a:gd name="connsiteX0" fmla="*/ 0 w 80963"/>
                  <a:gd name="connsiteY0" fmla="*/ 54769 h 54769"/>
                  <a:gd name="connsiteX1" fmla="*/ 80963 w 80963"/>
                  <a:gd name="connsiteY1" fmla="*/ 0 h 54769"/>
                  <a:gd name="connsiteX0" fmla="*/ 0 w 80963"/>
                  <a:gd name="connsiteY0" fmla="*/ 54769 h 54769"/>
                  <a:gd name="connsiteX1" fmla="*/ 80963 w 80963"/>
                  <a:gd name="connsiteY1" fmla="*/ 0 h 54769"/>
                  <a:gd name="connsiteX0" fmla="*/ 0 w 80963"/>
                  <a:gd name="connsiteY0" fmla="*/ 54769 h 54769"/>
                  <a:gd name="connsiteX1" fmla="*/ 80963 w 80963"/>
                  <a:gd name="connsiteY1" fmla="*/ 0 h 54769"/>
                  <a:gd name="connsiteX0" fmla="*/ 0 w 80963"/>
                  <a:gd name="connsiteY0" fmla="*/ 54769 h 54769"/>
                  <a:gd name="connsiteX1" fmla="*/ 80963 w 80963"/>
                  <a:gd name="connsiteY1" fmla="*/ 0 h 547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80963" h="54769">
                    <a:moveTo>
                      <a:pt x="0" y="54769"/>
                    </a:moveTo>
                    <a:cubicBezTo>
                      <a:pt x="17462" y="34131"/>
                      <a:pt x="30162" y="18256"/>
                      <a:pt x="80963" y="0"/>
                    </a:cubicBezTo>
                  </a:path>
                </a:pathLst>
              </a:custGeom>
              <a:noFill/>
              <a:ln w="25400">
                <a:solidFill>
                  <a:srgbClr val="6969B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A"/>
              </a:p>
            </p:txBody>
          </p:sp>
        </p:grpSp>
        <p:sp>
          <p:nvSpPr>
            <p:cNvPr id="67" name="Freeform 66"/>
            <p:cNvSpPr/>
            <p:nvPr/>
          </p:nvSpPr>
          <p:spPr>
            <a:xfrm rot="18240000">
              <a:off x="756828" y="2370211"/>
              <a:ext cx="80963" cy="54769"/>
            </a:xfrm>
            <a:custGeom>
              <a:avLst/>
              <a:gdLst>
                <a:gd name="connsiteX0" fmla="*/ 0 w 80963"/>
                <a:gd name="connsiteY0" fmla="*/ 54769 h 54769"/>
                <a:gd name="connsiteX1" fmla="*/ 80963 w 80963"/>
                <a:gd name="connsiteY1" fmla="*/ 0 h 54769"/>
                <a:gd name="connsiteX0" fmla="*/ 0 w 80963"/>
                <a:gd name="connsiteY0" fmla="*/ 54769 h 54769"/>
                <a:gd name="connsiteX1" fmla="*/ 45244 w 80963"/>
                <a:gd name="connsiteY1" fmla="*/ 26194 h 54769"/>
                <a:gd name="connsiteX2" fmla="*/ 80963 w 80963"/>
                <a:gd name="connsiteY2" fmla="*/ 0 h 54769"/>
                <a:gd name="connsiteX0" fmla="*/ 0 w 80963"/>
                <a:gd name="connsiteY0" fmla="*/ 54769 h 54769"/>
                <a:gd name="connsiteX1" fmla="*/ 40481 w 80963"/>
                <a:gd name="connsiteY1" fmla="*/ 30956 h 54769"/>
                <a:gd name="connsiteX2" fmla="*/ 80963 w 80963"/>
                <a:gd name="connsiteY2" fmla="*/ 0 h 54769"/>
                <a:gd name="connsiteX0" fmla="*/ 0 w 80963"/>
                <a:gd name="connsiteY0" fmla="*/ 54769 h 54769"/>
                <a:gd name="connsiteX1" fmla="*/ 80963 w 80963"/>
                <a:gd name="connsiteY1" fmla="*/ 0 h 54769"/>
                <a:gd name="connsiteX0" fmla="*/ 0 w 80963"/>
                <a:gd name="connsiteY0" fmla="*/ 54769 h 54769"/>
                <a:gd name="connsiteX1" fmla="*/ 80963 w 80963"/>
                <a:gd name="connsiteY1" fmla="*/ 0 h 54769"/>
                <a:gd name="connsiteX0" fmla="*/ 0 w 80963"/>
                <a:gd name="connsiteY0" fmla="*/ 54769 h 54769"/>
                <a:gd name="connsiteX1" fmla="*/ 80963 w 80963"/>
                <a:gd name="connsiteY1" fmla="*/ 0 h 54769"/>
                <a:gd name="connsiteX0" fmla="*/ 0 w 80963"/>
                <a:gd name="connsiteY0" fmla="*/ 54769 h 54769"/>
                <a:gd name="connsiteX1" fmla="*/ 80963 w 80963"/>
                <a:gd name="connsiteY1" fmla="*/ 0 h 547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80963" h="54769">
                  <a:moveTo>
                    <a:pt x="0" y="54769"/>
                  </a:moveTo>
                  <a:cubicBezTo>
                    <a:pt x="17462" y="34131"/>
                    <a:pt x="30162" y="18256"/>
                    <a:pt x="80963" y="0"/>
                  </a:cubicBezTo>
                </a:path>
              </a:pathLst>
            </a:custGeom>
            <a:noFill/>
            <a:ln w="25400">
              <a:solidFill>
                <a:srgbClr val="6969B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68" name="Freeform 67"/>
            <p:cNvSpPr/>
            <p:nvPr/>
          </p:nvSpPr>
          <p:spPr>
            <a:xfrm rot="3360000" flipH="1">
              <a:off x="1080690" y="2374929"/>
              <a:ext cx="80963" cy="54769"/>
            </a:xfrm>
            <a:custGeom>
              <a:avLst/>
              <a:gdLst>
                <a:gd name="connsiteX0" fmla="*/ 0 w 80963"/>
                <a:gd name="connsiteY0" fmla="*/ 54769 h 54769"/>
                <a:gd name="connsiteX1" fmla="*/ 80963 w 80963"/>
                <a:gd name="connsiteY1" fmla="*/ 0 h 54769"/>
                <a:gd name="connsiteX0" fmla="*/ 0 w 80963"/>
                <a:gd name="connsiteY0" fmla="*/ 54769 h 54769"/>
                <a:gd name="connsiteX1" fmla="*/ 45244 w 80963"/>
                <a:gd name="connsiteY1" fmla="*/ 26194 h 54769"/>
                <a:gd name="connsiteX2" fmla="*/ 80963 w 80963"/>
                <a:gd name="connsiteY2" fmla="*/ 0 h 54769"/>
                <a:gd name="connsiteX0" fmla="*/ 0 w 80963"/>
                <a:gd name="connsiteY0" fmla="*/ 54769 h 54769"/>
                <a:gd name="connsiteX1" fmla="*/ 40481 w 80963"/>
                <a:gd name="connsiteY1" fmla="*/ 30956 h 54769"/>
                <a:gd name="connsiteX2" fmla="*/ 80963 w 80963"/>
                <a:gd name="connsiteY2" fmla="*/ 0 h 54769"/>
                <a:gd name="connsiteX0" fmla="*/ 0 w 80963"/>
                <a:gd name="connsiteY0" fmla="*/ 54769 h 54769"/>
                <a:gd name="connsiteX1" fmla="*/ 80963 w 80963"/>
                <a:gd name="connsiteY1" fmla="*/ 0 h 54769"/>
                <a:gd name="connsiteX0" fmla="*/ 0 w 80963"/>
                <a:gd name="connsiteY0" fmla="*/ 54769 h 54769"/>
                <a:gd name="connsiteX1" fmla="*/ 80963 w 80963"/>
                <a:gd name="connsiteY1" fmla="*/ 0 h 54769"/>
                <a:gd name="connsiteX0" fmla="*/ 0 w 80963"/>
                <a:gd name="connsiteY0" fmla="*/ 54769 h 54769"/>
                <a:gd name="connsiteX1" fmla="*/ 80963 w 80963"/>
                <a:gd name="connsiteY1" fmla="*/ 0 h 54769"/>
                <a:gd name="connsiteX0" fmla="*/ 0 w 80963"/>
                <a:gd name="connsiteY0" fmla="*/ 54769 h 54769"/>
                <a:gd name="connsiteX1" fmla="*/ 80963 w 80963"/>
                <a:gd name="connsiteY1" fmla="*/ 0 h 547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80963" h="54769">
                  <a:moveTo>
                    <a:pt x="0" y="54769"/>
                  </a:moveTo>
                  <a:cubicBezTo>
                    <a:pt x="17462" y="34131"/>
                    <a:pt x="30162" y="18256"/>
                    <a:pt x="80963" y="0"/>
                  </a:cubicBezTo>
                </a:path>
              </a:pathLst>
            </a:custGeom>
            <a:noFill/>
            <a:ln w="25400">
              <a:solidFill>
                <a:srgbClr val="6969B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51" name="Oval 50"/>
            <p:cNvSpPr/>
            <p:nvPr/>
          </p:nvSpPr>
          <p:spPr>
            <a:xfrm>
              <a:off x="902870" y="2338315"/>
              <a:ext cx="108000" cy="106841"/>
            </a:xfrm>
            <a:prstGeom prst="ellipse">
              <a:avLst/>
            </a:prstGeom>
            <a:noFill/>
            <a:ln w="25400">
              <a:solidFill>
                <a:srgbClr val="6969B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6425999" y="1303338"/>
            <a:ext cx="5766001" cy="5554662"/>
            <a:chOff x="6425999" y="1303338"/>
            <a:chExt cx="5766001" cy="5554662"/>
          </a:xfrm>
        </p:grpSpPr>
        <p:grpSp>
          <p:nvGrpSpPr>
            <p:cNvPr id="11" name="Group 10"/>
            <p:cNvGrpSpPr/>
            <p:nvPr/>
          </p:nvGrpSpPr>
          <p:grpSpPr>
            <a:xfrm>
              <a:off x="6425999" y="1303338"/>
              <a:ext cx="5766001" cy="5554662"/>
              <a:chOff x="6425999" y="1303338"/>
              <a:chExt cx="5766001" cy="5554662"/>
            </a:xfrm>
          </p:grpSpPr>
          <p:pic>
            <p:nvPicPr>
              <p:cNvPr id="8" name="Picture 7"/>
              <p:cNvPicPr>
                <a:picLocks noChangeAspect="1"/>
              </p:cNvPicPr>
              <p:nvPr/>
            </p:nvPicPr>
            <p:blipFill rotWithShape="1">
              <a:blip r:embed="rId3"/>
              <a:srcRect l="60042" t="679" b="30888"/>
              <a:stretch/>
            </p:blipFill>
            <p:spPr>
              <a:xfrm>
                <a:off x="6425999" y="1303338"/>
                <a:ext cx="5766001" cy="5554662"/>
              </a:xfrm>
              <a:prstGeom prst="rect">
                <a:avLst/>
              </a:prstGeom>
            </p:spPr>
          </p:pic>
          <p:sp>
            <p:nvSpPr>
              <p:cNvPr id="9" name="Rectangle 8"/>
              <p:cNvSpPr/>
              <p:nvPr/>
            </p:nvSpPr>
            <p:spPr>
              <a:xfrm>
                <a:off x="6425999" y="1833472"/>
                <a:ext cx="2529315" cy="735557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A"/>
              </a:p>
            </p:txBody>
          </p:sp>
          <p:sp>
            <p:nvSpPr>
              <p:cNvPr id="44" name="Rectangle 43"/>
              <p:cNvSpPr/>
              <p:nvPr/>
            </p:nvSpPr>
            <p:spPr>
              <a:xfrm>
                <a:off x="6455026" y="5149986"/>
                <a:ext cx="2529316" cy="1708013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A"/>
              </a:p>
            </p:txBody>
          </p:sp>
        </p:grpSp>
        <p:sp>
          <p:nvSpPr>
            <p:cNvPr id="45" name="Rectangle 44"/>
            <p:cNvSpPr/>
            <p:nvPr/>
          </p:nvSpPr>
          <p:spPr>
            <a:xfrm>
              <a:off x="10096781" y="1317852"/>
              <a:ext cx="600248" cy="454196"/>
            </a:xfrm>
            <a:prstGeom prst="rect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46" name="Rectangle 45"/>
            <p:cNvSpPr/>
            <p:nvPr/>
          </p:nvSpPr>
          <p:spPr>
            <a:xfrm>
              <a:off x="9120694" y="2682421"/>
              <a:ext cx="2955191" cy="381626"/>
            </a:xfrm>
            <a:prstGeom prst="rect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</p:grpSp>
    </p:spTree>
    <p:extLst>
      <p:ext uri="{BB962C8B-B14F-4D97-AF65-F5344CB8AC3E}">
        <p14:creationId xmlns:p14="http://schemas.microsoft.com/office/powerpoint/2010/main" val="40040639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Content Placeholder 6"/>
          <p:cNvSpPr txBox="1">
            <a:spLocks/>
          </p:cNvSpPr>
          <p:nvPr/>
        </p:nvSpPr>
        <p:spPr bwMode="auto">
          <a:xfrm>
            <a:off x="582170" y="2303737"/>
            <a:ext cx="5872856" cy="408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Aft>
                <a:spcPts val="1200"/>
              </a:spcAft>
              <a:buNone/>
            </a:pPr>
            <a:r>
              <a:rPr lang="en-US" altLang="en-US" sz="2400" b="1" u="sng" dirty="0" smtClean="0"/>
              <a:t>Customize your Channel Notifications</a:t>
            </a:r>
          </a:p>
          <a:p>
            <a:pPr marL="457200" indent="-457200">
              <a:lnSpc>
                <a:spcPct val="100000"/>
              </a:lnSpc>
            </a:pPr>
            <a:r>
              <a:rPr lang="en-US" sz="2400" dirty="0"/>
              <a:t>In the Teams panel, click on the </a:t>
            </a:r>
            <a:r>
              <a:rPr lang="en-US" sz="2400" dirty="0" smtClean="0"/>
              <a:t>three dots for </a:t>
            </a:r>
            <a:r>
              <a:rPr lang="en-US" sz="2400" b="1" dirty="0"/>
              <a:t>More Options </a:t>
            </a:r>
            <a:r>
              <a:rPr lang="en-US" sz="2400" dirty="0"/>
              <a:t>beside the Channel name </a:t>
            </a:r>
          </a:p>
          <a:p>
            <a:pPr marL="457200" indent="-457200">
              <a:lnSpc>
                <a:spcPct val="100000"/>
              </a:lnSpc>
            </a:pPr>
            <a:r>
              <a:rPr lang="en-US" sz="2400" dirty="0"/>
              <a:t>Select </a:t>
            </a:r>
            <a:r>
              <a:rPr lang="en-US" sz="2400" b="1" dirty="0"/>
              <a:t>Channel Notifications </a:t>
            </a:r>
          </a:p>
          <a:p>
            <a:pPr marL="457200" indent="-457200">
              <a:lnSpc>
                <a:spcPct val="100000"/>
              </a:lnSpc>
            </a:pPr>
            <a:r>
              <a:rPr lang="en-US" sz="2400" dirty="0"/>
              <a:t>Choose the settings you want for post notifications or Channel mentions </a:t>
            </a:r>
          </a:p>
          <a:p>
            <a:pPr marL="457200" indent="-457200">
              <a:lnSpc>
                <a:spcPct val="100000"/>
              </a:lnSpc>
            </a:pPr>
            <a:r>
              <a:rPr lang="en-US" sz="2400" dirty="0"/>
              <a:t>Click </a:t>
            </a:r>
            <a:r>
              <a:rPr lang="en-US" sz="2400" b="1" dirty="0"/>
              <a:t>Save </a:t>
            </a:r>
            <a:endParaRPr lang="en-US" altLang="en-US" sz="2000" b="1" dirty="0"/>
          </a:p>
        </p:txBody>
      </p:sp>
      <p:sp>
        <p:nvSpPr>
          <p:cNvPr id="10" name="Title 1"/>
          <p:cNvSpPr txBox="1">
            <a:spLocks/>
          </p:cNvSpPr>
          <p:nvPr/>
        </p:nvSpPr>
        <p:spPr bwMode="auto">
          <a:xfrm>
            <a:off x="708134" y="1332860"/>
            <a:ext cx="5913777" cy="7880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90000"/>
              </a:lnSpc>
            </a:pPr>
            <a:r>
              <a:rPr lang="en-US" altLang="en-US" sz="4400" b="1" dirty="0" smtClean="0">
                <a:latin typeface="Calibri Light" panose="020F0302020204030204" pitchFamily="34" charset="0"/>
              </a:rPr>
              <a:t>Customize your Settings </a:t>
            </a:r>
            <a:endParaRPr lang="en-US" altLang="en-US" sz="4400" b="1" dirty="0">
              <a:latin typeface="Calibri Light" panose="020F0302020204030204" pitchFamily="34" charset="0"/>
            </a:endParaRPr>
          </a:p>
        </p:txBody>
      </p:sp>
      <p:pic>
        <p:nvPicPr>
          <p:cNvPr id="6149" name="Picture 12" descr="header_croppe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175"/>
            <a:ext cx="12192000" cy="1306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4" name="Group 53"/>
          <p:cNvGrpSpPr/>
          <p:nvPr/>
        </p:nvGrpSpPr>
        <p:grpSpPr>
          <a:xfrm>
            <a:off x="147000" y="1434140"/>
            <a:ext cx="527767" cy="518485"/>
            <a:chOff x="679395" y="2069683"/>
            <a:chExt cx="560927" cy="652804"/>
          </a:xfrm>
        </p:grpSpPr>
        <p:grpSp>
          <p:nvGrpSpPr>
            <p:cNvPr id="50" name="Group 49"/>
            <p:cNvGrpSpPr/>
            <p:nvPr/>
          </p:nvGrpSpPr>
          <p:grpSpPr>
            <a:xfrm>
              <a:off x="679395" y="2069683"/>
              <a:ext cx="559513" cy="282690"/>
              <a:chOff x="679395" y="2069683"/>
              <a:chExt cx="559513" cy="282690"/>
            </a:xfrm>
          </p:grpSpPr>
          <p:grpSp>
            <p:nvGrpSpPr>
              <p:cNvPr id="6" name="Group 5"/>
              <p:cNvGrpSpPr/>
              <p:nvPr/>
            </p:nvGrpSpPr>
            <p:grpSpPr>
              <a:xfrm>
                <a:off x="876399" y="2069683"/>
                <a:ext cx="153024" cy="150020"/>
                <a:chOff x="534893" y="1981085"/>
                <a:chExt cx="153024" cy="150020"/>
              </a:xfrm>
            </p:grpSpPr>
            <p:sp>
              <p:nvSpPr>
                <p:cNvPr id="2" name="Freeform 1"/>
                <p:cNvSpPr/>
                <p:nvPr/>
              </p:nvSpPr>
              <p:spPr>
                <a:xfrm>
                  <a:off x="610849" y="1981085"/>
                  <a:ext cx="77068" cy="150020"/>
                </a:xfrm>
                <a:custGeom>
                  <a:avLst/>
                  <a:gdLst>
                    <a:gd name="connsiteX0" fmla="*/ 0 w 295275"/>
                    <a:gd name="connsiteY0" fmla="*/ 152400 h 152400"/>
                    <a:gd name="connsiteX1" fmla="*/ 0 w 295275"/>
                    <a:gd name="connsiteY1" fmla="*/ 152400 h 152400"/>
                    <a:gd name="connsiteX2" fmla="*/ 66675 w 295275"/>
                    <a:gd name="connsiteY2" fmla="*/ 123825 h 152400"/>
                    <a:gd name="connsiteX3" fmla="*/ 38100 w 295275"/>
                    <a:gd name="connsiteY3" fmla="*/ 47625 h 152400"/>
                    <a:gd name="connsiteX4" fmla="*/ 142875 w 295275"/>
                    <a:gd name="connsiteY4" fmla="*/ 0 h 152400"/>
                    <a:gd name="connsiteX5" fmla="*/ 238125 w 295275"/>
                    <a:gd name="connsiteY5" fmla="*/ 47625 h 152400"/>
                    <a:gd name="connsiteX6" fmla="*/ 209550 w 295275"/>
                    <a:gd name="connsiteY6" fmla="*/ 133350 h 152400"/>
                    <a:gd name="connsiteX7" fmla="*/ 295275 w 295275"/>
                    <a:gd name="connsiteY7" fmla="*/ 152400 h 152400"/>
                    <a:gd name="connsiteX0" fmla="*/ 0 w 277485"/>
                    <a:gd name="connsiteY0" fmla="*/ 152400 h 163073"/>
                    <a:gd name="connsiteX1" fmla="*/ 0 w 277485"/>
                    <a:gd name="connsiteY1" fmla="*/ 152400 h 163073"/>
                    <a:gd name="connsiteX2" fmla="*/ 66675 w 277485"/>
                    <a:gd name="connsiteY2" fmla="*/ 123825 h 163073"/>
                    <a:gd name="connsiteX3" fmla="*/ 38100 w 277485"/>
                    <a:gd name="connsiteY3" fmla="*/ 47625 h 163073"/>
                    <a:gd name="connsiteX4" fmla="*/ 142875 w 277485"/>
                    <a:gd name="connsiteY4" fmla="*/ 0 h 163073"/>
                    <a:gd name="connsiteX5" fmla="*/ 238125 w 277485"/>
                    <a:gd name="connsiteY5" fmla="*/ 47625 h 163073"/>
                    <a:gd name="connsiteX6" fmla="*/ 209550 w 277485"/>
                    <a:gd name="connsiteY6" fmla="*/ 133350 h 163073"/>
                    <a:gd name="connsiteX7" fmla="*/ 277485 w 277485"/>
                    <a:gd name="connsiteY7" fmla="*/ 163073 h 163073"/>
                    <a:gd name="connsiteX0" fmla="*/ 0 w 277485"/>
                    <a:gd name="connsiteY0" fmla="*/ 152400 h 163073"/>
                    <a:gd name="connsiteX1" fmla="*/ 21348 w 277485"/>
                    <a:gd name="connsiteY1" fmla="*/ 141726 h 163073"/>
                    <a:gd name="connsiteX2" fmla="*/ 66675 w 277485"/>
                    <a:gd name="connsiteY2" fmla="*/ 123825 h 163073"/>
                    <a:gd name="connsiteX3" fmla="*/ 38100 w 277485"/>
                    <a:gd name="connsiteY3" fmla="*/ 47625 h 163073"/>
                    <a:gd name="connsiteX4" fmla="*/ 142875 w 277485"/>
                    <a:gd name="connsiteY4" fmla="*/ 0 h 163073"/>
                    <a:gd name="connsiteX5" fmla="*/ 238125 w 277485"/>
                    <a:gd name="connsiteY5" fmla="*/ 47625 h 163073"/>
                    <a:gd name="connsiteX6" fmla="*/ 209550 w 277485"/>
                    <a:gd name="connsiteY6" fmla="*/ 133350 h 163073"/>
                    <a:gd name="connsiteX7" fmla="*/ 277485 w 277485"/>
                    <a:gd name="connsiteY7" fmla="*/ 163073 h 163073"/>
                    <a:gd name="connsiteX0" fmla="*/ 35654 w 256212"/>
                    <a:gd name="connsiteY0" fmla="*/ 163073 h 163073"/>
                    <a:gd name="connsiteX1" fmla="*/ 75 w 256212"/>
                    <a:gd name="connsiteY1" fmla="*/ 141726 h 163073"/>
                    <a:gd name="connsiteX2" fmla="*/ 45402 w 256212"/>
                    <a:gd name="connsiteY2" fmla="*/ 123825 h 163073"/>
                    <a:gd name="connsiteX3" fmla="*/ 16827 w 256212"/>
                    <a:gd name="connsiteY3" fmla="*/ 47625 h 163073"/>
                    <a:gd name="connsiteX4" fmla="*/ 121602 w 256212"/>
                    <a:gd name="connsiteY4" fmla="*/ 0 h 163073"/>
                    <a:gd name="connsiteX5" fmla="*/ 216852 w 256212"/>
                    <a:gd name="connsiteY5" fmla="*/ 47625 h 163073"/>
                    <a:gd name="connsiteX6" fmla="*/ 188277 w 256212"/>
                    <a:gd name="connsiteY6" fmla="*/ 133350 h 163073"/>
                    <a:gd name="connsiteX7" fmla="*/ 256212 w 256212"/>
                    <a:gd name="connsiteY7" fmla="*/ 163073 h 163073"/>
                    <a:gd name="connsiteX0" fmla="*/ 0 w 256137"/>
                    <a:gd name="connsiteY0" fmla="*/ 141726 h 163073"/>
                    <a:gd name="connsiteX1" fmla="*/ 45327 w 256137"/>
                    <a:gd name="connsiteY1" fmla="*/ 123825 h 163073"/>
                    <a:gd name="connsiteX2" fmla="*/ 16752 w 256137"/>
                    <a:gd name="connsiteY2" fmla="*/ 47625 h 163073"/>
                    <a:gd name="connsiteX3" fmla="*/ 121527 w 256137"/>
                    <a:gd name="connsiteY3" fmla="*/ 0 h 163073"/>
                    <a:gd name="connsiteX4" fmla="*/ 216777 w 256137"/>
                    <a:gd name="connsiteY4" fmla="*/ 47625 h 163073"/>
                    <a:gd name="connsiteX5" fmla="*/ 188202 w 256137"/>
                    <a:gd name="connsiteY5" fmla="*/ 133350 h 163073"/>
                    <a:gd name="connsiteX6" fmla="*/ 256137 w 256137"/>
                    <a:gd name="connsiteY6" fmla="*/ 163073 h 163073"/>
                    <a:gd name="connsiteX0" fmla="*/ 8153 w 239385"/>
                    <a:gd name="connsiteY0" fmla="*/ 152400 h 163073"/>
                    <a:gd name="connsiteX1" fmla="*/ 28575 w 239385"/>
                    <a:gd name="connsiteY1" fmla="*/ 123825 h 163073"/>
                    <a:gd name="connsiteX2" fmla="*/ 0 w 239385"/>
                    <a:gd name="connsiteY2" fmla="*/ 47625 h 163073"/>
                    <a:gd name="connsiteX3" fmla="*/ 104775 w 239385"/>
                    <a:gd name="connsiteY3" fmla="*/ 0 h 163073"/>
                    <a:gd name="connsiteX4" fmla="*/ 200025 w 239385"/>
                    <a:gd name="connsiteY4" fmla="*/ 47625 h 163073"/>
                    <a:gd name="connsiteX5" fmla="*/ 171450 w 239385"/>
                    <a:gd name="connsiteY5" fmla="*/ 133350 h 163073"/>
                    <a:gd name="connsiteX6" fmla="*/ 239385 w 239385"/>
                    <a:gd name="connsiteY6" fmla="*/ 163073 h 163073"/>
                    <a:gd name="connsiteX0" fmla="*/ 8153 w 239385"/>
                    <a:gd name="connsiteY0" fmla="*/ 152400 h 163073"/>
                    <a:gd name="connsiteX1" fmla="*/ 35719 w 239385"/>
                    <a:gd name="connsiteY1" fmla="*/ 138112 h 163073"/>
                    <a:gd name="connsiteX2" fmla="*/ 0 w 239385"/>
                    <a:gd name="connsiteY2" fmla="*/ 47625 h 163073"/>
                    <a:gd name="connsiteX3" fmla="*/ 104775 w 239385"/>
                    <a:gd name="connsiteY3" fmla="*/ 0 h 163073"/>
                    <a:gd name="connsiteX4" fmla="*/ 200025 w 239385"/>
                    <a:gd name="connsiteY4" fmla="*/ 47625 h 163073"/>
                    <a:gd name="connsiteX5" fmla="*/ 171450 w 239385"/>
                    <a:gd name="connsiteY5" fmla="*/ 133350 h 163073"/>
                    <a:gd name="connsiteX6" fmla="*/ 239385 w 239385"/>
                    <a:gd name="connsiteY6" fmla="*/ 163073 h 163073"/>
                    <a:gd name="connsiteX0" fmla="*/ 35719 w 239385"/>
                    <a:gd name="connsiteY0" fmla="*/ 138112 h 163073"/>
                    <a:gd name="connsiteX1" fmla="*/ 0 w 239385"/>
                    <a:gd name="connsiteY1" fmla="*/ 47625 h 163073"/>
                    <a:gd name="connsiteX2" fmla="*/ 104775 w 239385"/>
                    <a:gd name="connsiteY2" fmla="*/ 0 h 163073"/>
                    <a:gd name="connsiteX3" fmla="*/ 200025 w 239385"/>
                    <a:gd name="connsiteY3" fmla="*/ 47625 h 163073"/>
                    <a:gd name="connsiteX4" fmla="*/ 171450 w 239385"/>
                    <a:gd name="connsiteY4" fmla="*/ 133350 h 163073"/>
                    <a:gd name="connsiteX5" fmla="*/ 239385 w 239385"/>
                    <a:gd name="connsiteY5" fmla="*/ 163073 h 163073"/>
                    <a:gd name="connsiteX0" fmla="*/ 45244 w 239385"/>
                    <a:gd name="connsiteY0" fmla="*/ 138112 h 163073"/>
                    <a:gd name="connsiteX1" fmla="*/ 0 w 239385"/>
                    <a:gd name="connsiteY1" fmla="*/ 47625 h 163073"/>
                    <a:gd name="connsiteX2" fmla="*/ 104775 w 239385"/>
                    <a:gd name="connsiteY2" fmla="*/ 0 h 163073"/>
                    <a:gd name="connsiteX3" fmla="*/ 200025 w 239385"/>
                    <a:gd name="connsiteY3" fmla="*/ 47625 h 163073"/>
                    <a:gd name="connsiteX4" fmla="*/ 171450 w 239385"/>
                    <a:gd name="connsiteY4" fmla="*/ 133350 h 163073"/>
                    <a:gd name="connsiteX5" fmla="*/ 239385 w 239385"/>
                    <a:gd name="connsiteY5" fmla="*/ 163073 h 163073"/>
                    <a:gd name="connsiteX0" fmla="*/ 45244 w 200025"/>
                    <a:gd name="connsiteY0" fmla="*/ 138112 h 138112"/>
                    <a:gd name="connsiteX1" fmla="*/ 0 w 200025"/>
                    <a:gd name="connsiteY1" fmla="*/ 47625 h 138112"/>
                    <a:gd name="connsiteX2" fmla="*/ 104775 w 200025"/>
                    <a:gd name="connsiteY2" fmla="*/ 0 h 138112"/>
                    <a:gd name="connsiteX3" fmla="*/ 200025 w 200025"/>
                    <a:gd name="connsiteY3" fmla="*/ 47625 h 138112"/>
                    <a:gd name="connsiteX4" fmla="*/ 171450 w 200025"/>
                    <a:gd name="connsiteY4" fmla="*/ 133350 h 138112"/>
                    <a:gd name="connsiteX0" fmla="*/ 45244 w 200025"/>
                    <a:gd name="connsiteY0" fmla="*/ 138112 h 138112"/>
                    <a:gd name="connsiteX1" fmla="*/ 0 w 200025"/>
                    <a:gd name="connsiteY1" fmla="*/ 47625 h 138112"/>
                    <a:gd name="connsiteX2" fmla="*/ 104775 w 200025"/>
                    <a:gd name="connsiteY2" fmla="*/ 0 h 138112"/>
                    <a:gd name="connsiteX3" fmla="*/ 200025 w 200025"/>
                    <a:gd name="connsiteY3" fmla="*/ 47625 h 138112"/>
                    <a:gd name="connsiteX4" fmla="*/ 164306 w 200025"/>
                    <a:gd name="connsiteY4" fmla="*/ 135731 h 138112"/>
                    <a:gd name="connsiteX0" fmla="*/ 45244 w 200025"/>
                    <a:gd name="connsiteY0" fmla="*/ 150018 h 150018"/>
                    <a:gd name="connsiteX1" fmla="*/ 0 w 200025"/>
                    <a:gd name="connsiteY1" fmla="*/ 59531 h 150018"/>
                    <a:gd name="connsiteX2" fmla="*/ 107156 w 200025"/>
                    <a:gd name="connsiteY2" fmla="*/ 0 h 150018"/>
                    <a:gd name="connsiteX3" fmla="*/ 200025 w 200025"/>
                    <a:gd name="connsiteY3" fmla="*/ 59531 h 150018"/>
                    <a:gd name="connsiteX4" fmla="*/ 164306 w 200025"/>
                    <a:gd name="connsiteY4" fmla="*/ 147637 h 150018"/>
                    <a:gd name="connsiteX0" fmla="*/ 45244 w 216694"/>
                    <a:gd name="connsiteY0" fmla="*/ 150018 h 150018"/>
                    <a:gd name="connsiteX1" fmla="*/ 0 w 216694"/>
                    <a:gd name="connsiteY1" fmla="*/ 59531 h 150018"/>
                    <a:gd name="connsiteX2" fmla="*/ 107156 w 216694"/>
                    <a:gd name="connsiteY2" fmla="*/ 0 h 150018"/>
                    <a:gd name="connsiteX3" fmla="*/ 216694 w 216694"/>
                    <a:gd name="connsiteY3" fmla="*/ 80962 h 150018"/>
                    <a:gd name="connsiteX4" fmla="*/ 164306 w 216694"/>
                    <a:gd name="connsiteY4" fmla="*/ 147637 h 150018"/>
                    <a:gd name="connsiteX0" fmla="*/ 45244 w 226219"/>
                    <a:gd name="connsiteY0" fmla="*/ 150018 h 150018"/>
                    <a:gd name="connsiteX1" fmla="*/ 0 w 226219"/>
                    <a:gd name="connsiteY1" fmla="*/ 59531 h 150018"/>
                    <a:gd name="connsiteX2" fmla="*/ 107156 w 226219"/>
                    <a:gd name="connsiteY2" fmla="*/ 0 h 150018"/>
                    <a:gd name="connsiteX3" fmla="*/ 226219 w 226219"/>
                    <a:gd name="connsiteY3" fmla="*/ 83343 h 150018"/>
                    <a:gd name="connsiteX4" fmla="*/ 164306 w 226219"/>
                    <a:gd name="connsiteY4" fmla="*/ 147637 h 150018"/>
                    <a:gd name="connsiteX0" fmla="*/ 54769 w 235744"/>
                    <a:gd name="connsiteY0" fmla="*/ 150018 h 150018"/>
                    <a:gd name="connsiteX1" fmla="*/ 0 w 235744"/>
                    <a:gd name="connsiteY1" fmla="*/ 83343 h 150018"/>
                    <a:gd name="connsiteX2" fmla="*/ 116681 w 235744"/>
                    <a:gd name="connsiteY2" fmla="*/ 0 h 150018"/>
                    <a:gd name="connsiteX3" fmla="*/ 235744 w 235744"/>
                    <a:gd name="connsiteY3" fmla="*/ 83343 h 150018"/>
                    <a:gd name="connsiteX4" fmla="*/ 173831 w 235744"/>
                    <a:gd name="connsiteY4" fmla="*/ 147637 h 150018"/>
                    <a:gd name="connsiteX0" fmla="*/ 54769 w 235744"/>
                    <a:gd name="connsiteY0" fmla="*/ 150018 h 157162"/>
                    <a:gd name="connsiteX1" fmla="*/ 0 w 235744"/>
                    <a:gd name="connsiteY1" fmla="*/ 83343 h 157162"/>
                    <a:gd name="connsiteX2" fmla="*/ 116681 w 235744"/>
                    <a:gd name="connsiteY2" fmla="*/ 0 h 157162"/>
                    <a:gd name="connsiteX3" fmla="*/ 235744 w 235744"/>
                    <a:gd name="connsiteY3" fmla="*/ 83343 h 157162"/>
                    <a:gd name="connsiteX4" fmla="*/ 159544 w 235744"/>
                    <a:gd name="connsiteY4" fmla="*/ 157162 h 157162"/>
                    <a:gd name="connsiteX0" fmla="*/ 71438 w 235744"/>
                    <a:gd name="connsiteY0" fmla="*/ 157161 h 157162"/>
                    <a:gd name="connsiteX1" fmla="*/ 0 w 235744"/>
                    <a:gd name="connsiteY1" fmla="*/ 83343 h 157162"/>
                    <a:gd name="connsiteX2" fmla="*/ 116681 w 235744"/>
                    <a:gd name="connsiteY2" fmla="*/ 0 h 157162"/>
                    <a:gd name="connsiteX3" fmla="*/ 235744 w 235744"/>
                    <a:gd name="connsiteY3" fmla="*/ 83343 h 157162"/>
                    <a:gd name="connsiteX4" fmla="*/ 159544 w 235744"/>
                    <a:gd name="connsiteY4" fmla="*/ 157162 h 157162"/>
                    <a:gd name="connsiteX0" fmla="*/ 73820 w 235744"/>
                    <a:gd name="connsiteY0" fmla="*/ 157161 h 157162"/>
                    <a:gd name="connsiteX1" fmla="*/ 0 w 235744"/>
                    <a:gd name="connsiteY1" fmla="*/ 83343 h 157162"/>
                    <a:gd name="connsiteX2" fmla="*/ 116681 w 235744"/>
                    <a:gd name="connsiteY2" fmla="*/ 0 h 157162"/>
                    <a:gd name="connsiteX3" fmla="*/ 235744 w 235744"/>
                    <a:gd name="connsiteY3" fmla="*/ 83343 h 157162"/>
                    <a:gd name="connsiteX4" fmla="*/ 159544 w 235744"/>
                    <a:gd name="connsiteY4" fmla="*/ 157162 h 157162"/>
                    <a:gd name="connsiteX0" fmla="*/ 73820 w 195263"/>
                    <a:gd name="connsiteY0" fmla="*/ 157161 h 157162"/>
                    <a:gd name="connsiteX1" fmla="*/ 0 w 195263"/>
                    <a:gd name="connsiteY1" fmla="*/ 83343 h 157162"/>
                    <a:gd name="connsiteX2" fmla="*/ 116681 w 195263"/>
                    <a:gd name="connsiteY2" fmla="*/ 0 h 157162"/>
                    <a:gd name="connsiteX3" fmla="*/ 195263 w 195263"/>
                    <a:gd name="connsiteY3" fmla="*/ 78580 h 157162"/>
                    <a:gd name="connsiteX4" fmla="*/ 159544 w 195263"/>
                    <a:gd name="connsiteY4" fmla="*/ 157162 h 157162"/>
                    <a:gd name="connsiteX0" fmla="*/ 30958 w 152401"/>
                    <a:gd name="connsiteY0" fmla="*/ 157161 h 157162"/>
                    <a:gd name="connsiteX1" fmla="*/ 0 w 152401"/>
                    <a:gd name="connsiteY1" fmla="*/ 85724 h 157162"/>
                    <a:gd name="connsiteX2" fmla="*/ 73819 w 152401"/>
                    <a:gd name="connsiteY2" fmla="*/ 0 h 157162"/>
                    <a:gd name="connsiteX3" fmla="*/ 152401 w 152401"/>
                    <a:gd name="connsiteY3" fmla="*/ 78580 h 157162"/>
                    <a:gd name="connsiteX4" fmla="*/ 116682 w 152401"/>
                    <a:gd name="connsiteY4" fmla="*/ 157162 h 157162"/>
                    <a:gd name="connsiteX0" fmla="*/ 30958 w 152401"/>
                    <a:gd name="connsiteY0" fmla="*/ 154780 h 154781"/>
                    <a:gd name="connsiteX1" fmla="*/ 0 w 152401"/>
                    <a:gd name="connsiteY1" fmla="*/ 83343 h 154781"/>
                    <a:gd name="connsiteX2" fmla="*/ 76200 w 152401"/>
                    <a:gd name="connsiteY2" fmla="*/ 0 h 154781"/>
                    <a:gd name="connsiteX3" fmla="*/ 152401 w 152401"/>
                    <a:gd name="connsiteY3" fmla="*/ 76199 h 154781"/>
                    <a:gd name="connsiteX4" fmla="*/ 116682 w 152401"/>
                    <a:gd name="connsiteY4" fmla="*/ 154781 h 154781"/>
                    <a:gd name="connsiteX0" fmla="*/ 26195 w 147638"/>
                    <a:gd name="connsiteY0" fmla="*/ 154780 h 154781"/>
                    <a:gd name="connsiteX1" fmla="*/ 0 w 147638"/>
                    <a:gd name="connsiteY1" fmla="*/ 76199 h 154781"/>
                    <a:gd name="connsiteX2" fmla="*/ 71437 w 147638"/>
                    <a:gd name="connsiteY2" fmla="*/ 0 h 154781"/>
                    <a:gd name="connsiteX3" fmla="*/ 147638 w 147638"/>
                    <a:gd name="connsiteY3" fmla="*/ 76199 h 154781"/>
                    <a:gd name="connsiteX4" fmla="*/ 111919 w 147638"/>
                    <a:gd name="connsiteY4" fmla="*/ 154781 h 154781"/>
                    <a:gd name="connsiteX0" fmla="*/ 28576 w 150019"/>
                    <a:gd name="connsiteY0" fmla="*/ 154780 h 154781"/>
                    <a:gd name="connsiteX1" fmla="*/ 0 w 150019"/>
                    <a:gd name="connsiteY1" fmla="*/ 76199 h 154781"/>
                    <a:gd name="connsiteX2" fmla="*/ 73818 w 150019"/>
                    <a:gd name="connsiteY2" fmla="*/ 0 h 154781"/>
                    <a:gd name="connsiteX3" fmla="*/ 150019 w 150019"/>
                    <a:gd name="connsiteY3" fmla="*/ 76199 h 154781"/>
                    <a:gd name="connsiteX4" fmla="*/ 114300 w 150019"/>
                    <a:gd name="connsiteY4" fmla="*/ 154781 h 154781"/>
                    <a:gd name="connsiteX0" fmla="*/ 30957 w 152400"/>
                    <a:gd name="connsiteY0" fmla="*/ 154780 h 154781"/>
                    <a:gd name="connsiteX1" fmla="*/ 0 w 152400"/>
                    <a:gd name="connsiteY1" fmla="*/ 78580 h 154781"/>
                    <a:gd name="connsiteX2" fmla="*/ 76199 w 152400"/>
                    <a:gd name="connsiteY2" fmla="*/ 0 h 154781"/>
                    <a:gd name="connsiteX3" fmla="*/ 152400 w 152400"/>
                    <a:gd name="connsiteY3" fmla="*/ 76199 h 154781"/>
                    <a:gd name="connsiteX4" fmla="*/ 116681 w 152400"/>
                    <a:gd name="connsiteY4" fmla="*/ 154781 h 154781"/>
                    <a:gd name="connsiteX0" fmla="*/ 35719 w 157162"/>
                    <a:gd name="connsiteY0" fmla="*/ 154780 h 154781"/>
                    <a:gd name="connsiteX1" fmla="*/ 0 w 157162"/>
                    <a:gd name="connsiteY1" fmla="*/ 78580 h 154781"/>
                    <a:gd name="connsiteX2" fmla="*/ 80961 w 157162"/>
                    <a:gd name="connsiteY2" fmla="*/ 0 h 154781"/>
                    <a:gd name="connsiteX3" fmla="*/ 157162 w 157162"/>
                    <a:gd name="connsiteY3" fmla="*/ 76199 h 154781"/>
                    <a:gd name="connsiteX4" fmla="*/ 121443 w 157162"/>
                    <a:gd name="connsiteY4" fmla="*/ 154781 h 154781"/>
                    <a:gd name="connsiteX0" fmla="*/ 28576 w 150019"/>
                    <a:gd name="connsiteY0" fmla="*/ 154780 h 154781"/>
                    <a:gd name="connsiteX1" fmla="*/ 0 w 150019"/>
                    <a:gd name="connsiteY1" fmla="*/ 78580 h 154781"/>
                    <a:gd name="connsiteX2" fmla="*/ 73818 w 150019"/>
                    <a:gd name="connsiteY2" fmla="*/ 0 h 154781"/>
                    <a:gd name="connsiteX3" fmla="*/ 150019 w 150019"/>
                    <a:gd name="connsiteY3" fmla="*/ 76199 h 154781"/>
                    <a:gd name="connsiteX4" fmla="*/ 114300 w 150019"/>
                    <a:gd name="connsiteY4" fmla="*/ 154781 h 154781"/>
                    <a:gd name="connsiteX0" fmla="*/ 28576 w 150019"/>
                    <a:gd name="connsiteY0" fmla="*/ 154780 h 154781"/>
                    <a:gd name="connsiteX1" fmla="*/ 0 w 150019"/>
                    <a:gd name="connsiteY1" fmla="*/ 80962 h 154781"/>
                    <a:gd name="connsiteX2" fmla="*/ 73818 w 150019"/>
                    <a:gd name="connsiteY2" fmla="*/ 0 h 154781"/>
                    <a:gd name="connsiteX3" fmla="*/ 150019 w 150019"/>
                    <a:gd name="connsiteY3" fmla="*/ 76199 h 154781"/>
                    <a:gd name="connsiteX4" fmla="*/ 114300 w 150019"/>
                    <a:gd name="connsiteY4" fmla="*/ 154781 h 154781"/>
                    <a:gd name="connsiteX0" fmla="*/ 28576 w 150019"/>
                    <a:gd name="connsiteY0" fmla="*/ 154780 h 154781"/>
                    <a:gd name="connsiteX1" fmla="*/ 0 w 150019"/>
                    <a:gd name="connsiteY1" fmla="*/ 73818 h 154781"/>
                    <a:gd name="connsiteX2" fmla="*/ 73818 w 150019"/>
                    <a:gd name="connsiteY2" fmla="*/ 0 h 154781"/>
                    <a:gd name="connsiteX3" fmla="*/ 150019 w 150019"/>
                    <a:gd name="connsiteY3" fmla="*/ 76199 h 154781"/>
                    <a:gd name="connsiteX4" fmla="*/ 114300 w 150019"/>
                    <a:gd name="connsiteY4" fmla="*/ 154781 h 154781"/>
                    <a:gd name="connsiteX0" fmla="*/ 30958 w 152401"/>
                    <a:gd name="connsiteY0" fmla="*/ 154780 h 154781"/>
                    <a:gd name="connsiteX1" fmla="*/ 0 w 152401"/>
                    <a:gd name="connsiteY1" fmla="*/ 73818 h 154781"/>
                    <a:gd name="connsiteX2" fmla="*/ 76200 w 152401"/>
                    <a:gd name="connsiteY2" fmla="*/ 0 h 154781"/>
                    <a:gd name="connsiteX3" fmla="*/ 152401 w 152401"/>
                    <a:gd name="connsiteY3" fmla="*/ 76199 h 154781"/>
                    <a:gd name="connsiteX4" fmla="*/ 116682 w 152401"/>
                    <a:gd name="connsiteY4" fmla="*/ 154781 h 154781"/>
                    <a:gd name="connsiteX0" fmla="*/ 30958 w 152401"/>
                    <a:gd name="connsiteY0" fmla="*/ 154780 h 154781"/>
                    <a:gd name="connsiteX1" fmla="*/ 0 w 152401"/>
                    <a:gd name="connsiteY1" fmla="*/ 73818 h 154781"/>
                    <a:gd name="connsiteX2" fmla="*/ 76200 w 152401"/>
                    <a:gd name="connsiteY2" fmla="*/ 0 h 154781"/>
                    <a:gd name="connsiteX3" fmla="*/ 152401 w 152401"/>
                    <a:gd name="connsiteY3" fmla="*/ 76199 h 154781"/>
                    <a:gd name="connsiteX4" fmla="*/ 116682 w 152401"/>
                    <a:gd name="connsiteY4" fmla="*/ 154781 h 154781"/>
                    <a:gd name="connsiteX0" fmla="*/ 33339 w 154782"/>
                    <a:gd name="connsiteY0" fmla="*/ 154780 h 154781"/>
                    <a:gd name="connsiteX1" fmla="*/ 0 w 154782"/>
                    <a:gd name="connsiteY1" fmla="*/ 78580 h 154781"/>
                    <a:gd name="connsiteX2" fmla="*/ 78581 w 154782"/>
                    <a:gd name="connsiteY2" fmla="*/ 0 h 154781"/>
                    <a:gd name="connsiteX3" fmla="*/ 154782 w 154782"/>
                    <a:gd name="connsiteY3" fmla="*/ 76199 h 154781"/>
                    <a:gd name="connsiteX4" fmla="*/ 119063 w 154782"/>
                    <a:gd name="connsiteY4" fmla="*/ 154781 h 154781"/>
                    <a:gd name="connsiteX0" fmla="*/ 28576 w 150019"/>
                    <a:gd name="connsiteY0" fmla="*/ 154780 h 154781"/>
                    <a:gd name="connsiteX1" fmla="*/ 0 w 150019"/>
                    <a:gd name="connsiteY1" fmla="*/ 76199 h 154781"/>
                    <a:gd name="connsiteX2" fmla="*/ 73818 w 150019"/>
                    <a:gd name="connsiteY2" fmla="*/ 0 h 154781"/>
                    <a:gd name="connsiteX3" fmla="*/ 150019 w 150019"/>
                    <a:gd name="connsiteY3" fmla="*/ 76199 h 154781"/>
                    <a:gd name="connsiteX4" fmla="*/ 114300 w 150019"/>
                    <a:gd name="connsiteY4" fmla="*/ 154781 h 154781"/>
                    <a:gd name="connsiteX0" fmla="*/ 30958 w 152401"/>
                    <a:gd name="connsiteY0" fmla="*/ 154780 h 154781"/>
                    <a:gd name="connsiteX1" fmla="*/ 0 w 152401"/>
                    <a:gd name="connsiteY1" fmla="*/ 73818 h 154781"/>
                    <a:gd name="connsiteX2" fmla="*/ 76200 w 152401"/>
                    <a:gd name="connsiteY2" fmla="*/ 0 h 154781"/>
                    <a:gd name="connsiteX3" fmla="*/ 152401 w 152401"/>
                    <a:gd name="connsiteY3" fmla="*/ 76199 h 154781"/>
                    <a:gd name="connsiteX4" fmla="*/ 116682 w 152401"/>
                    <a:gd name="connsiteY4" fmla="*/ 154781 h 154781"/>
                    <a:gd name="connsiteX0" fmla="*/ 30958 w 152401"/>
                    <a:gd name="connsiteY0" fmla="*/ 154780 h 154781"/>
                    <a:gd name="connsiteX1" fmla="*/ 0 w 152401"/>
                    <a:gd name="connsiteY1" fmla="*/ 76199 h 154781"/>
                    <a:gd name="connsiteX2" fmla="*/ 76200 w 152401"/>
                    <a:gd name="connsiteY2" fmla="*/ 0 h 154781"/>
                    <a:gd name="connsiteX3" fmla="*/ 152401 w 152401"/>
                    <a:gd name="connsiteY3" fmla="*/ 76199 h 154781"/>
                    <a:gd name="connsiteX4" fmla="*/ 116682 w 152401"/>
                    <a:gd name="connsiteY4" fmla="*/ 154781 h 154781"/>
                    <a:gd name="connsiteX0" fmla="*/ 35721 w 152401"/>
                    <a:gd name="connsiteY0" fmla="*/ 150017 h 154781"/>
                    <a:gd name="connsiteX1" fmla="*/ 0 w 152401"/>
                    <a:gd name="connsiteY1" fmla="*/ 76199 h 154781"/>
                    <a:gd name="connsiteX2" fmla="*/ 76200 w 152401"/>
                    <a:gd name="connsiteY2" fmla="*/ 0 h 154781"/>
                    <a:gd name="connsiteX3" fmla="*/ 152401 w 152401"/>
                    <a:gd name="connsiteY3" fmla="*/ 76199 h 154781"/>
                    <a:gd name="connsiteX4" fmla="*/ 116682 w 152401"/>
                    <a:gd name="connsiteY4" fmla="*/ 154781 h 154781"/>
                    <a:gd name="connsiteX0" fmla="*/ 35721 w 152401"/>
                    <a:gd name="connsiteY0" fmla="*/ 150017 h 154781"/>
                    <a:gd name="connsiteX1" fmla="*/ 0 w 152401"/>
                    <a:gd name="connsiteY1" fmla="*/ 76199 h 154781"/>
                    <a:gd name="connsiteX2" fmla="*/ 76200 w 152401"/>
                    <a:gd name="connsiteY2" fmla="*/ 0 h 154781"/>
                    <a:gd name="connsiteX3" fmla="*/ 152401 w 152401"/>
                    <a:gd name="connsiteY3" fmla="*/ 76199 h 154781"/>
                    <a:gd name="connsiteX4" fmla="*/ 123826 w 152401"/>
                    <a:gd name="connsiteY4" fmla="*/ 154781 h 154781"/>
                    <a:gd name="connsiteX0" fmla="*/ 35721 w 152401"/>
                    <a:gd name="connsiteY0" fmla="*/ 150017 h 152400"/>
                    <a:gd name="connsiteX1" fmla="*/ 0 w 152401"/>
                    <a:gd name="connsiteY1" fmla="*/ 76199 h 152400"/>
                    <a:gd name="connsiteX2" fmla="*/ 76200 w 152401"/>
                    <a:gd name="connsiteY2" fmla="*/ 0 h 152400"/>
                    <a:gd name="connsiteX3" fmla="*/ 152401 w 152401"/>
                    <a:gd name="connsiteY3" fmla="*/ 76199 h 152400"/>
                    <a:gd name="connsiteX4" fmla="*/ 121445 w 152401"/>
                    <a:gd name="connsiteY4" fmla="*/ 152400 h 152400"/>
                    <a:gd name="connsiteX0" fmla="*/ 35721 w 152401"/>
                    <a:gd name="connsiteY0" fmla="*/ 150017 h 150017"/>
                    <a:gd name="connsiteX1" fmla="*/ 0 w 152401"/>
                    <a:gd name="connsiteY1" fmla="*/ 76199 h 150017"/>
                    <a:gd name="connsiteX2" fmla="*/ 76200 w 152401"/>
                    <a:gd name="connsiteY2" fmla="*/ 0 h 150017"/>
                    <a:gd name="connsiteX3" fmla="*/ 152401 w 152401"/>
                    <a:gd name="connsiteY3" fmla="*/ 76199 h 150017"/>
                    <a:gd name="connsiteX4" fmla="*/ 119064 w 152401"/>
                    <a:gd name="connsiteY4" fmla="*/ 147638 h 150017"/>
                    <a:gd name="connsiteX0" fmla="*/ 35721 w 152401"/>
                    <a:gd name="connsiteY0" fmla="*/ 150017 h 150020"/>
                    <a:gd name="connsiteX1" fmla="*/ 0 w 152401"/>
                    <a:gd name="connsiteY1" fmla="*/ 76199 h 150020"/>
                    <a:gd name="connsiteX2" fmla="*/ 76200 w 152401"/>
                    <a:gd name="connsiteY2" fmla="*/ 0 h 150020"/>
                    <a:gd name="connsiteX3" fmla="*/ 152401 w 152401"/>
                    <a:gd name="connsiteY3" fmla="*/ 76199 h 150020"/>
                    <a:gd name="connsiteX4" fmla="*/ 116682 w 152401"/>
                    <a:gd name="connsiteY4" fmla="*/ 150020 h 150020"/>
                    <a:gd name="connsiteX0" fmla="*/ 35721 w 152401"/>
                    <a:gd name="connsiteY0" fmla="*/ 150017 h 150020"/>
                    <a:gd name="connsiteX1" fmla="*/ 0 w 152401"/>
                    <a:gd name="connsiteY1" fmla="*/ 76199 h 150020"/>
                    <a:gd name="connsiteX2" fmla="*/ 76200 w 152401"/>
                    <a:gd name="connsiteY2" fmla="*/ 0 h 150020"/>
                    <a:gd name="connsiteX3" fmla="*/ 152401 w 152401"/>
                    <a:gd name="connsiteY3" fmla="*/ 76199 h 150020"/>
                    <a:gd name="connsiteX4" fmla="*/ 116682 w 152401"/>
                    <a:gd name="connsiteY4" fmla="*/ 150020 h 150020"/>
                    <a:gd name="connsiteX0" fmla="*/ 35721 w 152401"/>
                    <a:gd name="connsiteY0" fmla="*/ 150017 h 150020"/>
                    <a:gd name="connsiteX1" fmla="*/ 0 w 152401"/>
                    <a:gd name="connsiteY1" fmla="*/ 76199 h 150020"/>
                    <a:gd name="connsiteX2" fmla="*/ 76200 w 152401"/>
                    <a:gd name="connsiteY2" fmla="*/ 0 h 150020"/>
                    <a:gd name="connsiteX3" fmla="*/ 152401 w 152401"/>
                    <a:gd name="connsiteY3" fmla="*/ 76199 h 150020"/>
                    <a:gd name="connsiteX4" fmla="*/ 116682 w 152401"/>
                    <a:gd name="connsiteY4" fmla="*/ 150020 h 150020"/>
                    <a:gd name="connsiteX0" fmla="*/ 35721 w 152401"/>
                    <a:gd name="connsiteY0" fmla="*/ 150017 h 150020"/>
                    <a:gd name="connsiteX1" fmla="*/ 0 w 152401"/>
                    <a:gd name="connsiteY1" fmla="*/ 76199 h 150020"/>
                    <a:gd name="connsiteX2" fmla="*/ 76200 w 152401"/>
                    <a:gd name="connsiteY2" fmla="*/ 0 h 150020"/>
                    <a:gd name="connsiteX3" fmla="*/ 152401 w 152401"/>
                    <a:gd name="connsiteY3" fmla="*/ 76199 h 150020"/>
                    <a:gd name="connsiteX4" fmla="*/ 116682 w 152401"/>
                    <a:gd name="connsiteY4" fmla="*/ 150020 h 150020"/>
                    <a:gd name="connsiteX0" fmla="*/ 35721 w 152401"/>
                    <a:gd name="connsiteY0" fmla="*/ 150017 h 150020"/>
                    <a:gd name="connsiteX1" fmla="*/ 0 w 152401"/>
                    <a:gd name="connsiteY1" fmla="*/ 76199 h 150020"/>
                    <a:gd name="connsiteX2" fmla="*/ 76200 w 152401"/>
                    <a:gd name="connsiteY2" fmla="*/ 0 h 150020"/>
                    <a:gd name="connsiteX3" fmla="*/ 152401 w 152401"/>
                    <a:gd name="connsiteY3" fmla="*/ 76199 h 150020"/>
                    <a:gd name="connsiteX4" fmla="*/ 116682 w 152401"/>
                    <a:gd name="connsiteY4" fmla="*/ 150020 h 150020"/>
                    <a:gd name="connsiteX0" fmla="*/ 35721 w 153268"/>
                    <a:gd name="connsiteY0" fmla="*/ 150017 h 150020"/>
                    <a:gd name="connsiteX1" fmla="*/ 0 w 153268"/>
                    <a:gd name="connsiteY1" fmla="*/ 76199 h 150020"/>
                    <a:gd name="connsiteX2" fmla="*/ 76200 w 153268"/>
                    <a:gd name="connsiteY2" fmla="*/ 0 h 150020"/>
                    <a:gd name="connsiteX3" fmla="*/ 152401 w 153268"/>
                    <a:gd name="connsiteY3" fmla="*/ 76199 h 150020"/>
                    <a:gd name="connsiteX4" fmla="*/ 116682 w 153268"/>
                    <a:gd name="connsiteY4" fmla="*/ 150020 h 150020"/>
                    <a:gd name="connsiteX0" fmla="*/ 35721 w 153268"/>
                    <a:gd name="connsiteY0" fmla="*/ 150017 h 150020"/>
                    <a:gd name="connsiteX1" fmla="*/ 0 w 153268"/>
                    <a:gd name="connsiteY1" fmla="*/ 76199 h 150020"/>
                    <a:gd name="connsiteX2" fmla="*/ 76200 w 153268"/>
                    <a:gd name="connsiteY2" fmla="*/ 0 h 150020"/>
                    <a:gd name="connsiteX3" fmla="*/ 152401 w 153268"/>
                    <a:gd name="connsiteY3" fmla="*/ 76199 h 150020"/>
                    <a:gd name="connsiteX4" fmla="*/ 116682 w 153268"/>
                    <a:gd name="connsiteY4" fmla="*/ 150020 h 150020"/>
                    <a:gd name="connsiteX0" fmla="*/ 35721 w 153268"/>
                    <a:gd name="connsiteY0" fmla="*/ 150017 h 150020"/>
                    <a:gd name="connsiteX1" fmla="*/ 0 w 153268"/>
                    <a:gd name="connsiteY1" fmla="*/ 76199 h 150020"/>
                    <a:gd name="connsiteX2" fmla="*/ 76200 w 153268"/>
                    <a:gd name="connsiteY2" fmla="*/ 0 h 150020"/>
                    <a:gd name="connsiteX3" fmla="*/ 152401 w 153268"/>
                    <a:gd name="connsiteY3" fmla="*/ 76199 h 150020"/>
                    <a:gd name="connsiteX4" fmla="*/ 116682 w 153268"/>
                    <a:gd name="connsiteY4" fmla="*/ 150020 h 150020"/>
                    <a:gd name="connsiteX0" fmla="*/ 35721 w 153268"/>
                    <a:gd name="connsiteY0" fmla="*/ 150017 h 150020"/>
                    <a:gd name="connsiteX1" fmla="*/ 0 w 153268"/>
                    <a:gd name="connsiteY1" fmla="*/ 76199 h 150020"/>
                    <a:gd name="connsiteX2" fmla="*/ 76200 w 153268"/>
                    <a:gd name="connsiteY2" fmla="*/ 0 h 150020"/>
                    <a:gd name="connsiteX3" fmla="*/ 152401 w 153268"/>
                    <a:gd name="connsiteY3" fmla="*/ 76199 h 150020"/>
                    <a:gd name="connsiteX4" fmla="*/ 116682 w 153268"/>
                    <a:gd name="connsiteY4" fmla="*/ 150020 h 150020"/>
                    <a:gd name="connsiteX0" fmla="*/ 35721 w 153268"/>
                    <a:gd name="connsiteY0" fmla="*/ 150017 h 150020"/>
                    <a:gd name="connsiteX1" fmla="*/ 0 w 153268"/>
                    <a:gd name="connsiteY1" fmla="*/ 76199 h 150020"/>
                    <a:gd name="connsiteX2" fmla="*/ 76200 w 153268"/>
                    <a:gd name="connsiteY2" fmla="*/ 0 h 150020"/>
                    <a:gd name="connsiteX3" fmla="*/ 152401 w 153268"/>
                    <a:gd name="connsiteY3" fmla="*/ 76199 h 150020"/>
                    <a:gd name="connsiteX4" fmla="*/ 116682 w 153268"/>
                    <a:gd name="connsiteY4" fmla="*/ 150020 h 150020"/>
                    <a:gd name="connsiteX0" fmla="*/ 35721 w 153268"/>
                    <a:gd name="connsiteY0" fmla="*/ 150017 h 150020"/>
                    <a:gd name="connsiteX1" fmla="*/ 0 w 153268"/>
                    <a:gd name="connsiteY1" fmla="*/ 76199 h 150020"/>
                    <a:gd name="connsiteX2" fmla="*/ 76200 w 153268"/>
                    <a:gd name="connsiteY2" fmla="*/ 0 h 150020"/>
                    <a:gd name="connsiteX3" fmla="*/ 152401 w 153268"/>
                    <a:gd name="connsiteY3" fmla="*/ 76199 h 150020"/>
                    <a:gd name="connsiteX4" fmla="*/ 116682 w 153268"/>
                    <a:gd name="connsiteY4" fmla="*/ 150020 h 150020"/>
                    <a:gd name="connsiteX0" fmla="*/ 0 w 117547"/>
                    <a:gd name="connsiteY0" fmla="*/ 150017 h 150020"/>
                    <a:gd name="connsiteX1" fmla="*/ 40479 w 117547"/>
                    <a:gd name="connsiteY1" fmla="*/ 0 h 150020"/>
                    <a:gd name="connsiteX2" fmla="*/ 116680 w 117547"/>
                    <a:gd name="connsiteY2" fmla="*/ 76199 h 150020"/>
                    <a:gd name="connsiteX3" fmla="*/ 80961 w 117547"/>
                    <a:gd name="connsiteY3" fmla="*/ 150020 h 150020"/>
                    <a:gd name="connsiteX0" fmla="*/ 0 w 77068"/>
                    <a:gd name="connsiteY0" fmla="*/ 0 h 150020"/>
                    <a:gd name="connsiteX1" fmla="*/ 76201 w 77068"/>
                    <a:gd name="connsiteY1" fmla="*/ 76199 h 150020"/>
                    <a:gd name="connsiteX2" fmla="*/ 40482 w 77068"/>
                    <a:gd name="connsiteY2" fmla="*/ 150020 h 15002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77068" h="150020">
                      <a:moveTo>
                        <a:pt x="0" y="0"/>
                      </a:moveTo>
                      <a:cubicBezTo>
                        <a:pt x="77787" y="1588"/>
                        <a:pt x="79376" y="29368"/>
                        <a:pt x="76201" y="76199"/>
                      </a:cubicBezTo>
                      <a:cubicBezTo>
                        <a:pt x="71439" y="131762"/>
                        <a:pt x="52388" y="125413"/>
                        <a:pt x="40482" y="150020"/>
                      </a:cubicBezTo>
                    </a:path>
                  </a:pathLst>
                </a:custGeom>
                <a:noFill/>
                <a:ln w="25400">
                  <a:solidFill>
                    <a:srgbClr val="6969B6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CA" dirty="0"/>
                </a:p>
              </p:txBody>
            </p:sp>
            <p:sp>
              <p:nvSpPr>
                <p:cNvPr id="31" name="Freeform 30"/>
                <p:cNvSpPr/>
                <p:nvPr/>
              </p:nvSpPr>
              <p:spPr>
                <a:xfrm flipH="1">
                  <a:off x="534893" y="1981085"/>
                  <a:ext cx="77068" cy="150020"/>
                </a:xfrm>
                <a:custGeom>
                  <a:avLst/>
                  <a:gdLst>
                    <a:gd name="connsiteX0" fmla="*/ 0 w 295275"/>
                    <a:gd name="connsiteY0" fmla="*/ 152400 h 152400"/>
                    <a:gd name="connsiteX1" fmla="*/ 0 w 295275"/>
                    <a:gd name="connsiteY1" fmla="*/ 152400 h 152400"/>
                    <a:gd name="connsiteX2" fmla="*/ 66675 w 295275"/>
                    <a:gd name="connsiteY2" fmla="*/ 123825 h 152400"/>
                    <a:gd name="connsiteX3" fmla="*/ 38100 w 295275"/>
                    <a:gd name="connsiteY3" fmla="*/ 47625 h 152400"/>
                    <a:gd name="connsiteX4" fmla="*/ 142875 w 295275"/>
                    <a:gd name="connsiteY4" fmla="*/ 0 h 152400"/>
                    <a:gd name="connsiteX5" fmla="*/ 238125 w 295275"/>
                    <a:gd name="connsiteY5" fmla="*/ 47625 h 152400"/>
                    <a:gd name="connsiteX6" fmla="*/ 209550 w 295275"/>
                    <a:gd name="connsiteY6" fmla="*/ 133350 h 152400"/>
                    <a:gd name="connsiteX7" fmla="*/ 295275 w 295275"/>
                    <a:gd name="connsiteY7" fmla="*/ 152400 h 152400"/>
                    <a:gd name="connsiteX0" fmla="*/ 0 w 277485"/>
                    <a:gd name="connsiteY0" fmla="*/ 152400 h 163073"/>
                    <a:gd name="connsiteX1" fmla="*/ 0 w 277485"/>
                    <a:gd name="connsiteY1" fmla="*/ 152400 h 163073"/>
                    <a:gd name="connsiteX2" fmla="*/ 66675 w 277485"/>
                    <a:gd name="connsiteY2" fmla="*/ 123825 h 163073"/>
                    <a:gd name="connsiteX3" fmla="*/ 38100 w 277485"/>
                    <a:gd name="connsiteY3" fmla="*/ 47625 h 163073"/>
                    <a:gd name="connsiteX4" fmla="*/ 142875 w 277485"/>
                    <a:gd name="connsiteY4" fmla="*/ 0 h 163073"/>
                    <a:gd name="connsiteX5" fmla="*/ 238125 w 277485"/>
                    <a:gd name="connsiteY5" fmla="*/ 47625 h 163073"/>
                    <a:gd name="connsiteX6" fmla="*/ 209550 w 277485"/>
                    <a:gd name="connsiteY6" fmla="*/ 133350 h 163073"/>
                    <a:gd name="connsiteX7" fmla="*/ 277485 w 277485"/>
                    <a:gd name="connsiteY7" fmla="*/ 163073 h 163073"/>
                    <a:gd name="connsiteX0" fmla="*/ 0 w 277485"/>
                    <a:gd name="connsiteY0" fmla="*/ 152400 h 163073"/>
                    <a:gd name="connsiteX1" fmla="*/ 21348 w 277485"/>
                    <a:gd name="connsiteY1" fmla="*/ 141726 h 163073"/>
                    <a:gd name="connsiteX2" fmla="*/ 66675 w 277485"/>
                    <a:gd name="connsiteY2" fmla="*/ 123825 h 163073"/>
                    <a:gd name="connsiteX3" fmla="*/ 38100 w 277485"/>
                    <a:gd name="connsiteY3" fmla="*/ 47625 h 163073"/>
                    <a:gd name="connsiteX4" fmla="*/ 142875 w 277485"/>
                    <a:gd name="connsiteY4" fmla="*/ 0 h 163073"/>
                    <a:gd name="connsiteX5" fmla="*/ 238125 w 277485"/>
                    <a:gd name="connsiteY5" fmla="*/ 47625 h 163073"/>
                    <a:gd name="connsiteX6" fmla="*/ 209550 w 277485"/>
                    <a:gd name="connsiteY6" fmla="*/ 133350 h 163073"/>
                    <a:gd name="connsiteX7" fmla="*/ 277485 w 277485"/>
                    <a:gd name="connsiteY7" fmla="*/ 163073 h 163073"/>
                    <a:gd name="connsiteX0" fmla="*/ 35654 w 256212"/>
                    <a:gd name="connsiteY0" fmla="*/ 163073 h 163073"/>
                    <a:gd name="connsiteX1" fmla="*/ 75 w 256212"/>
                    <a:gd name="connsiteY1" fmla="*/ 141726 h 163073"/>
                    <a:gd name="connsiteX2" fmla="*/ 45402 w 256212"/>
                    <a:gd name="connsiteY2" fmla="*/ 123825 h 163073"/>
                    <a:gd name="connsiteX3" fmla="*/ 16827 w 256212"/>
                    <a:gd name="connsiteY3" fmla="*/ 47625 h 163073"/>
                    <a:gd name="connsiteX4" fmla="*/ 121602 w 256212"/>
                    <a:gd name="connsiteY4" fmla="*/ 0 h 163073"/>
                    <a:gd name="connsiteX5" fmla="*/ 216852 w 256212"/>
                    <a:gd name="connsiteY5" fmla="*/ 47625 h 163073"/>
                    <a:gd name="connsiteX6" fmla="*/ 188277 w 256212"/>
                    <a:gd name="connsiteY6" fmla="*/ 133350 h 163073"/>
                    <a:gd name="connsiteX7" fmla="*/ 256212 w 256212"/>
                    <a:gd name="connsiteY7" fmla="*/ 163073 h 163073"/>
                    <a:gd name="connsiteX0" fmla="*/ 0 w 256137"/>
                    <a:gd name="connsiteY0" fmla="*/ 141726 h 163073"/>
                    <a:gd name="connsiteX1" fmla="*/ 45327 w 256137"/>
                    <a:gd name="connsiteY1" fmla="*/ 123825 h 163073"/>
                    <a:gd name="connsiteX2" fmla="*/ 16752 w 256137"/>
                    <a:gd name="connsiteY2" fmla="*/ 47625 h 163073"/>
                    <a:gd name="connsiteX3" fmla="*/ 121527 w 256137"/>
                    <a:gd name="connsiteY3" fmla="*/ 0 h 163073"/>
                    <a:gd name="connsiteX4" fmla="*/ 216777 w 256137"/>
                    <a:gd name="connsiteY4" fmla="*/ 47625 h 163073"/>
                    <a:gd name="connsiteX5" fmla="*/ 188202 w 256137"/>
                    <a:gd name="connsiteY5" fmla="*/ 133350 h 163073"/>
                    <a:gd name="connsiteX6" fmla="*/ 256137 w 256137"/>
                    <a:gd name="connsiteY6" fmla="*/ 163073 h 163073"/>
                    <a:gd name="connsiteX0" fmla="*/ 8153 w 239385"/>
                    <a:gd name="connsiteY0" fmla="*/ 152400 h 163073"/>
                    <a:gd name="connsiteX1" fmla="*/ 28575 w 239385"/>
                    <a:gd name="connsiteY1" fmla="*/ 123825 h 163073"/>
                    <a:gd name="connsiteX2" fmla="*/ 0 w 239385"/>
                    <a:gd name="connsiteY2" fmla="*/ 47625 h 163073"/>
                    <a:gd name="connsiteX3" fmla="*/ 104775 w 239385"/>
                    <a:gd name="connsiteY3" fmla="*/ 0 h 163073"/>
                    <a:gd name="connsiteX4" fmla="*/ 200025 w 239385"/>
                    <a:gd name="connsiteY4" fmla="*/ 47625 h 163073"/>
                    <a:gd name="connsiteX5" fmla="*/ 171450 w 239385"/>
                    <a:gd name="connsiteY5" fmla="*/ 133350 h 163073"/>
                    <a:gd name="connsiteX6" fmla="*/ 239385 w 239385"/>
                    <a:gd name="connsiteY6" fmla="*/ 163073 h 163073"/>
                    <a:gd name="connsiteX0" fmla="*/ 8153 w 239385"/>
                    <a:gd name="connsiteY0" fmla="*/ 152400 h 163073"/>
                    <a:gd name="connsiteX1" fmla="*/ 35719 w 239385"/>
                    <a:gd name="connsiteY1" fmla="*/ 138112 h 163073"/>
                    <a:gd name="connsiteX2" fmla="*/ 0 w 239385"/>
                    <a:gd name="connsiteY2" fmla="*/ 47625 h 163073"/>
                    <a:gd name="connsiteX3" fmla="*/ 104775 w 239385"/>
                    <a:gd name="connsiteY3" fmla="*/ 0 h 163073"/>
                    <a:gd name="connsiteX4" fmla="*/ 200025 w 239385"/>
                    <a:gd name="connsiteY4" fmla="*/ 47625 h 163073"/>
                    <a:gd name="connsiteX5" fmla="*/ 171450 w 239385"/>
                    <a:gd name="connsiteY5" fmla="*/ 133350 h 163073"/>
                    <a:gd name="connsiteX6" fmla="*/ 239385 w 239385"/>
                    <a:gd name="connsiteY6" fmla="*/ 163073 h 163073"/>
                    <a:gd name="connsiteX0" fmla="*/ 35719 w 239385"/>
                    <a:gd name="connsiteY0" fmla="*/ 138112 h 163073"/>
                    <a:gd name="connsiteX1" fmla="*/ 0 w 239385"/>
                    <a:gd name="connsiteY1" fmla="*/ 47625 h 163073"/>
                    <a:gd name="connsiteX2" fmla="*/ 104775 w 239385"/>
                    <a:gd name="connsiteY2" fmla="*/ 0 h 163073"/>
                    <a:gd name="connsiteX3" fmla="*/ 200025 w 239385"/>
                    <a:gd name="connsiteY3" fmla="*/ 47625 h 163073"/>
                    <a:gd name="connsiteX4" fmla="*/ 171450 w 239385"/>
                    <a:gd name="connsiteY4" fmla="*/ 133350 h 163073"/>
                    <a:gd name="connsiteX5" fmla="*/ 239385 w 239385"/>
                    <a:gd name="connsiteY5" fmla="*/ 163073 h 163073"/>
                    <a:gd name="connsiteX0" fmla="*/ 45244 w 239385"/>
                    <a:gd name="connsiteY0" fmla="*/ 138112 h 163073"/>
                    <a:gd name="connsiteX1" fmla="*/ 0 w 239385"/>
                    <a:gd name="connsiteY1" fmla="*/ 47625 h 163073"/>
                    <a:gd name="connsiteX2" fmla="*/ 104775 w 239385"/>
                    <a:gd name="connsiteY2" fmla="*/ 0 h 163073"/>
                    <a:gd name="connsiteX3" fmla="*/ 200025 w 239385"/>
                    <a:gd name="connsiteY3" fmla="*/ 47625 h 163073"/>
                    <a:gd name="connsiteX4" fmla="*/ 171450 w 239385"/>
                    <a:gd name="connsiteY4" fmla="*/ 133350 h 163073"/>
                    <a:gd name="connsiteX5" fmla="*/ 239385 w 239385"/>
                    <a:gd name="connsiteY5" fmla="*/ 163073 h 163073"/>
                    <a:gd name="connsiteX0" fmla="*/ 45244 w 200025"/>
                    <a:gd name="connsiteY0" fmla="*/ 138112 h 138112"/>
                    <a:gd name="connsiteX1" fmla="*/ 0 w 200025"/>
                    <a:gd name="connsiteY1" fmla="*/ 47625 h 138112"/>
                    <a:gd name="connsiteX2" fmla="*/ 104775 w 200025"/>
                    <a:gd name="connsiteY2" fmla="*/ 0 h 138112"/>
                    <a:gd name="connsiteX3" fmla="*/ 200025 w 200025"/>
                    <a:gd name="connsiteY3" fmla="*/ 47625 h 138112"/>
                    <a:gd name="connsiteX4" fmla="*/ 171450 w 200025"/>
                    <a:gd name="connsiteY4" fmla="*/ 133350 h 138112"/>
                    <a:gd name="connsiteX0" fmla="*/ 45244 w 200025"/>
                    <a:gd name="connsiteY0" fmla="*/ 138112 h 138112"/>
                    <a:gd name="connsiteX1" fmla="*/ 0 w 200025"/>
                    <a:gd name="connsiteY1" fmla="*/ 47625 h 138112"/>
                    <a:gd name="connsiteX2" fmla="*/ 104775 w 200025"/>
                    <a:gd name="connsiteY2" fmla="*/ 0 h 138112"/>
                    <a:gd name="connsiteX3" fmla="*/ 200025 w 200025"/>
                    <a:gd name="connsiteY3" fmla="*/ 47625 h 138112"/>
                    <a:gd name="connsiteX4" fmla="*/ 164306 w 200025"/>
                    <a:gd name="connsiteY4" fmla="*/ 135731 h 138112"/>
                    <a:gd name="connsiteX0" fmla="*/ 45244 w 200025"/>
                    <a:gd name="connsiteY0" fmla="*/ 150018 h 150018"/>
                    <a:gd name="connsiteX1" fmla="*/ 0 w 200025"/>
                    <a:gd name="connsiteY1" fmla="*/ 59531 h 150018"/>
                    <a:gd name="connsiteX2" fmla="*/ 107156 w 200025"/>
                    <a:gd name="connsiteY2" fmla="*/ 0 h 150018"/>
                    <a:gd name="connsiteX3" fmla="*/ 200025 w 200025"/>
                    <a:gd name="connsiteY3" fmla="*/ 59531 h 150018"/>
                    <a:gd name="connsiteX4" fmla="*/ 164306 w 200025"/>
                    <a:gd name="connsiteY4" fmla="*/ 147637 h 150018"/>
                    <a:gd name="connsiteX0" fmla="*/ 45244 w 216694"/>
                    <a:gd name="connsiteY0" fmla="*/ 150018 h 150018"/>
                    <a:gd name="connsiteX1" fmla="*/ 0 w 216694"/>
                    <a:gd name="connsiteY1" fmla="*/ 59531 h 150018"/>
                    <a:gd name="connsiteX2" fmla="*/ 107156 w 216694"/>
                    <a:gd name="connsiteY2" fmla="*/ 0 h 150018"/>
                    <a:gd name="connsiteX3" fmla="*/ 216694 w 216694"/>
                    <a:gd name="connsiteY3" fmla="*/ 80962 h 150018"/>
                    <a:gd name="connsiteX4" fmla="*/ 164306 w 216694"/>
                    <a:gd name="connsiteY4" fmla="*/ 147637 h 150018"/>
                    <a:gd name="connsiteX0" fmla="*/ 45244 w 226219"/>
                    <a:gd name="connsiteY0" fmla="*/ 150018 h 150018"/>
                    <a:gd name="connsiteX1" fmla="*/ 0 w 226219"/>
                    <a:gd name="connsiteY1" fmla="*/ 59531 h 150018"/>
                    <a:gd name="connsiteX2" fmla="*/ 107156 w 226219"/>
                    <a:gd name="connsiteY2" fmla="*/ 0 h 150018"/>
                    <a:gd name="connsiteX3" fmla="*/ 226219 w 226219"/>
                    <a:gd name="connsiteY3" fmla="*/ 83343 h 150018"/>
                    <a:gd name="connsiteX4" fmla="*/ 164306 w 226219"/>
                    <a:gd name="connsiteY4" fmla="*/ 147637 h 150018"/>
                    <a:gd name="connsiteX0" fmla="*/ 54769 w 235744"/>
                    <a:gd name="connsiteY0" fmla="*/ 150018 h 150018"/>
                    <a:gd name="connsiteX1" fmla="*/ 0 w 235744"/>
                    <a:gd name="connsiteY1" fmla="*/ 83343 h 150018"/>
                    <a:gd name="connsiteX2" fmla="*/ 116681 w 235744"/>
                    <a:gd name="connsiteY2" fmla="*/ 0 h 150018"/>
                    <a:gd name="connsiteX3" fmla="*/ 235744 w 235744"/>
                    <a:gd name="connsiteY3" fmla="*/ 83343 h 150018"/>
                    <a:gd name="connsiteX4" fmla="*/ 173831 w 235744"/>
                    <a:gd name="connsiteY4" fmla="*/ 147637 h 150018"/>
                    <a:gd name="connsiteX0" fmla="*/ 54769 w 235744"/>
                    <a:gd name="connsiteY0" fmla="*/ 150018 h 157162"/>
                    <a:gd name="connsiteX1" fmla="*/ 0 w 235744"/>
                    <a:gd name="connsiteY1" fmla="*/ 83343 h 157162"/>
                    <a:gd name="connsiteX2" fmla="*/ 116681 w 235744"/>
                    <a:gd name="connsiteY2" fmla="*/ 0 h 157162"/>
                    <a:gd name="connsiteX3" fmla="*/ 235744 w 235744"/>
                    <a:gd name="connsiteY3" fmla="*/ 83343 h 157162"/>
                    <a:gd name="connsiteX4" fmla="*/ 159544 w 235744"/>
                    <a:gd name="connsiteY4" fmla="*/ 157162 h 157162"/>
                    <a:gd name="connsiteX0" fmla="*/ 71438 w 235744"/>
                    <a:gd name="connsiteY0" fmla="*/ 157161 h 157162"/>
                    <a:gd name="connsiteX1" fmla="*/ 0 w 235744"/>
                    <a:gd name="connsiteY1" fmla="*/ 83343 h 157162"/>
                    <a:gd name="connsiteX2" fmla="*/ 116681 w 235744"/>
                    <a:gd name="connsiteY2" fmla="*/ 0 h 157162"/>
                    <a:gd name="connsiteX3" fmla="*/ 235744 w 235744"/>
                    <a:gd name="connsiteY3" fmla="*/ 83343 h 157162"/>
                    <a:gd name="connsiteX4" fmla="*/ 159544 w 235744"/>
                    <a:gd name="connsiteY4" fmla="*/ 157162 h 157162"/>
                    <a:gd name="connsiteX0" fmla="*/ 73820 w 235744"/>
                    <a:gd name="connsiteY0" fmla="*/ 157161 h 157162"/>
                    <a:gd name="connsiteX1" fmla="*/ 0 w 235744"/>
                    <a:gd name="connsiteY1" fmla="*/ 83343 h 157162"/>
                    <a:gd name="connsiteX2" fmla="*/ 116681 w 235744"/>
                    <a:gd name="connsiteY2" fmla="*/ 0 h 157162"/>
                    <a:gd name="connsiteX3" fmla="*/ 235744 w 235744"/>
                    <a:gd name="connsiteY3" fmla="*/ 83343 h 157162"/>
                    <a:gd name="connsiteX4" fmla="*/ 159544 w 235744"/>
                    <a:gd name="connsiteY4" fmla="*/ 157162 h 157162"/>
                    <a:gd name="connsiteX0" fmla="*/ 73820 w 195263"/>
                    <a:gd name="connsiteY0" fmla="*/ 157161 h 157162"/>
                    <a:gd name="connsiteX1" fmla="*/ 0 w 195263"/>
                    <a:gd name="connsiteY1" fmla="*/ 83343 h 157162"/>
                    <a:gd name="connsiteX2" fmla="*/ 116681 w 195263"/>
                    <a:gd name="connsiteY2" fmla="*/ 0 h 157162"/>
                    <a:gd name="connsiteX3" fmla="*/ 195263 w 195263"/>
                    <a:gd name="connsiteY3" fmla="*/ 78580 h 157162"/>
                    <a:gd name="connsiteX4" fmla="*/ 159544 w 195263"/>
                    <a:gd name="connsiteY4" fmla="*/ 157162 h 157162"/>
                    <a:gd name="connsiteX0" fmla="*/ 30958 w 152401"/>
                    <a:gd name="connsiteY0" fmla="*/ 157161 h 157162"/>
                    <a:gd name="connsiteX1" fmla="*/ 0 w 152401"/>
                    <a:gd name="connsiteY1" fmla="*/ 85724 h 157162"/>
                    <a:gd name="connsiteX2" fmla="*/ 73819 w 152401"/>
                    <a:gd name="connsiteY2" fmla="*/ 0 h 157162"/>
                    <a:gd name="connsiteX3" fmla="*/ 152401 w 152401"/>
                    <a:gd name="connsiteY3" fmla="*/ 78580 h 157162"/>
                    <a:gd name="connsiteX4" fmla="*/ 116682 w 152401"/>
                    <a:gd name="connsiteY4" fmla="*/ 157162 h 157162"/>
                    <a:gd name="connsiteX0" fmla="*/ 30958 w 152401"/>
                    <a:gd name="connsiteY0" fmla="*/ 154780 h 154781"/>
                    <a:gd name="connsiteX1" fmla="*/ 0 w 152401"/>
                    <a:gd name="connsiteY1" fmla="*/ 83343 h 154781"/>
                    <a:gd name="connsiteX2" fmla="*/ 76200 w 152401"/>
                    <a:gd name="connsiteY2" fmla="*/ 0 h 154781"/>
                    <a:gd name="connsiteX3" fmla="*/ 152401 w 152401"/>
                    <a:gd name="connsiteY3" fmla="*/ 76199 h 154781"/>
                    <a:gd name="connsiteX4" fmla="*/ 116682 w 152401"/>
                    <a:gd name="connsiteY4" fmla="*/ 154781 h 154781"/>
                    <a:gd name="connsiteX0" fmla="*/ 26195 w 147638"/>
                    <a:gd name="connsiteY0" fmla="*/ 154780 h 154781"/>
                    <a:gd name="connsiteX1" fmla="*/ 0 w 147638"/>
                    <a:gd name="connsiteY1" fmla="*/ 76199 h 154781"/>
                    <a:gd name="connsiteX2" fmla="*/ 71437 w 147638"/>
                    <a:gd name="connsiteY2" fmla="*/ 0 h 154781"/>
                    <a:gd name="connsiteX3" fmla="*/ 147638 w 147638"/>
                    <a:gd name="connsiteY3" fmla="*/ 76199 h 154781"/>
                    <a:gd name="connsiteX4" fmla="*/ 111919 w 147638"/>
                    <a:gd name="connsiteY4" fmla="*/ 154781 h 154781"/>
                    <a:gd name="connsiteX0" fmla="*/ 28576 w 150019"/>
                    <a:gd name="connsiteY0" fmla="*/ 154780 h 154781"/>
                    <a:gd name="connsiteX1" fmla="*/ 0 w 150019"/>
                    <a:gd name="connsiteY1" fmla="*/ 76199 h 154781"/>
                    <a:gd name="connsiteX2" fmla="*/ 73818 w 150019"/>
                    <a:gd name="connsiteY2" fmla="*/ 0 h 154781"/>
                    <a:gd name="connsiteX3" fmla="*/ 150019 w 150019"/>
                    <a:gd name="connsiteY3" fmla="*/ 76199 h 154781"/>
                    <a:gd name="connsiteX4" fmla="*/ 114300 w 150019"/>
                    <a:gd name="connsiteY4" fmla="*/ 154781 h 154781"/>
                    <a:gd name="connsiteX0" fmla="*/ 30957 w 152400"/>
                    <a:gd name="connsiteY0" fmla="*/ 154780 h 154781"/>
                    <a:gd name="connsiteX1" fmla="*/ 0 w 152400"/>
                    <a:gd name="connsiteY1" fmla="*/ 78580 h 154781"/>
                    <a:gd name="connsiteX2" fmla="*/ 76199 w 152400"/>
                    <a:gd name="connsiteY2" fmla="*/ 0 h 154781"/>
                    <a:gd name="connsiteX3" fmla="*/ 152400 w 152400"/>
                    <a:gd name="connsiteY3" fmla="*/ 76199 h 154781"/>
                    <a:gd name="connsiteX4" fmla="*/ 116681 w 152400"/>
                    <a:gd name="connsiteY4" fmla="*/ 154781 h 154781"/>
                    <a:gd name="connsiteX0" fmla="*/ 35719 w 157162"/>
                    <a:gd name="connsiteY0" fmla="*/ 154780 h 154781"/>
                    <a:gd name="connsiteX1" fmla="*/ 0 w 157162"/>
                    <a:gd name="connsiteY1" fmla="*/ 78580 h 154781"/>
                    <a:gd name="connsiteX2" fmla="*/ 80961 w 157162"/>
                    <a:gd name="connsiteY2" fmla="*/ 0 h 154781"/>
                    <a:gd name="connsiteX3" fmla="*/ 157162 w 157162"/>
                    <a:gd name="connsiteY3" fmla="*/ 76199 h 154781"/>
                    <a:gd name="connsiteX4" fmla="*/ 121443 w 157162"/>
                    <a:gd name="connsiteY4" fmla="*/ 154781 h 154781"/>
                    <a:gd name="connsiteX0" fmla="*/ 28576 w 150019"/>
                    <a:gd name="connsiteY0" fmla="*/ 154780 h 154781"/>
                    <a:gd name="connsiteX1" fmla="*/ 0 w 150019"/>
                    <a:gd name="connsiteY1" fmla="*/ 78580 h 154781"/>
                    <a:gd name="connsiteX2" fmla="*/ 73818 w 150019"/>
                    <a:gd name="connsiteY2" fmla="*/ 0 h 154781"/>
                    <a:gd name="connsiteX3" fmla="*/ 150019 w 150019"/>
                    <a:gd name="connsiteY3" fmla="*/ 76199 h 154781"/>
                    <a:gd name="connsiteX4" fmla="*/ 114300 w 150019"/>
                    <a:gd name="connsiteY4" fmla="*/ 154781 h 154781"/>
                    <a:gd name="connsiteX0" fmla="*/ 28576 w 150019"/>
                    <a:gd name="connsiteY0" fmla="*/ 154780 h 154781"/>
                    <a:gd name="connsiteX1" fmla="*/ 0 w 150019"/>
                    <a:gd name="connsiteY1" fmla="*/ 80962 h 154781"/>
                    <a:gd name="connsiteX2" fmla="*/ 73818 w 150019"/>
                    <a:gd name="connsiteY2" fmla="*/ 0 h 154781"/>
                    <a:gd name="connsiteX3" fmla="*/ 150019 w 150019"/>
                    <a:gd name="connsiteY3" fmla="*/ 76199 h 154781"/>
                    <a:gd name="connsiteX4" fmla="*/ 114300 w 150019"/>
                    <a:gd name="connsiteY4" fmla="*/ 154781 h 154781"/>
                    <a:gd name="connsiteX0" fmla="*/ 28576 w 150019"/>
                    <a:gd name="connsiteY0" fmla="*/ 154780 h 154781"/>
                    <a:gd name="connsiteX1" fmla="*/ 0 w 150019"/>
                    <a:gd name="connsiteY1" fmla="*/ 73818 h 154781"/>
                    <a:gd name="connsiteX2" fmla="*/ 73818 w 150019"/>
                    <a:gd name="connsiteY2" fmla="*/ 0 h 154781"/>
                    <a:gd name="connsiteX3" fmla="*/ 150019 w 150019"/>
                    <a:gd name="connsiteY3" fmla="*/ 76199 h 154781"/>
                    <a:gd name="connsiteX4" fmla="*/ 114300 w 150019"/>
                    <a:gd name="connsiteY4" fmla="*/ 154781 h 154781"/>
                    <a:gd name="connsiteX0" fmla="*/ 30958 w 152401"/>
                    <a:gd name="connsiteY0" fmla="*/ 154780 h 154781"/>
                    <a:gd name="connsiteX1" fmla="*/ 0 w 152401"/>
                    <a:gd name="connsiteY1" fmla="*/ 73818 h 154781"/>
                    <a:gd name="connsiteX2" fmla="*/ 76200 w 152401"/>
                    <a:gd name="connsiteY2" fmla="*/ 0 h 154781"/>
                    <a:gd name="connsiteX3" fmla="*/ 152401 w 152401"/>
                    <a:gd name="connsiteY3" fmla="*/ 76199 h 154781"/>
                    <a:gd name="connsiteX4" fmla="*/ 116682 w 152401"/>
                    <a:gd name="connsiteY4" fmla="*/ 154781 h 154781"/>
                    <a:gd name="connsiteX0" fmla="*/ 30958 w 152401"/>
                    <a:gd name="connsiteY0" fmla="*/ 154780 h 154781"/>
                    <a:gd name="connsiteX1" fmla="*/ 0 w 152401"/>
                    <a:gd name="connsiteY1" fmla="*/ 73818 h 154781"/>
                    <a:gd name="connsiteX2" fmla="*/ 76200 w 152401"/>
                    <a:gd name="connsiteY2" fmla="*/ 0 h 154781"/>
                    <a:gd name="connsiteX3" fmla="*/ 152401 w 152401"/>
                    <a:gd name="connsiteY3" fmla="*/ 76199 h 154781"/>
                    <a:gd name="connsiteX4" fmla="*/ 116682 w 152401"/>
                    <a:gd name="connsiteY4" fmla="*/ 154781 h 154781"/>
                    <a:gd name="connsiteX0" fmla="*/ 33339 w 154782"/>
                    <a:gd name="connsiteY0" fmla="*/ 154780 h 154781"/>
                    <a:gd name="connsiteX1" fmla="*/ 0 w 154782"/>
                    <a:gd name="connsiteY1" fmla="*/ 78580 h 154781"/>
                    <a:gd name="connsiteX2" fmla="*/ 78581 w 154782"/>
                    <a:gd name="connsiteY2" fmla="*/ 0 h 154781"/>
                    <a:gd name="connsiteX3" fmla="*/ 154782 w 154782"/>
                    <a:gd name="connsiteY3" fmla="*/ 76199 h 154781"/>
                    <a:gd name="connsiteX4" fmla="*/ 119063 w 154782"/>
                    <a:gd name="connsiteY4" fmla="*/ 154781 h 154781"/>
                    <a:gd name="connsiteX0" fmla="*/ 28576 w 150019"/>
                    <a:gd name="connsiteY0" fmla="*/ 154780 h 154781"/>
                    <a:gd name="connsiteX1" fmla="*/ 0 w 150019"/>
                    <a:gd name="connsiteY1" fmla="*/ 76199 h 154781"/>
                    <a:gd name="connsiteX2" fmla="*/ 73818 w 150019"/>
                    <a:gd name="connsiteY2" fmla="*/ 0 h 154781"/>
                    <a:gd name="connsiteX3" fmla="*/ 150019 w 150019"/>
                    <a:gd name="connsiteY3" fmla="*/ 76199 h 154781"/>
                    <a:gd name="connsiteX4" fmla="*/ 114300 w 150019"/>
                    <a:gd name="connsiteY4" fmla="*/ 154781 h 154781"/>
                    <a:gd name="connsiteX0" fmla="*/ 30958 w 152401"/>
                    <a:gd name="connsiteY0" fmla="*/ 154780 h 154781"/>
                    <a:gd name="connsiteX1" fmla="*/ 0 w 152401"/>
                    <a:gd name="connsiteY1" fmla="*/ 73818 h 154781"/>
                    <a:gd name="connsiteX2" fmla="*/ 76200 w 152401"/>
                    <a:gd name="connsiteY2" fmla="*/ 0 h 154781"/>
                    <a:gd name="connsiteX3" fmla="*/ 152401 w 152401"/>
                    <a:gd name="connsiteY3" fmla="*/ 76199 h 154781"/>
                    <a:gd name="connsiteX4" fmla="*/ 116682 w 152401"/>
                    <a:gd name="connsiteY4" fmla="*/ 154781 h 154781"/>
                    <a:gd name="connsiteX0" fmla="*/ 30958 w 152401"/>
                    <a:gd name="connsiteY0" fmla="*/ 154780 h 154781"/>
                    <a:gd name="connsiteX1" fmla="*/ 0 w 152401"/>
                    <a:gd name="connsiteY1" fmla="*/ 76199 h 154781"/>
                    <a:gd name="connsiteX2" fmla="*/ 76200 w 152401"/>
                    <a:gd name="connsiteY2" fmla="*/ 0 h 154781"/>
                    <a:gd name="connsiteX3" fmla="*/ 152401 w 152401"/>
                    <a:gd name="connsiteY3" fmla="*/ 76199 h 154781"/>
                    <a:gd name="connsiteX4" fmla="*/ 116682 w 152401"/>
                    <a:gd name="connsiteY4" fmla="*/ 154781 h 154781"/>
                    <a:gd name="connsiteX0" fmla="*/ 35721 w 152401"/>
                    <a:gd name="connsiteY0" fmla="*/ 150017 h 154781"/>
                    <a:gd name="connsiteX1" fmla="*/ 0 w 152401"/>
                    <a:gd name="connsiteY1" fmla="*/ 76199 h 154781"/>
                    <a:gd name="connsiteX2" fmla="*/ 76200 w 152401"/>
                    <a:gd name="connsiteY2" fmla="*/ 0 h 154781"/>
                    <a:gd name="connsiteX3" fmla="*/ 152401 w 152401"/>
                    <a:gd name="connsiteY3" fmla="*/ 76199 h 154781"/>
                    <a:gd name="connsiteX4" fmla="*/ 116682 w 152401"/>
                    <a:gd name="connsiteY4" fmla="*/ 154781 h 154781"/>
                    <a:gd name="connsiteX0" fmla="*/ 35721 w 152401"/>
                    <a:gd name="connsiteY0" fmla="*/ 150017 h 154781"/>
                    <a:gd name="connsiteX1" fmla="*/ 0 w 152401"/>
                    <a:gd name="connsiteY1" fmla="*/ 76199 h 154781"/>
                    <a:gd name="connsiteX2" fmla="*/ 76200 w 152401"/>
                    <a:gd name="connsiteY2" fmla="*/ 0 h 154781"/>
                    <a:gd name="connsiteX3" fmla="*/ 152401 w 152401"/>
                    <a:gd name="connsiteY3" fmla="*/ 76199 h 154781"/>
                    <a:gd name="connsiteX4" fmla="*/ 123826 w 152401"/>
                    <a:gd name="connsiteY4" fmla="*/ 154781 h 154781"/>
                    <a:gd name="connsiteX0" fmla="*/ 35721 w 152401"/>
                    <a:gd name="connsiteY0" fmla="*/ 150017 h 152400"/>
                    <a:gd name="connsiteX1" fmla="*/ 0 w 152401"/>
                    <a:gd name="connsiteY1" fmla="*/ 76199 h 152400"/>
                    <a:gd name="connsiteX2" fmla="*/ 76200 w 152401"/>
                    <a:gd name="connsiteY2" fmla="*/ 0 h 152400"/>
                    <a:gd name="connsiteX3" fmla="*/ 152401 w 152401"/>
                    <a:gd name="connsiteY3" fmla="*/ 76199 h 152400"/>
                    <a:gd name="connsiteX4" fmla="*/ 121445 w 152401"/>
                    <a:gd name="connsiteY4" fmla="*/ 152400 h 152400"/>
                    <a:gd name="connsiteX0" fmla="*/ 35721 w 152401"/>
                    <a:gd name="connsiteY0" fmla="*/ 150017 h 150017"/>
                    <a:gd name="connsiteX1" fmla="*/ 0 w 152401"/>
                    <a:gd name="connsiteY1" fmla="*/ 76199 h 150017"/>
                    <a:gd name="connsiteX2" fmla="*/ 76200 w 152401"/>
                    <a:gd name="connsiteY2" fmla="*/ 0 h 150017"/>
                    <a:gd name="connsiteX3" fmla="*/ 152401 w 152401"/>
                    <a:gd name="connsiteY3" fmla="*/ 76199 h 150017"/>
                    <a:gd name="connsiteX4" fmla="*/ 119064 w 152401"/>
                    <a:gd name="connsiteY4" fmla="*/ 147638 h 150017"/>
                    <a:gd name="connsiteX0" fmla="*/ 35721 w 152401"/>
                    <a:gd name="connsiteY0" fmla="*/ 150017 h 150020"/>
                    <a:gd name="connsiteX1" fmla="*/ 0 w 152401"/>
                    <a:gd name="connsiteY1" fmla="*/ 76199 h 150020"/>
                    <a:gd name="connsiteX2" fmla="*/ 76200 w 152401"/>
                    <a:gd name="connsiteY2" fmla="*/ 0 h 150020"/>
                    <a:gd name="connsiteX3" fmla="*/ 152401 w 152401"/>
                    <a:gd name="connsiteY3" fmla="*/ 76199 h 150020"/>
                    <a:gd name="connsiteX4" fmla="*/ 116682 w 152401"/>
                    <a:gd name="connsiteY4" fmla="*/ 150020 h 150020"/>
                    <a:gd name="connsiteX0" fmla="*/ 35721 w 152401"/>
                    <a:gd name="connsiteY0" fmla="*/ 150017 h 150020"/>
                    <a:gd name="connsiteX1" fmla="*/ 0 w 152401"/>
                    <a:gd name="connsiteY1" fmla="*/ 76199 h 150020"/>
                    <a:gd name="connsiteX2" fmla="*/ 76200 w 152401"/>
                    <a:gd name="connsiteY2" fmla="*/ 0 h 150020"/>
                    <a:gd name="connsiteX3" fmla="*/ 152401 w 152401"/>
                    <a:gd name="connsiteY3" fmla="*/ 76199 h 150020"/>
                    <a:gd name="connsiteX4" fmla="*/ 116682 w 152401"/>
                    <a:gd name="connsiteY4" fmla="*/ 150020 h 150020"/>
                    <a:gd name="connsiteX0" fmla="*/ 35721 w 152401"/>
                    <a:gd name="connsiteY0" fmla="*/ 150017 h 150020"/>
                    <a:gd name="connsiteX1" fmla="*/ 0 w 152401"/>
                    <a:gd name="connsiteY1" fmla="*/ 76199 h 150020"/>
                    <a:gd name="connsiteX2" fmla="*/ 76200 w 152401"/>
                    <a:gd name="connsiteY2" fmla="*/ 0 h 150020"/>
                    <a:gd name="connsiteX3" fmla="*/ 152401 w 152401"/>
                    <a:gd name="connsiteY3" fmla="*/ 76199 h 150020"/>
                    <a:gd name="connsiteX4" fmla="*/ 116682 w 152401"/>
                    <a:gd name="connsiteY4" fmla="*/ 150020 h 150020"/>
                    <a:gd name="connsiteX0" fmla="*/ 35721 w 152401"/>
                    <a:gd name="connsiteY0" fmla="*/ 150017 h 150020"/>
                    <a:gd name="connsiteX1" fmla="*/ 0 w 152401"/>
                    <a:gd name="connsiteY1" fmla="*/ 76199 h 150020"/>
                    <a:gd name="connsiteX2" fmla="*/ 76200 w 152401"/>
                    <a:gd name="connsiteY2" fmla="*/ 0 h 150020"/>
                    <a:gd name="connsiteX3" fmla="*/ 152401 w 152401"/>
                    <a:gd name="connsiteY3" fmla="*/ 76199 h 150020"/>
                    <a:gd name="connsiteX4" fmla="*/ 116682 w 152401"/>
                    <a:gd name="connsiteY4" fmla="*/ 150020 h 150020"/>
                    <a:gd name="connsiteX0" fmla="*/ 35721 w 152401"/>
                    <a:gd name="connsiteY0" fmla="*/ 150017 h 150020"/>
                    <a:gd name="connsiteX1" fmla="*/ 0 w 152401"/>
                    <a:gd name="connsiteY1" fmla="*/ 76199 h 150020"/>
                    <a:gd name="connsiteX2" fmla="*/ 76200 w 152401"/>
                    <a:gd name="connsiteY2" fmla="*/ 0 h 150020"/>
                    <a:gd name="connsiteX3" fmla="*/ 152401 w 152401"/>
                    <a:gd name="connsiteY3" fmla="*/ 76199 h 150020"/>
                    <a:gd name="connsiteX4" fmla="*/ 116682 w 152401"/>
                    <a:gd name="connsiteY4" fmla="*/ 150020 h 150020"/>
                    <a:gd name="connsiteX0" fmla="*/ 35721 w 153268"/>
                    <a:gd name="connsiteY0" fmla="*/ 150017 h 150020"/>
                    <a:gd name="connsiteX1" fmla="*/ 0 w 153268"/>
                    <a:gd name="connsiteY1" fmla="*/ 76199 h 150020"/>
                    <a:gd name="connsiteX2" fmla="*/ 76200 w 153268"/>
                    <a:gd name="connsiteY2" fmla="*/ 0 h 150020"/>
                    <a:gd name="connsiteX3" fmla="*/ 152401 w 153268"/>
                    <a:gd name="connsiteY3" fmla="*/ 76199 h 150020"/>
                    <a:gd name="connsiteX4" fmla="*/ 116682 w 153268"/>
                    <a:gd name="connsiteY4" fmla="*/ 150020 h 150020"/>
                    <a:gd name="connsiteX0" fmla="*/ 35721 w 153268"/>
                    <a:gd name="connsiteY0" fmla="*/ 150017 h 150020"/>
                    <a:gd name="connsiteX1" fmla="*/ 0 w 153268"/>
                    <a:gd name="connsiteY1" fmla="*/ 76199 h 150020"/>
                    <a:gd name="connsiteX2" fmla="*/ 76200 w 153268"/>
                    <a:gd name="connsiteY2" fmla="*/ 0 h 150020"/>
                    <a:gd name="connsiteX3" fmla="*/ 152401 w 153268"/>
                    <a:gd name="connsiteY3" fmla="*/ 76199 h 150020"/>
                    <a:gd name="connsiteX4" fmla="*/ 116682 w 153268"/>
                    <a:gd name="connsiteY4" fmla="*/ 150020 h 150020"/>
                    <a:gd name="connsiteX0" fmla="*/ 35721 w 153268"/>
                    <a:gd name="connsiteY0" fmla="*/ 150017 h 150020"/>
                    <a:gd name="connsiteX1" fmla="*/ 0 w 153268"/>
                    <a:gd name="connsiteY1" fmla="*/ 76199 h 150020"/>
                    <a:gd name="connsiteX2" fmla="*/ 76200 w 153268"/>
                    <a:gd name="connsiteY2" fmla="*/ 0 h 150020"/>
                    <a:gd name="connsiteX3" fmla="*/ 152401 w 153268"/>
                    <a:gd name="connsiteY3" fmla="*/ 76199 h 150020"/>
                    <a:gd name="connsiteX4" fmla="*/ 116682 w 153268"/>
                    <a:gd name="connsiteY4" fmla="*/ 150020 h 150020"/>
                    <a:gd name="connsiteX0" fmla="*/ 35721 w 153268"/>
                    <a:gd name="connsiteY0" fmla="*/ 150017 h 150020"/>
                    <a:gd name="connsiteX1" fmla="*/ 0 w 153268"/>
                    <a:gd name="connsiteY1" fmla="*/ 76199 h 150020"/>
                    <a:gd name="connsiteX2" fmla="*/ 76200 w 153268"/>
                    <a:gd name="connsiteY2" fmla="*/ 0 h 150020"/>
                    <a:gd name="connsiteX3" fmla="*/ 152401 w 153268"/>
                    <a:gd name="connsiteY3" fmla="*/ 76199 h 150020"/>
                    <a:gd name="connsiteX4" fmla="*/ 116682 w 153268"/>
                    <a:gd name="connsiteY4" fmla="*/ 150020 h 150020"/>
                    <a:gd name="connsiteX0" fmla="*/ 35721 w 153268"/>
                    <a:gd name="connsiteY0" fmla="*/ 150017 h 150020"/>
                    <a:gd name="connsiteX1" fmla="*/ 0 w 153268"/>
                    <a:gd name="connsiteY1" fmla="*/ 76199 h 150020"/>
                    <a:gd name="connsiteX2" fmla="*/ 76200 w 153268"/>
                    <a:gd name="connsiteY2" fmla="*/ 0 h 150020"/>
                    <a:gd name="connsiteX3" fmla="*/ 152401 w 153268"/>
                    <a:gd name="connsiteY3" fmla="*/ 76199 h 150020"/>
                    <a:gd name="connsiteX4" fmla="*/ 116682 w 153268"/>
                    <a:gd name="connsiteY4" fmla="*/ 150020 h 150020"/>
                    <a:gd name="connsiteX0" fmla="*/ 35721 w 153268"/>
                    <a:gd name="connsiteY0" fmla="*/ 150017 h 150020"/>
                    <a:gd name="connsiteX1" fmla="*/ 0 w 153268"/>
                    <a:gd name="connsiteY1" fmla="*/ 76199 h 150020"/>
                    <a:gd name="connsiteX2" fmla="*/ 76200 w 153268"/>
                    <a:gd name="connsiteY2" fmla="*/ 0 h 150020"/>
                    <a:gd name="connsiteX3" fmla="*/ 152401 w 153268"/>
                    <a:gd name="connsiteY3" fmla="*/ 76199 h 150020"/>
                    <a:gd name="connsiteX4" fmla="*/ 116682 w 153268"/>
                    <a:gd name="connsiteY4" fmla="*/ 150020 h 150020"/>
                    <a:gd name="connsiteX0" fmla="*/ 0 w 117547"/>
                    <a:gd name="connsiteY0" fmla="*/ 150017 h 150020"/>
                    <a:gd name="connsiteX1" fmla="*/ 40479 w 117547"/>
                    <a:gd name="connsiteY1" fmla="*/ 0 h 150020"/>
                    <a:gd name="connsiteX2" fmla="*/ 116680 w 117547"/>
                    <a:gd name="connsiteY2" fmla="*/ 76199 h 150020"/>
                    <a:gd name="connsiteX3" fmla="*/ 80961 w 117547"/>
                    <a:gd name="connsiteY3" fmla="*/ 150020 h 150020"/>
                    <a:gd name="connsiteX0" fmla="*/ 0 w 77068"/>
                    <a:gd name="connsiteY0" fmla="*/ 0 h 150020"/>
                    <a:gd name="connsiteX1" fmla="*/ 76201 w 77068"/>
                    <a:gd name="connsiteY1" fmla="*/ 76199 h 150020"/>
                    <a:gd name="connsiteX2" fmla="*/ 40482 w 77068"/>
                    <a:gd name="connsiteY2" fmla="*/ 150020 h 15002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77068" h="150020">
                      <a:moveTo>
                        <a:pt x="0" y="0"/>
                      </a:moveTo>
                      <a:cubicBezTo>
                        <a:pt x="77787" y="1588"/>
                        <a:pt x="79376" y="29368"/>
                        <a:pt x="76201" y="76199"/>
                      </a:cubicBezTo>
                      <a:cubicBezTo>
                        <a:pt x="71439" y="131762"/>
                        <a:pt x="52388" y="125413"/>
                        <a:pt x="40482" y="150020"/>
                      </a:cubicBezTo>
                    </a:path>
                  </a:pathLst>
                </a:custGeom>
                <a:noFill/>
                <a:ln w="25400">
                  <a:solidFill>
                    <a:srgbClr val="6969B6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CA" dirty="0"/>
                </a:p>
              </p:txBody>
            </p:sp>
          </p:grpSp>
          <p:grpSp>
            <p:nvGrpSpPr>
              <p:cNvPr id="35" name="Group 34"/>
              <p:cNvGrpSpPr/>
              <p:nvPr/>
            </p:nvGrpSpPr>
            <p:grpSpPr>
              <a:xfrm rot="3840000">
                <a:off x="1087386" y="2200851"/>
                <a:ext cx="153024" cy="150020"/>
                <a:chOff x="534893" y="1981085"/>
                <a:chExt cx="153024" cy="150020"/>
              </a:xfrm>
            </p:grpSpPr>
            <p:sp>
              <p:nvSpPr>
                <p:cNvPr id="36" name="Freeform 35"/>
                <p:cNvSpPr/>
                <p:nvPr/>
              </p:nvSpPr>
              <p:spPr>
                <a:xfrm>
                  <a:off x="610849" y="1981085"/>
                  <a:ext cx="77068" cy="150020"/>
                </a:xfrm>
                <a:custGeom>
                  <a:avLst/>
                  <a:gdLst>
                    <a:gd name="connsiteX0" fmla="*/ 0 w 295275"/>
                    <a:gd name="connsiteY0" fmla="*/ 152400 h 152400"/>
                    <a:gd name="connsiteX1" fmla="*/ 0 w 295275"/>
                    <a:gd name="connsiteY1" fmla="*/ 152400 h 152400"/>
                    <a:gd name="connsiteX2" fmla="*/ 66675 w 295275"/>
                    <a:gd name="connsiteY2" fmla="*/ 123825 h 152400"/>
                    <a:gd name="connsiteX3" fmla="*/ 38100 w 295275"/>
                    <a:gd name="connsiteY3" fmla="*/ 47625 h 152400"/>
                    <a:gd name="connsiteX4" fmla="*/ 142875 w 295275"/>
                    <a:gd name="connsiteY4" fmla="*/ 0 h 152400"/>
                    <a:gd name="connsiteX5" fmla="*/ 238125 w 295275"/>
                    <a:gd name="connsiteY5" fmla="*/ 47625 h 152400"/>
                    <a:gd name="connsiteX6" fmla="*/ 209550 w 295275"/>
                    <a:gd name="connsiteY6" fmla="*/ 133350 h 152400"/>
                    <a:gd name="connsiteX7" fmla="*/ 295275 w 295275"/>
                    <a:gd name="connsiteY7" fmla="*/ 152400 h 152400"/>
                    <a:gd name="connsiteX0" fmla="*/ 0 w 277485"/>
                    <a:gd name="connsiteY0" fmla="*/ 152400 h 163073"/>
                    <a:gd name="connsiteX1" fmla="*/ 0 w 277485"/>
                    <a:gd name="connsiteY1" fmla="*/ 152400 h 163073"/>
                    <a:gd name="connsiteX2" fmla="*/ 66675 w 277485"/>
                    <a:gd name="connsiteY2" fmla="*/ 123825 h 163073"/>
                    <a:gd name="connsiteX3" fmla="*/ 38100 w 277485"/>
                    <a:gd name="connsiteY3" fmla="*/ 47625 h 163073"/>
                    <a:gd name="connsiteX4" fmla="*/ 142875 w 277485"/>
                    <a:gd name="connsiteY4" fmla="*/ 0 h 163073"/>
                    <a:gd name="connsiteX5" fmla="*/ 238125 w 277485"/>
                    <a:gd name="connsiteY5" fmla="*/ 47625 h 163073"/>
                    <a:gd name="connsiteX6" fmla="*/ 209550 w 277485"/>
                    <a:gd name="connsiteY6" fmla="*/ 133350 h 163073"/>
                    <a:gd name="connsiteX7" fmla="*/ 277485 w 277485"/>
                    <a:gd name="connsiteY7" fmla="*/ 163073 h 163073"/>
                    <a:gd name="connsiteX0" fmla="*/ 0 w 277485"/>
                    <a:gd name="connsiteY0" fmla="*/ 152400 h 163073"/>
                    <a:gd name="connsiteX1" fmla="*/ 21348 w 277485"/>
                    <a:gd name="connsiteY1" fmla="*/ 141726 h 163073"/>
                    <a:gd name="connsiteX2" fmla="*/ 66675 w 277485"/>
                    <a:gd name="connsiteY2" fmla="*/ 123825 h 163073"/>
                    <a:gd name="connsiteX3" fmla="*/ 38100 w 277485"/>
                    <a:gd name="connsiteY3" fmla="*/ 47625 h 163073"/>
                    <a:gd name="connsiteX4" fmla="*/ 142875 w 277485"/>
                    <a:gd name="connsiteY4" fmla="*/ 0 h 163073"/>
                    <a:gd name="connsiteX5" fmla="*/ 238125 w 277485"/>
                    <a:gd name="connsiteY5" fmla="*/ 47625 h 163073"/>
                    <a:gd name="connsiteX6" fmla="*/ 209550 w 277485"/>
                    <a:gd name="connsiteY6" fmla="*/ 133350 h 163073"/>
                    <a:gd name="connsiteX7" fmla="*/ 277485 w 277485"/>
                    <a:gd name="connsiteY7" fmla="*/ 163073 h 163073"/>
                    <a:gd name="connsiteX0" fmla="*/ 35654 w 256212"/>
                    <a:gd name="connsiteY0" fmla="*/ 163073 h 163073"/>
                    <a:gd name="connsiteX1" fmla="*/ 75 w 256212"/>
                    <a:gd name="connsiteY1" fmla="*/ 141726 h 163073"/>
                    <a:gd name="connsiteX2" fmla="*/ 45402 w 256212"/>
                    <a:gd name="connsiteY2" fmla="*/ 123825 h 163073"/>
                    <a:gd name="connsiteX3" fmla="*/ 16827 w 256212"/>
                    <a:gd name="connsiteY3" fmla="*/ 47625 h 163073"/>
                    <a:gd name="connsiteX4" fmla="*/ 121602 w 256212"/>
                    <a:gd name="connsiteY4" fmla="*/ 0 h 163073"/>
                    <a:gd name="connsiteX5" fmla="*/ 216852 w 256212"/>
                    <a:gd name="connsiteY5" fmla="*/ 47625 h 163073"/>
                    <a:gd name="connsiteX6" fmla="*/ 188277 w 256212"/>
                    <a:gd name="connsiteY6" fmla="*/ 133350 h 163073"/>
                    <a:gd name="connsiteX7" fmla="*/ 256212 w 256212"/>
                    <a:gd name="connsiteY7" fmla="*/ 163073 h 163073"/>
                    <a:gd name="connsiteX0" fmla="*/ 0 w 256137"/>
                    <a:gd name="connsiteY0" fmla="*/ 141726 h 163073"/>
                    <a:gd name="connsiteX1" fmla="*/ 45327 w 256137"/>
                    <a:gd name="connsiteY1" fmla="*/ 123825 h 163073"/>
                    <a:gd name="connsiteX2" fmla="*/ 16752 w 256137"/>
                    <a:gd name="connsiteY2" fmla="*/ 47625 h 163073"/>
                    <a:gd name="connsiteX3" fmla="*/ 121527 w 256137"/>
                    <a:gd name="connsiteY3" fmla="*/ 0 h 163073"/>
                    <a:gd name="connsiteX4" fmla="*/ 216777 w 256137"/>
                    <a:gd name="connsiteY4" fmla="*/ 47625 h 163073"/>
                    <a:gd name="connsiteX5" fmla="*/ 188202 w 256137"/>
                    <a:gd name="connsiteY5" fmla="*/ 133350 h 163073"/>
                    <a:gd name="connsiteX6" fmla="*/ 256137 w 256137"/>
                    <a:gd name="connsiteY6" fmla="*/ 163073 h 163073"/>
                    <a:gd name="connsiteX0" fmla="*/ 8153 w 239385"/>
                    <a:gd name="connsiteY0" fmla="*/ 152400 h 163073"/>
                    <a:gd name="connsiteX1" fmla="*/ 28575 w 239385"/>
                    <a:gd name="connsiteY1" fmla="*/ 123825 h 163073"/>
                    <a:gd name="connsiteX2" fmla="*/ 0 w 239385"/>
                    <a:gd name="connsiteY2" fmla="*/ 47625 h 163073"/>
                    <a:gd name="connsiteX3" fmla="*/ 104775 w 239385"/>
                    <a:gd name="connsiteY3" fmla="*/ 0 h 163073"/>
                    <a:gd name="connsiteX4" fmla="*/ 200025 w 239385"/>
                    <a:gd name="connsiteY4" fmla="*/ 47625 h 163073"/>
                    <a:gd name="connsiteX5" fmla="*/ 171450 w 239385"/>
                    <a:gd name="connsiteY5" fmla="*/ 133350 h 163073"/>
                    <a:gd name="connsiteX6" fmla="*/ 239385 w 239385"/>
                    <a:gd name="connsiteY6" fmla="*/ 163073 h 163073"/>
                    <a:gd name="connsiteX0" fmla="*/ 8153 w 239385"/>
                    <a:gd name="connsiteY0" fmla="*/ 152400 h 163073"/>
                    <a:gd name="connsiteX1" fmla="*/ 35719 w 239385"/>
                    <a:gd name="connsiteY1" fmla="*/ 138112 h 163073"/>
                    <a:gd name="connsiteX2" fmla="*/ 0 w 239385"/>
                    <a:gd name="connsiteY2" fmla="*/ 47625 h 163073"/>
                    <a:gd name="connsiteX3" fmla="*/ 104775 w 239385"/>
                    <a:gd name="connsiteY3" fmla="*/ 0 h 163073"/>
                    <a:gd name="connsiteX4" fmla="*/ 200025 w 239385"/>
                    <a:gd name="connsiteY4" fmla="*/ 47625 h 163073"/>
                    <a:gd name="connsiteX5" fmla="*/ 171450 w 239385"/>
                    <a:gd name="connsiteY5" fmla="*/ 133350 h 163073"/>
                    <a:gd name="connsiteX6" fmla="*/ 239385 w 239385"/>
                    <a:gd name="connsiteY6" fmla="*/ 163073 h 163073"/>
                    <a:gd name="connsiteX0" fmla="*/ 35719 w 239385"/>
                    <a:gd name="connsiteY0" fmla="*/ 138112 h 163073"/>
                    <a:gd name="connsiteX1" fmla="*/ 0 w 239385"/>
                    <a:gd name="connsiteY1" fmla="*/ 47625 h 163073"/>
                    <a:gd name="connsiteX2" fmla="*/ 104775 w 239385"/>
                    <a:gd name="connsiteY2" fmla="*/ 0 h 163073"/>
                    <a:gd name="connsiteX3" fmla="*/ 200025 w 239385"/>
                    <a:gd name="connsiteY3" fmla="*/ 47625 h 163073"/>
                    <a:gd name="connsiteX4" fmla="*/ 171450 w 239385"/>
                    <a:gd name="connsiteY4" fmla="*/ 133350 h 163073"/>
                    <a:gd name="connsiteX5" fmla="*/ 239385 w 239385"/>
                    <a:gd name="connsiteY5" fmla="*/ 163073 h 163073"/>
                    <a:gd name="connsiteX0" fmla="*/ 45244 w 239385"/>
                    <a:gd name="connsiteY0" fmla="*/ 138112 h 163073"/>
                    <a:gd name="connsiteX1" fmla="*/ 0 w 239385"/>
                    <a:gd name="connsiteY1" fmla="*/ 47625 h 163073"/>
                    <a:gd name="connsiteX2" fmla="*/ 104775 w 239385"/>
                    <a:gd name="connsiteY2" fmla="*/ 0 h 163073"/>
                    <a:gd name="connsiteX3" fmla="*/ 200025 w 239385"/>
                    <a:gd name="connsiteY3" fmla="*/ 47625 h 163073"/>
                    <a:gd name="connsiteX4" fmla="*/ 171450 w 239385"/>
                    <a:gd name="connsiteY4" fmla="*/ 133350 h 163073"/>
                    <a:gd name="connsiteX5" fmla="*/ 239385 w 239385"/>
                    <a:gd name="connsiteY5" fmla="*/ 163073 h 163073"/>
                    <a:gd name="connsiteX0" fmla="*/ 45244 w 200025"/>
                    <a:gd name="connsiteY0" fmla="*/ 138112 h 138112"/>
                    <a:gd name="connsiteX1" fmla="*/ 0 w 200025"/>
                    <a:gd name="connsiteY1" fmla="*/ 47625 h 138112"/>
                    <a:gd name="connsiteX2" fmla="*/ 104775 w 200025"/>
                    <a:gd name="connsiteY2" fmla="*/ 0 h 138112"/>
                    <a:gd name="connsiteX3" fmla="*/ 200025 w 200025"/>
                    <a:gd name="connsiteY3" fmla="*/ 47625 h 138112"/>
                    <a:gd name="connsiteX4" fmla="*/ 171450 w 200025"/>
                    <a:gd name="connsiteY4" fmla="*/ 133350 h 138112"/>
                    <a:gd name="connsiteX0" fmla="*/ 45244 w 200025"/>
                    <a:gd name="connsiteY0" fmla="*/ 138112 h 138112"/>
                    <a:gd name="connsiteX1" fmla="*/ 0 w 200025"/>
                    <a:gd name="connsiteY1" fmla="*/ 47625 h 138112"/>
                    <a:gd name="connsiteX2" fmla="*/ 104775 w 200025"/>
                    <a:gd name="connsiteY2" fmla="*/ 0 h 138112"/>
                    <a:gd name="connsiteX3" fmla="*/ 200025 w 200025"/>
                    <a:gd name="connsiteY3" fmla="*/ 47625 h 138112"/>
                    <a:gd name="connsiteX4" fmla="*/ 164306 w 200025"/>
                    <a:gd name="connsiteY4" fmla="*/ 135731 h 138112"/>
                    <a:gd name="connsiteX0" fmla="*/ 45244 w 200025"/>
                    <a:gd name="connsiteY0" fmla="*/ 150018 h 150018"/>
                    <a:gd name="connsiteX1" fmla="*/ 0 w 200025"/>
                    <a:gd name="connsiteY1" fmla="*/ 59531 h 150018"/>
                    <a:gd name="connsiteX2" fmla="*/ 107156 w 200025"/>
                    <a:gd name="connsiteY2" fmla="*/ 0 h 150018"/>
                    <a:gd name="connsiteX3" fmla="*/ 200025 w 200025"/>
                    <a:gd name="connsiteY3" fmla="*/ 59531 h 150018"/>
                    <a:gd name="connsiteX4" fmla="*/ 164306 w 200025"/>
                    <a:gd name="connsiteY4" fmla="*/ 147637 h 150018"/>
                    <a:gd name="connsiteX0" fmla="*/ 45244 w 216694"/>
                    <a:gd name="connsiteY0" fmla="*/ 150018 h 150018"/>
                    <a:gd name="connsiteX1" fmla="*/ 0 w 216694"/>
                    <a:gd name="connsiteY1" fmla="*/ 59531 h 150018"/>
                    <a:gd name="connsiteX2" fmla="*/ 107156 w 216694"/>
                    <a:gd name="connsiteY2" fmla="*/ 0 h 150018"/>
                    <a:gd name="connsiteX3" fmla="*/ 216694 w 216694"/>
                    <a:gd name="connsiteY3" fmla="*/ 80962 h 150018"/>
                    <a:gd name="connsiteX4" fmla="*/ 164306 w 216694"/>
                    <a:gd name="connsiteY4" fmla="*/ 147637 h 150018"/>
                    <a:gd name="connsiteX0" fmla="*/ 45244 w 226219"/>
                    <a:gd name="connsiteY0" fmla="*/ 150018 h 150018"/>
                    <a:gd name="connsiteX1" fmla="*/ 0 w 226219"/>
                    <a:gd name="connsiteY1" fmla="*/ 59531 h 150018"/>
                    <a:gd name="connsiteX2" fmla="*/ 107156 w 226219"/>
                    <a:gd name="connsiteY2" fmla="*/ 0 h 150018"/>
                    <a:gd name="connsiteX3" fmla="*/ 226219 w 226219"/>
                    <a:gd name="connsiteY3" fmla="*/ 83343 h 150018"/>
                    <a:gd name="connsiteX4" fmla="*/ 164306 w 226219"/>
                    <a:gd name="connsiteY4" fmla="*/ 147637 h 150018"/>
                    <a:gd name="connsiteX0" fmla="*/ 54769 w 235744"/>
                    <a:gd name="connsiteY0" fmla="*/ 150018 h 150018"/>
                    <a:gd name="connsiteX1" fmla="*/ 0 w 235744"/>
                    <a:gd name="connsiteY1" fmla="*/ 83343 h 150018"/>
                    <a:gd name="connsiteX2" fmla="*/ 116681 w 235744"/>
                    <a:gd name="connsiteY2" fmla="*/ 0 h 150018"/>
                    <a:gd name="connsiteX3" fmla="*/ 235744 w 235744"/>
                    <a:gd name="connsiteY3" fmla="*/ 83343 h 150018"/>
                    <a:gd name="connsiteX4" fmla="*/ 173831 w 235744"/>
                    <a:gd name="connsiteY4" fmla="*/ 147637 h 150018"/>
                    <a:gd name="connsiteX0" fmla="*/ 54769 w 235744"/>
                    <a:gd name="connsiteY0" fmla="*/ 150018 h 157162"/>
                    <a:gd name="connsiteX1" fmla="*/ 0 w 235744"/>
                    <a:gd name="connsiteY1" fmla="*/ 83343 h 157162"/>
                    <a:gd name="connsiteX2" fmla="*/ 116681 w 235744"/>
                    <a:gd name="connsiteY2" fmla="*/ 0 h 157162"/>
                    <a:gd name="connsiteX3" fmla="*/ 235744 w 235744"/>
                    <a:gd name="connsiteY3" fmla="*/ 83343 h 157162"/>
                    <a:gd name="connsiteX4" fmla="*/ 159544 w 235744"/>
                    <a:gd name="connsiteY4" fmla="*/ 157162 h 157162"/>
                    <a:gd name="connsiteX0" fmla="*/ 71438 w 235744"/>
                    <a:gd name="connsiteY0" fmla="*/ 157161 h 157162"/>
                    <a:gd name="connsiteX1" fmla="*/ 0 w 235744"/>
                    <a:gd name="connsiteY1" fmla="*/ 83343 h 157162"/>
                    <a:gd name="connsiteX2" fmla="*/ 116681 w 235744"/>
                    <a:gd name="connsiteY2" fmla="*/ 0 h 157162"/>
                    <a:gd name="connsiteX3" fmla="*/ 235744 w 235744"/>
                    <a:gd name="connsiteY3" fmla="*/ 83343 h 157162"/>
                    <a:gd name="connsiteX4" fmla="*/ 159544 w 235744"/>
                    <a:gd name="connsiteY4" fmla="*/ 157162 h 157162"/>
                    <a:gd name="connsiteX0" fmla="*/ 73820 w 235744"/>
                    <a:gd name="connsiteY0" fmla="*/ 157161 h 157162"/>
                    <a:gd name="connsiteX1" fmla="*/ 0 w 235744"/>
                    <a:gd name="connsiteY1" fmla="*/ 83343 h 157162"/>
                    <a:gd name="connsiteX2" fmla="*/ 116681 w 235744"/>
                    <a:gd name="connsiteY2" fmla="*/ 0 h 157162"/>
                    <a:gd name="connsiteX3" fmla="*/ 235744 w 235744"/>
                    <a:gd name="connsiteY3" fmla="*/ 83343 h 157162"/>
                    <a:gd name="connsiteX4" fmla="*/ 159544 w 235744"/>
                    <a:gd name="connsiteY4" fmla="*/ 157162 h 157162"/>
                    <a:gd name="connsiteX0" fmla="*/ 73820 w 195263"/>
                    <a:gd name="connsiteY0" fmla="*/ 157161 h 157162"/>
                    <a:gd name="connsiteX1" fmla="*/ 0 w 195263"/>
                    <a:gd name="connsiteY1" fmla="*/ 83343 h 157162"/>
                    <a:gd name="connsiteX2" fmla="*/ 116681 w 195263"/>
                    <a:gd name="connsiteY2" fmla="*/ 0 h 157162"/>
                    <a:gd name="connsiteX3" fmla="*/ 195263 w 195263"/>
                    <a:gd name="connsiteY3" fmla="*/ 78580 h 157162"/>
                    <a:gd name="connsiteX4" fmla="*/ 159544 w 195263"/>
                    <a:gd name="connsiteY4" fmla="*/ 157162 h 157162"/>
                    <a:gd name="connsiteX0" fmla="*/ 30958 w 152401"/>
                    <a:gd name="connsiteY0" fmla="*/ 157161 h 157162"/>
                    <a:gd name="connsiteX1" fmla="*/ 0 w 152401"/>
                    <a:gd name="connsiteY1" fmla="*/ 85724 h 157162"/>
                    <a:gd name="connsiteX2" fmla="*/ 73819 w 152401"/>
                    <a:gd name="connsiteY2" fmla="*/ 0 h 157162"/>
                    <a:gd name="connsiteX3" fmla="*/ 152401 w 152401"/>
                    <a:gd name="connsiteY3" fmla="*/ 78580 h 157162"/>
                    <a:gd name="connsiteX4" fmla="*/ 116682 w 152401"/>
                    <a:gd name="connsiteY4" fmla="*/ 157162 h 157162"/>
                    <a:gd name="connsiteX0" fmla="*/ 30958 w 152401"/>
                    <a:gd name="connsiteY0" fmla="*/ 154780 h 154781"/>
                    <a:gd name="connsiteX1" fmla="*/ 0 w 152401"/>
                    <a:gd name="connsiteY1" fmla="*/ 83343 h 154781"/>
                    <a:gd name="connsiteX2" fmla="*/ 76200 w 152401"/>
                    <a:gd name="connsiteY2" fmla="*/ 0 h 154781"/>
                    <a:gd name="connsiteX3" fmla="*/ 152401 w 152401"/>
                    <a:gd name="connsiteY3" fmla="*/ 76199 h 154781"/>
                    <a:gd name="connsiteX4" fmla="*/ 116682 w 152401"/>
                    <a:gd name="connsiteY4" fmla="*/ 154781 h 154781"/>
                    <a:gd name="connsiteX0" fmla="*/ 26195 w 147638"/>
                    <a:gd name="connsiteY0" fmla="*/ 154780 h 154781"/>
                    <a:gd name="connsiteX1" fmla="*/ 0 w 147638"/>
                    <a:gd name="connsiteY1" fmla="*/ 76199 h 154781"/>
                    <a:gd name="connsiteX2" fmla="*/ 71437 w 147638"/>
                    <a:gd name="connsiteY2" fmla="*/ 0 h 154781"/>
                    <a:gd name="connsiteX3" fmla="*/ 147638 w 147638"/>
                    <a:gd name="connsiteY3" fmla="*/ 76199 h 154781"/>
                    <a:gd name="connsiteX4" fmla="*/ 111919 w 147638"/>
                    <a:gd name="connsiteY4" fmla="*/ 154781 h 154781"/>
                    <a:gd name="connsiteX0" fmla="*/ 28576 w 150019"/>
                    <a:gd name="connsiteY0" fmla="*/ 154780 h 154781"/>
                    <a:gd name="connsiteX1" fmla="*/ 0 w 150019"/>
                    <a:gd name="connsiteY1" fmla="*/ 76199 h 154781"/>
                    <a:gd name="connsiteX2" fmla="*/ 73818 w 150019"/>
                    <a:gd name="connsiteY2" fmla="*/ 0 h 154781"/>
                    <a:gd name="connsiteX3" fmla="*/ 150019 w 150019"/>
                    <a:gd name="connsiteY3" fmla="*/ 76199 h 154781"/>
                    <a:gd name="connsiteX4" fmla="*/ 114300 w 150019"/>
                    <a:gd name="connsiteY4" fmla="*/ 154781 h 154781"/>
                    <a:gd name="connsiteX0" fmla="*/ 30957 w 152400"/>
                    <a:gd name="connsiteY0" fmla="*/ 154780 h 154781"/>
                    <a:gd name="connsiteX1" fmla="*/ 0 w 152400"/>
                    <a:gd name="connsiteY1" fmla="*/ 78580 h 154781"/>
                    <a:gd name="connsiteX2" fmla="*/ 76199 w 152400"/>
                    <a:gd name="connsiteY2" fmla="*/ 0 h 154781"/>
                    <a:gd name="connsiteX3" fmla="*/ 152400 w 152400"/>
                    <a:gd name="connsiteY3" fmla="*/ 76199 h 154781"/>
                    <a:gd name="connsiteX4" fmla="*/ 116681 w 152400"/>
                    <a:gd name="connsiteY4" fmla="*/ 154781 h 154781"/>
                    <a:gd name="connsiteX0" fmla="*/ 35719 w 157162"/>
                    <a:gd name="connsiteY0" fmla="*/ 154780 h 154781"/>
                    <a:gd name="connsiteX1" fmla="*/ 0 w 157162"/>
                    <a:gd name="connsiteY1" fmla="*/ 78580 h 154781"/>
                    <a:gd name="connsiteX2" fmla="*/ 80961 w 157162"/>
                    <a:gd name="connsiteY2" fmla="*/ 0 h 154781"/>
                    <a:gd name="connsiteX3" fmla="*/ 157162 w 157162"/>
                    <a:gd name="connsiteY3" fmla="*/ 76199 h 154781"/>
                    <a:gd name="connsiteX4" fmla="*/ 121443 w 157162"/>
                    <a:gd name="connsiteY4" fmla="*/ 154781 h 154781"/>
                    <a:gd name="connsiteX0" fmla="*/ 28576 w 150019"/>
                    <a:gd name="connsiteY0" fmla="*/ 154780 h 154781"/>
                    <a:gd name="connsiteX1" fmla="*/ 0 w 150019"/>
                    <a:gd name="connsiteY1" fmla="*/ 78580 h 154781"/>
                    <a:gd name="connsiteX2" fmla="*/ 73818 w 150019"/>
                    <a:gd name="connsiteY2" fmla="*/ 0 h 154781"/>
                    <a:gd name="connsiteX3" fmla="*/ 150019 w 150019"/>
                    <a:gd name="connsiteY3" fmla="*/ 76199 h 154781"/>
                    <a:gd name="connsiteX4" fmla="*/ 114300 w 150019"/>
                    <a:gd name="connsiteY4" fmla="*/ 154781 h 154781"/>
                    <a:gd name="connsiteX0" fmla="*/ 28576 w 150019"/>
                    <a:gd name="connsiteY0" fmla="*/ 154780 h 154781"/>
                    <a:gd name="connsiteX1" fmla="*/ 0 w 150019"/>
                    <a:gd name="connsiteY1" fmla="*/ 80962 h 154781"/>
                    <a:gd name="connsiteX2" fmla="*/ 73818 w 150019"/>
                    <a:gd name="connsiteY2" fmla="*/ 0 h 154781"/>
                    <a:gd name="connsiteX3" fmla="*/ 150019 w 150019"/>
                    <a:gd name="connsiteY3" fmla="*/ 76199 h 154781"/>
                    <a:gd name="connsiteX4" fmla="*/ 114300 w 150019"/>
                    <a:gd name="connsiteY4" fmla="*/ 154781 h 154781"/>
                    <a:gd name="connsiteX0" fmla="*/ 28576 w 150019"/>
                    <a:gd name="connsiteY0" fmla="*/ 154780 h 154781"/>
                    <a:gd name="connsiteX1" fmla="*/ 0 w 150019"/>
                    <a:gd name="connsiteY1" fmla="*/ 73818 h 154781"/>
                    <a:gd name="connsiteX2" fmla="*/ 73818 w 150019"/>
                    <a:gd name="connsiteY2" fmla="*/ 0 h 154781"/>
                    <a:gd name="connsiteX3" fmla="*/ 150019 w 150019"/>
                    <a:gd name="connsiteY3" fmla="*/ 76199 h 154781"/>
                    <a:gd name="connsiteX4" fmla="*/ 114300 w 150019"/>
                    <a:gd name="connsiteY4" fmla="*/ 154781 h 154781"/>
                    <a:gd name="connsiteX0" fmla="*/ 30958 w 152401"/>
                    <a:gd name="connsiteY0" fmla="*/ 154780 h 154781"/>
                    <a:gd name="connsiteX1" fmla="*/ 0 w 152401"/>
                    <a:gd name="connsiteY1" fmla="*/ 73818 h 154781"/>
                    <a:gd name="connsiteX2" fmla="*/ 76200 w 152401"/>
                    <a:gd name="connsiteY2" fmla="*/ 0 h 154781"/>
                    <a:gd name="connsiteX3" fmla="*/ 152401 w 152401"/>
                    <a:gd name="connsiteY3" fmla="*/ 76199 h 154781"/>
                    <a:gd name="connsiteX4" fmla="*/ 116682 w 152401"/>
                    <a:gd name="connsiteY4" fmla="*/ 154781 h 154781"/>
                    <a:gd name="connsiteX0" fmla="*/ 30958 w 152401"/>
                    <a:gd name="connsiteY0" fmla="*/ 154780 h 154781"/>
                    <a:gd name="connsiteX1" fmla="*/ 0 w 152401"/>
                    <a:gd name="connsiteY1" fmla="*/ 73818 h 154781"/>
                    <a:gd name="connsiteX2" fmla="*/ 76200 w 152401"/>
                    <a:gd name="connsiteY2" fmla="*/ 0 h 154781"/>
                    <a:gd name="connsiteX3" fmla="*/ 152401 w 152401"/>
                    <a:gd name="connsiteY3" fmla="*/ 76199 h 154781"/>
                    <a:gd name="connsiteX4" fmla="*/ 116682 w 152401"/>
                    <a:gd name="connsiteY4" fmla="*/ 154781 h 154781"/>
                    <a:gd name="connsiteX0" fmla="*/ 33339 w 154782"/>
                    <a:gd name="connsiteY0" fmla="*/ 154780 h 154781"/>
                    <a:gd name="connsiteX1" fmla="*/ 0 w 154782"/>
                    <a:gd name="connsiteY1" fmla="*/ 78580 h 154781"/>
                    <a:gd name="connsiteX2" fmla="*/ 78581 w 154782"/>
                    <a:gd name="connsiteY2" fmla="*/ 0 h 154781"/>
                    <a:gd name="connsiteX3" fmla="*/ 154782 w 154782"/>
                    <a:gd name="connsiteY3" fmla="*/ 76199 h 154781"/>
                    <a:gd name="connsiteX4" fmla="*/ 119063 w 154782"/>
                    <a:gd name="connsiteY4" fmla="*/ 154781 h 154781"/>
                    <a:gd name="connsiteX0" fmla="*/ 28576 w 150019"/>
                    <a:gd name="connsiteY0" fmla="*/ 154780 h 154781"/>
                    <a:gd name="connsiteX1" fmla="*/ 0 w 150019"/>
                    <a:gd name="connsiteY1" fmla="*/ 76199 h 154781"/>
                    <a:gd name="connsiteX2" fmla="*/ 73818 w 150019"/>
                    <a:gd name="connsiteY2" fmla="*/ 0 h 154781"/>
                    <a:gd name="connsiteX3" fmla="*/ 150019 w 150019"/>
                    <a:gd name="connsiteY3" fmla="*/ 76199 h 154781"/>
                    <a:gd name="connsiteX4" fmla="*/ 114300 w 150019"/>
                    <a:gd name="connsiteY4" fmla="*/ 154781 h 154781"/>
                    <a:gd name="connsiteX0" fmla="*/ 30958 w 152401"/>
                    <a:gd name="connsiteY0" fmla="*/ 154780 h 154781"/>
                    <a:gd name="connsiteX1" fmla="*/ 0 w 152401"/>
                    <a:gd name="connsiteY1" fmla="*/ 73818 h 154781"/>
                    <a:gd name="connsiteX2" fmla="*/ 76200 w 152401"/>
                    <a:gd name="connsiteY2" fmla="*/ 0 h 154781"/>
                    <a:gd name="connsiteX3" fmla="*/ 152401 w 152401"/>
                    <a:gd name="connsiteY3" fmla="*/ 76199 h 154781"/>
                    <a:gd name="connsiteX4" fmla="*/ 116682 w 152401"/>
                    <a:gd name="connsiteY4" fmla="*/ 154781 h 154781"/>
                    <a:gd name="connsiteX0" fmla="*/ 30958 w 152401"/>
                    <a:gd name="connsiteY0" fmla="*/ 154780 h 154781"/>
                    <a:gd name="connsiteX1" fmla="*/ 0 w 152401"/>
                    <a:gd name="connsiteY1" fmla="*/ 76199 h 154781"/>
                    <a:gd name="connsiteX2" fmla="*/ 76200 w 152401"/>
                    <a:gd name="connsiteY2" fmla="*/ 0 h 154781"/>
                    <a:gd name="connsiteX3" fmla="*/ 152401 w 152401"/>
                    <a:gd name="connsiteY3" fmla="*/ 76199 h 154781"/>
                    <a:gd name="connsiteX4" fmla="*/ 116682 w 152401"/>
                    <a:gd name="connsiteY4" fmla="*/ 154781 h 154781"/>
                    <a:gd name="connsiteX0" fmla="*/ 35721 w 152401"/>
                    <a:gd name="connsiteY0" fmla="*/ 150017 h 154781"/>
                    <a:gd name="connsiteX1" fmla="*/ 0 w 152401"/>
                    <a:gd name="connsiteY1" fmla="*/ 76199 h 154781"/>
                    <a:gd name="connsiteX2" fmla="*/ 76200 w 152401"/>
                    <a:gd name="connsiteY2" fmla="*/ 0 h 154781"/>
                    <a:gd name="connsiteX3" fmla="*/ 152401 w 152401"/>
                    <a:gd name="connsiteY3" fmla="*/ 76199 h 154781"/>
                    <a:gd name="connsiteX4" fmla="*/ 116682 w 152401"/>
                    <a:gd name="connsiteY4" fmla="*/ 154781 h 154781"/>
                    <a:gd name="connsiteX0" fmla="*/ 35721 w 152401"/>
                    <a:gd name="connsiteY0" fmla="*/ 150017 h 154781"/>
                    <a:gd name="connsiteX1" fmla="*/ 0 w 152401"/>
                    <a:gd name="connsiteY1" fmla="*/ 76199 h 154781"/>
                    <a:gd name="connsiteX2" fmla="*/ 76200 w 152401"/>
                    <a:gd name="connsiteY2" fmla="*/ 0 h 154781"/>
                    <a:gd name="connsiteX3" fmla="*/ 152401 w 152401"/>
                    <a:gd name="connsiteY3" fmla="*/ 76199 h 154781"/>
                    <a:gd name="connsiteX4" fmla="*/ 123826 w 152401"/>
                    <a:gd name="connsiteY4" fmla="*/ 154781 h 154781"/>
                    <a:gd name="connsiteX0" fmla="*/ 35721 w 152401"/>
                    <a:gd name="connsiteY0" fmla="*/ 150017 h 152400"/>
                    <a:gd name="connsiteX1" fmla="*/ 0 w 152401"/>
                    <a:gd name="connsiteY1" fmla="*/ 76199 h 152400"/>
                    <a:gd name="connsiteX2" fmla="*/ 76200 w 152401"/>
                    <a:gd name="connsiteY2" fmla="*/ 0 h 152400"/>
                    <a:gd name="connsiteX3" fmla="*/ 152401 w 152401"/>
                    <a:gd name="connsiteY3" fmla="*/ 76199 h 152400"/>
                    <a:gd name="connsiteX4" fmla="*/ 121445 w 152401"/>
                    <a:gd name="connsiteY4" fmla="*/ 152400 h 152400"/>
                    <a:gd name="connsiteX0" fmla="*/ 35721 w 152401"/>
                    <a:gd name="connsiteY0" fmla="*/ 150017 h 150017"/>
                    <a:gd name="connsiteX1" fmla="*/ 0 w 152401"/>
                    <a:gd name="connsiteY1" fmla="*/ 76199 h 150017"/>
                    <a:gd name="connsiteX2" fmla="*/ 76200 w 152401"/>
                    <a:gd name="connsiteY2" fmla="*/ 0 h 150017"/>
                    <a:gd name="connsiteX3" fmla="*/ 152401 w 152401"/>
                    <a:gd name="connsiteY3" fmla="*/ 76199 h 150017"/>
                    <a:gd name="connsiteX4" fmla="*/ 119064 w 152401"/>
                    <a:gd name="connsiteY4" fmla="*/ 147638 h 150017"/>
                    <a:gd name="connsiteX0" fmla="*/ 35721 w 152401"/>
                    <a:gd name="connsiteY0" fmla="*/ 150017 h 150020"/>
                    <a:gd name="connsiteX1" fmla="*/ 0 w 152401"/>
                    <a:gd name="connsiteY1" fmla="*/ 76199 h 150020"/>
                    <a:gd name="connsiteX2" fmla="*/ 76200 w 152401"/>
                    <a:gd name="connsiteY2" fmla="*/ 0 h 150020"/>
                    <a:gd name="connsiteX3" fmla="*/ 152401 w 152401"/>
                    <a:gd name="connsiteY3" fmla="*/ 76199 h 150020"/>
                    <a:gd name="connsiteX4" fmla="*/ 116682 w 152401"/>
                    <a:gd name="connsiteY4" fmla="*/ 150020 h 150020"/>
                    <a:gd name="connsiteX0" fmla="*/ 35721 w 152401"/>
                    <a:gd name="connsiteY0" fmla="*/ 150017 h 150020"/>
                    <a:gd name="connsiteX1" fmla="*/ 0 w 152401"/>
                    <a:gd name="connsiteY1" fmla="*/ 76199 h 150020"/>
                    <a:gd name="connsiteX2" fmla="*/ 76200 w 152401"/>
                    <a:gd name="connsiteY2" fmla="*/ 0 h 150020"/>
                    <a:gd name="connsiteX3" fmla="*/ 152401 w 152401"/>
                    <a:gd name="connsiteY3" fmla="*/ 76199 h 150020"/>
                    <a:gd name="connsiteX4" fmla="*/ 116682 w 152401"/>
                    <a:gd name="connsiteY4" fmla="*/ 150020 h 150020"/>
                    <a:gd name="connsiteX0" fmla="*/ 35721 w 152401"/>
                    <a:gd name="connsiteY0" fmla="*/ 150017 h 150020"/>
                    <a:gd name="connsiteX1" fmla="*/ 0 w 152401"/>
                    <a:gd name="connsiteY1" fmla="*/ 76199 h 150020"/>
                    <a:gd name="connsiteX2" fmla="*/ 76200 w 152401"/>
                    <a:gd name="connsiteY2" fmla="*/ 0 h 150020"/>
                    <a:gd name="connsiteX3" fmla="*/ 152401 w 152401"/>
                    <a:gd name="connsiteY3" fmla="*/ 76199 h 150020"/>
                    <a:gd name="connsiteX4" fmla="*/ 116682 w 152401"/>
                    <a:gd name="connsiteY4" fmla="*/ 150020 h 150020"/>
                    <a:gd name="connsiteX0" fmla="*/ 35721 w 152401"/>
                    <a:gd name="connsiteY0" fmla="*/ 150017 h 150020"/>
                    <a:gd name="connsiteX1" fmla="*/ 0 w 152401"/>
                    <a:gd name="connsiteY1" fmla="*/ 76199 h 150020"/>
                    <a:gd name="connsiteX2" fmla="*/ 76200 w 152401"/>
                    <a:gd name="connsiteY2" fmla="*/ 0 h 150020"/>
                    <a:gd name="connsiteX3" fmla="*/ 152401 w 152401"/>
                    <a:gd name="connsiteY3" fmla="*/ 76199 h 150020"/>
                    <a:gd name="connsiteX4" fmla="*/ 116682 w 152401"/>
                    <a:gd name="connsiteY4" fmla="*/ 150020 h 150020"/>
                    <a:gd name="connsiteX0" fmla="*/ 35721 w 152401"/>
                    <a:gd name="connsiteY0" fmla="*/ 150017 h 150020"/>
                    <a:gd name="connsiteX1" fmla="*/ 0 w 152401"/>
                    <a:gd name="connsiteY1" fmla="*/ 76199 h 150020"/>
                    <a:gd name="connsiteX2" fmla="*/ 76200 w 152401"/>
                    <a:gd name="connsiteY2" fmla="*/ 0 h 150020"/>
                    <a:gd name="connsiteX3" fmla="*/ 152401 w 152401"/>
                    <a:gd name="connsiteY3" fmla="*/ 76199 h 150020"/>
                    <a:gd name="connsiteX4" fmla="*/ 116682 w 152401"/>
                    <a:gd name="connsiteY4" fmla="*/ 150020 h 150020"/>
                    <a:gd name="connsiteX0" fmla="*/ 35721 w 153268"/>
                    <a:gd name="connsiteY0" fmla="*/ 150017 h 150020"/>
                    <a:gd name="connsiteX1" fmla="*/ 0 w 153268"/>
                    <a:gd name="connsiteY1" fmla="*/ 76199 h 150020"/>
                    <a:gd name="connsiteX2" fmla="*/ 76200 w 153268"/>
                    <a:gd name="connsiteY2" fmla="*/ 0 h 150020"/>
                    <a:gd name="connsiteX3" fmla="*/ 152401 w 153268"/>
                    <a:gd name="connsiteY3" fmla="*/ 76199 h 150020"/>
                    <a:gd name="connsiteX4" fmla="*/ 116682 w 153268"/>
                    <a:gd name="connsiteY4" fmla="*/ 150020 h 150020"/>
                    <a:gd name="connsiteX0" fmla="*/ 35721 w 153268"/>
                    <a:gd name="connsiteY0" fmla="*/ 150017 h 150020"/>
                    <a:gd name="connsiteX1" fmla="*/ 0 w 153268"/>
                    <a:gd name="connsiteY1" fmla="*/ 76199 h 150020"/>
                    <a:gd name="connsiteX2" fmla="*/ 76200 w 153268"/>
                    <a:gd name="connsiteY2" fmla="*/ 0 h 150020"/>
                    <a:gd name="connsiteX3" fmla="*/ 152401 w 153268"/>
                    <a:gd name="connsiteY3" fmla="*/ 76199 h 150020"/>
                    <a:gd name="connsiteX4" fmla="*/ 116682 w 153268"/>
                    <a:gd name="connsiteY4" fmla="*/ 150020 h 150020"/>
                    <a:gd name="connsiteX0" fmla="*/ 35721 w 153268"/>
                    <a:gd name="connsiteY0" fmla="*/ 150017 h 150020"/>
                    <a:gd name="connsiteX1" fmla="*/ 0 w 153268"/>
                    <a:gd name="connsiteY1" fmla="*/ 76199 h 150020"/>
                    <a:gd name="connsiteX2" fmla="*/ 76200 w 153268"/>
                    <a:gd name="connsiteY2" fmla="*/ 0 h 150020"/>
                    <a:gd name="connsiteX3" fmla="*/ 152401 w 153268"/>
                    <a:gd name="connsiteY3" fmla="*/ 76199 h 150020"/>
                    <a:gd name="connsiteX4" fmla="*/ 116682 w 153268"/>
                    <a:gd name="connsiteY4" fmla="*/ 150020 h 150020"/>
                    <a:gd name="connsiteX0" fmla="*/ 35721 w 153268"/>
                    <a:gd name="connsiteY0" fmla="*/ 150017 h 150020"/>
                    <a:gd name="connsiteX1" fmla="*/ 0 w 153268"/>
                    <a:gd name="connsiteY1" fmla="*/ 76199 h 150020"/>
                    <a:gd name="connsiteX2" fmla="*/ 76200 w 153268"/>
                    <a:gd name="connsiteY2" fmla="*/ 0 h 150020"/>
                    <a:gd name="connsiteX3" fmla="*/ 152401 w 153268"/>
                    <a:gd name="connsiteY3" fmla="*/ 76199 h 150020"/>
                    <a:gd name="connsiteX4" fmla="*/ 116682 w 153268"/>
                    <a:gd name="connsiteY4" fmla="*/ 150020 h 150020"/>
                    <a:gd name="connsiteX0" fmla="*/ 35721 w 153268"/>
                    <a:gd name="connsiteY0" fmla="*/ 150017 h 150020"/>
                    <a:gd name="connsiteX1" fmla="*/ 0 w 153268"/>
                    <a:gd name="connsiteY1" fmla="*/ 76199 h 150020"/>
                    <a:gd name="connsiteX2" fmla="*/ 76200 w 153268"/>
                    <a:gd name="connsiteY2" fmla="*/ 0 h 150020"/>
                    <a:gd name="connsiteX3" fmla="*/ 152401 w 153268"/>
                    <a:gd name="connsiteY3" fmla="*/ 76199 h 150020"/>
                    <a:gd name="connsiteX4" fmla="*/ 116682 w 153268"/>
                    <a:gd name="connsiteY4" fmla="*/ 150020 h 150020"/>
                    <a:gd name="connsiteX0" fmla="*/ 35721 w 153268"/>
                    <a:gd name="connsiteY0" fmla="*/ 150017 h 150020"/>
                    <a:gd name="connsiteX1" fmla="*/ 0 w 153268"/>
                    <a:gd name="connsiteY1" fmla="*/ 76199 h 150020"/>
                    <a:gd name="connsiteX2" fmla="*/ 76200 w 153268"/>
                    <a:gd name="connsiteY2" fmla="*/ 0 h 150020"/>
                    <a:gd name="connsiteX3" fmla="*/ 152401 w 153268"/>
                    <a:gd name="connsiteY3" fmla="*/ 76199 h 150020"/>
                    <a:gd name="connsiteX4" fmla="*/ 116682 w 153268"/>
                    <a:gd name="connsiteY4" fmla="*/ 150020 h 150020"/>
                    <a:gd name="connsiteX0" fmla="*/ 0 w 117547"/>
                    <a:gd name="connsiteY0" fmla="*/ 150017 h 150020"/>
                    <a:gd name="connsiteX1" fmla="*/ 40479 w 117547"/>
                    <a:gd name="connsiteY1" fmla="*/ 0 h 150020"/>
                    <a:gd name="connsiteX2" fmla="*/ 116680 w 117547"/>
                    <a:gd name="connsiteY2" fmla="*/ 76199 h 150020"/>
                    <a:gd name="connsiteX3" fmla="*/ 80961 w 117547"/>
                    <a:gd name="connsiteY3" fmla="*/ 150020 h 150020"/>
                    <a:gd name="connsiteX0" fmla="*/ 0 w 77068"/>
                    <a:gd name="connsiteY0" fmla="*/ 0 h 150020"/>
                    <a:gd name="connsiteX1" fmla="*/ 76201 w 77068"/>
                    <a:gd name="connsiteY1" fmla="*/ 76199 h 150020"/>
                    <a:gd name="connsiteX2" fmla="*/ 40482 w 77068"/>
                    <a:gd name="connsiteY2" fmla="*/ 150020 h 15002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77068" h="150020">
                      <a:moveTo>
                        <a:pt x="0" y="0"/>
                      </a:moveTo>
                      <a:cubicBezTo>
                        <a:pt x="77787" y="1588"/>
                        <a:pt x="79376" y="29368"/>
                        <a:pt x="76201" y="76199"/>
                      </a:cubicBezTo>
                      <a:cubicBezTo>
                        <a:pt x="71439" y="131762"/>
                        <a:pt x="52388" y="125413"/>
                        <a:pt x="40482" y="150020"/>
                      </a:cubicBezTo>
                    </a:path>
                  </a:pathLst>
                </a:custGeom>
                <a:noFill/>
                <a:ln w="25400">
                  <a:solidFill>
                    <a:srgbClr val="6969B6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CA" dirty="0"/>
                </a:p>
              </p:txBody>
            </p:sp>
            <p:sp>
              <p:nvSpPr>
                <p:cNvPr id="37" name="Freeform 36"/>
                <p:cNvSpPr/>
                <p:nvPr/>
              </p:nvSpPr>
              <p:spPr>
                <a:xfrm flipH="1">
                  <a:off x="534893" y="1981085"/>
                  <a:ext cx="77068" cy="150020"/>
                </a:xfrm>
                <a:custGeom>
                  <a:avLst/>
                  <a:gdLst>
                    <a:gd name="connsiteX0" fmla="*/ 0 w 295275"/>
                    <a:gd name="connsiteY0" fmla="*/ 152400 h 152400"/>
                    <a:gd name="connsiteX1" fmla="*/ 0 w 295275"/>
                    <a:gd name="connsiteY1" fmla="*/ 152400 h 152400"/>
                    <a:gd name="connsiteX2" fmla="*/ 66675 w 295275"/>
                    <a:gd name="connsiteY2" fmla="*/ 123825 h 152400"/>
                    <a:gd name="connsiteX3" fmla="*/ 38100 w 295275"/>
                    <a:gd name="connsiteY3" fmla="*/ 47625 h 152400"/>
                    <a:gd name="connsiteX4" fmla="*/ 142875 w 295275"/>
                    <a:gd name="connsiteY4" fmla="*/ 0 h 152400"/>
                    <a:gd name="connsiteX5" fmla="*/ 238125 w 295275"/>
                    <a:gd name="connsiteY5" fmla="*/ 47625 h 152400"/>
                    <a:gd name="connsiteX6" fmla="*/ 209550 w 295275"/>
                    <a:gd name="connsiteY6" fmla="*/ 133350 h 152400"/>
                    <a:gd name="connsiteX7" fmla="*/ 295275 w 295275"/>
                    <a:gd name="connsiteY7" fmla="*/ 152400 h 152400"/>
                    <a:gd name="connsiteX0" fmla="*/ 0 w 277485"/>
                    <a:gd name="connsiteY0" fmla="*/ 152400 h 163073"/>
                    <a:gd name="connsiteX1" fmla="*/ 0 w 277485"/>
                    <a:gd name="connsiteY1" fmla="*/ 152400 h 163073"/>
                    <a:gd name="connsiteX2" fmla="*/ 66675 w 277485"/>
                    <a:gd name="connsiteY2" fmla="*/ 123825 h 163073"/>
                    <a:gd name="connsiteX3" fmla="*/ 38100 w 277485"/>
                    <a:gd name="connsiteY3" fmla="*/ 47625 h 163073"/>
                    <a:gd name="connsiteX4" fmla="*/ 142875 w 277485"/>
                    <a:gd name="connsiteY4" fmla="*/ 0 h 163073"/>
                    <a:gd name="connsiteX5" fmla="*/ 238125 w 277485"/>
                    <a:gd name="connsiteY5" fmla="*/ 47625 h 163073"/>
                    <a:gd name="connsiteX6" fmla="*/ 209550 w 277485"/>
                    <a:gd name="connsiteY6" fmla="*/ 133350 h 163073"/>
                    <a:gd name="connsiteX7" fmla="*/ 277485 w 277485"/>
                    <a:gd name="connsiteY7" fmla="*/ 163073 h 163073"/>
                    <a:gd name="connsiteX0" fmla="*/ 0 w 277485"/>
                    <a:gd name="connsiteY0" fmla="*/ 152400 h 163073"/>
                    <a:gd name="connsiteX1" fmla="*/ 21348 w 277485"/>
                    <a:gd name="connsiteY1" fmla="*/ 141726 h 163073"/>
                    <a:gd name="connsiteX2" fmla="*/ 66675 w 277485"/>
                    <a:gd name="connsiteY2" fmla="*/ 123825 h 163073"/>
                    <a:gd name="connsiteX3" fmla="*/ 38100 w 277485"/>
                    <a:gd name="connsiteY3" fmla="*/ 47625 h 163073"/>
                    <a:gd name="connsiteX4" fmla="*/ 142875 w 277485"/>
                    <a:gd name="connsiteY4" fmla="*/ 0 h 163073"/>
                    <a:gd name="connsiteX5" fmla="*/ 238125 w 277485"/>
                    <a:gd name="connsiteY5" fmla="*/ 47625 h 163073"/>
                    <a:gd name="connsiteX6" fmla="*/ 209550 w 277485"/>
                    <a:gd name="connsiteY6" fmla="*/ 133350 h 163073"/>
                    <a:gd name="connsiteX7" fmla="*/ 277485 w 277485"/>
                    <a:gd name="connsiteY7" fmla="*/ 163073 h 163073"/>
                    <a:gd name="connsiteX0" fmla="*/ 35654 w 256212"/>
                    <a:gd name="connsiteY0" fmla="*/ 163073 h 163073"/>
                    <a:gd name="connsiteX1" fmla="*/ 75 w 256212"/>
                    <a:gd name="connsiteY1" fmla="*/ 141726 h 163073"/>
                    <a:gd name="connsiteX2" fmla="*/ 45402 w 256212"/>
                    <a:gd name="connsiteY2" fmla="*/ 123825 h 163073"/>
                    <a:gd name="connsiteX3" fmla="*/ 16827 w 256212"/>
                    <a:gd name="connsiteY3" fmla="*/ 47625 h 163073"/>
                    <a:gd name="connsiteX4" fmla="*/ 121602 w 256212"/>
                    <a:gd name="connsiteY4" fmla="*/ 0 h 163073"/>
                    <a:gd name="connsiteX5" fmla="*/ 216852 w 256212"/>
                    <a:gd name="connsiteY5" fmla="*/ 47625 h 163073"/>
                    <a:gd name="connsiteX6" fmla="*/ 188277 w 256212"/>
                    <a:gd name="connsiteY6" fmla="*/ 133350 h 163073"/>
                    <a:gd name="connsiteX7" fmla="*/ 256212 w 256212"/>
                    <a:gd name="connsiteY7" fmla="*/ 163073 h 163073"/>
                    <a:gd name="connsiteX0" fmla="*/ 0 w 256137"/>
                    <a:gd name="connsiteY0" fmla="*/ 141726 h 163073"/>
                    <a:gd name="connsiteX1" fmla="*/ 45327 w 256137"/>
                    <a:gd name="connsiteY1" fmla="*/ 123825 h 163073"/>
                    <a:gd name="connsiteX2" fmla="*/ 16752 w 256137"/>
                    <a:gd name="connsiteY2" fmla="*/ 47625 h 163073"/>
                    <a:gd name="connsiteX3" fmla="*/ 121527 w 256137"/>
                    <a:gd name="connsiteY3" fmla="*/ 0 h 163073"/>
                    <a:gd name="connsiteX4" fmla="*/ 216777 w 256137"/>
                    <a:gd name="connsiteY4" fmla="*/ 47625 h 163073"/>
                    <a:gd name="connsiteX5" fmla="*/ 188202 w 256137"/>
                    <a:gd name="connsiteY5" fmla="*/ 133350 h 163073"/>
                    <a:gd name="connsiteX6" fmla="*/ 256137 w 256137"/>
                    <a:gd name="connsiteY6" fmla="*/ 163073 h 163073"/>
                    <a:gd name="connsiteX0" fmla="*/ 8153 w 239385"/>
                    <a:gd name="connsiteY0" fmla="*/ 152400 h 163073"/>
                    <a:gd name="connsiteX1" fmla="*/ 28575 w 239385"/>
                    <a:gd name="connsiteY1" fmla="*/ 123825 h 163073"/>
                    <a:gd name="connsiteX2" fmla="*/ 0 w 239385"/>
                    <a:gd name="connsiteY2" fmla="*/ 47625 h 163073"/>
                    <a:gd name="connsiteX3" fmla="*/ 104775 w 239385"/>
                    <a:gd name="connsiteY3" fmla="*/ 0 h 163073"/>
                    <a:gd name="connsiteX4" fmla="*/ 200025 w 239385"/>
                    <a:gd name="connsiteY4" fmla="*/ 47625 h 163073"/>
                    <a:gd name="connsiteX5" fmla="*/ 171450 w 239385"/>
                    <a:gd name="connsiteY5" fmla="*/ 133350 h 163073"/>
                    <a:gd name="connsiteX6" fmla="*/ 239385 w 239385"/>
                    <a:gd name="connsiteY6" fmla="*/ 163073 h 163073"/>
                    <a:gd name="connsiteX0" fmla="*/ 8153 w 239385"/>
                    <a:gd name="connsiteY0" fmla="*/ 152400 h 163073"/>
                    <a:gd name="connsiteX1" fmla="*/ 35719 w 239385"/>
                    <a:gd name="connsiteY1" fmla="*/ 138112 h 163073"/>
                    <a:gd name="connsiteX2" fmla="*/ 0 w 239385"/>
                    <a:gd name="connsiteY2" fmla="*/ 47625 h 163073"/>
                    <a:gd name="connsiteX3" fmla="*/ 104775 w 239385"/>
                    <a:gd name="connsiteY3" fmla="*/ 0 h 163073"/>
                    <a:gd name="connsiteX4" fmla="*/ 200025 w 239385"/>
                    <a:gd name="connsiteY4" fmla="*/ 47625 h 163073"/>
                    <a:gd name="connsiteX5" fmla="*/ 171450 w 239385"/>
                    <a:gd name="connsiteY5" fmla="*/ 133350 h 163073"/>
                    <a:gd name="connsiteX6" fmla="*/ 239385 w 239385"/>
                    <a:gd name="connsiteY6" fmla="*/ 163073 h 163073"/>
                    <a:gd name="connsiteX0" fmla="*/ 35719 w 239385"/>
                    <a:gd name="connsiteY0" fmla="*/ 138112 h 163073"/>
                    <a:gd name="connsiteX1" fmla="*/ 0 w 239385"/>
                    <a:gd name="connsiteY1" fmla="*/ 47625 h 163073"/>
                    <a:gd name="connsiteX2" fmla="*/ 104775 w 239385"/>
                    <a:gd name="connsiteY2" fmla="*/ 0 h 163073"/>
                    <a:gd name="connsiteX3" fmla="*/ 200025 w 239385"/>
                    <a:gd name="connsiteY3" fmla="*/ 47625 h 163073"/>
                    <a:gd name="connsiteX4" fmla="*/ 171450 w 239385"/>
                    <a:gd name="connsiteY4" fmla="*/ 133350 h 163073"/>
                    <a:gd name="connsiteX5" fmla="*/ 239385 w 239385"/>
                    <a:gd name="connsiteY5" fmla="*/ 163073 h 163073"/>
                    <a:gd name="connsiteX0" fmla="*/ 45244 w 239385"/>
                    <a:gd name="connsiteY0" fmla="*/ 138112 h 163073"/>
                    <a:gd name="connsiteX1" fmla="*/ 0 w 239385"/>
                    <a:gd name="connsiteY1" fmla="*/ 47625 h 163073"/>
                    <a:gd name="connsiteX2" fmla="*/ 104775 w 239385"/>
                    <a:gd name="connsiteY2" fmla="*/ 0 h 163073"/>
                    <a:gd name="connsiteX3" fmla="*/ 200025 w 239385"/>
                    <a:gd name="connsiteY3" fmla="*/ 47625 h 163073"/>
                    <a:gd name="connsiteX4" fmla="*/ 171450 w 239385"/>
                    <a:gd name="connsiteY4" fmla="*/ 133350 h 163073"/>
                    <a:gd name="connsiteX5" fmla="*/ 239385 w 239385"/>
                    <a:gd name="connsiteY5" fmla="*/ 163073 h 163073"/>
                    <a:gd name="connsiteX0" fmla="*/ 45244 w 200025"/>
                    <a:gd name="connsiteY0" fmla="*/ 138112 h 138112"/>
                    <a:gd name="connsiteX1" fmla="*/ 0 w 200025"/>
                    <a:gd name="connsiteY1" fmla="*/ 47625 h 138112"/>
                    <a:gd name="connsiteX2" fmla="*/ 104775 w 200025"/>
                    <a:gd name="connsiteY2" fmla="*/ 0 h 138112"/>
                    <a:gd name="connsiteX3" fmla="*/ 200025 w 200025"/>
                    <a:gd name="connsiteY3" fmla="*/ 47625 h 138112"/>
                    <a:gd name="connsiteX4" fmla="*/ 171450 w 200025"/>
                    <a:gd name="connsiteY4" fmla="*/ 133350 h 138112"/>
                    <a:gd name="connsiteX0" fmla="*/ 45244 w 200025"/>
                    <a:gd name="connsiteY0" fmla="*/ 138112 h 138112"/>
                    <a:gd name="connsiteX1" fmla="*/ 0 w 200025"/>
                    <a:gd name="connsiteY1" fmla="*/ 47625 h 138112"/>
                    <a:gd name="connsiteX2" fmla="*/ 104775 w 200025"/>
                    <a:gd name="connsiteY2" fmla="*/ 0 h 138112"/>
                    <a:gd name="connsiteX3" fmla="*/ 200025 w 200025"/>
                    <a:gd name="connsiteY3" fmla="*/ 47625 h 138112"/>
                    <a:gd name="connsiteX4" fmla="*/ 164306 w 200025"/>
                    <a:gd name="connsiteY4" fmla="*/ 135731 h 138112"/>
                    <a:gd name="connsiteX0" fmla="*/ 45244 w 200025"/>
                    <a:gd name="connsiteY0" fmla="*/ 150018 h 150018"/>
                    <a:gd name="connsiteX1" fmla="*/ 0 w 200025"/>
                    <a:gd name="connsiteY1" fmla="*/ 59531 h 150018"/>
                    <a:gd name="connsiteX2" fmla="*/ 107156 w 200025"/>
                    <a:gd name="connsiteY2" fmla="*/ 0 h 150018"/>
                    <a:gd name="connsiteX3" fmla="*/ 200025 w 200025"/>
                    <a:gd name="connsiteY3" fmla="*/ 59531 h 150018"/>
                    <a:gd name="connsiteX4" fmla="*/ 164306 w 200025"/>
                    <a:gd name="connsiteY4" fmla="*/ 147637 h 150018"/>
                    <a:gd name="connsiteX0" fmla="*/ 45244 w 216694"/>
                    <a:gd name="connsiteY0" fmla="*/ 150018 h 150018"/>
                    <a:gd name="connsiteX1" fmla="*/ 0 w 216694"/>
                    <a:gd name="connsiteY1" fmla="*/ 59531 h 150018"/>
                    <a:gd name="connsiteX2" fmla="*/ 107156 w 216694"/>
                    <a:gd name="connsiteY2" fmla="*/ 0 h 150018"/>
                    <a:gd name="connsiteX3" fmla="*/ 216694 w 216694"/>
                    <a:gd name="connsiteY3" fmla="*/ 80962 h 150018"/>
                    <a:gd name="connsiteX4" fmla="*/ 164306 w 216694"/>
                    <a:gd name="connsiteY4" fmla="*/ 147637 h 150018"/>
                    <a:gd name="connsiteX0" fmla="*/ 45244 w 226219"/>
                    <a:gd name="connsiteY0" fmla="*/ 150018 h 150018"/>
                    <a:gd name="connsiteX1" fmla="*/ 0 w 226219"/>
                    <a:gd name="connsiteY1" fmla="*/ 59531 h 150018"/>
                    <a:gd name="connsiteX2" fmla="*/ 107156 w 226219"/>
                    <a:gd name="connsiteY2" fmla="*/ 0 h 150018"/>
                    <a:gd name="connsiteX3" fmla="*/ 226219 w 226219"/>
                    <a:gd name="connsiteY3" fmla="*/ 83343 h 150018"/>
                    <a:gd name="connsiteX4" fmla="*/ 164306 w 226219"/>
                    <a:gd name="connsiteY4" fmla="*/ 147637 h 150018"/>
                    <a:gd name="connsiteX0" fmla="*/ 54769 w 235744"/>
                    <a:gd name="connsiteY0" fmla="*/ 150018 h 150018"/>
                    <a:gd name="connsiteX1" fmla="*/ 0 w 235744"/>
                    <a:gd name="connsiteY1" fmla="*/ 83343 h 150018"/>
                    <a:gd name="connsiteX2" fmla="*/ 116681 w 235744"/>
                    <a:gd name="connsiteY2" fmla="*/ 0 h 150018"/>
                    <a:gd name="connsiteX3" fmla="*/ 235744 w 235744"/>
                    <a:gd name="connsiteY3" fmla="*/ 83343 h 150018"/>
                    <a:gd name="connsiteX4" fmla="*/ 173831 w 235744"/>
                    <a:gd name="connsiteY4" fmla="*/ 147637 h 150018"/>
                    <a:gd name="connsiteX0" fmla="*/ 54769 w 235744"/>
                    <a:gd name="connsiteY0" fmla="*/ 150018 h 157162"/>
                    <a:gd name="connsiteX1" fmla="*/ 0 w 235744"/>
                    <a:gd name="connsiteY1" fmla="*/ 83343 h 157162"/>
                    <a:gd name="connsiteX2" fmla="*/ 116681 w 235744"/>
                    <a:gd name="connsiteY2" fmla="*/ 0 h 157162"/>
                    <a:gd name="connsiteX3" fmla="*/ 235744 w 235744"/>
                    <a:gd name="connsiteY3" fmla="*/ 83343 h 157162"/>
                    <a:gd name="connsiteX4" fmla="*/ 159544 w 235744"/>
                    <a:gd name="connsiteY4" fmla="*/ 157162 h 157162"/>
                    <a:gd name="connsiteX0" fmla="*/ 71438 w 235744"/>
                    <a:gd name="connsiteY0" fmla="*/ 157161 h 157162"/>
                    <a:gd name="connsiteX1" fmla="*/ 0 w 235744"/>
                    <a:gd name="connsiteY1" fmla="*/ 83343 h 157162"/>
                    <a:gd name="connsiteX2" fmla="*/ 116681 w 235744"/>
                    <a:gd name="connsiteY2" fmla="*/ 0 h 157162"/>
                    <a:gd name="connsiteX3" fmla="*/ 235744 w 235744"/>
                    <a:gd name="connsiteY3" fmla="*/ 83343 h 157162"/>
                    <a:gd name="connsiteX4" fmla="*/ 159544 w 235744"/>
                    <a:gd name="connsiteY4" fmla="*/ 157162 h 157162"/>
                    <a:gd name="connsiteX0" fmla="*/ 73820 w 235744"/>
                    <a:gd name="connsiteY0" fmla="*/ 157161 h 157162"/>
                    <a:gd name="connsiteX1" fmla="*/ 0 w 235744"/>
                    <a:gd name="connsiteY1" fmla="*/ 83343 h 157162"/>
                    <a:gd name="connsiteX2" fmla="*/ 116681 w 235744"/>
                    <a:gd name="connsiteY2" fmla="*/ 0 h 157162"/>
                    <a:gd name="connsiteX3" fmla="*/ 235744 w 235744"/>
                    <a:gd name="connsiteY3" fmla="*/ 83343 h 157162"/>
                    <a:gd name="connsiteX4" fmla="*/ 159544 w 235744"/>
                    <a:gd name="connsiteY4" fmla="*/ 157162 h 157162"/>
                    <a:gd name="connsiteX0" fmla="*/ 73820 w 195263"/>
                    <a:gd name="connsiteY0" fmla="*/ 157161 h 157162"/>
                    <a:gd name="connsiteX1" fmla="*/ 0 w 195263"/>
                    <a:gd name="connsiteY1" fmla="*/ 83343 h 157162"/>
                    <a:gd name="connsiteX2" fmla="*/ 116681 w 195263"/>
                    <a:gd name="connsiteY2" fmla="*/ 0 h 157162"/>
                    <a:gd name="connsiteX3" fmla="*/ 195263 w 195263"/>
                    <a:gd name="connsiteY3" fmla="*/ 78580 h 157162"/>
                    <a:gd name="connsiteX4" fmla="*/ 159544 w 195263"/>
                    <a:gd name="connsiteY4" fmla="*/ 157162 h 157162"/>
                    <a:gd name="connsiteX0" fmla="*/ 30958 w 152401"/>
                    <a:gd name="connsiteY0" fmla="*/ 157161 h 157162"/>
                    <a:gd name="connsiteX1" fmla="*/ 0 w 152401"/>
                    <a:gd name="connsiteY1" fmla="*/ 85724 h 157162"/>
                    <a:gd name="connsiteX2" fmla="*/ 73819 w 152401"/>
                    <a:gd name="connsiteY2" fmla="*/ 0 h 157162"/>
                    <a:gd name="connsiteX3" fmla="*/ 152401 w 152401"/>
                    <a:gd name="connsiteY3" fmla="*/ 78580 h 157162"/>
                    <a:gd name="connsiteX4" fmla="*/ 116682 w 152401"/>
                    <a:gd name="connsiteY4" fmla="*/ 157162 h 157162"/>
                    <a:gd name="connsiteX0" fmla="*/ 30958 w 152401"/>
                    <a:gd name="connsiteY0" fmla="*/ 154780 h 154781"/>
                    <a:gd name="connsiteX1" fmla="*/ 0 w 152401"/>
                    <a:gd name="connsiteY1" fmla="*/ 83343 h 154781"/>
                    <a:gd name="connsiteX2" fmla="*/ 76200 w 152401"/>
                    <a:gd name="connsiteY2" fmla="*/ 0 h 154781"/>
                    <a:gd name="connsiteX3" fmla="*/ 152401 w 152401"/>
                    <a:gd name="connsiteY3" fmla="*/ 76199 h 154781"/>
                    <a:gd name="connsiteX4" fmla="*/ 116682 w 152401"/>
                    <a:gd name="connsiteY4" fmla="*/ 154781 h 154781"/>
                    <a:gd name="connsiteX0" fmla="*/ 26195 w 147638"/>
                    <a:gd name="connsiteY0" fmla="*/ 154780 h 154781"/>
                    <a:gd name="connsiteX1" fmla="*/ 0 w 147638"/>
                    <a:gd name="connsiteY1" fmla="*/ 76199 h 154781"/>
                    <a:gd name="connsiteX2" fmla="*/ 71437 w 147638"/>
                    <a:gd name="connsiteY2" fmla="*/ 0 h 154781"/>
                    <a:gd name="connsiteX3" fmla="*/ 147638 w 147638"/>
                    <a:gd name="connsiteY3" fmla="*/ 76199 h 154781"/>
                    <a:gd name="connsiteX4" fmla="*/ 111919 w 147638"/>
                    <a:gd name="connsiteY4" fmla="*/ 154781 h 154781"/>
                    <a:gd name="connsiteX0" fmla="*/ 28576 w 150019"/>
                    <a:gd name="connsiteY0" fmla="*/ 154780 h 154781"/>
                    <a:gd name="connsiteX1" fmla="*/ 0 w 150019"/>
                    <a:gd name="connsiteY1" fmla="*/ 76199 h 154781"/>
                    <a:gd name="connsiteX2" fmla="*/ 73818 w 150019"/>
                    <a:gd name="connsiteY2" fmla="*/ 0 h 154781"/>
                    <a:gd name="connsiteX3" fmla="*/ 150019 w 150019"/>
                    <a:gd name="connsiteY3" fmla="*/ 76199 h 154781"/>
                    <a:gd name="connsiteX4" fmla="*/ 114300 w 150019"/>
                    <a:gd name="connsiteY4" fmla="*/ 154781 h 154781"/>
                    <a:gd name="connsiteX0" fmla="*/ 30957 w 152400"/>
                    <a:gd name="connsiteY0" fmla="*/ 154780 h 154781"/>
                    <a:gd name="connsiteX1" fmla="*/ 0 w 152400"/>
                    <a:gd name="connsiteY1" fmla="*/ 78580 h 154781"/>
                    <a:gd name="connsiteX2" fmla="*/ 76199 w 152400"/>
                    <a:gd name="connsiteY2" fmla="*/ 0 h 154781"/>
                    <a:gd name="connsiteX3" fmla="*/ 152400 w 152400"/>
                    <a:gd name="connsiteY3" fmla="*/ 76199 h 154781"/>
                    <a:gd name="connsiteX4" fmla="*/ 116681 w 152400"/>
                    <a:gd name="connsiteY4" fmla="*/ 154781 h 154781"/>
                    <a:gd name="connsiteX0" fmla="*/ 35719 w 157162"/>
                    <a:gd name="connsiteY0" fmla="*/ 154780 h 154781"/>
                    <a:gd name="connsiteX1" fmla="*/ 0 w 157162"/>
                    <a:gd name="connsiteY1" fmla="*/ 78580 h 154781"/>
                    <a:gd name="connsiteX2" fmla="*/ 80961 w 157162"/>
                    <a:gd name="connsiteY2" fmla="*/ 0 h 154781"/>
                    <a:gd name="connsiteX3" fmla="*/ 157162 w 157162"/>
                    <a:gd name="connsiteY3" fmla="*/ 76199 h 154781"/>
                    <a:gd name="connsiteX4" fmla="*/ 121443 w 157162"/>
                    <a:gd name="connsiteY4" fmla="*/ 154781 h 154781"/>
                    <a:gd name="connsiteX0" fmla="*/ 28576 w 150019"/>
                    <a:gd name="connsiteY0" fmla="*/ 154780 h 154781"/>
                    <a:gd name="connsiteX1" fmla="*/ 0 w 150019"/>
                    <a:gd name="connsiteY1" fmla="*/ 78580 h 154781"/>
                    <a:gd name="connsiteX2" fmla="*/ 73818 w 150019"/>
                    <a:gd name="connsiteY2" fmla="*/ 0 h 154781"/>
                    <a:gd name="connsiteX3" fmla="*/ 150019 w 150019"/>
                    <a:gd name="connsiteY3" fmla="*/ 76199 h 154781"/>
                    <a:gd name="connsiteX4" fmla="*/ 114300 w 150019"/>
                    <a:gd name="connsiteY4" fmla="*/ 154781 h 154781"/>
                    <a:gd name="connsiteX0" fmla="*/ 28576 w 150019"/>
                    <a:gd name="connsiteY0" fmla="*/ 154780 h 154781"/>
                    <a:gd name="connsiteX1" fmla="*/ 0 w 150019"/>
                    <a:gd name="connsiteY1" fmla="*/ 80962 h 154781"/>
                    <a:gd name="connsiteX2" fmla="*/ 73818 w 150019"/>
                    <a:gd name="connsiteY2" fmla="*/ 0 h 154781"/>
                    <a:gd name="connsiteX3" fmla="*/ 150019 w 150019"/>
                    <a:gd name="connsiteY3" fmla="*/ 76199 h 154781"/>
                    <a:gd name="connsiteX4" fmla="*/ 114300 w 150019"/>
                    <a:gd name="connsiteY4" fmla="*/ 154781 h 154781"/>
                    <a:gd name="connsiteX0" fmla="*/ 28576 w 150019"/>
                    <a:gd name="connsiteY0" fmla="*/ 154780 h 154781"/>
                    <a:gd name="connsiteX1" fmla="*/ 0 w 150019"/>
                    <a:gd name="connsiteY1" fmla="*/ 73818 h 154781"/>
                    <a:gd name="connsiteX2" fmla="*/ 73818 w 150019"/>
                    <a:gd name="connsiteY2" fmla="*/ 0 h 154781"/>
                    <a:gd name="connsiteX3" fmla="*/ 150019 w 150019"/>
                    <a:gd name="connsiteY3" fmla="*/ 76199 h 154781"/>
                    <a:gd name="connsiteX4" fmla="*/ 114300 w 150019"/>
                    <a:gd name="connsiteY4" fmla="*/ 154781 h 154781"/>
                    <a:gd name="connsiteX0" fmla="*/ 30958 w 152401"/>
                    <a:gd name="connsiteY0" fmla="*/ 154780 h 154781"/>
                    <a:gd name="connsiteX1" fmla="*/ 0 w 152401"/>
                    <a:gd name="connsiteY1" fmla="*/ 73818 h 154781"/>
                    <a:gd name="connsiteX2" fmla="*/ 76200 w 152401"/>
                    <a:gd name="connsiteY2" fmla="*/ 0 h 154781"/>
                    <a:gd name="connsiteX3" fmla="*/ 152401 w 152401"/>
                    <a:gd name="connsiteY3" fmla="*/ 76199 h 154781"/>
                    <a:gd name="connsiteX4" fmla="*/ 116682 w 152401"/>
                    <a:gd name="connsiteY4" fmla="*/ 154781 h 154781"/>
                    <a:gd name="connsiteX0" fmla="*/ 30958 w 152401"/>
                    <a:gd name="connsiteY0" fmla="*/ 154780 h 154781"/>
                    <a:gd name="connsiteX1" fmla="*/ 0 w 152401"/>
                    <a:gd name="connsiteY1" fmla="*/ 73818 h 154781"/>
                    <a:gd name="connsiteX2" fmla="*/ 76200 w 152401"/>
                    <a:gd name="connsiteY2" fmla="*/ 0 h 154781"/>
                    <a:gd name="connsiteX3" fmla="*/ 152401 w 152401"/>
                    <a:gd name="connsiteY3" fmla="*/ 76199 h 154781"/>
                    <a:gd name="connsiteX4" fmla="*/ 116682 w 152401"/>
                    <a:gd name="connsiteY4" fmla="*/ 154781 h 154781"/>
                    <a:gd name="connsiteX0" fmla="*/ 33339 w 154782"/>
                    <a:gd name="connsiteY0" fmla="*/ 154780 h 154781"/>
                    <a:gd name="connsiteX1" fmla="*/ 0 w 154782"/>
                    <a:gd name="connsiteY1" fmla="*/ 78580 h 154781"/>
                    <a:gd name="connsiteX2" fmla="*/ 78581 w 154782"/>
                    <a:gd name="connsiteY2" fmla="*/ 0 h 154781"/>
                    <a:gd name="connsiteX3" fmla="*/ 154782 w 154782"/>
                    <a:gd name="connsiteY3" fmla="*/ 76199 h 154781"/>
                    <a:gd name="connsiteX4" fmla="*/ 119063 w 154782"/>
                    <a:gd name="connsiteY4" fmla="*/ 154781 h 154781"/>
                    <a:gd name="connsiteX0" fmla="*/ 28576 w 150019"/>
                    <a:gd name="connsiteY0" fmla="*/ 154780 h 154781"/>
                    <a:gd name="connsiteX1" fmla="*/ 0 w 150019"/>
                    <a:gd name="connsiteY1" fmla="*/ 76199 h 154781"/>
                    <a:gd name="connsiteX2" fmla="*/ 73818 w 150019"/>
                    <a:gd name="connsiteY2" fmla="*/ 0 h 154781"/>
                    <a:gd name="connsiteX3" fmla="*/ 150019 w 150019"/>
                    <a:gd name="connsiteY3" fmla="*/ 76199 h 154781"/>
                    <a:gd name="connsiteX4" fmla="*/ 114300 w 150019"/>
                    <a:gd name="connsiteY4" fmla="*/ 154781 h 154781"/>
                    <a:gd name="connsiteX0" fmla="*/ 30958 w 152401"/>
                    <a:gd name="connsiteY0" fmla="*/ 154780 h 154781"/>
                    <a:gd name="connsiteX1" fmla="*/ 0 w 152401"/>
                    <a:gd name="connsiteY1" fmla="*/ 73818 h 154781"/>
                    <a:gd name="connsiteX2" fmla="*/ 76200 w 152401"/>
                    <a:gd name="connsiteY2" fmla="*/ 0 h 154781"/>
                    <a:gd name="connsiteX3" fmla="*/ 152401 w 152401"/>
                    <a:gd name="connsiteY3" fmla="*/ 76199 h 154781"/>
                    <a:gd name="connsiteX4" fmla="*/ 116682 w 152401"/>
                    <a:gd name="connsiteY4" fmla="*/ 154781 h 154781"/>
                    <a:gd name="connsiteX0" fmla="*/ 30958 w 152401"/>
                    <a:gd name="connsiteY0" fmla="*/ 154780 h 154781"/>
                    <a:gd name="connsiteX1" fmla="*/ 0 w 152401"/>
                    <a:gd name="connsiteY1" fmla="*/ 76199 h 154781"/>
                    <a:gd name="connsiteX2" fmla="*/ 76200 w 152401"/>
                    <a:gd name="connsiteY2" fmla="*/ 0 h 154781"/>
                    <a:gd name="connsiteX3" fmla="*/ 152401 w 152401"/>
                    <a:gd name="connsiteY3" fmla="*/ 76199 h 154781"/>
                    <a:gd name="connsiteX4" fmla="*/ 116682 w 152401"/>
                    <a:gd name="connsiteY4" fmla="*/ 154781 h 154781"/>
                    <a:gd name="connsiteX0" fmla="*/ 35721 w 152401"/>
                    <a:gd name="connsiteY0" fmla="*/ 150017 h 154781"/>
                    <a:gd name="connsiteX1" fmla="*/ 0 w 152401"/>
                    <a:gd name="connsiteY1" fmla="*/ 76199 h 154781"/>
                    <a:gd name="connsiteX2" fmla="*/ 76200 w 152401"/>
                    <a:gd name="connsiteY2" fmla="*/ 0 h 154781"/>
                    <a:gd name="connsiteX3" fmla="*/ 152401 w 152401"/>
                    <a:gd name="connsiteY3" fmla="*/ 76199 h 154781"/>
                    <a:gd name="connsiteX4" fmla="*/ 116682 w 152401"/>
                    <a:gd name="connsiteY4" fmla="*/ 154781 h 154781"/>
                    <a:gd name="connsiteX0" fmla="*/ 35721 w 152401"/>
                    <a:gd name="connsiteY0" fmla="*/ 150017 h 154781"/>
                    <a:gd name="connsiteX1" fmla="*/ 0 w 152401"/>
                    <a:gd name="connsiteY1" fmla="*/ 76199 h 154781"/>
                    <a:gd name="connsiteX2" fmla="*/ 76200 w 152401"/>
                    <a:gd name="connsiteY2" fmla="*/ 0 h 154781"/>
                    <a:gd name="connsiteX3" fmla="*/ 152401 w 152401"/>
                    <a:gd name="connsiteY3" fmla="*/ 76199 h 154781"/>
                    <a:gd name="connsiteX4" fmla="*/ 123826 w 152401"/>
                    <a:gd name="connsiteY4" fmla="*/ 154781 h 154781"/>
                    <a:gd name="connsiteX0" fmla="*/ 35721 w 152401"/>
                    <a:gd name="connsiteY0" fmla="*/ 150017 h 152400"/>
                    <a:gd name="connsiteX1" fmla="*/ 0 w 152401"/>
                    <a:gd name="connsiteY1" fmla="*/ 76199 h 152400"/>
                    <a:gd name="connsiteX2" fmla="*/ 76200 w 152401"/>
                    <a:gd name="connsiteY2" fmla="*/ 0 h 152400"/>
                    <a:gd name="connsiteX3" fmla="*/ 152401 w 152401"/>
                    <a:gd name="connsiteY3" fmla="*/ 76199 h 152400"/>
                    <a:gd name="connsiteX4" fmla="*/ 121445 w 152401"/>
                    <a:gd name="connsiteY4" fmla="*/ 152400 h 152400"/>
                    <a:gd name="connsiteX0" fmla="*/ 35721 w 152401"/>
                    <a:gd name="connsiteY0" fmla="*/ 150017 h 150017"/>
                    <a:gd name="connsiteX1" fmla="*/ 0 w 152401"/>
                    <a:gd name="connsiteY1" fmla="*/ 76199 h 150017"/>
                    <a:gd name="connsiteX2" fmla="*/ 76200 w 152401"/>
                    <a:gd name="connsiteY2" fmla="*/ 0 h 150017"/>
                    <a:gd name="connsiteX3" fmla="*/ 152401 w 152401"/>
                    <a:gd name="connsiteY3" fmla="*/ 76199 h 150017"/>
                    <a:gd name="connsiteX4" fmla="*/ 119064 w 152401"/>
                    <a:gd name="connsiteY4" fmla="*/ 147638 h 150017"/>
                    <a:gd name="connsiteX0" fmla="*/ 35721 w 152401"/>
                    <a:gd name="connsiteY0" fmla="*/ 150017 h 150020"/>
                    <a:gd name="connsiteX1" fmla="*/ 0 w 152401"/>
                    <a:gd name="connsiteY1" fmla="*/ 76199 h 150020"/>
                    <a:gd name="connsiteX2" fmla="*/ 76200 w 152401"/>
                    <a:gd name="connsiteY2" fmla="*/ 0 h 150020"/>
                    <a:gd name="connsiteX3" fmla="*/ 152401 w 152401"/>
                    <a:gd name="connsiteY3" fmla="*/ 76199 h 150020"/>
                    <a:gd name="connsiteX4" fmla="*/ 116682 w 152401"/>
                    <a:gd name="connsiteY4" fmla="*/ 150020 h 150020"/>
                    <a:gd name="connsiteX0" fmla="*/ 35721 w 152401"/>
                    <a:gd name="connsiteY0" fmla="*/ 150017 h 150020"/>
                    <a:gd name="connsiteX1" fmla="*/ 0 w 152401"/>
                    <a:gd name="connsiteY1" fmla="*/ 76199 h 150020"/>
                    <a:gd name="connsiteX2" fmla="*/ 76200 w 152401"/>
                    <a:gd name="connsiteY2" fmla="*/ 0 h 150020"/>
                    <a:gd name="connsiteX3" fmla="*/ 152401 w 152401"/>
                    <a:gd name="connsiteY3" fmla="*/ 76199 h 150020"/>
                    <a:gd name="connsiteX4" fmla="*/ 116682 w 152401"/>
                    <a:gd name="connsiteY4" fmla="*/ 150020 h 150020"/>
                    <a:gd name="connsiteX0" fmla="*/ 35721 w 152401"/>
                    <a:gd name="connsiteY0" fmla="*/ 150017 h 150020"/>
                    <a:gd name="connsiteX1" fmla="*/ 0 w 152401"/>
                    <a:gd name="connsiteY1" fmla="*/ 76199 h 150020"/>
                    <a:gd name="connsiteX2" fmla="*/ 76200 w 152401"/>
                    <a:gd name="connsiteY2" fmla="*/ 0 h 150020"/>
                    <a:gd name="connsiteX3" fmla="*/ 152401 w 152401"/>
                    <a:gd name="connsiteY3" fmla="*/ 76199 h 150020"/>
                    <a:gd name="connsiteX4" fmla="*/ 116682 w 152401"/>
                    <a:gd name="connsiteY4" fmla="*/ 150020 h 150020"/>
                    <a:gd name="connsiteX0" fmla="*/ 35721 w 152401"/>
                    <a:gd name="connsiteY0" fmla="*/ 150017 h 150020"/>
                    <a:gd name="connsiteX1" fmla="*/ 0 w 152401"/>
                    <a:gd name="connsiteY1" fmla="*/ 76199 h 150020"/>
                    <a:gd name="connsiteX2" fmla="*/ 76200 w 152401"/>
                    <a:gd name="connsiteY2" fmla="*/ 0 h 150020"/>
                    <a:gd name="connsiteX3" fmla="*/ 152401 w 152401"/>
                    <a:gd name="connsiteY3" fmla="*/ 76199 h 150020"/>
                    <a:gd name="connsiteX4" fmla="*/ 116682 w 152401"/>
                    <a:gd name="connsiteY4" fmla="*/ 150020 h 150020"/>
                    <a:gd name="connsiteX0" fmla="*/ 35721 w 152401"/>
                    <a:gd name="connsiteY0" fmla="*/ 150017 h 150020"/>
                    <a:gd name="connsiteX1" fmla="*/ 0 w 152401"/>
                    <a:gd name="connsiteY1" fmla="*/ 76199 h 150020"/>
                    <a:gd name="connsiteX2" fmla="*/ 76200 w 152401"/>
                    <a:gd name="connsiteY2" fmla="*/ 0 h 150020"/>
                    <a:gd name="connsiteX3" fmla="*/ 152401 w 152401"/>
                    <a:gd name="connsiteY3" fmla="*/ 76199 h 150020"/>
                    <a:gd name="connsiteX4" fmla="*/ 116682 w 152401"/>
                    <a:gd name="connsiteY4" fmla="*/ 150020 h 150020"/>
                    <a:gd name="connsiteX0" fmla="*/ 35721 w 153268"/>
                    <a:gd name="connsiteY0" fmla="*/ 150017 h 150020"/>
                    <a:gd name="connsiteX1" fmla="*/ 0 w 153268"/>
                    <a:gd name="connsiteY1" fmla="*/ 76199 h 150020"/>
                    <a:gd name="connsiteX2" fmla="*/ 76200 w 153268"/>
                    <a:gd name="connsiteY2" fmla="*/ 0 h 150020"/>
                    <a:gd name="connsiteX3" fmla="*/ 152401 w 153268"/>
                    <a:gd name="connsiteY3" fmla="*/ 76199 h 150020"/>
                    <a:gd name="connsiteX4" fmla="*/ 116682 w 153268"/>
                    <a:gd name="connsiteY4" fmla="*/ 150020 h 150020"/>
                    <a:gd name="connsiteX0" fmla="*/ 35721 w 153268"/>
                    <a:gd name="connsiteY0" fmla="*/ 150017 h 150020"/>
                    <a:gd name="connsiteX1" fmla="*/ 0 w 153268"/>
                    <a:gd name="connsiteY1" fmla="*/ 76199 h 150020"/>
                    <a:gd name="connsiteX2" fmla="*/ 76200 w 153268"/>
                    <a:gd name="connsiteY2" fmla="*/ 0 h 150020"/>
                    <a:gd name="connsiteX3" fmla="*/ 152401 w 153268"/>
                    <a:gd name="connsiteY3" fmla="*/ 76199 h 150020"/>
                    <a:gd name="connsiteX4" fmla="*/ 116682 w 153268"/>
                    <a:gd name="connsiteY4" fmla="*/ 150020 h 150020"/>
                    <a:gd name="connsiteX0" fmla="*/ 35721 w 153268"/>
                    <a:gd name="connsiteY0" fmla="*/ 150017 h 150020"/>
                    <a:gd name="connsiteX1" fmla="*/ 0 w 153268"/>
                    <a:gd name="connsiteY1" fmla="*/ 76199 h 150020"/>
                    <a:gd name="connsiteX2" fmla="*/ 76200 w 153268"/>
                    <a:gd name="connsiteY2" fmla="*/ 0 h 150020"/>
                    <a:gd name="connsiteX3" fmla="*/ 152401 w 153268"/>
                    <a:gd name="connsiteY3" fmla="*/ 76199 h 150020"/>
                    <a:gd name="connsiteX4" fmla="*/ 116682 w 153268"/>
                    <a:gd name="connsiteY4" fmla="*/ 150020 h 150020"/>
                    <a:gd name="connsiteX0" fmla="*/ 35721 w 153268"/>
                    <a:gd name="connsiteY0" fmla="*/ 150017 h 150020"/>
                    <a:gd name="connsiteX1" fmla="*/ 0 w 153268"/>
                    <a:gd name="connsiteY1" fmla="*/ 76199 h 150020"/>
                    <a:gd name="connsiteX2" fmla="*/ 76200 w 153268"/>
                    <a:gd name="connsiteY2" fmla="*/ 0 h 150020"/>
                    <a:gd name="connsiteX3" fmla="*/ 152401 w 153268"/>
                    <a:gd name="connsiteY3" fmla="*/ 76199 h 150020"/>
                    <a:gd name="connsiteX4" fmla="*/ 116682 w 153268"/>
                    <a:gd name="connsiteY4" fmla="*/ 150020 h 150020"/>
                    <a:gd name="connsiteX0" fmla="*/ 35721 w 153268"/>
                    <a:gd name="connsiteY0" fmla="*/ 150017 h 150020"/>
                    <a:gd name="connsiteX1" fmla="*/ 0 w 153268"/>
                    <a:gd name="connsiteY1" fmla="*/ 76199 h 150020"/>
                    <a:gd name="connsiteX2" fmla="*/ 76200 w 153268"/>
                    <a:gd name="connsiteY2" fmla="*/ 0 h 150020"/>
                    <a:gd name="connsiteX3" fmla="*/ 152401 w 153268"/>
                    <a:gd name="connsiteY3" fmla="*/ 76199 h 150020"/>
                    <a:gd name="connsiteX4" fmla="*/ 116682 w 153268"/>
                    <a:gd name="connsiteY4" fmla="*/ 150020 h 150020"/>
                    <a:gd name="connsiteX0" fmla="*/ 35721 w 153268"/>
                    <a:gd name="connsiteY0" fmla="*/ 150017 h 150020"/>
                    <a:gd name="connsiteX1" fmla="*/ 0 w 153268"/>
                    <a:gd name="connsiteY1" fmla="*/ 76199 h 150020"/>
                    <a:gd name="connsiteX2" fmla="*/ 76200 w 153268"/>
                    <a:gd name="connsiteY2" fmla="*/ 0 h 150020"/>
                    <a:gd name="connsiteX3" fmla="*/ 152401 w 153268"/>
                    <a:gd name="connsiteY3" fmla="*/ 76199 h 150020"/>
                    <a:gd name="connsiteX4" fmla="*/ 116682 w 153268"/>
                    <a:gd name="connsiteY4" fmla="*/ 150020 h 150020"/>
                    <a:gd name="connsiteX0" fmla="*/ 0 w 117547"/>
                    <a:gd name="connsiteY0" fmla="*/ 150017 h 150020"/>
                    <a:gd name="connsiteX1" fmla="*/ 40479 w 117547"/>
                    <a:gd name="connsiteY1" fmla="*/ 0 h 150020"/>
                    <a:gd name="connsiteX2" fmla="*/ 116680 w 117547"/>
                    <a:gd name="connsiteY2" fmla="*/ 76199 h 150020"/>
                    <a:gd name="connsiteX3" fmla="*/ 80961 w 117547"/>
                    <a:gd name="connsiteY3" fmla="*/ 150020 h 150020"/>
                    <a:gd name="connsiteX0" fmla="*/ 0 w 77068"/>
                    <a:gd name="connsiteY0" fmla="*/ 0 h 150020"/>
                    <a:gd name="connsiteX1" fmla="*/ 76201 w 77068"/>
                    <a:gd name="connsiteY1" fmla="*/ 76199 h 150020"/>
                    <a:gd name="connsiteX2" fmla="*/ 40482 w 77068"/>
                    <a:gd name="connsiteY2" fmla="*/ 150020 h 15002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77068" h="150020">
                      <a:moveTo>
                        <a:pt x="0" y="0"/>
                      </a:moveTo>
                      <a:cubicBezTo>
                        <a:pt x="77787" y="1588"/>
                        <a:pt x="79376" y="29368"/>
                        <a:pt x="76201" y="76199"/>
                      </a:cubicBezTo>
                      <a:cubicBezTo>
                        <a:pt x="71439" y="131762"/>
                        <a:pt x="52388" y="125413"/>
                        <a:pt x="40482" y="150020"/>
                      </a:cubicBezTo>
                    </a:path>
                  </a:pathLst>
                </a:custGeom>
                <a:noFill/>
                <a:ln w="25400">
                  <a:solidFill>
                    <a:srgbClr val="6969B6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CA" dirty="0"/>
                </a:p>
              </p:txBody>
            </p:sp>
          </p:grpSp>
          <p:grpSp>
            <p:nvGrpSpPr>
              <p:cNvPr id="41" name="Group 40"/>
              <p:cNvGrpSpPr/>
              <p:nvPr/>
            </p:nvGrpSpPr>
            <p:grpSpPr>
              <a:xfrm rot="17760000" flipH="1">
                <a:off x="677893" y="2198673"/>
                <a:ext cx="153024" cy="150020"/>
                <a:chOff x="534893" y="1981085"/>
                <a:chExt cx="153024" cy="150020"/>
              </a:xfrm>
            </p:grpSpPr>
            <p:sp>
              <p:nvSpPr>
                <p:cNvPr id="42" name="Freeform 41"/>
                <p:cNvSpPr/>
                <p:nvPr/>
              </p:nvSpPr>
              <p:spPr>
                <a:xfrm>
                  <a:off x="610849" y="1981085"/>
                  <a:ext cx="77068" cy="150020"/>
                </a:xfrm>
                <a:custGeom>
                  <a:avLst/>
                  <a:gdLst>
                    <a:gd name="connsiteX0" fmla="*/ 0 w 295275"/>
                    <a:gd name="connsiteY0" fmla="*/ 152400 h 152400"/>
                    <a:gd name="connsiteX1" fmla="*/ 0 w 295275"/>
                    <a:gd name="connsiteY1" fmla="*/ 152400 h 152400"/>
                    <a:gd name="connsiteX2" fmla="*/ 66675 w 295275"/>
                    <a:gd name="connsiteY2" fmla="*/ 123825 h 152400"/>
                    <a:gd name="connsiteX3" fmla="*/ 38100 w 295275"/>
                    <a:gd name="connsiteY3" fmla="*/ 47625 h 152400"/>
                    <a:gd name="connsiteX4" fmla="*/ 142875 w 295275"/>
                    <a:gd name="connsiteY4" fmla="*/ 0 h 152400"/>
                    <a:gd name="connsiteX5" fmla="*/ 238125 w 295275"/>
                    <a:gd name="connsiteY5" fmla="*/ 47625 h 152400"/>
                    <a:gd name="connsiteX6" fmla="*/ 209550 w 295275"/>
                    <a:gd name="connsiteY6" fmla="*/ 133350 h 152400"/>
                    <a:gd name="connsiteX7" fmla="*/ 295275 w 295275"/>
                    <a:gd name="connsiteY7" fmla="*/ 152400 h 152400"/>
                    <a:gd name="connsiteX0" fmla="*/ 0 w 277485"/>
                    <a:gd name="connsiteY0" fmla="*/ 152400 h 163073"/>
                    <a:gd name="connsiteX1" fmla="*/ 0 w 277485"/>
                    <a:gd name="connsiteY1" fmla="*/ 152400 h 163073"/>
                    <a:gd name="connsiteX2" fmla="*/ 66675 w 277485"/>
                    <a:gd name="connsiteY2" fmla="*/ 123825 h 163073"/>
                    <a:gd name="connsiteX3" fmla="*/ 38100 w 277485"/>
                    <a:gd name="connsiteY3" fmla="*/ 47625 h 163073"/>
                    <a:gd name="connsiteX4" fmla="*/ 142875 w 277485"/>
                    <a:gd name="connsiteY4" fmla="*/ 0 h 163073"/>
                    <a:gd name="connsiteX5" fmla="*/ 238125 w 277485"/>
                    <a:gd name="connsiteY5" fmla="*/ 47625 h 163073"/>
                    <a:gd name="connsiteX6" fmla="*/ 209550 w 277485"/>
                    <a:gd name="connsiteY6" fmla="*/ 133350 h 163073"/>
                    <a:gd name="connsiteX7" fmla="*/ 277485 w 277485"/>
                    <a:gd name="connsiteY7" fmla="*/ 163073 h 163073"/>
                    <a:gd name="connsiteX0" fmla="*/ 0 w 277485"/>
                    <a:gd name="connsiteY0" fmla="*/ 152400 h 163073"/>
                    <a:gd name="connsiteX1" fmla="*/ 21348 w 277485"/>
                    <a:gd name="connsiteY1" fmla="*/ 141726 h 163073"/>
                    <a:gd name="connsiteX2" fmla="*/ 66675 w 277485"/>
                    <a:gd name="connsiteY2" fmla="*/ 123825 h 163073"/>
                    <a:gd name="connsiteX3" fmla="*/ 38100 w 277485"/>
                    <a:gd name="connsiteY3" fmla="*/ 47625 h 163073"/>
                    <a:gd name="connsiteX4" fmla="*/ 142875 w 277485"/>
                    <a:gd name="connsiteY4" fmla="*/ 0 h 163073"/>
                    <a:gd name="connsiteX5" fmla="*/ 238125 w 277485"/>
                    <a:gd name="connsiteY5" fmla="*/ 47625 h 163073"/>
                    <a:gd name="connsiteX6" fmla="*/ 209550 w 277485"/>
                    <a:gd name="connsiteY6" fmla="*/ 133350 h 163073"/>
                    <a:gd name="connsiteX7" fmla="*/ 277485 w 277485"/>
                    <a:gd name="connsiteY7" fmla="*/ 163073 h 163073"/>
                    <a:gd name="connsiteX0" fmla="*/ 35654 w 256212"/>
                    <a:gd name="connsiteY0" fmla="*/ 163073 h 163073"/>
                    <a:gd name="connsiteX1" fmla="*/ 75 w 256212"/>
                    <a:gd name="connsiteY1" fmla="*/ 141726 h 163073"/>
                    <a:gd name="connsiteX2" fmla="*/ 45402 w 256212"/>
                    <a:gd name="connsiteY2" fmla="*/ 123825 h 163073"/>
                    <a:gd name="connsiteX3" fmla="*/ 16827 w 256212"/>
                    <a:gd name="connsiteY3" fmla="*/ 47625 h 163073"/>
                    <a:gd name="connsiteX4" fmla="*/ 121602 w 256212"/>
                    <a:gd name="connsiteY4" fmla="*/ 0 h 163073"/>
                    <a:gd name="connsiteX5" fmla="*/ 216852 w 256212"/>
                    <a:gd name="connsiteY5" fmla="*/ 47625 h 163073"/>
                    <a:gd name="connsiteX6" fmla="*/ 188277 w 256212"/>
                    <a:gd name="connsiteY6" fmla="*/ 133350 h 163073"/>
                    <a:gd name="connsiteX7" fmla="*/ 256212 w 256212"/>
                    <a:gd name="connsiteY7" fmla="*/ 163073 h 163073"/>
                    <a:gd name="connsiteX0" fmla="*/ 0 w 256137"/>
                    <a:gd name="connsiteY0" fmla="*/ 141726 h 163073"/>
                    <a:gd name="connsiteX1" fmla="*/ 45327 w 256137"/>
                    <a:gd name="connsiteY1" fmla="*/ 123825 h 163073"/>
                    <a:gd name="connsiteX2" fmla="*/ 16752 w 256137"/>
                    <a:gd name="connsiteY2" fmla="*/ 47625 h 163073"/>
                    <a:gd name="connsiteX3" fmla="*/ 121527 w 256137"/>
                    <a:gd name="connsiteY3" fmla="*/ 0 h 163073"/>
                    <a:gd name="connsiteX4" fmla="*/ 216777 w 256137"/>
                    <a:gd name="connsiteY4" fmla="*/ 47625 h 163073"/>
                    <a:gd name="connsiteX5" fmla="*/ 188202 w 256137"/>
                    <a:gd name="connsiteY5" fmla="*/ 133350 h 163073"/>
                    <a:gd name="connsiteX6" fmla="*/ 256137 w 256137"/>
                    <a:gd name="connsiteY6" fmla="*/ 163073 h 163073"/>
                    <a:gd name="connsiteX0" fmla="*/ 8153 w 239385"/>
                    <a:gd name="connsiteY0" fmla="*/ 152400 h 163073"/>
                    <a:gd name="connsiteX1" fmla="*/ 28575 w 239385"/>
                    <a:gd name="connsiteY1" fmla="*/ 123825 h 163073"/>
                    <a:gd name="connsiteX2" fmla="*/ 0 w 239385"/>
                    <a:gd name="connsiteY2" fmla="*/ 47625 h 163073"/>
                    <a:gd name="connsiteX3" fmla="*/ 104775 w 239385"/>
                    <a:gd name="connsiteY3" fmla="*/ 0 h 163073"/>
                    <a:gd name="connsiteX4" fmla="*/ 200025 w 239385"/>
                    <a:gd name="connsiteY4" fmla="*/ 47625 h 163073"/>
                    <a:gd name="connsiteX5" fmla="*/ 171450 w 239385"/>
                    <a:gd name="connsiteY5" fmla="*/ 133350 h 163073"/>
                    <a:gd name="connsiteX6" fmla="*/ 239385 w 239385"/>
                    <a:gd name="connsiteY6" fmla="*/ 163073 h 163073"/>
                    <a:gd name="connsiteX0" fmla="*/ 8153 w 239385"/>
                    <a:gd name="connsiteY0" fmla="*/ 152400 h 163073"/>
                    <a:gd name="connsiteX1" fmla="*/ 35719 w 239385"/>
                    <a:gd name="connsiteY1" fmla="*/ 138112 h 163073"/>
                    <a:gd name="connsiteX2" fmla="*/ 0 w 239385"/>
                    <a:gd name="connsiteY2" fmla="*/ 47625 h 163073"/>
                    <a:gd name="connsiteX3" fmla="*/ 104775 w 239385"/>
                    <a:gd name="connsiteY3" fmla="*/ 0 h 163073"/>
                    <a:gd name="connsiteX4" fmla="*/ 200025 w 239385"/>
                    <a:gd name="connsiteY4" fmla="*/ 47625 h 163073"/>
                    <a:gd name="connsiteX5" fmla="*/ 171450 w 239385"/>
                    <a:gd name="connsiteY5" fmla="*/ 133350 h 163073"/>
                    <a:gd name="connsiteX6" fmla="*/ 239385 w 239385"/>
                    <a:gd name="connsiteY6" fmla="*/ 163073 h 163073"/>
                    <a:gd name="connsiteX0" fmla="*/ 35719 w 239385"/>
                    <a:gd name="connsiteY0" fmla="*/ 138112 h 163073"/>
                    <a:gd name="connsiteX1" fmla="*/ 0 w 239385"/>
                    <a:gd name="connsiteY1" fmla="*/ 47625 h 163073"/>
                    <a:gd name="connsiteX2" fmla="*/ 104775 w 239385"/>
                    <a:gd name="connsiteY2" fmla="*/ 0 h 163073"/>
                    <a:gd name="connsiteX3" fmla="*/ 200025 w 239385"/>
                    <a:gd name="connsiteY3" fmla="*/ 47625 h 163073"/>
                    <a:gd name="connsiteX4" fmla="*/ 171450 w 239385"/>
                    <a:gd name="connsiteY4" fmla="*/ 133350 h 163073"/>
                    <a:gd name="connsiteX5" fmla="*/ 239385 w 239385"/>
                    <a:gd name="connsiteY5" fmla="*/ 163073 h 163073"/>
                    <a:gd name="connsiteX0" fmla="*/ 45244 w 239385"/>
                    <a:gd name="connsiteY0" fmla="*/ 138112 h 163073"/>
                    <a:gd name="connsiteX1" fmla="*/ 0 w 239385"/>
                    <a:gd name="connsiteY1" fmla="*/ 47625 h 163073"/>
                    <a:gd name="connsiteX2" fmla="*/ 104775 w 239385"/>
                    <a:gd name="connsiteY2" fmla="*/ 0 h 163073"/>
                    <a:gd name="connsiteX3" fmla="*/ 200025 w 239385"/>
                    <a:gd name="connsiteY3" fmla="*/ 47625 h 163073"/>
                    <a:gd name="connsiteX4" fmla="*/ 171450 w 239385"/>
                    <a:gd name="connsiteY4" fmla="*/ 133350 h 163073"/>
                    <a:gd name="connsiteX5" fmla="*/ 239385 w 239385"/>
                    <a:gd name="connsiteY5" fmla="*/ 163073 h 163073"/>
                    <a:gd name="connsiteX0" fmla="*/ 45244 w 200025"/>
                    <a:gd name="connsiteY0" fmla="*/ 138112 h 138112"/>
                    <a:gd name="connsiteX1" fmla="*/ 0 w 200025"/>
                    <a:gd name="connsiteY1" fmla="*/ 47625 h 138112"/>
                    <a:gd name="connsiteX2" fmla="*/ 104775 w 200025"/>
                    <a:gd name="connsiteY2" fmla="*/ 0 h 138112"/>
                    <a:gd name="connsiteX3" fmla="*/ 200025 w 200025"/>
                    <a:gd name="connsiteY3" fmla="*/ 47625 h 138112"/>
                    <a:gd name="connsiteX4" fmla="*/ 171450 w 200025"/>
                    <a:gd name="connsiteY4" fmla="*/ 133350 h 138112"/>
                    <a:gd name="connsiteX0" fmla="*/ 45244 w 200025"/>
                    <a:gd name="connsiteY0" fmla="*/ 138112 h 138112"/>
                    <a:gd name="connsiteX1" fmla="*/ 0 w 200025"/>
                    <a:gd name="connsiteY1" fmla="*/ 47625 h 138112"/>
                    <a:gd name="connsiteX2" fmla="*/ 104775 w 200025"/>
                    <a:gd name="connsiteY2" fmla="*/ 0 h 138112"/>
                    <a:gd name="connsiteX3" fmla="*/ 200025 w 200025"/>
                    <a:gd name="connsiteY3" fmla="*/ 47625 h 138112"/>
                    <a:gd name="connsiteX4" fmla="*/ 164306 w 200025"/>
                    <a:gd name="connsiteY4" fmla="*/ 135731 h 138112"/>
                    <a:gd name="connsiteX0" fmla="*/ 45244 w 200025"/>
                    <a:gd name="connsiteY0" fmla="*/ 150018 h 150018"/>
                    <a:gd name="connsiteX1" fmla="*/ 0 w 200025"/>
                    <a:gd name="connsiteY1" fmla="*/ 59531 h 150018"/>
                    <a:gd name="connsiteX2" fmla="*/ 107156 w 200025"/>
                    <a:gd name="connsiteY2" fmla="*/ 0 h 150018"/>
                    <a:gd name="connsiteX3" fmla="*/ 200025 w 200025"/>
                    <a:gd name="connsiteY3" fmla="*/ 59531 h 150018"/>
                    <a:gd name="connsiteX4" fmla="*/ 164306 w 200025"/>
                    <a:gd name="connsiteY4" fmla="*/ 147637 h 150018"/>
                    <a:gd name="connsiteX0" fmla="*/ 45244 w 216694"/>
                    <a:gd name="connsiteY0" fmla="*/ 150018 h 150018"/>
                    <a:gd name="connsiteX1" fmla="*/ 0 w 216694"/>
                    <a:gd name="connsiteY1" fmla="*/ 59531 h 150018"/>
                    <a:gd name="connsiteX2" fmla="*/ 107156 w 216694"/>
                    <a:gd name="connsiteY2" fmla="*/ 0 h 150018"/>
                    <a:gd name="connsiteX3" fmla="*/ 216694 w 216694"/>
                    <a:gd name="connsiteY3" fmla="*/ 80962 h 150018"/>
                    <a:gd name="connsiteX4" fmla="*/ 164306 w 216694"/>
                    <a:gd name="connsiteY4" fmla="*/ 147637 h 150018"/>
                    <a:gd name="connsiteX0" fmla="*/ 45244 w 226219"/>
                    <a:gd name="connsiteY0" fmla="*/ 150018 h 150018"/>
                    <a:gd name="connsiteX1" fmla="*/ 0 w 226219"/>
                    <a:gd name="connsiteY1" fmla="*/ 59531 h 150018"/>
                    <a:gd name="connsiteX2" fmla="*/ 107156 w 226219"/>
                    <a:gd name="connsiteY2" fmla="*/ 0 h 150018"/>
                    <a:gd name="connsiteX3" fmla="*/ 226219 w 226219"/>
                    <a:gd name="connsiteY3" fmla="*/ 83343 h 150018"/>
                    <a:gd name="connsiteX4" fmla="*/ 164306 w 226219"/>
                    <a:gd name="connsiteY4" fmla="*/ 147637 h 150018"/>
                    <a:gd name="connsiteX0" fmla="*/ 54769 w 235744"/>
                    <a:gd name="connsiteY0" fmla="*/ 150018 h 150018"/>
                    <a:gd name="connsiteX1" fmla="*/ 0 w 235744"/>
                    <a:gd name="connsiteY1" fmla="*/ 83343 h 150018"/>
                    <a:gd name="connsiteX2" fmla="*/ 116681 w 235744"/>
                    <a:gd name="connsiteY2" fmla="*/ 0 h 150018"/>
                    <a:gd name="connsiteX3" fmla="*/ 235744 w 235744"/>
                    <a:gd name="connsiteY3" fmla="*/ 83343 h 150018"/>
                    <a:gd name="connsiteX4" fmla="*/ 173831 w 235744"/>
                    <a:gd name="connsiteY4" fmla="*/ 147637 h 150018"/>
                    <a:gd name="connsiteX0" fmla="*/ 54769 w 235744"/>
                    <a:gd name="connsiteY0" fmla="*/ 150018 h 157162"/>
                    <a:gd name="connsiteX1" fmla="*/ 0 w 235744"/>
                    <a:gd name="connsiteY1" fmla="*/ 83343 h 157162"/>
                    <a:gd name="connsiteX2" fmla="*/ 116681 w 235744"/>
                    <a:gd name="connsiteY2" fmla="*/ 0 h 157162"/>
                    <a:gd name="connsiteX3" fmla="*/ 235744 w 235744"/>
                    <a:gd name="connsiteY3" fmla="*/ 83343 h 157162"/>
                    <a:gd name="connsiteX4" fmla="*/ 159544 w 235744"/>
                    <a:gd name="connsiteY4" fmla="*/ 157162 h 157162"/>
                    <a:gd name="connsiteX0" fmla="*/ 71438 w 235744"/>
                    <a:gd name="connsiteY0" fmla="*/ 157161 h 157162"/>
                    <a:gd name="connsiteX1" fmla="*/ 0 w 235744"/>
                    <a:gd name="connsiteY1" fmla="*/ 83343 h 157162"/>
                    <a:gd name="connsiteX2" fmla="*/ 116681 w 235744"/>
                    <a:gd name="connsiteY2" fmla="*/ 0 h 157162"/>
                    <a:gd name="connsiteX3" fmla="*/ 235744 w 235744"/>
                    <a:gd name="connsiteY3" fmla="*/ 83343 h 157162"/>
                    <a:gd name="connsiteX4" fmla="*/ 159544 w 235744"/>
                    <a:gd name="connsiteY4" fmla="*/ 157162 h 157162"/>
                    <a:gd name="connsiteX0" fmla="*/ 73820 w 235744"/>
                    <a:gd name="connsiteY0" fmla="*/ 157161 h 157162"/>
                    <a:gd name="connsiteX1" fmla="*/ 0 w 235744"/>
                    <a:gd name="connsiteY1" fmla="*/ 83343 h 157162"/>
                    <a:gd name="connsiteX2" fmla="*/ 116681 w 235744"/>
                    <a:gd name="connsiteY2" fmla="*/ 0 h 157162"/>
                    <a:gd name="connsiteX3" fmla="*/ 235744 w 235744"/>
                    <a:gd name="connsiteY3" fmla="*/ 83343 h 157162"/>
                    <a:gd name="connsiteX4" fmla="*/ 159544 w 235744"/>
                    <a:gd name="connsiteY4" fmla="*/ 157162 h 157162"/>
                    <a:gd name="connsiteX0" fmla="*/ 73820 w 195263"/>
                    <a:gd name="connsiteY0" fmla="*/ 157161 h 157162"/>
                    <a:gd name="connsiteX1" fmla="*/ 0 w 195263"/>
                    <a:gd name="connsiteY1" fmla="*/ 83343 h 157162"/>
                    <a:gd name="connsiteX2" fmla="*/ 116681 w 195263"/>
                    <a:gd name="connsiteY2" fmla="*/ 0 h 157162"/>
                    <a:gd name="connsiteX3" fmla="*/ 195263 w 195263"/>
                    <a:gd name="connsiteY3" fmla="*/ 78580 h 157162"/>
                    <a:gd name="connsiteX4" fmla="*/ 159544 w 195263"/>
                    <a:gd name="connsiteY4" fmla="*/ 157162 h 157162"/>
                    <a:gd name="connsiteX0" fmla="*/ 30958 w 152401"/>
                    <a:gd name="connsiteY0" fmla="*/ 157161 h 157162"/>
                    <a:gd name="connsiteX1" fmla="*/ 0 w 152401"/>
                    <a:gd name="connsiteY1" fmla="*/ 85724 h 157162"/>
                    <a:gd name="connsiteX2" fmla="*/ 73819 w 152401"/>
                    <a:gd name="connsiteY2" fmla="*/ 0 h 157162"/>
                    <a:gd name="connsiteX3" fmla="*/ 152401 w 152401"/>
                    <a:gd name="connsiteY3" fmla="*/ 78580 h 157162"/>
                    <a:gd name="connsiteX4" fmla="*/ 116682 w 152401"/>
                    <a:gd name="connsiteY4" fmla="*/ 157162 h 157162"/>
                    <a:gd name="connsiteX0" fmla="*/ 30958 w 152401"/>
                    <a:gd name="connsiteY0" fmla="*/ 154780 h 154781"/>
                    <a:gd name="connsiteX1" fmla="*/ 0 w 152401"/>
                    <a:gd name="connsiteY1" fmla="*/ 83343 h 154781"/>
                    <a:gd name="connsiteX2" fmla="*/ 76200 w 152401"/>
                    <a:gd name="connsiteY2" fmla="*/ 0 h 154781"/>
                    <a:gd name="connsiteX3" fmla="*/ 152401 w 152401"/>
                    <a:gd name="connsiteY3" fmla="*/ 76199 h 154781"/>
                    <a:gd name="connsiteX4" fmla="*/ 116682 w 152401"/>
                    <a:gd name="connsiteY4" fmla="*/ 154781 h 154781"/>
                    <a:gd name="connsiteX0" fmla="*/ 26195 w 147638"/>
                    <a:gd name="connsiteY0" fmla="*/ 154780 h 154781"/>
                    <a:gd name="connsiteX1" fmla="*/ 0 w 147638"/>
                    <a:gd name="connsiteY1" fmla="*/ 76199 h 154781"/>
                    <a:gd name="connsiteX2" fmla="*/ 71437 w 147638"/>
                    <a:gd name="connsiteY2" fmla="*/ 0 h 154781"/>
                    <a:gd name="connsiteX3" fmla="*/ 147638 w 147638"/>
                    <a:gd name="connsiteY3" fmla="*/ 76199 h 154781"/>
                    <a:gd name="connsiteX4" fmla="*/ 111919 w 147638"/>
                    <a:gd name="connsiteY4" fmla="*/ 154781 h 154781"/>
                    <a:gd name="connsiteX0" fmla="*/ 28576 w 150019"/>
                    <a:gd name="connsiteY0" fmla="*/ 154780 h 154781"/>
                    <a:gd name="connsiteX1" fmla="*/ 0 w 150019"/>
                    <a:gd name="connsiteY1" fmla="*/ 76199 h 154781"/>
                    <a:gd name="connsiteX2" fmla="*/ 73818 w 150019"/>
                    <a:gd name="connsiteY2" fmla="*/ 0 h 154781"/>
                    <a:gd name="connsiteX3" fmla="*/ 150019 w 150019"/>
                    <a:gd name="connsiteY3" fmla="*/ 76199 h 154781"/>
                    <a:gd name="connsiteX4" fmla="*/ 114300 w 150019"/>
                    <a:gd name="connsiteY4" fmla="*/ 154781 h 154781"/>
                    <a:gd name="connsiteX0" fmla="*/ 30957 w 152400"/>
                    <a:gd name="connsiteY0" fmla="*/ 154780 h 154781"/>
                    <a:gd name="connsiteX1" fmla="*/ 0 w 152400"/>
                    <a:gd name="connsiteY1" fmla="*/ 78580 h 154781"/>
                    <a:gd name="connsiteX2" fmla="*/ 76199 w 152400"/>
                    <a:gd name="connsiteY2" fmla="*/ 0 h 154781"/>
                    <a:gd name="connsiteX3" fmla="*/ 152400 w 152400"/>
                    <a:gd name="connsiteY3" fmla="*/ 76199 h 154781"/>
                    <a:gd name="connsiteX4" fmla="*/ 116681 w 152400"/>
                    <a:gd name="connsiteY4" fmla="*/ 154781 h 154781"/>
                    <a:gd name="connsiteX0" fmla="*/ 35719 w 157162"/>
                    <a:gd name="connsiteY0" fmla="*/ 154780 h 154781"/>
                    <a:gd name="connsiteX1" fmla="*/ 0 w 157162"/>
                    <a:gd name="connsiteY1" fmla="*/ 78580 h 154781"/>
                    <a:gd name="connsiteX2" fmla="*/ 80961 w 157162"/>
                    <a:gd name="connsiteY2" fmla="*/ 0 h 154781"/>
                    <a:gd name="connsiteX3" fmla="*/ 157162 w 157162"/>
                    <a:gd name="connsiteY3" fmla="*/ 76199 h 154781"/>
                    <a:gd name="connsiteX4" fmla="*/ 121443 w 157162"/>
                    <a:gd name="connsiteY4" fmla="*/ 154781 h 154781"/>
                    <a:gd name="connsiteX0" fmla="*/ 28576 w 150019"/>
                    <a:gd name="connsiteY0" fmla="*/ 154780 h 154781"/>
                    <a:gd name="connsiteX1" fmla="*/ 0 w 150019"/>
                    <a:gd name="connsiteY1" fmla="*/ 78580 h 154781"/>
                    <a:gd name="connsiteX2" fmla="*/ 73818 w 150019"/>
                    <a:gd name="connsiteY2" fmla="*/ 0 h 154781"/>
                    <a:gd name="connsiteX3" fmla="*/ 150019 w 150019"/>
                    <a:gd name="connsiteY3" fmla="*/ 76199 h 154781"/>
                    <a:gd name="connsiteX4" fmla="*/ 114300 w 150019"/>
                    <a:gd name="connsiteY4" fmla="*/ 154781 h 154781"/>
                    <a:gd name="connsiteX0" fmla="*/ 28576 w 150019"/>
                    <a:gd name="connsiteY0" fmla="*/ 154780 h 154781"/>
                    <a:gd name="connsiteX1" fmla="*/ 0 w 150019"/>
                    <a:gd name="connsiteY1" fmla="*/ 80962 h 154781"/>
                    <a:gd name="connsiteX2" fmla="*/ 73818 w 150019"/>
                    <a:gd name="connsiteY2" fmla="*/ 0 h 154781"/>
                    <a:gd name="connsiteX3" fmla="*/ 150019 w 150019"/>
                    <a:gd name="connsiteY3" fmla="*/ 76199 h 154781"/>
                    <a:gd name="connsiteX4" fmla="*/ 114300 w 150019"/>
                    <a:gd name="connsiteY4" fmla="*/ 154781 h 154781"/>
                    <a:gd name="connsiteX0" fmla="*/ 28576 w 150019"/>
                    <a:gd name="connsiteY0" fmla="*/ 154780 h 154781"/>
                    <a:gd name="connsiteX1" fmla="*/ 0 w 150019"/>
                    <a:gd name="connsiteY1" fmla="*/ 73818 h 154781"/>
                    <a:gd name="connsiteX2" fmla="*/ 73818 w 150019"/>
                    <a:gd name="connsiteY2" fmla="*/ 0 h 154781"/>
                    <a:gd name="connsiteX3" fmla="*/ 150019 w 150019"/>
                    <a:gd name="connsiteY3" fmla="*/ 76199 h 154781"/>
                    <a:gd name="connsiteX4" fmla="*/ 114300 w 150019"/>
                    <a:gd name="connsiteY4" fmla="*/ 154781 h 154781"/>
                    <a:gd name="connsiteX0" fmla="*/ 30958 w 152401"/>
                    <a:gd name="connsiteY0" fmla="*/ 154780 h 154781"/>
                    <a:gd name="connsiteX1" fmla="*/ 0 w 152401"/>
                    <a:gd name="connsiteY1" fmla="*/ 73818 h 154781"/>
                    <a:gd name="connsiteX2" fmla="*/ 76200 w 152401"/>
                    <a:gd name="connsiteY2" fmla="*/ 0 h 154781"/>
                    <a:gd name="connsiteX3" fmla="*/ 152401 w 152401"/>
                    <a:gd name="connsiteY3" fmla="*/ 76199 h 154781"/>
                    <a:gd name="connsiteX4" fmla="*/ 116682 w 152401"/>
                    <a:gd name="connsiteY4" fmla="*/ 154781 h 154781"/>
                    <a:gd name="connsiteX0" fmla="*/ 30958 w 152401"/>
                    <a:gd name="connsiteY0" fmla="*/ 154780 h 154781"/>
                    <a:gd name="connsiteX1" fmla="*/ 0 w 152401"/>
                    <a:gd name="connsiteY1" fmla="*/ 73818 h 154781"/>
                    <a:gd name="connsiteX2" fmla="*/ 76200 w 152401"/>
                    <a:gd name="connsiteY2" fmla="*/ 0 h 154781"/>
                    <a:gd name="connsiteX3" fmla="*/ 152401 w 152401"/>
                    <a:gd name="connsiteY3" fmla="*/ 76199 h 154781"/>
                    <a:gd name="connsiteX4" fmla="*/ 116682 w 152401"/>
                    <a:gd name="connsiteY4" fmla="*/ 154781 h 154781"/>
                    <a:gd name="connsiteX0" fmla="*/ 33339 w 154782"/>
                    <a:gd name="connsiteY0" fmla="*/ 154780 h 154781"/>
                    <a:gd name="connsiteX1" fmla="*/ 0 w 154782"/>
                    <a:gd name="connsiteY1" fmla="*/ 78580 h 154781"/>
                    <a:gd name="connsiteX2" fmla="*/ 78581 w 154782"/>
                    <a:gd name="connsiteY2" fmla="*/ 0 h 154781"/>
                    <a:gd name="connsiteX3" fmla="*/ 154782 w 154782"/>
                    <a:gd name="connsiteY3" fmla="*/ 76199 h 154781"/>
                    <a:gd name="connsiteX4" fmla="*/ 119063 w 154782"/>
                    <a:gd name="connsiteY4" fmla="*/ 154781 h 154781"/>
                    <a:gd name="connsiteX0" fmla="*/ 28576 w 150019"/>
                    <a:gd name="connsiteY0" fmla="*/ 154780 h 154781"/>
                    <a:gd name="connsiteX1" fmla="*/ 0 w 150019"/>
                    <a:gd name="connsiteY1" fmla="*/ 76199 h 154781"/>
                    <a:gd name="connsiteX2" fmla="*/ 73818 w 150019"/>
                    <a:gd name="connsiteY2" fmla="*/ 0 h 154781"/>
                    <a:gd name="connsiteX3" fmla="*/ 150019 w 150019"/>
                    <a:gd name="connsiteY3" fmla="*/ 76199 h 154781"/>
                    <a:gd name="connsiteX4" fmla="*/ 114300 w 150019"/>
                    <a:gd name="connsiteY4" fmla="*/ 154781 h 154781"/>
                    <a:gd name="connsiteX0" fmla="*/ 30958 w 152401"/>
                    <a:gd name="connsiteY0" fmla="*/ 154780 h 154781"/>
                    <a:gd name="connsiteX1" fmla="*/ 0 w 152401"/>
                    <a:gd name="connsiteY1" fmla="*/ 73818 h 154781"/>
                    <a:gd name="connsiteX2" fmla="*/ 76200 w 152401"/>
                    <a:gd name="connsiteY2" fmla="*/ 0 h 154781"/>
                    <a:gd name="connsiteX3" fmla="*/ 152401 w 152401"/>
                    <a:gd name="connsiteY3" fmla="*/ 76199 h 154781"/>
                    <a:gd name="connsiteX4" fmla="*/ 116682 w 152401"/>
                    <a:gd name="connsiteY4" fmla="*/ 154781 h 154781"/>
                    <a:gd name="connsiteX0" fmla="*/ 30958 w 152401"/>
                    <a:gd name="connsiteY0" fmla="*/ 154780 h 154781"/>
                    <a:gd name="connsiteX1" fmla="*/ 0 w 152401"/>
                    <a:gd name="connsiteY1" fmla="*/ 76199 h 154781"/>
                    <a:gd name="connsiteX2" fmla="*/ 76200 w 152401"/>
                    <a:gd name="connsiteY2" fmla="*/ 0 h 154781"/>
                    <a:gd name="connsiteX3" fmla="*/ 152401 w 152401"/>
                    <a:gd name="connsiteY3" fmla="*/ 76199 h 154781"/>
                    <a:gd name="connsiteX4" fmla="*/ 116682 w 152401"/>
                    <a:gd name="connsiteY4" fmla="*/ 154781 h 154781"/>
                    <a:gd name="connsiteX0" fmla="*/ 35721 w 152401"/>
                    <a:gd name="connsiteY0" fmla="*/ 150017 h 154781"/>
                    <a:gd name="connsiteX1" fmla="*/ 0 w 152401"/>
                    <a:gd name="connsiteY1" fmla="*/ 76199 h 154781"/>
                    <a:gd name="connsiteX2" fmla="*/ 76200 w 152401"/>
                    <a:gd name="connsiteY2" fmla="*/ 0 h 154781"/>
                    <a:gd name="connsiteX3" fmla="*/ 152401 w 152401"/>
                    <a:gd name="connsiteY3" fmla="*/ 76199 h 154781"/>
                    <a:gd name="connsiteX4" fmla="*/ 116682 w 152401"/>
                    <a:gd name="connsiteY4" fmla="*/ 154781 h 154781"/>
                    <a:gd name="connsiteX0" fmla="*/ 35721 w 152401"/>
                    <a:gd name="connsiteY0" fmla="*/ 150017 h 154781"/>
                    <a:gd name="connsiteX1" fmla="*/ 0 w 152401"/>
                    <a:gd name="connsiteY1" fmla="*/ 76199 h 154781"/>
                    <a:gd name="connsiteX2" fmla="*/ 76200 w 152401"/>
                    <a:gd name="connsiteY2" fmla="*/ 0 h 154781"/>
                    <a:gd name="connsiteX3" fmla="*/ 152401 w 152401"/>
                    <a:gd name="connsiteY3" fmla="*/ 76199 h 154781"/>
                    <a:gd name="connsiteX4" fmla="*/ 123826 w 152401"/>
                    <a:gd name="connsiteY4" fmla="*/ 154781 h 154781"/>
                    <a:gd name="connsiteX0" fmla="*/ 35721 w 152401"/>
                    <a:gd name="connsiteY0" fmla="*/ 150017 h 152400"/>
                    <a:gd name="connsiteX1" fmla="*/ 0 w 152401"/>
                    <a:gd name="connsiteY1" fmla="*/ 76199 h 152400"/>
                    <a:gd name="connsiteX2" fmla="*/ 76200 w 152401"/>
                    <a:gd name="connsiteY2" fmla="*/ 0 h 152400"/>
                    <a:gd name="connsiteX3" fmla="*/ 152401 w 152401"/>
                    <a:gd name="connsiteY3" fmla="*/ 76199 h 152400"/>
                    <a:gd name="connsiteX4" fmla="*/ 121445 w 152401"/>
                    <a:gd name="connsiteY4" fmla="*/ 152400 h 152400"/>
                    <a:gd name="connsiteX0" fmla="*/ 35721 w 152401"/>
                    <a:gd name="connsiteY0" fmla="*/ 150017 h 150017"/>
                    <a:gd name="connsiteX1" fmla="*/ 0 w 152401"/>
                    <a:gd name="connsiteY1" fmla="*/ 76199 h 150017"/>
                    <a:gd name="connsiteX2" fmla="*/ 76200 w 152401"/>
                    <a:gd name="connsiteY2" fmla="*/ 0 h 150017"/>
                    <a:gd name="connsiteX3" fmla="*/ 152401 w 152401"/>
                    <a:gd name="connsiteY3" fmla="*/ 76199 h 150017"/>
                    <a:gd name="connsiteX4" fmla="*/ 119064 w 152401"/>
                    <a:gd name="connsiteY4" fmla="*/ 147638 h 150017"/>
                    <a:gd name="connsiteX0" fmla="*/ 35721 w 152401"/>
                    <a:gd name="connsiteY0" fmla="*/ 150017 h 150020"/>
                    <a:gd name="connsiteX1" fmla="*/ 0 w 152401"/>
                    <a:gd name="connsiteY1" fmla="*/ 76199 h 150020"/>
                    <a:gd name="connsiteX2" fmla="*/ 76200 w 152401"/>
                    <a:gd name="connsiteY2" fmla="*/ 0 h 150020"/>
                    <a:gd name="connsiteX3" fmla="*/ 152401 w 152401"/>
                    <a:gd name="connsiteY3" fmla="*/ 76199 h 150020"/>
                    <a:gd name="connsiteX4" fmla="*/ 116682 w 152401"/>
                    <a:gd name="connsiteY4" fmla="*/ 150020 h 150020"/>
                    <a:gd name="connsiteX0" fmla="*/ 35721 w 152401"/>
                    <a:gd name="connsiteY0" fmla="*/ 150017 h 150020"/>
                    <a:gd name="connsiteX1" fmla="*/ 0 w 152401"/>
                    <a:gd name="connsiteY1" fmla="*/ 76199 h 150020"/>
                    <a:gd name="connsiteX2" fmla="*/ 76200 w 152401"/>
                    <a:gd name="connsiteY2" fmla="*/ 0 h 150020"/>
                    <a:gd name="connsiteX3" fmla="*/ 152401 w 152401"/>
                    <a:gd name="connsiteY3" fmla="*/ 76199 h 150020"/>
                    <a:gd name="connsiteX4" fmla="*/ 116682 w 152401"/>
                    <a:gd name="connsiteY4" fmla="*/ 150020 h 150020"/>
                    <a:gd name="connsiteX0" fmla="*/ 35721 w 152401"/>
                    <a:gd name="connsiteY0" fmla="*/ 150017 h 150020"/>
                    <a:gd name="connsiteX1" fmla="*/ 0 w 152401"/>
                    <a:gd name="connsiteY1" fmla="*/ 76199 h 150020"/>
                    <a:gd name="connsiteX2" fmla="*/ 76200 w 152401"/>
                    <a:gd name="connsiteY2" fmla="*/ 0 h 150020"/>
                    <a:gd name="connsiteX3" fmla="*/ 152401 w 152401"/>
                    <a:gd name="connsiteY3" fmla="*/ 76199 h 150020"/>
                    <a:gd name="connsiteX4" fmla="*/ 116682 w 152401"/>
                    <a:gd name="connsiteY4" fmla="*/ 150020 h 150020"/>
                    <a:gd name="connsiteX0" fmla="*/ 35721 w 152401"/>
                    <a:gd name="connsiteY0" fmla="*/ 150017 h 150020"/>
                    <a:gd name="connsiteX1" fmla="*/ 0 w 152401"/>
                    <a:gd name="connsiteY1" fmla="*/ 76199 h 150020"/>
                    <a:gd name="connsiteX2" fmla="*/ 76200 w 152401"/>
                    <a:gd name="connsiteY2" fmla="*/ 0 h 150020"/>
                    <a:gd name="connsiteX3" fmla="*/ 152401 w 152401"/>
                    <a:gd name="connsiteY3" fmla="*/ 76199 h 150020"/>
                    <a:gd name="connsiteX4" fmla="*/ 116682 w 152401"/>
                    <a:gd name="connsiteY4" fmla="*/ 150020 h 150020"/>
                    <a:gd name="connsiteX0" fmla="*/ 35721 w 152401"/>
                    <a:gd name="connsiteY0" fmla="*/ 150017 h 150020"/>
                    <a:gd name="connsiteX1" fmla="*/ 0 w 152401"/>
                    <a:gd name="connsiteY1" fmla="*/ 76199 h 150020"/>
                    <a:gd name="connsiteX2" fmla="*/ 76200 w 152401"/>
                    <a:gd name="connsiteY2" fmla="*/ 0 h 150020"/>
                    <a:gd name="connsiteX3" fmla="*/ 152401 w 152401"/>
                    <a:gd name="connsiteY3" fmla="*/ 76199 h 150020"/>
                    <a:gd name="connsiteX4" fmla="*/ 116682 w 152401"/>
                    <a:gd name="connsiteY4" fmla="*/ 150020 h 150020"/>
                    <a:gd name="connsiteX0" fmla="*/ 35721 w 153268"/>
                    <a:gd name="connsiteY0" fmla="*/ 150017 h 150020"/>
                    <a:gd name="connsiteX1" fmla="*/ 0 w 153268"/>
                    <a:gd name="connsiteY1" fmla="*/ 76199 h 150020"/>
                    <a:gd name="connsiteX2" fmla="*/ 76200 w 153268"/>
                    <a:gd name="connsiteY2" fmla="*/ 0 h 150020"/>
                    <a:gd name="connsiteX3" fmla="*/ 152401 w 153268"/>
                    <a:gd name="connsiteY3" fmla="*/ 76199 h 150020"/>
                    <a:gd name="connsiteX4" fmla="*/ 116682 w 153268"/>
                    <a:gd name="connsiteY4" fmla="*/ 150020 h 150020"/>
                    <a:gd name="connsiteX0" fmla="*/ 35721 w 153268"/>
                    <a:gd name="connsiteY0" fmla="*/ 150017 h 150020"/>
                    <a:gd name="connsiteX1" fmla="*/ 0 w 153268"/>
                    <a:gd name="connsiteY1" fmla="*/ 76199 h 150020"/>
                    <a:gd name="connsiteX2" fmla="*/ 76200 w 153268"/>
                    <a:gd name="connsiteY2" fmla="*/ 0 h 150020"/>
                    <a:gd name="connsiteX3" fmla="*/ 152401 w 153268"/>
                    <a:gd name="connsiteY3" fmla="*/ 76199 h 150020"/>
                    <a:gd name="connsiteX4" fmla="*/ 116682 w 153268"/>
                    <a:gd name="connsiteY4" fmla="*/ 150020 h 150020"/>
                    <a:gd name="connsiteX0" fmla="*/ 35721 w 153268"/>
                    <a:gd name="connsiteY0" fmla="*/ 150017 h 150020"/>
                    <a:gd name="connsiteX1" fmla="*/ 0 w 153268"/>
                    <a:gd name="connsiteY1" fmla="*/ 76199 h 150020"/>
                    <a:gd name="connsiteX2" fmla="*/ 76200 w 153268"/>
                    <a:gd name="connsiteY2" fmla="*/ 0 h 150020"/>
                    <a:gd name="connsiteX3" fmla="*/ 152401 w 153268"/>
                    <a:gd name="connsiteY3" fmla="*/ 76199 h 150020"/>
                    <a:gd name="connsiteX4" fmla="*/ 116682 w 153268"/>
                    <a:gd name="connsiteY4" fmla="*/ 150020 h 150020"/>
                    <a:gd name="connsiteX0" fmla="*/ 35721 w 153268"/>
                    <a:gd name="connsiteY0" fmla="*/ 150017 h 150020"/>
                    <a:gd name="connsiteX1" fmla="*/ 0 w 153268"/>
                    <a:gd name="connsiteY1" fmla="*/ 76199 h 150020"/>
                    <a:gd name="connsiteX2" fmla="*/ 76200 w 153268"/>
                    <a:gd name="connsiteY2" fmla="*/ 0 h 150020"/>
                    <a:gd name="connsiteX3" fmla="*/ 152401 w 153268"/>
                    <a:gd name="connsiteY3" fmla="*/ 76199 h 150020"/>
                    <a:gd name="connsiteX4" fmla="*/ 116682 w 153268"/>
                    <a:gd name="connsiteY4" fmla="*/ 150020 h 150020"/>
                    <a:gd name="connsiteX0" fmla="*/ 35721 w 153268"/>
                    <a:gd name="connsiteY0" fmla="*/ 150017 h 150020"/>
                    <a:gd name="connsiteX1" fmla="*/ 0 w 153268"/>
                    <a:gd name="connsiteY1" fmla="*/ 76199 h 150020"/>
                    <a:gd name="connsiteX2" fmla="*/ 76200 w 153268"/>
                    <a:gd name="connsiteY2" fmla="*/ 0 h 150020"/>
                    <a:gd name="connsiteX3" fmla="*/ 152401 w 153268"/>
                    <a:gd name="connsiteY3" fmla="*/ 76199 h 150020"/>
                    <a:gd name="connsiteX4" fmla="*/ 116682 w 153268"/>
                    <a:gd name="connsiteY4" fmla="*/ 150020 h 150020"/>
                    <a:gd name="connsiteX0" fmla="*/ 35721 w 153268"/>
                    <a:gd name="connsiteY0" fmla="*/ 150017 h 150020"/>
                    <a:gd name="connsiteX1" fmla="*/ 0 w 153268"/>
                    <a:gd name="connsiteY1" fmla="*/ 76199 h 150020"/>
                    <a:gd name="connsiteX2" fmla="*/ 76200 w 153268"/>
                    <a:gd name="connsiteY2" fmla="*/ 0 h 150020"/>
                    <a:gd name="connsiteX3" fmla="*/ 152401 w 153268"/>
                    <a:gd name="connsiteY3" fmla="*/ 76199 h 150020"/>
                    <a:gd name="connsiteX4" fmla="*/ 116682 w 153268"/>
                    <a:gd name="connsiteY4" fmla="*/ 150020 h 150020"/>
                    <a:gd name="connsiteX0" fmla="*/ 0 w 117547"/>
                    <a:gd name="connsiteY0" fmla="*/ 150017 h 150020"/>
                    <a:gd name="connsiteX1" fmla="*/ 40479 w 117547"/>
                    <a:gd name="connsiteY1" fmla="*/ 0 h 150020"/>
                    <a:gd name="connsiteX2" fmla="*/ 116680 w 117547"/>
                    <a:gd name="connsiteY2" fmla="*/ 76199 h 150020"/>
                    <a:gd name="connsiteX3" fmla="*/ 80961 w 117547"/>
                    <a:gd name="connsiteY3" fmla="*/ 150020 h 150020"/>
                    <a:gd name="connsiteX0" fmla="*/ 0 w 77068"/>
                    <a:gd name="connsiteY0" fmla="*/ 0 h 150020"/>
                    <a:gd name="connsiteX1" fmla="*/ 76201 w 77068"/>
                    <a:gd name="connsiteY1" fmla="*/ 76199 h 150020"/>
                    <a:gd name="connsiteX2" fmla="*/ 40482 w 77068"/>
                    <a:gd name="connsiteY2" fmla="*/ 150020 h 15002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77068" h="150020">
                      <a:moveTo>
                        <a:pt x="0" y="0"/>
                      </a:moveTo>
                      <a:cubicBezTo>
                        <a:pt x="77787" y="1588"/>
                        <a:pt x="79376" y="29368"/>
                        <a:pt x="76201" y="76199"/>
                      </a:cubicBezTo>
                      <a:cubicBezTo>
                        <a:pt x="71439" y="131762"/>
                        <a:pt x="52388" y="125413"/>
                        <a:pt x="40482" y="150020"/>
                      </a:cubicBezTo>
                    </a:path>
                  </a:pathLst>
                </a:custGeom>
                <a:noFill/>
                <a:ln w="25400">
                  <a:solidFill>
                    <a:srgbClr val="6969B6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CA" dirty="0"/>
                </a:p>
              </p:txBody>
            </p:sp>
            <p:sp>
              <p:nvSpPr>
                <p:cNvPr id="43" name="Freeform 42"/>
                <p:cNvSpPr/>
                <p:nvPr/>
              </p:nvSpPr>
              <p:spPr>
                <a:xfrm flipH="1">
                  <a:off x="534893" y="1981085"/>
                  <a:ext cx="77068" cy="150020"/>
                </a:xfrm>
                <a:custGeom>
                  <a:avLst/>
                  <a:gdLst>
                    <a:gd name="connsiteX0" fmla="*/ 0 w 295275"/>
                    <a:gd name="connsiteY0" fmla="*/ 152400 h 152400"/>
                    <a:gd name="connsiteX1" fmla="*/ 0 w 295275"/>
                    <a:gd name="connsiteY1" fmla="*/ 152400 h 152400"/>
                    <a:gd name="connsiteX2" fmla="*/ 66675 w 295275"/>
                    <a:gd name="connsiteY2" fmla="*/ 123825 h 152400"/>
                    <a:gd name="connsiteX3" fmla="*/ 38100 w 295275"/>
                    <a:gd name="connsiteY3" fmla="*/ 47625 h 152400"/>
                    <a:gd name="connsiteX4" fmla="*/ 142875 w 295275"/>
                    <a:gd name="connsiteY4" fmla="*/ 0 h 152400"/>
                    <a:gd name="connsiteX5" fmla="*/ 238125 w 295275"/>
                    <a:gd name="connsiteY5" fmla="*/ 47625 h 152400"/>
                    <a:gd name="connsiteX6" fmla="*/ 209550 w 295275"/>
                    <a:gd name="connsiteY6" fmla="*/ 133350 h 152400"/>
                    <a:gd name="connsiteX7" fmla="*/ 295275 w 295275"/>
                    <a:gd name="connsiteY7" fmla="*/ 152400 h 152400"/>
                    <a:gd name="connsiteX0" fmla="*/ 0 w 277485"/>
                    <a:gd name="connsiteY0" fmla="*/ 152400 h 163073"/>
                    <a:gd name="connsiteX1" fmla="*/ 0 w 277485"/>
                    <a:gd name="connsiteY1" fmla="*/ 152400 h 163073"/>
                    <a:gd name="connsiteX2" fmla="*/ 66675 w 277485"/>
                    <a:gd name="connsiteY2" fmla="*/ 123825 h 163073"/>
                    <a:gd name="connsiteX3" fmla="*/ 38100 w 277485"/>
                    <a:gd name="connsiteY3" fmla="*/ 47625 h 163073"/>
                    <a:gd name="connsiteX4" fmla="*/ 142875 w 277485"/>
                    <a:gd name="connsiteY4" fmla="*/ 0 h 163073"/>
                    <a:gd name="connsiteX5" fmla="*/ 238125 w 277485"/>
                    <a:gd name="connsiteY5" fmla="*/ 47625 h 163073"/>
                    <a:gd name="connsiteX6" fmla="*/ 209550 w 277485"/>
                    <a:gd name="connsiteY6" fmla="*/ 133350 h 163073"/>
                    <a:gd name="connsiteX7" fmla="*/ 277485 w 277485"/>
                    <a:gd name="connsiteY7" fmla="*/ 163073 h 163073"/>
                    <a:gd name="connsiteX0" fmla="*/ 0 w 277485"/>
                    <a:gd name="connsiteY0" fmla="*/ 152400 h 163073"/>
                    <a:gd name="connsiteX1" fmla="*/ 21348 w 277485"/>
                    <a:gd name="connsiteY1" fmla="*/ 141726 h 163073"/>
                    <a:gd name="connsiteX2" fmla="*/ 66675 w 277485"/>
                    <a:gd name="connsiteY2" fmla="*/ 123825 h 163073"/>
                    <a:gd name="connsiteX3" fmla="*/ 38100 w 277485"/>
                    <a:gd name="connsiteY3" fmla="*/ 47625 h 163073"/>
                    <a:gd name="connsiteX4" fmla="*/ 142875 w 277485"/>
                    <a:gd name="connsiteY4" fmla="*/ 0 h 163073"/>
                    <a:gd name="connsiteX5" fmla="*/ 238125 w 277485"/>
                    <a:gd name="connsiteY5" fmla="*/ 47625 h 163073"/>
                    <a:gd name="connsiteX6" fmla="*/ 209550 w 277485"/>
                    <a:gd name="connsiteY6" fmla="*/ 133350 h 163073"/>
                    <a:gd name="connsiteX7" fmla="*/ 277485 w 277485"/>
                    <a:gd name="connsiteY7" fmla="*/ 163073 h 163073"/>
                    <a:gd name="connsiteX0" fmla="*/ 35654 w 256212"/>
                    <a:gd name="connsiteY0" fmla="*/ 163073 h 163073"/>
                    <a:gd name="connsiteX1" fmla="*/ 75 w 256212"/>
                    <a:gd name="connsiteY1" fmla="*/ 141726 h 163073"/>
                    <a:gd name="connsiteX2" fmla="*/ 45402 w 256212"/>
                    <a:gd name="connsiteY2" fmla="*/ 123825 h 163073"/>
                    <a:gd name="connsiteX3" fmla="*/ 16827 w 256212"/>
                    <a:gd name="connsiteY3" fmla="*/ 47625 h 163073"/>
                    <a:gd name="connsiteX4" fmla="*/ 121602 w 256212"/>
                    <a:gd name="connsiteY4" fmla="*/ 0 h 163073"/>
                    <a:gd name="connsiteX5" fmla="*/ 216852 w 256212"/>
                    <a:gd name="connsiteY5" fmla="*/ 47625 h 163073"/>
                    <a:gd name="connsiteX6" fmla="*/ 188277 w 256212"/>
                    <a:gd name="connsiteY6" fmla="*/ 133350 h 163073"/>
                    <a:gd name="connsiteX7" fmla="*/ 256212 w 256212"/>
                    <a:gd name="connsiteY7" fmla="*/ 163073 h 163073"/>
                    <a:gd name="connsiteX0" fmla="*/ 0 w 256137"/>
                    <a:gd name="connsiteY0" fmla="*/ 141726 h 163073"/>
                    <a:gd name="connsiteX1" fmla="*/ 45327 w 256137"/>
                    <a:gd name="connsiteY1" fmla="*/ 123825 h 163073"/>
                    <a:gd name="connsiteX2" fmla="*/ 16752 w 256137"/>
                    <a:gd name="connsiteY2" fmla="*/ 47625 h 163073"/>
                    <a:gd name="connsiteX3" fmla="*/ 121527 w 256137"/>
                    <a:gd name="connsiteY3" fmla="*/ 0 h 163073"/>
                    <a:gd name="connsiteX4" fmla="*/ 216777 w 256137"/>
                    <a:gd name="connsiteY4" fmla="*/ 47625 h 163073"/>
                    <a:gd name="connsiteX5" fmla="*/ 188202 w 256137"/>
                    <a:gd name="connsiteY5" fmla="*/ 133350 h 163073"/>
                    <a:gd name="connsiteX6" fmla="*/ 256137 w 256137"/>
                    <a:gd name="connsiteY6" fmla="*/ 163073 h 163073"/>
                    <a:gd name="connsiteX0" fmla="*/ 8153 w 239385"/>
                    <a:gd name="connsiteY0" fmla="*/ 152400 h 163073"/>
                    <a:gd name="connsiteX1" fmla="*/ 28575 w 239385"/>
                    <a:gd name="connsiteY1" fmla="*/ 123825 h 163073"/>
                    <a:gd name="connsiteX2" fmla="*/ 0 w 239385"/>
                    <a:gd name="connsiteY2" fmla="*/ 47625 h 163073"/>
                    <a:gd name="connsiteX3" fmla="*/ 104775 w 239385"/>
                    <a:gd name="connsiteY3" fmla="*/ 0 h 163073"/>
                    <a:gd name="connsiteX4" fmla="*/ 200025 w 239385"/>
                    <a:gd name="connsiteY4" fmla="*/ 47625 h 163073"/>
                    <a:gd name="connsiteX5" fmla="*/ 171450 w 239385"/>
                    <a:gd name="connsiteY5" fmla="*/ 133350 h 163073"/>
                    <a:gd name="connsiteX6" fmla="*/ 239385 w 239385"/>
                    <a:gd name="connsiteY6" fmla="*/ 163073 h 163073"/>
                    <a:gd name="connsiteX0" fmla="*/ 8153 w 239385"/>
                    <a:gd name="connsiteY0" fmla="*/ 152400 h 163073"/>
                    <a:gd name="connsiteX1" fmla="*/ 35719 w 239385"/>
                    <a:gd name="connsiteY1" fmla="*/ 138112 h 163073"/>
                    <a:gd name="connsiteX2" fmla="*/ 0 w 239385"/>
                    <a:gd name="connsiteY2" fmla="*/ 47625 h 163073"/>
                    <a:gd name="connsiteX3" fmla="*/ 104775 w 239385"/>
                    <a:gd name="connsiteY3" fmla="*/ 0 h 163073"/>
                    <a:gd name="connsiteX4" fmla="*/ 200025 w 239385"/>
                    <a:gd name="connsiteY4" fmla="*/ 47625 h 163073"/>
                    <a:gd name="connsiteX5" fmla="*/ 171450 w 239385"/>
                    <a:gd name="connsiteY5" fmla="*/ 133350 h 163073"/>
                    <a:gd name="connsiteX6" fmla="*/ 239385 w 239385"/>
                    <a:gd name="connsiteY6" fmla="*/ 163073 h 163073"/>
                    <a:gd name="connsiteX0" fmla="*/ 35719 w 239385"/>
                    <a:gd name="connsiteY0" fmla="*/ 138112 h 163073"/>
                    <a:gd name="connsiteX1" fmla="*/ 0 w 239385"/>
                    <a:gd name="connsiteY1" fmla="*/ 47625 h 163073"/>
                    <a:gd name="connsiteX2" fmla="*/ 104775 w 239385"/>
                    <a:gd name="connsiteY2" fmla="*/ 0 h 163073"/>
                    <a:gd name="connsiteX3" fmla="*/ 200025 w 239385"/>
                    <a:gd name="connsiteY3" fmla="*/ 47625 h 163073"/>
                    <a:gd name="connsiteX4" fmla="*/ 171450 w 239385"/>
                    <a:gd name="connsiteY4" fmla="*/ 133350 h 163073"/>
                    <a:gd name="connsiteX5" fmla="*/ 239385 w 239385"/>
                    <a:gd name="connsiteY5" fmla="*/ 163073 h 163073"/>
                    <a:gd name="connsiteX0" fmla="*/ 45244 w 239385"/>
                    <a:gd name="connsiteY0" fmla="*/ 138112 h 163073"/>
                    <a:gd name="connsiteX1" fmla="*/ 0 w 239385"/>
                    <a:gd name="connsiteY1" fmla="*/ 47625 h 163073"/>
                    <a:gd name="connsiteX2" fmla="*/ 104775 w 239385"/>
                    <a:gd name="connsiteY2" fmla="*/ 0 h 163073"/>
                    <a:gd name="connsiteX3" fmla="*/ 200025 w 239385"/>
                    <a:gd name="connsiteY3" fmla="*/ 47625 h 163073"/>
                    <a:gd name="connsiteX4" fmla="*/ 171450 w 239385"/>
                    <a:gd name="connsiteY4" fmla="*/ 133350 h 163073"/>
                    <a:gd name="connsiteX5" fmla="*/ 239385 w 239385"/>
                    <a:gd name="connsiteY5" fmla="*/ 163073 h 163073"/>
                    <a:gd name="connsiteX0" fmla="*/ 45244 w 200025"/>
                    <a:gd name="connsiteY0" fmla="*/ 138112 h 138112"/>
                    <a:gd name="connsiteX1" fmla="*/ 0 w 200025"/>
                    <a:gd name="connsiteY1" fmla="*/ 47625 h 138112"/>
                    <a:gd name="connsiteX2" fmla="*/ 104775 w 200025"/>
                    <a:gd name="connsiteY2" fmla="*/ 0 h 138112"/>
                    <a:gd name="connsiteX3" fmla="*/ 200025 w 200025"/>
                    <a:gd name="connsiteY3" fmla="*/ 47625 h 138112"/>
                    <a:gd name="connsiteX4" fmla="*/ 171450 w 200025"/>
                    <a:gd name="connsiteY4" fmla="*/ 133350 h 138112"/>
                    <a:gd name="connsiteX0" fmla="*/ 45244 w 200025"/>
                    <a:gd name="connsiteY0" fmla="*/ 138112 h 138112"/>
                    <a:gd name="connsiteX1" fmla="*/ 0 w 200025"/>
                    <a:gd name="connsiteY1" fmla="*/ 47625 h 138112"/>
                    <a:gd name="connsiteX2" fmla="*/ 104775 w 200025"/>
                    <a:gd name="connsiteY2" fmla="*/ 0 h 138112"/>
                    <a:gd name="connsiteX3" fmla="*/ 200025 w 200025"/>
                    <a:gd name="connsiteY3" fmla="*/ 47625 h 138112"/>
                    <a:gd name="connsiteX4" fmla="*/ 164306 w 200025"/>
                    <a:gd name="connsiteY4" fmla="*/ 135731 h 138112"/>
                    <a:gd name="connsiteX0" fmla="*/ 45244 w 200025"/>
                    <a:gd name="connsiteY0" fmla="*/ 150018 h 150018"/>
                    <a:gd name="connsiteX1" fmla="*/ 0 w 200025"/>
                    <a:gd name="connsiteY1" fmla="*/ 59531 h 150018"/>
                    <a:gd name="connsiteX2" fmla="*/ 107156 w 200025"/>
                    <a:gd name="connsiteY2" fmla="*/ 0 h 150018"/>
                    <a:gd name="connsiteX3" fmla="*/ 200025 w 200025"/>
                    <a:gd name="connsiteY3" fmla="*/ 59531 h 150018"/>
                    <a:gd name="connsiteX4" fmla="*/ 164306 w 200025"/>
                    <a:gd name="connsiteY4" fmla="*/ 147637 h 150018"/>
                    <a:gd name="connsiteX0" fmla="*/ 45244 w 216694"/>
                    <a:gd name="connsiteY0" fmla="*/ 150018 h 150018"/>
                    <a:gd name="connsiteX1" fmla="*/ 0 w 216694"/>
                    <a:gd name="connsiteY1" fmla="*/ 59531 h 150018"/>
                    <a:gd name="connsiteX2" fmla="*/ 107156 w 216694"/>
                    <a:gd name="connsiteY2" fmla="*/ 0 h 150018"/>
                    <a:gd name="connsiteX3" fmla="*/ 216694 w 216694"/>
                    <a:gd name="connsiteY3" fmla="*/ 80962 h 150018"/>
                    <a:gd name="connsiteX4" fmla="*/ 164306 w 216694"/>
                    <a:gd name="connsiteY4" fmla="*/ 147637 h 150018"/>
                    <a:gd name="connsiteX0" fmla="*/ 45244 w 226219"/>
                    <a:gd name="connsiteY0" fmla="*/ 150018 h 150018"/>
                    <a:gd name="connsiteX1" fmla="*/ 0 w 226219"/>
                    <a:gd name="connsiteY1" fmla="*/ 59531 h 150018"/>
                    <a:gd name="connsiteX2" fmla="*/ 107156 w 226219"/>
                    <a:gd name="connsiteY2" fmla="*/ 0 h 150018"/>
                    <a:gd name="connsiteX3" fmla="*/ 226219 w 226219"/>
                    <a:gd name="connsiteY3" fmla="*/ 83343 h 150018"/>
                    <a:gd name="connsiteX4" fmla="*/ 164306 w 226219"/>
                    <a:gd name="connsiteY4" fmla="*/ 147637 h 150018"/>
                    <a:gd name="connsiteX0" fmla="*/ 54769 w 235744"/>
                    <a:gd name="connsiteY0" fmla="*/ 150018 h 150018"/>
                    <a:gd name="connsiteX1" fmla="*/ 0 w 235744"/>
                    <a:gd name="connsiteY1" fmla="*/ 83343 h 150018"/>
                    <a:gd name="connsiteX2" fmla="*/ 116681 w 235744"/>
                    <a:gd name="connsiteY2" fmla="*/ 0 h 150018"/>
                    <a:gd name="connsiteX3" fmla="*/ 235744 w 235744"/>
                    <a:gd name="connsiteY3" fmla="*/ 83343 h 150018"/>
                    <a:gd name="connsiteX4" fmla="*/ 173831 w 235744"/>
                    <a:gd name="connsiteY4" fmla="*/ 147637 h 150018"/>
                    <a:gd name="connsiteX0" fmla="*/ 54769 w 235744"/>
                    <a:gd name="connsiteY0" fmla="*/ 150018 h 157162"/>
                    <a:gd name="connsiteX1" fmla="*/ 0 w 235744"/>
                    <a:gd name="connsiteY1" fmla="*/ 83343 h 157162"/>
                    <a:gd name="connsiteX2" fmla="*/ 116681 w 235744"/>
                    <a:gd name="connsiteY2" fmla="*/ 0 h 157162"/>
                    <a:gd name="connsiteX3" fmla="*/ 235744 w 235744"/>
                    <a:gd name="connsiteY3" fmla="*/ 83343 h 157162"/>
                    <a:gd name="connsiteX4" fmla="*/ 159544 w 235744"/>
                    <a:gd name="connsiteY4" fmla="*/ 157162 h 157162"/>
                    <a:gd name="connsiteX0" fmla="*/ 71438 w 235744"/>
                    <a:gd name="connsiteY0" fmla="*/ 157161 h 157162"/>
                    <a:gd name="connsiteX1" fmla="*/ 0 w 235744"/>
                    <a:gd name="connsiteY1" fmla="*/ 83343 h 157162"/>
                    <a:gd name="connsiteX2" fmla="*/ 116681 w 235744"/>
                    <a:gd name="connsiteY2" fmla="*/ 0 h 157162"/>
                    <a:gd name="connsiteX3" fmla="*/ 235744 w 235744"/>
                    <a:gd name="connsiteY3" fmla="*/ 83343 h 157162"/>
                    <a:gd name="connsiteX4" fmla="*/ 159544 w 235744"/>
                    <a:gd name="connsiteY4" fmla="*/ 157162 h 157162"/>
                    <a:gd name="connsiteX0" fmla="*/ 73820 w 235744"/>
                    <a:gd name="connsiteY0" fmla="*/ 157161 h 157162"/>
                    <a:gd name="connsiteX1" fmla="*/ 0 w 235744"/>
                    <a:gd name="connsiteY1" fmla="*/ 83343 h 157162"/>
                    <a:gd name="connsiteX2" fmla="*/ 116681 w 235744"/>
                    <a:gd name="connsiteY2" fmla="*/ 0 h 157162"/>
                    <a:gd name="connsiteX3" fmla="*/ 235744 w 235744"/>
                    <a:gd name="connsiteY3" fmla="*/ 83343 h 157162"/>
                    <a:gd name="connsiteX4" fmla="*/ 159544 w 235744"/>
                    <a:gd name="connsiteY4" fmla="*/ 157162 h 157162"/>
                    <a:gd name="connsiteX0" fmla="*/ 73820 w 195263"/>
                    <a:gd name="connsiteY0" fmla="*/ 157161 h 157162"/>
                    <a:gd name="connsiteX1" fmla="*/ 0 w 195263"/>
                    <a:gd name="connsiteY1" fmla="*/ 83343 h 157162"/>
                    <a:gd name="connsiteX2" fmla="*/ 116681 w 195263"/>
                    <a:gd name="connsiteY2" fmla="*/ 0 h 157162"/>
                    <a:gd name="connsiteX3" fmla="*/ 195263 w 195263"/>
                    <a:gd name="connsiteY3" fmla="*/ 78580 h 157162"/>
                    <a:gd name="connsiteX4" fmla="*/ 159544 w 195263"/>
                    <a:gd name="connsiteY4" fmla="*/ 157162 h 157162"/>
                    <a:gd name="connsiteX0" fmla="*/ 30958 w 152401"/>
                    <a:gd name="connsiteY0" fmla="*/ 157161 h 157162"/>
                    <a:gd name="connsiteX1" fmla="*/ 0 w 152401"/>
                    <a:gd name="connsiteY1" fmla="*/ 85724 h 157162"/>
                    <a:gd name="connsiteX2" fmla="*/ 73819 w 152401"/>
                    <a:gd name="connsiteY2" fmla="*/ 0 h 157162"/>
                    <a:gd name="connsiteX3" fmla="*/ 152401 w 152401"/>
                    <a:gd name="connsiteY3" fmla="*/ 78580 h 157162"/>
                    <a:gd name="connsiteX4" fmla="*/ 116682 w 152401"/>
                    <a:gd name="connsiteY4" fmla="*/ 157162 h 157162"/>
                    <a:gd name="connsiteX0" fmla="*/ 30958 w 152401"/>
                    <a:gd name="connsiteY0" fmla="*/ 154780 h 154781"/>
                    <a:gd name="connsiteX1" fmla="*/ 0 w 152401"/>
                    <a:gd name="connsiteY1" fmla="*/ 83343 h 154781"/>
                    <a:gd name="connsiteX2" fmla="*/ 76200 w 152401"/>
                    <a:gd name="connsiteY2" fmla="*/ 0 h 154781"/>
                    <a:gd name="connsiteX3" fmla="*/ 152401 w 152401"/>
                    <a:gd name="connsiteY3" fmla="*/ 76199 h 154781"/>
                    <a:gd name="connsiteX4" fmla="*/ 116682 w 152401"/>
                    <a:gd name="connsiteY4" fmla="*/ 154781 h 154781"/>
                    <a:gd name="connsiteX0" fmla="*/ 26195 w 147638"/>
                    <a:gd name="connsiteY0" fmla="*/ 154780 h 154781"/>
                    <a:gd name="connsiteX1" fmla="*/ 0 w 147638"/>
                    <a:gd name="connsiteY1" fmla="*/ 76199 h 154781"/>
                    <a:gd name="connsiteX2" fmla="*/ 71437 w 147638"/>
                    <a:gd name="connsiteY2" fmla="*/ 0 h 154781"/>
                    <a:gd name="connsiteX3" fmla="*/ 147638 w 147638"/>
                    <a:gd name="connsiteY3" fmla="*/ 76199 h 154781"/>
                    <a:gd name="connsiteX4" fmla="*/ 111919 w 147638"/>
                    <a:gd name="connsiteY4" fmla="*/ 154781 h 154781"/>
                    <a:gd name="connsiteX0" fmla="*/ 28576 w 150019"/>
                    <a:gd name="connsiteY0" fmla="*/ 154780 h 154781"/>
                    <a:gd name="connsiteX1" fmla="*/ 0 w 150019"/>
                    <a:gd name="connsiteY1" fmla="*/ 76199 h 154781"/>
                    <a:gd name="connsiteX2" fmla="*/ 73818 w 150019"/>
                    <a:gd name="connsiteY2" fmla="*/ 0 h 154781"/>
                    <a:gd name="connsiteX3" fmla="*/ 150019 w 150019"/>
                    <a:gd name="connsiteY3" fmla="*/ 76199 h 154781"/>
                    <a:gd name="connsiteX4" fmla="*/ 114300 w 150019"/>
                    <a:gd name="connsiteY4" fmla="*/ 154781 h 154781"/>
                    <a:gd name="connsiteX0" fmla="*/ 30957 w 152400"/>
                    <a:gd name="connsiteY0" fmla="*/ 154780 h 154781"/>
                    <a:gd name="connsiteX1" fmla="*/ 0 w 152400"/>
                    <a:gd name="connsiteY1" fmla="*/ 78580 h 154781"/>
                    <a:gd name="connsiteX2" fmla="*/ 76199 w 152400"/>
                    <a:gd name="connsiteY2" fmla="*/ 0 h 154781"/>
                    <a:gd name="connsiteX3" fmla="*/ 152400 w 152400"/>
                    <a:gd name="connsiteY3" fmla="*/ 76199 h 154781"/>
                    <a:gd name="connsiteX4" fmla="*/ 116681 w 152400"/>
                    <a:gd name="connsiteY4" fmla="*/ 154781 h 154781"/>
                    <a:gd name="connsiteX0" fmla="*/ 35719 w 157162"/>
                    <a:gd name="connsiteY0" fmla="*/ 154780 h 154781"/>
                    <a:gd name="connsiteX1" fmla="*/ 0 w 157162"/>
                    <a:gd name="connsiteY1" fmla="*/ 78580 h 154781"/>
                    <a:gd name="connsiteX2" fmla="*/ 80961 w 157162"/>
                    <a:gd name="connsiteY2" fmla="*/ 0 h 154781"/>
                    <a:gd name="connsiteX3" fmla="*/ 157162 w 157162"/>
                    <a:gd name="connsiteY3" fmla="*/ 76199 h 154781"/>
                    <a:gd name="connsiteX4" fmla="*/ 121443 w 157162"/>
                    <a:gd name="connsiteY4" fmla="*/ 154781 h 154781"/>
                    <a:gd name="connsiteX0" fmla="*/ 28576 w 150019"/>
                    <a:gd name="connsiteY0" fmla="*/ 154780 h 154781"/>
                    <a:gd name="connsiteX1" fmla="*/ 0 w 150019"/>
                    <a:gd name="connsiteY1" fmla="*/ 78580 h 154781"/>
                    <a:gd name="connsiteX2" fmla="*/ 73818 w 150019"/>
                    <a:gd name="connsiteY2" fmla="*/ 0 h 154781"/>
                    <a:gd name="connsiteX3" fmla="*/ 150019 w 150019"/>
                    <a:gd name="connsiteY3" fmla="*/ 76199 h 154781"/>
                    <a:gd name="connsiteX4" fmla="*/ 114300 w 150019"/>
                    <a:gd name="connsiteY4" fmla="*/ 154781 h 154781"/>
                    <a:gd name="connsiteX0" fmla="*/ 28576 w 150019"/>
                    <a:gd name="connsiteY0" fmla="*/ 154780 h 154781"/>
                    <a:gd name="connsiteX1" fmla="*/ 0 w 150019"/>
                    <a:gd name="connsiteY1" fmla="*/ 80962 h 154781"/>
                    <a:gd name="connsiteX2" fmla="*/ 73818 w 150019"/>
                    <a:gd name="connsiteY2" fmla="*/ 0 h 154781"/>
                    <a:gd name="connsiteX3" fmla="*/ 150019 w 150019"/>
                    <a:gd name="connsiteY3" fmla="*/ 76199 h 154781"/>
                    <a:gd name="connsiteX4" fmla="*/ 114300 w 150019"/>
                    <a:gd name="connsiteY4" fmla="*/ 154781 h 154781"/>
                    <a:gd name="connsiteX0" fmla="*/ 28576 w 150019"/>
                    <a:gd name="connsiteY0" fmla="*/ 154780 h 154781"/>
                    <a:gd name="connsiteX1" fmla="*/ 0 w 150019"/>
                    <a:gd name="connsiteY1" fmla="*/ 73818 h 154781"/>
                    <a:gd name="connsiteX2" fmla="*/ 73818 w 150019"/>
                    <a:gd name="connsiteY2" fmla="*/ 0 h 154781"/>
                    <a:gd name="connsiteX3" fmla="*/ 150019 w 150019"/>
                    <a:gd name="connsiteY3" fmla="*/ 76199 h 154781"/>
                    <a:gd name="connsiteX4" fmla="*/ 114300 w 150019"/>
                    <a:gd name="connsiteY4" fmla="*/ 154781 h 154781"/>
                    <a:gd name="connsiteX0" fmla="*/ 30958 w 152401"/>
                    <a:gd name="connsiteY0" fmla="*/ 154780 h 154781"/>
                    <a:gd name="connsiteX1" fmla="*/ 0 w 152401"/>
                    <a:gd name="connsiteY1" fmla="*/ 73818 h 154781"/>
                    <a:gd name="connsiteX2" fmla="*/ 76200 w 152401"/>
                    <a:gd name="connsiteY2" fmla="*/ 0 h 154781"/>
                    <a:gd name="connsiteX3" fmla="*/ 152401 w 152401"/>
                    <a:gd name="connsiteY3" fmla="*/ 76199 h 154781"/>
                    <a:gd name="connsiteX4" fmla="*/ 116682 w 152401"/>
                    <a:gd name="connsiteY4" fmla="*/ 154781 h 154781"/>
                    <a:gd name="connsiteX0" fmla="*/ 30958 w 152401"/>
                    <a:gd name="connsiteY0" fmla="*/ 154780 h 154781"/>
                    <a:gd name="connsiteX1" fmla="*/ 0 w 152401"/>
                    <a:gd name="connsiteY1" fmla="*/ 73818 h 154781"/>
                    <a:gd name="connsiteX2" fmla="*/ 76200 w 152401"/>
                    <a:gd name="connsiteY2" fmla="*/ 0 h 154781"/>
                    <a:gd name="connsiteX3" fmla="*/ 152401 w 152401"/>
                    <a:gd name="connsiteY3" fmla="*/ 76199 h 154781"/>
                    <a:gd name="connsiteX4" fmla="*/ 116682 w 152401"/>
                    <a:gd name="connsiteY4" fmla="*/ 154781 h 154781"/>
                    <a:gd name="connsiteX0" fmla="*/ 33339 w 154782"/>
                    <a:gd name="connsiteY0" fmla="*/ 154780 h 154781"/>
                    <a:gd name="connsiteX1" fmla="*/ 0 w 154782"/>
                    <a:gd name="connsiteY1" fmla="*/ 78580 h 154781"/>
                    <a:gd name="connsiteX2" fmla="*/ 78581 w 154782"/>
                    <a:gd name="connsiteY2" fmla="*/ 0 h 154781"/>
                    <a:gd name="connsiteX3" fmla="*/ 154782 w 154782"/>
                    <a:gd name="connsiteY3" fmla="*/ 76199 h 154781"/>
                    <a:gd name="connsiteX4" fmla="*/ 119063 w 154782"/>
                    <a:gd name="connsiteY4" fmla="*/ 154781 h 154781"/>
                    <a:gd name="connsiteX0" fmla="*/ 28576 w 150019"/>
                    <a:gd name="connsiteY0" fmla="*/ 154780 h 154781"/>
                    <a:gd name="connsiteX1" fmla="*/ 0 w 150019"/>
                    <a:gd name="connsiteY1" fmla="*/ 76199 h 154781"/>
                    <a:gd name="connsiteX2" fmla="*/ 73818 w 150019"/>
                    <a:gd name="connsiteY2" fmla="*/ 0 h 154781"/>
                    <a:gd name="connsiteX3" fmla="*/ 150019 w 150019"/>
                    <a:gd name="connsiteY3" fmla="*/ 76199 h 154781"/>
                    <a:gd name="connsiteX4" fmla="*/ 114300 w 150019"/>
                    <a:gd name="connsiteY4" fmla="*/ 154781 h 154781"/>
                    <a:gd name="connsiteX0" fmla="*/ 30958 w 152401"/>
                    <a:gd name="connsiteY0" fmla="*/ 154780 h 154781"/>
                    <a:gd name="connsiteX1" fmla="*/ 0 w 152401"/>
                    <a:gd name="connsiteY1" fmla="*/ 73818 h 154781"/>
                    <a:gd name="connsiteX2" fmla="*/ 76200 w 152401"/>
                    <a:gd name="connsiteY2" fmla="*/ 0 h 154781"/>
                    <a:gd name="connsiteX3" fmla="*/ 152401 w 152401"/>
                    <a:gd name="connsiteY3" fmla="*/ 76199 h 154781"/>
                    <a:gd name="connsiteX4" fmla="*/ 116682 w 152401"/>
                    <a:gd name="connsiteY4" fmla="*/ 154781 h 154781"/>
                    <a:gd name="connsiteX0" fmla="*/ 30958 w 152401"/>
                    <a:gd name="connsiteY0" fmla="*/ 154780 h 154781"/>
                    <a:gd name="connsiteX1" fmla="*/ 0 w 152401"/>
                    <a:gd name="connsiteY1" fmla="*/ 76199 h 154781"/>
                    <a:gd name="connsiteX2" fmla="*/ 76200 w 152401"/>
                    <a:gd name="connsiteY2" fmla="*/ 0 h 154781"/>
                    <a:gd name="connsiteX3" fmla="*/ 152401 w 152401"/>
                    <a:gd name="connsiteY3" fmla="*/ 76199 h 154781"/>
                    <a:gd name="connsiteX4" fmla="*/ 116682 w 152401"/>
                    <a:gd name="connsiteY4" fmla="*/ 154781 h 154781"/>
                    <a:gd name="connsiteX0" fmla="*/ 35721 w 152401"/>
                    <a:gd name="connsiteY0" fmla="*/ 150017 h 154781"/>
                    <a:gd name="connsiteX1" fmla="*/ 0 w 152401"/>
                    <a:gd name="connsiteY1" fmla="*/ 76199 h 154781"/>
                    <a:gd name="connsiteX2" fmla="*/ 76200 w 152401"/>
                    <a:gd name="connsiteY2" fmla="*/ 0 h 154781"/>
                    <a:gd name="connsiteX3" fmla="*/ 152401 w 152401"/>
                    <a:gd name="connsiteY3" fmla="*/ 76199 h 154781"/>
                    <a:gd name="connsiteX4" fmla="*/ 116682 w 152401"/>
                    <a:gd name="connsiteY4" fmla="*/ 154781 h 154781"/>
                    <a:gd name="connsiteX0" fmla="*/ 35721 w 152401"/>
                    <a:gd name="connsiteY0" fmla="*/ 150017 h 154781"/>
                    <a:gd name="connsiteX1" fmla="*/ 0 w 152401"/>
                    <a:gd name="connsiteY1" fmla="*/ 76199 h 154781"/>
                    <a:gd name="connsiteX2" fmla="*/ 76200 w 152401"/>
                    <a:gd name="connsiteY2" fmla="*/ 0 h 154781"/>
                    <a:gd name="connsiteX3" fmla="*/ 152401 w 152401"/>
                    <a:gd name="connsiteY3" fmla="*/ 76199 h 154781"/>
                    <a:gd name="connsiteX4" fmla="*/ 123826 w 152401"/>
                    <a:gd name="connsiteY4" fmla="*/ 154781 h 154781"/>
                    <a:gd name="connsiteX0" fmla="*/ 35721 w 152401"/>
                    <a:gd name="connsiteY0" fmla="*/ 150017 h 152400"/>
                    <a:gd name="connsiteX1" fmla="*/ 0 w 152401"/>
                    <a:gd name="connsiteY1" fmla="*/ 76199 h 152400"/>
                    <a:gd name="connsiteX2" fmla="*/ 76200 w 152401"/>
                    <a:gd name="connsiteY2" fmla="*/ 0 h 152400"/>
                    <a:gd name="connsiteX3" fmla="*/ 152401 w 152401"/>
                    <a:gd name="connsiteY3" fmla="*/ 76199 h 152400"/>
                    <a:gd name="connsiteX4" fmla="*/ 121445 w 152401"/>
                    <a:gd name="connsiteY4" fmla="*/ 152400 h 152400"/>
                    <a:gd name="connsiteX0" fmla="*/ 35721 w 152401"/>
                    <a:gd name="connsiteY0" fmla="*/ 150017 h 150017"/>
                    <a:gd name="connsiteX1" fmla="*/ 0 w 152401"/>
                    <a:gd name="connsiteY1" fmla="*/ 76199 h 150017"/>
                    <a:gd name="connsiteX2" fmla="*/ 76200 w 152401"/>
                    <a:gd name="connsiteY2" fmla="*/ 0 h 150017"/>
                    <a:gd name="connsiteX3" fmla="*/ 152401 w 152401"/>
                    <a:gd name="connsiteY3" fmla="*/ 76199 h 150017"/>
                    <a:gd name="connsiteX4" fmla="*/ 119064 w 152401"/>
                    <a:gd name="connsiteY4" fmla="*/ 147638 h 150017"/>
                    <a:gd name="connsiteX0" fmla="*/ 35721 w 152401"/>
                    <a:gd name="connsiteY0" fmla="*/ 150017 h 150020"/>
                    <a:gd name="connsiteX1" fmla="*/ 0 w 152401"/>
                    <a:gd name="connsiteY1" fmla="*/ 76199 h 150020"/>
                    <a:gd name="connsiteX2" fmla="*/ 76200 w 152401"/>
                    <a:gd name="connsiteY2" fmla="*/ 0 h 150020"/>
                    <a:gd name="connsiteX3" fmla="*/ 152401 w 152401"/>
                    <a:gd name="connsiteY3" fmla="*/ 76199 h 150020"/>
                    <a:gd name="connsiteX4" fmla="*/ 116682 w 152401"/>
                    <a:gd name="connsiteY4" fmla="*/ 150020 h 150020"/>
                    <a:gd name="connsiteX0" fmla="*/ 35721 w 152401"/>
                    <a:gd name="connsiteY0" fmla="*/ 150017 h 150020"/>
                    <a:gd name="connsiteX1" fmla="*/ 0 w 152401"/>
                    <a:gd name="connsiteY1" fmla="*/ 76199 h 150020"/>
                    <a:gd name="connsiteX2" fmla="*/ 76200 w 152401"/>
                    <a:gd name="connsiteY2" fmla="*/ 0 h 150020"/>
                    <a:gd name="connsiteX3" fmla="*/ 152401 w 152401"/>
                    <a:gd name="connsiteY3" fmla="*/ 76199 h 150020"/>
                    <a:gd name="connsiteX4" fmla="*/ 116682 w 152401"/>
                    <a:gd name="connsiteY4" fmla="*/ 150020 h 150020"/>
                    <a:gd name="connsiteX0" fmla="*/ 35721 w 152401"/>
                    <a:gd name="connsiteY0" fmla="*/ 150017 h 150020"/>
                    <a:gd name="connsiteX1" fmla="*/ 0 w 152401"/>
                    <a:gd name="connsiteY1" fmla="*/ 76199 h 150020"/>
                    <a:gd name="connsiteX2" fmla="*/ 76200 w 152401"/>
                    <a:gd name="connsiteY2" fmla="*/ 0 h 150020"/>
                    <a:gd name="connsiteX3" fmla="*/ 152401 w 152401"/>
                    <a:gd name="connsiteY3" fmla="*/ 76199 h 150020"/>
                    <a:gd name="connsiteX4" fmla="*/ 116682 w 152401"/>
                    <a:gd name="connsiteY4" fmla="*/ 150020 h 150020"/>
                    <a:gd name="connsiteX0" fmla="*/ 35721 w 152401"/>
                    <a:gd name="connsiteY0" fmla="*/ 150017 h 150020"/>
                    <a:gd name="connsiteX1" fmla="*/ 0 w 152401"/>
                    <a:gd name="connsiteY1" fmla="*/ 76199 h 150020"/>
                    <a:gd name="connsiteX2" fmla="*/ 76200 w 152401"/>
                    <a:gd name="connsiteY2" fmla="*/ 0 h 150020"/>
                    <a:gd name="connsiteX3" fmla="*/ 152401 w 152401"/>
                    <a:gd name="connsiteY3" fmla="*/ 76199 h 150020"/>
                    <a:gd name="connsiteX4" fmla="*/ 116682 w 152401"/>
                    <a:gd name="connsiteY4" fmla="*/ 150020 h 150020"/>
                    <a:gd name="connsiteX0" fmla="*/ 35721 w 152401"/>
                    <a:gd name="connsiteY0" fmla="*/ 150017 h 150020"/>
                    <a:gd name="connsiteX1" fmla="*/ 0 w 152401"/>
                    <a:gd name="connsiteY1" fmla="*/ 76199 h 150020"/>
                    <a:gd name="connsiteX2" fmla="*/ 76200 w 152401"/>
                    <a:gd name="connsiteY2" fmla="*/ 0 h 150020"/>
                    <a:gd name="connsiteX3" fmla="*/ 152401 w 152401"/>
                    <a:gd name="connsiteY3" fmla="*/ 76199 h 150020"/>
                    <a:gd name="connsiteX4" fmla="*/ 116682 w 152401"/>
                    <a:gd name="connsiteY4" fmla="*/ 150020 h 150020"/>
                    <a:gd name="connsiteX0" fmla="*/ 35721 w 153268"/>
                    <a:gd name="connsiteY0" fmla="*/ 150017 h 150020"/>
                    <a:gd name="connsiteX1" fmla="*/ 0 w 153268"/>
                    <a:gd name="connsiteY1" fmla="*/ 76199 h 150020"/>
                    <a:gd name="connsiteX2" fmla="*/ 76200 w 153268"/>
                    <a:gd name="connsiteY2" fmla="*/ 0 h 150020"/>
                    <a:gd name="connsiteX3" fmla="*/ 152401 w 153268"/>
                    <a:gd name="connsiteY3" fmla="*/ 76199 h 150020"/>
                    <a:gd name="connsiteX4" fmla="*/ 116682 w 153268"/>
                    <a:gd name="connsiteY4" fmla="*/ 150020 h 150020"/>
                    <a:gd name="connsiteX0" fmla="*/ 35721 w 153268"/>
                    <a:gd name="connsiteY0" fmla="*/ 150017 h 150020"/>
                    <a:gd name="connsiteX1" fmla="*/ 0 w 153268"/>
                    <a:gd name="connsiteY1" fmla="*/ 76199 h 150020"/>
                    <a:gd name="connsiteX2" fmla="*/ 76200 w 153268"/>
                    <a:gd name="connsiteY2" fmla="*/ 0 h 150020"/>
                    <a:gd name="connsiteX3" fmla="*/ 152401 w 153268"/>
                    <a:gd name="connsiteY3" fmla="*/ 76199 h 150020"/>
                    <a:gd name="connsiteX4" fmla="*/ 116682 w 153268"/>
                    <a:gd name="connsiteY4" fmla="*/ 150020 h 150020"/>
                    <a:gd name="connsiteX0" fmla="*/ 35721 w 153268"/>
                    <a:gd name="connsiteY0" fmla="*/ 150017 h 150020"/>
                    <a:gd name="connsiteX1" fmla="*/ 0 w 153268"/>
                    <a:gd name="connsiteY1" fmla="*/ 76199 h 150020"/>
                    <a:gd name="connsiteX2" fmla="*/ 76200 w 153268"/>
                    <a:gd name="connsiteY2" fmla="*/ 0 h 150020"/>
                    <a:gd name="connsiteX3" fmla="*/ 152401 w 153268"/>
                    <a:gd name="connsiteY3" fmla="*/ 76199 h 150020"/>
                    <a:gd name="connsiteX4" fmla="*/ 116682 w 153268"/>
                    <a:gd name="connsiteY4" fmla="*/ 150020 h 150020"/>
                    <a:gd name="connsiteX0" fmla="*/ 35721 w 153268"/>
                    <a:gd name="connsiteY0" fmla="*/ 150017 h 150020"/>
                    <a:gd name="connsiteX1" fmla="*/ 0 w 153268"/>
                    <a:gd name="connsiteY1" fmla="*/ 76199 h 150020"/>
                    <a:gd name="connsiteX2" fmla="*/ 76200 w 153268"/>
                    <a:gd name="connsiteY2" fmla="*/ 0 h 150020"/>
                    <a:gd name="connsiteX3" fmla="*/ 152401 w 153268"/>
                    <a:gd name="connsiteY3" fmla="*/ 76199 h 150020"/>
                    <a:gd name="connsiteX4" fmla="*/ 116682 w 153268"/>
                    <a:gd name="connsiteY4" fmla="*/ 150020 h 150020"/>
                    <a:gd name="connsiteX0" fmla="*/ 35721 w 153268"/>
                    <a:gd name="connsiteY0" fmla="*/ 150017 h 150020"/>
                    <a:gd name="connsiteX1" fmla="*/ 0 w 153268"/>
                    <a:gd name="connsiteY1" fmla="*/ 76199 h 150020"/>
                    <a:gd name="connsiteX2" fmla="*/ 76200 w 153268"/>
                    <a:gd name="connsiteY2" fmla="*/ 0 h 150020"/>
                    <a:gd name="connsiteX3" fmla="*/ 152401 w 153268"/>
                    <a:gd name="connsiteY3" fmla="*/ 76199 h 150020"/>
                    <a:gd name="connsiteX4" fmla="*/ 116682 w 153268"/>
                    <a:gd name="connsiteY4" fmla="*/ 150020 h 150020"/>
                    <a:gd name="connsiteX0" fmla="*/ 35721 w 153268"/>
                    <a:gd name="connsiteY0" fmla="*/ 150017 h 150020"/>
                    <a:gd name="connsiteX1" fmla="*/ 0 w 153268"/>
                    <a:gd name="connsiteY1" fmla="*/ 76199 h 150020"/>
                    <a:gd name="connsiteX2" fmla="*/ 76200 w 153268"/>
                    <a:gd name="connsiteY2" fmla="*/ 0 h 150020"/>
                    <a:gd name="connsiteX3" fmla="*/ 152401 w 153268"/>
                    <a:gd name="connsiteY3" fmla="*/ 76199 h 150020"/>
                    <a:gd name="connsiteX4" fmla="*/ 116682 w 153268"/>
                    <a:gd name="connsiteY4" fmla="*/ 150020 h 150020"/>
                    <a:gd name="connsiteX0" fmla="*/ 0 w 117547"/>
                    <a:gd name="connsiteY0" fmla="*/ 150017 h 150020"/>
                    <a:gd name="connsiteX1" fmla="*/ 40479 w 117547"/>
                    <a:gd name="connsiteY1" fmla="*/ 0 h 150020"/>
                    <a:gd name="connsiteX2" fmla="*/ 116680 w 117547"/>
                    <a:gd name="connsiteY2" fmla="*/ 76199 h 150020"/>
                    <a:gd name="connsiteX3" fmla="*/ 80961 w 117547"/>
                    <a:gd name="connsiteY3" fmla="*/ 150020 h 150020"/>
                    <a:gd name="connsiteX0" fmla="*/ 0 w 77068"/>
                    <a:gd name="connsiteY0" fmla="*/ 0 h 150020"/>
                    <a:gd name="connsiteX1" fmla="*/ 76201 w 77068"/>
                    <a:gd name="connsiteY1" fmla="*/ 76199 h 150020"/>
                    <a:gd name="connsiteX2" fmla="*/ 40482 w 77068"/>
                    <a:gd name="connsiteY2" fmla="*/ 150020 h 15002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77068" h="150020">
                      <a:moveTo>
                        <a:pt x="0" y="0"/>
                      </a:moveTo>
                      <a:cubicBezTo>
                        <a:pt x="77787" y="1588"/>
                        <a:pt x="79376" y="29368"/>
                        <a:pt x="76201" y="76199"/>
                      </a:cubicBezTo>
                      <a:cubicBezTo>
                        <a:pt x="71439" y="131762"/>
                        <a:pt x="52388" y="125413"/>
                        <a:pt x="40482" y="150020"/>
                      </a:cubicBezTo>
                    </a:path>
                  </a:pathLst>
                </a:custGeom>
                <a:noFill/>
                <a:ln w="25400">
                  <a:solidFill>
                    <a:srgbClr val="6969B6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CA" dirty="0"/>
                </a:p>
              </p:txBody>
            </p:sp>
          </p:grpSp>
          <p:sp>
            <p:nvSpPr>
              <p:cNvPr id="12" name="Freeform 11"/>
              <p:cNvSpPr/>
              <p:nvPr/>
            </p:nvSpPr>
            <p:spPr>
              <a:xfrm>
                <a:off x="828675" y="2207420"/>
                <a:ext cx="80963" cy="54769"/>
              </a:xfrm>
              <a:custGeom>
                <a:avLst/>
                <a:gdLst>
                  <a:gd name="connsiteX0" fmla="*/ 0 w 80963"/>
                  <a:gd name="connsiteY0" fmla="*/ 54769 h 54769"/>
                  <a:gd name="connsiteX1" fmla="*/ 80963 w 80963"/>
                  <a:gd name="connsiteY1" fmla="*/ 0 h 54769"/>
                  <a:gd name="connsiteX0" fmla="*/ 0 w 80963"/>
                  <a:gd name="connsiteY0" fmla="*/ 54769 h 54769"/>
                  <a:gd name="connsiteX1" fmla="*/ 45244 w 80963"/>
                  <a:gd name="connsiteY1" fmla="*/ 26194 h 54769"/>
                  <a:gd name="connsiteX2" fmla="*/ 80963 w 80963"/>
                  <a:gd name="connsiteY2" fmla="*/ 0 h 54769"/>
                  <a:gd name="connsiteX0" fmla="*/ 0 w 80963"/>
                  <a:gd name="connsiteY0" fmla="*/ 54769 h 54769"/>
                  <a:gd name="connsiteX1" fmla="*/ 40481 w 80963"/>
                  <a:gd name="connsiteY1" fmla="*/ 30956 h 54769"/>
                  <a:gd name="connsiteX2" fmla="*/ 80963 w 80963"/>
                  <a:gd name="connsiteY2" fmla="*/ 0 h 54769"/>
                  <a:gd name="connsiteX0" fmla="*/ 0 w 80963"/>
                  <a:gd name="connsiteY0" fmla="*/ 54769 h 54769"/>
                  <a:gd name="connsiteX1" fmla="*/ 80963 w 80963"/>
                  <a:gd name="connsiteY1" fmla="*/ 0 h 54769"/>
                  <a:gd name="connsiteX0" fmla="*/ 0 w 80963"/>
                  <a:gd name="connsiteY0" fmla="*/ 54769 h 54769"/>
                  <a:gd name="connsiteX1" fmla="*/ 80963 w 80963"/>
                  <a:gd name="connsiteY1" fmla="*/ 0 h 54769"/>
                  <a:gd name="connsiteX0" fmla="*/ 0 w 80963"/>
                  <a:gd name="connsiteY0" fmla="*/ 54769 h 54769"/>
                  <a:gd name="connsiteX1" fmla="*/ 80963 w 80963"/>
                  <a:gd name="connsiteY1" fmla="*/ 0 h 54769"/>
                  <a:gd name="connsiteX0" fmla="*/ 0 w 80963"/>
                  <a:gd name="connsiteY0" fmla="*/ 54769 h 54769"/>
                  <a:gd name="connsiteX1" fmla="*/ 80963 w 80963"/>
                  <a:gd name="connsiteY1" fmla="*/ 0 h 547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80963" h="54769">
                    <a:moveTo>
                      <a:pt x="0" y="54769"/>
                    </a:moveTo>
                    <a:cubicBezTo>
                      <a:pt x="17462" y="34131"/>
                      <a:pt x="30162" y="18256"/>
                      <a:pt x="80963" y="0"/>
                    </a:cubicBezTo>
                  </a:path>
                </a:pathLst>
              </a:custGeom>
              <a:noFill/>
              <a:ln w="25400">
                <a:solidFill>
                  <a:srgbClr val="6969B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A"/>
              </a:p>
            </p:txBody>
          </p:sp>
          <p:sp>
            <p:nvSpPr>
              <p:cNvPr id="53" name="Freeform 52"/>
              <p:cNvSpPr/>
              <p:nvPr/>
            </p:nvSpPr>
            <p:spPr>
              <a:xfrm flipH="1">
                <a:off x="1004083" y="2209801"/>
                <a:ext cx="80963" cy="54769"/>
              </a:xfrm>
              <a:custGeom>
                <a:avLst/>
                <a:gdLst>
                  <a:gd name="connsiteX0" fmla="*/ 0 w 80963"/>
                  <a:gd name="connsiteY0" fmla="*/ 54769 h 54769"/>
                  <a:gd name="connsiteX1" fmla="*/ 80963 w 80963"/>
                  <a:gd name="connsiteY1" fmla="*/ 0 h 54769"/>
                  <a:gd name="connsiteX0" fmla="*/ 0 w 80963"/>
                  <a:gd name="connsiteY0" fmla="*/ 54769 h 54769"/>
                  <a:gd name="connsiteX1" fmla="*/ 45244 w 80963"/>
                  <a:gd name="connsiteY1" fmla="*/ 26194 h 54769"/>
                  <a:gd name="connsiteX2" fmla="*/ 80963 w 80963"/>
                  <a:gd name="connsiteY2" fmla="*/ 0 h 54769"/>
                  <a:gd name="connsiteX0" fmla="*/ 0 w 80963"/>
                  <a:gd name="connsiteY0" fmla="*/ 54769 h 54769"/>
                  <a:gd name="connsiteX1" fmla="*/ 40481 w 80963"/>
                  <a:gd name="connsiteY1" fmla="*/ 30956 h 54769"/>
                  <a:gd name="connsiteX2" fmla="*/ 80963 w 80963"/>
                  <a:gd name="connsiteY2" fmla="*/ 0 h 54769"/>
                  <a:gd name="connsiteX0" fmla="*/ 0 w 80963"/>
                  <a:gd name="connsiteY0" fmla="*/ 54769 h 54769"/>
                  <a:gd name="connsiteX1" fmla="*/ 80963 w 80963"/>
                  <a:gd name="connsiteY1" fmla="*/ 0 h 54769"/>
                  <a:gd name="connsiteX0" fmla="*/ 0 w 80963"/>
                  <a:gd name="connsiteY0" fmla="*/ 54769 h 54769"/>
                  <a:gd name="connsiteX1" fmla="*/ 80963 w 80963"/>
                  <a:gd name="connsiteY1" fmla="*/ 0 h 54769"/>
                  <a:gd name="connsiteX0" fmla="*/ 0 w 80963"/>
                  <a:gd name="connsiteY0" fmla="*/ 54769 h 54769"/>
                  <a:gd name="connsiteX1" fmla="*/ 80963 w 80963"/>
                  <a:gd name="connsiteY1" fmla="*/ 0 h 54769"/>
                  <a:gd name="connsiteX0" fmla="*/ 0 w 80963"/>
                  <a:gd name="connsiteY0" fmla="*/ 54769 h 54769"/>
                  <a:gd name="connsiteX1" fmla="*/ 80963 w 80963"/>
                  <a:gd name="connsiteY1" fmla="*/ 0 h 547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80963" h="54769">
                    <a:moveTo>
                      <a:pt x="0" y="54769"/>
                    </a:moveTo>
                    <a:cubicBezTo>
                      <a:pt x="17462" y="34131"/>
                      <a:pt x="30162" y="18256"/>
                      <a:pt x="80963" y="0"/>
                    </a:cubicBezTo>
                  </a:path>
                </a:pathLst>
              </a:custGeom>
              <a:noFill/>
              <a:ln w="25400">
                <a:solidFill>
                  <a:srgbClr val="6969B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A"/>
              </a:p>
            </p:txBody>
          </p:sp>
        </p:grpSp>
        <p:grpSp>
          <p:nvGrpSpPr>
            <p:cNvPr id="55" name="Group 54"/>
            <p:cNvGrpSpPr/>
            <p:nvPr/>
          </p:nvGrpSpPr>
          <p:grpSpPr>
            <a:xfrm flipV="1">
              <a:off x="680809" y="2439797"/>
              <a:ext cx="559513" cy="282690"/>
              <a:chOff x="679395" y="2069683"/>
              <a:chExt cx="559513" cy="282690"/>
            </a:xfrm>
          </p:grpSpPr>
          <p:grpSp>
            <p:nvGrpSpPr>
              <p:cNvPr id="56" name="Group 55"/>
              <p:cNvGrpSpPr/>
              <p:nvPr/>
            </p:nvGrpSpPr>
            <p:grpSpPr>
              <a:xfrm>
                <a:off x="876399" y="2069683"/>
                <a:ext cx="153024" cy="150020"/>
                <a:chOff x="534893" y="1981085"/>
                <a:chExt cx="153024" cy="150020"/>
              </a:xfrm>
            </p:grpSpPr>
            <p:sp>
              <p:nvSpPr>
                <p:cNvPr id="65" name="Freeform 64"/>
                <p:cNvSpPr/>
                <p:nvPr/>
              </p:nvSpPr>
              <p:spPr>
                <a:xfrm>
                  <a:off x="610849" y="1981085"/>
                  <a:ext cx="77068" cy="150020"/>
                </a:xfrm>
                <a:custGeom>
                  <a:avLst/>
                  <a:gdLst>
                    <a:gd name="connsiteX0" fmla="*/ 0 w 295275"/>
                    <a:gd name="connsiteY0" fmla="*/ 152400 h 152400"/>
                    <a:gd name="connsiteX1" fmla="*/ 0 w 295275"/>
                    <a:gd name="connsiteY1" fmla="*/ 152400 h 152400"/>
                    <a:gd name="connsiteX2" fmla="*/ 66675 w 295275"/>
                    <a:gd name="connsiteY2" fmla="*/ 123825 h 152400"/>
                    <a:gd name="connsiteX3" fmla="*/ 38100 w 295275"/>
                    <a:gd name="connsiteY3" fmla="*/ 47625 h 152400"/>
                    <a:gd name="connsiteX4" fmla="*/ 142875 w 295275"/>
                    <a:gd name="connsiteY4" fmla="*/ 0 h 152400"/>
                    <a:gd name="connsiteX5" fmla="*/ 238125 w 295275"/>
                    <a:gd name="connsiteY5" fmla="*/ 47625 h 152400"/>
                    <a:gd name="connsiteX6" fmla="*/ 209550 w 295275"/>
                    <a:gd name="connsiteY6" fmla="*/ 133350 h 152400"/>
                    <a:gd name="connsiteX7" fmla="*/ 295275 w 295275"/>
                    <a:gd name="connsiteY7" fmla="*/ 152400 h 152400"/>
                    <a:gd name="connsiteX0" fmla="*/ 0 w 277485"/>
                    <a:gd name="connsiteY0" fmla="*/ 152400 h 163073"/>
                    <a:gd name="connsiteX1" fmla="*/ 0 w 277485"/>
                    <a:gd name="connsiteY1" fmla="*/ 152400 h 163073"/>
                    <a:gd name="connsiteX2" fmla="*/ 66675 w 277485"/>
                    <a:gd name="connsiteY2" fmla="*/ 123825 h 163073"/>
                    <a:gd name="connsiteX3" fmla="*/ 38100 w 277485"/>
                    <a:gd name="connsiteY3" fmla="*/ 47625 h 163073"/>
                    <a:gd name="connsiteX4" fmla="*/ 142875 w 277485"/>
                    <a:gd name="connsiteY4" fmla="*/ 0 h 163073"/>
                    <a:gd name="connsiteX5" fmla="*/ 238125 w 277485"/>
                    <a:gd name="connsiteY5" fmla="*/ 47625 h 163073"/>
                    <a:gd name="connsiteX6" fmla="*/ 209550 w 277485"/>
                    <a:gd name="connsiteY6" fmla="*/ 133350 h 163073"/>
                    <a:gd name="connsiteX7" fmla="*/ 277485 w 277485"/>
                    <a:gd name="connsiteY7" fmla="*/ 163073 h 163073"/>
                    <a:gd name="connsiteX0" fmla="*/ 0 w 277485"/>
                    <a:gd name="connsiteY0" fmla="*/ 152400 h 163073"/>
                    <a:gd name="connsiteX1" fmla="*/ 21348 w 277485"/>
                    <a:gd name="connsiteY1" fmla="*/ 141726 h 163073"/>
                    <a:gd name="connsiteX2" fmla="*/ 66675 w 277485"/>
                    <a:gd name="connsiteY2" fmla="*/ 123825 h 163073"/>
                    <a:gd name="connsiteX3" fmla="*/ 38100 w 277485"/>
                    <a:gd name="connsiteY3" fmla="*/ 47625 h 163073"/>
                    <a:gd name="connsiteX4" fmla="*/ 142875 w 277485"/>
                    <a:gd name="connsiteY4" fmla="*/ 0 h 163073"/>
                    <a:gd name="connsiteX5" fmla="*/ 238125 w 277485"/>
                    <a:gd name="connsiteY5" fmla="*/ 47625 h 163073"/>
                    <a:gd name="connsiteX6" fmla="*/ 209550 w 277485"/>
                    <a:gd name="connsiteY6" fmla="*/ 133350 h 163073"/>
                    <a:gd name="connsiteX7" fmla="*/ 277485 w 277485"/>
                    <a:gd name="connsiteY7" fmla="*/ 163073 h 163073"/>
                    <a:gd name="connsiteX0" fmla="*/ 35654 w 256212"/>
                    <a:gd name="connsiteY0" fmla="*/ 163073 h 163073"/>
                    <a:gd name="connsiteX1" fmla="*/ 75 w 256212"/>
                    <a:gd name="connsiteY1" fmla="*/ 141726 h 163073"/>
                    <a:gd name="connsiteX2" fmla="*/ 45402 w 256212"/>
                    <a:gd name="connsiteY2" fmla="*/ 123825 h 163073"/>
                    <a:gd name="connsiteX3" fmla="*/ 16827 w 256212"/>
                    <a:gd name="connsiteY3" fmla="*/ 47625 h 163073"/>
                    <a:gd name="connsiteX4" fmla="*/ 121602 w 256212"/>
                    <a:gd name="connsiteY4" fmla="*/ 0 h 163073"/>
                    <a:gd name="connsiteX5" fmla="*/ 216852 w 256212"/>
                    <a:gd name="connsiteY5" fmla="*/ 47625 h 163073"/>
                    <a:gd name="connsiteX6" fmla="*/ 188277 w 256212"/>
                    <a:gd name="connsiteY6" fmla="*/ 133350 h 163073"/>
                    <a:gd name="connsiteX7" fmla="*/ 256212 w 256212"/>
                    <a:gd name="connsiteY7" fmla="*/ 163073 h 163073"/>
                    <a:gd name="connsiteX0" fmla="*/ 0 w 256137"/>
                    <a:gd name="connsiteY0" fmla="*/ 141726 h 163073"/>
                    <a:gd name="connsiteX1" fmla="*/ 45327 w 256137"/>
                    <a:gd name="connsiteY1" fmla="*/ 123825 h 163073"/>
                    <a:gd name="connsiteX2" fmla="*/ 16752 w 256137"/>
                    <a:gd name="connsiteY2" fmla="*/ 47625 h 163073"/>
                    <a:gd name="connsiteX3" fmla="*/ 121527 w 256137"/>
                    <a:gd name="connsiteY3" fmla="*/ 0 h 163073"/>
                    <a:gd name="connsiteX4" fmla="*/ 216777 w 256137"/>
                    <a:gd name="connsiteY4" fmla="*/ 47625 h 163073"/>
                    <a:gd name="connsiteX5" fmla="*/ 188202 w 256137"/>
                    <a:gd name="connsiteY5" fmla="*/ 133350 h 163073"/>
                    <a:gd name="connsiteX6" fmla="*/ 256137 w 256137"/>
                    <a:gd name="connsiteY6" fmla="*/ 163073 h 163073"/>
                    <a:gd name="connsiteX0" fmla="*/ 8153 w 239385"/>
                    <a:gd name="connsiteY0" fmla="*/ 152400 h 163073"/>
                    <a:gd name="connsiteX1" fmla="*/ 28575 w 239385"/>
                    <a:gd name="connsiteY1" fmla="*/ 123825 h 163073"/>
                    <a:gd name="connsiteX2" fmla="*/ 0 w 239385"/>
                    <a:gd name="connsiteY2" fmla="*/ 47625 h 163073"/>
                    <a:gd name="connsiteX3" fmla="*/ 104775 w 239385"/>
                    <a:gd name="connsiteY3" fmla="*/ 0 h 163073"/>
                    <a:gd name="connsiteX4" fmla="*/ 200025 w 239385"/>
                    <a:gd name="connsiteY4" fmla="*/ 47625 h 163073"/>
                    <a:gd name="connsiteX5" fmla="*/ 171450 w 239385"/>
                    <a:gd name="connsiteY5" fmla="*/ 133350 h 163073"/>
                    <a:gd name="connsiteX6" fmla="*/ 239385 w 239385"/>
                    <a:gd name="connsiteY6" fmla="*/ 163073 h 163073"/>
                    <a:gd name="connsiteX0" fmla="*/ 8153 w 239385"/>
                    <a:gd name="connsiteY0" fmla="*/ 152400 h 163073"/>
                    <a:gd name="connsiteX1" fmla="*/ 35719 w 239385"/>
                    <a:gd name="connsiteY1" fmla="*/ 138112 h 163073"/>
                    <a:gd name="connsiteX2" fmla="*/ 0 w 239385"/>
                    <a:gd name="connsiteY2" fmla="*/ 47625 h 163073"/>
                    <a:gd name="connsiteX3" fmla="*/ 104775 w 239385"/>
                    <a:gd name="connsiteY3" fmla="*/ 0 h 163073"/>
                    <a:gd name="connsiteX4" fmla="*/ 200025 w 239385"/>
                    <a:gd name="connsiteY4" fmla="*/ 47625 h 163073"/>
                    <a:gd name="connsiteX5" fmla="*/ 171450 w 239385"/>
                    <a:gd name="connsiteY5" fmla="*/ 133350 h 163073"/>
                    <a:gd name="connsiteX6" fmla="*/ 239385 w 239385"/>
                    <a:gd name="connsiteY6" fmla="*/ 163073 h 163073"/>
                    <a:gd name="connsiteX0" fmla="*/ 35719 w 239385"/>
                    <a:gd name="connsiteY0" fmla="*/ 138112 h 163073"/>
                    <a:gd name="connsiteX1" fmla="*/ 0 w 239385"/>
                    <a:gd name="connsiteY1" fmla="*/ 47625 h 163073"/>
                    <a:gd name="connsiteX2" fmla="*/ 104775 w 239385"/>
                    <a:gd name="connsiteY2" fmla="*/ 0 h 163073"/>
                    <a:gd name="connsiteX3" fmla="*/ 200025 w 239385"/>
                    <a:gd name="connsiteY3" fmla="*/ 47625 h 163073"/>
                    <a:gd name="connsiteX4" fmla="*/ 171450 w 239385"/>
                    <a:gd name="connsiteY4" fmla="*/ 133350 h 163073"/>
                    <a:gd name="connsiteX5" fmla="*/ 239385 w 239385"/>
                    <a:gd name="connsiteY5" fmla="*/ 163073 h 163073"/>
                    <a:gd name="connsiteX0" fmla="*/ 45244 w 239385"/>
                    <a:gd name="connsiteY0" fmla="*/ 138112 h 163073"/>
                    <a:gd name="connsiteX1" fmla="*/ 0 w 239385"/>
                    <a:gd name="connsiteY1" fmla="*/ 47625 h 163073"/>
                    <a:gd name="connsiteX2" fmla="*/ 104775 w 239385"/>
                    <a:gd name="connsiteY2" fmla="*/ 0 h 163073"/>
                    <a:gd name="connsiteX3" fmla="*/ 200025 w 239385"/>
                    <a:gd name="connsiteY3" fmla="*/ 47625 h 163073"/>
                    <a:gd name="connsiteX4" fmla="*/ 171450 w 239385"/>
                    <a:gd name="connsiteY4" fmla="*/ 133350 h 163073"/>
                    <a:gd name="connsiteX5" fmla="*/ 239385 w 239385"/>
                    <a:gd name="connsiteY5" fmla="*/ 163073 h 163073"/>
                    <a:gd name="connsiteX0" fmla="*/ 45244 w 200025"/>
                    <a:gd name="connsiteY0" fmla="*/ 138112 h 138112"/>
                    <a:gd name="connsiteX1" fmla="*/ 0 w 200025"/>
                    <a:gd name="connsiteY1" fmla="*/ 47625 h 138112"/>
                    <a:gd name="connsiteX2" fmla="*/ 104775 w 200025"/>
                    <a:gd name="connsiteY2" fmla="*/ 0 h 138112"/>
                    <a:gd name="connsiteX3" fmla="*/ 200025 w 200025"/>
                    <a:gd name="connsiteY3" fmla="*/ 47625 h 138112"/>
                    <a:gd name="connsiteX4" fmla="*/ 171450 w 200025"/>
                    <a:gd name="connsiteY4" fmla="*/ 133350 h 138112"/>
                    <a:gd name="connsiteX0" fmla="*/ 45244 w 200025"/>
                    <a:gd name="connsiteY0" fmla="*/ 138112 h 138112"/>
                    <a:gd name="connsiteX1" fmla="*/ 0 w 200025"/>
                    <a:gd name="connsiteY1" fmla="*/ 47625 h 138112"/>
                    <a:gd name="connsiteX2" fmla="*/ 104775 w 200025"/>
                    <a:gd name="connsiteY2" fmla="*/ 0 h 138112"/>
                    <a:gd name="connsiteX3" fmla="*/ 200025 w 200025"/>
                    <a:gd name="connsiteY3" fmla="*/ 47625 h 138112"/>
                    <a:gd name="connsiteX4" fmla="*/ 164306 w 200025"/>
                    <a:gd name="connsiteY4" fmla="*/ 135731 h 138112"/>
                    <a:gd name="connsiteX0" fmla="*/ 45244 w 200025"/>
                    <a:gd name="connsiteY0" fmla="*/ 150018 h 150018"/>
                    <a:gd name="connsiteX1" fmla="*/ 0 w 200025"/>
                    <a:gd name="connsiteY1" fmla="*/ 59531 h 150018"/>
                    <a:gd name="connsiteX2" fmla="*/ 107156 w 200025"/>
                    <a:gd name="connsiteY2" fmla="*/ 0 h 150018"/>
                    <a:gd name="connsiteX3" fmla="*/ 200025 w 200025"/>
                    <a:gd name="connsiteY3" fmla="*/ 59531 h 150018"/>
                    <a:gd name="connsiteX4" fmla="*/ 164306 w 200025"/>
                    <a:gd name="connsiteY4" fmla="*/ 147637 h 150018"/>
                    <a:gd name="connsiteX0" fmla="*/ 45244 w 216694"/>
                    <a:gd name="connsiteY0" fmla="*/ 150018 h 150018"/>
                    <a:gd name="connsiteX1" fmla="*/ 0 w 216694"/>
                    <a:gd name="connsiteY1" fmla="*/ 59531 h 150018"/>
                    <a:gd name="connsiteX2" fmla="*/ 107156 w 216694"/>
                    <a:gd name="connsiteY2" fmla="*/ 0 h 150018"/>
                    <a:gd name="connsiteX3" fmla="*/ 216694 w 216694"/>
                    <a:gd name="connsiteY3" fmla="*/ 80962 h 150018"/>
                    <a:gd name="connsiteX4" fmla="*/ 164306 w 216694"/>
                    <a:gd name="connsiteY4" fmla="*/ 147637 h 150018"/>
                    <a:gd name="connsiteX0" fmla="*/ 45244 w 226219"/>
                    <a:gd name="connsiteY0" fmla="*/ 150018 h 150018"/>
                    <a:gd name="connsiteX1" fmla="*/ 0 w 226219"/>
                    <a:gd name="connsiteY1" fmla="*/ 59531 h 150018"/>
                    <a:gd name="connsiteX2" fmla="*/ 107156 w 226219"/>
                    <a:gd name="connsiteY2" fmla="*/ 0 h 150018"/>
                    <a:gd name="connsiteX3" fmla="*/ 226219 w 226219"/>
                    <a:gd name="connsiteY3" fmla="*/ 83343 h 150018"/>
                    <a:gd name="connsiteX4" fmla="*/ 164306 w 226219"/>
                    <a:gd name="connsiteY4" fmla="*/ 147637 h 150018"/>
                    <a:gd name="connsiteX0" fmla="*/ 54769 w 235744"/>
                    <a:gd name="connsiteY0" fmla="*/ 150018 h 150018"/>
                    <a:gd name="connsiteX1" fmla="*/ 0 w 235744"/>
                    <a:gd name="connsiteY1" fmla="*/ 83343 h 150018"/>
                    <a:gd name="connsiteX2" fmla="*/ 116681 w 235744"/>
                    <a:gd name="connsiteY2" fmla="*/ 0 h 150018"/>
                    <a:gd name="connsiteX3" fmla="*/ 235744 w 235744"/>
                    <a:gd name="connsiteY3" fmla="*/ 83343 h 150018"/>
                    <a:gd name="connsiteX4" fmla="*/ 173831 w 235744"/>
                    <a:gd name="connsiteY4" fmla="*/ 147637 h 150018"/>
                    <a:gd name="connsiteX0" fmla="*/ 54769 w 235744"/>
                    <a:gd name="connsiteY0" fmla="*/ 150018 h 157162"/>
                    <a:gd name="connsiteX1" fmla="*/ 0 w 235744"/>
                    <a:gd name="connsiteY1" fmla="*/ 83343 h 157162"/>
                    <a:gd name="connsiteX2" fmla="*/ 116681 w 235744"/>
                    <a:gd name="connsiteY2" fmla="*/ 0 h 157162"/>
                    <a:gd name="connsiteX3" fmla="*/ 235744 w 235744"/>
                    <a:gd name="connsiteY3" fmla="*/ 83343 h 157162"/>
                    <a:gd name="connsiteX4" fmla="*/ 159544 w 235744"/>
                    <a:gd name="connsiteY4" fmla="*/ 157162 h 157162"/>
                    <a:gd name="connsiteX0" fmla="*/ 71438 w 235744"/>
                    <a:gd name="connsiteY0" fmla="*/ 157161 h 157162"/>
                    <a:gd name="connsiteX1" fmla="*/ 0 w 235744"/>
                    <a:gd name="connsiteY1" fmla="*/ 83343 h 157162"/>
                    <a:gd name="connsiteX2" fmla="*/ 116681 w 235744"/>
                    <a:gd name="connsiteY2" fmla="*/ 0 h 157162"/>
                    <a:gd name="connsiteX3" fmla="*/ 235744 w 235744"/>
                    <a:gd name="connsiteY3" fmla="*/ 83343 h 157162"/>
                    <a:gd name="connsiteX4" fmla="*/ 159544 w 235744"/>
                    <a:gd name="connsiteY4" fmla="*/ 157162 h 157162"/>
                    <a:gd name="connsiteX0" fmla="*/ 73820 w 235744"/>
                    <a:gd name="connsiteY0" fmla="*/ 157161 h 157162"/>
                    <a:gd name="connsiteX1" fmla="*/ 0 w 235744"/>
                    <a:gd name="connsiteY1" fmla="*/ 83343 h 157162"/>
                    <a:gd name="connsiteX2" fmla="*/ 116681 w 235744"/>
                    <a:gd name="connsiteY2" fmla="*/ 0 h 157162"/>
                    <a:gd name="connsiteX3" fmla="*/ 235744 w 235744"/>
                    <a:gd name="connsiteY3" fmla="*/ 83343 h 157162"/>
                    <a:gd name="connsiteX4" fmla="*/ 159544 w 235744"/>
                    <a:gd name="connsiteY4" fmla="*/ 157162 h 157162"/>
                    <a:gd name="connsiteX0" fmla="*/ 73820 w 195263"/>
                    <a:gd name="connsiteY0" fmla="*/ 157161 h 157162"/>
                    <a:gd name="connsiteX1" fmla="*/ 0 w 195263"/>
                    <a:gd name="connsiteY1" fmla="*/ 83343 h 157162"/>
                    <a:gd name="connsiteX2" fmla="*/ 116681 w 195263"/>
                    <a:gd name="connsiteY2" fmla="*/ 0 h 157162"/>
                    <a:gd name="connsiteX3" fmla="*/ 195263 w 195263"/>
                    <a:gd name="connsiteY3" fmla="*/ 78580 h 157162"/>
                    <a:gd name="connsiteX4" fmla="*/ 159544 w 195263"/>
                    <a:gd name="connsiteY4" fmla="*/ 157162 h 157162"/>
                    <a:gd name="connsiteX0" fmla="*/ 30958 w 152401"/>
                    <a:gd name="connsiteY0" fmla="*/ 157161 h 157162"/>
                    <a:gd name="connsiteX1" fmla="*/ 0 w 152401"/>
                    <a:gd name="connsiteY1" fmla="*/ 85724 h 157162"/>
                    <a:gd name="connsiteX2" fmla="*/ 73819 w 152401"/>
                    <a:gd name="connsiteY2" fmla="*/ 0 h 157162"/>
                    <a:gd name="connsiteX3" fmla="*/ 152401 w 152401"/>
                    <a:gd name="connsiteY3" fmla="*/ 78580 h 157162"/>
                    <a:gd name="connsiteX4" fmla="*/ 116682 w 152401"/>
                    <a:gd name="connsiteY4" fmla="*/ 157162 h 157162"/>
                    <a:gd name="connsiteX0" fmla="*/ 30958 w 152401"/>
                    <a:gd name="connsiteY0" fmla="*/ 154780 h 154781"/>
                    <a:gd name="connsiteX1" fmla="*/ 0 w 152401"/>
                    <a:gd name="connsiteY1" fmla="*/ 83343 h 154781"/>
                    <a:gd name="connsiteX2" fmla="*/ 76200 w 152401"/>
                    <a:gd name="connsiteY2" fmla="*/ 0 h 154781"/>
                    <a:gd name="connsiteX3" fmla="*/ 152401 w 152401"/>
                    <a:gd name="connsiteY3" fmla="*/ 76199 h 154781"/>
                    <a:gd name="connsiteX4" fmla="*/ 116682 w 152401"/>
                    <a:gd name="connsiteY4" fmla="*/ 154781 h 154781"/>
                    <a:gd name="connsiteX0" fmla="*/ 26195 w 147638"/>
                    <a:gd name="connsiteY0" fmla="*/ 154780 h 154781"/>
                    <a:gd name="connsiteX1" fmla="*/ 0 w 147638"/>
                    <a:gd name="connsiteY1" fmla="*/ 76199 h 154781"/>
                    <a:gd name="connsiteX2" fmla="*/ 71437 w 147638"/>
                    <a:gd name="connsiteY2" fmla="*/ 0 h 154781"/>
                    <a:gd name="connsiteX3" fmla="*/ 147638 w 147638"/>
                    <a:gd name="connsiteY3" fmla="*/ 76199 h 154781"/>
                    <a:gd name="connsiteX4" fmla="*/ 111919 w 147638"/>
                    <a:gd name="connsiteY4" fmla="*/ 154781 h 154781"/>
                    <a:gd name="connsiteX0" fmla="*/ 28576 w 150019"/>
                    <a:gd name="connsiteY0" fmla="*/ 154780 h 154781"/>
                    <a:gd name="connsiteX1" fmla="*/ 0 w 150019"/>
                    <a:gd name="connsiteY1" fmla="*/ 76199 h 154781"/>
                    <a:gd name="connsiteX2" fmla="*/ 73818 w 150019"/>
                    <a:gd name="connsiteY2" fmla="*/ 0 h 154781"/>
                    <a:gd name="connsiteX3" fmla="*/ 150019 w 150019"/>
                    <a:gd name="connsiteY3" fmla="*/ 76199 h 154781"/>
                    <a:gd name="connsiteX4" fmla="*/ 114300 w 150019"/>
                    <a:gd name="connsiteY4" fmla="*/ 154781 h 154781"/>
                    <a:gd name="connsiteX0" fmla="*/ 30957 w 152400"/>
                    <a:gd name="connsiteY0" fmla="*/ 154780 h 154781"/>
                    <a:gd name="connsiteX1" fmla="*/ 0 w 152400"/>
                    <a:gd name="connsiteY1" fmla="*/ 78580 h 154781"/>
                    <a:gd name="connsiteX2" fmla="*/ 76199 w 152400"/>
                    <a:gd name="connsiteY2" fmla="*/ 0 h 154781"/>
                    <a:gd name="connsiteX3" fmla="*/ 152400 w 152400"/>
                    <a:gd name="connsiteY3" fmla="*/ 76199 h 154781"/>
                    <a:gd name="connsiteX4" fmla="*/ 116681 w 152400"/>
                    <a:gd name="connsiteY4" fmla="*/ 154781 h 154781"/>
                    <a:gd name="connsiteX0" fmla="*/ 35719 w 157162"/>
                    <a:gd name="connsiteY0" fmla="*/ 154780 h 154781"/>
                    <a:gd name="connsiteX1" fmla="*/ 0 w 157162"/>
                    <a:gd name="connsiteY1" fmla="*/ 78580 h 154781"/>
                    <a:gd name="connsiteX2" fmla="*/ 80961 w 157162"/>
                    <a:gd name="connsiteY2" fmla="*/ 0 h 154781"/>
                    <a:gd name="connsiteX3" fmla="*/ 157162 w 157162"/>
                    <a:gd name="connsiteY3" fmla="*/ 76199 h 154781"/>
                    <a:gd name="connsiteX4" fmla="*/ 121443 w 157162"/>
                    <a:gd name="connsiteY4" fmla="*/ 154781 h 154781"/>
                    <a:gd name="connsiteX0" fmla="*/ 28576 w 150019"/>
                    <a:gd name="connsiteY0" fmla="*/ 154780 h 154781"/>
                    <a:gd name="connsiteX1" fmla="*/ 0 w 150019"/>
                    <a:gd name="connsiteY1" fmla="*/ 78580 h 154781"/>
                    <a:gd name="connsiteX2" fmla="*/ 73818 w 150019"/>
                    <a:gd name="connsiteY2" fmla="*/ 0 h 154781"/>
                    <a:gd name="connsiteX3" fmla="*/ 150019 w 150019"/>
                    <a:gd name="connsiteY3" fmla="*/ 76199 h 154781"/>
                    <a:gd name="connsiteX4" fmla="*/ 114300 w 150019"/>
                    <a:gd name="connsiteY4" fmla="*/ 154781 h 154781"/>
                    <a:gd name="connsiteX0" fmla="*/ 28576 w 150019"/>
                    <a:gd name="connsiteY0" fmla="*/ 154780 h 154781"/>
                    <a:gd name="connsiteX1" fmla="*/ 0 w 150019"/>
                    <a:gd name="connsiteY1" fmla="*/ 80962 h 154781"/>
                    <a:gd name="connsiteX2" fmla="*/ 73818 w 150019"/>
                    <a:gd name="connsiteY2" fmla="*/ 0 h 154781"/>
                    <a:gd name="connsiteX3" fmla="*/ 150019 w 150019"/>
                    <a:gd name="connsiteY3" fmla="*/ 76199 h 154781"/>
                    <a:gd name="connsiteX4" fmla="*/ 114300 w 150019"/>
                    <a:gd name="connsiteY4" fmla="*/ 154781 h 154781"/>
                    <a:gd name="connsiteX0" fmla="*/ 28576 w 150019"/>
                    <a:gd name="connsiteY0" fmla="*/ 154780 h 154781"/>
                    <a:gd name="connsiteX1" fmla="*/ 0 w 150019"/>
                    <a:gd name="connsiteY1" fmla="*/ 73818 h 154781"/>
                    <a:gd name="connsiteX2" fmla="*/ 73818 w 150019"/>
                    <a:gd name="connsiteY2" fmla="*/ 0 h 154781"/>
                    <a:gd name="connsiteX3" fmla="*/ 150019 w 150019"/>
                    <a:gd name="connsiteY3" fmla="*/ 76199 h 154781"/>
                    <a:gd name="connsiteX4" fmla="*/ 114300 w 150019"/>
                    <a:gd name="connsiteY4" fmla="*/ 154781 h 154781"/>
                    <a:gd name="connsiteX0" fmla="*/ 30958 w 152401"/>
                    <a:gd name="connsiteY0" fmla="*/ 154780 h 154781"/>
                    <a:gd name="connsiteX1" fmla="*/ 0 w 152401"/>
                    <a:gd name="connsiteY1" fmla="*/ 73818 h 154781"/>
                    <a:gd name="connsiteX2" fmla="*/ 76200 w 152401"/>
                    <a:gd name="connsiteY2" fmla="*/ 0 h 154781"/>
                    <a:gd name="connsiteX3" fmla="*/ 152401 w 152401"/>
                    <a:gd name="connsiteY3" fmla="*/ 76199 h 154781"/>
                    <a:gd name="connsiteX4" fmla="*/ 116682 w 152401"/>
                    <a:gd name="connsiteY4" fmla="*/ 154781 h 154781"/>
                    <a:gd name="connsiteX0" fmla="*/ 30958 w 152401"/>
                    <a:gd name="connsiteY0" fmla="*/ 154780 h 154781"/>
                    <a:gd name="connsiteX1" fmla="*/ 0 w 152401"/>
                    <a:gd name="connsiteY1" fmla="*/ 73818 h 154781"/>
                    <a:gd name="connsiteX2" fmla="*/ 76200 w 152401"/>
                    <a:gd name="connsiteY2" fmla="*/ 0 h 154781"/>
                    <a:gd name="connsiteX3" fmla="*/ 152401 w 152401"/>
                    <a:gd name="connsiteY3" fmla="*/ 76199 h 154781"/>
                    <a:gd name="connsiteX4" fmla="*/ 116682 w 152401"/>
                    <a:gd name="connsiteY4" fmla="*/ 154781 h 154781"/>
                    <a:gd name="connsiteX0" fmla="*/ 33339 w 154782"/>
                    <a:gd name="connsiteY0" fmla="*/ 154780 h 154781"/>
                    <a:gd name="connsiteX1" fmla="*/ 0 w 154782"/>
                    <a:gd name="connsiteY1" fmla="*/ 78580 h 154781"/>
                    <a:gd name="connsiteX2" fmla="*/ 78581 w 154782"/>
                    <a:gd name="connsiteY2" fmla="*/ 0 h 154781"/>
                    <a:gd name="connsiteX3" fmla="*/ 154782 w 154782"/>
                    <a:gd name="connsiteY3" fmla="*/ 76199 h 154781"/>
                    <a:gd name="connsiteX4" fmla="*/ 119063 w 154782"/>
                    <a:gd name="connsiteY4" fmla="*/ 154781 h 154781"/>
                    <a:gd name="connsiteX0" fmla="*/ 28576 w 150019"/>
                    <a:gd name="connsiteY0" fmla="*/ 154780 h 154781"/>
                    <a:gd name="connsiteX1" fmla="*/ 0 w 150019"/>
                    <a:gd name="connsiteY1" fmla="*/ 76199 h 154781"/>
                    <a:gd name="connsiteX2" fmla="*/ 73818 w 150019"/>
                    <a:gd name="connsiteY2" fmla="*/ 0 h 154781"/>
                    <a:gd name="connsiteX3" fmla="*/ 150019 w 150019"/>
                    <a:gd name="connsiteY3" fmla="*/ 76199 h 154781"/>
                    <a:gd name="connsiteX4" fmla="*/ 114300 w 150019"/>
                    <a:gd name="connsiteY4" fmla="*/ 154781 h 154781"/>
                    <a:gd name="connsiteX0" fmla="*/ 30958 w 152401"/>
                    <a:gd name="connsiteY0" fmla="*/ 154780 h 154781"/>
                    <a:gd name="connsiteX1" fmla="*/ 0 w 152401"/>
                    <a:gd name="connsiteY1" fmla="*/ 73818 h 154781"/>
                    <a:gd name="connsiteX2" fmla="*/ 76200 w 152401"/>
                    <a:gd name="connsiteY2" fmla="*/ 0 h 154781"/>
                    <a:gd name="connsiteX3" fmla="*/ 152401 w 152401"/>
                    <a:gd name="connsiteY3" fmla="*/ 76199 h 154781"/>
                    <a:gd name="connsiteX4" fmla="*/ 116682 w 152401"/>
                    <a:gd name="connsiteY4" fmla="*/ 154781 h 154781"/>
                    <a:gd name="connsiteX0" fmla="*/ 30958 w 152401"/>
                    <a:gd name="connsiteY0" fmla="*/ 154780 h 154781"/>
                    <a:gd name="connsiteX1" fmla="*/ 0 w 152401"/>
                    <a:gd name="connsiteY1" fmla="*/ 76199 h 154781"/>
                    <a:gd name="connsiteX2" fmla="*/ 76200 w 152401"/>
                    <a:gd name="connsiteY2" fmla="*/ 0 h 154781"/>
                    <a:gd name="connsiteX3" fmla="*/ 152401 w 152401"/>
                    <a:gd name="connsiteY3" fmla="*/ 76199 h 154781"/>
                    <a:gd name="connsiteX4" fmla="*/ 116682 w 152401"/>
                    <a:gd name="connsiteY4" fmla="*/ 154781 h 154781"/>
                    <a:gd name="connsiteX0" fmla="*/ 35721 w 152401"/>
                    <a:gd name="connsiteY0" fmla="*/ 150017 h 154781"/>
                    <a:gd name="connsiteX1" fmla="*/ 0 w 152401"/>
                    <a:gd name="connsiteY1" fmla="*/ 76199 h 154781"/>
                    <a:gd name="connsiteX2" fmla="*/ 76200 w 152401"/>
                    <a:gd name="connsiteY2" fmla="*/ 0 h 154781"/>
                    <a:gd name="connsiteX3" fmla="*/ 152401 w 152401"/>
                    <a:gd name="connsiteY3" fmla="*/ 76199 h 154781"/>
                    <a:gd name="connsiteX4" fmla="*/ 116682 w 152401"/>
                    <a:gd name="connsiteY4" fmla="*/ 154781 h 154781"/>
                    <a:gd name="connsiteX0" fmla="*/ 35721 w 152401"/>
                    <a:gd name="connsiteY0" fmla="*/ 150017 h 154781"/>
                    <a:gd name="connsiteX1" fmla="*/ 0 w 152401"/>
                    <a:gd name="connsiteY1" fmla="*/ 76199 h 154781"/>
                    <a:gd name="connsiteX2" fmla="*/ 76200 w 152401"/>
                    <a:gd name="connsiteY2" fmla="*/ 0 h 154781"/>
                    <a:gd name="connsiteX3" fmla="*/ 152401 w 152401"/>
                    <a:gd name="connsiteY3" fmla="*/ 76199 h 154781"/>
                    <a:gd name="connsiteX4" fmla="*/ 123826 w 152401"/>
                    <a:gd name="connsiteY4" fmla="*/ 154781 h 154781"/>
                    <a:gd name="connsiteX0" fmla="*/ 35721 w 152401"/>
                    <a:gd name="connsiteY0" fmla="*/ 150017 h 152400"/>
                    <a:gd name="connsiteX1" fmla="*/ 0 w 152401"/>
                    <a:gd name="connsiteY1" fmla="*/ 76199 h 152400"/>
                    <a:gd name="connsiteX2" fmla="*/ 76200 w 152401"/>
                    <a:gd name="connsiteY2" fmla="*/ 0 h 152400"/>
                    <a:gd name="connsiteX3" fmla="*/ 152401 w 152401"/>
                    <a:gd name="connsiteY3" fmla="*/ 76199 h 152400"/>
                    <a:gd name="connsiteX4" fmla="*/ 121445 w 152401"/>
                    <a:gd name="connsiteY4" fmla="*/ 152400 h 152400"/>
                    <a:gd name="connsiteX0" fmla="*/ 35721 w 152401"/>
                    <a:gd name="connsiteY0" fmla="*/ 150017 h 150017"/>
                    <a:gd name="connsiteX1" fmla="*/ 0 w 152401"/>
                    <a:gd name="connsiteY1" fmla="*/ 76199 h 150017"/>
                    <a:gd name="connsiteX2" fmla="*/ 76200 w 152401"/>
                    <a:gd name="connsiteY2" fmla="*/ 0 h 150017"/>
                    <a:gd name="connsiteX3" fmla="*/ 152401 w 152401"/>
                    <a:gd name="connsiteY3" fmla="*/ 76199 h 150017"/>
                    <a:gd name="connsiteX4" fmla="*/ 119064 w 152401"/>
                    <a:gd name="connsiteY4" fmla="*/ 147638 h 150017"/>
                    <a:gd name="connsiteX0" fmla="*/ 35721 w 152401"/>
                    <a:gd name="connsiteY0" fmla="*/ 150017 h 150020"/>
                    <a:gd name="connsiteX1" fmla="*/ 0 w 152401"/>
                    <a:gd name="connsiteY1" fmla="*/ 76199 h 150020"/>
                    <a:gd name="connsiteX2" fmla="*/ 76200 w 152401"/>
                    <a:gd name="connsiteY2" fmla="*/ 0 h 150020"/>
                    <a:gd name="connsiteX3" fmla="*/ 152401 w 152401"/>
                    <a:gd name="connsiteY3" fmla="*/ 76199 h 150020"/>
                    <a:gd name="connsiteX4" fmla="*/ 116682 w 152401"/>
                    <a:gd name="connsiteY4" fmla="*/ 150020 h 150020"/>
                    <a:gd name="connsiteX0" fmla="*/ 35721 w 152401"/>
                    <a:gd name="connsiteY0" fmla="*/ 150017 h 150020"/>
                    <a:gd name="connsiteX1" fmla="*/ 0 w 152401"/>
                    <a:gd name="connsiteY1" fmla="*/ 76199 h 150020"/>
                    <a:gd name="connsiteX2" fmla="*/ 76200 w 152401"/>
                    <a:gd name="connsiteY2" fmla="*/ 0 h 150020"/>
                    <a:gd name="connsiteX3" fmla="*/ 152401 w 152401"/>
                    <a:gd name="connsiteY3" fmla="*/ 76199 h 150020"/>
                    <a:gd name="connsiteX4" fmla="*/ 116682 w 152401"/>
                    <a:gd name="connsiteY4" fmla="*/ 150020 h 150020"/>
                    <a:gd name="connsiteX0" fmla="*/ 35721 w 152401"/>
                    <a:gd name="connsiteY0" fmla="*/ 150017 h 150020"/>
                    <a:gd name="connsiteX1" fmla="*/ 0 w 152401"/>
                    <a:gd name="connsiteY1" fmla="*/ 76199 h 150020"/>
                    <a:gd name="connsiteX2" fmla="*/ 76200 w 152401"/>
                    <a:gd name="connsiteY2" fmla="*/ 0 h 150020"/>
                    <a:gd name="connsiteX3" fmla="*/ 152401 w 152401"/>
                    <a:gd name="connsiteY3" fmla="*/ 76199 h 150020"/>
                    <a:gd name="connsiteX4" fmla="*/ 116682 w 152401"/>
                    <a:gd name="connsiteY4" fmla="*/ 150020 h 150020"/>
                    <a:gd name="connsiteX0" fmla="*/ 35721 w 152401"/>
                    <a:gd name="connsiteY0" fmla="*/ 150017 h 150020"/>
                    <a:gd name="connsiteX1" fmla="*/ 0 w 152401"/>
                    <a:gd name="connsiteY1" fmla="*/ 76199 h 150020"/>
                    <a:gd name="connsiteX2" fmla="*/ 76200 w 152401"/>
                    <a:gd name="connsiteY2" fmla="*/ 0 h 150020"/>
                    <a:gd name="connsiteX3" fmla="*/ 152401 w 152401"/>
                    <a:gd name="connsiteY3" fmla="*/ 76199 h 150020"/>
                    <a:gd name="connsiteX4" fmla="*/ 116682 w 152401"/>
                    <a:gd name="connsiteY4" fmla="*/ 150020 h 150020"/>
                    <a:gd name="connsiteX0" fmla="*/ 35721 w 152401"/>
                    <a:gd name="connsiteY0" fmla="*/ 150017 h 150020"/>
                    <a:gd name="connsiteX1" fmla="*/ 0 w 152401"/>
                    <a:gd name="connsiteY1" fmla="*/ 76199 h 150020"/>
                    <a:gd name="connsiteX2" fmla="*/ 76200 w 152401"/>
                    <a:gd name="connsiteY2" fmla="*/ 0 h 150020"/>
                    <a:gd name="connsiteX3" fmla="*/ 152401 w 152401"/>
                    <a:gd name="connsiteY3" fmla="*/ 76199 h 150020"/>
                    <a:gd name="connsiteX4" fmla="*/ 116682 w 152401"/>
                    <a:gd name="connsiteY4" fmla="*/ 150020 h 150020"/>
                    <a:gd name="connsiteX0" fmla="*/ 35721 w 153268"/>
                    <a:gd name="connsiteY0" fmla="*/ 150017 h 150020"/>
                    <a:gd name="connsiteX1" fmla="*/ 0 w 153268"/>
                    <a:gd name="connsiteY1" fmla="*/ 76199 h 150020"/>
                    <a:gd name="connsiteX2" fmla="*/ 76200 w 153268"/>
                    <a:gd name="connsiteY2" fmla="*/ 0 h 150020"/>
                    <a:gd name="connsiteX3" fmla="*/ 152401 w 153268"/>
                    <a:gd name="connsiteY3" fmla="*/ 76199 h 150020"/>
                    <a:gd name="connsiteX4" fmla="*/ 116682 w 153268"/>
                    <a:gd name="connsiteY4" fmla="*/ 150020 h 150020"/>
                    <a:gd name="connsiteX0" fmla="*/ 35721 w 153268"/>
                    <a:gd name="connsiteY0" fmla="*/ 150017 h 150020"/>
                    <a:gd name="connsiteX1" fmla="*/ 0 w 153268"/>
                    <a:gd name="connsiteY1" fmla="*/ 76199 h 150020"/>
                    <a:gd name="connsiteX2" fmla="*/ 76200 w 153268"/>
                    <a:gd name="connsiteY2" fmla="*/ 0 h 150020"/>
                    <a:gd name="connsiteX3" fmla="*/ 152401 w 153268"/>
                    <a:gd name="connsiteY3" fmla="*/ 76199 h 150020"/>
                    <a:gd name="connsiteX4" fmla="*/ 116682 w 153268"/>
                    <a:gd name="connsiteY4" fmla="*/ 150020 h 150020"/>
                    <a:gd name="connsiteX0" fmla="*/ 35721 w 153268"/>
                    <a:gd name="connsiteY0" fmla="*/ 150017 h 150020"/>
                    <a:gd name="connsiteX1" fmla="*/ 0 w 153268"/>
                    <a:gd name="connsiteY1" fmla="*/ 76199 h 150020"/>
                    <a:gd name="connsiteX2" fmla="*/ 76200 w 153268"/>
                    <a:gd name="connsiteY2" fmla="*/ 0 h 150020"/>
                    <a:gd name="connsiteX3" fmla="*/ 152401 w 153268"/>
                    <a:gd name="connsiteY3" fmla="*/ 76199 h 150020"/>
                    <a:gd name="connsiteX4" fmla="*/ 116682 w 153268"/>
                    <a:gd name="connsiteY4" fmla="*/ 150020 h 150020"/>
                    <a:gd name="connsiteX0" fmla="*/ 35721 w 153268"/>
                    <a:gd name="connsiteY0" fmla="*/ 150017 h 150020"/>
                    <a:gd name="connsiteX1" fmla="*/ 0 w 153268"/>
                    <a:gd name="connsiteY1" fmla="*/ 76199 h 150020"/>
                    <a:gd name="connsiteX2" fmla="*/ 76200 w 153268"/>
                    <a:gd name="connsiteY2" fmla="*/ 0 h 150020"/>
                    <a:gd name="connsiteX3" fmla="*/ 152401 w 153268"/>
                    <a:gd name="connsiteY3" fmla="*/ 76199 h 150020"/>
                    <a:gd name="connsiteX4" fmla="*/ 116682 w 153268"/>
                    <a:gd name="connsiteY4" fmla="*/ 150020 h 150020"/>
                    <a:gd name="connsiteX0" fmla="*/ 35721 w 153268"/>
                    <a:gd name="connsiteY0" fmla="*/ 150017 h 150020"/>
                    <a:gd name="connsiteX1" fmla="*/ 0 w 153268"/>
                    <a:gd name="connsiteY1" fmla="*/ 76199 h 150020"/>
                    <a:gd name="connsiteX2" fmla="*/ 76200 w 153268"/>
                    <a:gd name="connsiteY2" fmla="*/ 0 h 150020"/>
                    <a:gd name="connsiteX3" fmla="*/ 152401 w 153268"/>
                    <a:gd name="connsiteY3" fmla="*/ 76199 h 150020"/>
                    <a:gd name="connsiteX4" fmla="*/ 116682 w 153268"/>
                    <a:gd name="connsiteY4" fmla="*/ 150020 h 150020"/>
                    <a:gd name="connsiteX0" fmla="*/ 35721 w 153268"/>
                    <a:gd name="connsiteY0" fmla="*/ 150017 h 150020"/>
                    <a:gd name="connsiteX1" fmla="*/ 0 w 153268"/>
                    <a:gd name="connsiteY1" fmla="*/ 76199 h 150020"/>
                    <a:gd name="connsiteX2" fmla="*/ 76200 w 153268"/>
                    <a:gd name="connsiteY2" fmla="*/ 0 h 150020"/>
                    <a:gd name="connsiteX3" fmla="*/ 152401 w 153268"/>
                    <a:gd name="connsiteY3" fmla="*/ 76199 h 150020"/>
                    <a:gd name="connsiteX4" fmla="*/ 116682 w 153268"/>
                    <a:gd name="connsiteY4" fmla="*/ 150020 h 150020"/>
                    <a:gd name="connsiteX0" fmla="*/ 0 w 117547"/>
                    <a:gd name="connsiteY0" fmla="*/ 150017 h 150020"/>
                    <a:gd name="connsiteX1" fmla="*/ 40479 w 117547"/>
                    <a:gd name="connsiteY1" fmla="*/ 0 h 150020"/>
                    <a:gd name="connsiteX2" fmla="*/ 116680 w 117547"/>
                    <a:gd name="connsiteY2" fmla="*/ 76199 h 150020"/>
                    <a:gd name="connsiteX3" fmla="*/ 80961 w 117547"/>
                    <a:gd name="connsiteY3" fmla="*/ 150020 h 150020"/>
                    <a:gd name="connsiteX0" fmla="*/ 0 w 77068"/>
                    <a:gd name="connsiteY0" fmla="*/ 0 h 150020"/>
                    <a:gd name="connsiteX1" fmla="*/ 76201 w 77068"/>
                    <a:gd name="connsiteY1" fmla="*/ 76199 h 150020"/>
                    <a:gd name="connsiteX2" fmla="*/ 40482 w 77068"/>
                    <a:gd name="connsiteY2" fmla="*/ 150020 h 15002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77068" h="150020">
                      <a:moveTo>
                        <a:pt x="0" y="0"/>
                      </a:moveTo>
                      <a:cubicBezTo>
                        <a:pt x="77787" y="1588"/>
                        <a:pt x="79376" y="29368"/>
                        <a:pt x="76201" y="76199"/>
                      </a:cubicBezTo>
                      <a:cubicBezTo>
                        <a:pt x="71439" y="131762"/>
                        <a:pt x="52388" y="125413"/>
                        <a:pt x="40482" y="150020"/>
                      </a:cubicBezTo>
                    </a:path>
                  </a:pathLst>
                </a:custGeom>
                <a:noFill/>
                <a:ln w="25400">
                  <a:solidFill>
                    <a:srgbClr val="6969B6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CA" dirty="0"/>
                </a:p>
              </p:txBody>
            </p:sp>
            <p:sp>
              <p:nvSpPr>
                <p:cNvPr id="66" name="Freeform 65"/>
                <p:cNvSpPr/>
                <p:nvPr/>
              </p:nvSpPr>
              <p:spPr>
                <a:xfrm flipH="1">
                  <a:off x="534893" y="1981085"/>
                  <a:ext cx="77068" cy="150020"/>
                </a:xfrm>
                <a:custGeom>
                  <a:avLst/>
                  <a:gdLst>
                    <a:gd name="connsiteX0" fmla="*/ 0 w 295275"/>
                    <a:gd name="connsiteY0" fmla="*/ 152400 h 152400"/>
                    <a:gd name="connsiteX1" fmla="*/ 0 w 295275"/>
                    <a:gd name="connsiteY1" fmla="*/ 152400 h 152400"/>
                    <a:gd name="connsiteX2" fmla="*/ 66675 w 295275"/>
                    <a:gd name="connsiteY2" fmla="*/ 123825 h 152400"/>
                    <a:gd name="connsiteX3" fmla="*/ 38100 w 295275"/>
                    <a:gd name="connsiteY3" fmla="*/ 47625 h 152400"/>
                    <a:gd name="connsiteX4" fmla="*/ 142875 w 295275"/>
                    <a:gd name="connsiteY4" fmla="*/ 0 h 152400"/>
                    <a:gd name="connsiteX5" fmla="*/ 238125 w 295275"/>
                    <a:gd name="connsiteY5" fmla="*/ 47625 h 152400"/>
                    <a:gd name="connsiteX6" fmla="*/ 209550 w 295275"/>
                    <a:gd name="connsiteY6" fmla="*/ 133350 h 152400"/>
                    <a:gd name="connsiteX7" fmla="*/ 295275 w 295275"/>
                    <a:gd name="connsiteY7" fmla="*/ 152400 h 152400"/>
                    <a:gd name="connsiteX0" fmla="*/ 0 w 277485"/>
                    <a:gd name="connsiteY0" fmla="*/ 152400 h 163073"/>
                    <a:gd name="connsiteX1" fmla="*/ 0 w 277485"/>
                    <a:gd name="connsiteY1" fmla="*/ 152400 h 163073"/>
                    <a:gd name="connsiteX2" fmla="*/ 66675 w 277485"/>
                    <a:gd name="connsiteY2" fmla="*/ 123825 h 163073"/>
                    <a:gd name="connsiteX3" fmla="*/ 38100 w 277485"/>
                    <a:gd name="connsiteY3" fmla="*/ 47625 h 163073"/>
                    <a:gd name="connsiteX4" fmla="*/ 142875 w 277485"/>
                    <a:gd name="connsiteY4" fmla="*/ 0 h 163073"/>
                    <a:gd name="connsiteX5" fmla="*/ 238125 w 277485"/>
                    <a:gd name="connsiteY5" fmla="*/ 47625 h 163073"/>
                    <a:gd name="connsiteX6" fmla="*/ 209550 w 277485"/>
                    <a:gd name="connsiteY6" fmla="*/ 133350 h 163073"/>
                    <a:gd name="connsiteX7" fmla="*/ 277485 w 277485"/>
                    <a:gd name="connsiteY7" fmla="*/ 163073 h 163073"/>
                    <a:gd name="connsiteX0" fmla="*/ 0 w 277485"/>
                    <a:gd name="connsiteY0" fmla="*/ 152400 h 163073"/>
                    <a:gd name="connsiteX1" fmla="*/ 21348 w 277485"/>
                    <a:gd name="connsiteY1" fmla="*/ 141726 h 163073"/>
                    <a:gd name="connsiteX2" fmla="*/ 66675 w 277485"/>
                    <a:gd name="connsiteY2" fmla="*/ 123825 h 163073"/>
                    <a:gd name="connsiteX3" fmla="*/ 38100 w 277485"/>
                    <a:gd name="connsiteY3" fmla="*/ 47625 h 163073"/>
                    <a:gd name="connsiteX4" fmla="*/ 142875 w 277485"/>
                    <a:gd name="connsiteY4" fmla="*/ 0 h 163073"/>
                    <a:gd name="connsiteX5" fmla="*/ 238125 w 277485"/>
                    <a:gd name="connsiteY5" fmla="*/ 47625 h 163073"/>
                    <a:gd name="connsiteX6" fmla="*/ 209550 w 277485"/>
                    <a:gd name="connsiteY6" fmla="*/ 133350 h 163073"/>
                    <a:gd name="connsiteX7" fmla="*/ 277485 w 277485"/>
                    <a:gd name="connsiteY7" fmla="*/ 163073 h 163073"/>
                    <a:gd name="connsiteX0" fmla="*/ 35654 w 256212"/>
                    <a:gd name="connsiteY0" fmla="*/ 163073 h 163073"/>
                    <a:gd name="connsiteX1" fmla="*/ 75 w 256212"/>
                    <a:gd name="connsiteY1" fmla="*/ 141726 h 163073"/>
                    <a:gd name="connsiteX2" fmla="*/ 45402 w 256212"/>
                    <a:gd name="connsiteY2" fmla="*/ 123825 h 163073"/>
                    <a:gd name="connsiteX3" fmla="*/ 16827 w 256212"/>
                    <a:gd name="connsiteY3" fmla="*/ 47625 h 163073"/>
                    <a:gd name="connsiteX4" fmla="*/ 121602 w 256212"/>
                    <a:gd name="connsiteY4" fmla="*/ 0 h 163073"/>
                    <a:gd name="connsiteX5" fmla="*/ 216852 w 256212"/>
                    <a:gd name="connsiteY5" fmla="*/ 47625 h 163073"/>
                    <a:gd name="connsiteX6" fmla="*/ 188277 w 256212"/>
                    <a:gd name="connsiteY6" fmla="*/ 133350 h 163073"/>
                    <a:gd name="connsiteX7" fmla="*/ 256212 w 256212"/>
                    <a:gd name="connsiteY7" fmla="*/ 163073 h 163073"/>
                    <a:gd name="connsiteX0" fmla="*/ 0 w 256137"/>
                    <a:gd name="connsiteY0" fmla="*/ 141726 h 163073"/>
                    <a:gd name="connsiteX1" fmla="*/ 45327 w 256137"/>
                    <a:gd name="connsiteY1" fmla="*/ 123825 h 163073"/>
                    <a:gd name="connsiteX2" fmla="*/ 16752 w 256137"/>
                    <a:gd name="connsiteY2" fmla="*/ 47625 h 163073"/>
                    <a:gd name="connsiteX3" fmla="*/ 121527 w 256137"/>
                    <a:gd name="connsiteY3" fmla="*/ 0 h 163073"/>
                    <a:gd name="connsiteX4" fmla="*/ 216777 w 256137"/>
                    <a:gd name="connsiteY4" fmla="*/ 47625 h 163073"/>
                    <a:gd name="connsiteX5" fmla="*/ 188202 w 256137"/>
                    <a:gd name="connsiteY5" fmla="*/ 133350 h 163073"/>
                    <a:gd name="connsiteX6" fmla="*/ 256137 w 256137"/>
                    <a:gd name="connsiteY6" fmla="*/ 163073 h 163073"/>
                    <a:gd name="connsiteX0" fmla="*/ 8153 w 239385"/>
                    <a:gd name="connsiteY0" fmla="*/ 152400 h 163073"/>
                    <a:gd name="connsiteX1" fmla="*/ 28575 w 239385"/>
                    <a:gd name="connsiteY1" fmla="*/ 123825 h 163073"/>
                    <a:gd name="connsiteX2" fmla="*/ 0 w 239385"/>
                    <a:gd name="connsiteY2" fmla="*/ 47625 h 163073"/>
                    <a:gd name="connsiteX3" fmla="*/ 104775 w 239385"/>
                    <a:gd name="connsiteY3" fmla="*/ 0 h 163073"/>
                    <a:gd name="connsiteX4" fmla="*/ 200025 w 239385"/>
                    <a:gd name="connsiteY4" fmla="*/ 47625 h 163073"/>
                    <a:gd name="connsiteX5" fmla="*/ 171450 w 239385"/>
                    <a:gd name="connsiteY5" fmla="*/ 133350 h 163073"/>
                    <a:gd name="connsiteX6" fmla="*/ 239385 w 239385"/>
                    <a:gd name="connsiteY6" fmla="*/ 163073 h 163073"/>
                    <a:gd name="connsiteX0" fmla="*/ 8153 w 239385"/>
                    <a:gd name="connsiteY0" fmla="*/ 152400 h 163073"/>
                    <a:gd name="connsiteX1" fmla="*/ 35719 w 239385"/>
                    <a:gd name="connsiteY1" fmla="*/ 138112 h 163073"/>
                    <a:gd name="connsiteX2" fmla="*/ 0 w 239385"/>
                    <a:gd name="connsiteY2" fmla="*/ 47625 h 163073"/>
                    <a:gd name="connsiteX3" fmla="*/ 104775 w 239385"/>
                    <a:gd name="connsiteY3" fmla="*/ 0 h 163073"/>
                    <a:gd name="connsiteX4" fmla="*/ 200025 w 239385"/>
                    <a:gd name="connsiteY4" fmla="*/ 47625 h 163073"/>
                    <a:gd name="connsiteX5" fmla="*/ 171450 w 239385"/>
                    <a:gd name="connsiteY5" fmla="*/ 133350 h 163073"/>
                    <a:gd name="connsiteX6" fmla="*/ 239385 w 239385"/>
                    <a:gd name="connsiteY6" fmla="*/ 163073 h 163073"/>
                    <a:gd name="connsiteX0" fmla="*/ 35719 w 239385"/>
                    <a:gd name="connsiteY0" fmla="*/ 138112 h 163073"/>
                    <a:gd name="connsiteX1" fmla="*/ 0 w 239385"/>
                    <a:gd name="connsiteY1" fmla="*/ 47625 h 163073"/>
                    <a:gd name="connsiteX2" fmla="*/ 104775 w 239385"/>
                    <a:gd name="connsiteY2" fmla="*/ 0 h 163073"/>
                    <a:gd name="connsiteX3" fmla="*/ 200025 w 239385"/>
                    <a:gd name="connsiteY3" fmla="*/ 47625 h 163073"/>
                    <a:gd name="connsiteX4" fmla="*/ 171450 w 239385"/>
                    <a:gd name="connsiteY4" fmla="*/ 133350 h 163073"/>
                    <a:gd name="connsiteX5" fmla="*/ 239385 w 239385"/>
                    <a:gd name="connsiteY5" fmla="*/ 163073 h 163073"/>
                    <a:gd name="connsiteX0" fmla="*/ 45244 w 239385"/>
                    <a:gd name="connsiteY0" fmla="*/ 138112 h 163073"/>
                    <a:gd name="connsiteX1" fmla="*/ 0 w 239385"/>
                    <a:gd name="connsiteY1" fmla="*/ 47625 h 163073"/>
                    <a:gd name="connsiteX2" fmla="*/ 104775 w 239385"/>
                    <a:gd name="connsiteY2" fmla="*/ 0 h 163073"/>
                    <a:gd name="connsiteX3" fmla="*/ 200025 w 239385"/>
                    <a:gd name="connsiteY3" fmla="*/ 47625 h 163073"/>
                    <a:gd name="connsiteX4" fmla="*/ 171450 w 239385"/>
                    <a:gd name="connsiteY4" fmla="*/ 133350 h 163073"/>
                    <a:gd name="connsiteX5" fmla="*/ 239385 w 239385"/>
                    <a:gd name="connsiteY5" fmla="*/ 163073 h 163073"/>
                    <a:gd name="connsiteX0" fmla="*/ 45244 w 200025"/>
                    <a:gd name="connsiteY0" fmla="*/ 138112 h 138112"/>
                    <a:gd name="connsiteX1" fmla="*/ 0 w 200025"/>
                    <a:gd name="connsiteY1" fmla="*/ 47625 h 138112"/>
                    <a:gd name="connsiteX2" fmla="*/ 104775 w 200025"/>
                    <a:gd name="connsiteY2" fmla="*/ 0 h 138112"/>
                    <a:gd name="connsiteX3" fmla="*/ 200025 w 200025"/>
                    <a:gd name="connsiteY3" fmla="*/ 47625 h 138112"/>
                    <a:gd name="connsiteX4" fmla="*/ 171450 w 200025"/>
                    <a:gd name="connsiteY4" fmla="*/ 133350 h 138112"/>
                    <a:gd name="connsiteX0" fmla="*/ 45244 w 200025"/>
                    <a:gd name="connsiteY0" fmla="*/ 138112 h 138112"/>
                    <a:gd name="connsiteX1" fmla="*/ 0 w 200025"/>
                    <a:gd name="connsiteY1" fmla="*/ 47625 h 138112"/>
                    <a:gd name="connsiteX2" fmla="*/ 104775 w 200025"/>
                    <a:gd name="connsiteY2" fmla="*/ 0 h 138112"/>
                    <a:gd name="connsiteX3" fmla="*/ 200025 w 200025"/>
                    <a:gd name="connsiteY3" fmla="*/ 47625 h 138112"/>
                    <a:gd name="connsiteX4" fmla="*/ 164306 w 200025"/>
                    <a:gd name="connsiteY4" fmla="*/ 135731 h 138112"/>
                    <a:gd name="connsiteX0" fmla="*/ 45244 w 200025"/>
                    <a:gd name="connsiteY0" fmla="*/ 150018 h 150018"/>
                    <a:gd name="connsiteX1" fmla="*/ 0 w 200025"/>
                    <a:gd name="connsiteY1" fmla="*/ 59531 h 150018"/>
                    <a:gd name="connsiteX2" fmla="*/ 107156 w 200025"/>
                    <a:gd name="connsiteY2" fmla="*/ 0 h 150018"/>
                    <a:gd name="connsiteX3" fmla="*/ 200025 w 200025"/>
                    <a:gd name="connsiteY3" fmla="*/ 59531 h 150018"/>
                    <a:gd name="connsiteX4" fmla="*/ 164306 w 200025"/>
                    <a:gd name="connsiteY4" fmla="*/ 147637 h 150018"/>
                    <a:gd name="connsiteX0" fmla="*/ 45244 w 216694"/>
                    <a:gd name="connsiteY0" fmla="*/ 150018 h 150018"/>
                    <a:gd name="connsiteX1" fmla="*/ 0 w 216694"/>
                    <a:gd name="connsiteY1" fmla="*/ 59531 h 150018"/>
                    <a:gd name="connsiteX2" fmla="*/ 107156 w 216694"/>
                    <a:gd name="connsiteY2" fmla="*/ 0 h 150018"/>
                    <a:gd name="connsiteX3" fmla="*/ 216694 w 216694"/>
                    <a:gd name="connsiteY3" fmla="*/ 80962 h 150018"/>
                    <a:gd name="connsiteX4" fmla="*/ 164306 w 216694"/>
                    <a:gd name="connsiteY4" fmla="*/ 147637 h 150018"/>
                    <a:gd name="connsiteX0" fmla="*/ 45244 w 226219"/>
                    <a:gd name="connsiteY0" fmla="*/ 150018 h 150018"/>
                    <a:gd name="connsiteX1" fmla="*/ 0 w 226219"/>
                    <a:gd name="connsiteY1" fmla="*/ 59531 h 150018"/>
                    <a:gd name="connsiteX2" fmla="*/ 107156 w 226219"/>
                    <a:gd name="connsiteY2" fmla="*/ 0 h 150018"/>
                    <a:gd name="connsiteX3" fmla="*/ 226219 w 226219"/>
                    <a:gd name="connsiteY3" fmla="*/ 83343 h 150018"/>
                    <a:gd name="connsiteX4" fmla="*/ 164306 w 226219"/>
                    <a:gd name="connsiteY4" fmla="*/ 147637 h 150018"/>
                    <a:gd name="connsiteX0" fmla="*/ 54769 w 235744"/>
                    <a:gd name="connsiteY0" fmla="*/ 150018 h 150018"/>
                    <a:gd name="connsiteX1" fmla="*/ 0 w 235744"/>
                    <a:gd name="connsiteY1" fmla="*/ 83343 h 150018"/>
                    <a:gd name="connsiteX2" fmla="*/ 116681 w 235744"/>
                    <a:gd name="connsiteY2" fmla="*/ 0 h 150018"/>
                    <a:gd name="connsiteX3" fmla="*/ 235744 w 235744"/>
                    <a:gd name="connsiteY3" fmla="*/ 83343 h 150018"/>
                    <a:gd name="connsiteX4" fmla="*/ 173831 w 235744"/>
                    <a:gd name="connsiteY4" fmla="*/ 147637 h 150018"/>
                    <a:gd name="connsiteX0" fmla="*/ 54769 w 235744"/>
                    <a:gd name="connsiteY0" fmla="*/ 150018 h 157162"/>
                    <a:gd name="connsiteX1" fmla="*/ 0 w 235744"/>
                    <a:gd name="connsiteY1" fmla="*/ 83343 h 157162"/>
                    <a:gd name="connsiteX2" fmla="*/ 116681 w 235744"/>
                    <a:gd name="connsiteY2" fmla="*/ 0 h 157162"/>
                    <a:gd name="connsiteX3" fmla="*/ 235744 w 235744"/>
                    <a:gd name="connsiteY3" fmla="*/ 83343 h 157162"/>
                    <a:gd name="connsiteX4" fmla="*/ 159544 w 235744"/>
                    <a:gd name="connsiteY4" fmla="*/ 157162 h 157162"/>
                    <a:gd name="connsiteX0" fmla="*/ 71438 w 235744"/>
                    <a:gd name="connsiteY0" fmla="*/ 157161 h 157162"/>
                    <a:gd name="connsiteX1" fmla="*/ 0 w 235744"/>
                    <a:gd name="connsiteY1" fmla="*/ 83343 h 157162"/>
                    <a:gd name="connsiteX2" fmla="*/ 116681 w 235744"/>
                    <a:gd name="connsiteY2" fmla="*/ 0 h 157162"/>
                    <a:gd name="connsiteX3" fmla="*/ 235744 w 235744"/>
                    <a:gd name="connsiteY3" fmla="*/ 83343 h 157162"/>
                    <a:gd name="connsiteX4" fmla="*/ 159544 w 235744"/>
                    <a:gd name="connsiteY4" fmla="*/ 157162 h 157162"/>
                    <a:gd name="connsiteX0" fmla="*/ 73820 w 235744"/>
                    <a:gd name="connsiteY0" fmla="*/ 157161 h 157162"/>
                    <a:gd name="connsiteX1" fmla="*/ 0 w 235744"/>
                    <a:gd name="connsiteY1" fmla="*/ 83343 h 157162"/>
                    <a:gd name="connsiteX2" fmla="*/ 116681 w 235744"/>
                    <a:gd name="connsiteY2" fmla="*/ 0 h 157162"/>
                    <a:gd name="connsiteX3" fmla="*/ 235744 w 235744"/>
                    <a:gd name="connsiteY3" fmla="*/ 83343 h 157162"/>
                    <a:gd name="connsiteX4" fmla="*/ 159544 w 235744"/>
                    <a:gd name="connsiteY4" fmla="*/ 157162 h 157162"/>
                    <a:gd name="connsiteX0" fmla="*/ 73820 w 195263"/>
                    <a:gd name="connsiteY0" fmla="*/ 157161 h 157162"/>
                    <a:gd name="connsiteX1" fmla="*/ 0 w 195263"/>
                    <a:gd name="connsiteY1" fmla="*/ 83343 h 157162"/>
                    <a:gd name="connsiteX2" fmla="*/ 116681 w 195263"/>
                    <a:gd name="connsiteY2" fmla="*/ 0 h 157162"/>
                    <a:gd name="connsiteX3" fmla="*/ 195263 w 195263"/>
                    <a:gd name="connsiteY3" fmla="*/ 78580 h 157162"/>
                    <a:gd name="connsiteX4" fmla="*/ 159544 w 195263"/>
                    <a:gd name="connsiteY4" fmla="*/ 157162 h 157162"/>
                    <a:gd name="connsiteX0" fmla="*/ 30958 w 152401"/>
                    <a:gd name="connsiteY0" fmla="*/ 157161 h 157162"/>
                    <a:gd name="connsiteX1" fmla="*/ 0 w 152401"/>
                    <a:gd name="connsiteY1" fmla="*/ 85724 h 157162"/>
                    <a:gd name="connsiteX2" fmla="*/ 73819 w 152401"/>
                    <a:gd name="connsiteY2" fmla="*/ 0 h 157162"/>
                    <a:gd name="connsiteX3" fmla="*/ 152401 w 152401"/>
                    <a:gd name="connsiteY3" fmla="*/ 78580 h 157162"/>
                    <a:gd name="connsiteX4" fmla="*/ 116682 w 152401"/>
                    <a:gd name="connsiteY4" fmla="*/ 157162 h 157162"/>
                    <a:gd name="connsiteX0" fmla="*/ 30958 w 152401"/>
                    <a:gd name="connsiteY0" fmla="*/ 154780 h 154781"/>
                    <a:gd name="connsiteX1" fmla="*/ 0 w 152401"/>
                    <a:gd name="connsiteY1" fmla="*/ 83343 h 154781"/>
                    <a:gd name="connsiteX2" fmla="*/ 76200 w 152401"/>
                    <a:gd name="connsiteY2" fmla="*/ 0 h 154781"/>
                    <a:gd name="connsiteX3" fmla="*/ 152401 w 152401"/>
                    <a:gd name="connsiteY3" fmla="*/ 76199 h 154781"/>
                    <a:gd name="connsiteX4" fmla="*/ 116682 w 152401"/>
                    <a:gd name="connsiteY4" fmla="*/ 154781 h 154781"/>
                    <a:gd name="connsiteX0" fmla="*/ 26195 w 147638"/>
                    <a:gd name="connsiteY0" fmla="*/ 154780 h 154781"/>
                    <a:gd name="connsiteX1" fmla="*/ 0 w 147638"/>
                    <a:gd name="connsiteY1" fmla="*/ 76199 h 154781"/>
                    <a:gd name="connsiteX2" fmla="*/ 71437 w 147638"/>
                    <a:gd name="connsiteY2" fmla="*/ 0 h 154781"/>
                    <a:gd name="connsiteX3" fmla="*/ 147638 w 147638"/>
                    <a:gd name="connsiteY3" fmla="*/ 76199 h 154781"/>
                    <a:gd name="connsiteX4" fmla="*/ 111919 w 147638"/>
                    <a:gd name="connsiteY4" fmla="*/ 154781 h 154781"/>
                    <a:gd name="connsiteX0" fmla="*/ 28576 w 150019"/>
                    <a:gd name="connsiteY0" fmla="*/ 154780 h 154781"/>
                    <a:gd name="connsiteX1" fmla="*/ 0 w 150019"/>
                    <a:gd name="connsiteY1" fmla="*/ 76199 h 154781"/>
                    <a:gd name="connsiteX2" fmla="*/ 73818 w 150019"/>
                    <a:gd name="connsiteY2" fmla="*/ 0 h 154781"/>
                    <a:gd name="connsiteX3" fmla="*/ 150019 w 150019"/>
                    <a:gd name="connsiteY3" fmla="*/ 76199 h 154781"/>
                    <a:gd name="connsiteX4" fmla="*/ 114300 w 150019"/>
                    <a:gd name="connsiteY4" fmla="*/ 154781 h 154781"/>
                    <a:gd name="connsiteX0" fmla="*/ 30957 w 152400"/>
                    <a:gd name="connsiteY0" fmla="*/ 154780 h 154781"/>
                    <a:gd name="connsiteX1" fmla="*/ 0 w 152400"/>
                    <a:gd name="connsiteY1" fmla="*/ 78580 h 154781"/>
                    <a:gd name="connsiteX2" fmla="*/ 76199 w 152400"/>
                    <a:gd name="connsiteY2" fmla="*/ 0 h 154781"/>
                    <a:gd name="connsiteX3" fmla="*/ 152400 w 152400"/>
                    <a:gd name="connsiteY3" fmla="*/ 76199 h 154781"/>
                    <a:gd name="connsiteX4" fmla="*/ 116681 w 152400"/>
                    <a:gd name="connsiteY4" fmla="*/ 154781 h 154781"/>
                    <a:gd name="connsiteX0" fmla="*/ 35719 w 157162"/>
                    <a:gd name="connsiteY0" fmla="*/ 154780 h 154781"/>
                    <a:gd name="connsiteX1" fmla="*/ 0 w 157162"/>
                    <a:gd name="connsiteY1" fmla="*/ 78580 h 154781"/>
                    <a:gd name="connsiteX2" fmla="*/ 80961 w 157162"/>
                    <a:gd name="connsiteY2" fmla="*/ 0 h 154781"/>
                    <a:gd name="connsiteX3" fmla="*/ 157162 w 157162"/>
                    <a:gd name="connsiteY3" fmla="*/ 76199 h 154781"/>
                    <a:gd name="connsiteX4" fmla="*/ 121443 w 157162"/>
                    <a:gd name="connsiteY4" fmla="*/ 154781 h 154781"/>
                    <a:gd name="connsiteX0" fmla="*/ 28576 w 150019"/>
                    <a:gd name="connsiteY0" fmla="*/ 154780 h 154781"/>
                    <a:gd name="connsiteX1" fmla="*/ 0 w 150019"/>
                    <a:gd name="connsiteY1" fmla="*/ 78580 h 154781"/>
                    <a:gd name="connsiteX2" fmla="*/ 73818 w 150019"/>
                    <a:gd name="connsiteY2" fmla="*/ 0 h 154781"/>
                    <a:gd name="connsiteX3" fmla="*/ 150019 w 150019"/>
                    <a:gd name="connsiteY3" fmla="*/ 76199 h 154781"/>
                    <a:gd name="connsiteX4" fmla="*/ 114300 w 150019"/>
                    <a:gd name="connsiteY4" fmla="*/ 154781 h 154781"/>
                    <a:gd name="connsiteX0" fmla="*/ 28576 w 150019"/>
                    <a:gd name="connsiteY0" fmla="*/ 154780 h 154781"/>
                    <a:gd name="connsiteX1" fmla="*/ 0 w 150019"/>
                    <a:gd name="connsiteY1" fmla="*/ 80962 h 154781"/>
                    <a:gd name="connsiteX2" fmla="*/ 73818 w 150019"/>
                    <a:gd name="connsiteY2" fmla="*/ 0 h 154781"/>
                    <a:gd name="connsiteX3" fmla="*/ 150019 w 150019"/>
                    <a:gd name="connsiteY3" fmla="*/ 76199 h 154781"/>
                    <a:gd name="connsiteX4" fmla="*/ 114300 w 150019"/>
                    <a:gd name="connsiteY4" fmla="*/ 154781 h 154781"/>
                    <a:gd name="connsiteX0" fmla="*/ 28576 w 150019"/>
                    <a:gd name="connsiteY0" fmla="*/ 154780 h 154781"/>
                    <a:gd name="connsiteX1" fmla="*/ 0 w 150019"/>
                    <a:gd name="connsiteY1" fmla="*/ 73818 h 154781"/>
                    <a:gd name="connsiteX2" fmla="*/ 73818 w 150019"/>
                    <a:gd name="connsiteY2" fmla="*/ 0 h 154781"/>
                    <a:gd name="connsiteX3" fmla="*/ 150019 w 150019"/>
                    <a:gd name="connsiteY3" fmla="*/ 76199 h 154781"/>
                    <a:gd name="connsiteX4" fmla="*/ 114300 w 150019"/>
                    <a:gd name="connsiteY4" fmla="*/ 154781 h 154781"/>
                    <a:gd name="connsiteX0" fmla="*/ 30958 w 152401"/>
                    <a:gd name="connsiteY0" fmla="*/ 154780 h 154781"/>
                    <a:gd name="connsiteX1" fmla="*/ 0 w 152401"/>
                    <a:gd name="connsiteY1" fmla="*/ 73818 h 154781"/>
                    <a:gd name="connsiteX2" fmla="*/ 76200 w 152401"/>
                    <a:gd name="connsiteY2" fmla="*/ 0 h 154781"/>
                    <a:gd name="connsiteX3" fmla="*/ 152401 w 152401"/>
                    <a:gd name="connsiteY3" fmla="*/ 76199 h 154781"/>
                    <a:gd name="connsiteX4" fmla="*/ 116682 w 152401"/>
                    <a:gd name="connsiteY4" fmla="*/ 154781 h 154781"/>
                    <a:gd name="connsiteX0" fmla="*/ 30958 w 152401"/>
                    <a:gd name="connsiteY0" fmla="*/ 154780 h 154781"/>
                    <a:gd name="connsiteX1" fmla="*/ 0 w 152401"/>
                    <a:gd name="connsiteY1" fmla="*/ 73818 h 154781"/>
                    <a:gd name="connsiteX2" fmla="*/ 76200 w 152401"/>
                    <a:gd name="connsiteY2" fmla="*/ 0 h 154781"/>
                    <a:gd name="connsiteX3" fmla="*/ 152401 w 152401"/>
                    <a:gd name="connsiteY3" fmla="*/ 76199 h 154781"/>
                    <a:gd name="connsiteX4" fmla="*/ 116682 w 152401"/>
                    <a:gd name="connsiteY4" fmla="*/ 154781 h 154781"/>
                    <a:gd name="connsiteX0" fmla="*/ 33339 w 154782"/>
                    <a:gd name="connsiteY0" fmla="*/ 154780 h 154781"/>
                    <a:gd name="connsiteX1" fmla="*/ 0 w 154782"/>
                    <a:gd name="connsiteY1" fmla="*/ 78580 h 154781"/>
                    <a:gd name="connsiteX2" fmla="*/ 78581 w 154782"/>
                    <a:gd name="connsiteY2" fmla="*/ 0 h 154781"/>
                    <a:gd name="connsiteX3" fmla="*/ 154782 w 154782"/>
                    <a:gd name="connsiteY3" fmla="*/ 76199 h 154781"/>
                    <a:gd name="connsiteX4" fmla="*/ 119063 w 154782"/>
                    <a:gd name="connsiteY4" fmla="*/ 154781 h 154781"/>
                    <a:gd name="connsiteX0" fmla="*/ 28576 w 150019"/>
                    <a:gd name="connsiteY0" fmla="*/ 154780 h 154781"/>
                    <a:gd name="connsiteX1" fmla="*/ 0 w 150019"/>
                    <a:gd name="connsiteY1" fmla="*/ 76199 h 154781"/>
                    <a:gd name="connsiteX2" fmla="*/ 73818 w 150019"/>
                    <a:gd name="connsiteY2" fmla="*/ 0 h 154781"/>
                    <a:gd name="connsiteX3" fmla="*/ 150019 w 150019"/>
                    <a:gd name="connsiteY3" fmla="*/ 76199 h 154781"/>
                    <a:gd name="connsiteX4" fmla="*/ 114300 w 150019"/>
                    <a:gd name="connsiteY4" fmla="*/ 154781 h 154781"/>
                    <a:gd name="connsiteX0" fmla="*/ 30958 w 152401"/>
                    <a:gd name="connsiteY0" fmla="*/ 154780 h 154781"/>
                    <a:gd name="connsiteX1" fmla="*/ 0 w 152401"/>
                    <a:gd name="connsiteY1" fmla="*/ 73818 h 154781"/>
                    <a:gd name="connsiteX2" fmla="*/ 76200 w 152401"/>
                    <a:gd name="connsiteY2" fmla="*/ 0 h 154781"/>
                    <a:gd name="connsiteX3" fmla="*/ 152401 w 152401"/>
                    <a:gd name="connsiteY3" fmla="*/ 76199 h 154781"/>
                    <a:gd name="connsiteX4" fmla="*/ 116682 w 152401"/>
                    <a:gd name="connsiteY4" fmla="*/ 154781 h 154781"/>
                    <a:gd name="connsiteX0" fmla="*/ 30958 w 152401"/>
                    <a:gd name="connsiteY0" fmla="*/ 154780 h 154781"/>
                    <a:gd name="connsiteX1" fmla="*/ 0 w 152401"/>
                    <a:gd name="connsiteY1" fmla="*/ 76199 h 154781"/>
                    <a:gd name="connsiteX2" fmla="*/ 76200 w 152401"/>
                    <a:gd name="connsiteY2" fmla="*/ 0 h 154781"/>
                    <a:gd name="connsiteX3" fmla="*/ 152401 w 152401"/>
                    <a:gd name="connsiteY3" fmla="*/ 76199 h 154781"/>
                    <a:gd name="connsiteX4" fmla="*/ 116682 w 152401"/>
                    <a:gd name="connsiteY4" fmla="*/ 154781 h 154781"/>
                    <a:gd name="connsiteX0" fmla="*/ 35721 w 152401"/>
                    <a:gd name="connsiteY0" fmla="*/ 150017 h 154781"/>
                    <a:gd name="connsiteX1" fmla="*/ 0 w 152401"/>
                    <a:gd name="connsiteY1" fmla="*/ 76199 h 154781"/>
                    <a:gd name="connsiteX2" fmla="*/ 76200 w 152401"/>
                    <a:gd name="connsiteY2" fmla="*/ 0 h 154781"/>
                    <a:gd name="connsiteX3" fmla="*/ 152401 w 152401"/>
                    <a:gd name="connsiteY3" fmla="*/ 76199 h 154781"/>
                    <a:gd name="connsiteX4" fmla="*/ 116682 w 152401"/>
                    <a:gd name="connsiteY4" fmla="*/ 154781 h 154781"/>
                    <a:gd name="connsiteX0" fmla="*/ 35721 w 152401"/>
                    <a:gd name="connsiteY0" fmla="*/ 150017 h 154781"/>
                    <a:gd name="connsiteX1" fmla="*/ 0 w 152401"/>
                    <a:gd name="connsiteY1" fmla="*/ 76199 h 154781"/>
                    <a:gd name="connsiteX2" fmla="*/ 76200 w 152401"/>
                    <a:gd name="connsiteY2" fmla="*/ 0 h 154781"/>
                    <a:gd name="connsiteX3" fmla="*/ 152401 w 152401"/>
                    <a:gd name="connsiteY3" fmla="*/ 76199 h 154781"/>
                    <a:gd name="connsiteX4" fmla="*/ 123826 w 152401"/>
                    <a:gd name="connsiteY4" fmla="*/ 154781 h 154781"/>
                    <a:gd name="connsiteX0" fmla="*/ 35721 w 152401"/>
                    <a:gd name="connsiteY0" fmla="*/ 150017 h 152400"/>
                    <a:gd name="connsiteX1" fmla="*/ 0 w 152401"/>
                    <a:gd name="connsiteY1" fmla="*/ 76199 h 152400"/>
                    <a:gd name="connsiteX2" fmla="*/ 76200 w 152401"/>
                    <a:gd name="connsiteY2" fmla="*/ 0 h 152400"/>
                    <a:gd name="connsiteX3" fmla="*/ 152401 w 152401"/>
                    <a:gd name="connsiteY3" fmla="*/ 76199 h 152400"/>
                    <a:gd name="connsiteX4" fmla="*/ 121445 w 152401"/>
                    <a:gd name="connsiteY4" fmla="*/ 152400 h 152400"/>
                    <a:gd name="connsiteX0" fmla="*/ 35721 w 152401"/>
                    <a:gd name="connsiteY0" fmla="*/ 150017 h 150017"/>
                    <a:gd name="connsiteX1" fmla="*/ 0 w 152401"/>
                    <a:gd name="connsiteY1" fmla="*/ 76199 h 150017"/>
                    <a:gd name="connsiteX2" fmla="*/ 76200 w 152401"/>
                    <a:gd name="connsiteY2" fmla="*/ 0 h 150017"/>
                    <a:gd name="connsiteX3" fmla="*/ 152401 w 152401"/>
                    <a:gd name="connsiteY3" fmla="*/ 76199 h 150017"/>
                    <a:gd name="connsiteX4" fmla="*/ 119064 w 152401"/>
                    <a:gd name="connsiteY4" fmla="*/ 147638 h 150017"/>
                    <a:gd name="connsiteX0" fmla="*/ 35721 w 152401"/>
                    <a:gd name="connsiteY0" fmla="*/ 150017 h 150020"/>
                    <a:gd name="connsiteX1" fmla="*/ 0 w 152401"/>
                    <a:gd name="connsiteY1" fmla="*/ 76199 h 150020"/>
                    <a:gd name="connsiteX2" fmla="*/ 76200 w 152401"/>
                    <a:gd name="connsiteY2" fmla="*/ 0 h 150020"/>
                    <a:gd name="connsiteX3" fmla="*/ 152401 w 152401"/>
                    <a:gd name="connsiteY3" fmla="*/ 76199 h 150020"/>
                    <a:gd name="connsiteX4" fmla="*/ 116682 w 152401"/>
                    <a:gd name="connsiteY4" fmla="*/ 150020 h 150020"/>
                    <a:gd name="connsiteX0" fmla="*/ 35721 w 152401"/>
                    <a:gd name="connsiteY0" fmla="*/ 150017 h 150020"/>
                    <a:gd name="connsiteX1" fmla="*/ 0 w 152401"/>
                    <a:gd name="connsiteY1" fmla="*/ 76199 h 150020"/>
                    <a:gd name="connsiteX2" fmla="*/ 76200 w 152401"/>
                    <a:gd name="connsiteY2" fmla="*/ 0 h 150020"/>
                    <a:gd name="connsiteX3" fmla="*/ 152401 w 152401"/>
                    <a:gd name="connsiteY3" fmla="*/ 76199 h 150020"/>
                    <a:gd name="connsiteX4" fmla="*/ 116682 w 152401"/>
                    <a:gd name="connsiteY4" fmla="*/ 150020 h 150020"/>
                    <a:gd name="connsiteX0" fmla="*/ 35721 w 152401"/>
                    <a:gd name="connsiteY0" fmla="*/ 150017 h 150020"/>
                    <a:gd name="connsiteX1" fmla="*/ 0 w 152401"/>
                    <a:gd name="connsiteY1" fmla="*/ 76199 h 150020"/>
                    <a:gd name="connsiteX2" fmla="*/ 76200 w 152401"/>
                    <a:gd name="connsiteY2" fmla="*/ 0 h 150020"/>
                    <a:gd name="connsiteX3" fmla="*/ 152401 w 152401"/>
                    <a:gd name="connsiteY3" fmla="*/ 76199 h 150020"/>
                    <a:gd name="connsiteX4" fmla="*/ 116682 w 152401"/>
                    <a:gd name="connsiteY4" fmla="*/ 150020 h 150020"/>
                    <a:gd name="connsiteX0" fmla="*/ 35721 w 152401"/>
                    <a:gd name="connsiteY0" fmla="*/ 150017 h 150020"/>
                    <a:gd name="connsiteX1" fmla="*/ 0 w 152401"/>
                    <a:gd name="connsiteY1" fmla="*/ 76199 h 150020"/>
                    <a:gd name="connsiteX2" fmla="*/ 76200 w 152401"/>
                    <a:gd name="connsiteY2" fmla="*/ 0 h 150020"/>
                    <a:gd name="connsiteX3" fmla="*/ 152401 w 152401"/>
                    <a:gd name="connsiteY3" fmla="*/ 76199 h 150020"/>
                    <a:gd name="connsiteX4" fmla="*/ 116682 w 152401"/>
                    <a:gd name="connsiteY4" fmla="*/ 150020 h 150020"/>
                    <a:gd name="connsiteX0" fmla="*/ 35721 w 152401"/>
                    <a:gd name="connsiteY0" fmla="*/ 150017 h 150020"/>
                    <a:gd name="connsiteX1" fmla="*/ 0 w 152401"/>
                    <a:gd name="connsiteY1" fmla="*/ 76199 h 150020"/>
                    <a:gd name="connsiteX2" fmla="*/ 76200 w 152401"/>
                    <a:gd name="connsiteY2" fmla="*/ 0 h 150020"/>
                    <a:gd name="connsiteX3" fmla="*/ 152401 w 152401"/>
                    <a:gd name="connsiteY3" fmla="*/ 76199 h 150020"/>
                    <a:gd name="connsiteX4" fmla="*/ 116682 w 152401"/>
                    <a:gd name="connsiteY4" fmla="*/ 150020 h 150020"/>
                    <a:gd name="connsiteX0" fmla="*/ 35721 w 153268"/>
                    <a:gd name="connsiteY0" fmla="*/ 150017 h 150020"/>
                    <a:gd name="connsiteX1" fmla="*/ 0 w 153268"/>
                    <a:gd name="connsiteY1" fmla="*/ 76199 h 150020"/>
                    <a:gd name="connsiteX2" fmla="*/ 76200 w 153268"/>
                    <a:gd name="connsiteY2" fmla="*/ 0 h 150020"/>
                    <a:gd name="connsiteX3" fmla="*/ 152401 w 153268"/>
                    <a:gd name="connsiteY3" fmla="*/ 76199 h 150020"/>
                    <a:gd name="connsiteX4" fmla="*/ 116682 w 153268"/>
                    <a:gd name="connsiteY4" fmla="*/ 150020 h 150020"/>
                    <a:gd name="connsiteX0" fmla="*/ 35721 w 153268"/>
                    <a:gd name="connsiteY0" fmla="*/ 150017 h 150020"/>
                    <a:gd name="connsiteX1" fmla="*/ 0 w 153268"/>
                    <a:gd name="connsiteY1" fmla="*/ 76199 h 150020"/>
                    <a:gd name="connsiteX2" fmla="*/ 76200 w 153268"/>
                    <a:gd name="connsiteY2" fmla="*/ 0 h 150020"/>
                    <a:gd name="connsiteX3" fmla="*/ 152401 w 153268"/>
                    <a:gd name="connsiteY3" fmla="*/ 76199 h 150020"/>
                    <a:gd name="connsiteX4" fmla="*/ 116682 w 153268"/>
                    <a:gd name="connsiteY4" fmla="*/ 150020 h 150020"/>
                    <a:gd name="connsiteX0" fmla="*/ 35721 w 153268"/>
                    <a:gd name="connsiteY0" fmla="*/ 150017 h 150020"/>
                    <a:gd name="connsiteX1" fmla="*/ 0 w 153268"/>
                    <a:gd name="connsiteY1" fmla="*/ 76199 h 150020"/>
                    <a:gd name="connsiteX2" fmla="*/ 76200 w 153268"/>
                    <a:gd name="connsiteY2" fmla="*/ 0 h 150020"/>
                    <a:gd name="connsiteX3" fmla="*/ 152401 w 153268"/>
                    <a:gd name="connsiteY3" fmla="*/ 76199 h 150020"/>
                    <a:gd name="connsiteX4" fmla="*/ 116682 w 153268"/>
                    <a:gd name="connsiteY4" fmla="*/ 150020 h 150020"/>
                    <a:gd name="connsiteX0" fmla="*/ 35721 w 153268"/>
                    <a:gd name="connsiteY0" fmla="*/ 150017 h 150020"/>
                    <a:gd name="connsiteX1" fmla="*/ 0 w 153268"/>
                    <a:gd name="connsiteY1" fmla="*/ 76199 h 150020"/>
                    <a:gd name="connsiteX2" fmla="*/ 76200 w 153268"/>
                    <a:gd name="connsiteY2" fmla="*/ 0 h 150020"/>
                    <a:gd name="connsiteX3" fmla="*/ 152401 w 153268"/>
                    <a:gd name="connsiteY3" fmla="*/ 76199 h 150020"/>
                    <a:gd name="connsiteX4" fmla="*/ 116682 w 153268"/>
                    <a:gd name="connsiteY4" fmla="*/ 150020 h 150020"/>
                    <a:gd name="connsiteX0" fmla="*/ 35721 w 153268"/>
                    <a:gd name="connsiteY0" fmla="*/ 150017 h 150020"/>
                    <a:gd name="connsiteX1" fmla="*/ 0 w 153268"/>
                    <a:gd name="connsiteY1" fmla="*/ 76199 h 150020"/>
                    <a:gd name="connsiteX2" fmla="*/ 76200 w 153268"/>
                    <a:gd name="connsiteY2" fmla="*/ 0 h 150020"/>
                    <a:gd name="connsiteX3" fmla="*/ 152401 w 153268"/>
                    <a:gd name="connsiteY3" fmla="*/ 76199 h 150020"/>
                    <a:gd name="connsiteX4" fmla="*/ 116682 w 153268"/>
                    <a:gd name="connsiteY4" fmla="*/ 150020 h 150020"/>
                    <a:gd name="connsiteX0" fmla="*/ 35721 w 153268"/>
                    <a:gd name="connsiteY0" fmla="*/ 150017 h 150020"/>
                    <a:gd name="connsiteX1" fmla="*/ 0 w 153268"/>
                    <a:gd name="connsiteY1" fmla="*/ 76199 h 150020"/>
                    <a:gd name="connsiteX2" fmla="*/ 76200 w 153268"/>
                    <a:gd name="connsiteY2" fmla="*/ 0 h 150020"/>
                    <a:gd name="connsiteX3" fmla="*/ 152401 w 153268"/>
                    <a:gd name="connsiteY3" fmla="*/ 76199 h 150020"/>
                    <a:gd name="connsiteX4" fmla="*/ 116682 w 153268"/>
                    <a:gd name="connsiteY4" fmla="*/ 150020 h 150020"/>
                    <a:gd name="connsiteX0" fmla="*/ 0 w 117547"/>
                    <a:gd name="connsiteY0" fmla="*/ 150017 h 150020"/>
                    <a:gd name="connsiteX1" fmla="*/ 40479 w 117547"/>
                    <a:gd name="connsiteY1" fmla="*/ 0 h 150020"/>
                    <a:gd name="connsiteX2" fmla="*/ 116680 w 117547"/>
                    <a:gd name="connsiteY2" fmla="*/ 76199 h 150020"/>
                    <a:gd name="connsiteX3" fmla="*/ 80961 w 117547"/>
                    <a:gd name="connsiteY3" fmla="*/ 150020 h 150020"/>
                    <a:gd name="connsiteX0" fmla="*/ 0 w 77068"/>
                    <a:gd name="connsiteY0" fmla="*/ 0 h 150020"/>
                    <a:gd name="connsiteX1" fmla="*/ 76201 w 77068"/>
                    <a:gd name="connsiteY1" fmla="*/ 76199 h 150020"/>
                    <a:gd name="connsiteX2" fmla="*/ 40482 w 77068"/>
                    <a:gd name="connsiteY2" fmla="*/ 150020 h 15002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77068" h="150020">
                      <a:moveTo>
                        <a:pt x="0" y="0"/>
                      </a:moveTo>
                      <a:cubicBezTo>
                        <a:pt x="77787" y="1588"/>
                        <a:pt x="79376" y="29368"/>
                        <a:pt x="76201" y="76199"/>
                      </a:cubicBezTo>
                      <a:cubicBezTo>
                        <a:pt x="71439" y="131762"/>
                        <a:pt x="52388" y="125413"/>
                        <a:pt x="40482" y="150020"/>
                      </a:cubicBezTo>
                    </a:path>
                  </a:pathLst>
                </a:custGeom>
                <a:noFill/>
                <a:ln w="25400">
                  <a:solidFill>
                    <a:srgbClr val="6969B6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CA" dirty="0"/>
                </a:p>
              </p:txBody>
            </p:sp>
          </p:grpSp>
          <p:grpSp>
            <p:nvGrpSpPr>
              <p:cNvPr id="57" name="Group 56"/>
              <p:cNvGrpSpPr/>
              <p:nvPr/>
            </p:nvGrpSpPr>
            <p:grpSpPr>
              <a:xfrm rot="3840000">
                <a:off x="1087386" y="2200851"/>
                <a:ext cx="153024" cy="150020"/>
                <a:chOff x="534893" y="1981085"/>
                <a:chExt cx="153024" cy="150020"/>
              </a:xfrm>
            </p:grpSpPr>
            <p:sp>
              <p:nvSpPr>
                <p:cNvPr id="63" name="Freeform 62"/>
                <p:cNvSpPr/>
                <p:nvPr/>
              </p:nvSpPr>
              <p:spPr>
                <a:xfrm>
                  <a:off x="610849" y="1981085"/>
                  <a:ext cx="77068" cy="150020"/>
                </a:xfrm>
                <a:custGeom>
                  <a:avLst/>
                  <a:gdLst>
                    <a:gd name="connsiteX0" fmla="*/ 0 w 295275"/>
                    <a:gd name="connsiteY0" fmla="*/ 152400 h 152400"/>
                    <a:gd name="connsiteX1" fmla="*/ 0 w 295275"/>
                    <a:gd name="connsiteY1" fmla="*/ 152400 h 152400"/>
                    <a:gd name="connsiteX2" fmla="*/ 66675 w 295275"/>
                    <a:gd name="connsiteY2" fmla="*/ 123825 h 152400"/>
                    <a:gd name="connsiteX3" fmla="*/ 38100 w 295275"/>
                    <a:gd name="connsiteY3" fmla="*/ 47625 h 152400"/>
                    <a:gd name="connsiteX4" fmla="*/ 142875 w 295275"/>
                    <a:gd name="connsiteY4" fmla="*/ 0 h 152400"/>
                    <a:gd name="connsiteX5" fmla="*/ 238125 w 295275"/>
                    <a:gd name="connsiteY5" fmla="*/ 47625 h 152400"/>
                    <a:gd name="connsiteX6" fmla="*/ 209550 w 295275"/>
                    <a:gd name="connsiteY6" fmla="*/ 133350 h 152400"/>
                    <a:gd name="connsiteX7" fmla="*/ 295275 w 295275"/>
                    <a:gd name="connsiteY7" fmla="*/ 152400 h 152400"/>
                    <a:gd name="connsiteX0" fmla="*/ 0 w 277485"/>
                    <a:gd name="connsiteY0" fmla="*/ 152400 h 163073"/>
                    <a:gd name="connsiteX1" fmla="*/ 0 w 277485"/>
                    <a:gd name="connsiteY1" fmla="*/ 152400 h 163073"/>
                    <a:gd name="connsiteX2" fmla="*/ 66675 w 277485"/>
                    <a:gd name="connsiteY2" fmla="*/ 123825 h 163073"/>
                    <a:gd name="connsiteX3" fmla="*/ 38100 w 277485"/>
                    <a:gd name="connsiteY3" fmla="*/ 47625 h 163073"/>
                    <a:gd name="connsiteX4" fmla="*/ 142875 w 277485"/>
                    <a:gd name="connsiteY4" fmla="*/ 0 h 163073"/>
                    <a:gd name="connsiteX5" fmla="*/ 238125 w 277485"/>
                    <a:gd name="connsiteY5" fmla="*/ 47625 h 163073"/>
                    <a:gd name="connsiteX6" fmla="*/ 209550 w 277485"/>
                    <a:gd name="connsiteY6" fmla="*/ 133350 h 163073"/>
                    <a:gd name="connsiteX7" fmla="*/ 277485 w 277485"/>
                    <a:gd name="connsiteY7" fmla="*/ 163073 h 163073"/>
                    <a:gd name="connsiteX0" fmla="*/ 0 w 277485"/>
                    <a:gd name="connsiteY0" fmla="*/ 152400 h 163073"/>
                    <a:gd name="connsiteX1" fmla="*/ 21348 w 277485"/>
                    <a:gd name="connsiteY1" fmla="*/ 141726 h 163073"/>
                    <a:gd name="connsiteX2" fmla="*/ 66675 w 277485"/>
                    <a:gd name="connsiteY2" fmla="*/ 123825 h 163073"/>
                    <a:gd name="connsiteX3" fmla="*/ 38100 w 277485"/>
                    <a:gd name="connsiteY3" fmla="*/ 47625 h 163073"/>
                    <a:gd name="connsiteX4" fmla="*/ 142875 w 277485"/>
                    <a:gd name="connsiteY4" fmla="*/ 0 h 163073"/>
                    <a:gd name="connsiteX5" fmla="*/ 238125 w 277485"/>
                    <a:gd name="connsiteY5" fmla="*/ 47625 h 163073"/>
                    <a:gd name="connsiteX6" fmla="*/ 209550 w 277485"/>
                    <a:gd name="connsiteY6" fmla="*/ 133350 h 163073"/>
                    <a:gd name="connsiteX7" fmla="*/ 277485 w 277485"/>
                    <a:gd name="connsiteY7" fmla="*/ 163073 h 163073"/>
                    <a:gd name="connsiteX0" fmla="*/ 35654 w 256212"/>
                    <a:gd name="connsiteY0" fmla="*/ 163073 h 163073"/>
                    <a:gd name="connsiteX1" fmla="*/ 75 w 256212"/>
                    <a:gd name="connsiteY1" fmla="*/ 141726 h 163073"/>
                    <a:gd name="connsiteX2" fmla="*/ 45402 w 256212"/>
                    <a:gd name="connsiteY2" fmla="*/ 123825 h 163073"/>
                    <a:gd name="connsiteX3" fmla="*/ 16827 w 256212"/>
                    <a:gd name="connsiteY3" fmla="*/ 47625 h 163073"/>
                    <a:gd name="connsiteX4" fmla="*/ 121602 w 256212"/>
                    <a:gd name="connsiteY4" fmla="*/ 0 h 163073"/>
                    <a:gd name="connsiteX5" fmla="*/ 216852 w 256212"/>
                    <a:gd name="connsiteY5" fmla="*/ 47625 h 163073"/>
                    <a:gd name="connsiteX6" fmla="*/ 188277 w 256212"/>
                    <a:gd name="connsiteY6" fmla="*/ 133350 h 163073"/>
                    <a:gd name="connsiteX7" fmla="*/ 256212 w 256212"/>
                    <a:gd name="connsiteY7" fmla="*/ 163073 h 163073"/>
                    <a:gd name="connsiteX0" fmla="*/ 0 w 256137"/>
                    <a:gd name="connsiteY0" fmla="*/ 141726 h 163073"/>
                    <a:gd name="connsiteX1" fmla="*/ 45327 w 256137"/>
                    <a:gd name="connsiteY1" fmla="*/ 123825 h 163073"/>
                    <a:gd name="connsiteX2" fmla="*/ 16752 w 256137"/>
                    <a:gd name="connsiteY2" fmla="*/ 47625 h 163073"/>
                    <a:gd name="connsiteX3" fmla="*/ 121527 w 256137"/>
                    <a:gd name="connsiteY3" fmla="*/ 0 h 163073"/>
                    <a:gd name="connsiteX4" fmla="*/ 216777 w 256137"/>
                    <a:gd name="connsiteY4" fmla="*/ 47625 h 163073"/>
                    <a:gd name="connsiteX5" fmla="*/ 188202 w 256137"/>
                    <a:gd name="connsiteY5" fmla="*/ 133350 h 163073"/>
                    <a:gd name="connsiteX6" fmla="*/ 256137 w 256137"/>
                    <a:gd name="connsiteY6" fmla="*/ 163073 h 163073"/>
                    <a:gd name="connsiteX0" fmla="*/ 8153 w 239385"/>
                    <a:gd name="connsiteY0" fmla="*/ 152400 h 163073"/>
                    <a:gd name="connsiteX1" fmla="*/ 28575 w 239385"/>
                    <a:gd name="connsiteY1" fmla="*/ 123825 h 163073"/>
                    <a:gd name="connsiteX2" fmla="*/ 0 w 239385"/>
                    <a:gd name="connsiteY2" fmla="*/ 47625 h 163073"/>
                    <a:gd name="connsiteX3" fmla="*/ 104775 w 239385"/>
                    <a:gd name="connsiteY3" fmla="*/ 0 h 163073"/>
                    <a:gd name="connsiteX4" fmla="*/ 200025 w 239385"/>
                    <a:gd name="connsiteY4" fmla="*/ 47625 h 163073"/>
                    <a:gd name="connsiteX5" fmla="*/ 171450 w 239385"/>
                    <a:gd name="connsiteY5" fmla="*/ 133350 h 163073"/>
                    <a:gd name="connsiteX6" fmla="*/ 239385 w 239385"/>
                    <a:gd name="connsiteY6" fmla="*/ 163073 h 163073"/>
                    <a:gd name="connsiteX0" fmla="*/ 8153 w 239385"/>
                    <a:gd name="connsiteY0" fmla="*/ 152400 h 163073"/>
                    <a:gd name="connsiteX1" fmla="*/ 35719 w 239385"/>
                    <a:gd name="connsiteY1" fmla="*/ 138112 h 163073"/>
                    <a:gd name="connsiteX2" fmla="*/ 0 w 239385"/>
                    <a:gd name="connsiteY2" fmla="*/ 47625 h 163073"/>
                    <a:gd name="connsiteX3" fmla="*/ 104775 w 239385"/>
                    <a:gd name="connsiteY3" fmla="*/ 0 h 163073"/>
                    <a:gd name="connsiteX4" fmla="*/ 200025 w 239385"/>
                    <a:gd name="connsiteY4" fmla="*/ 47625 h 163073"/>
                    <a:gd name="connsiteX5" fmla="*/ 171450 w 239385"/>
                    <a:gd name="connsiteY5" fmla="*/ 133350 h 163073"/>
                    <a:gd name="connsiteX6" fmla="*/ 239385 w 239385"/>
                    <a:gd name="connsiteY6" fmla="*/ 163073 h 163073"/>
                    <a:gd name="connsiteX0" fmla="*/ 35719 w 239385"/>
                    <a:gd name="connsiteY0" fmla="*/ 138112 h 163073"/>
                    <a:gd name="connsiteX1" fmla="*/ 0 w 239385"/>
                    <a:gd name="connsiteY1" fmla="*/ 47625 h 163073"/>
                    <a:gd name="connsiteX2" fmla="*/ 104775 w 239385"/>
                    <a:gd name="connsiteY2" fmla="*/ 0 h 163073"/>
                    <a:gd name="connsiteX3" fmla="*/ 200025 w 239385"/>
                    <a:gd name="connsiteY3" fmla="*/ 47625 h 163073"/>
                    <a:gd name="connsiteX4" fmla="*/ 171450 w 239385"/>
                    <a:gd name="connsiteY4" fmla="*/ 133350 h 163073"/>
                    <a:gd name="connsiteX5" fmla="*/ 239385 w 239385"/>
                    <a:gd name="connsiteY5" fmla="*/ 163073 h 163073"/>
                    <a:gd name="connsiteX0" fmla="*/ 45244 w 239385"/>
                    <a:gd name="connsiteY0" fmla="*/ 138112 h 163073"/>
                    <a:gd name="connsiteX1" fmla="*/ 0 w 239385"/>
                    <a:gd name="connsiteY1" fmla="*/ 47625 h 163073"/>
                    <a:gd name="connsiteX2" fmla="*/ 104775 w 239385"/>
                    <a:gd name="connsiteY2" fmla="*/ 0 h 163073"/>
                    <a:gd name="connsiteX3" fmla="*/ 200025 w 239385"/>
                    <a:gd name="connsiteY3" fmla="*/ 47625 h 163073"/>
                    <a:gd name="connsiteX4" fmla="*/ 171450 w 239385"/>
                    <a:gd name="connsiteY4" fmla="*/ 133350 h 163073"/>
                    <a:gd name="connsiteX5" fmla="*/ 239385 w 239385"/>
                    <a:gd name="connsiteY5" fmla="*/ 163073 h 163073"/>
                    <a:gd name="connsiteX0" fmla="*/ 45244 w 200025"/>
                    <a:gd name="connsiteY0" fmla="*/ 138112 h 138112"/>
                    <a:gd name="connsiteX1" fmla="*/ 0 w 200025"/>
                    <a:gd name="connsiteY1" fmla="*/ 47625 h 138112"/>
                    <a:gd name="connsiteX2" fmla="*/ 104775 w 200025"/>
                    <a:gd name="connsiteY2" fmla="*/ 0 h 138112"/>
                    <a:gd name="connsiteX3" fmla="*/ 200025 w 200025"/>
                    <a:gd name="connsiteY3" fmla="*/ 47625 h 138112"/>
                    <a:gd name="connsiteX4" fmla="*/ 171450 w 200025"/>
                    <a:gd name="connsiteY4" fmla="*/ 133350 h 138112"/>
                    <a:gd name="connsiteX0" fmla="*/ 45244 w 200025"/>
                    <a:gd name="connsiteY0" fmla="*/ 138112 h 138112"/>
                    <a:gd name="connsiteX1" fmla="*/ 0 w 200025"/>
                    <a:gd name="connsiteY1" fmla="*/ 47625 h 138112"/>
                    <a:gd name="connsiteX2" fmla="*/ 104775 w 200025"/>
                    <a:gd name="connsiteY2" fmla="*/ 0 h 138112"/>
                    <a:gd name="connsiteX3" fmla="*/ 200025 w 200025"/>
                    <a:gd name="connsiteY3" fmla="*/ 47625 h 138112"/>
                    <a:gd name="connsiteX4" fmla="*/ 164306 w 200025"/>
                    <a:gd name="connsiteY4" fmla="*/ 135731 h 138112"/>
                    <a:gd name="connsiteX0" fmla="*/ 45244 w 200025"/>
                    <a:gd name="connsiteY0" fmla="*/ 150018 h 150018"/>
                    <a:gd name="connsiteX1" fmla="*/ 0 w 200025"/>
                    <a:gd name="connsiteY1" fmla="*/ 59531 h 150018"/>
                    <a:gd name="connsiteX2" fmla="*/ 107156 w 200025"/>
                    <a:gd name="connsiteY2" fmla="*/ 0 h 150018"/>
                    <a:gd name="connsiteX3" fmla="*/ 200025 w 200025"/>
                    <a:gd name="connsiteY3" fmla="*/ 59531 h 150018"/>
                    <a:gd name="connsiteX4" fmla="*/ 164306 w 200025"/>
                    <a:gd name="connsiteY4" fmla="*/ 147637 h 150018"/>
                    <a:gd name="connsiteX0" fmla="*/ 45244 w 216694"/>
                    <a:gd name="connsiteY0" fmla="*/ 150018 h 150018"/>
                    <a:gd name="connsiteX1" fmla="*/ 0 w 216694"/>
                    <a:gd name="connsiteY1" fmla="*/ 59531 h 150018"/>
                    <a:gd name="connsiteX2" fmla="*/ 107156 w 216694"/>
                    <a:gd name="connsiteY2" fmla="*/ 0 h 150018"/>
                    <a:gd name="connsiteX3" fmla="*/ 216694 w 216694"/>
                    <a:gd name="connsiteY3" fmla="*/ 80962 h 150018"/>
                    <a:gd name="connsiteX4" fmla="*/ 164306 w 216694"/>
                    <a:gd name="connsiteY4" fmla="*/ 147637 h 150018"/>
                    <a:gd name="connsiteX0" fmla="*/ 45244 w 226219"/>
                    <a:gd name="connsiteY0" fmla="*/ 150018 h 150018"/>
                    <a:gd name="connsiteX1" fmla="*/ 0 w 226219"/>
                    <a:gd name="connsiteY1" fmla="*/ 59531 h 150018"/>
                    <a:gd name="connsiteX2" fmla="*/ 107156 w 226219"/>
                    <a:gd name="connsiteY2" fmla="*/ 0 h 150018"/>
                    <a:gd name="connsiteX3" fmla="*/ 226219 w 226219"/>
                    <a:gd name="connsiteY3" fmla="*/ 83343 h 150018"/>
                    <a:gd name="connsiteX4" fmla="*/ 164306 w 226219"/>
                    <a:gd name="connsiteY4" fmla="*/ 147637 h 150018"/>
                    <a:gd name="connsiteX0" fmla="*/ 54769 w 235744"/>
                    <a:gd name="connsiteY0" fmla="*/ 150018 h 150018"/>
                    <a:gd name="connsiteX1" fmla="*/ 0 w 235744"/>
                    <a:gd name="connsiteY1" fmla="*/ 83343 h 150018"/>
                    <a:gd name="connsiteX2" fmla="*/ 116681 w 235744"/>
                    <a:gd name="connsiteY2" fmla="*/ 0 h 150018"/>
                    <a:gd name="connsiteX3" fmla="*/ 235744 w 235744"/>
                    <a:gd name="connsiteY3" fmla="*/ 83343 h 150018"/>
                    <a:gd name="connsiteX4" fmla="*/ 173831 w 235744"/>
                    <a:gd name="connsiteY4" fmla="*/ 147637 h 150018"/>
                    <a:gd name="connsiteX0" fmla="*/ 54769 w 235744"/>
                    <a:gd name="connsiteY0" fmla="*/ 150018 h 157162"/>
                    <a:gd name="connsiteX1" fmla="*/ 0 w 235744"/>
                    <a:gd name="connsiteY1" fmla="*/ 83343 h 157162"/>
                    <a:gd name="connsiteX2" fmla="*/ 116681 w 235744"/>
                    <a:gd name="connsiteY2" fmla="*/ 0 h 157162"/>
                    <a:gd name="connsiteX3" fmla="*/ 235744 w 235744"/>
                    <a:gd name="connsiteY3" fmla="*/ 83343 h 157162"/>
                    <a:gd name="connsiteX4" fmla="*/ 159544 w 235744"/>
                    <a:gd name="connsiteY4" fmla="*/ 157162 h 157162"/>
                    <a:gd name="connsiteX0" fmla="*/ 71438 w 235744"/>
                    <a:gd name="connsiteY0" fmla="*/ 157161 h 157162"/>
                    <a:gd name="connsiteX1" fmla="*/ 0 w 235744"/>
                    <a:gd name="connsiteY1" fmla="*/ 83343 h 157162"/>
                    <a:gd name="connsiteX2" fmla="*/ 116681 w 235744"/>
                    <a:gd name="connsiteY2" fmla="*/ 0 h 157162"/>
                    <a:gd name="connsiteX3" fmla="*/ 235744 w 235744"/>
                    <a:gd name="connsiteY3" fmla="*/ 83343 h 157162"/>
                    <a:gd name="connsiteX4" fmla="*/ 159544 w 235744"/>
                    <a:gd name="connsiteY4" fmla="*/ 157162 h 157162"/>
                    <a:gd name="connsiteX0" fmla="*/ 73820 w 235744"/>
                    <a:gd name="connsiteY0" fmla="*/ 157161 h 157162"/>
                    <a:gd name="connsiteX1" fmla="*/ 0 w 235744"/>
                    <a:gd name="connsiteY1" fmla="*/ 83343 h 157162"/>
                    <a:gd name="connsiteX2" fmla="*/ 116681 w 235744"/>
                    <a:gd name="connsiteY2" fmla="*/ 0 h 157162"/>
                    <a:gd name="connsiteX3" fmla="*/ 235744 w 235744"/>
                    <a:gd name="connsiteY3" fmla="*/ 83343 h 157162"/>
                    <a:gd name="connsiteX4" fmla="*/ 159544 w 235744"/>
                    <a:gd name="connsiteY4" fmla="*/ 157162 h 157162"/>
                    <a:gd name="connsiteX0" fmla="*/ 73820 w 195263"/>
                    <a:gd name="connsiteY0" fmla="*/ 157161 h 157162"/>
                    <a:gd name="connsiteX1" fmla="*/ 0 w 195263"/>
                    <a:gd name="connsiteY1" fmla="*/ 83343 h 157162"/>
                    <a:gd name="connsiteX2" fmla="*/ 116681 w 195263"/>
                    <a:gd name="connsiteY2" fmla="*/ 0 h 157162"/>
                    <a:gd name="connsiteX3" fmla="*/ 195263 w 195263"/>
                    <a:gd name="connsiteY3" fmla="*/ 78580 h 157162"/>
                    <a:gd name="connsiteX4" fmla="*/ 159544 w 195263"/>
                    <a:gd name="connsiteY4" fmla="*/ 157162 h 157162"/>
                    <a:gd name="connsiteX0" fmla="*/ 30958 w 152401"/>
                    <a:gd name="connsiteY0" fmla="*/ 157161 h 157162"/>
                    <a:gd name="connsiteX1" fmla="*/ 0 w 152401"/>
                    <a:gd name="connsiteY1" fmla="*/ 85724 h 157162"/>
                    <a:gd name="connsiteX2" fmla="*/ 73819 w 152401"/>
                    <a:gd name="connsiteY2" fmla="*/ 0 h 157162"/>
                    <a:gd name="connsiteX3" fmla="*/ 152401 w 152401"/>
                    <a:gd name="connsiteY3" fmla="*/ 78580 h 157162"/>
                    <a:gd name="connsiteX4" fmla="*/ 116682 w 152401"/>
                    <a:gd name="connsiteY4" fmla="*/ 157162 h 157162"/>
                    <a:gd name="connsiteX0" fmla="*/ 30958 w 152401"/>
                    <a:gd name="connsiteY0" fmla="*/ 154780 h 154781"/>
                    <a:gd name="connsiteX1" fmla="*/ 0 w 152401"/>
                    <a:gd name="connsiteY1" fmla="*/ 83343 h 154781"/>
                    <a:gd name="connsiteX2" fmla="*/ 76200 w 152401"/>
                    <a:gd name="connsiteY2" fmla="*/ 0 h 154781"/>
                    <a:gd name="connsiteX3" fmla="*/ 152401 w 152401"/>
                    <a:gd name="connsiteY3" fmla="*/ 76199 h 154781"/>
                    <a:gd name="connsiteX4" fmla="*/ 116682 w 152401"/>
                    <a:gd name="connsiteY4" fmla="*/ 154781 h 154781"/>
                    <a:gd name="connsiteX0" fmla="*/ 26195 w 147638"/>
                    <a:gd name="connsiteY0" fmla="*/ 154780 h 154781"/>
                    <a:gd name="connsiteX1" fmla="*/ 0 w 147638"/>
                    <a:gd name="connsiteY1" fmla="*/ 76199 h 154781"/>
                    <a:gd name="connsiteX2" fmla="*/ 71437 w 147638"/>
                    <a:gd name="connsiteY2" fmla="*/ 0 h 154781"/>
                    <a:gd name="connsiteX3" fmla="*/ 147638 w 147638"/>
                    <a:gd name="connsiteY3" fmla="*/ 76199 h 154781"/>
                    <a:gd name="connsiteX4" fmla="*/ 111919 w 147638"/>
                    <a:gd name="connsiteY4" fmla="*/ 154781 h 154781"/>
                    <a:gd name="connsiteX0" fmla="*/ 28576 w 150019"/>
                    <a:gd name="connsiteY0" fmla="*/ 154780 h 154781"/>
                    <a:gd name="connsiteX1" fmla="*/ 0 w 150019"/>
                    <a:gd name="connsiteY1" fmla="*/ 76199 h 154781"/>
                    <a:gd name="connsiteX2" fmla="*/ 73818 w 150019"/>
                    <a:gd name="connsiteY2" fmla="*/ 0 h 154781"/>
                    <a:gd name="connsiteX3" fmla="*/ 150019 w 150019"/>
                    <a:gd name="connsiteY3" fmla="*/ 76199 h 154781"/>
                    <a:gd name="connsiteX4" fmla="*/ 114300 w 150019"/>
                    <a:gd name="connsiteY4" fmla="*/ 154781 h 154781"/>
                    <a:gd name="connsiteX0" fmla="*/ 30957 w 152400"/>
                    <a:gd name="connsiteY0" fmla="*/ 154780 h 154781"/>
                    <a:gd name="connsiteX1" fmla="*/ 0 w 152400"/>
                    <a:gd name="connsiteY1" fmla="*/ 78580 h 154781"/>
                    <a:gd name="connsiteX2" fmla="*/ 76199 w 152400"/>
                    <a:gd name="connsiteY2" fmla="*/ 0 h 154781"/>
                    <a:gd name="connsiteX3" fmla="*/ 152400 w 152400"/>
                    <a:gd name="connsiteY3" fmla="*/ 76199 h 154781"/>
                    <a:gd name="connsiteX4" fmla="*/ 116681 w 152400"/>
                    <a:gd name="connsiteY4" fmla="*/ 154781 h 154781"/>
                    <a:gd name="connsiteX0" fmla="*/ 35719 w 157162"/>
                    <a:gd name="connsiteY0" fmla="*/ 154780 h 154781"/>
                    <a:gd name="connsiteX1" fmla="*/ 0 w 157162"/>
                    <a:gd name="connsiteY1" fmla="*/ 78580 h 154781"/>
                    <a:gd name="connsiteX2" fmla="*/ 80961 w 157162"/>
                    <a:gd name="connsiteY2" fmla="*/ 0 h 154781"/>
                    <a:gd name="connsiteX3" fmla="*/ 157162 w 157162"/>
                    <a:gd name="connsiteY3" fmla="*/ 76199 h 154781"/>
                    <a:gd name="connsiteX4" fmla="*/ 121443 w 157162"/>
                    <a:gd name="connsiteY4" fmla="*/ 154781 h 154781"/>
                    <a:gd name="connsiteX0" fmla="*/ 28576 w 150019"/>
                    <a:gd name="connsiteY0" fmla="*/ 154780 h 154781"/>
                    <a:gd name="connsiteX1" fmla="*/ 0 w 150019"/>
                    <a:gd name="connsiteY1" fmla="*/ 78580 h 154781"/>
                    <a:gd name="connsiteX2" fmla="*/ 73818 w 150019"/>
                    <a:gd name="connsiteY2" fmla="*/ 0 h 154781"/>
                    <a:gd name="connsiteX3" fmla="*/ 150019 w 150019"/>
                    <a:gd name="connsiteY3" fmla="*/ 76199 h 154781"/>
                    <a:gd name="connsiteX4" fmla="*/ 114300 w 150019"/>
                    <a:gd name="connsiteY4" fmla="*/ 154781 h 154781"/>
                    <a:gd name="connsiteX0" fmla="*/ 28576 w 150019"/>
                    <a:gd name="connsiteY0" fmla="*/ 154780 h 154781"/>
                    <a:gd name="connsiteX1" fmla="*/ 0 w 150019"/>
                    <a:gd name="connsiteY1" fmla="*/ 80962 h 154781"/>
                    <a:gd name="connsiteX2" fmla="*/ 73818 w 150019"/>
                    <a:gd name="connsiteY2" fmla="*/ 0 h 154781"/>
                    <a:gd name="connsiteX3" fmla="*/ 150019 w 150019"/>
                    <a:gd name="connsiteY3" fmla="*/ 76199 h 154781"/>
                    <a:gd name="connsiteX4" fmla="*/ 114300 w 150019"/>
                    <a:gd name="connsiteY4" fmla="*/ 154781 h 154781"/>
                    <a:gd name="connsiteX0" fmla="*/ 28576 w 150019"/>
                    <a:gd name="connsiteY0" fmla="*/ 154780 h 154781"/>
                    <a:gd name="connsiteX1" fmla="*/ 0 w 150019"/>
                    <a:gd name="connsiteY1" fmla="*/ 73818 h 154781"/>
                    <a:gd name="connsiteX2" fmla="*/ 73818 w 150019"/>
                    <a:gd name="connsiteY2" fmla="*/ 0 h 154781"/>
                    <a:gd name="connsiteX3" fmla="*/ 150019 w 150019"/>
                    <a:gd name="connsiteY3" fmla="*/ 76199 h 154781"/>
                    <a:gd name="connsiteX4" fmla="*/ 114300 w 150019"/>
                    <a:gd name="connsiteY4" fmla="*/ 154781 h 154781"/>
                    <a:gd name="connsiteX0" fmla="*/ 30958 w 152401"/>
                    <a:gd name="connsiteY0" fmla="*/ 154780 h 154781"/>
                    <a:gd name="connsiteX1" fmla="*/ 0 w 152401"/>
                    <a:gd name="connsiteY1" fmla="*/ 73818 h 154781"/>
                    <a:gd name="connsiteX2" fmla="*/ 76200 w 152401"/>
                    <a:gd name="connsiteY2" fmla="*/ 0 h 154781"/>
                    <a:gd name="connsiteX3" fmla="*/ 152401 w 152401"/>
                    <a:gd name="connsiteY3" fmla="*/ 76199 h 154781"/>
                    <a:gd name="connsiteX4" fmla="*/ 116682 w 152401"/>
                    <a:gd name="connsiteY4" fmla="*/ 154781 h 154781"/>
                    <a:gd name="connsiteX0" fmla="*/ 30958 w 152401"/>
                    <a:gd name="connsiteY0" fmla="*/ 154780 h 154781"/>
                    <a:gd name="connsiteX1" fmla="*/ 0 w 152401"/>
                    <a:gd name="connsiteY1" fmla="*/ 73818 h 154781"/>
                    <a:gd name="connsiteX2" fmla="*/ 76200 w 152401"/>
                    <a:gd name="connsiteY2" fmla="*/ 0 h 154781"/>
                    <a:gd name="connsiteX3" fmla="*/ 152401 w 152401"/>
                    <a:gd name="connsiteY3" fmla="*/ 76199 h 154781"/>
                    <a:gd name="connsiteX4" fmla="*/ 116682 w 152401"/>
                    <a:gd name="connsiteY4" fmla="*/ 154781 h 154781"/>
                    <a:gd name="connsiteX0" fmla="*/ 33339 w 154782"/>
                    <a:gd name="connsiteY0" fmla="*/ 154780 h 154781"/>
                    <a:gd name="connsiteX1" fmla="*/ 0 w 154782"/>
                    <a:gd name="connsiteY1" fmla="*/ 78580 h 154781"/>
                    <a:gd name="connsiteX2" fmla="*/ 78581 w 154782"/>
                    <a:gd name="connsiteY2" fmla="*/ 0 h 154781"/>
                    <a:gd name="connsiteX3" fmla="*/ 154782 w 154782"/>
                    <a:gd name="connsiteY3" fmla="*/ 76199 h 154781"/>
                    <a:gd name="connsiteX4" fmla="*/ 119063 w 154782"/>
                    <a:gd name="connsiteY4" fmla="*/ 154781 h 154781"/>
                    <a:gd name="connsiteX0" fmla="*/ 28576 w 150019"/>
                    <a:gd name="connsiteY0" fmla="*/ 154780 h 154781"/>
                    <a:gd name="connsiteX1" fmla="*/ 0 w 150019"/>
                    <a:gd name="connsiteY1" fmla="*/ 76199 h 154781"/>
                    <a:gd name="connsiteX2" fmla="*/ 73818 w 150019"/>
                    <a:gd name="connsiteY2" fmla="*/ 0 h 154781"/>
                    <a:gd name="connsiteX3" fmla="*/ 150019 w 150019"/>
                    <a:gd name="connsiteY3" fmla="*/ 76199 h 154781"/>
                    <a:gd name="connsiteX4" fmla="*/ 114300 w 150019"/>
                    <a:gd name="connsiteY4" fmla="*/ 154781 h 154781"/>
                    <a:gd name="connsiteX0" fmla="*/ 30958 w 152401"/>
                    <a:gd name="connsiteY0" fmla="*/ 154780 h 154781"/>
                    <a:gd name="connsiteX1" fmla="*/ 0 w 152401"/>
                    <a:gd name="connsiteY1" fmla="*/ 73818 h 154781"/>
                    <a:gd name="connsiteX2" fmla="*/ 76200 w 152401"/>
                    <a:gd name="connsiteY2" fmla="*/ 0 h 154781"/>
                    <a:gd name="connsiteX3" fmla="*/ 152401 w 152401"/>
                    <a:gd name="connsiteY3" fmla="*/ 76199 h 154781"/>
                    <a:gd name="connsiteX4" fmla="*/ 116682 w 152401"/>
                    <a:gd name="connsiteY4" fmla="*/ 154781 h 154781"/>
                    <a:gd name="connsiteX0" fmla="*/ 30958 w 152401"/>
                    <a:gd name="connsiteY0" fmla="*/ 154780 h 154781"/>
                    <a:gd name="connsiteX1" fmla="*/ 0 w 152401"/>
                    <a:gd name="connsiteY1" fmla="*/ 76199 h 154781"/>
                    <a:gd name="connsiteX2" fmla="*/ 76200 w 152401"/>
                    <a:gd name="connsiteY2" fmla="*/ 0 h 154781"/>
                    <a:gd name="connsiteX3" fmla="*/ 152401 w 152401"/>
                    <a:gd name="connsiteY3" fmla="*/ 76199 h 154781"/>
                    <a:gd name="connsiteX4" fmla="*/ 116682 w 152401"/>
                    <a:gd name="connsiteY4" fmla="*/ 154781 h 154781"/>
                    <a:gd name="connsiteX0" fmla="*/ 35721 w 152401"/>
                    <a:gd name="connsiteY0" fmla="*/ 150017 h 154781"/>
                    <a:gd name="connsiteX1" fmla="*/ 0 w 152401"/>
                    <a:gd name="connsiteY1" fmla="*/ 76199 h 154781"/>
                    <a:gd name="connsiteX2" fmla="*/ 76200 w 152401"/>
                    <a:gd name="connsiteY2" fmla="*/ 0 h 154781"/>
                    <a:gd name="connsiteX3" fmla="*/ 152401 w 152401"/>
                    <a:gd name="connsiteY3" fmla="*/ 76199 h 154781"/>
                    <a:gd name="connsiteX4" fmla="*/ 116682 w 152401"/>
                    <a:gd name="connsiteY4" fmla="*/ 154781 h 154781"/>
                    <a:gd name="connsiteX0" fmla="*/ 35721 w 152401"/>
                    <a:gd name="connsiteY0" fmla="*/ 150017 h 154781"/>
                    <a:gd name="connsiteX1" fmla="*/ 0 w 152401"/>
                    <a:gd name="connsiteY1" fmla="*/ 76199 h 154781"/>
                    <a:gd name="connsiteX2" fmla="*/ 76200 w 152401"/>
                    <a:gd name="connsiteY2" fmla="*/ 0 h 154781"/>
                    <a:gd name="connsiteX3" fmla="*/ 152401 w 152401"/>
                    <a:gd name="connsiteY3" fmla="*/ 76199 h 154781"/>
                    <a:gd name="connsiteX4" fmla="*/ 123826 w 152401"/>
                    <a:gd name="connsiteY4" fmla="*/ 154781 h 154781"/>
                    <a:gd name="connsiteX0" fmla="*/ 35721 w 152401"/>
                    <a:gd name="connsiteY0" fmla="*/ 150017 h 152400"/>
                    <a:gd name="connsiteX1" fmla="*/ 0 w 152401"/>
                    <a:gd name="connsiteY1" fmla="*/ 76199 h 152400"/>
                    <a:gd name="connsiteX2" fmla="*/ 76200 w 152401"/>
                    <a:gd name="connsiteY2" fmla="*/ 0 h 152400"/>
                    <a:gd name="connsiteX3" fmla="*/ 152401 w 152401"/>
                    <a:gd name="connsiteY3" fmla="*/ 76199 h 152400"/>
                    <a:gd name="connsiteX4" fmla="*/ 121445 w 152401"/>
                    <a:gd name="connsiteY4" fmla="*/ 152400 h 152400"/>
                    <a:gd name="connsiteX0" fmla="*/ 35721 w 152401"/>
                    <a:gd name="connsiteY0" fmla="*/ 150017 h 150017"/>
                    <a:gd name="connsiteX1" fmla="*/ 0 w 152401"/>
                    <a:gd name="connsiteY1" fmla="*/ 76199 h 150017"/>
                    <a:gd name="connsiteX2" fmla="*/ 76200 w 152401"/>
                    <a:gd name="connsiteY2" fmla="*/ 0 h 150017"/>
                    <a:gd name="connsiteX3" fmla="*/ 152401 w 152401"/>
                    <a:gd name="connsiteY3" fmla="*/ 76199 h 150017"/>
                    <a:gd name="connsiteX4" fmla="*/ 119064 w 152401"/>
                    <a:gd name="connsiteY4" fmla="*/ 147638 h 150017"/>
                    <a:gd name="connsiteX0" fmla="*/ 35721 w 152401"/>
                    <a:gd name="connsiteY0" fmla="*/ 150017 h 150020"/>
                    <a:gd name="connsiteX1" fmla="*/ 0 w 152401"/>
                    <a:gd name="connsiteY1" fmla="*/ 76199 h 150020"/>
                    <a:gd name="connsiteX2" fmla="*/ 76200 w 152401"/>
                    <a:gd name="connsiteY2" fmla="*/ 0 h 150020"/>
                    <a:gd name="connsiteX3" fmla="*/ 152401 w 152401"/>
                    <a:gd name="connsiteY3" fmla="*/ 76199 h 150020"/>
                    <a:gd name="connsiteX4" fmla="*/ 116682 w 152401"/>
                    <a:gd name="connsiteY4" fmla="*/ 150020 h 150020"/>
                    <a:gd name="connsiteX0" fmla="*/ 35721 w 152401"/>
                    <a:gd name="connsiteY0" fmla="*/ 150017 h 150020"/>
                    <a:gd name="connsiteX1" fmla="*/ 0 w 152401"/>
                    <a:gd name="connsiteY1" fmla="*/ 76199 h 150020"/>
                    <a:gd name="connsiteX2" fmla="*/ 76200 w 152401"/>
                    <a:gd name="connsiteY2" fmla="*/ 0 h 150020"/>
                    <a:gd name="connsiteX3" fmla="*/ 152401 w 152401"/>
                    <a:gd name="connsiteY3" fmla="*/ 76199 h 150020"/>
                    <a:gd name="connsiteX4" fmla="*/ 116682 w 152401"/>
                    <a:gd name="connsiteY4" fmla="*/ 150020 h 150020"/>
                    <a:gd name="connsiteX0" fmla="*/ 35721 w 152401"/>
                    <a:gd name="connsiteY0" fmla="*/ 150017 h 150020"/>
                    <a:gd name="connsiteX1" fmla="*/ 0 w 152401"/>
                    <a:gd name="connsiteY1" fmla="*/ 76199 h 150020"/>
                    <a:gd name="connsiteX2" fmla="*/ 76200 w 152401"/>
                    <a:gd name="connsiteY2" fmla="*/ 0 h 150020"/>
                    <a:gd name="connsiteX3" fmla="*/ 152401 w 152401"/>
                    <a:gd name="connsiteY3" fmla="*/ 76199 h 150020"/>
                    <a:gd name="connsiteX4" fmla="*/ 116682 w 152401"/>
                    <a:gd name="connsiteY4" fmla="*/ 150020 h 150020"/>
                    <a:gd name="connsiteX0" fmla="*/ 35721 w 152401"/>
                    <a:gd name="connsiteY0" fmla="*/ 150017 h 150020"/>
                    <a:gd name="connsiteX1" fmla="*/ 0 w 152401"/>
                    <a:gd name="connsiteY1" fmla="*/ 76199 h 150020"/>
                    <a:gd name="connsiteX2" fmla="*/ 76200 w 152401"/>
                    <a:gd name="connsiteY2" fmla="*/ 0 h 150020"/>
                    <a:gd name="connsiteX3" fmla="*/ 152401 w 152401"/>
                    <a:gd name="connsiteY3" fmla="*/ 76199 h 150020"/>
                    <a:gd name="connsiteX4" fmla="*/ 116682 w 152401"/>
                    <a:gd name="connsiteY4" fmla="*/ 150020 h 150020"/>
                    <a:gd name="connsiteX0" fmla="*/ 35721 w 152401"/>
                    <a:gd name="connsiteY0" fmla="*/ 150017 h 150020"/>
                    <a:gd name="connsiteX1" fmla="*/ 0 w 152401"/>
                    <a:gd name="connsiteY1" fmla="*/ 76199 h 150020"/>
                    <a:gd name="connsiteX2" fmla="*/ 76200 w 152401"/>
                    <a:gd name="connsiteY2" fmla="*/ 0 h 150020"/>
                    <a:gd name="connsiteX3" fmla="*/ 152401 w 152401"/>
                    <a:gd name="connsiteY3" fmla="*/ 76199 h 150020"/>
                    <a:gd name="connsiteX4" fmla="*/ 116682 w 152401"/>
                    <a:gd name="connsiteY4" fmla="*/ 150020 h 150020"/>
                    <a:gd name="connsiteX0" fmla="*/ 35721 w 153268"/>
                    <a:gd name="connsiteY0" fmla="*/ 150017 h 150020"/>
                    <a:gd name="connsiteX1" fmla="*/ 0 w 153268"/>
                    <a:gd name="connsiteY1" fmla="*/ 76199 h 150020"/>
                    <a:gd name="connsiteX2" fmla="*/ 76200 w 153268"/>
                    <a:gd name="connsiteY2" fmla="*/ 0 h 150020"/>
                    <a:gd name="connsiteX3" fmla="*/ 152401 w 153268"/>
                    <a:gd name="connsiteY3" fmla="*/ 76199 h 150020"/>
                    <a:gd name="connsiteX4" fmla="*/ 116682 w 153268"/>
                    <a:gd name="connsiteY4" fmla="*/ 150020 h 150020"/>
                    <a:gd name="connsiteX0" fmla="*/ 35721 w 153268"/>
                    <a:gd name="connsiteY0" fmla="*/ 150017 h 150020"/>
                    <a:gd name="connsiteX1" fmla="*/ 0 w 153268"/>
                    <a:gd name="connsiteY1" fmla="*/ 76199 h 150020"/>
                    <a:gd name="connsiteX2" fmla="*/ 76200 w 153268"/>
                    <a:gd name="connsiteY2" fmla="*/ 0 h 150020"/>
                    <a:gd name="connsiteX3" fmla="*/ 152401 w 153268"/>
                    <a:gd name="connsiteY3" fmla="*/ 76199 h 150020"/>
                    <a:gd name="connsiteX4" fmla="*/ 116682 w 153268"/>
                    <a:gd name="connsiteY4" fmla="*/ 150020 h 150020"/>
                    <a:gd name="connsiteX0" fmla="*/ 35721 w 153268"/>
                    <a:gd name="connsiteY0" fmla="*/ 150017 h 150020"/>
                    <a:gd name="connsiteX1" fmla="*/ 0 w 153268"/>
                    <a:gd name="connsiteY1" fmla="*/ 76199 h 150020"/>
                    <a:gd name="connsiteX2" fmla="*/ 76200 w 153268"/>
                    <a:gd name="connsiteY2" fmla="*/ 0 h 150020"/>
                    <a:gd name="connsiteX3" fmla="*/ 152401 w 153268"/>
                    <a:gd name="connsiteY3" fmla="*/ 76199 h 150020"/>
                    <a:gd name="connsiteX4" fmla="*/ 116682 w 153268"/>
                    <a:gd name="connsiteY4" fmla="*/ 150020 h 150020"/>
                    <a:gd name="connsiteX0" fmla="*/ 35721 w 153268"/>
                    <a:gd name="connsiteY0" fmla="*/ 150017 h 150020"/>
                    <a:gd name="connsiteX1" fmla="*/ 0 w 153268"/>
                    <a:gd name="connsiteY1" fmla="*/ 76199 h 150020"/>
                    <a:gd name="connsiteX2" fmla="*/ 76200 w 153268"/>
                    <a:gd name="connsiteY2" fmla="*/ 0 h 150020"/>
                    <a:gd name="connsiteX3" fmla="*/ 152401 w 153268"/>
                    <a:gd name="connsiteY3" fmla="*/ 76199 h 150020"/>
                    <a:gd name="connsiteX4" fmla="*/ 116682 w 153268"/>
                    <a:gd name="connsiteY4" fmla="*/ 150020 h 150020"/>
                    <a:gd name="connsiteX0" fmla="*/ 35721 w 153268"/>
                    <a:gd name="connsiteY0" fmla="*/ 150017 h 150020"/>
                    <a:gd name="connsiteX1" fmla="*/ 0 w 153268"/>
                    <a:gd name="connsiteY1" fmla="*/ 76199 h 150020"/>
                    <a:gd name="connsiteX2" fmla="*/ 76200 w 153268"/>
                    <a:gd name="connsiteY2" fmla="*/ 0 h 150020"/>
                    <a:gd name="connsiteX3" fmla="*/ 152401 w 153268"/>
                    <a:gd name="connsiteY3" fmla="*/ 76199 h 150020"/>
                    <a:gd name="connsiteX4" fmla="*/ 116682 w 153268"/>
                    <a:gd name="connsiteY4" fmla="*/ 150020 h 150020"/>
                    <a:gd name="connsiteX0" fmla="*/ 35721 w 153268"/>
                    <a:gd name="connsiteY0" fmla="*/ 150017 h 150020"/>
                    <a:gd name="connsiteX1" fmla="*/ 0 w 153268"/>
                    <a:gd name="connsiteY1" fmla="*/ 76199 h 150020"/>
                    <a:gd name="connsiteX2" fmla="*/ 76200 w 153268"/>
                    <a:gd name="connsiteY2" fmla="*/ 0 h 150020"/>
                    <a:gd name="connsiteX3" fmla="*/ 152401 w 153268"/>
                    <a:gd name="connsiteY3" fmla="*/ 76199 h 150020"/>
                    <a:gd name="connsiteX4" fmla="*/ 116682 w 153268"/>
                    <a:gd name="connsiteY4" fmla="*/ 150020 h 150020"/>
                    <a:gd name="connsiteX0" fmla="*/ 0 w 117547"/>
                    <a:gd name="connsiteY0" fmla="*/ 150017 h 150020"/>
                    <a:gd name="connsiteX1" fmla="*/ 40479 w 117547"/>
                    <a:gd name="connsiteY1" fmla="*/ 0 h 150020"/>
                    <a:gd name="connsiteX2" fmla="*/ 116680 w 117547"/>
                    <a:gd name="connsiteY2" fmla="*/ 76199 h 150020"/>
                    <a:gd name="connsiteX3" fmla="*/ 80961 w 117547"/>
                    <a:gd name="connsiteY3" fmla="*/ 150020 h 150020"/>
                    <a:gd name="connsiteX0" fmla="*/ 0 w 77068"/>
                    <a:gd name="connsiteY0" fmla="*/ 0 h 150020"/>
                    <a:gd name="connsiteX1" fmla="*/ 76201 w 77068"/>
                    <a:gd name="connsiteY1" fmla="*/ 76199 h 150020"/>
                    <a:gd name="connsiteX2" fmla="*/ 40482 w 77068"/>
                    <a:gd name="connsiteY2" fmla="*/ 150020 h 15002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77068" h="150020">
                      <a:moveTo>
                        <a:pt x="0" y="0"/>
                      </a:moveTo>
                      <a:cubicBezTo>
                        <a:pt x="77787" y="1588"/>
                        <a:pt x="79376" y="29368"/>
                        <a:pt x="76201" y="76199"/>
                      </a:cubicBezTo>
                      <a:cubicBezTo>
                        <a:pt x="71439" y="131762"/>
                        <a:pt x="52388" y="125413"/>
                        <a:pt x="40482" y="150020"/>
                      </a:cubicBezTo>
                    </a:path>
                  </a:pathLst>
                </a:custGeom>
                <a:noFill/>
                <a:ln w="25400">
                  <a:solidFill>
                    <a:srgbClr val="6969B6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CA" dirty="0"/>
                </a:p>
              </p:txBody>
            </p:sp>
            <p:sp>
              <p:nvSpPr>
                <p:cNvPr id="64" name="Freeform 63"/>
                <p:cNvSpPr/>
                <p:nvPr/>
              </p:nvSpPr>
              <p:spPr>
                <a:xfrm flipH="1">
                  <a:off x="534893" y="1981085"/>
                  <a:ext cx="77068" cy="150020"/>
                </a:xfrm>
                <a:custGeom>
                  <a:avLst/>
                  <a:gdLst>
                    <a:gd name="connsiteX0" fmla="*/ 0 w 295275"/>
                    <a:gd name="connsiteY0" fmla="*/ 152400 h 152400"/>
                    <a:gd name="connsiteX1" fmla="*/ 0 w 295275"/>
                    <a:gd name="connsiteY1" fmla="*/ 152400 h 152400"/>
                    <a:gd name="connsiteX2" fmla="*/ 66675 w 295275"/>
                    <a:gd name="connsiteY2" fmla="*/ 123825 h 152400"/>
                    <a:gd name="connsiteX3" fmla="*/ 38100 w 295275"/>
                    <a:gd name="connsiteY3" fmla="*/ 47625 h 152400"/>
                    <a:gd name="connsiteX4" fmla="*/ 142875 w 295275"/>
                    <a:gd name="connsiteY4" fmla="*/ 0 h 152400"/>
                    <a:gd name="connsiteX5" fmla="*/ 238125 w 295275"/>
                    <a:gd name="connsiteY5" fmla="*/ 47625 h 152400"/>
                    <a:gd name="connsiteX6" fmla="*/ 209550 w 295275"/>
                    <a:gd name="connsiteY6" fmla="*/ 133350 h 152400"/>
                    <a:gd name="connsiteX7" fmla="*/ 295275 w 295275"/>
                    <a:gd name="connsiteY7" fmla="*/ 152400 h 152400"/>
                    <a:gd name="connsiteX0" fmla="*/ 0 w 277485"/>
                    <a:gd name="connsiteY0" fmla="*/ 152400 h 163073"/>
                    <a:gd name="connsiteX1" fmla="*/ 0 w 277485"/>
                    <a:gd name="connsiteY1" fmla="*/ 152400 h 163073"/>
                    <a:gd name="connsiteX2" fmla="*/ 66675 w 277485"/>
                    <a:gd name="connsiteY2" fmla="*/ 123825 h 163073"/>
                    <a:gd name="connsiteX3" fmla="*/ 38100 w 277485"/>
                    <a:gd name="connsiteY3" fmla="*/ 47625 h 163073"/>
                    <a:gd name="connsiteX4" fmla="*/ 142875 w 277485"/>
                    <a:gd name="connsiteY4" fmla="*/ 0 h 163073"/>
                    <a:gd name="connsiteX5" fmla="*/ 238125 w 277485"/>
                    <a:gd name="connsiteY5" fmla="*/ 47625 h 163073"/>
                    <a:gd name="connsiteX6" fmla="*/ 209550 w 277485"/>
                    <a:gd name="connsiteY6" fmla="*/ 133350 h 163073"/>
                    <a:gd name="connsiteX7" fmla="*/ 277485 w 277485"/>
                    <a:gd name="connsiteY7" fmla="*/ 163073 h 163073"/>
                    <a:gd name="connsiteX0" fmla="*/ 0 w 277485"/>
                    <a:gd name="connsiteY0" fmla="*/ 152400 h 163073"/>
                    <a:gd name="connsiteX1" fmla="*/ 21348 w 277485"/>
                    <a:gd name="connsiteY1" fmla="*/ 141726 h 163073"/>
                    <a:gd name="connsiteX2" fmla="*/ 66675 w 277485"/>
                    <a:gd name="connsiteY2" fmla="*/ 123825 h 163073"/>
                    <a:gd name="connsiteX3" fmla="*/ 38100 w 277485"/>
                    <a:gd name="connsiteY3" fmla="*/ 47625 h 163073"/>
                    <a:gd name="connsiteX4" fmla="*/ 142875 w 277485"/>
                    <a:gd name="connsiteY4" fmla="*/ 0 h 163073"/>
                    <a:gd name="connsiteX5" fmla="*/ 238125 w 277485"/>
                    <a:gd name="connsiteY5" fmla="*/ 47625 h 163073"/>
                    <a:gd name="connsiteX6" fmla="*/ 209550 w 277485"/>
                    <a:gd name="connsiteY6" fmla="*/ 133350 h 163073"/>
                    <a:gd name="connsiteX7" fmla="*/ 277485 w 277485"/>
                    <a:gd name="connsiteY7" fmla="*/ 163073 h 163073"/>
                    <a:gd name="connsiteX0" fmla="*/ 35654 w 256212"/>
                    <a:gd name="connsiteY0" fmla="*/ 163073 h 163073"/>
                    <a:gd name="connsiteX1" fmla="*/ 75 w 256212"/>
                    <a:gd name="connsiteY1" fmla="*/ 141726 h 163073"/>
                    <a:gd name="connsiteX2" fmla="*/ 45402 w 256212"/>
                    <a:gd name="connsiteY2" fmla="*/ 123825 h 163073"/>
                    <a:gd name="connsiteX3" fmla="*/ 16827 w 256212"/>
                    <a:gd name="connsiteY3" fmla="*/ 47625 h 163073"/>
                    <a:gd name="connsiteX4" fmla="*/ 121602 w 256212"/>
                    <a:gd name="connsiteY4" fmla="*/ 0 h 163073"/>
                    <a:gd name="connsiteX5" fmla="*/ 216852 w 256212"/>
                    <a:gd name="connsiteY5" fmla="*/ 47625 h 163073"/>
                    <a:gd name="connsiteX6" fmla="*/ 188277 w 256212"/>
                    <a:gd name="connsiteY6" fmla="*/ 133350 h 163073"/>
                    <a:gd name="connsiteX7" fmla="*/ 256212 w 256212"/>
                    <a:gd name="connsiteY7" fmla="*/ 163073 h 163073"/>
                    <a:gd name="connsiteX0" fmla="*/ 0 w 256137"/>
                    <a:gd name="connsiteY0" fmla="*/ 141726 h 163073"/>
                    <a:gd name="connsiteX1" fmla="*/ 45327 w 256137"/>
                    <a:gd name="connsiteY1" fmla="*/ 123825 h 163073"/>
                    <a:gd name="connsiteX2" fmla="*/ 16752 w 256137"/>
                    <a:gd name="connsiteY2" fmla="*/ 47625 h 163073"/>
                    <a:gd name="connsiteX3" fmla="*/ 121527 w 256137"/>
                    <a:gd name="connsiteY3" fmla="*/ 0 h 163073"/>
                    <a:gd name="connsiteX4" fmla="*/ 216777 w 256137"/>
                    <a:gd name="connsiteY4" fmla="*/ 47625 h 163073"/>
                    <a:gd name="connsiteX5" fmla="*/ 188202 w 256137"/>
                    <a:gd name="connsiteY5" fmla="*/ 133350 h 163073"/>
                    <a:gd name="connsiteX6" fmla="*/ 256137 w 256137"/>
                    <a:gd name="connsiteY6" fmla="*/ 163073 h 163073"/>
                    <a:gd name="connsiteX0" fmla="*/ 8153 w 239385"/>
                    <a:gd name="connsiteY0" fmla="*/ 152400 h 163073"/>
                    <a:gd name="connsiteX1" fmla="*/ 28575 w 239385"/>
                    <a:gd name="connsiteY1" fmla="*/ 123825 h 163073"/>
                    <a:gd name="connsiteX2" fmla="*/ 0 w 239385"/>
                    <a:gd name="connsiteY2" fmla="*/ 47625 h 163073"/>
                    <a:gd name="connsiteX3" fmla="*/ 104775 w 239385"/>
                    <a:gd name="connsiteY3" fmla="*/ 0 h 163073"/>
                    <a:gd name="connsiteX4" fmla="*/ 200025 w 239385"/>
                    <a:gd name="connsiteY4" fmla="*/ 47625 h 163073"/>
                    <a:gd name="connsiteX5" fmla="*/ 171450 w 239385"/>
                    <a:gd name="connsiteY5" fmla="*/ 133350 h 163073"/>
                    <a:gd name="connsiteX6" fmla="*/ 239385 w 239385"/>
                    <a:gd name="connsiteY6" fmla="*/ 163073 h 163073"/>
                    <a:gd name="connsiteX0" fmla="*/ 8153 w 239385"/>
                    <a:gd name="connsiteY0" fmla="*/ 152400 h 163073"/>
                    <a:gd name="connsiteX1" fmla="*/ 35719 w 239385"/>
                    <a:gd name="connsiteY1" fmla="*/ 138112 h 163073"/>
                    <a:gd name="connsiteX2" fmla="*/ 0 w 239385"/>
                    <a:gd name="connsiteY2" fmla="*/ 47625 h 163073"/>
                    <a:gd name="connsiteX3" fmla="*/ 104775 w 239385"/>
                    <a:gd name="connsiteY3" fmla="*/ 0 h 163073"/>
                    <a:gd name="connsiteX4" fmla="*/ 200025 w 239385"/>
                    <a:gd name="connsiteY4" fmla="*/ 47625 h 163073"/>
                    <a:gd name="connsiteX5" fmla="*/ 171450 w 239385"/>
                    <a:gd name="connsiteY5" fmla="*/ 133350 h 163073"/>
                    <a:gd name="connsiteX6" fmla="*/ 239385 w 239385"/>
                    <a:gd name="connsiteY6" fmla="*/ 163073 h 163073"/>
                    <a:gd name="connsiteX0" fmla="*/ 35719 w 239385"/>
                    <a:gd name="connsiteY0" fmla="*/ 138112 h 163073"/>
                    <a:gd name="connsiteX1" fmla="*/ 0 w 239385"/>
                    <a:gd name="connsiteY1" fmla="*/ 47625 h 163073"/>
                    <a:gd name="connsiteX2" fmla="*/ 104775 w 239385"/>
                    <a:gd name="connsiteY2" fmla="*/ 0 h 163073"/>
                    <a:gd name="connsiteX3" fmla="*/ 200025 w 239385"/>
                    <a:gd name="connsiteY3" fmla="*/ 47625 h 163073"/>
                    <a:gd name="connsiteX4" fmla="*/ 171450 w 239385"/>
                    <a:gd name="connsiteY4" fmla="*/ 133350 h 163073"/>
                    <a:gd name="connsiteX5" fmla="*/ 239385 w 239385"/>
                    <a:gd name="connsiteY5" fmla="*/ 163073 h 163073"/>
                    <a:gd name="connsiteX0" fmla="*/ 45244 w 239385"/>
                    <a:gd name="connsiteY0" fmla="*/ 138112 h 163073"/>
                    <a:gd name="connsiteX1" fmla="*/ 0 w 239385"/>
                    <a:gd name="connsiteY1" fmla="*/ 47625 h 163073"/>
                    <a:gd name="connsiteX2" fmla="*/ 104775 w 239385"/>
                    <a:gd name="connsiteY2" fmla="*/ 0 h 163073"/>
                    <a:gd name="connsiteX3" fmla="*/ 200025 w 239385"/>
                    <a:gd name="connsiteY3" fmla="*/ 47625 h 163073"/>
                    <a:gd name="connsiteX4" fmla="*/ 171450 w 239385"/>
                    <a:gd name="connsiteY4" fmla="*/ 133350 h 163073"/>
                    <a:gd name="connsiteX5" fmla="*/ 239385 w 239385"/>
                    <a:gd name="connsiteY5" fmla="*/ 163073 h 163073"/>
                    <a:gd name="connsiteX0" fmla="*/ 45244 w 200025"/>
                    <a:gd name="connsiteY0" fmla="*/ 138112 h 138112"/>
                    <a:gd name="connsiteX1" fmla="*/ 0 w 200025"/>
                    <a:gd name="connsiteY1" fmla="*/ 47625 h 138112"/>
                    <a:gd name="connsiteX2" fmla="*/ 104775 w 200025"/>
                    <a:gd name="connsiteY2" fmla="*/ 0 h 138112"/>
                    <a:gd name="connsiteX3" fmla="*/ 200025 w 200025"/>
                    <a:gd name="connsiteY3" fmla="*/ 47625 h 138112"/>
                    <a:gd name="connsiteX4" fmla="*/ 171450 w 200025"/>
                    <a:gd name="connsiteY4" fmla="*/ 133350 h 138112"/>
                    <a:gd name="connsiteX0" fmla="*/ 45244 w 200025"/>
                    <a:gd name="connsiteY0" fmla="*/ 138112 h 138112"/>
                    <a:gd name="connsiteX1" fmla="*/ 0 w 200025"/>
                    <a:gd name="connsiteY1" fmla="*/ 47625 h 138112"/>
                    <a:gd name="connsiteX2" fmla="*/ 104775 w 200025"/>
                    <a:gd name="connsiteY2" fmla="*/ 0 h 138112"/>
                    <a:gd name="connsiteX3" fmla="*/ 200025 w 200025"/>
                    <a:gd name="connsiteY3" fmla="*/ 47625 h 138112"/>
                    <a:gd name="connsiteX4" fmla="*/ 164306 w 200025"/>
                    <a:gd name="connsiteY4" fmla="*/ 135731 h 138112"/>
                    <a:gd name="connsiteX0" fmla="*/ 45244 w 200025"/>
                    <a:gd name="connsiteY0" fmla="*/ 150018 h 150018"/>
                    <a:gd name="connsiteX1" fmla="*/ 0 w 200025"/>
                    <a:gd name="connsiteY1" fmla="*/ 59531 h 150018"/>
                    <a:gd name="connsiteX2" fmla="*/ 107156 w 200025"/>
                    <a:gd name="connsiteY2" fmla="*/ 0 h 150018"/>
                    <a:gd name="connsiteX3" fmla="*/ 200025 w 200025"/>
                    <a:gd name="connsiteY3" fmla="*/ 59531 h 150018"/>
                    <a:gd name="connsiteX4" fmla="*/ 164306 w 200025"/>
                    <a:gd name="connsiteY4" fmla="*/ 147637 h 150018"/>
                    <a:gd name="connsiteX0" fmla="*/ 45244 w 216694"/>
                    <a:gd name="connsiteY0" fmla="*/ 150018 h 150018"/>
                    <a:gd name="connsiteX1" fmla="*/ 0 w 216694"/>
                    <a:gd name="connsiteY1" fmla="*/ 59531 h 150018"/>
                    <a:gd name="connsiteX2" fmla="*/ 107156 w 216694"/>
                    <a:gd name="connsiteY2" fmla="*/ 0 h 150018"/>
                    <a:gd name="connsiteX3" fmla="*/ 216694 w 216694"/>
                    <a:gd name="connsiteY3" fmla="*/ 80962 h 150018"/>
                    <a:gd name="connsiteX4" fmla="*/ 164306 w 216694"/>
                    <a:gd name="connsiteY4" fmla="*/ 147637 h 150018"/>
                    <a:gd name="connsiteX0" fmla="*/ 45244 w 226219"/>
                    <a:gd name="connsiteY0" fmla="*/ 150018 h 150018"/>
                    <a:gd name="connsiteX1" fmla="*/ 0 w 226219"/>
                    <a:gd name="connsiteY1" fmla="*/ 59531 h 150018"/>
                    <a:gd name="connsiteX2" fmla="*/ 107156 w 226219"/>
                    <a:gd name="connsiteY2" fmla="*/ 0 h 150018"/>
                    <a:gd name="connsiteX3" fmla="*/ 226219 w 226219"/>
                    <a:gd name="connsiteY3" fmla="*/ 83343 h 150018"/>
                    <a:gd name="connsiteX4" fmla="*/ 164306 w 226219"/>
                    <a:gd name="connsiteY4" fmla="*/ 147637 h 150018"/>
                    <a:gd name="connsiteX0" fmla="*/ 54769 w 235744"/>
                    <a:gd name="connsiteY0" fmla="*/ 150018 h 150018"/>
                    <a:gd name="connsiteX1" fmla="*/ 0 w 235744"/>
                    <a:gd name="connsiteY1" fmla="*/ 83343 h 150018"/>
                    <a:gd name="connsiteX2" fmla="*/ 116681 w 235744"/>
                    <a:gd name="connsiteY2" fmla="*/ 0 h 150018"/>
                    <a:gd name="connsiteX3" fmla="*/ 235744 w 235744"/>
                    <a:gd name="connsiteY3" fmla="*/ 83343 h 150018"/>
                    <a:gd name="connsiteX4" fmla="*/ 173831 w 235744"/>
                    <a:gd name="connsiteY4" fmla="*/ 147637 h 150018"/>
                    <a:gd name="connsiteX0" fmla="*/ 54769 w 235744"/>
                    <a:gd name="connsiteY0" fmla="*/ 150018 h 157162"/>
                    <a:gd name="connsiteX1" fmla="*/ 0 w 235744"/>
                    <a:gd name="connsiteY1" fmla="*/ 83343 h 157162"/>
                    <a:gd name="connsiteX2" fmla="*/ 116681 w 235744"/>
                    <a:gd name="connsiteY2" fmla="*/ 0 h 157162"/>
                    <a:gd name="connsiteX3" fmla="*/ 235744 w 235744"/>
                    <a:gd name="connsiteY3" fmla="*/ 83343 h 157162"/>
                    <a:gd name="connsiteX4" fmla="*/ 159544 w 235744"/>
                    <a:gd name="connsiteY4" fmla="*/ 157162 h 157162"/>
                    <a:gd name="connsiteX0" fmla="*/ 71438 w 235744"/>
                    <a:gd name="connsiteY0" fmla="*/ 157161 h 157162"/>
                    <a:gd name="connsiteX1" fmla="*/ 0 w 235744"/>
                    <a:gd name="connsiteY1" fmla="*/ 83343 h 157162"/>
                    <a:gd name="connsiteX2" fmla="*/ 116681 w 235744"/>
                    <a:gd name="connsiteY2" fmla="*/ 0 h 157162"/>
                    <a:gd name="connsiteX3" fmla="*/ 235744 w 235744"/>
                    <a:gd name="connsiteY3" fmla="*/ 83343 h 157162"/>
                    <a:gd name="connsiteX4" fmla="*/ 159544 w 235744"/>
                    <a:gd name="connsiteY4" fmla="*/ 157162 h 157162"/>
                    <a:gd name="connsiteX0" fmla="*/ 73820 w 235744"/>
                    <a:gd name="connsiteY0" fmla="*/ 157161 h 157162"/>
                    <a:gd name="connsiteX1" fmla="*/ 0 w 235744"/>
                    <a:gd name="connsiteY1" fmla="*/ 83343 h 157162"/>
                    <a:gd name="connsiteX2" fmla="*/ 116681 w 235744"/>
                    <a:gd name="connsiteY2" fmla="*/ 0 h 157162"/>
                    <a:gd name="connsiteX3" fmla="*/ 235744 w 235744"/>
                    <a:gd name="connsiteY3" fmla="*/ 83343 h 157162"/>
                    <a:gd name="connsiteX4" fmla="*/ 159544 w 235744"/>
                    <a:gd name="connsiteY4" fmla="*/ 157162 h 157162"/>
                    <a:gd name="connsiteX0" fmla="*/ 73820 w 195263"/>
                    <a:gd name="connsiteY0" fmla="*/ 157161 h 157162"/>
                    <a:gd name="connsiteX1" fmla="*/ 0 w 195263"/>
                    <a:gd name="connsiteY1" fmla="*/ 83343 h 157162"/>
                    <a:gd name="connsiteX2" fmla="*/ 116681 w 195263"/>
                    <a:gd name="connsiteY2" fmla="*/ 0 h 157162"/>
                    <a:gd name="connsiteX3" fmla="*/ 195263 w 195263"/>
                    <a:gd name="connsiteY3" fmla="*/ 78580 h 157162"/>
                    <a:gd name="connsiteX4" fmla="*/ 159544 w 195263"/>
                    <a:gd name="connsiteY4" fmla="*/ 157162 h 157162"/>
                    <a:gd name="connsiteX0" fmla="*/ 30958 w 152401"/>
                    <a:gd name="connsiteY0" fmla="*/ 157161 h 157162"/>
                    <a:gd name="connsiteX1" fmla="*/ 0 w 152401"/>
                    <a:gd name="connsiteY1" fmla="*/ 85724 h 157162"/>
                    <a:gd name="connsiteX2" fmla="*/ 73819 w 152401"/>
                    <a:gd name="connsiteY2" fmla="*/ 0 h 157162"/>
                    <a:gd name="connsiteX3" fmla="*/ 152401 w 152401"/>
                    <a:gd name="connsiteY3" fmla="*/ 78580 h 157162"/>
                    <a:gd name="connsiteX4" fmla="*/ 116682 w 152401"/>
                    <a:gd name="connsiteY4" fmla="*/ 157162 h 157162"/>
                    <a:gd name="connsiteX0" fmla="*/ 30958 w 152401"/>
                    <a:gd name="connsiteY0" fmla="*/ 154780 h 154781"/>
                    <a:gd name="connsiteX1" fmla="*/ 0 w 152401"/>
                    <a:gd name="connsiteY1" fmla="*/ 83343 h 154781"/>
                    <a:gd name="connsiteX2" fmla="*/ 76200 w 152401"/>
                    <a:gd name="connsiteY2" fmla="*/ 0 h 154781"/>
                    <a:gd name="connsiteX3" fmla="*/ 152401 w 152401"/>
                    <a:gd name="connsiteY3" fmla="*/ 76199 h 154781"/>
                    <a:gd name="connsiteX4" fmla="*/ 116682 w 152401"/>
                    <a:gd name="connsiteY4" fmla="*/ 154781 h 154781"/>
                    <a:gd name="connsiteX0" fmla="*/ 26195 w 147638"/>
                    <a:gd name="connsiteY0" fmla="*/ 154780 h 154781"/>
                    <a:gd name="connsiteX1" fmla="*/ 0 w 147638"/>
                    <a:gd name="connsiteY1" fmla="*/ 76199 h 154781"/>
                    <a:gd name="connsiteX2" fmla="*/ 71437 w 147638"/>
                    <a:gd name="connsiteY2" fmla="*/ 0 h 154781"/>
                    <a:gd name="connsiteX3" fmla="*/ 147638 w 147638"/>
                    <a:gd name="connsiteY3" fmla="*/ 76199 h 154781"/>
                    <a:gd name="connsiteX4" fmla="*/ 111919 w 147638"/>
                    <a:gd name="connsiteY4" fmla="*/ 154781 h 154781"/>
                    <a:gd name="connsiteX0" fmla="*/ 28576 w 150019"/>
                    <a:gd name="connsiteY0" fmla="*/ 154780 h 154781"/>
                    <a:gd name="connsiteX1" fmla="*/ 0 w 150019"/>
                    <a:gd name="connsiteY1" fmla="*/ 76199 h 154781"/>
                    <a:gd name="connsiteX2" fmla="*/ 73818 w 150019"/>
                    <a:gd name="connsiteY2" fmla="*/ 0 h 154781"/>
                    <a:gd name="connsiteX3" fmla="*/ 150019 w 150019"/>
                    <a:gd name="connsiteY3" fmla="*/ 76199 h 154781"/>
                    <a:gd name="connsiteX4" fmla="*/ 114300 w 150019"/>
                    <a:gd name="connsiteY4" fmla="*/ 154781 h 154781"/>
                    <a:gd name="connsiteX0" fmla="*/ 30957 w 152400"/>
                    <a:gd name="connsiteY0" fmla="*/ 154780 h 154781"/>
                    <a:gd name="connsiteX1" fmla="*/ 0 w 152400"/>
                    <a:gd name="connsiteY1" fmla="*/ 78580 h 154781"/>
                    <a:gd name="connsiteX2" fmla="*/ 76199 w 152400"/>
                    <a:gd name="connsiteY2" fmla="*/ 0 h 154781"/>
                    <a:gd name="connsiteX3" fmla="*/ 152400 w 152400"/>
                    <a:gd name="connsiteY3" fmla="*/ 76199 h 154781"/>
                    <a:gd name="connsiteX4" fmla="*/ 116681 w 152400"/>
                    <a:gd name="connsiteY4" fmla="*/ 154781 h 154781"/>
                    <a:gd name="connsiteX0" fmla="*/ 35719 w 157162"/>
                    <a:gd name="connsiteY0" fmla="*/ 154780 h 154781"/>
                    <a:gd name="connsiteX1" fmla="*/ 0 w 157162"/>
                    <a:gd name="connsiteY1" fmla="*/ 78580 h 154781"/>
                    <a:gd name="connsiteX2" fmla="*/ 80961 w 157162"/>
                    <a:gd name="connsiteY2" fmla="*/ 0 h 154781"/>
                    <a:gd name="connsiteX3" fmla="*/ 157162 w 157162"/>
                    <a:gd name="connsiteY3" fmla="*/ 76199 h 154781"/>
                    <a:gd name="connsiteX4" fmla="*/ 121443 w 157162"/>
                    <a:gd name="connsiteY4" fmla="*/ 154781 h 154781"/>
                    <a:gd name="connsiteX0" fmla="*/ 28576 w 150019"/>
                    <a:gd name="connsiteY0" fmla="*/ 154780 h 154781"/>
                    <a:gd name="connsiteX1" fmla="*/ 0 w 150019"/>
                    <a:gd name="connsiteY1" fmla="*/ 78580 h 154781"/>
                    <a:gd name="connsiteX2" fmla="*/ 73818 w 150019"/>
                    <a:gd name="connsiteY2" fmla="*/ 0 h 154781"/>
                    <a:gd name="connsiteX3" fmla="*/ 150019 w 150019"/>
                    <a:gd name="connsiteY3" fmla="*/ 76199 h 154781"/>
                    <a:gd name="connsiteX4" fmla="*/ 114300 w 150019"/>
                    <a:gd name="connsiteY4" fmla="*/ 154781 h 154781"/>
                    <a:gd name="connsiteX0" fmla="*/ 28576 w 150019"/>
                    <a:gd name="connsiteY0" fmla="*/ 154780 h 154781"/>
                    <a:gd name="connsiteX1" fmla="*/ 0 w 150019"/>
                    <a:gd name="connsiteY1" fmla="*/ 80962 h 154781"/>
                    <a:gd name="connsiteX2" fmla="*/ 73818 w 150019"/>
                    <a:gd name="connsiteY2" fmla="*/ 0 h 154781"/>
                    <a:gd name="connsiteX3" fmla="*/ 150019 w 150019"/>
                    <a:gd name="connsiteY3" fmla="*/ 76199 h 154781"/>
                    <a:gd name="connsiteX4" fmla="*/ 114300 w 150019"/>
                    <a:gd name="connsiteY4" fmla="*/ 154781 h 154781"/>
                    <a:gd name="connsiteX0" fmla="*/ 28576 w 150019"/>
                    <a:gd name="connsiteY0" fmla="*/ 154780 h 154781"/>
                    <a:gd name="connsiteX1" fmla="*/ 0 w 150019"/>
                    <a:gd name="connsiteY1" fmla="*/ 73818 h 154781"/>
                    <a:gd name="connsiteX2" fmla="*/ 73818 w 150019"/>
                    <a:gd name="connsiteY2" fmla="*/ 0 h 154781"/>
                    <a:gd name="connsiteX3" fmla="*/ 150019 w 150019"/>
                    <a:gd name="connsiteY3" fmla="*/ 76199 h 154781"/>
                    <a:gd name="connsiteX4" fmla="*/ 114300 w 150019"/>
                    <a:gd name="connsiteY4" fmla="*/ 154781 h 154781"/>
                    <a:gd name="connsiteX0" fmla="*/ 30958 w 152401"/>
                    <a:gd name="connsiteY0" fmla="*/ 154780 h 154781"/>
                    <a:gd name="connsiteX1" fmla="*/ 0 w 152401"/>
                    <a:gd name="connsiteY1" fmla="*/ 73818 h 154781"/>
                    <a:gd name="connsiteX2" fmla="*/ 76200 w 152401"/>
                    <a:gd name="connsiteY2" fmla="*/ 0 h 154781"/>
                    <a:gd name="connsiteX3" fmla="*/ 152401 w 152401"/>
                    <a:gd name="connsiteY3" fmla="*/ 76199 h 154781"/>
                    <a:gd name="connsiteX4" fmla="*/ 116682 w 152401"/>
                    <a:gd name="connsiteY4" fmla="*/ 154781 h 154781"/>
                    <a:gd name="connsiteX0" fmla="*/ 30958 w 152401"/>
                    <a:gd name="connsiteY0" fmla="*/ 154780 h 154781"/>
                    <a:gd name="connsiteX1" fmla="*/ 0 w 152401"/>
                    <a:gd name="connsiteY1" fmla="*/ 73818 h 154781"/>
                    <a:gd name="connsiteX2" fmla="*/ 76200 w 152401"/>
                    <a:gd name="connsiteY2" fmla="*/ 0 h 154781"/>
                    <a:gd name="connsiteX3" fmla="*/ 152401 w 152401"/>
                    <a:gd name="connsiteY3" fmla="*/ 76199 h 154781"/>
                    <a:gd name="connsiteX4" fmla="*/ 116682 w 152401"/>
                    <a:gd name="connsiteY4" fmla="*/ 154781 h 154781"/>
                    <a:gd name="connsiteX0" fmla="*/ 33339 w 154782"/>
                    <a:gd name="connsiteY0" fmla="*/ 154780 h 154781"/>
                    <a:gd name="connsiteX1" fmla="*/ 0 w 154782"/>
                    <a:gd name="connsiteY1" fmla="*/ 78580 h 154781"/>
                    <a:gd name="connsiteX2" fmla="*/ 78581 w 154782"/>
                    <a:gd name="connsiteY2" fmla="*/ 0 h 154781"/>
                    <a:gd name="connsiteX3" fmla="*/ 154782 w 154782"/>
                    <a:gd name="connsiteY3" fmla="*/ 76199 h 154781"/>
                    <a:gd name="connsiteX4" fmla="*/ 119063 w 154782"/>
                    <a:gd name="connsiteY4" fmla="*/ 154781 h 154781"/>
                    <a:gd name="connsiteX0" fmla="*/ 28576 w 150019"/>
                    <a:gd name="connsiteY0" fmla="*/ 154780 h 154781"/>
                    <a:gd name="connsiteX1" fmla="*/ 0 w 150019"/>
                    <a:gd name="connsiteY1" fmla="*/ 76199 h 154781"/>
                    <a:gd name="connsiteX2" fmla="*/ 73818 w 150019"/>
                    <a:gd name="connsiteY2" fmla="*/ 0 h 154781"/>
                    <a:gd name="connsiteX3" fmla="*/ 150019 w 150019"/>
                    <a:gd name="connsiteY3" fmla="*/ 76199 h 154781"/>
                    <a:gd name="connsiteX4" fmla="*/ 114300 w 150019"/>
                    <a:gd name="connsiteY4" fmla="*/ 154781 h 154781"/>
                    <a:gd name="connsiteX0" fmla="*/ 30958 w 152401"/>
                    <a:gd name="connsiteY0" fmla="*/ 154780 h 154781"/>
                    <a:gd name="connsiteX1" fmla="*/ 0 w 152401"/>
                    <a:gd name="connsiteY1" fmla="*/ 73818 h 154781"/>
                    <a:gd name="connsiteX2" fmla="*/ 76200 w 152401"/>
                    <a:gd name="connsiteY2" fmla="*/ 0 h 154781"/>
                    <a:gd name="connsiteX3" fmla="*/ 152401 w 152401"/>
                    <a:gd name="connsiteY3" fmla="*/ 76199 h 154781"/>
                    <a:gd name="connsiteX4" fmla="*/ 116682 w 152401"/>
                    <a:gd name="connsiteY4" fmla="*/ 154781 h 154781"/>
                    <a:gd name="connsiteX0" fmla="*/ 30958 w 152401"/>
                    <a:gd name="connsiteY0" fmla="*/ 154780 h 154781"/>
                    <a:gd name="connsiteX1" fmla="*/ 0 w 152401"/>
                    <a:gd name="connsiteY1" fmla="*/ 76199 h 154781"/>
                    <a:gd name="connsiteX2" fmla="*/ 76200 w 152401"/>
                    <a:gd name="connsiteY2" fmla="*/ 0 h 154781"/>
                    <a:gd name="connsiteX3" fmla="*/ 152401 w 152401"/>
                    <a:gd name="connsiteY3" fmla="*/ 76199 h 154781"/>
                    <a:gd name="connsiteX4" fmla="*/ 116682 w 152401"/>
                    <a:gd name="connsiteY4" fmla="*/ 154781 h 154781"/>
                    <a:gd name="connsiteX0" fmla="*/ 35721 w 152401"/>
                    <a:gd name="connsiteY0" fmla="*/ 150017 h 154781"/>
                    <a:gd name="connsiteX1" fmla="*/ 0 w 152401"/>
                    <a:gd name="connsiteY1" fmla="*/ 76199 h 154781"/>
                    <a:gd name="connsiteX2" fmla="*/ 76200 w 152401"/>
                    <a:gd name="connsiteY2" fmla="*/ 0 h 154781"/>
                    <a:gd name="connsiteX3" fmla="*/ 152401 w 152401"/>
                    <a:gd name="connsiteY3" fmla="*/ 76199 h 154781"/>
                    <a:gd name="connsiteX4" fmla="*/ 116682 w 152401"/>
                    <a:gd name="connsiteY4" fmla="*/ 154781 h 154781"/>
                    <a:gd name="connsiteX0" fmla="*/ 35721 w 152401"/>
                    <a:gd name="connsiteY0" fmla="*/ 150017 h 154781"/>
                    <a:gd name="connsiteX1" fmla="*/ 0 w 152401"/>
                    <a:gd name="connsiteY1" fmla="*/ 76199 h 154781"/>
                    <a:gd name="connsiteX2" fmla="*/ 76200 w 152401"/>
                    <a:gd name="connsiteY2" fmla="*/ 0 h 154781"/>
                    <a:gd name="connsiteX3" fmla="*/ 152401 w 152401"/>
                    <a:gd name="connsiteY3" fmla="*/ 76199 h 154781"/>
                    <a:gd name="connsiteX4" fmla="*/ 123826 w 152401"/>
                    <a:gd name="connsiteY4" fmla="*/ 154781 h 154781"/>
                    <a:gd name="connsiteX0" fmla="*/ 35721 w 152401"/>
                    <a:gd name="connsiteY0" fmla="*/ 150017 h 152400"/>
                    <a:gd name="connsiteX1" fmla="*/ 0 w 152401"/>
                    <a:gd name="connsiteY1" fmla="*/ 76199 h 152400"/>
                    <a:gd name="connsiteX2" fmla="*/ 76200 w 152401"/>
                    <a:gd name="connsiteY2" fmla="*/ 0 h 152400"/>
                    <a:gd name="connsiteX3" fmla="*/ 152401 w 152401"/>
                    <a:gd name="connsiteY3" fmla="*/ 76199 h 152400"/>
                    <a:gd name="connsiteX4" fmla="*/ 121445 w 152401"/>
                    <a:gd name="connsiteY4" fmla="*/ 152400 h 152400"/>
                    <a:gd name="connsiteX0" fmla="*/ 35721 w 152401"/>
                    <a:gd name="connsiteY0" fmla="*/ 150017 h 150017"/>
                    <a:gd name="connsiteX1" fmla="*/ 0 w 152401"/>
                    <a:gd name="connsiteY1" fmla="*/ 76199 h 150017"/>
                    <a:gd name="connsiteX2" fmla="*/ 76200 w 152401"/>
                    <a:gd name="connsiteY2" fmla="*/ 0 h 150017"/>
                    <a:gd name="connsiteX3" fmla="*/ 152401 w 152401"/>
                    <a:gd name="connsiteY3" fmla="*/ 76199 h 150017"/>
                    <a:gd name="connsiteX4" fmla="*/ 119064 w 152401"/>
                    <a:gd name="connsiteY4" fmla="*/ 147638 h 150017"/>
                    <a:gd name="connsiteX0" fmla="*/ 35721 w 152401"/>
                    <a:gd name="connsiteY0" fmla="*/ 150017 h 150020"/>
                    <a:gd name="connsiteX1" fmla="*/ 0 w 152401"/>
                    <a:gd name="connsiteY1" fmla="*/ 76199 h 150020"/>
                    <a:gd name="connsiteX2" fmla="*/ 76200 w 152401"/>
                    <a:gd name="connsiteY2" fmla="*/ 0 h 150020"/>
                    <a:gd name="connsiteX3" fmla="*/ 152401 w 152401"/>
                    <a:gd name="connsiteY3" fmla="*/ 76199 h 150020"/>
                    <a:gd name="connsiteX4" fmla="*/ 116682 w 152401"/>
                    <a:gd name="connsiteY4" fmla="*/ 150020 h 150020"/>
                    <a:gd name="connsiteX0" fmla="*/ 35721 w 152401"/>
                    <a:gd name="connsiteY0" fmla="*/ 150017 h 150020"/>
                    <a:gd name="connsiteX1" fmla="*/ 0 w 152401"/>
                    <a:gd name="connsiteY1" fmla="*/ 76199 h 150020"/>
                    <a:gd name="connsiteX2" fmla="*/ 76200 w 152401"/>
                    <a:gd name="connsiteY2" fmla="*/ 0 h 150020"/>
                    <a:gd name="connsiteX3" fmla="*/ 152401 w 152401"/>
                    <a:gd name="connsiteY3" fmla="*/ 76199 h 150020"/>
                    <a:gd name="connsiteX4" fmla="*/ 116682 w 152401"/>
                    <a:gd name="connsiteY4" fmla="*/ 150020 h 150020"/>
                    <a:gd name="connsiteX0" fmla="*/ 35721 w 152401"/>
                    <a:gd name="connsiteY0" fmla="*/ 150017 h 150020"/>
                    <a:gd name="connsiteX1" fmla="*/ 0 w 152401"/>
                    <a:gd name="connsiteY1" fmla="*/ 76199 h 150020"/>
                    <a:gd name="connsiteX2" fmla="*/ 76200 w 152401"/>
                    <a:gd name="connsiteY2" fmla="*/ 0 h 150020"/>
                    <a:gd name="connsiteX3" fmla="*/ 152401 w 152401"/>
                    <a:gd name="connsiteY3" fmla="*/ 76199 h 150020"/>
                    <a:gd name="connsiteX4" fmla="*/ 116682 w 152401"/>
                    <a:gd name="connsiteY4" fmla="*/ 150020 h 150020"/>
                    <a:gd name="connsiteX0" fmla="*/ 35721 w 152401"/>
                    <a:gd name="connsiteY0" fmla="*/ 150017 h 150020"/>
                    <a:gd name="connsiteX1" fmla="*/ 0 w 152401"/>
                    <a:gd name="connsiteY1" fmla="*/ 76199 h 150020"/>
                    <a:gd name="connsiteX2" fmla="*/ 76200 w 152401"/>
                    <a:gd name="connsiteY2" fmla="*/ 0 h 150020"/>
                    <a:gd name="connsiteX3" fmla="*/ 152401 w 152401"/>
                    <a:gd name="connsiteY3" fmla="*/ 76199 h 150020"/>
                    <a:gd name="connsiteX4" fmla="*/ 116682 w 152401"/>
                    <a:gd name="connsiteY4" fmla="*/ 150020 h 150020"/>
                    <a:gd name="connsiteX0" fmla="*/ 35721 w 152401"/>
                    <a:gd name="connsiteY0" fmla="*/ 150017 h 150020"/>
                    <a:gd name="connsiteX1" fmla="*/ 0 w 152401"/>
                    <a:gd name="connsiteY1" fmla="*/ 76199 h 150020"/>
                    <a:gd name="connsiteX2" fmla="*/ 76200 w 152401"/>
                    <a:gd name="connsiteY2" fmla="*/ 0 h 150020"/>
                    <a:gd name="connsiteX3" fmla="*/ 152401 w 152401"/>
                    <a:gd name="connsiteY3" fmla="*/ 76199 h 150020"/>
                    <a:gd name="connsiteX4" fmla="*/ 116682 w 152401"/>
                    <a:gd name="connsiteY4" fmla="*/ 150020 h 150020"/>
                    <a:gd name="connsiteX0" fmla="*/ 35721 w 153268"/>
                    <a:gd name="connsiteY0" fmla="*/ 150017 h 150020"/>
                    <a:gd name="connsiteX1" fmla="*/ 0 w 153268"/>
                    <a:gd name="connsiteY1" fmla="*/ 76199 h 150020"/>
                    <a:gd name="connsiteX2" fmla="*/ 76200 w 153268"/>
                    <a:gd name="connsiteY2" fmla="*/ 0 h 150020"/>
                    <a:gd name="connsiteX3" fmla="*/ 152401 w 153268"/>
                    <a:gd name="connsiteY3" fmla="*/ 76199 h 150020"/>
                    <a:gd name="connsiteX4" fmla="*/ 116682 w 153268"/>
                    <a:gd name="connsiteY4" fmla="*/ 150020 h 150020"/>
                    <a:gd name="connsiteX0" fmla="*/ 35721 w 153268"/>
                    <a:gd name="connsiteY0" fmla="*/ 150017 h 150020"/>
                    <a:gd name="connsiteX1" fmla="*/ 0 w 153268"/>
                    <a:gd name="connsiteY1" fmla="*/ 76199 h 150020"/>
                    <a:gd name="connsiteX2" fmla="*/ 76200 w 153268"/>
                    <a:gd name="connsiteY2" fmla="*/ 0 h 150020"/>
                    <a:gd name="connsiteX3" fmla="*/ 152401 w 153268"/>
                    <a:gd name="connsiteY3" fmla="*/ 76199 h 150020"/>
                    <a:gd name="connsiteX4" fmla="*/ 116682 w 153268"/>
                    <a:gd name="connsiteY4" fmla="*/ 150020 h 150020"/>
                    <a:gd name="connsiteX0" fmla="*/ 35721 w 153268"/>
                    <a:gd name="connsiteY0" fmla="*/ 150017 h 150020"/>
                    <a:gd name="connsiteX1" fmla="*/ 0 w 153268"/>
                    <a:gd name="connsiteY1" fmla="*/ 76199 h 150020"/>
                    <a:gd name="connsiteX2" fmla="*/ 76200 w 153268"/>
                    <a:gd name="connsiteY2" fmla="*/ 0 h 150020"/>
                    <a:gd name="connsiteX3" fmla="*/ 152401 w 153268"/>
                    <a:gd name="connsiteY3" fmla="*/ 76199 h 150020"/>
                    <a:gd name="connsiteX4" fmla="*/ 116682 w 153268"/>
                    <a:gd name="connsiteY4" fmla="*/ 150020 h 150020"/>
                    <a:gd name="connsiteX0" fmla="*/ 35721 w 153268"/>
                    <a:gd name="connsiteY0" fmla="*/ 150017 h 150020"/>
                    <a:gd name="connsiteX1" fmla="*/ 0 w 153268"/>
                    <a:gd name="connsiteY1" fmla="*/ 76199 h 150020"/>
                    <a:gd name="connsiteX2" fmla="*/ 76200 w 153268"/>
                    <a:gd name="connsiteY2" fmla="*/ 0 h 150020"/>
                    <a:gd name="connsiteX3" fmla="*/ 152401 w 153268"/>
                    <a:gd name="connsiteY3" fmla="*/ 76199 h 150020"/>
                    <a:gd name="connsiteX4" fmla="*/ 116682 w 153268"/>
                    <a:gd name="connsiteY4" fmla="*/ 150020 h 150020"/>
                    <a:gd name="connsiteX0" fmla="*/ 35721 w 153268"/>
                    <a:gd name="connsiteY0" fmla="*/ 150017 h 150020"/>
                    <a:gd name="connsiteX1" fmla="*/ 0 w 153268"/>
                    <a:gd name="connsiteY1" fmla="*/ 76199 h 150020"/>
                    <a:gd name="connsiteX2" fmla="*/ 76200 w 153268"/>
                    <a:gd name="connsiteY2" fmla="*/ 0 h 150020"/>
                    <a:gd name="connsiteX3" fmla="*/ 152401 w 153268"/>
                    <a:gd name="connsiteY3" fmla="*/ 76199 h 150020"/>
                    <a:gd name="connsiteX4" fmla="*/ 116682 w 153268"/>
                    <a:gd name="connsiteY4" fmla="*/ 150020 h 150020"/>
                    <a:gd name="connsiteX0" fmla="*/ 35721 w 153268"/>
                    <a:gd name="connsiteY0" fmla="*/ 150017 h 150020"/>
                    <a:gd name="connsiteX1" fmla="*/ 0 w 153268"/>
                    <a:gd name="connsiteY1" fmla="*/ 76199 h 150020"/>
                    <a:gd name="connsiteX2" fmla="*/ 76200 w 153268"/>
                    <a:gd name="connsiteY2" fmla="*/ 0 h 150020"/>
                    <a:gd name="connsiteX3" fmla="*/ 152401 w 153268"/>
                    <a:gd name="connsiteY3" fmla="*/ 76199 h 150020"/>
                    <a:gd name="connsiteX4" fmla="*/ 116682 w 153268"/>
                    <a:gd name="connsiteY4" fmla="*/ 150020 h 150020"/>
                    <a:gd name="connsiteX0" fmla="*/ 0 w 117547"/>
                    <a:gd name="connsiteY0" fmla="*/ 150017 h 150020"/>
                    <a:gd name="connsiteX1" fmla="*/ 40479 w 117547"/>
                    <a:gd name="connsiteY1" fmla="*/ 0 h 150020"/>
                    <a:gd name="connsiteX2" fmla="*/ 116680 w 117547"/>
                    <a:gd name="connsiteY2" fmla="*/ 76199 h 150020"/>
                    <a:gd name="connsiteX3" fmla="*/ 80961 w 117547"/>
                    <a:gd name="connsiteY3" fmla="*/ 150020 h 150020"/>
                    <a:gd name="connsiteX0" fmla="*/ 0 w 77068"/>
                    <a:gd name="connsiteY0" fmla="*/ 0 h 150020"/>
                    <a:gd name="connsiteX1" fmla="*/ 76201 w 77068"/>
                    <a:gd name="connsiteY1" fmla="*/ 76199 h 150020"/>
                    <a:gd name="connsiteX2" fmla="*/ 40482 w 77068"/>
                    <a:gd name="connsiteY2" fmla="*/ 150020 h 15002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77068" h="150020">
                      <a:moveTo>
                        <a:pt x="0" y="0"/>
                      </a:moveTo>
                      <a:cubicBezTo>
                        <a:pt x="77787" y="1588"/>
                        <a:pt x="79376" y="29368"/>
                        <a:pt x="76201" y="76199"/>
                      </a:cubicBezTo>
                      <a:cubicBezTo>
                        <a:pt x="71439" y="131762"/>
                        <a:pt x="52388" y="125413"/>
                        <a:pt x="40482" y="150020"/>
                      </a:cubicBezTo>
                    </a:path>
                  </a:pathLst>
                </a:custGeom>
                <a:noFill/>
                <a:ln w="25400">
                  <a:solidFill>
                    <a:srgbClr val="6969B6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CA" dirty="0"/>
                </a:p>
              </p:txBody>
            </p:sp>
          </p:grpSp>
          <p:grpSp>
            <p:nvGrpSpPr>
              <p:cNvPr id="58" name="Group 57"/>
              <p:cNvGrpSpPr/>
              <p:nvPr/>
            </p:nvGrpSpPr>
            <p:grpSpPr>
              <a:xfrm rot="17760000" flipH="1">
                <a:off x="677893" y="2198673"/>
                <a:ext cx="153024" cy="150020"/>
                <a:chOff x="534893" y="1981085"/>
                <a:chExt cx="153024" cy="150020"/>
              </a:xfrm>
            </p:grpSpPr>
            <p:sp>
              <p:nvSpPr>
                <p:cNvPr id="61" name="Freeform 60"/>
                <p:cNvSpPr/>
                <p:nvPr/>
              </p:nvSpPr>
              <p:spPr>
                <a:xfrm>
                  <a:off x="610849" y="1981085"/>
                  <a:ext cx="77068" cy="150020"/>
                </a:xfrm>
                <a:custGeom>
                  <a:avLst/>
                  <a:gdLst>
                    <a:gd name="connsiteX0" fmla="*/ 0 w 295275"/>
                    <a:gd name="connsiteY0" fmla="*/ 152400 h 152400"/>
                    <a:gd name="connsiteX1" fmla="*/ 0 w 295275"/>
                    <a:gd name="connsiteY1" fmla="*/ 152400 h 152400"/>
                    <a:gd name="connsiteX2" fmla="*/ 66675 w 295275"/>
                    <a:gd name="connsiteY2" fmla="*/ 123825 h 152400"/>
                    <a:gd name="connsiteX3" fmla="*/ 38100 w 295275"/>
                    <a:gd name="connsiteY3" fmla="*/ 47625 h 152400"/>
                    <a:gd name="connsiteX4" fmla="*/ 142875 w 295275"/>
                    <a:gd name="connsiteY4" fmla="*/ 0 h 152400"/>
                    <a:gd name="connsiteX5" fmla="*/ 238125 w 295275"/>
                    <a:gd name="connsiteY5" fmla="*/ 47625 h 152400"/>
                    <a:gd name="connsiteX6" fmla="*/ 209550 w 295275"/>
                    <a:gd name="connsiteY6" fmla="*/ 133350 h 152400"/>
                    <a:gd name="connsiteX7" fmla="*/ 295275 w 295275"/>
                    <a:gd name="connsiteY7" fmla="*/ 152400 h 152400"/>
                    <a:gd name="connsiteX0" fmla="*/ 0 w 277485"/>
                    <a:gd name="connsiteY0" fmla="*/ 152400 h 163073"/>
                    <a:gd name="connsiteX1" fmla="*/ 0 w 277485"/>
                    <a:gd name="connsiteY1" fmla="*/ 152400 h 163073"/>
                    <a:gd name="connsiteX2" fmla="*/ 66675 w 277485"/>
                    <a:gd name="connsiteY2" fmla="*/ 123825 h 163073"/>
                    <a:gd name="connsiteX3" fmla="*/ 38100 w 277485"/>
                    <a:gd name="connsiteY3" fmla="*/ 47625 h 163073"/>
                    <a:gd name="connsiteX4" fmla="*/ 142875 w 277485"/>
                    <a:gd name="connsiteY4" fmla="*/ 0 h 163073"/>
                    <a:gd name="connsiteX5" fmla="*/ 238125 w 277485"/>
                    <a:gd name="connsiteY5" fmla="*/ 47625 h 163073"/>
                    <a:gd name="connsiteX6" fmla="*/ 209550 w 277485"/>
                    <a:gd name="connsiteY6" fmla="*/ 133350 h 163073"/>
                    <a:gd name="connsiteX7" fmla="*/ 277485 w 277485"/>
                    <a:gd name="connsiteY7" fmla="*/ 163073 h 163073"/>
                    <a:gd name="connsiteX0" fmla="*/ 0 w 277485"/>
                    <a:gd name="connsiteY0" fmla="*/ 152400 h 163073"/>
                    <a:gd name="connsiteX1" fmla="*/ 21348 w 277485"/>
                    <a:gd name="connsiteY1" fmla="*/ 141726 h 163073"/>
                    <a:gd name="connsiteX2" fmla="*/ 66675 w 277485"/>
                    <a:gd name="connsiteY2" fmla="*/ 123825 h 163073"/>
                    <a:gd name="connsiteX3" fmla="*/ 38100 w 277485"/>
                    <a:gd name="connsiteY3" fmla="*/ 47625 h 163073"/>
                    <a:gd name="connsiteX4" fmla="*/ 142875 w 277485"/>
                    <a:gd name="connsiteY4" fmla="*/ 0 h 163073"/>
                    <a:gd name="connsiteX5" fmla="*/ 238125 w 277485"/>
                    <a:gd name="connsiteY5" fmla="*/ 47625 h 163073"/>
                    <a:gd name="connsiteX6" fmla="*/ 209550 w 277485"/>
                    <a:gd name="connsiteY6" fmla="*/ 133350 h 163073"/>
                    <a:gd name="connsiteX7" fmla="*/ 277485 w 277485"/>
                    <a:gd name="connsiteY7" fmla="*/ 163073 h 163073"/>
                    <a:gd name="connsiteX0" fmla="*/ 35654 w 256212"/>
                    <a:gd name="connsiteY0" fmla="*/ 163073 h 163073"/>
                    <a:gd name="connsiteX1" fmla="*/ 75 w 256212"/>
                    <a:gd name="connsiteY1" fmla="*/ 141726 h 163073"/>
                    <a:gd name="connsiteX2" fmla="*/ 45402 w 256212"/>
                    <a:gd name="connsiteY2" fmla="*/ 123825 h 163073"/>
                    <a:gd name="connsiteX3" fmla="*/ 16827 w 256212"/>
                    <a:gd name="connsiteY3" fmla="*/ 47625 h 163073"/>
                    <a:gd name="connsiteX4" fmla="*/ 121602 w 256212"/>
                    <a:gd name="connsiteY4" fmla="*/ 0 h 163073"/>
                    <a:gd name="connsiteX5" fmla="*/ 216852 w 256212"/>
                    <a:gd name="connsiteY5" fmla="*/ 47625 h 163073"/>
                    <a:gd name="connsiteX6" fmla="*/ 188277 w 256212"/>
                    <a:gd name="connsiteY6" fmla="*/ 133350 h 163073"/>
                    <a:gd name="connsiteX7" fmla="*/ 256212 w 256212"/>
                    <a:gd name="connsiteY7" fmla="*/ 163073 h 163073"/>
                    <a:gd name="connsiteX0" fmla="*/ 0 w 256137"/>
                    <a:gd name="connsiteY0" fmla="*/ 141726 h 163073"/>
                    <a:gd name="connsiteX1" fmla="*/ 45327 w 256137"/>
                    <a:gd name="connsiteY1" fmla="*/ 123825 h 163073"/>
                    <a:gd name="connsiteX2" fmla="*/ 16752 w 256137"/>
                    <a:gd name="connsiteY2" fmla="*/ 47625 h 163073"/>
                    <a:gd name="connsiteX3" fmla="*/ 121527 w 256137"/>
                    <a:gd name="connsiteY3" fmla="*/ 0 h 163073"/>
                    <a:gd name="connsiteX4" fmla="*/ 216777 w 256137"/>
                    <a:gd name="connsiteY4" fmla="*/ 47625 h 163073"/>
                    <a:gd name="connsiteX5" fmla="*/ 188202 w 256137"/>
                    <a:gd name="connsiteY5" fmla="*/ 133350 h 163073"/>
                    <a:gd name="connsiteX6" fmla="*/ 256137 w 256137"/>
                    <a:gd name="connsiteY6" fmla="*/ 163073 h 163073"/>
                    <a:gd name="connsiteX0" fmla="*/ 8153 w 239385"/>
                    <a:gd name="connsiteY0" fmla="*/ 152400 h 163073"/>
                    <a:gd name="connsiteX1" fmla="*/ 28575 w 239385"/>
                    <a:gd name="connsiteY1" fmla="*/ 123825 h 163073"/>
                    <a:gd name="connsiteX2" fmla="*/ 0 w 239385"/>
                    <a:gd name="connsiteY2" fmla="*/ 47625 h 163073"/>
                    <a:gd name="connsiteX3" fmla="*/ 104775 w 239385"/>
                    <a:gd name="connsiteY3" fmla="*/ 0 h 163073"/>
                    <a:gd name="connsiteX4" fmla="*/ 200025 w 239385"/>
                    <a:gd name="connsiteY4" fmla="*/ 47625 h 163073"/>
                    <a:gd name="connsiteX5" fmla="*/ 171450 w 239385"/>
                    <a:gd name="connsiteY5" fmla="*/ 133350 h 163073"/>
                    <a:gd name="connsiteX6" fmla="*/ 239385 w 239385"/>
                    <a:gd name="connsiteY6" fmla="*/ 163073 h 163073"/>
                    <a:gd name="connsiteX0" fmla="*/ 8153 w 239385"/>
                    <a:gd name="connsiteY0" fmla="*/ 152400 h 163073"/>
                    <a:gd name="connsiteX1" fmla="*/ 35719 w 239385"/>
                    <a:gd name="connsiteY1" fmla="*/ 138112 h 163073"/>
                    <a:gd name="connsiteX2" fmla="*/ 0 w 239385"/>
                    <a:gd name="connsiteY2" fmla="*/ 47625 h 163073"/>
                    <a:gd name="connsiteX3" fmla="*/ 104775 w 239385"/>
                    <a:gd name="connsiteY3" fmla="*/ 0 h 163073"/>
                    <a:gd name="connsiteX4" fmla="*/ 200025 w 239385"/>
                    <a:gd name="connsiteY4" fmla="*/ 47625 h 163073"/>
                    <a:gd name="connsiteX5" fmla="*/ 171450 w 239385"/>
                    <a:gd name="connsiteY5" fmla="*/ 133350 h 163073"/>
                    <a:gd name="connsiteX6" fmla="*/ 239385 w 239385"/>
                    <a:gd name="connsiteY6" fmla="*/ 163073 h 163073"/>
                    <a:gd name="connsiteX0" fmla="*/ 35719 w 239385"/>
                    <a:gd name="connsiteY0" fmla="*/ 138112 h 163073"/>
                    <a:gd name="connsiteX1" fmla="*/ 0 w 239385"/>
                    <a:gd name="connsiteY1" fmla="*/ 47625 h 163073"/>
                    <a:gd name="connsiteX2" fmla="*/ 104775 w 239385"/>
                    <a:gd name="connsiteY2" fmla="*/ 0 h 163073"/>
                    <a:gd name="connsiteX3" fmla="*/ 200025 w 239385"/>
                    <a:gd name="connsiteY3" fmla="*/ 47625 h 163073"/>
                    <a:gd name="connsiteX4" fmla="*/ 171450 w 239385"/>
                    <a:gd name="connsiteY4" fmla="*/ 133350 h 163073"/>
                    <a:gd name="connsiteX5" fmla="*/ 239385 w 239385"/>
                    <a:gd name="connsiteY5" fmla="*/ 163073 h 163073"/>
                    <a:gd name="connsiteX0" fmla="*/ 45244 w 239385"/>
                    <a:gd name="connsiteY0" fmla="*/ 138112 h 163073"/>
                    <a:gd name="connsiteX1" fmla="*/ 0 w 239385"/>
                    <a:gd name="connsiteY1" fmla="*/ 47625 h 163073"/>
                    <a:gd name="connsiteX2" fmla="*/ 104775 w 239385"/>
                    <a:gd name="connsiteY2" fmla="*/ 0 h 163073"/>
                    <a:gd name="connsiteX3" fmla="*/ 200025 w 239385"/>
                    <a:gd name="connsiteY3" fmla="*/ 47625 h 163073"/>
                    <a:gd name="connsiteX4" fmla="*/ 171450 w 239385"/>
                    <a:gd name="connsiteY4" fmla="*/ 133350 h 163073"/>
                    <a:gd name="connsiteX5" fmla="*/ 239385 w 239385"/>
                    <a:gd name="connsiteY5" fmla="*/ 163073 h 163073"/>
                    <a:gd name="connsiteX0" fmla="*/ 45244 w 200025"/>
                    <a:gd name="connsiteY0" fmla="*/ 138112 h 138112"/>
                    <a:gd name="connsiteX1" fmla="*/ 0 w 200025"/>
                    <a:gd name="connsiteY1" fmla="*/ 47625 h 138112"/>
                    <a:gd name="connsiteX2" fmla="*/ 104775 w 200025"/>
                    <a:gd name="connsiteY2" fmla="*/ 0 h 138112"/>
                    <a:gd name="connsiteX3" fmla="*/ 200025 w 200025"/>
                    <a:gd name="connsiteY3" fmla="*/ 47625 h 138112"/>
                    <a:gd name="connsiteX4" fmla="*/ 171450 w 200025"/>
                    <a:gd name="connsiteY4" fmla="*/ 133350 h 138112"/>
                    <a:gd name="connsiteX0" fmla="*/ 45244 w 200025"/>
                    <a:gd name="connsiteY0" fmla="*/ 138112 h 138112"/>
                    <a:gd name="connsiteX1" fmla="*/ 0 w 200025"/>
                    <a:gd name="connsiteY1" fmla="*/ 47625 h 138112"/>
                    <a:gd name="connsiteX2" fmla="*/ 104775 w 200025"/>
                    <a:gd name="connsiteY2" fmla="*/ 0 h 138112"/>
                    <a:gd name="connsiteX3" fmla="*/ 200025 w 200025"/>
                    <a:gd name="connsiteY3" fmla="*/ 47625 h 138112"/>
                    <a:gd name="connsiteX4" fmla="*/ 164306 w 200025"/>
                    <a:gd name="connsiteY4" fmla="*/ 135731 h 138112"/>
                    <a:gd name="connsiteX0" fmla="*/ 45244 w 200025"/>
                    <a:gd name="connsiteY0" fmla="*/ 150018 h 150018"/>
                    <a:gd name="connsiteX1" fmla="*/ 0 w 200025"/>
                    <a:gd name="connsiteY1" fmla="*/ 59531 h 150018"/>
                    <a:gd name="connsiteX2" fmla="*/ 107156 w 200025"/>
                    <a:gd name="connsiteY2" fmla="*/ 0 h 150018"/>
                    <a:gd name="connsiteX3" fmla="*/ 200025 w 200025"/>
                    <a:gd name="connsiteY3" fmla="*/ 59531 h 150018"/>
                    <a:gd name="connsiteX4" fmla="*/ 164306 w 200025"/>
                    <a:gd name="connsiteY4" fmla="*/ 147637 h 150018"/>
                    <a:gd name="connsiteX0" fmla="*/ 45244 w 216694"/>
                    <a:gd name="connsiteY0" fmla="*/ 150018 h 150018"/>
                    <a:gd name="connsiteX1" fmla="*/ 0 w 216694"/>
                    <a:gd name="connsiteY1" fmla="*/ 59531 h 150018"/>
                    <a:gd name="connsiteX2" fmla="*/ 107156 w 216694"/>
                    <a:gd name="connsiteY2" fmla="*/ 0 h 150018"/>
                    <a:gd name="connsiteX3" fmla="*/ 216694 w 216694"/>
                    <a:gd name="connsiteY3" fmla="*/ 80962 h 150018"/>
                    <a:gd name="connsiteX4" fmla="*/ 164306 w 216694"/>
                    <a:gd name="connsiteY4" fmla="*/ 147637 h 150018"/>
                    <a:gd name="connsiteX0" fmla="*/ 45244 w 226219"/>
                    <a:gd name="connsiteY0" fmla="*/ 150018 h 150018"/>
                    <a:gd name="connsiteX1" fmla="*/ 0 w 226219"/>
                    <a:gd name="connsiteY1" fmla="*/ 59531 h 150018"/>
                    <a:gd name="connsiteX2" fmla="*/ 107156 w 226219"/>
                    <a:gd name="connsiteY2" fmla="*/ 0 h 150018"/>
                    <a:gd name="connsiteX3" fmla="*/ 226219 w 226219"/>
                    <a:gd name="connsiteY3" fmla="*/ 83343 h 150018"/>
                    <a:gd name="connsiteX4" fmla="*/ 164306 w 226219"/>
                    <a:gd name="connsiteY4" fmla="*/ 147637 h 150018"/>
                    <a:gd name="connsiteX0" fmla="*/ 54769 w 235744"/>
                    <a:gd name="connsiteY0" fmla="*/ 150018 h 150018"/>
                    <a:gd name="connsiteX1" fmla="*/ 0 w 235744"/>
                    <a:gd name="connsiteY1" fmla="*/ 83343 h 150018"/>
                    <a:gd name="connsiteX2" fmla="*/ 116681 w 235744"/>
                    <a:gd name="connsiteY2" fmla="*/ 0 h 150018"/>
                    <a:gd name="connsiteX3" fmla="*/ 235744 w 235744"/>
                    <a:gd name="connsiteY3" fmla="*/ 83343 h 150018"/>
                    <a:gd name="connsiteX4" fmla="*/ 173831 w 235744"/>
                    <a:gd name="connsiteY4" fmla="*/ 147637 h 150018"/>
                    <a:gd name="connsiteX0" fmla="*/ 54769 w 235744"/>
                    <a:gd name="connsiteY0" fmla="*/ 150018 h 157162"/>
                    <a:gd name="connsiteX1" fmla="*/ 0 w 235744"/>
                    <a:gd name="connsiteY1" fmla="*/ 83343 h 157162"/>
                    <a:gd name="connsiteX2" fmla="*/ 116681 w 235744"/>
                    <a:gd name="connsiteY2" fmla="*/ 0 h 157162"/>
                    <a:gd name="connsiteX3" fmla="*/ 235744 w 235744"/>
                    <a:gd name="connsiteY3" fmla="*/ 83343 h 157162"/>
                    <a:gd name="connsiteX4" fmla="*/ 159544 w 235744"/>
                    <a:gd name="connsiteY4" fmla="*/ 157162 h 157162"/>
                    <a:gd name="connsiteX0" fmla="*/ 71438 w 235744"/>
                    <a:gd name="connsiteY0" fmla="*/ 157161 h 157162"/>
                    <a:gd name="connsiteX1" fmla="*/ 0 w 235744"/>
                    <a:gd name="connsiteY1" fmla="*/ 83343 h 157162"/>
                    <a:gd name="connsiteX2" fmla="*/ 116681 w 235744"/>
                    <a:gd name="connsiteY2" fmla="*/ 0 h 157162"/>
                    <a:gd name="connsiteX3" fmla="*/ 235744 w 235744"/>
                    <a:gd name="connsiteY3" fmla="*/ 83343 h 157162"/>
                    <a:gd name="connsiteX4" fmla="*/ 159544 w 235744"/>
                    <a:gd name="connsiteY4" fmla="*/ 157162 h 157162"/>
                    <a:gd name="connsiteX0" fmla="*/ 73820 w 235744"/>
                    <a:gd name="connsiteY0" fmla="*/ 157161 h 157162"/>
                    <a:gd name="connsiteX1" fmla="*/ 0 w 235744"/>
                    <a:gd name="connsiteY1" fmla="*/ 83343 h 157162"/>
                    <a:gd name="connsiteX2" fmla="*/ 116681 w 235744"/>
                    <a:gd name="connsiteY2" fmla="*/ 0 h 157162"/>
                    <a:gd name="connsiteX3" fmla="*/ 235744 w 235744"/>
                    <a:gd name="connsiteY3" fmla="*/ 83343 h 157162"/>
                    <a:gd name="connsiteX4" fmla="*/ 159544 w 235744"/>
                    <a:gd name="connsiteY4" fmla="*/ 157162 h 157162"/>
                    <a:gd name="connsiteX0" fmla="*/ 73820 w 195263"/>
                    <a:gd name="connsiteY0" fmla="*/ 157161 h 157162"/>
                    <a:gd name="connsiteX1" fmla="*/ 0 w 195263"/>
                    <a:gd name="connsiteY1" fmla="*/ 83343 h 157162"/>
                    <a:gd name="connsiteX2" fmla="*/ 116681 w 195263"/>
                    <a:gd name="connsiteY2" fmla="*/ 0 h 157162"/>
                    <a:gd name="connsiteX3" fmla="*/ 195263 w 195263"/>
                    <a:gd name="connsiteY3" fmla="*/ 78580 h 157162"/>
                    <a:gd name="connsiteX4" fmla="*/ 159544 w 195263"/>
                    <a:gd name="connsiteY4" fmla="*/ 157162 h 157162"/>
                    <a:gd name="connsiteX0" fmla="*/ 30958 w 152401"/>
                    <a:gd name="connsiteY0" fmla="*/ 157161 h 157162"/>
                    <a:gd name="connsiteX1" fmla="*/ 0 w 152401"/>
                    <a:gd name="connsiteY1" fmla="*/ 85724 h 157162"/>
                    <a:gd name="connsiteX2" fmla="*/ 73819 w 152401"/>
                    <a:gd name="connsiteY2" fmla="*/ 0 h 157162"/>
                    <a:gd name="connsiteX3" fmla="*/ 152401 w 152401"/>
                    <a:gd name="connsiteY3" fmla="*/ 78580 h 157162"/>
                    <a:gd name="connsiteX4" fmla="*/ 116682 w 152401"/>
                    <a:gd name="connsiteY4" fmla="*/ 157162 h 157162"/>
                    <a:gd name="connsiteX0" fmla="*/ 30958 w 152401"/>
                    <a:gd name="connsiteY0" fmla="*/ 154780 h 154781"/>
                    <a:gd name="connsiteX1" fmla="*/ 0 w 152401"/>
                    <a:gd name="connsiteY1" fmla="*/ 83343 h 154781"/>
                    <a:gd name="connsiteX2" fmla="*/ 76200 w 152401"/>
                    <a:gd name="connsiteY2" fmla="*/ 0 h 154781"/>
                    <a:gd name="connsiteX3" fmla="*/ 152401 w 152401"/>
                    <a:gd name="connsiteY3" fmla="*/ 76199 h 154781"/>
                    <a:gd name="connsiteX4" fmla="*/ 116682 w 152401"/>
                    <a:gd name="connsiteY4" fmla="*/ 154781 h 154781"/>
                    <a:gd name="connsiteX0" fmla="*/ 26195 w 147638"/>
                    <a:gd name="connsiteY0" fmla="*/ 154780 h 154781"/>
                    <a:gd name="connsiteX1" fmla="*/ 0 w 147638"/>
                    <a:gd name="connsiteY1" fmla="*/ 76199 h 154781"/>
                    <a:gd name="connsiteX2" fmla="*/ 71437 w 147638"/>
                    <a:gd name="connsiteY2" fmla="*/ 0 h 154781"/>
                    <a:gd name="connsiteX3" fmla="*/ 147638 w 147638"/>
                    <a:gd name="connsiteY3" fmla="*/ 76199 h 154781"/>
                    <a:gd name="connsiteX4" fmla="*/ 111919 w 147638"/>
                    <a:gd name="connsiteY4" fmla="*/ 154781 h 154781"/>
                    <a:gd name="connsiteX0" fmla="*/ 28576 w 150019"/>
                    <a:gd name="connsiteY0" fmla="*/ 154780 h 154781"/>
                    <a:gd name="connsiteX1" fmla="*/ 0 w 150019"/>
                    <a:gd name="connsiteY1" fmla="*/ 76199 h 154781"/>
                    <a:gd name="connsiteX2" fmla="*/ 73818 w 150019"/>
                    <a:gd name="connsiteY2" fmla="*/ 0 h 154781"/>
                    <a:gd name="connsiteX3" fmla="*/ 150019 w 150019"/>
                    <a:gd name="connsiteY3" fmla="*/ 76199 h 154781"/>
                    <a:gd name="connsiteX4" fmla="*/ 114300 w 150019"/>
                    <a:gd name="connsiteY4" fmla="*/ 154781 h 154781"/>
                    <a:gd name="connsiteX0" fmla="*/ 30957 w 152400"/>
                    <a:gd name="connsiteY0" fmla="*/ 154780 h 154781"/>
                    <a:gd name="connsiteX1" fmla="*/ 0 w 152400"/>
                    <a:gd name="connsiteY1" fmla="*/ 78580 h 154781"/>
                    <a:gd name="connsiteX2" fmla="*/ 76199 w 152400"/>
                    <a:gd name="connsiteY2" fmla="*/ 0 h 154781"/>
                    <a:gd name="connsiteX3" fmla="*/ 152400 w 152400"/>
                    <a:gd name="connsiteY3" fmla="*/ 76199 h 154781"/>
                    <a:gd name="connsiteX4" fmla="*/ 116681 w 152400"/>
                    <a:gd name="connsiteY4" fmla="*/ 154781 h 154781"/>
                    <a:gd name="connsiteX0" fmla="*/ 35719 w 157162"/>
                    <a:gd name="connsiteY0" fmla="*/ 154780 h 154781"/>
                    <a:gd name="connsiteX1" fmla="*/ 0 w 157162"/>
                    <a:gd name="connsiteY1" fmla="*/ 78580 h 154781"/>
                    <a:gd name="connsiteX2" fmla="*/ 80961 w 157162"/>
                    <a:gd name="connsiteY2" fmla="*/ 0 h 154781"/>
                    <a:gd name="connsiteX3" fmla="*/ 157162 w 157162"/>
                    <a:gd name="connsiteY3" fmla="*/ 76199 h 154781"/>
                    <a:gd name="connsiteX4" fmla="*/ 121443 w 157162"/>
                    <a:gd name="connsiteY4" fmla="*/ 154781 h 154781"/>
                    <a:gd name="connsiteX0" fmla="*/ 28576 w 150019"/>
                    <a:gd name="connsiteY0" fmla="*/ 154780 h 154781"/>
                    <a:gd name="connsiteX1" fmla="*/ 0 w 150019"/>
                    <a:gd name="connsiteY1" fmla="*/ 78580 h 154781"/>
                    <a:gd name="connsiteX2" fmla="*/ 73818 w 150019"/>
                    <a:gd name="connsiteY2" fmla="*/ 0 h 154781"/>
                    <a:gd name="connsiteX3" fmla="*/ 150019 w 150019"/>
                    <a:gd name="connsiteY3" fmla="*/ 76199 h 154781"/>
                    <a:gd name="connsiteX4" fmla="*/ 114300 w 150019"/>
                    <a:gd name="connsiteY4" fmla="*/ 154781 h 154781"/>
                    <a:gd name="connsiteX0" fmla="*/ 28576 w 150019"/>
                    <a:gd name="connsiteY0" fmla="*/ 154780 h 154781"/>
                    <a:gd name="connsiteX1" fmla="*/ 0 w 150019"/>
                    <a:gd name="connsiteY1" fmla="*/ 80962 h 154781"/>
                    <a:gd name="connsiteX2" fmla="*/ 73818 w 150019"/>
                    <a:gd name="connsiteY2" fmla="*/ 0 h 154781"/>
                    <a:gd name="connsiteX3" fmla="*/ 150019 w 150019"/>
                    <a:gd name="connsiteY3" fmla="*/ 76199 h 154781"/>
                    <a:gd name="connsiteX4" fmla="*/ 114300 w 150019"/>
                    <a:gd name="connsiteY4" fmla="*/ 154781 h 154781"/>
                    <a:gd name="connsiteX0" fmla="*/ 28576 w 150019"/>
                    <a:gd name="connsiteY0" fmla="*/ 154780 h 154781"/>
                    <a:gd name="connsiteX1" fmla="*/ 0 w 150019"/>
                    <a:gd name="connsiteY1" fmla="*/ 73818 h 154781"/>
                    <a:gd name="connsiteX2" fmla="*/ 73818 w 150019"/>
                    <a:gd name="connsiteY2" fmla="*/ 0 h 154781"/>
                    <a:gd name="connsiteX3" fmla="*/ 150019 w 150019"/>
                    <a:gd name="connsiteY3" fmla="*/ 76199 h 154781"/>
                    <a:gd name="connsiteX4" fmla="*/ 114300 w 150019"/>
                    <a:gd name="connsiteY4" fmla="*/ 154781 h 154781"/>
                    <a:gd name="connsiteX0" fmla="*/ 30958 w 152401"/>
                    <a:gd name="connsiteY0" fmla="*/ 154780 h 154781"/>
                    <a:gd name="connsiteX1" fmla="*/ 0 w 152401"/>
                    <a:gd name="connsiteY1" fmla="*/ 73818 h 154781"/>
                    <a:gd name="connsiteX2" fmla="*/ 76200 w 152401"/>
                    <a:gd name="connsiteY2" fmla="*/ 0 h 154781"/>
                    <a:gd name="connsiteX3" fmla="*/ 152401 w 152401"/>
                    <a:gd name="connsiteY3" fmla="*/ 76199 h 154781"/>
                    <a:gd name="connsiteX4" fmla="*/ 116682 w 152401"/>
                    <a:gd name="connsiteY4" fmla="*/ 154781 h 154781"/>
                    <a:gd name="connsiteX0" fmla="*/ 30958 w 152401"/>
                    <a:gd name="connsiteY0" fmla="*/ 154780 h 154781"/>
                    <a:gd name="connsiteX1" fmla="*/ 0 w 152401"/>
                    <a:gd name="connsiteY1" fmla="*/ 73818 h 154781"/>
                    <a:gd name="connsiteX2" fmla="*/ 76200 w 152401"/>
                    <a:gd name="connsiteY2" fmla="*/ 0 h 154781"/>
                    <a:gd name="connsiteX3" fmla="*/ 152401 w 152401"/>
                    <a:gd name="connsiteY3" fmla="*/ 76199 h 154781"/>
                    <a:gd name="connsiteX4" fmla="*/ 116682 w 152401"/>
                    <a:gd name="connsiteY4" fmla="*/ 154781 h 154781"/>
                    <a:gd name="connsiteX0" fmla="*/ 33339 w 154782"/>
                    <a:gd name="connsiteY0" fmla="*/ 154780 h 154781"/>
                    <a:gd name="connsiteX1" fmla="*/ 0 w 154782"/>
                    <a:gd name="connsiteY1" fmla="*/ 78580 h 154781"/>
                    <a:gd name="connsiteX2" fmla="*/ 78581 w 154782"/>
                    <a:gd name="connsiteY2" fmla="*/ 0 h 154781"/>
                    <a:gd name="connsiteX3" fmla="*/ 154782 w 154782"/>
                    <a:gd name="connsiteY3" fmla="*/ 76199 h 154781"/>
                    <a:gd name="connsiteX4" fmla="*/ 119063 w 154782"/>
                    <a:gd name="connsiteY4" fmla="*/ 154781 h 154781"/>
                    <a:gd name="connsiteX0" fmla="*/ 28576 w 150019"/>
                    <a:gd name="connsiteY0" fmla="*/ 154780 h 154781"/>
                    <a:gd name="connsiteX1" fmla="*/ 0 w 150019"/>
                    <a:gd name="connsiteY1" fmla="*/ 76199 h 154781"/>
                    <a:gd name="connsiteX2" fmla="*/ 73818 w 150019"/>
                    <a:gd name="connsiteY2" fmla="*/ 0 h 154781"/>
                    <a:gd name="connsiteX3" fmla="*/ 150019 w 150019"/>
                    <a:gd name="connsiteY3" fmla="*/ 76199 h 154781"/>
                    <a:gd name="connsiteX4" fmla="*/ 114300 w 150019"/>
                    <a:gd name="connsiteY4" fmla="*/ 154781 h 154781"/>
                    <a:gd name="connsiteX0" fmla="*/ 30958 w 152401"/>
                    <a:gd name="connsiteY0" fmla="*/ 154780 h 154781"/>
                    <a:gd name="connsiteX1" fmla="*/ 0 w 152401"/>
                    <a:gd name="connsiteY1" fmla="*/ 73818 h 154781"/>
                    <a:gd name="connsiteX2" fmla="*/ 76200 w 152401"/>
                    <a:gd name="connsiteY2" fmla="*/ 0 h 154781"/>
                    <a:gd name="connsiteX3" fmla="*/ 152401 w 152401"/>
                    <a:gd name="connsiteY3" fmla="*/ 76199 h 154781"/>
                    <a:gd name="connsiteX4" fmla="*/ 116682 w 152401"/>
                    <a:gd name="connsiteY4" fmla="*/ 154781 h 154781"/>
                    <a:gd name="connsiteX0" fmla="*/ 30958 w 152401"/>
                    <a:gd name="connsiteY0" fmla="*/ 154780 h 154781"/>
                    <a:gd name="connsiteX1" fmla="*/ 0 w 152401"/>
                    <a:gd name="connsiteY1" fmla="*/ 76199 h 154781"/>
                    <a:gd name="connsiteX2" fmla="*/ 76200 w 152401"/>
                    <a:gd name="connsiteY2" fmla="*/ 0 h 154781"/>
                    <a:gd name="connsiteX3" fmla="*/ 152401 w 152401"/>
                    <a:gd name="connsiteY3" fmla="*/ 76199 h 154781"/>
                    <a:gd name="connsiteX4" fmla="*/ 116682 w 152401"/>
                    <a:gd name="connsiteY4" fmla="*/ 154781 h 154781"/>
                    <a:gd name="connsiteX0" fmla="*/ 35721 w 152401"/>
                    <a:gd name="connsiteY0" fmla="*/ 150017 h 154781"/>
                    <a:gd name="connsiteX1" fmla="*/ 0 w 152401"/>
                    <a:gd name="connsiteY1" fmla="*/ 76199 h 154781"/>
                    <a:gd name="connsiteX2" fmla="*/ 76200 w 152401"/>
                    <a:gd name="connsiteY2" fmla="*/ 0 h 154781"/>
                    <a:gd name="connsiteX3" fmla="*/ 152401 w 152401"/>
                    <a:gd name="connsiteY3" fmla="*/ 76199 h 154781"/>
                    <a:gd name="connsiteX4" fmla="*/ 116682 w 152401"/>
                    <a:gd name="connsiteY4" fmla="*/ 154781 h 154781"/>
                    <a:gd name="connsiteX0" fmla="*/ 35721 w 152401"/>
                    <a:gd name="connsiteY0" fmla="*/ 150017 h 154781"/>
                    <a:gd name="connsiteX1" fmla="*/ 0 w 152401"/>
                    <a:gd name="connsiteY1" fmla="*/ 76199 h 154781"/>
                    <a:gd name="connsiteX2" fmla="*/ 76200 w 152401"/>
                    <a:gd name="connsiteY2" fmla="*/ 0 h 154781"/>
                    <a:gd name="connsiteX3" fmla="*/ 152401 w 152401"/>
                    <a:gd name="connsiteY3" fmla="*/ 76199 h 154781"/>
                    <a:gd name="connsiteX4" fmla="*/ 123826 w 152401"/>
                    <a:gd name="connsiteY4" fmla="*/ 154781 h 154781"/>
                    <a:gd name="connsiteX0" fmla="*/ 35721 w 152401"/>
                    <a:gd name="connsiteY0" fmla="*/ 150017 h 152400"/>
                    <a:gd name="connsiteX1" fmla="*/ 0 w 152401"/>
                    <a:gd name="connsiteY1" fmla="*/ 76199 h 152400"/>
                    <a:gd name="connsiteX2" fmla="*/ 76200 w 152401"/>
                    <a:gd name="connsiteY2" fmla="*/ 0 h 152400"/>
                    <a:gd name="connsiteX3" fmla="*/ 152401 w 152401"/>
                    <a:gd name="connsiteY3" fmla="*/ 76199 h 152400"/>
                    <a:gd name="connsiteX4" fmla="*/ 121445 w 152401"/>
                    <a:gd name="connsiteY4" fmla="*/ 152400 h 152400"/>
                    <a:gd name="connsiteX0" fmla="*/ 35721 w 152401"/>
                    <a:gd name="connsiteY0" fmla="*/ 150017 h 150017"/>
                    <a:gd name="connsiteX1" fmla="*/ 0 w 152401"/>
                    <a:gd name="connsiteY1" fmla="*/ 76199 h 150017"/>
                    <a:gd name="connsiteX2" fmla="*/ 76200 w 152401"/>
                    <a:gd name="connsiteY2" fmla="*/ 0 h 150017"/>
                    <a:gd name="connsiteX3" fmla="*/ 152401 w 152401"/>
                    <a:gd name="connsiteY3" fmla="*/ 76199 h 150017"/>
                    <a:gd name="connsiteX4" fmla="*/ 119064 w 152401"/>
                    <a:gd name="connsiteY4" fmla="*/ 147638 h 150017"/>
                    <a:gd name="connsiteX0" fmla="*/ 35721 w 152401"/>
                    <a:gd name="connsiteY0" fmla="*/ 150017 h 150020"/>
                    <a:gd name="connsiteX1" fmla="*/ 0 w 152401"/>
                    <a:gd name="connsiteY1" fmla="*/ 76199 h 150020"/>
                    <a:gd name="connsiteX2" fmla="*/ 76200 w 152401"/>
                    <a:gd name="connsiteY2" fmla="*/ 0 h 150020"/>
                    <a:gd name="connsiteX3" fmla="*/ 152401 w 152401"/>
                    <a:gd name="connsiteY3" fmla="*/ 76199 h 150020"/>
                    <a:gd name="connsiteX4" fmla="*/ 116682 w 152401"/>
                    <a:gd name="connsiteY4" fmla="*/ 150020 h 150020"/>
                    <a:gd name="connsiteX0" fmla="*/ 35721 w 152401"/>
                    <a:gd name="connsiteY0" fmla="*/ 150017 h 150020"/>
                    <a:gd name="connsiteX1" fmla="*/ 0 w 152401"/>
                    <a:gd name="connsiteY1" fmla="*/ 76199 h 150020"/>
                    <a:gd name="connsiteX2" fmla="*/ 76200 w 152401"/>
                    <a:gd name="connsiteY2" fmla="*/ 0 h 150020"/>
                    <a:gd name="connsiteX3" fmla="*/ 152401 w 152401"/>
                    <a:gd name="connsiteY3" fmla="*/ 76199 h 150020"/>
                    <a:gd name="connsiteX4" fmla="*/ 116682 w 152401"/>
                    <a:gd name="connsiteY4" fmla="*/ 150020 h 150020"/>
                    <a:gd name="connsiteX0" fmla="*/ 35721 w 152401"/>
                    <a:gd name="connsiteY0" fmla="*/ 150017 h 150020"/>
                    <a:gd name="connsiteX1" fmla="*/ 0 w 152401"/>
                    <a:gd name="connsiteY1" fmla="*/ 76199 h 150020"/>
                    <a:gd name="connsiteX2" fmla="*/ 76200 w 152401"/>
                    <a:gd name="connsiteY2" fmla="*/ 0 h 150020"/>
                    <a:gd name="connsiteX3" fmla="*/ 152401 w 152401"/>
                    <a:gd name="connsiteY3" fmla="*/ 76199 h 150020"/>
                    <a:gd name="connsiteX4" fmla="*/ 116682 w 152401"/>
                    <a:gd name="connsiteY4" fmla="*/ 150020 h 150020"/>
                    <a:gd name="connsiteX0" fmla="*/ 35721 w 152401"/>
                    <a:gd name="connsiteY0" fmla="*/ 150017 h 150020"/>
                    <a:gd name="connsiteX1" fmla="*/ 0 w 152401"/>
                    <a:gd name="connsiteY1" fmla="*/ 76199 h 150020"/>
                    <a:gd name="connsiteX2" fmla="*/ 76200 w 152401"/>
                    <a:gd name="connsiteY2" fmla="*/ 0 h 150020"/>
                    <a:gd name="connsiteX3" fmla="*/ 152401 w 152401"/>
                    <a:gd name="connsiteY3" fmla="*/ 76199 h 150020"/>
                    <a:gd name="connsiteX4" fmla="*/ 116682 w 152401"/>
                    <a:gd name="connsiteY4" fmla="*/ 150020 h 150020"/>
                    <a:gd name="connsiteX0" fmla="*/ 35721 w 152401"/>
                    <a:gd name="connsiteY0" fmla="*/ 150017 h 150020"/>
                    <a:gd name="connsiteX1" fmla="*/ 0 w 152401"/>
                    <a:gd name="connsiteY1" fmla="*/ 76199 h 150020"/>
                    <a:gd name="connsiteX2" fmla="*/ 76200 w 152401"/>
                    <a:gd name="connsiteY2" fmla="*/ 0 h 150020"/>
                    <a:gd name="connsiteX3" fmla="*/ 152401 w 152401"/>
                    <a:gd name="connsiteY3" fmla="*/ 76199 h 150020"/>
                    <a:gd name="connsiteX4" fmla="*/ 116682 w 152401"/>
                    <a:gd name="connsiteY4" fmla="*/ 150020 h 150020"/>
                    <a:gd name="connsiteX0" fmla="*/ 35721 w 153268"/>
                    <a:gd name="connsiteY0" fmla="*/ 150017 h 150020"/>
                    <a:gd name="connsiteX1" fmla="*/ 0 w 153268"/>
                    <a:gd name="connsiteY1" fmla="*/ 76199 h 150020"/>
                    <a:gd name="connsiteX2" fmla="*/ 76200 w 153268"/>
                    <a:gd name="connsiteY2" fmla="*/ 0 h 150020"/>
                    <a:gd name="connsiteX3" fmla="*/ 152401 w 153268"/>
                    <a:gd name="connsiteY3" fmla="*/ 76199 h 150020"/>
                    <a:gd name="connsiteX4" fmla="*/ 116682 w 153268"/>
                    <a:gd name="connsiteY4" fmla="*/ 150020 h 150020"/>
                    <a:gd name="connsiteX0" fmla="*/ 35721 w 153268"/>
                    <a:gd name="connsiteY0" fmla="*/ 150017 h 150020"/>
                    <a:gd name="connsiteX1" fmla="*/ 0 w 153268"/>
                    <a:gd name="connsiteY1" fmla="*/ 76199 h 150020"/>
                    <a:gd name="connsiteX2" fmla="*/ 76200 w 153268"/>
                    <a:gd name="connsiteY2" fmla="*/ 0 h 150020"/>
                    <a:gd name="connsiteX3" fmla="*/ 152401 w 153268"/>
                    <a:gd name="connsiteY3" fmla="*/ 76199 h 150020"/>
                    <a:gd name="connsiteX4" fmla="*/ 116682 w 153268"/>
                    <a:gd name="connsiteY4" fmla="*/ 150020 h 150020"/>
                    <a:gd name="connsiteX0" fmla="*/ 35721 w 153268"/>
                    <a:gd name="connsiteY0" fmla="*/ 150017 h 150020"/>
                    <a:gd name="connsiteX1" fmla="*/ 0 w 153268"/>
                    <a:gd name="connsiteY1" fmla="*/ 76199 h 150020"/>
                    <a:gd name="connsiteX2" fmla="*/ 76200 w 153268"/>
                    <a:gd name="connsiteY2" fmla="*/ 0 h 150020"/>
                    <a:gd name="connsiteX3" fmla="*/ 152401 w 153268"/>
                    <a:gd name="connsiteY3" fmla="*/ 76199 h 150020"/>
                    <a:gd name="connsiteX4" fmla="*/ 116682 w 153268"/>
                    <a:gd name="connsiteY4" fmla="*/ 150020 h 150020"/>
                    <a:gd name="connsiteX0" fmla="*/ 35721 w 153268"/>
                    <a:gd name="connsiteY0" fmla="*/ 150017 h 150020"/>
                    <a:gd name="connsiteX1" fmla="*/ 0 w 153268"/>
                    <a:gd name="connsiteY1" fmla="*/ 76199 h 150020"/>
                    <a:gd name="connsiteX2" fmla="*/ 76200 w 153268"/>
                    <a:gd name="connsiteY2" fmla="*/ 0 h 150020"/>
                    <a:gd name="connsiteX3" fmla="*/ 152401 w 153268"/>
                    <a:gd name="connsiteY3" fmla="*/ 76199 h 150020"/>
                    <a:gd name="connsiteX4" fmla="*/ 116682 w 153268"/>
                    <a:gd name="connsiteY4" fmla="*/ 150020 h 150020"/>
                    <a:gd name="connsiteX0" fmla="*/ 35721 w 153268"/>
                    <a:gd name="connsiteY0" fmla="*/ 150017 h 150020"/>
                    <a:gd name="connsiteX1" fmla="*/ 0 w 153268"/>
                    <a:gd name="connsiteY1" fmla="*/ 76199 h 150020"/>
                    <a:gd name="connsiteX2" fmla="*/ 76200 w 153268"/>
                    <a:gd name="connsiteY2" fmla="*/ 0 h 150020"/>
                    <a:gd name="connsiteX3" fmla="*/ 152401 w 153268"/>
                    <a:gd name="connsiteY3" fmla="*/ 76199 h 150020"/>
                    <a:gd name="connsiteX4" fmla="*/ 116682 w 153268"/>
                    <a:gd name="connsiteY4" fmla="*/ 150020 h 150020"/>
                    <a:gd name="connsiteX0" fmla="*/ 35721 w 153268"/>
                    <a:gd name="connsiteY0" fmla="*/ 150017 h 150020"/>
                    <a:gd name="connsiteX1" fmla="*/ 0 w 153268"/>
                    <a:gd name="connsiteY1" fmla="*/ 76199 h 150020"/>
                    <a:gd name="connsiteX2" fmla="*/ 76200 w 153268"/>
                    <a:gd name="connsiteY2" fmla="*/ 0 h 150020"/>
                    <a:gd name="connsiteX3" fmla="*/ 152401 w 153268"/>
                    <a:gd name="connsiteY3" fmla="*/ 76199 h 150020"/>
                    <a:gd name="connsiteX4" fmla="*/ 116682 w 153268"/>
                    <a:gd name="connsiteY4" fmla="*/ 150020 h 150020"/>
                    <a:gd name="connsiteX0" fmla="*/ 0 w 117547"/>
                    <a:gd name="connsiteY0" fmla="*/ 150017 h 150020"/>
                    <a:gd name="connsiteX1" fmla="*/ 40479 w 117547"/>
                    <a:gd name="connsiteY1" fmla="*/ 0 h 150020"/>
                    <a:gd name="connsiteX2" fmla="*/ 116680 w 117547"/>
                    <a:gd name="connsiteY2" fmla="*/ 76199 h 150020"/>
                    <a:gd name="connsiteX3" fmla="*/ 80961 w 117547"/>
                    <a:gd name="connsiteY3" fmla="*/ 150020 h 150020"/>
                    <a:gd name="connsiteX0" fmla="*/ 0 w 77068"/>
                    <a:gd name="connsiteY0" fmla="*/ 0 h 150020"/>
                    <a:gd name="connsiteX1" fmla="*/ 76201 w 77068"/>
                    <a:gd name="connsiteY1" fmla="*/ 76199 h 150020"/>
                    <a:gd name="connsiteX2" fmla="*/ 40482 w 77068"/>
                    <a:gd name="connsiteY2" fmla="*/ 150020 h 15002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77068" h="150020">
                      <a:moveTo>
                        <a:pt x="0" y="0"/>
                      </a:moveTo>
                      <a:cubicBezTo>
                        <a:pt x="77787" y="1588"/>
                        <a:pt x="79376" y="29368"/>
                        <a:pt x="76201" y="76199"/>
                      </a:cubicBezTo>
                      <a:cubicBezTo>
                        <a:pt x="71439" y="131762"/>
                        <a:pt x="52388" y="125413"/>
                        <a:pt x="40482" y="150020"/>
                      </a:cubicBezTo>
                    </a:path>
                  </a:pathLst>
                </a:custGeom>
                <a:noFill/>
                <a:ln w="25400">
                  <a:solidFill>
                    <a:srgbClr val="6969B6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CA" dirty="0"/>
                </a:p>
              </p:txBody>
            </p:sp>
            <p:sp>
              <p:nvSpPr>
                <p:cNvPr id="62" name="Freeform 61"/>
                <p:cNvSpPr/>
                <p:nvPr/>
              </p:nvSpPr>
              <p:spPr>
                <a:xfrm flipH="1">
                  <a:off x="534893" y="1981085"/>
                  <a:ext cx="77068" cy="150020"/>
                </a:xfrm>
                <a:custGeom>
                  <a:avLst/>
                  <a:gdLst>
                    <a:gd name="connsiteX0" fmla="*/ 0 w 295275"/>
                    <a:gd name="connsiteY0" fmla="*/ 152400 h 152400"/>
                    <a:gd name="connsiteX1" fmla="*/ 0 w 295275"/>
                    <a:gd name="connsiteY1" fmla="*/ 152400 h 152400"/>
                    <a:gd name="connsiteX2" fmla="*/ 66675 w 295275"/>
                    <a:gd name="connsiteY2" fmla="*/ 123825 h 152400"/>
                    <a:gd name="connsiteX3" fmla="*/ 38100 w 295275"/>
                    <a:gd name="connsiteY3" fmla="*/ 47625 h 152400"/>
                    <a:gd name="connsiteX4" fmla="*/ 142875 w 295275"/>
                    <a:gd name="connsiteY4" fmla="*/ 0 h 152400"/>
                    <a:gd name="connsiteX5" fmla="*/ 238125 w 295275"/>
                    <a:gd name="connsiteY5" fmla="*/ 47625 h 152400"/>
                    <a:gd name="connsiteX6" fmla="*/ 209550 w 295275"/>
                    <a:gd name="connsiteY6" fmla="*/ 133350 h 152400"/>
                    <a:gd name="connsiteX7" fmla="*/ 295275 w 295275"/>
                    <a:gd name="connsiteY7" fmla="*/ 152400 h 152400"/>
                    <a:gd name="connsiteX0" fmla="*/ 0 w 277485"/>
                    <a:gd name="connsiteY0" fmla="*/ 152400 h 163073"/>
                    <a:gd name="connsiteX1" fmla="*/ 0 w 277485"/>
                    <a:gd name="connsiteY1" fmla="*/ 152400 h 163073"/>
                    <a:gd name="connsiteX2" fmla="*/ 66675 w 277485"/>
                    <a:gd name="connsiteY2" fmla="*/ 123825 h 163073"/>
                    <a:gd name="connsiteX3" fmla="*/ 38100 w 277485"/>
                    <a:gd name="connsiteY3" fmla="*/ 47625 h 163073"/>
                    <a:gd name="connsiteX4" fmla="*/ 142875 w 277485"/>
                    <a:gd name="connsiteY4" fmla="*/ 0 h 163073"/>
                    <a:gd name="connsiteX5" fmla="*/ 238125 w 277485"/>
                    <a:gd name="connsiteY5" fmla="*/ 47625 h 163073"/>
                    <a:gd name="connsiteX6" fmla="*/ 209550 w 277485"/>
                    <a:gd name="connsiteY6" fmla="*/ 133350 h 163073"/>
                    <a:gd name="connsiteX7" fmla="*/ 277485 w 277485"/>
                    <a:gd name="connsiteY7" fmla="*/ 163073 h 163073"/>
                    <a:gd name="connsiteX0" fmla="*/ 0 w 277485"/>
                    <a:gd name="connsiteY0" fmla="*/ 152400 h 163073"/>
                    <a:gd name="connsiteX1" fmla="*/ 21348 w 277485"/>
                    <a:gd name="connsiteY1" fmla="*/ 141726 h 163073"/>
                    <a:gd name="connsiteX2" fmla="*/ 66675 w 277485"/>
                    <a:gd name="connsiteY2" fmla="*/ 123825 h 163073"/>
                    <a:gd name="connsiteX3" fmla="*/ 38100 w 277485"/>
                    <a:gd name="connsiteY3" fmla="*/ 47625 h 163073"/>
                    <a:gd name="connsiteX4" fmla="*/ 142875 w 277485"/>
                    <a:gd name="connsiteY4" fmla="*/ 0 h 163073"/>
                    <a:gd name="connsiteX5" fmla="*/ 238125 w 277485"/>
                    <a:gd name="connsiteY5" fmla="*/ 47625 h 163073"/>
                    <a:gd name="connsiteX6" fmla="*/ 209550 w 277485"/>
                    <a:gd name="connsiteY6" fmla="*/ 133350 h 163073"/>
                    <a:gd name="connsiteX7" fmla="*/ 277485 w 277485"/>
                    <a:gd name="connsiteY7" fmla="*/ 163073 h 163073"/>
                    <a:gd name="connsiteX0" fmla="*/ 35654 w 256212"/>
                    <a:gd name="connsiteY0" fmla="*/ 163073 h 163073"/>
                    <a:gd name="connsiteX1" fmla="*/ 75 w 256212"/>
                    <a:gd name="connsiteY1" fmla="*/ 141726 h 163073"/>
                    <a:gd name="connsiteX2" fmla="*/ 45402 w 256212"/>
                    <a:gd name="connsiteY2" fmla="*/ 123825 h 163073"/>
                    <a:gd name="connsiteX3" fmla="*/ 16827 w 256212"/>
                    <a:gd name="connsiteY3" fmla="*/ 47625 h 163073"/>
                    <a:gd name="connsiteX4" fmla="*/ 121602 w 256212"/>
                    <a:gd name="connsiteY4" fmla="*/ 0 h 163073"/>
                    <a:gd name="connsiteX5" fmla="*/ 216852 w 256212"/>
                    <a:gd name="connsiteY5" fmla="*/ 47625 h 163073"/>
                    <a:gd name="connsiteX6" fmla="*/ 188277 w 256212"/>
                    <a:gd name="connsiteY6" fmla="*/ 133350 h 163073"/>
                    <a:gd name="connsiteX7" fmla="*/ 256212 w 256212"/>
                    <a:gd name="connsiteY7" fmla="*/ 163073 h 163073"/>
                    <a:gd name="connsiteX0" fmla="*/ 0 w 256137"/>
                    <a:gd name="connsiteY0" fmla="*/ 141726 h 163073"/>
                    <a:gd name="connsiteX1" fmla="*/ 45327 w 256137"/>
                    <a:gd name="connsiteY1" fmla="*/ 123825 h 163073"/>
                    <a:gd name="connsiteX2" fmla="*/ 16752 w 256137"/>
                    <a:gd name="connsiteY2" fmla="*/ 47625 h 163073"/>
                    <a:gd name="connsiteX3" fmla="*/ 121527 w 256137"/>
                    <a:gd name="connsiteY3" fmla="*/ 0 h 163073"/>
                    <a:gd name="connsiteX4" fmla="*/ 216777 w 256137"/>
                    <a:gd name="connsiteY4" fmla="*/ 47625 h 163073"/>
                    <a:gd name="connsiteX5" fmla="*/ 188202 w 256137"/>
                    <a:gd name="connsiteY5" fmla="*/ 133350 h 163073"/>
                    <a:gd name="connsiteX6" fmla="*/ 256137 w 256137"/>
                    <a:gd name="connsiteY6" fmla="*/ 163073 h 163073"/>
                    <a:gd name="connsiteX0" fmla="*/ 8153 w 239385"/>
                    <a:gd name="connsiteY0" fmla="*/ 152400 h 163073"/>
                    <a:gd name="connsiteX1" fmla="*/ 28575 w 239385"/>
                    <a:gd name="connsiteY1" fmla="*/ 123825 h 163073"/>
                    <a:gd name="connsiteX2" fmla="*/ 0 w 239385"/>
                    <a:gd name="connsiteY2" fmla="*/ 47625 h 163073"/>
                    <a:gd name="connsiteX3" fmla="*/ 104775 w 239385"/>
                    <a:gd name="connsiteY3" fmla="*/ 0 h 163073"/>
                    <a:gd name="connsiteX4" fmla="*/ 200025 w 239385"/>
                    <a:gd name="connsiteY4" fmla="*/ 47625 h 163073"/>
                    <a:gd name="connsiteX5" fmla="*/ 171450 w 239385"/>
                    <a:gd name="connsiteY5" fmla="*/ 133350 h 163073"/>
                    <a:gd name="connsiteX6" fmla="*/ 239385 w 239385"/>
                    <a:gd name="connsiteY6" fmla="*/ 163073 h 163073"/>
                    <a:gd name="connsiteX0" fmla="*/ 8153 w 239385"/>
                    <a:gd name="connsiteY0" fmla="*/ 152400 h 163073"/>
                    <a:gd name="connsiteX1" fmla="*/ 35719 w 239385"/>
                    <a:gd name="connsiteY1" fmla="*/ 138112 h 163073"/>
                    <a:gd name="connsiteX2" fmla="*/ 0 w 239385"/>
                    <a:gd name="connsiteY2" fmla="*/ 47625 h 163073"/>
                    <a:gd name="connsiteX3" fmla="*/ 104775 w 239385"/>
                    <a:gd name="connsiteY3" fmla="*/ 0 h 163073"/>
                    <a:gd name="connsiteX4" fmla="*/ 200025 w 239385"/>
                    <a:gd name="connsiteY4" fmla="*/ 47625 h 163073"/>
                    <a:gd name="connsiteX5" fmla="*/ 171450 w 239385"/>
                    <a:gd name="connsiteY5" fmla="*/ 133350 h 163073"/>
                    <a:gd name="connsiteX6" fmla="*/ 239385 w 239385"/>
                    <a:gd name="connsiteY6" fmla="*/ 163073 h 163073"/>
                    <a:gd name="connsiteX0" fmla="*/ 35719 w 239385"/>
                    <a:gd name="connsiteY0" fmla="*/ 138112 h 163073"/>
                    <a:gd name="connsiteX1" fmla="*/ 0 w 239385"/>
                    <a:gd name="connsiteY1" fmla="*/ 47625 h 163073"/>
                    <a:gd name="connsiteX2" fmla="*/ 104775 w 239385"/>
                    <a:gd name="connsiteY2" fmla="*/ 0 h 163073"/>
                    <a:gd name="connsiteX3" fmla="*/ 200025 w 239385"/>
                    <a:gd name="connsiteY3" fmla="*/ 47625 h 163073"/>
                    <a:gd name="connsiteX4" fmla="*/ 171450 w 239385"/>
                    <a:gd name="connsiteY4" fmla="*/ 133350 h 163073"/>
                    <a:gd name="connsiteX5" fmla="*/ 239385 w 239385"/>
                    <a:gd name="connsiteY5" fmla="*/ 163073 h 163073"/>
                    <a:gd name="connsiteX0" fmla="*/ 45244 w 239385"/>
                    <a:gd name="connsiteY0" fmla="*/ 138112 h 163073"/>
                    <a:gd name="connsiteX1" fmla="*/ 0 w 239385"/>
                    <a:gd name="connsiteY1" fmla="*/ 47625 h 163073"/>
                    <a:gd name="connsiteX2" fmla="*/ 104775 w 239385"/>
                    <a:gd name="connsiteY2" fmla="*/ 0 h 163073"/>
                    <a:gd name="connsiteX3" fmla="*/ 200025 w 239385"/>
                    <a:gd name="connsiteY3" fmla="*/ 47625 h 163073"/>
                    <a:gd name="connsiteX4" fmla="*/ 171450 w 239385"/>
                    <a:gd name="connsiteY4" fmla="*/ 133350 h 163073"/>
                    <a:gd name="connsiteX5" fmla="*/ 239385 w 239385"/>
                    <a:gd name="connsiteY5" fmla="*/ 163073 h 163073"/>
                    <a:gd name="connsiteX0" fmla="*/ 45244 w 200025"/>
                    <a:gd name="connsiteY0" fmla="*/ 138112 h 138112"/>
                    <a:gd name="connsiteX1" fmla="*/ 0 w 200025"/>
                    <a:gd name="connsiteY1" fmla="*/ 47625 h 138112"/>
                    <a:gd name="connsiteX2" fmla="*/ 104775 w 200025"/>
                    <a:gd name="connsiteY2" fmla="*/ 0 h 138112"/>
                    <a:gd name="connsiteX3" fmla="*/ 200025 w 200025"/>
                    <a:gd name="connsiteY3" fmla="*/ 47625 h 138112"/>
                    <a:gd name="connsiteX4" fmla="*/ 171450 w 200025"/>
                    <a:gd name="connsiteY4" fmla="*/ 133350 h 138112"/>
                    <a:gd name="connsiteX0" fmla="*/ 45244 w 200025"/>
                    <a:gd name="connsiteY0" fmla="*/ 138112 h 138112"/>
                    <a:gd name="connsiteX1" fmla="*/ 0 w 200025"/>
                    <a:gd name="connsiteY1" fmla="*/ 47625 h 138112"/>
                    <a:gd name="connsiteX2" fmla="*/ 104775 w 200025"/>
                    <a:gd name="connsiteY2" fmla="*/ 0 h 138112"/>
                    <a:gd name="connsiteX3" fmla="*/ 200025 w 200025"/>
                    <a:gd name="connsiteY3" fmla="*/ 47625 h 138112"/>
                    <a:gd name="connsiteX4" fmla="*/ 164306 w 200025"/>
                    <a:gd name="connsiteY4" fmla="*/ 135731 h 138112"/>
                    <a:gd name="connsiteX0" fmla="*/ 45244 w 200025"/>
                    <a:gd name="connsiteY0" fmla="*/ 150018 h 150018"/>
                    <a:gd name="connsiteX1" fmla="*/ 0 w 200025"/>
                    <a:gd name="connsiteY1" fmla="*/ 59531 h 150018"/>
                    <a:gd name="connsiteX2" fmla="*/ 107156 w 200025"/>
                    <a:gd name="connsiteY2" fmla="*/ 0 h 150018"/>
                    <a:gd name="connsiteX3" fmla="*/ 200025 w 200025"/>
                    <a:gd name="connsiteY3" fmla="*/ 59531 h 150018"/>
                    <a:gd name="connsiteX4" fmla="*/ 164306 w 200025"/>
                    <a:gd name="connsiteY4" fmla="*/ 147637 h 150018"/>
                    <a:gd name="connsiteX0" fmla="*/ 45244 w 216694"/>
                    <a:gd name="connsiteY0" fmla="*/ 150018 h 150018"/>
                    <a:gd name="connsiteX1" fmla="*/ 0 w 216694"/>
                    <a:gd name="connsiteY1" fmla="*/ 59531 h 150018"/>
                    <a:gd name="connsiteX2" fmla="*/ 107156 w 216694"/>
                    <a:gd name="connsiteY2" fmla="*/ 0 h 150018"/>
                    <a:gd name="connsiteX3" fmla="*/ 216694 w 216694"/>
                    <a:gd name="connsiteY3" fmla="*/ 80962 h 150018"/>
                    <a:gd name="connsiteX4" fmla="*/ 164306 w 216694"/>
                    <a:gd name="connsiteY4" fmla="*/ 147637 h 150018"/>
                    <a:gd name="connsiteX0" fmla="*/ 45244 w 226219"/>
                    <a:gd name="connsiteY0" fmla="*/ 150018 h 150018"/>
                    <a:gd name="connsiteX1" fmla="*/ 0 w 226219"/>
                    <a:gd name="connsiteY1" fmla="*/ 59531 h 150018"/>
                    <a:gd name="connsiteX2" fmla="*/ 107156 w 226219"/>
                    <a:gd name="connsiteY2" fmla="*/ 0 h 150018"/>
                    <a:gd name="connsiteX3" fmla="*/ 226219 w 226219"/>
                    <a:gd name="connsiteY3" fmla="*/ 83343 h 150018"/>
                    <a:gd name="connsiteX4" fmla="*/ 164306 w 226219"/>
                    <a:gd name="connsiteY4" fmla="*/ 147637 h 150018"/>
                    <a:gd name="connsiteX0" fmla="*/ 54769 w 235744"/>
                    <a:gd name="connsiteY0" fmla="*/ 150018 h 150018"/>
                    <a:gd name="connsiteX1" fmla="*/ 0 w 235744"/>
                    <a:gd name="connsiteY1" fmla="*/ 83343 h 150018"/>
                    <a:gd name="connsiteX2" fmla="*/ 116681 w 235744"/>
                    <a:gd name="connsiteY2" fmla="*/ 0 h 150018"/>
                    <a:gd name="connsiteX3" fmla="*/ 235744 w 235744"/>
                    <a:gd name="connsiteY3" fmla="*/ 83343 h 150018"/>
                    <a:gd name="connsiteX4" fmla="*/ 173831 w 235744"/>
                    <a:gd name="connsiteY4" fmla="*/ 147637 h 150018"/>
                    <a:gd name="connsiteX0" fmla="*/ 54769 w 235744"/>
                    <a:gd name="connsiteY0" fmla="*/ 150018 h 157162"/>
                    <a:gd name="connsiteX1" fmla="*/ 0 w 235744"/>
                    <a:gd name="connsiteY1" fmla="*/ 83343 h 157162"/>
                    <a:gd name="connsiteX2" fmla="*/ 116681 w 235744"/>
                    <a:gd name="connsiteY2" fmla="*/ 0 h 157162"/>
                    <a:gd name="connsiteX3" fmla="*/ 235744 w 235744"/>
                    <a:gd name="connsiteY3" fmla="*/ 83343 h 157162"/>
                    <a:gd name="connsiteX4" fmla="*/ 159544 w 235744"/>
                    <a:gd name="connsiteY4" fmla="*/ 157162 h 157162"/>
                    <a:gd name="connsiteX0" fmla="*/ 71438 w 235744"/>
                    <a:gd name="connsiteY0" fmla="*/ 157161 h 157162"/>
                    <a:gd name="connsiteX1" fmla="*/ 0 w 235744"/>
                    <a:gd name="connsiteY1" fmla="*/ 83343 h 157162"/>
                    <a:gd name="connsiteX2" fmla="*/ 116681 w 235744"/>
                    <a:gd name="connsiteY2" fmla="*/ 0 h 157162"/>
                    <a:gd name="connsiteX3" fmla="*/ 235744 w 235744"/>
                    <a:gd name="connsiteY3" fmla="*/ 83343 h 157162"/>
                    <a:gd name="connsiteX4" fmla="*/ 159544 w 235744"/>
                    <a:gd name="connsiteY4" fmla="*/ 157162 h 157162"/>
                    <a:gd name="connsiteX0" fmla="*/ 73820 w 235744"/>
                    <a:gd name="connsiteY0" fmla="*/ 157161 h 157162"/>
                    <a:gd name="connsiteX1" fmla="*/ 0 w 235744"/>
                    <a:gd name="connsiteY1" fmla="*/ 83343 h 157162"/>
                    <a:gd name="connsiteX2" fmla="*/ 116681 w 235744"/>
                    <a:gd name="connsiteY2" fmla="*/ 0 h 157162"/>
                    <a:gd name="connsiteX3" fmla="*/ 235744 w 235744"/>
                    <a:gd name="connsiteY3" fmla="*/ 83343 h 157162"/>
                    <a:gd name="connsiteX4" fmla="*/ 159544 w 235744"/>
                    <a:gd name="connsiteY4" fmla="*/ 157162 h 157162"/>
                    <a:gd name="connsiteX0" fmla="*/ 73820 w 195263"/>
                    <a:gd name="connsiteY0" fmla="*/ 157161 h 157162"/>
                    <a:gd name="connsiteX1" fmla="*/ 0 w 195263"/>
                    <a:gd name="connsiteY1" fmla="*/ 83343 h 157162"/>
                    <a:gd name="connsiteX2" fmla="*/ 116681 w 195263"/>
                    <a:gd name="connsiteY2" fmla="*/ 0 h 157162"/>
                    <a:gd name="connsiteX3" fmla="*/ 195263 w 195263"/>
                    <a:gd name="connsiteY3" fmla="*/ 78580 h 157162"/>
                    <a:gd name="connsiteX4" fmla="*/ 159544 w 195263"/>
                    <a:gd name="connsiteY4" fmla="*/ 157162 h 157162"/>
                    <a:gd name="connsiteX0" fmla="*/ 30958 w 152401"/>
                    <a:gd name="connsiteY0" fmla="*/ 157161 h 157162"/>
                    <a:gd name="connsiteX1" fmla="*/ 0 w 152401"/>
                    <a:gd name="connsiteY1" fmla="*/ 85724 h 157162"/>
                    <a:gd name="connsiteX2" fmla="*/ 73819 w 152401"/>
                    <a:gd name="connsiteY2" fmla="*/ 0 h 157162"/>
                    <a:gd name="connsiteX3" fmla="*/ 152401 w 152401"/>
                    <a:gd name="connsiteY3" fmla="*/ 78580 h 157162"/>
                    <a:gd name="connsiteX4" fmla="*/ 116682 w 152401"/>
                    <a:gd name="connsiteY4" fmla="*/ 157162 h 157162"/>
                    <a:gd name="connsiteX0" fmla="*/ 30958 w 152401"/>
                    <a:gd name="connsiteY0" fmla="*/ 154780 h 154781"/>
                    <a:gd name="connsiteX1" fmla="*/ 0 w 152401"/>
                    <a:gd name="connsiteY1" fmla="*/ 83343 h 154781"/>
                    <a:gd name="connsiteX2" fmla="*/ 76200 w 152401"/>
                    <a:gd name="connsiteY2" fmla="*/ 0 h 154781"/>
                    <a:gd name="connsiteX3" fmla="*/ 152401 w 152401"/>
                    <a:gd name="connsiteY3" fmla="*/ 76199 h 154781"/>
                    <a:gd name="connsiteX4" fmla="*/ 116682 w 152401"/>
                    <a:gd name="connsiteY4" fmla="*/ 154781 h 154781"/>
                    <a:gd name="connsiteX0" fmla="*/ 26195 w 147638"/>
                    <a:gd name="connsiteY0" fmla="*/ 154780 h 154781"/>
                    <a:gd name="connsiteX1" fmla="*/ 0 w 147638"/>
                    <a:gd name="connsiteY1" fmla="*/ 76199 h 154781"/>
                    <a:gd name="connsiteX2" fmla="*/ 71437 w 147638"/>
                    <a:gd name="connsiteY2" fmla="*/ 0 h 154781"/>
                    <a:gd name="connsiteX3" fmla="*/ 147638 w 147638"/>
                    <a:gd name="connsiteY3" fmla="*/ 76199 h 154781"/>
                    <a:gd name="connsiteX4" fmla="*/ 111919 w 147638"/>
                    <a:gd name="connsiteY4" fmla="*/ 154781 h 154781"/>
                    <a:gd name="connsiteX0" fmla="*/ 28576 w 150019"/>
                    <a:gd name="connsiteY0" fmla="*/ 154780 h 154781"/>
                    <a:gd name="connsiteX1" fmla="*/ 0 w 150019"/>
                    <a:gd name="connsiteY1" fmla="*/ 76199 h 154781"/>
                    <a:gd name="connsiteX2" fmla="*/ 73818 w 150019"/>
                    <a:gd name="connsiteY2" fmla="*/ 0 h 154781"/>
                    <a:gd name="connsiteX3" fmla="*/ 150019 w 150019"/>
                    <a:gd name="connsiteY3" fmla="*/ 76199 h 154781"/>
                    <a:gd name="connsiteX4" fmla="*/ 114300 w 150019"/>
                    <a:gd name="connsiteY4" fmla="*/ 154781 h 154781"/>
                    <a:gd name="connsiteX0" fmla="*/ 30957 w 152400"/>
                    <a:gd name="connsiteY0" fmla="*/ 154780 h 154781"/>
                    <a:gd name="connsiteX1" fmla="*/ 0 w 152400"/>
                    <a:gd name="connsiteY1" fmla="*/ 78580 h 154781"/>
                    <a:gd name="connsiteX2" fmla="*/ 76199 w 152400"/>
                    <a:gd name="connsiteY2" fmla="*/ 0 h 154781"/>
                    <a:gd name="connsiteX3" fmla="*/ 152400 w 152400"/>
                    <a:gd name="connsiteY3" fmla="*/ 76199 h 154781"/>
                    <a:gd name="connsiteX4" fmla="*/ 116681 w 152400"/>
                    <a:gd name="connsiteY4" fmla="*/ 154781 h 154781"/>
                    <a:gd name="connsiteX0" fmla="*/ 35719 w 157162"/>
                    <a:gd name="connsiteY0" fmla="*/ 154780 h 154781"/>
                    <a:gd name="connsiteX1" fmla="*/ 0 w 157162"/>
                    <a:gd name="connsiteY1" fmla="*/ 78580 h 154781"/>
                    <a:gd name="connsiteX2" fmla="*/ 80961 w 157162"/>
                    <a:gd name="connsiteY2" fmla="*/ 0 h 154781"/>
                    <a:gd name="connsiteX3" fmla="*/ 157162 w 157162"/>
                    <a:gd name="connsiteY3" fmla="*/ 76199 h 154781"/>
                    <a:gd name="connsiteX4" fmla="*/ 121443 w 157162"/>
                    <a:gd name="connsiteY4" fmla="*/ 154781 h 154781"/>
                    <a:gd name="connsiteX0" fmla="*/ 28576 w 150019"/>
                    <a:gd name="connsiteY0" fmla="*/ 154780 h 154781"/>
                    <a:gd name="connsiteX1" fmla="*/ 0 w 150019"/>
                    <a:gd name="connsiteY1" fmla="*/ 78580 h 154781"/>
                    <a:gd name="connsiteX2" fmla="*/ 73818 w 150019"/>
                    <a:gd name="connsiteY2" fmla="*/ 0 h 154781"/>
                    <a:gd name="connsiteX3" fmla="*/ 150019 w 150019"/>
                    <a:gd name="connsiteY3" fmla="*/ 76199 h 154781"/>
                    <a:gd name="connsiteX4" fmla="*/ 114300 w 150019"/>
                    <a:gd name="connsiteY4" fmla="*/ 154781 h 154781"/>
                    <a:gd name="connsiteX0" fmla="*/ 28576 w 150019"/>
                    <a:gd name="connsiteY0" fmla="*/ 154780 h 154781"/>
                    <a:gd name="connsiteX1" fmla="*/ 0 w 150019"/>
                    <a:gd name="connsiteY1" fmla="*/ 80962 h 154781"/>
                    <a:gd name="connsiteX2" fmla="*/ 73818 w 150019"/>
                    <a:gd name="connsiteY2" fmla="*/ 0 h 154781"/>
                    <a:gd name="connsiteX3" fmla="*/ 150019 w 150019"/>
                    <a:gd name="connsiteY3" fmla="*/ 76199 h 154781"/>
                    <a:gd name="connsiteX4" fmla="*/ 114300 w 150019"/>
                    <a:gd name="connsiteY4" fmla="*/ 154781 h 154781"/>
                    <a:gd name="connsiteX0" fmla="*/ 28576 w 150019"/>
                    <a:gd name="connsiteY0" fmla="*/ 154780 h 154781"/>
                    <a:gd name="connsiteX1" fmla="*/ 0 w 150019"/>
                    <a:gd name="connsiteY1" fmla="*/ 73818 h 154781"/>
                    <a:gd name="connsiteX2" fmla="*/ 73818 w 150019"/>
                    <a:gd name="connsiteY2" fmla="*/ 0 h 154781"/>
                    <a:gd name="connsiteX3" fmla="*/ 150019 w 150019"/>
                    <a:gd name="connsiteY3" fmla="*/ 76199 h 154781"/>
                    <a:gd name="connsiteX4" fmla="*/ 114300 w 150019"/>
                    <a:gd name="connsiteY4" fmla="*/ 154781 h 154781"/>
                    <a:gd name="connsiteX0" fmla="*/ 30958 w 152401"/>
                    <a:gd name="connsiteY0" fmla="*/ 154780 h 154781"/>
                    <a:gd name="connsiteX1" fmla="*/ 0 w 152401"/>
                    <a:gd name="connsiteY1" fmla="*/ 73818 h 154781"/>
                    <a:gd name="connsiteX2" fmla="*/ 76200 w 152401"/>
                    <a:gd name="connsiteY2" fmla="*/ 0 h 154781"/>
                    <a:gd name="connsiteX3" fmla="*/ 152401 w 152401"/>
                    <a:gd name="connsiteY3" fmla="*/ 76199 h 154781"/>
                    <a:gd name="connsiteX4" fmla="*/ 116682 w 152401"/>
                    <a:gd name="connsiteY4" fmla="*/ 154781 h 154781"/>
                    <a:gd name="connsiteX0" fmla="*/ 30958 w 152401"/>
                    <a:gd name="connsiteY0" fmla="*/ 154780 h 154781"/>
                    <a:gd name="connsiteX1" fmla="*/ 0 w 152401"/>
                    <a:gd name="connsiteY1" fmla="*/ 73818 h 154781"/>
                    <a:gd name="connsiteX2" fmla="*/ 76200 w 152401"/>
                    <a:gd name="connsiteY2" fmla="*/ 0 h 154781"/>
                    <a:gd name="connsiteX3" fmla="*/ 152401 w 152401"/>
                    <a:gd name="connsiteY3" fmla="*/ 76199 h 154781"/>
                    <a:gd name="connsiteX4" fmla="*/ 116682 w 152401"/>
                    <a:gd name="connsiteY4" fmla="*/ 154781 h 154781"/>
                    <a:gd name="connsiteX0" fmla="*/ 33339 w 154782"/>
                    <a:gd name="connsiteY0" fmla="*/ 154780 h 154781"/>
                    <a:gd name="connsiteX1" fmla="*/ 0 w 154782"/>
                    <a:gd name="connsiteY1" fmla="*/ 78580 h 154781"/>
                    <a:gd name="connsiteX2" fmla="*/ 78581 w 154782"/>
                    <a:gd name="connsiteY2" fmla="*/ 0 h 154781"/>
                    <a:gd name="connsiteX3" fmla="*/ 154782 w 154782"/>
                    <a:gd name="connsiteY3" fmla="*/ 76199 h 154781"/>
                    <a:gd name="connsiteX4" fmla="*/ 119063 w 154782"/>
                    <a:gd name="connsiteY4" fmla="*/ 154781 h 154781"/>
                    <a:gd name="connsiteX0" fmla="*/ 28576 w 150019"/>
                    <a:gd name="connsiteY0" fmla="*/ 154780 h 154781"/>
                    <a:gd name="connsiteX1" fmla="*/ 0 w 150019"/>
                    <a:gd name="connsiteY1" fmla="*/ 76199 h 154781"/>
                    <a:gd name="connsiteX2" fmla="*/ 73818 w 150019"/>
                    <a:gd name="connsiteY2" fmla="*/ 0 h 154781"/>
                    <a:gd name="connsiteX3" fmla="*/ 150019 w 150019"/>
                    <a:gd name="connsiteY3" fmla="*/ 76199 h 154781"/>
                    <a:gd name="connsiteX4" fmla="*/ 114300 w 150019"/>
                    <a:gd name="connsiteY4" fmla="*/ 154781 h 154781"/>
                    <a:gd name="connsiteX0" fmla="*/ 30958 w 152401"/>
                    <a:gd name="connsiteY0" fmla="*/ 154780 h 154781"/>
                    <a:gd name="connsiteX1" fmla="*/ 0 w 152401"/>
                    <a:gd name="connsiteY1" fmla="*/ 73818 h 154781"/>
                    <a:gd name="connsiteX2" fmla="*/ 76200 w 152401"/>
                    <a:gd name="connsiteY2" fmla="*/ 0 h 154781"/>
                    <a:gd name="connsiteX3" fmla="*/ 152401 w 152401"/>
                    <a:gd name="connsiteY3" fmla="*/ 76199 h 154781"/>
                    <a:gd name="connsiteX4" fmla="*/ 116682 w 152401"/>
                    <a:gd name="connsiteY4" fmla="*/ 154781 h 154781"/>
                    <a:gd name="connsiteX0" fmla="*/ 30958 w 152401"/>
                    <a:gd name="connsiteY0" fmla="*/ 154780 h 154781"/>
                    <a:gd name="connsiteX1" fmla="*/ 0 w 152401"/>
                    <a:gd name="connsiteY1" fmla="*/ 76199 h 154781"/>
                    <a:gd name="connsiteX2" fmla="*/ 76200 w 152401"/>
                    <a:gd name="connsiteY2" fmla="*/ 0 h 154781"/>
                    <a:gd name="connsiteX3" fmla="*/ 152401 w 152401"/>
                    <a:gd name="connsiteY3" fmla="*/ 76199 h 154781"/>
                    <a:gd name="connsiteX4" fmla="*/ 116682 w 152401"/>
                    <a:gd name="connsiteY4" fmla="*/ 154781 h 154781"/>
                    <a:gd name="connsiteX0" fmla="*/ 35721 w 152401"/>
                    <a:gd name="connsiteY0" fmla="*/ 150017 h 154781"/>
                    <a:gd name="connsiteX1" fmla="*/ 0 w 152401"/>
                    <a:gd name="connsiteY1" fmla="*/ 76199 h 154781"/>
                    <a:gd name="connsiteX2" fmla="*/ 76200 w 152401"/>
                    <a:gd name="connsiteY2" fmla="*/ 0 h 154781"/>
                    <a:gd name="connsiteX3" fmla="*/ 152401 w 152401"/>
                    <a:gd name="connsiteY3" fmla="*/ 76199 h 154781"/>
                    <a:gd name="connsiteX4" fmla="*/ 116682 w 152401"/>
                    <a:gd name="connsiteY4" fmla="*/ 154781 h 154781"/>
                    <a:gd name="connsiteX0" fmla="*/ 35721 w 152401"/>
                    <a:gd name="connsiteY0" fmla="*/ 150017 h 154781"/>
                    <a:gd name="connsiteX1" fmla="*/ 0 w 152401"/>
                    <a:gd name="connsiteY1" fmla="*/ 76199 h 154781"/>
                    <a:gd name="connsiteX2" fmla="*/ 76200 w 152401"/>
                    <a:gd name="connsiteY2" fmla="*/ 0 h 154781"/>
                    <a:gd name="connsiteX3" fmla="*/ 152401 w 152401"/>
                    <a:gd name="connsiteY3" fmla="*/ 76199 h 154781"/>
                    <a:gd name="connsiteX4" fmla="*/ 123826 w 152401"/>
                    <a:gd name="connsiteY4" fmla="*/ 154781 h 154781"/>
                    <a:gd name="connsiteX0" fmla="*/ 35721 w 152401"/>
                    <a:gd name="connsiteY0" fmla="*/ 150017 h 152400"/>
                    <a:gd name="connsiteX1" fmla="*/ 0 w 152401"/>
                    <a:gd name="connsiteY1" fmla="*/ 76199 h 152400"/>
                    <a:gd name="connsiteX2" fmla="*/ 76200 w 152401"/>
                    <a:gd name="connsiteY2" fmla="*/ 0 h 152400"/>
                    <a:gd name="connsiteX3" fmla="*/ 152401 w 152401"/>
                    <a:gd name="connsiteY3" fmla="*/ 76199 h 152400"/>
                    <a:gd name="connsiteX4" fmla="*/ 121445 w 152401"/>
                    <a:gd name="connsiteY4" fmla="*/ 152400 h 152400"/>
                    <a:gd name="connsiteX0" fmla="*/ 35721 w 152401"/>
                    <a:gd name="connsiteY0" fmla="*/ 150017 h 150017"/>
                    <a:gd name="connsiteX1" fmla="*/ 0 w 152401"/>
                    <a:gd name="connsiteY1" fmla="*/ 76199 h 150017"/>
                    <a:gd name="connsiteX2" fmla="*/ 76200 w 152401"/>
                    <a:gd name="connsiteY2" fmla="*/ 0 h 150017"/>
                    <a:gd name="connsiteX3" fmla="*/ 152401 w 152401"/>
                    <a:gd name="connsiteY3" fmla="*/ 76199 h 150017"/>
                    <a:gd name="connsiteX4" fmla="*/ 119064 w 152401"/>
                    <a:gd name="connsiteY4" fmla="*/ 147638 h 150017"/>
                    <a:gd name="connsiteX0" fmla="*/ 35721 w 152401"/>
                    <a:gd name="connsiteY0" fmla="*/ 150017 h 150020"/>
                    <a:gd name="connsiteX1" fmla="*/ 0 w 152401"/>
                    <a:gd name="connsiteY1" fmla="*/ 76199 h 150020"/>
                    <a:gd name="connsiteX2" fmla="*/ 76200 w 152401"/>
                    <a:gd name="connsiteY2" fmla="*/ 0 h 150020"/>
                    <a:gd name="connsiteX3" fmla="*/ 152401 w 152401"/>
                    <a:gd name="connsiteY3" fmla="*/ 76199 h 150020"/>
                    <a:gd name="connsiteX4" fmla="*/ 116682 w 152401"/>
                    <a:gd name="connsiteY4" fmla="*/ 150020 h 150020"/>
                    <a:gd name="connsiteX0" fmla="*/ 35721 w 152401"/>
                    <a:gd name="connsiteY0" fmla="*/ 150017 h 150020"/>
                    <a:gd name="connsiteX1" fmla="*/ 0 w 152401"/>
                    <a:gd name="connsiteY1" fmla="*/ 76199 h 150020"/>
                    <a:gd name="connsiteX2" fmla="*/ 76200 w 152401"/>
                    <a:gd name="connsiteY2" fmla="*/ 0 h 150020"/>
                    <a:gd name="connsiteX3" fmla="*/ 152401 w 152401"/>
                    <a:gd name="connsiteY3" fmla="*/ 76199 h 150020"/>
                    <a:gd name="connsiteX4" fmla="*/ 116682 w 152401"/>
                    <a:gd name="connsiteY4" fmla="*/ 150020 h 150020"/>
                    <a:gd name="connsiteX0" fmla="*/ 35721 w 152401"/>
                    <a:gd name="connsiteY0" fmla="*/ 150017 h 150020"/>
                    <a:gd name="connsiteX1" fmla="*/ 0 w 152401"/>
                    <a:gd name="connsiteY1" fmla="*/ 76199 h 150020"/>
                    <a:gd name="connsiteX2" fmla="*/ 76200 w 152401"/>
                    <a:gd name="connsiteY2" fmla="*/ 0 h 150020"/>
                    <a:gd name="connsiteX3" fmla="*/ 152401 w 152401"/>
                    <a:gd name="connsiteY3" fmla="*/ 76199 h 150020"/>
                    <a:gd name="connsiteX4" fmla="*/ 116682 w 152401"/>
                    <a:gd name="connsiteY4" fmla="*/ 150020 h 150020"/>
                    <a:gd name="connsiteX0" fmla="*/ 35721 w 152401"/>
                    <a:gd name="connsiteY0" fmla="*/ 150017 h 150020"/>
                    <a:gd name="connsiteX1" fmla="*/ 0 w 152401"/>
                    <a:gd name="connsiteY1" fmla="*/ 76199 h 150020"/>
                    <a:gd name="connsiteX2" fmla="*/ 76200 w 152401"/>
                    <a:gd name="connsiteY2" fmla="*/ 0 h 150020"/>
                    <a:gd name="connsiteX3" fmla="*/ 152401 w 152401"/>
                    <a:gd name="connsiteY3" fmla="*/ 76199 h 150020"/>
                    <a:gd name="connsiteX4" fmla="*/ 116682 w 152401"/>
                    <a:gd name="connsiteY4" fmla="*/ 150020 h 150020"/>
                    <a:gd name="connsiteX0" fmla="*/ 35721 w 152401"/>
                    <a:gd name="connsiteY0" fmla="*/ 150017 h 150020"/>
                    <a:gd name="connsiteX1" fmla="*/ 0 w 152401"/>
                    <a:gd name="connsiteY1" fmla="*/ 76199 h 150020"/>
                    <a:gd name="connsiteX2" fmla="*/ 76200 w 152401"/>
                    <a:gd name="connsiteY2" fmla="*/ 0 h 150020"/>
                    <a:gd name="connsiteX3" fmla="*/ 152401 w 152401"/>
                    <a:gd name="connsiteY3" fmla="*/ 76199 h 150020"/>
                    <a:gd name="connsiteX4" fmla="*/ 116682 w 152401"/>
                    <a:gd name="connsiteY4" fmla="*/ 150020 h 150020"/>
                    <a:gd name="connsiteX0" fmla="*/ 35721 w 153268"/>
                    <a:gd name="connsiteY0" fmla="*/ 150017 h 150020"/>
                    <a:gd name="connsiteX1" fmla="*/ 0 w 153268"/>
                    <a:gd name="connsiteY1" fmla="*/ 76199 h 150020"/>
                    <a:gd name="connsiteX2" fmla="*/ 76200 w 153268"/>
                    <a:gd name="connsiteY2" fmla="*/ 0 h 150020"/>
                    <a:gd name="connsiteX3" fmla="*/ 152401 w 153268"/>
                    <a:gd name="connsiteY3" fmla="*/ 76199 h 150020"/>
                    <a:gd name="connsiteX4" fmla="*/ 116682 w 153268"/>
                    <a:gd name="connsiteY4" fmla="*/ 150020 h 150020"/>
                    <a:gd name="connsiteX0" fmla="*/ 35721 w 153268"/>
                    <a:gd name="connsiteY0" fmla="*/ 150017 h 150020"/>
                    <a:gd name="connsiteX1" fmla="*/ 0 w 153268"/>
                    <a:gd name="connsiteY1" fmla="*/ 76199 h 150020"/>
                    <a:gd name="connsiteX2" fmla="*/ 76200 w 153268"/>
                    <a:gd name="connsiteY2" fmla="*/ 0 h 150020"/>
                    <a:gd name="connsiteX3" fmla="*/ 152401 w 153268"/>
                    <a:gd name="connsiteY3" fmla="*/ 76199 h 150020"/>
                    <a:gd name="connsiteX4" fmla="*/ 116682 w 153268"/>
                    <a:gd name="connsiteY4" fmla="*/ 150020 h 150020"/>
                    <a:gd name="connsiteX0" fmla="*/ 35721 w 153268"/>
                    <a:gd name="connsiteY0" fmla="*/ 150017 h 150020"/>
                    <a:gd name="connsiteX1" fmla="*/ 0 w 153268"/>
                    <a:gd name="connsiteY1" fmla="*/ 76199 h 150020"/>
                    <a:gd name="connsiteX2" fmla="*/ 76200 w 153268"/>
                    <a:gd name="connsiteY2" fmla="*/ 0 h 150020"/>
                    <a:gd name="connsiteX3" fmla="*/ 152401 w 153268"/>
                    <a:gd name="connsiteY3" fmla="*/ 76199 h 150020"/>
                    <a:gd name="connsiteX4" fmla="*/ 116682 w 153268"/>
                    <a:gd name="connsiteY4" fmla="*/ 150020 h 150020"/>
                    <a:gd name="connsiteX0" fmla="*/ 35721 w 153268"/>
                    <a:gd name="connsiteY0" fmla="*/ 150017 h 150020"/>
                    <a:gd name="connsiteX1" fmla="*/ 0 w 153268"/>
                    <a:gd name="connsiteY1" fmla="*/ 76199 h 150020"/>
                    <a:gd name="connsiteX2" fmla="*/ 76200 w 153268"/>
                    <a:gd name="connsiteY2" fmla="*/ 0 h 150020"/>
                    <a:gd name="connsiteX3" fmla="*/ 152401 w 153268"/>
                    <a:gd name="connsiteY3" fmla="*/ 76199 h 150020"/>
                    <a:gd name="connsiteX4" fmla="*/ 116682 w 153268"/>
                    <a:gd name="connsiteY4" fmla="*/ 150020 h 150020"/>
                    <a:gd name="connsiteX0" fmla="*/ 35721 w 153268"/>
                    <a:gd name="connsiteY0" fmla="*/ 150017 h 150020"/>
                    <a:gd name="connsiteX1" fmla="*/ 0 w 153268"/>
                    <a:gd name="connsiteY1" fmla="*/ 76199 h 150020"/>
                    <a:gd name="connsiteX2" fmla="*/ 76200 w 153268"/>
                    <a:gd name="connsiteY2" fmla="*/ 0 h 150020"/>
                    <a:gd name="connsiteX3" fmla="*/ 152401 w 153268"/>
                    <a:gd name="connsiteY3" fmla="*/ 76199 h 150020"/>
                    <a:gd name="connsiteX4" fmla="*/ 116682 w 153268"/>
                    <a:gd name="connsiteY4" fmla="*/ 150020 h 150020"/>
                    <a:gd name="connsiteX0" fmla="*/ 35721 w 153268"/>
                    <a:gd name="connsiteY0" fmla="*/ 150017 h 150020"/>
                    <a:gd name="connsiteX1" fmla="*/ 0 w 153268"/>
                    <a:gd name="connsiteY1" fmla="*/ 76199 h 150020"/>
                    <a:gd name="connsiteX2" fmla="*/ 76200 w 153268"/>
                    <a:gd name="connsiteY2" fmla="*/ 0 h 150020"/>
                    <a:gd name="connsiteX3" fmla="*/ 152401 w 153268"/>
                    <a:gd name="connsiteY3" fmla="*/ 76199 h 150020"/>
                    <a:gd name="connsiteX4" fmla="*/ 116682 w 153268"/>
                    <a:gd name="connsiteY4" fmla="*/ 150020 h 150020"/>
                    <a:gd name="connsiteX0" fmla="*/ 0 w 117547"/>
                    <a:gd name="connsiteY0" fmla="*/ 150017 h 150020"/>
                    <a:gd name="connsiteX1" fmla="*/ 40479 w 117547"/>
                    <a:gd name="connsiteY1" fmla="*/ 0 h 150020"/>
                    <a:gd name="connsiteX2" fmla="*/ 116680 w 117547"/>
                    <a:gd name="connsiteY2" fmla="*/ 76199 h 150020"/>
                    <a:gd name="connsiteX3" fmla="*/ 80961 w 117547"/>
                    <a:gd name="connsiteY3" fmla="*/ 150020 h 150020"/>
                    <a:gd name="connsiteX0" fmla="*/ 0 w 77068"/>
                    <a:gd name="connsiteY0" fmla="*/ 0 h 150020"/>
                    <a:gd name="connsiteX1" fmla="*/ 76201 w 77068"/>
                    <a:gd name="connsiteY1" fmla="*/ 76199 h 150020"/>
                    <a:gd name="connsiteX2" fmla="*/ 40482 w 77068"/>
                    <a:gd name="connsiteY2" fmla="*/ 150020 h 15002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77068" h="150020">
                      <a:moveTo>
                        <a:pt x="0" y="0"/>
                      </a:moveTo>
                      <a:cubicBezTo>
                        <a:pt x="77787" y="1588"/>
                        <a:pt x="79376" y="29368"/>
                        <a:pt x="76201" y="76199"/>
                      </a:cubicBezTo>
                      <a:cubicBezTo>
                        <a:pt x="71439" y="131762"/>
                        <a:pt x="52388" y="125413"/>
                        <a:pt x="40482" y="150020"/>
                      </a:cubicBezTo>
                    </a:path>
                  </a:pathLst>
                </a:custGeom>
                <a:noFill/>
                <a:ln w="25400">
                  <a:solidFill>
                    <a:srgbClr val="6969B6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CA" dirty="0"/>
                </a:p>
              </p:txBody>
            </p:sp>
          </p:grpSp>
          <p:sp>
            <p:nvSpPr>
              <p:cNvPr id="59" name="Freeform 58"/>
              <p:cNvSpPr/>
              <p:nvPr/>
            </p:nvSpPr>
            <p:spPr>
              <a:xfrm>
                <a:off x="828675" y="2207420"/>
                <a:ext cx="80963" cy="54769"/>
              </a:xfrm>
              <a:custGeom>
                <a:avLst/>
                <a:gdLst>
                  <a:gd name="connsiteX0" fmla="*/ 0 w 80963"/>
                  <a:gd name="connsiteY0" fmla="*/ 54769 h 54769"/>
                  <a:gd name="connsiteX1" fmla="*/ 80963 w 80963"/>
                  <a:gd name="connsiteY1" fmla="*/ 0 h 54769"/>
                  <a:gd name="connsiteX0" fmla="*/ 0 w 80963"/>
                  <a:gd name="connsiteY0" fmla="*/ 54769 h 54769"/>
                  <a:gd name="connsiteX1" fmla="*/ 45244 w 80963"/>
                  <a:gd name="connsiteY1" fmla="*/ 26194 h 54769"/>
                  <a:gd name="connsiteX2" fmla="*/ 80963 w 80963"/>
                  <a:gd name="connsiteY2" fmla="*/ 0 h 54769"/>
                  <a:gd name="connsiteX0" fmla="*/ 0 w 80963"/>
                  <a:gd name="connsiteY0" fmla="*/ 54769 h 54769"/>
                  <a:gd name="connsiteX1" fmla="*/ 40481 w 80963"/>
                  <a:gd name="connsiteY1" fmla="*/ 30956 h 54769"/>
                  <a:gd name="connsiteX2" fmla="*/ 80963 w 80963"/>
                  <a:gd name="connsiteY2" fmla="*/ 0 h 54769"/>
                  <a:gd name="connsiteX0" fmla="*/ 0 w 80963"/>
                  <a:gd name="connsiteY0" fmla="*/ 54769 h 54769"/>
                  <a:gd name="connsiteX1" fmla="*/ 80963 w 80963"/>
                  <a:gd name="connsiteY1" fmla="*/ 0 h 54769"/>
                  <a:gd name="connsiteX0" fmla="*/ 0 w 80963"/>
                  <a:gd name="connsiteY0" fmla="*/ 54769 h 54769"/>
                  <a:gd name="connsiteX1" fmla="*/ 80963 w 80963"/>
                  <a:gd name="connsiteY1" fmla="*/ 0 h 54769"/>
                  <a:gd name="connsiteX0" fmla="*/ 0 w 80963"/>
                  <a:gd name="connsiteY0" fmla="*/ 54769 h 54769"/>
                  <a:gd name="connsiteX1" fmla="*/ 80963 w 80963"/>
                  <a:gd name="connsiteY1" fmla="*/ 0 h 54769"/>
                  <a:gd name="connsiteX0" fmla="*/ 0 w 80963"/>
                  <a:gd name="connsiteY0" fmla="*/ 54769 h 54769"/>
                  <a:gd name="connsiteX1" fmla="*/ 80963 w 80963"/>
                  <a:gd name="connsiteY1" fmla="*/ 0 h 547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80963" h="54769">
                    <a:moveTo>
                      <a:pt x="0" y="54769"/>
                    </a:moveTo>
                    <a:cubicBezTo>
                      <a:pt x="17462" y="34131"/>
                      <a:pt x="30162" y="18256"/>
                      <a:pt x="80963" y="0"/>
                    </a:cubicBezTo>
                  </a:path>
                </a:pathLst>
              </a:custGeom>
              <a:noFill/>
              <a:ln w="25400">
                <a:solidFill>
                  <a:srgbClr val="6969B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A"/>
              </a:p>
            </p:txBody>
          </p:sp>
          <p:sp>
            <p:nvSpPr>
              <p:cNvPr id="60" name="Freeform 59"/>
              <p:cNvSpPr/>
              <p:nvPr/>
            </p:nvSpPr>
            <p:spPr>
              <a:xfrm flipH="1">
                <a:off x="1004083" y="2209801"/>
                <a:ext cx="80963" cy="54769"/>
              </a:xfrm>
              <a:custGeom>
                <a:avLst/>
                <a:gdLst>
                  <a:gd name="connsiteX0" fmla="*/ 0 w 80963"/>
                  <a:gd name="connsiteY0" fmla="*/ 54769 h 54769"/>
                  <a:gd name="connsiteX1" fmla="*/ 80963 w 80963"/>
                  <a:gd name="connsiteY1" fmla="*/ 0 h 54769"/>
                  <a:gd name="connsiteX0" fmla="*/ 0 w 80963"/>
                  <a:gd name="connsiteY0" fmla="*/ 54769 h 54769"/>
                  <a:gd name="connsiteX1" fmla="*/ 45244 w 80963"/>
                  <a:gd name="connsiteY1" fmla="*/ 26194 h 54769"/>
                  <a:gd name="connsiteX2" fmla="*/ 80963 w 80963"/>
                  <a:gd name="connsiteY2" fmla="*/ 0 h 54769"/>
                  <a:gd name="connsiteX0" fmla="*/ 0 w 80963"/>
                  <a:gd name="connsiteY0" fmla="*/ 54769 h 54769"/>
                  <a:gd name="connsiteX1" fmla="*/ 40481 w 80963"/>
                  <a:gd name="connsiteY1" fmla="*/ 30956 h 54769"/>
                  <a:gd name="connsiteX2" fmla="*/ 80963 w 80963"/>
                  <a:gd name="connsiteY2" fmla="*/ 0 h 54769"/>
                  <a:gd name="connsiteX0" fmla="*/ 0 w 80963"/>
                  <a:gd name="connsiteY0" fmla="*/ 54769 h 54769"/>
                  <a:gd name="connsiteX1" fmla="*/ 80963 w 80963"/>
                  <a:gd name="connsiteY1" fmla="*/ 0 h 54769"/>
                  <a:gd name="connsiteX0" fmla="*/ 0 w 80963"/>
                  <a:gd name="connsiteY0" fmla="*/ 54769 h 54769"/>
                  <a:gd name="connsiteX1" fmla="*/ 80963 w 80963"/>
                  <a:gd name="connsiteY1" fmla="*/ 0 h 54769"/>
                  <a:gd name="connsiteX0" fmla="*/ 0 w 80963"/>
                  <a:gd name="connsiteY0" fmla="*/ 54769 h 54769"/>
                  <a:gd name="connsiteX1" fmla="*/ 80963 w 80963"/>
                  <a:gd name="connsiteY1" fmla="*/ 0 h 54769"/>
                  <a:gd name="connsiteX0" fmla="*/ 0 w 80963"/>
                  <a:gd name="connsiteY0" fmla="*/ 54769 h 54769"/>
                  <a:gd name="connsiteX1" fmla="*/ 80963 w 80963"/>
                  <a:gd name="connsiteY1" fmla="*/ 0 h 547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80963" h="54769">
                    <a:moveTo>
                      <a:pt x="0" y="54769"/>
                    </a:moveTo>
                    <a:cubicBezTo>
                      <a:pt x="17462" y="34131"/>
                      <a:pt x="30162" y="18256"/>
                      <a:pt x="80963" y="0"/>
                    </a:cubicBezTo>
                  </a:path>
                </a:pathLst>
              </a:custGeom>
              <a:noFill/>
              <a:ln w="25400">
                <a:solidFill>
                  <a:srgbClr val="6969B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A"/>
              </a:p>
            </p:txBody>
          </p:sp>
        </p:grpSp>
        <p:sp>
          <p:nvSpPr>
            <p:cNvPr id="67" name="Freeform 66"/>
            <p:cNvSpPr/>
            <p:nvPr/>
          </p:nvSpPr>
          <p:spPr>
            <a:xfrm rot="18240000">
              <a:off x="756828" y="2370211"/>
              <a:ext cx="80963" cy="54769"/>
            </a:xfrm>
            <a:custGeom>
              <a:avLst/>
              <a:gdLst>
                <a:gd name="connsiteX0" fmla="*/ 0 w 80963"/>
                <a:gd name="connsiteY0" fmla="*/ 54769 h 54769"/>
                <a:gd name="connsiteX1" fmla="*/ 80963 w 80963"/>
                <a:gd name="connsiteY1" fmla="*/ 0 h 54769"/>
                <a:gd name="connsiteX0" fmla="*/ 0 w 80963"/>
                <a:gd name="connsiteY0" fmla="*/ 54769 h 54769"/>
                <a:gd name="connsiteX1" fmla="*/ 45244 w 80963"/>
                <a:gd name="connsiteY1" fmla="*/ 26194 h 54769"/>
                <a:gd name="connsiteX2" fmla="*/ 80963 w 80963"/>
                <a:gd name="connsiteY2" fmla="*/ 0 h 54769"/>
                <a:gd name="connsiteX0" fmla="*/ 0 w 80963"/>
                <a:gd name="connsiteY0" fmla="*/ 54769 h 54769"/>
                <a:gd name="connsiteX1" fmla="*/ 40481 w 80963"/>
                <a:gd name="connsiteY1" fmla="*/ 30956 h 54769"/>
                <a:gd name="connsiteX2" fmla="*/ 80963 w 80963"/>
                <a:gd name="connsiteY2" fmla="*/ 0 h 54769"/>
                <a:gd name="connsiteX0" fmla="*/ 0 w 80963"/>
                <a:gd name="connsiteY0" fmla="*/ 54769 h 54769"/>
                <a:gd name="connsiteX1" fmla="*/ 80963 w 80963"/>
                <a:gd name="connsiteY1" fmla="*/ 0 h 54769"/>
                <a:gd name="connsiteX0" fmla="*/ 0 w 80963"/>
                <a:gd name="connsiteY0" fmla="*/ 54769 h 54769"/>
                <a:gd name="connsiteX1" fmla="*/ 80963 w 80963"/>
                <a:gd name="connsiteY1" fmla="*/ 0 h 54769"/>
                <a:gd name="connsiteX0" fmla="*/ 0 w 80963"/>
                <a:gd name="connsiteY0" fmla="*/ 54769 h 54769"/>
                <a:gd name="connsiteX1" fmla="*/ 80963 w 80963"/>
                <a:gd name="connsiteY1" fmla="*/ 0 h 54769"/>
                <a:gd name="connsiteX0" fmla="*/ 0 w 80963"/>
                <a:gd name="connsiteY0" fmla="*/ 54769 h 54769"/>
                <a:gd name="connsiteX1" fmla="*/ 80963 w 80963"/>
                <a:gd name="connsiteY1" fmla="*/ 0 h 547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80963" h="54769">
                  <a:moveTo>
                    <a:pt x="0" y="54769"/>
                  </a:moveTo>
                  <a:cubicBezTo>
                    <a:pt x="17462" y="34131"/>
                    <a:pt x="30162" y="18256"/>
                    <a:pt x="80963" y="0"/>
                  </a:cubicBezTo>
                </a:path>
              </a:pathLst>
            </a:custGeom>
            <a:noFill/>
            <a:ln w="25400">
              <a:solidFill>
                <a:srgbClr val="6969B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68" name="Freeform 67"/>
            <p:cNvSpPr/>
            <p:nvPr/>
          </p:nvSpPr>
          <p:spPr>
            <a:xfrm rot="3360000" flipH="1">
              <a:off x="1080690" y="2374929"/>
              <a:ext cx="80963" cy="54769"/>
            </a:xfrm>
            <a:custGeom>
              <a:avLst/>
              <a:gdLst>
                <a:gd name="connsiteX0" fmla="*/ 0 w 80963"/>
                <a:gd name="connsiteY0" fmla="*/ 54769 h 54769"/>
                <a:gd name="connsiteX1" fmla="*/ 80963 w 80963"/>
                <a:gd name="connsiteY1" fmla="*/ 0 h 54769"/>
                <a:gd name="connsiteX0" fmla="*/ 0 w 80963"/>
                <a:gd name="connsiteY0" fmla="*/ 54769 h 54769"/>
                <a:gd name="connsiteX1" fmla="*/ 45244 w 80963"/>
                <a:gd name="connsiteY1" fmla="*/ 26194 h 54769"/>
                <a:gd name="connsiteX2" fmla="*/ 80963 w 80963"/>
                <a:gd name="connsiteY2" fmla="*/ 0 h 54769"/>
                <a:gd name="connsiteX0" fmla="*/ 0 w 80963"/>
                <a:gd name="connsiteY0" fmla="*/ 54769 h 54769"/>
                <a:gd name="connsiteX1" fmla="*/ 40481 w 80963"/>
                <a:gd name="connsiteY1" fmla="*/ 30956 h 54769"/>
                <a:gd name="connsiteX2" fmla="*/ 80963 w 80963"/>
                <a:gd name="connsiteY2" fmla="*/ 0 h 54769"/>
                <a:gd name="connsiteX0" fmla="*/ 0 w 80963"/>
                <a:gd name="connsiteY0" fmla="*/ 54769 h 54769"/>
                <a:gd name="connsiteX1" fmla="*/ 80963 w 80963"/>
                <a:gd name="connsiteY1" fmla="*/ 0 h 54769"/>
                <a:gd name="connsiteX0" fmla="*/ 0 w 80963"/>
                <a:gd name="connsiteY0" fmla="*/ 54769 h 54769"/>
                <a:gd name="connsiteX1" fmla="*/ 80963 w 80963"/>
                <a:gd name="connsiteY1" fmla="*/ 0 h 54769"/>
                <a:gd name="connsiteX0" fmla="*/ 0 w 80963"/>
                <a:gd name="connsiteY0" fmla="*/ 54769 h 54769"/>
                <a:gd name="connsiteX1" fmla="*/ 80963 w 80963"/>
                <a:gd name="connsiteY1" fmla="*/ 0 h 54769"/>
                <a:gd name="connsiteX0" fmla="*/ 0 w 80963"/>
                <a:gd name="connsiteY0" fmla="*/ 54769 h 54769"/>
                <a:gd name="connsiteX1" fmla="*/ 80963 w 80963"/>
                <a:gd name="connsiteY1" fmla="*/ 0 h 547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80963" h="54769">
                  <a:moveTo>
                    <a:pt x="0" y="54769"/>
                  </a:moveTo>
                  <a:cubicBezTo>
                    <a:pt x="17462" y="34131"/>
                    <a:pt x="30162" y="18256"/>
                    <a:pt x="80963" y="0"/>
                  </a:cubicBezTo>
                </a:path>
              </a:pathLst>
            </a:custGeom>
            <a:noFill/>
            <a:ln w="25400">
              <a:solidFill>
                <a:srgbClr val="6969B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51" name="Oval 50"/>
            <p:cNvSpPr/>
            <p:nvPr/>
          </p:nvSpPr>
          <p:spPr>
            <a:xfrm>
              <a:off x="902870" y="2338315"/>
              <a:ext cx="108000" cy="106841"/>
            </a:xfrm>
            <a:prstGeom prst="ellipse">
              <a:avLst/>
            </a:prstGeom>
            <a:noFill/>
            <a:ln w="25400">
              <a:solidFill>
                <a:srgbClr val="6969B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6455026" y="2303737"/>
            <a:ext cx="5715098" cy="3616034"/>
            <a:chOff x="6455026" y="2303737"/>
            <a:chExt cx="5715098" cy="3616034"/>
          </a:xfrm>
        </p:grpSpPr>
        <p:grpSp>
          <p:nvGrpSpPr>
            <p:cNvPr id="5" name="Group 4"/>
            <p:cNvGrpSpPr/>
            <p:nvPr/>
          </p:nvGrpSpPr>
          <p:grpSpPr>
            <a:xfrm>
              <a:off x="6455026" y="2303737"/>
              <a:ext cx="5715098" cy="3616034"/>
              <a:chOff x="6476902" y="1841337"/>
              <a:chExt cx="5715098" cy="3616034"/>
            </a:xfrm>
          </p:grpSpPr>
          <p:pic>
            <p:nvPicPr>
              <p:cNvPr id="3" name="Picture 2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6476902" y="1841337"/>
                <a:ext cx="5715098" cy="3616034"/>
              </a:xfrm>
              <a:prstGeom prst="rect">
                <a:avLst/>
              </a:prstGeom>
            </p:spPr>
          </p:pic>
          <p:sp>
            <p:nvSpPr>
              <p:cNvPr id="4" name="Rectangle 3"/>
              <p:cNvSpPr/>
              <p:nvPr/>
            </p:nvSpPr>
            <p:spPr>
              <a:xfrm>
                <a:off x="11146971" y="1841337"/>
                <a:ext cx="1045029" cy="1134092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A"/>
              </a:p>
            </p:txBody>
          </p:sp>
          <p:sp>
            <p:nvSpPr>
              <p:cNvPr id="47" name="Rectangle 46"/>
              <p:cNvSpPr/>
              <p:nvPr/>
            </p:nvSpPr>
            <p:spPr>
              <a:xfrm>
                <a:off x="6621911" y="3909623"/>
                <a:ext cx="2797860" cy="1431634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A"/>
              </a:p>
            </p:txBody>
          </p:sp>
        </p:grpSp>
        <p:sp>
          <p:nvSpPr>
            <p:cNvPr id="48" name="Rectangle 47"/>
            <p:cNvSpPr/>
            <p:nvPr/>
          </p:nvSpPr>
          <p:spPr>
            <a:xfrm>
              <a:off x="9545239" y="3173026"/>
              <a:ext cx="440590" cy="264803"/>
            </a:xfrm>
            <a:prstGeom prst="rect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49" name="Rectangle 48"/>
            <p:cNvSpPr/>
            <p:nvPr/>
          </p:nvSpPr>
          <p:spPr>
            <a:xfrm>
              <a:off x="9545238" y="3649732"/>
              <a:ext cx="2356475" cy="399754"/>
            </a:xfrm>
            <a:prstGeom prst="rect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</p:grpSp>
    </p:spTree>
    <p:extLst>
      <p:ext uri="{BB962C8B-B14F-4D97-AF65-F5344CB8AC3E}">
        <p14:creationId xmlns:p14="http://schemas.microsoft.com/office/powerpoint/2010/main" val="5395986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Content Placeholder 6"/>
          <p:cNvSpPr txBox="1">
            <a:spLocks/>
          </p:cNvSpPr>
          <p:nvPr/>
        </p:nvSpPr>
        <p:spPr bwMode="auto">
          <a:xfrm>
            <a:off x="582170" y="2303737"/>
            <a:ext cx="5872856" cy="408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Aft>
                <a:spcPts val="1200"/>
              </a:spcAft>
              <a:buNone/>
            </a:pPr>
            <a:r>
              <a:rPr lang="en-US" altLang="en-US" sz="2400" b="1" u="sng" dirty="0" smtClean="0"/>
              <a:t>Customize All your Notifications</a:t>
            </a:r>
          </a:p>
          <a:p>
            <a:pPr marL="457200" indent="-457200">
              <a:lnSpc>
                <a:spcPct val="100000"/>
              </a:lnSpc>
            </a:pPr>
            <a:r>
              <a:rPr lang="en-US" sz="2400" dirty="0" smtClean="0"/>
              <a:t>Click on your </a:t>
            </a:r>
            <a:r>
              <a:rPr lang="en-US" sz="2400" b="1" dirty="0" smtClean="0"/>
              <a:t>Profile</a:t>
            </a:r>
            <a:endParaRPr lang="en-US" sz="2400" dirty="0"/>
          </a:p>
          <a:p>
            <a:pPr marL="457200" indent="-457200">
              <a:lnSpc>
                <a:spcPct val="100000"/>
              </a:lnSpc>
            </a:pPr>
            <a:r>
              <a:rPr lang="en-US" sz="2400" dirty="0"/>
              <a:t>Select </a:t>
            </a:r>
            <a:r>
              <a:rPr lang="en-US" sz="2400" b="1" dirty="0" smtClean="0"/>
              <a:t>Settings</a:t>
            </a:r>
            <a:endParaRPr lang="en-US" sz="2400" b="1" dirty="0"/>
          </a:p>
        </p:txBody>
      </p:sp>
      <p:sp>
        <p:nvSpPr>
          <p:cNvPr id="10" name="Title 1"/>
          <p:cNvSpPr txBox="1">
            <a:spLocks/>
          </p:cNvSpPr>
          <p:nvPr/>
        </p:nvSpPr>
        <p:spPr bwMode="auto">
          <a:xfrm>
            <a:off x="708134" y="1332860"/>
            <a:ext cx="5913777" cy="7880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90000"/>
              </a:lnSpc>
            </a:pPr>
            <a:r>
              <a:rPr lang="en-US" altLang="en-US" sz="4400" b="1" dirty="0" smtClean="0">
                <a:latin typeface="Calibri Light" panose="020F0302020204030204" pitchFamily="34" charset="0"/>
              </a:rPr>
              <a:t>Customize your Settings </a:t>
            </a:r>
            <a:endParaRPr lang="en-US" altLang="en-US" sz="4400" b="1" dirty="0">
              <a:latin typeface="Calibri Light" panose="020F0302020204030204" pitchFamily="34" charset="0"/>
            </a:endParaRPr>
          </a:p>
        </p:txBody>
      </p:sp>
      <p:pic>
        <p:nvPicPr>
          <p:cNvPr id="6149" name="Picture 12" descr="header_croppe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175"/>
            <a:ext cx="12192000" cy="1306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4" name="Group 53"/>
          <p:cNvGrpSpPr/>
          <p:nvPr/>
        </p:nvGrpSpPr>
        <p:grpSpPr>
          <a:xfrm>
            <a:off x="147000" y="1434140"/>
            <a:ext cx="527767" cy="518485"/>
            <a:chOff x="679395" y="2069683"/>
            <a:chExt cx="560927" cy="652804"/>
          </a:xfrm>
        </p:grpSpPr>
        <p:grpSp>
          <p:nvGrpSpPr>
            <p:cNvPr id="50" name="Group 49"/>
            <p:cNvGrpSpPr/>
            <p:nvPr/>
          </p:nvGrpSpPr>
          <p:grpSpPr>
            <a:xfrm>
              <a:off x="679395" y="2069683"/>
              <a:ext cx="559513" cy="282690"/>
              <a:chOff x="679395" y="2069683"/>
              <a:chExt cx="559513" cy="282690"/>
            </a:xfrm>
          </p:grpSpPr>
          <p:grpSp>
            <p:nvGrpSpPr>
              <p:cNvPr id="6" name="Group 5"/>
              <p:cNvGrpSpPr/>
              <p:nvPr/>
            </p:nvGrpSpPr>
            <p:grpSpPr>
              <a:xfrm>
                <a:off x="876399" y="2069683"/>
                <a:ext cx="153024" cy="150020"/>
                <a:chOff x="534893" y="1981085"/>
                <a:chExt cx="153024" cy="150020"/>
              </a:xfrm>
            </p:grpSpPr>
            <p:sp>
              <p:nvSpPr>
                <p:cNvPr id="2" name="Freeform 1"/>
                <p:cNvSpPr/>
                <p:nvPr/>
              </p:nvSpPr>
              <p:spPr>
                <a:xfrm>
                  <a:off x="610849" y="1981085"/>
                  <a:ext cx="77068" cy="150020"/>
                </a:xfrm>
                <a:custGeom>
                  <a:avLst/>
                  <a:gdLst>
                    <a:gd name="connsiteX0" fmla="*/ 0 w 295275"/>
                    <a:gd name="connsiteY0" fmla="*/ 152400 h 152400"/>
                    <a:gd name="connsiteX1" fmla="*/ 0 w 295275"/>
                    <a:gd name="connsiteY1" fmla="*/ 152400 h 152400"/>
                    <a:gd name="connsiteX2" fmla="*/ 66675 w 295275"/>
                    <a:gd name="connsiteY2" fmla="*/ 123825 h 152400"/>
                    <a:gd name="connsiteX3" fmla="*/ 38100 w 295275"/>
                    <a:gd name="connsiteY3" fmla="*/ 47625 h 152400"/>
                    <a:gd name="connsiteX4" fmla="*/ 142875 w 295275"/>
                    <a:gd name="connsiteY4" fmla="*/ 0 h 152400"/>
                    <a:gd name="connsiteX5" fmla="*/ 238125 w 295275"/>
                    <a:gd name="connsiteY5" fmla="*/ 47625 h 152400"/>
                    <a:gd name="connsiteX6" fmla="*/ 209550 w 295275"/>
                    <a:gd name="connsiteY6" fmla="*/ 133350 h 152400"/>
                    <a:gd name="connsiteX7" fmla="*/ 295275 w 295275"/>
                    <a:gd name="connsiteY7" fmla="*/ 152400 h 152400"/>
                    <a:gd name="connsiteX0" fmla="*/ 0 w 277485"/>
                    <a:gd name="connsiteY0" fmla="*/ 152400 h 163073"/>
                    <a:gd name="connsiteX1" fmla="*/ 0 w 277485"/>
                    <a:gd name="connsiteY1" fmla="*/ 152400 h 163073"/>
                    <a:gd name="connsiteX2" fmla="*/ 66675 w 277485"/>
                    <a:gd name="connsiteY2" fmla="*/ 123825 h 163073"/>
                    <a:gd name="connsiteX3" fmla="*/ 38100 w 277485"/>
                    <a:gd name="connsiteY3" fmla="*/ 47625 h 163073"/>
                    <a:gd name="connsiteX4" fmla="*/ 142875 w 277485"/>
                    <a:gd name="connsiteY4" fmla="*/ 0 h 163073"/>
                    <a:gd name="connsiteX5" fmla="*/ 238125 w 277485"/>
                    <a:gd name="connsiteY5" fmla="*/ 47625 h 163073"/>
                    <a:gd name="connsiteX6" fmla="*/ 209550 w 277485"/>
                    <a:gd name="connsiteY6" fmla="*/ 133350 h 163073"/>
                    <a:gd name="connsiteX7" fmla="*/ 277485 w 277485"/>
                    <a:gd name="connsiteY7" fmla="*/ 163073 h 163073"/>
                    <a:gd name="connsiteX0" fmla="*/ 0 w 277485"/>
                    <a:gd name="connsiteY0" fmla="*/ 152400 h 163073"/>
                    <a:gd name="connsiteX1" fmla="*/ 21348 w 277485"/>
                    <a:gd name="connsiteY1" fmla="*/ 141726 h 163073"/>
                    <a:gd name="connsiteX2" fmla="*/ 66675 w 277485"/>
                    <a:gd name="connsiteY2" fmla="*/ 123825 h 163073"/>
                    <a:gd name="connsiteX3" fmla="*/ 38100 w 277485"/>
                    <a:gd name="connsiteY3" fmla="*/ 47625 h 163073"/>
                    <a:gd name="connsiteX4" fmla="*/ 142875 w 277485"/>
                    <a:gd name="connsiteY4" fmla="*/ 0 h 163073"/>
                    <a:gd name="connsiteX5" fmla="*/ 238125 w 277485"/>
                    <a:gd name="connsiteY5" fmla="*/ 47625 h 163073"/>
                    <a:gd name="connsiteX6" fmla="*/ 209550 w 277485"/>
                    <a:gd name="connsiteY6" fmla="*/ 133350 h 163073"/>
                    <a:gd name="connsiteX7" fmla="*/ 277485 w 277485"/>
                    <a:gd name="connsiteY7" fmla="*/ 163073 h 163073"/>
                    <a:gd name="connsiteX0" fmla="*/ 35654 w 256212"/>
                    <a:gd name="connsiteY0" fmla="*/ 163073 h 163073"/>
                    <a:gd name="connsiteX1" fmla="*/ 75 w 256212"/>
                    <a:gd name="connsiteY1" fmla="*/ 141726 h 163073"/>
                    <a:gd name="connsiteX2" fmla="*/ 45402 w 256212"/>
                    <a:gd name="connsiteY2" fmla="*/ 123825 h 163073"/>
                    <a:gd name="connsiteX3" fmla="*/ 16827 w 256212"/>
                    <a:gd name="connsiteY3" fmla="*/ 47625 h 163073"/>
                    <a:gd name="connsiteX4" fmla="*/ 121602 w 256212"/>
                    <a:gd name="connsiteY4" fmla="*/ 0 h 163073"/>
                    <a:gd name="connsiteX5" fmla="*/ 216852 w 256212"/>
                    <a:gd name="connsiteY5" fmla="*/ 47625 h 163073"/>
                    <a:gd name="connsiteX6" fmla="*/ 188277 w 256212"/>
                    <a:gd name="connsiteY6" fmla="*/ 133350 h 163073"/>
                    <a:gd name="connsiteX7" fmla="*/ 256212 w 256212"/>
                    <a:gd name="connsiteY7" fmla="*/ 163073 h 163073"/>
                    <a:gd name="connsiteX0" fmla="*/ 0 w 256137"/>
                    <a:gd name="connsiteY0" fmla="*/ 141726 h 163073"/>
                    <a:gd name="connsiteX1" fmla="*/ 45327 w 256137"/>
                    <a:gd name="connsiteY1" fmla="*/ 123825 h 163073"/>
                    <a:gd name="connsiteX2" fmla="*/ 16752 w 256137"/>
                    <a:gd name="connsiteY2" fmla="*/ 47625 h 163073"/>
                    <a:gd name="connsiteX3" fmla="*/ 121527 w 256137"/>
                    <a:gd name="connsiteY3" fmla="*/ 0 h 163073"/>
                    <a:gd name="connsiteX4" fmla="*/ 216777 w 256137"/>
                    <a:gd name="connsiteY4" fmla="*/ 47625 h 163073"/>
                    <a:gd name="connsiteX5" fmla="*/ 188202 w 256137"/>
                    <a:gd name="connsiteY5" fmla="*/ 133350 h 163073"/>
                    <a:gd name="connsiteX6" fmla="*/ 256137 w 256137"/>
                    <a:gd name="connsiteY6" fmla="*/ 163073 h 163073"/>
                    <a:gd name="connsiteX0" fmla="*/ 8153 w 239385"/>
                    <a:gd name="connsiteY0" fmla="*/ 152400 h 163073"/>
                    <a:gd name="connsiteX1" fmla="*/ 28575 w 239385"/>
                    <a:gd name="connsiteY1" fmla="*/ 123825 h 163073"/>
                    <a:gd name="connsiteX2" fmla="*/ 0 w 239385"/>
                    <a:gd name="connsiteY2" fmla="*/ 47625 h 163073"/>
                    <a:gd name="connsiteX3" fmla="*/ 104775 w 239385"/>
                    <a:gd name="connsiteY3" fmla="*/ 0 h 163073"/>
                    <a:gd name="connsiteX4" fmla="*/ 200025 w 239385"/>
                    <a:gd name="connsiteY4" fmla="*/ 47625 h 163073"/>
                    <a:gd name="connsiteX5" fmla="*/ 171450 w 239385"/>
                    <a:gd name="connsiteY5" fmla="*/ 133350 h 163073"/>
                    <a:gd name="connsiteX6" fmla="*/ 239385 w 239385"/>
                    <a:gd name="connsiteY6" fmla="*/ 163073 h 163073"/>
                    <a:gd name="connsiteX0" fmla="*/ 8153 w 239385"/>
                    <a:gd name="connsiteY0" fmla="*/ 152400 h 163073"/>
                    <a:gd name="connsiteX1" fmla="*/ 35719 w 239385"/>
                    <a:gd name="connsiteY1" fmla="*/ 138112 h 163073"/>
                    <a:gd name="connsiteX2" fmla="*/ 0 w 239385"/>
                    <a:gd name="connsiteY2" fmla="*/ 47625 h 163073"/>
                    <a:gd name="connsiteX3" fmla="*/ 104775 w 239385"/>
                    <a:gd name="connsiteY3" fmla="*/ 0 h 163073"/>
                    <a:gd name="connsiteX4" fmla="*/ 200025 w 239385"/>
                    <a:gd name="connsiteY4" fmla="*/ 47625 h 163073"/>
                    <a:gd name="connsiteX5" fmla="*/ 171450 w 239385"/>
                    <a:gd name="connsiteY5" fmla="*/ 133350 h 163073"/>
                    <a:gd name="connsiteX6" fmla="*/ 239385 w 239385"/>
                    <a:gd name="connsiteY6" fmla="*/ 163073 h 163073"/>
                    <a:gd name="connsiteX0" fmla="*/ 35719 w 239385"/>
                    <a:gd name="connsiteY0" fmla="*/ 138112 h 163073"/>
                    <a:gd name="connsiteX1" fmla="*/ 0 w 239385"/>
                    <a:gd name="connsiteY1" fmla="*/ 47625 h 163073"/>
                    <a:gd name="connsiteX2" fmla="*/ 104775 w 239385"/>
                    <a:gd name="connsiteY2" fmla="*/ 0 h 163073"/>
                    <a:gd name="connsiteX3" fmla="*/ 200025 w 239385"/>
                    <a:gd name="connsiteY3" fmla="*/ 47625 h 163073"/>
                    <a:gd name="connsiteX4" fmla="*/ 171450 w 239385"/>
                    <a:gd name="connsiteY4" fmla="*/ 133350 h 163073"/>
                    <a:gd name="connsiteX5" fmla="*/ 239385 w 239385"/>
                    <a:gd name="connsiteY5" fmla="*/ 163073 h 163073"/>
                    <a:gd name="connsiteX0" fmla="*/ 45244 w 239385"/>
                    <a:gd name="connsiteY0" fmla="*/ 138112 h 163073"/>
                    <a:gd name="connsiteX1" fmla="*/ 0 w 239385"/>
                    <a:gd name="connsiteY1" fmla="*/ 47625 h 163073"/>
                    <a:gd name="connsiteX2" fmla="*/ 104775 w 239385"/>
                    <a:gd name="connsiteY2" fmla="*/ 0 h 163073"/>
                    <a:gd name="connsiteX3" fmla="*/ 200025 w 239385"/>
                    <a:gd name="connsiteY3" fmla="*/ 47625 h 163073"/>
                    <a:gd name="connsiteX4" fmla="*/ 171450 w 239385"/>
                    <a:gd name="connsiteY4" fmla="*/ 133350 h 163073"/>
                    <a:gd name="connsiteX5" fmla="*/ 239385 w 239385"/>
                    <a:gd name="connsiteY5" fmla="*/ 163073 h 163073"/>
                    <a:gd name="connsiteX0" fmla="*/ 45244 w 200025"/>
                    <a:gd name="connsiteY0" fmla="*/ 138112 h 138112"/>
                    <a:gd name="connsiteX1" fmla="*/ 0 w 200025"/>
                    <a:gd name="connsiteY1" fmla="*/ 47625 h 138112"/>
                    <a:gd name="connsiteX2" fmla="*/ 104775 w 200025"/>
                    <a:gd name="connsiteY2" fmla="*/ 0 h 138112"/>
                    <a:gd name="connsiteX3" fmla="*/ 200025 w 200025"/>
                    <a:gd name="connsiteY3" fmla="*/ 47625 h 138112"/>
                    <a:gd name="connsiteX4" fmla="*/ 171450 w 200025"/>
                    <a:gd name="connsiteY4" fmla="*/ 133350 h 138112"/>
                    <a:gd name="connsiteX0" fmla="*/ 45244 w 200025"/>
                    <a:gd name="connsiteY0" fmla="*/ 138112 h 138112"/>
                    <a:gd name="connsiteX1" fmla="*/ 0 w 200025"/>
                    <a:gd name="connsiteY1" fmla="*/ 47625 h 138112"/>
                    <a:gd name="connsiteX2" fmla="*/ 104775 w 200025"/>
                    <a:gd name="connsiteY2" fmla="*/ 0 h 138112"/>
                    <a:gd name="connsiteX3" fmla="*/ 200025 w 200025"/>
                    <a:gd name="connsiteY3" fmla="*/ 47625 h 138112"/>
                    <a:gd name="connsiteX4" fmla="*/ 164306 w 200025"/>
                    <a:gd name="connsiteY4" fmla="*/ 135731 h 138112"/>
                    <a:gd name="connsiteX0" fmla="*/ 45244 w 200025"/>
                    <a:gd name="connsiteY0" fmla="*/ 150018 h 150018"/>
                    <a:gd name="connsiteX1" fmla="*/ 0 w 200025"/>
                    <a:gd name="connsiteY1" fmla="*/ 59531 h 150018"/>
                    <a:gd name="connsiteX2" fmla="*/ 107156 w 200025"/>
                    <a:gd name="connsiteY2" fmla="*/ 0 h 150018"/>
                    <a:gd name="connsiteX3" fmla="*/ 200025 w 200025"/>
                    <a:gd name="connsiteY3" fmla="*/ 59531 h 150018"/>
                    <a:gd name="connsiteX4" fmla="*/ 164306 w 200025"/>
                    <a:gd name="connsiteY4" fmla="*/ 147637 h 150018"/>
                    <a:gd name="connsiteX0" fmla="*/ 45244 w 216694"/>
                    <a:gd name="connsiteY0" fmla="*/ 150018 h 150018"/>
                    <a:gd name="connsiteX1" fmla="*/ 0 w 216694"/>
                    <a:gd name="connsiteY1" fmla="*/ 59531 h 150018"/>
                    <a:gd name="connsiteX2" fmla="*/ 107156 w 216694"/>
                    <a:gd name="connsiteY2" fmla="*/ 0 h 150018"/>
                    <a:gd name="connsiteX3" fmla="*/ 216694 w 216694"/>
                    <a:gd name="connsiteY3" fmla="*/ 80962 h 150018"/>
                    <a:gd name="connsiteX4" fmla="*/ 164306 w 216694"/>
                    <a:gd name="connsiteY4" fmla="*/ 147637 h 150018"/>
                    <a:gd name="connsiteX0" fmla="*/ 45244 w 226219"/>
                    <a:gd name="connsiteY0" fmla="*/ 150018 h 150018"/>
                    <a:gd name="connsiteX1" fmla="*/ 0 w 226219"/>
                    <a:gd name="connsiteY1" fmla="*/ 59531 h 150018"/>
                    <a:gd name="connsiteX2" fmla="*/ 107156 w 226219"/>
                    <a:gd name="connsiteY2" fmla="*/ 0 h 150018"/>
                    <a:gd name="connsiteX3" fmla="*/ 226219 w 226219"/>
                    <a:gd name="connsiteY3" fmla="*/ 83343 h 150018"/>
                    <a:gd name="connsiteX4" fmla="*/ 164306 w 226219"/>
                    <a:gd name="connsiteY4" fmla="*/ 147637 h 150018"/>
                    <a:gd name="connsiteX0" fmla="*/ 54769 w 235744"/>
                    <a:gd name="connsiteY0" fmla="*/ 150018 h 150018"/>
                    <a:gd name="connsiteX1" fmla="*/ 0 w 235744"/>
                    <a:gd name="connsiteY1" fmla="*/ 83343 h 150018"/>
                    <a:gd name="connsiteX2" fmla="*/ 116681 w 235744"/>
                    <a:gd name="connsiteY2" fmla="*/ 0 h 150018"/>
                    <a:gd name="connsiteX3" fmla="*/ 235744 w 235744"/>
                    <a:gd name="connsiteY3" fmla="*/ 83343 h 150018"/>
                    <a:gd name="connsiteX4" fmla="*/ 173831 w 235744"/>
                    <a:gd name="connsiteY4" fmla="*/ 147637 h 150018"/>
                    <a:gd name="connsiteX0" fmla="*/ 54769 w 235744"/>
                    <a:gd name="connsiteY0" fmla="*/ 150018 h 157162"/>
                    <a:gd name="connsiteX1" fmla="*/ 0 w 235744"/>
                    <a:gd name="connsiteY1" fmla="*/ 83343 h 157162"/>
                    <a:gd name="connsiteX2" fmla="*/ 116681 w 235744"/>
                    <a:gd name="connsiteY2" fmla="*/ 0 h 157162"/>
                    <a:gd name="connsiteX3" fmla="*/ 235744 w 235744"/>
                    <a:gd name="connsiteY3" fmla="*/ 83343 h 157162"/>
                    <a:gd name="connsiteX4" fmla="*/ 159544 w 235744"/>
                    <a:gd name="connsiteY4" fmla="*/ 157162 h 157162"/>
                    <a:gd name="connsiteX0" fmla="*/ 71438 w 235744"/>
                    <a:gd name="connsiteY0" fmla="*/ 157161 h 157162"/>
                    <a:gd name="connsiteX1" fmla="*/ 0 w 235744"/>
                    <a:gd name="connsiteY1" fmla="*/ 83343 h 157162"/>
                    <a:gd name="connsiteX2" fmla="*/ 116681 w 235744"/>
                    <a:gd name="connsiteY2" fmla="*/ 0 h 157162"/>
                    <a:gd name="connsiteX3" fmla="*/ 235744 w 235744"/>
                    <a:gd name="connsiteY3" fmla="*/ 83343 h 157162"/>
                    <a:gd name="connsiteX4" fmla="*/ 159544 w 235744"/>
                    <a:gd name="connsiteY4" fmla="*/ 157162 h 157162"/>
                    <a:gd name="connsiteX0" fmla="*/ 73820 w 235744"/>
                    <a:gd name="connsiteY0" fmla="*/ 157161 h 157162"/>
                    <a:gd name="connsiteX1" fmla="*/ 0 w 235744"/>
                    <a:gd name="connsiteY1" fmla="*/ 83343 h 157162"/>
                    <a:gd name="connsiteX2" fmla="*/ 116681 w 235744"/>
                    <a:gd name="connsiteY2" fmla="*/ 0 h 157162"/>
                    <a:gd name="connsiteX3" fmla="*/ 235744 w 235744"/>
                    <a:gd name="connsiteY3" fmla="*/ 83343 h 157162"/>
                    <a:gd name="connsiteX4" fmla="*/ 159544 w 235744"/>
                    <a:gd name="connsiteY4" fmla="*/ 157162 h 157162"/>
                    <a:gd name="connsiteX0" fmla="*/ 73820 w 195263"/>
                    <a:gd name="connsiteY0" fmla="*/ 157161 h 157162"/>
                    <a:gd name="connsiteX1" fmla="*/ 0 w 195263"/>
                    <a:gd name="connsiteY1" fmla="*/ 83343 h 157162"/>
                    <a:gd name="connsiteX2" fmla="*/ 116681 w 195263"/>
                    <a:gd name="connsiteY2" fmla="*/ 0 h 157162"/>
                    <a:gd name="connsiteX3" fmla="*/ 195263 w 195263"/>
                    <a:gd name="connsiteY3" fmla="*/ 78580 h 157162"/>
                    <a:gd name="connsiteX4" fmla="*/ 159544 w 195263"/>
                    <a:gd name="connsiteY4" fmla="*/ 157162 h 157162"/>
                    <a:gd name="connsiteX0" fmla="*/ 30958 w 152401"/>
                    <a:gd name="connsiteY0" fmla="*/ 157161 h 157162"/>
                    <a:gd name="connsiteX1" fmla="*/ 0 w 152401"/>
                    <a:gd name="connsiteY1" fmla="*/ 85724 h 157162"/>
                    <a:gd name="connsiteX2" fmla="*/ 73819 w 152401"/>
                    <a:gd name="connsiteY2" fmla="*/ 0 h 157162"/>
                    <a:gd name="connsiteX3" fmla="*/ 152401 w 152401"/>
                    <a:gd name="connsiteY3" fmla="*/ 78580 h 157162"/>
                    <a:gd name="connsiteX4" fmla="*/ 116682 w 152401"/>
                    <a:gd name="connsiteY4" fmla="*/ 157162 h 157162"/>
                    <a:gd name="connsiteX0" fmla="*/ 30958 w 152401"/>
                    <a:gd name="connsiteY0" fmla="*/ 154780 h 154781"/>
                    <a:gd name="connsiteX1" fmla="*/ 0 w 152401"/>
                    <a:gd name="connsiteY1" fmla="*/ 83343 h 154781"/>
                    <a:gd name="connsiteX2" fmla="*/ 76200 w 152401"/>
                    <a:gd name="connsiteY2" fmla="*/ 0 h 154781"/>
                    <a:gd name="connsiteX3" fmla="*/ 152401 w 152401"/>
                    <a:gd name="connsiteY3" fmla="*/ 76199 h 154781"/>
                    <a:gd name="connsiteX4" fmla="*/ 116682 w 152401"/>
                    <a:gd name="connsiteY4" fmla="*/ 154781 h 154781"/>
                    <a:gd name="connsiteX0" fmla="*/ 26195 w 147638"/>
                    <a:gd name="connsiteY0" fmla="*/ 154780 h 154781"/>
                    <a:gd name="connsiteX1" fmla="*/ 0 w 147638"/>
                    <a:gd name="connsiteY1" fmla="*/ 76199 h 154781"/>
                    <a:gd name="connsiteX2" fmla="*/ 71437 w 147638"/>
                    <a:gd name="connsiteY2" fmla="*/ 0 h 154781"/>
                    <a:gd name="connsiteX3" fmla="*/ 147638 w 147638"/>
                    <a:gd name="connsiteY3" fmla="*/ 76199 h 154781"/>
                    <a:gd name="connsiteX4" fmla="*/ 111919 w 147638"/>
                    <a:gd name="connsiteY4" fmla="*/ 154781 h 154781"/>
                    <a:gd name="connsiteX0" fmla="*/ 28576 w 150019"/>
                    <a:gd name="connsiteY0" fmla="*/ 154780 h 154781"/>
                    <a:gd name="connsiteX1" fmla="*/ 0 w 150019"/>
                    <a:gd name="connsiteY1" fmla="*/ 76199 h 154781"/>
                    <a:gd name="connsiteX2" fmla="*/ 73818 w 150019"/>
                    <a:gd name="connsiteY2" fmla="*/ 0 h 154781"/>
                    <a:gd name="connsiteX3" fmla="*/ 150019 w 150019"/>
                    <a:gd name="connsiteY3" fmla="*/ 76199 h 154781"/>
                    <a:gd name="connsiteX4" fmla="*/ 114300 w 150019"/>
                    <a:gd name="connsiteY4" fmla="*/ 154781 h 154781"/>
                    <a:gd name="connsiteX0" fmla="*/ 30957 w 152400"/>
                    <a:gd name="connsiteY0" fmla="*/ 154780 h 154781"/>
                    <a:gd name="connsiteX1" fmla="*/ 0 w 152400"/>
                    <a:gd name="connsiteY1" fmla="*/ 78580 h 154781"/>
                    <a:gd name="connsiteX2" fmla="*/ 76199 w 152400"/>
                    <a:gd name="connsiteY2" fmla="*/ 0 h 154781"/>
                    <a:gd name="connsiteX3" fmla="*/ 152400 w 152400"/>
                    <a:gd name="connsiteY3" fmla="*/ 76199 h 154781"/>
                    <a:gd name="connsiteX4" fmla="*/ 116681 w 152400"/>
                    <a:gd name="connsiteY4" fmla="*/ 154781 h 154781"/>
                    <a:gd name="connsiteX0" fmla="*/ 35719 w 157162"/>
                    <a:gd name="connsiteY0" fmla="*/ 154780 h 154781"/>
                    <a:gd name="connsiteX1" fmla="*/ 0 w 157162"/>
                    <a:gd name="connsiteY1" fmla="*/ 78580 h 154781"/>
                    <a:gd name="connsiteX2" fmla="*/ 80961 w 157162"/>
                    <a:gd name="connsiteY2" fmla="*/ 0 h 154781"/>
                    <a:gd name="connsiteX3" fmla="*/ 157162 w 157162"/>
                    <a:gd name="connsiteY3" fmla="*/ 76199 h 154781"/>
                    <a:gd name="connsiteX4" fmla="*/ 121443 w 157162"/>
                    <a:gd name="connsiteY4" fmla="*/ 154781 h 154781"/>
                    <a:gd name="connsiteX0" fmla="*/ 28576 w 150019"/>
                    <a:gd name="connsiteY0" fmla="*/ 154780 h 154781"/>
                    <a:gd name="connsiteX1" fmla="*/ 0 w 150019"/>
                    <a:gd name="connsiteY1" fmla="*/ 78580 h 154781"/>
                    <a:gd name="connsiteX2" fmla="*/ 73818 w 150019"/>
                    <a:gd name="connsiteY2" fmla="*/ 0 h 154781"/>
                    <a:gd name="connsiteX3" fmla="*/ 150019 w 150019"/>
                    <a:gd name="connsiteY3" fmla="*/ 76199 h 154781"/>
                    <a:gd name="connsiteX4" fmla="*/ 114300 w 150019"/>
                    <a:gd name="connsiteY4" fmla="*/ 154781 h 154781"/>
                    <a:gd name="connsiteX0" fmla="*/ 28576 w 150019"/>
                    <a:gd name="connsiteY0" fmla="*/ 154780 h 154781"/>
                    <a:gd name="connsiteX1" fmla="*/ 0 w 150019"/>
                    <a:gd name="connsiteY1" fmla="*/ 80962 h 154781"/>
                    <a:gd name="connsiteX2" fmla="*/ 73818 w 150019"/>
                    <a:gd name="connsiteY2" fmla="*/ 0 h 154781"/>
                    <a:gd name="connsiteX3" fmla="*/ 150019 w 150019"/>
                    <a:gd name="connsiteY3" fmla="*/ 76199 h 154781"/>
                    <a:gd name="connsiteX4" fmla="*/ 114300 w 150019"/>
                    <a:gd name="connsiteY4" fmla="*/ 154781 h 154781"/>
                    <a:gd name="connsiteX0" fmla="*/ 28576 w 150019"/>
                    <a:gd name="connsiteY0" fmla="*/ 154780 h 154781"/>
                    <a:gd name="connsiteX1" fmla="*/ 0 w 150019"/>
                    <a:gd name="connsiteY1" fmla="*/ 73818 h 154781"/>
                    <a:gd name="connsiteX2" fmla="*/ 73818 w 150019"/>
                    <a:gd name="connsiteY2" fmla="*/ 0 h 154781"/>
                    <a:gd name="connsiteX3" fmla="*/ 150019 w 150019"/>
                    <a:gd name="connsiteY3" fmla="*/ 76199 h 154781"/>
                    <a:gd name="connsiteX4" fmla="*/ 114300 w 150019"/>
                    <a:gd name="connsiteY4" fmla="*/ 154781 h 154781"/>
                    <a:gd name="connsiteX0" fmla="*/ 30958 w 152401"/>
                    <a:gd name="connsiteY0" fmla="*/ 154780 h 154781"/>
                    <a:gd name="connsiteX1" fmla="*/ 0 w 152401"/>
                    <a:gd name="connsiteY1" fmla="*/ 73818 h 154781"/>
                    <a:gd name="connsiteX2" fmla="*/ 76200 w 152401"/>
                    <a:gd name="connsiteY2" fmla="*/ 0 h 154781"/>
                    <a:gd name="connsiteX3" fmla="*/ 152401 w 152401"/>
                    <a:gd name="connsiteY3" fmla="*/ 76199 h 154781"/>
                    <a:gd name="connsiteX4" fmla="*/ 116682 w 152401"/>
                    <a:gd name="connsiteY4" fmla="*/ 154781 h 154781"/>
                    <a:gd name="connsiteX0" fmla="*/ 30958 w 152401"/>
                    <a:gd name="connsiteY0" fmla="*/ 154780 h 154781"/>
                    <a:gd name="connsiteX1" fmla="*/ 0 w 152401"/>
                    <a:gd name="connsiteY1" fmla="*/ 73818 h 154781"/>
                    <a:gd name="connsiteX2" fmla="*/ 76200 w 152401"/>
                    <a:gd name="connsiteY2" fmla="*/ 0 h 154781"/>
                    <a:gd name="connsiteX3" fmla="*/ 152401 w 152401"/>
                    <a:gd name="connsiteY3" fmla="*/ 76199 h 154781"/>
                    <a:gd name="connsiteX4" fmla="*/ 116682 w 152401"/>
                    <a:gd name="connsiteY4" fmla="*/ 154781 h 154781"/>
                    <a:gd name="connsiteX0" fmla="*/ 33339 w 154782"/>
                    <a:gd name="connsiteY0" fmla="*/ 154780 h 154781"/>
                    <a:gd name="connsiteX1" fmla="*/ 0 w 154782"/>
                    <a:gd name="connsiteY1" fmla="*/ 78580 h 154781"/>
                    <a:gd name="connsiteX2" fmla="*/ 78581 w 154782"/>
                    <a:gd name="connsiteY2" fmla="*/ 0 h 154781"/>
                    <a:gd name="connsiteX3" fmla="*/ 154782 w 154782"/>
                    <a:gd name="connsiteY3" fmla="*/ 76199 h 154781"/>
                    <a:gd name="connsiteX4" fmla="*/ 119063 w 154782"/>
                    <a:gd name="connsiteY4" fmla="*/ 154781 h 154781"/>
                    <a:gd name="connsiteX0" fmla="*/ 28576 w 150019"/>
                    <a:gd name="connsiteY0" fmla="*/ 154780 h 154781"/>
                    <a:gd name="connsiteX1" fmla="*/ 0 w 150019"/>
                    <a:gd name="connsiteY1" fmla="*/ 76199 h 154781"/>
                    <a:gd name="connsiteX2" fmla="*/ 73818 w 150019"/>
                    <a:gd name="connsiteY2" fmla="*/ 0 h 154781"/>
                    <a:gd name="connsiteX3" fmla="*/ 150019 w 150019"/>
                    <a:gd name="connsiteY3" fmla="*/ 76199 h 154781"/>
                    <a:gd name="connsiteX4" fmla="*/ 114300 w 150019"/>
                    <a:gd name="connsiteY4" fmla="*/ 154781 h 154781"/>
                    <a:gd name="connsiteX0" fmla="*/ 30958 w 152401"/>
                    <a:gd name="connsiteY0" fmla="*/ 154780 h 154781"/>
                    <a:gd name="connsiteX1" fmla="*/ 0 w 152401"/>
                    <a:gd name="connsiteY1" fmla="*/ 73818 h 154781"/>
                    <a:gd name="connsiteX2" fmla="*/ 76200 w 152401"/>
                    <a:gd name="connsiteY2" fmla="*/ 0 h 154781"/>
                    <a:gd name="connsiteX3" fmla="*/ 152401 w 152401"/>
                    <a:gd name="connsiteY3" fmla="*/ 76199 h 154781"/>
                    <a:gd name="connsiteX4" fmla="*/ 116682 w 152401"/>
                    <a:gd name="connsiteY4" fmla="*/ 154781 h 154781"/>
                    <a:gd name="connsiteX0" fmla="*/ 30958 w 152401"/>
                    <a:gd name="connsiteY0" fmla="*/ 154780 h 154781"/>
                    <a:gd name="connsiteX1" fmla="*/ 0 w 152401"/>
                    <a:gd name="connsiteY1" fmla="*/ 76199 h 154781"/>
                    <a:gd name="connsiteX2" fmla="*/ 76200 w 152401"/>
                    <a:gd name="connsiteY2" fmla="*/ 0 h 154781"/>
                    <a:gd name="connsiteX3" fmla="*/ 152401 w 152401"/>
                    <a:gd name="connsiteY3" fmla="*/ 76199 h 154781"/>
                    <a:gd name="connsiteX4" fmla="*/ 116682 w 152401"/>
                    <a:gd name="connsiteY4" fmla="*/ 154781 h 154781"/>
                    <a:gd name="connsiteX0" fmla="*/ 35721 w 152401"/>
                    <a:gd name="connsiteY0" fmla="*/ 150017 h 154781"/>
                    <a:gd name="connsiteX1" fmla="*/ 0 w 152401"/>
                    <a:gd name="connsiteY1" fmla="*/ 76199 h 154781"/>
                    <a:gd name="connsiteX2" fmla="*/ 76200 w 152401"/>
                    <a:gd name="connsiteY2" fmla="*/ 0 h 154781"/>
                    <a:gd name="connsiteX3" fmla="*/ 152401 w 152401"/>
                    <a:gd name="connsiteY3" fmla="*/ 76199 h 154781"/>
                    <a:gd name="connsiteX4" fmla="*/ 116682 w 152401"/>
                    <a:gd name="connsiteY4" fmla="*/ 154781 h 154781"/>
                    <a:gd name="connsiteX0" fmla="*/ 35721 w 152401"/>
                    <a:gd name="connsiteY0" fmla="*/ 150017 h 154781"/>
                    <a:gd name="connsiteX1" fmla="*/ 0 w 152401"/>
                    <a:gd name="connsiteY1" fmla="*/ 76199 h 154781"/>
                    <a:gd name="connsiteX2" fmla="*/ 76200 w 152401"/>
                    <a:gd name="connsiteY2" fmla="*/ 0 h 154781"/>
                    <a:gd name="connsiteX3" fmla="*/ 152401 w 152401"/>
                    <a:gd name="connsiteY3" fmla="*/ 76199 h 154781"/>
                    <a:gd name="connsiteX4" fmla="*/ 123826 w 152401"/>
                    <a:gd name="connsiteY4" fmla="*/ 154781 h 154781"/>
                    <a:gd name="connsiteX0" fmla="*/ 35721 w 152401"/>
                    <a:gd name="connsiteY0" fmla="*/ 150017 h 152400"/>
                    <a:gd name="connsiteX1" fmla="*/ 0 w 152401"/>
                    <a:gd name="connsiteY1" fmla="*/ 76199 h 152400"/>
                    <a:gd name="connsiteX2" fmla="*/ 76200 w 152401"/>
                    <a:gd name="connsiteY2" fmla="*/ 0 h 152400"/>
                    <a:gd name="connsiteX3" fmla="*/ 152401 w 152401"/>
                    <a:gd name="connsiteY3" fmla="*/ 76199 h 152400"/>
                    <a:gd name="connsiteX4" fmla="*/ 121445 w 152401"/>
                    <a:gd name="connsiteY4" fmla="*/ 152400 h 152400"/>
                    <a:gd name="connsiteX0" fmla="*/ 35721 w 152401"/>
                    <a:gd name="connsiteY0" fmla="*/ 150017 h 150017"/>
                    <a:gd name="connsiteX1" fmla="*/ 0 w 152401"/>
                    <a:gd name="connsiteY1" fmla="*/ 76199 h 150017"/>
                    <a:gd name="connsiteX2" fmla="*/ 76200 w 152401"/>
                    <a:gd name="connsiteY2" fmla="*/ 0 h 150017"/>
                    <a:gd name="connsiteX3" fmla="*/ 152401 w 152401"/>
                    <a:gd name="connsiteY3" fmla="*/ 76199 h 150017"/>
                    <a:gd name="connsiteX4" fmla="*/ 119064 w 152401"/>
                    <a:gd name="connsiteY4" fmla="*/ 147638 h 150017"/>
                    <a:gd name="connsiteX0" fmla="*/ 35721 w 152401"/>
                    <a:gd name="connsiteY0" fmla="*/ 150017 h 150020"/>
                    <a:gd name="connsiteX1" fmla="*/ 0 w 152401"/>
                    <a:gd name="connsiteY1" fmla="*/ 76199 h 150020"/>
                    <a:gd name="connsiteX2" fmla="*/ 76200 w 152401"/>
                    <a:gd name="connsiteY2" fmla="*/ 0 h 150020"/>
                    <a:gd name="connsiteX3" fmla="*/ 152401 w 152401"/>
                    <a:gd name="connsiteY3" fmla="*/ 76199 h 150020"/>
                    <a:gd name="connsiteX4" fmla="*/ 116682 w 152401"/>
                    <a:gd name="connsiteY4" fmla="*/ 150020 h 150020"/>
                    <a:gd name="connsiteX0" fmla="*/ 35721 w 152401"/>
                    <a:gd name="connsiteY0" fmla="*/ 150017 h 150020"/>
                    <a:gd name="connsiteX1" fmla="*/ 0 w 152401"/>
                    <a:gd name="connsiteY1" fmla="*/ 76199 h 150020"/>
                    <a:gd name="connsiteX2" fmla="*/ 76200 w 152401"/>
                    <a:gd name="connsiteY2" fmla="*/ 0 h 150020"/>
                    <a:gd name="connsiteX3" fmla="*/ 152401 w 152401"/>
                    <a:gd name="connsiteY3" fmla="*/ 76199 h 150020"/>
                    <a:gd name="connsiteX4" fmla="*/ 116682 w 152401"/>
                    <a:gd name="connsiteY4" fmla="*/ 150020 h 150020"/>
                    <a:gd name="connsiteX0" fmla="*/ 35721 w 152401"/>
                    <a:gd name="connsiteY0" fmla="*/ 150017 h 150020"/>
                    <a:gd name="connsiteX1" fmla="*/ 0 w 152401"/>
                    <a:gd name="connsiteY1" fmla="*/ 76199 h 150020"/>
                    <a:gd name="connsiteX2" fmla="*/ 76200 w 152401"/>
                    <a:gd name="connsiteY2" fmla="*/ 0 h 150020"/>
                    <a:gd name="connsiteX3" fmla="*/ 152401 w 152401"/>
                    <a:gd name="connsiteY3" fmla="*/ 76199 h 150020"/>
                    <a:gd name="connsiteX4" fmla="*/ 116682 w 152401"/>
                    <a:gd name="connsiteY4" fmla="*/ 150020 h 150020"/>
                    <a:gd name="connsiteX0" fmla="*/ 35721 w 152401"/>
                    <a:gd name="connsiteY0" fmla="*/ 150017 h 150020"/>
                    <a:gd name="connsiteX1" fmla="*/ 0 w 152401"/>
                    <a:gd name="connsiteY1" fmla="*/ 76199 h 150020"/>
                    <a:gd name="connsiteX2" fmla="*/ 76200 w 152401"/>
                    <a:gd name="connsiteY2" fmla="*/ 0 h 150020"/>
                    <a:gd name="connsiteX3" fmla="*/ 152401 w 152401"/>
                    <a:gd name="connsiteY3" fmla="*/ 76199 h 150020"/>
                    <a:gd name="connsiteX4" fmla="*/ 116682 w 152401"/>
                    <a:gd name="connsiteY4" fmla="*/ 150020 h 150020"/>
                    <a:gd name="connsiteX0" fmla="*/ 35721 w 152401"/>
                    <a:gd name="connsiteY0" fmla="*/ 150017 h 150020"/>
                    <a:gd name="connsiteX1" fmla="*/ 0 w 152401"/>
                    <a:gd name="connsiteY1" fmla="*/ 76199 h 150020"/>
                    <a:gd name="connsiteX2" fmla="*/ 76200 w 152401"/>
                    <a:gd name="connsiteY2" fmla="*/ 0 h 150020"/>
                    <a:gd name="connsiteX3" fmla="*/ 152401 w 152401"/>
                    <a:gd name="connsiteY3" fmla="*/ 76199 h 150020"/>
                    <a:gd name="connsiteX4" fmla="*/ 116682 w 152401"/>
                    <a:gd name="connsiteY4" fmla="*/ 150020 h 150020"/>
                    <a:gd name="connsiteX0" fmla="*/ 35721 w 153268"/>
                    <a:gd name="connsiteY0" fmla="*/ 150017 h 150020"/>
                    <a:gd name="connsiteX1" fmla="*/ 0 w 153268"/>
                    <a:gd name="connsiteY1" fmla="*/ 76199 h 150020"/>
                    <a:gd name="connsiteX2" fmla="*/ 76200 w 153268"/>
                    <a:gd name="connsiteY2" fmla="*/ 0 h 150020"/>
                    <a:gd name="connsiteX3" fmla="*/ 152401 w 153268"/>
                    <a:gd name="connsiteY3" fmla="*/ 76199 h 150020"/>
                    <a:gd name="connsiteX4" fmla="*/ 116682 w 153268"/>
                    <a:gd name="connsiteY4" fmla="*/ 150020 h 150020"/>
                    <a:gd name="connsiteX0" fmla="*/ 35721 w 153268"/>
                    <a:gd name="connsiteY0" fmla="*/ 150017 h 150020"/>
                    <a:gd name="connsiteX1" fmla="*/ 0 w 153268"/>
                    <a:gd name="connsiteY1" fmla="*/ 76199 h 150020"/>
                    <a:gd name="connsiteX2" fmla="*/ 76200 w 153268"/>
                    <a:gd name="connsiteY2" fmla="*/ 0 h 150020"/>
                    <a:gd name="connsiteX3" fmla="*/ 152401 w 153268"/>
                    <a:gd name="connsiteY3" fmla="*/ 76199 h 150020"/>
                    <a:gd name="connsiteX4" fmla="*/ 116682 w 153268"/>
                    <a:gd name="connsiteY4" fmla="*/ 150020 h 150020"/>
                    <a:gd name="connsiteX0" fmla="*/ 35721 w 153268"/>
                    <a:gd name="connsiteY0" fmla="*/ 150017 h 150020"/>
                    <a:gd name="connsiteX1" fmla="*/ 0 w 153268"/>
                    <a:gd name="connsiteY1" fmla="*/ 76199 h 150020"/>
                    <a:gd name="connsiteX2" fmla="*/ 76200 w 153268"/>
                    <a:gd name="connsiteY2" fmla="*/ 0 h 150020"/>
                    <a:gd name="connsiteX3" fmla="*/ 152401 w 153268"/>
                    <a:gd name="connsiteY3" fmla="*/ 76199 h 150020"/>
                    <a:gd name="connsiteX4" fmla="*/ 116682 w 153268"/>
                    <a:gd name="connsiteY4" fmla="*/ 150020 h 150020"/>
                    <a:gd name="connsiteX0" fmla="*/ 35721 w 153268"/>
                    <a:gd name="connsiteY0" fmla="*/ 150017 h 150020"/>
                    <a:gd name="connsiteX1" fmla="*/ 0 w 153268"/>
                    <a:gd name="connsiteY1" fmla="*/ 76199 h 150020"/>
                    <a:gd name="connsiteX2" fmla="*/ 76200 w 153268"/>
                    <a:gd name="connsiteY2" fmla="*/ 0 h 150020"/>
                    <a:gd name="connsiteX3" fmla="*/ 152401 w 153268"/>
                    <a:gd name="connsiteY3" fmla="*/ 76199 h 150020"/>
                    <a:gd name="connsiteX4" fmla="*/ 116682 w 153268"/>
                    <a:gd name="connsiteY4" fmla="*/ 150020 h 150020"/>
                    <a:gd name="connsiteX0" fmla="*/ 35721 w 153268"/>
                    <a:gd name="connsiteY0" fmla="*/ 150017 h 150020"/>
                    <a:gd name="connsiteX1" fmla="*/ 0 w 153268"/>
                    <a:gd name="connsiteY1" fmla="*/ 76199 h 150020"/>
                    <a:gd name="connsiteX2" fmla="*/ 76200 w 153268"/>
                    <a:gd name="connsiteY2" fmla="*/ 0 h 150020"/>
                    <a:gd name="connsiteX3" fmla="*/ 152401 w 153268"/>
                    <a:gd name="connsiteY3" fmla="*/ 76199 h 150020"/>
                    <a:gd name="connsiteX4" fmla="*/ 116682 w 153268"/>
                    <a:gd name="connsiteY4" fmla="*/ 150020 h 150020"/>
                    <a:gd name="connsiteX0" fmla="*/ 35721 w 153268"/>
                    <a:gd name="connsiteY0" fmla="*/ 150017 h 150020"/>
                    <a:gd name="connsiteX1" fmla="*/ 0 w 153268"/>
                    <a:gd name="connsiteY1" fmla="*/ 76199 h 150020"/>
                    <a:gd name="connsiteX2" fmla="*/ 76200 w 153268"/>
                    <a:gd name="connsiteY2" fmla="*/ 0 h 150020"/>
                    <a:gd name="connsiteX3" fmla="*/ 152401 w 153268"/>
                    <a:gd name="connsiteY3" fmla="*/ 76199 h 150020"/>
                    <a:gd name="connsiteX4" fmla="*/ 116682 w 153268"/>
                    <a:gd name="connsiteY4" fmla="*/ 150020 h 150020"/>
                    <a:gd name="connsiteX0" fmla="*/ 0 w 117547"/>
                    <a:gd name="connsiteY0" fmla="*/ 150017 h 150020"/>
                    <a:gd name="connsiteX1" fmla="*/ 40479 w 117547"/>
                    <a:gd name="connsiteY1" fmla="*/ 0 h 150020"/>
                    <a:gd name="connsiteX2" fmla="*/ 116680 w 117547"/>
                    <a:gd name="connsiteY2" fmla="*/ 76199 h 150020"/>
                    <a:gd name="connsiteX3" fmla="*/ 80961 w 117547"/>
                    <a:gd name="connsiteY3" fmla="*/ 150020 h 150020"/>
                    <a:gd name="connsiteX0" fmla="*/ 0 w 77068"/>
                    <a:gd name="connsiteY0" fmla="*/ 0 h 150020"/>
                    <a:gd name="connsiteX1" fmla="*/ 76201 w 77068"/>
                    <a:gd name="connsiteY1" fmla="*/ 76199 h 150020"/>
                    <a:gd name="connsiteX2" fmla="*/ 40482 w 77068"/>
                    <a:gd name="connsiteY2" fmla="*/ 150020 h 15002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77068" h="150020">
                      <a:moveTo>
                        <a:pt x="0" y="0"/>
                      </a:moveTo>
                      <a:cubicBezTo>
                        <a:pt x="77787" y="1588"/>
                        <a:pt x="79376" y="29368"/>
                        <a:pt x="76201" y="76199"/>
                      </a:cubicBezTo>
                      <a:cubicBezTo>
                        <a:pt x="71439" y="131762"/>
                        <a:pt x="52388" y="125413"/>
                        <a:pt x="40482" y="150020"/>
                      </a:cubicBezTo>
                    </a:path>
                  </a:pathLst>
                </a:custGeom>
                <a:noFill/>
                <a:ln w="25400">
                  <a:solidFill>
                    <a:srgbClr val="6969B6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CA" dirty="0"/>
                </a:p>
              </p:txBody>
            </p:sp>
            <p:sp>
              <p:nvSpPr>
                <p:cNvPr id="31" name="Freeform 30"/>
                <p:cNvSpPr/>
                <p:nvPr/>
              </p:nvSpPr>
              <p:spPr>
                <a:xfrm flipH="1">
                  <a:off x="534893" y="1981085"/>
                  <a:ext cx="77068" cy="150020"/>
                </a:xfrm>
                <a:custGeom>
                  <a:avLst/>
                  <a:gdLst>
                    <a:gd name="connsiteX0" fmla="*/ 0 w 295275"/>
                    <a:gd name="connsiteY0" fmla="*/ 152400 h 152400"/>
                    <a:gd name="connsiteX1" fmla="*/ 0 w 295275"/>
                    <a:gd name="connsiteY1" fmla="*/ 152400 h 152400"/>
                    <a:gd name="connsiteX2" fmla="*/ 66675 w 295275"/>
                    <a:gd name="connsiteY2" fmla="*/ 123825 h 152400"/>
                    <a:gd name="connsiteX3" fmla="*/ 38100 w 295275"/>
                    <a:gd name="connsiteY3" fmla="*/ 47625 h 152400"/>
                    <a:gd name="connsiteX4" fmla="*/ 142875 w 295275"/>
                    <a:gd name="connsiteY4" fmla="*/ 0 h 152400"/>
                    <a:gd name="connsiteX5" fmla="*/ 238125 w 295275"/>
                    <a:gd name="connsiteY5" fmla="*/ 47625 h 152400"/>
                    <a:gd name="connsiteX6" fmla="*/ 209550 w 295275"/>
                    <a:gd name="connsiteY6" fmla="*/ 133350 h 152400"/>
                    <a:gd name="connsiteX7" fmla="*/ 295275 w 295275"/>
                    <a:gd name="connsiteY7" fmla="*/ 152400 h 152400"/>
                    <a:gd name="connsiteX0" fmla="*/ 0 w 277485"/>
                    <a:gd name="connsiteY0" fmla="*/ 152400 h 163073"/>
                    <a:gd name="connsiteX1" fmla="*/ 0 w 277485"/>
                    <a:gd name="connsiteY1" fmla="*/ 152400 h 163073"/>
                    <a:gd name="connsiteX2" fmla="*/ 66675 w 277485"/>
                    <a:gd name="connsiteY2" fmla="*/ 123825 h 163073"/>
                    <a:gd name="connsiteX3" fmla="*/ 38100 w 277485"/>
                    <a:gd name="connsiteY3" fmla="*/ 47625 h 163073"/>
                    <a:gd name="connsiteX4" fmla="*/ 142875 w 277485"/>
                    <a:gd name="connsiteY4" fmla="*/ 0 h 163073"/>
                    <a:gd name="connsiteX5" fmla="*/ 238125 w 277485"/>
                    <a:gd name="connsiteY5" fmla="*/ 47625 h 163073"/>
                    <a:gd name="connsiteX6" fmla="*/ 209550 w 277485"/>
                    <a:gd name="connsiteY6" fmla="*/ 133350 h 163073"/>
                    <a:gd name="connsiteX7" fmla="*/ 277485 w 277485"/>
                    <a:gd name="connsiteY7" fmla="*/ 163073 h 163073"/>
                    <a:gd name="connsiteX0" fmla="*/ 0 w 277485"/>
                    <a:gd name="connsiteY0" fmla="*/ 152400 h 163073"/>
                    <a:gd name="connsiteX1" fmla="*/ 21348 w 277485"/>
                    <a:gd name="connsiteY1" fmla="*/ 141726 h 163073"/>
                    <a:gd name="connsiteX2" fmla="*/ 66675 w 277485"/>
                    <a:gd name="connsiteY2" fmla="*/ 123825 h 163073"/>
                    <a:gd name="connsiteX3" fmla="*/ 38100 w 277485"/>
                    <a:gd name="connsiteY3" fmla="*/ 47625 h 163073"/>
                    <a:gd name="connsiteX4" fmla="*/ 142875 w 277485"/>
                    <a:gd name="connsiteY4" fmla="*/ 0 h 163073"/>
                    <a:gd name="connsiteX5" fmla="*/ 238125 w 277485"/>
                    <a:gd name="connsiteY5" fmla="*/ 47625 h 163073"/>
                    <a:gd name="connsiteX6" fmla="*/ 209550 w 277485"/>
                    <a:gd name="connsiteY6" fmla="*/ 133350 h 163073"/>
                    <a:gd name="connsiteX7" fmla="*/ 277485 w 277485"/>
                    <a:gd name="connsiteY7" fmla="*/ 163073 h 163073"/>
                    <a:gd name="connsiteX0" fmla="*/ 35654 w 256212"/>
                    <a:gd name="connsiteY0" fmla="*/ 163073 h 163073"/>
                    <a:gd name="connsiteX1" fmla="*/ 75 w 256212"/>
                    <a:gd name="connsiteY1" fmla="*/ 141726 h 163073"/>
                    <a:gd name="connsiteX2" fmla="*/ 45402 w 256212"/>
                    <a:gd name="connsiteY2" fmla="*/ 123825 h 163073"/>
                    <a:gd name="connsiteX3" fmla="*/ 16827 w 256212"/>
                    <a:gd name="connsiteY3" fmla="*/ 47625 h 163073"/>
                    <a:gd name="connsiteX4" fmla="*/ 121602 w 256212"/>
                    <a:gd name="connsiteY4" fmla="*/ 0 h 163073"/>
                    <a:gd name="connsiteX5" fmla="*/ 216852 w 256212"/>
                    <a:gd name="connsiteY5" fmla="*/ 47625 h 163073"/>
                    <a:gd name="connsiteX6" fmla="*/ 188277 w 256212"/>
                    <a:gd name="connsiteY6" fmla="*/ 133350 h 163073"/>
                    <a:gd name="connsiteX7" fmla="*/ 256212 w 256212"/>
                    <a:gd name="connsiteY7" fmla="*/ 163073 h 163073"/>
                    <a:gd name="connsiteX0" fmla="*/ 0 w 256137"/>
                    <a:gd name="connsiteY0" fmla="*/ 141726 h 163073"/>
                    <a:gd name="connsiteX1" fmla="*/ 45327 w 256137"/>
                    <a:gd name="connsiteY1" fmla="*/ 123825 h 163073"/>
                    <a:gd name="connsiteX2" fmla="*/ 16752 w 256137"/>
                    <a:gd name="connsiteY2" fmla="*/ 47625 h 163073"/>
                    <a:gd name="connsiteX3" fmla="*/ 121527 w 256137"/>
                    <a:gd name="connsiteY3" fmla="*/ 0 h 163073"/>
                    <a:gd name="connsiteX4" fmla="*/ 216777 w 256137"/>
                    <a:gd name="connsiteY4" fmla="*/ 47625 h 163073"/>
                    <a:gd name="connsiteX5" fmla="*/ 188202 w 256137"/>
                    <a:gd name="connsiteY5" fmla="*/ 133350 h 163073"/>
                    <a:gd name="connsiteX6" fmla="*/ 256137 w 256137"/>
                    <a:gd name="connsiteY6" fmla="*/ 163073 h 163073"/>
                    <a:gd name="connsiteX0" fmla="*/ 8153 w 239385"/>
                    <a:gd name="connsiteY0" fmla="*/ 152400 h 163073"/>
                    <a:gd name="connsiteX1" fmla="*/ 28575 w 239385"/>
                    <a:gd name="connsiteY1" fmla="*/ 123825 h 163073"/>
                    <a:gd name="connsiteX2" fmla="*/ 0 w 239385"/>
                    <a:gd name="connsiteY2" fmla="*/ 47625 h 163073"/>
                    <a:gd name="connsiteX3" fmla="*/ 104775 w 239385"/>
                    <a:gd name="connsiteY3" fmla="*/ 0 h 163073"/>
                    <a:gd name="connsiteX4" fmla="*/ 200025 w 239385"/>
                    <a:gd name="connsiteY4" fmla="*/ 47625 h 163073"/>
                    <a:gd name="connsiteX5" fmla="*/ 171450 w 239385"/>
                    <a:gd name="connsiteY5" fmla="*/ 133350 h 163073"/>
                    <a:gd name="connsiteX6" fmla="*/ 239385 w 239385"/>
                    <a:gd name="connsiteY6" fmla="*/ 163073 h 163073"/>
                    <a:gd name="connsiteX0" fmla="*/ 8153 w 239385"/>
                    <a:gd name="connsiteY0" fmla="*/ 152400 h 163073"/>
                    <a:gd name="connsiteX1" fmla="*/ 35719 w 239385"/>
                    <a:gd name="connsiteY1" fmla="*/ 138112 h 163073"/>
                    <a:gd name="connsiteX2" fmla="*/ 0 w 239385"/>
                    <a:gd name="connsiteY2" fmla="*/ 47625 h 163073"/>
                    <a:gd name="connsiteX3" fmla="*/ 104775 w 239385"/>
                    <a:gd name="connsiteY3" fmla="*/ 0 h 163073"/>
                    <a:gd name="connsiteX4" fmla="*/ 200025 w 239385"/>
                    <a:gd name="connsiteY4" fmla="*/ 47625 h 163073"/>
                    <a:gd name="connsiteX5" fmla="*/ 171450 w 239385"/>
                    <a:gd name="connsiteY5" fmla="*/ 133350 h 163073"/>
                    <a:gd name="connsiteX6" fmla="*/ 239385 w 239385"/>
                    <a:gd name="connsiteY6" fmla="*/ 163073 h 163073"/>
                    <a:gd name="connsiteX0" fmla="*/ 35719 w 239385"/>
                    <a:gd name="connsiteY0" fmla="*/ 138112 h 163073"/>
                    <a:gd name="connsiteX1" fmla="*/ 0 w 239385"/>
                    <a:gd name="connsiteY1" fmla="*/ 47625 h 163073"/>
                    <a:gd name="connsiteX2" fmla="*/ 104775 w 239385"/>
                    <a:gd name="connsiteY2" fmla="*/ 0 h 163073"/>
                    <a:gd name="connsiteX3" fmla="*/ 200025 w 239385"/>
                    <a:gd name="connsiteY3" fmla="*/ 47625 h 163073"/>
                    <a:gd name="connsiteX4" fmla="*/ 171450 w 239385"/>
                    <a:gd name="connsiteY4" fmla="*/ 133350 h 163073"/>
                    <a:gd name="connsiteX5" fmla="*/ 239385 w 239385"/>
                    <a:gd name="connsiteY5" fmla="*/ 163073 h 163073"/>
                    <a:gd name="connsiteX0" fmla="*/ 45244 w 239385"/>
                    <a:gd name="connsiteY0" fmla="*/ 138112 h 163073"/>
                    <a:gd name="connsiteX1" fmla="*/ 0 w 239385"/>
                    <a:gd name="connsiteY1" fmla="*/ 47625 h 163073"/>
                    <a:gd name="connsiteX2" fmla="*/ 104775 w 239385"/>
                    <a:gd name="connsiteY2" fmla="*/ 0 h 163073"/>
                    <a:gd name="connsiteX3" fmla="*/ 200025 w 239385"/>
                    <a:gd name="connsiteY3" fmla="*/ 47625 h 163073"/>
                    <a:gd name="connsiteX4" fmla="*/ 171450 w 239385"/>
                    <a:gd name="connsiteY4" fmla="*/ 133350 h 163073"/>
                    <a:gd name="connsiteX5" fmla="*/ 239385 w 239385"/>
                    <a:gd name="connsiteY5" fmla="*/ 163073 h 163073"/>
                    <a:gd name="connsiteX0" fmla="*/ 45244 w 200025"/>
                    <a:gd name="connsiteY0" fmla="*/ 138112 h 138112"/>
                    <a:gd name="connsiteX1" fmla="*/ 0 w 200025"/>
                    <a:gd name="connsiteY1" fmla="*/ 47625 h 138112"/>
                    <a:gd name="connsiteX2" fmla="*/ 104775 w 200025"/>
                    <a:gd name="connsiteY2" fmla="*/ 0 h 138112"/>
                    <a:gd name="connsiteX3" fmla="*/ 200025 w 200025"/>
                    <a:gd name="connsiteY3" fmla="*/ 47625 h 138112"/>
                    <a:gd name="connsiteX4" fmla="*/ 171450 w 200025"/>
                    <a:gd name="connsiteY4" fmla="*/ 133350 h 138112"/>
                    <a:gd name="connsiteX0" fmla="*/ 45244 w 200025"/>
                    <a:gd name="connsiteY0" fmla="*/ 138112 h 138112"/>
                    <a:gd name="connsiteX1" fmla="*/ 0 w 200025"/>
                    <a:gd name="connsiteY1" fmla="*/ 47625 h 138112"/>
                    <a:gd name="connsiteX2" fmla="*/ 104775 w 200025"/>
                    <a:gd name="connsiteY2" fmla="*/ 0 h 138112"/>
                    <a:gd name="connsiteX3" fmla="*/ 200025 w 200025"/>
                    <a:gd name="connsiteY3" fmla="*/ 47625 h 138112"/>
                    <a:gd name="connsiteX4" fmla="*/ 164306 w 200025"/>
                    <a:gd name="connsiteY4" fmla="*/ 135731 h 138112"/>
                    <a:gd name="connsiteX0" fmla="*/ 45244 w 200025"/>
                    <a:gd name="connsiteY0" fmla="*/ 150018 h 150018"/>
                    <a:gd name="connsiteX1" fmla="*/ 0 w 200025"/>
                    <a:gd name="connsiteY1" fmla="*/ 59531 h 150018"/>
                    <a:gd name="connsiteX2" fmla="*/ 107156 w 200025"/>
                    <a:gd name="connsiteY2" fmla="*/ 0 h 150018"/>
                    <a:gd name="connsiteX3" fmla="*/ 200025 w 200025"/>
                    <a:gd name="connsiteY3" fmla="*/ 59531 h 150018"/>
                    <a:gd name="connsiteX4" fmla="*/ 164306 w 200025"/>
                    <a:gd name="connsiteY4" fmla="*/ 147637 h 150018"/>
                    <a:gd name="connsiteX0" fmla="*/ 45244 w 216694"/>
                    <a:gd name="connsiteY0" fmla="*/ 150018 h 150018"/>
                    <a:gd name="connsiteX1" fmla="*/ 0 w 216694"/>
                    <a:gd name="connsiteY1" fmla="*/ 59531 h 150018"/>
                    <a:gd name="connsiteX2" fmla="*/ 107156 w 216694"/>
                    <a:gd name="connsiteY2" fmla="*/ 0 h 150018"/>
                    <a:gd name="connsiteX3" fmla="*/ 216694 w 216694"/>
                    <a:gd name="connsiteY3" fmla="*/ 80962 h 150018"/>
                    <a:gd name="connsiteX4" fmla="*/ 164306 w 216694"/>
                    <a:gd name="connsiteY4" fmla="*/ 147637 h 150018"/>
                    <a:gd name="connsiteX0" fmla="*/ 45244 w 226219"/>
                    <a:gd name="connsiteY0" fmla="*/ 150018 h 150018"/>
                    <a:gd name="connsiteX1" fmla="*/ 0 w 226219"/>
                    <a:gd name="connsiteY1" fmla="*/ 59531 h 150018"/>
                    <a:gd name="connsiteX2" fmla="*/ 107156 w 226219"/>
                    <a:gd name="connsiteY2" fmla="*/ 0 h 150018"/>
                    <a:gd name="connsiteX3" fmla="*/ 226219 w 226219"/>
                    <a:gd name="connsiteY3" fmla="*/ 83343 h 150018"/>
                    <a:gd name="connsiteX4" fmla="*/ 164306 w 226219"/>
                    <a:gd name="connsiteY4" fmla="*/ 147637 h 150018"/>
                    <a:gd name="connsiteX0" fmla="*/ 54769 w 235744"/>
                    <a:gd name="connsiteY0" fmla="*/ 150018 h 150018"/>
                    <a:gd name="connsiteX1" fmla="*/ 0 w 235744"/>
                    <a:gd name="connsiteY1" fmla="*/ 83343 h 150018"/>
                    <a:gd name="connsiteX2" fmla="*/ 116681 w 235744"/>
                    <a:gd name="connsiteY2" fmla="*/ 0 h 150018"/>
                    <a:gd name="connsiteX3" fmla="*/ 235744 w 235744"/>
                    <a:gd name="connsiteY3" fmla="*/ 83343 h 150018"/>
                    <a:gd name="connsiteX4" fmla="*/ 173831 w 235744"/>
                    <a:gd name="connsiteY4" fmla="*/ 147637 h 150018"/>
                    <a:gd name="connsiteX0" fmla="*/ 54769 w 235744"/>
                    <a:gd name="connsiteY0" fmla="*/ 150018 h 157162"/>
                    <a:gd name="connsiteX1" fmla="*/ 0 w 235744"/>
                    <a:gd name="connsiteY1" fmla="*/ 83343 h 157162"/>
                    <a:gd name="connsiteX2" fmla="*/ 116681 w 235744"/>
                    <a:gd name="connsiteY2" fmla="*/ 0 h 157162"/>
                    <a:gd name="connsiteX3" fmla="*/ 235744 w 235744"/>
                    <a:gd name="connsiteY3" fmla="*/ 83343 h 157162"/>
                    <a:gd name="connsiteX4" fmla="*/ 159544 w 235744"/>
                    <a:gd name="connsiteY4" fmla="*/ 157162 h 157162"/>
                    <a:gd name="connsiteX0" fmla="*/ 71438 w 235744"/>
                    <a:gd name="connsiteY0" fmla="*/ 157161 h 157162"/>
                    <a:gd name="connsiteX1" fmla="*/ 0 w 235744"/>
                    <a:gd name="connsiteY1" fmla="*/ 83343 h 157162"/>
                    <a:gd name="connsiteX2" fmla="*/ 116681 w 235744"/>
                    <a:gd name="connsiteY2" fmla="*/ 0 h 157162"/>
                    <a:gd name="connsiteX3" fmla="*/ 235744 w 235744"/>
                    <a:gd name="connsiteY3" fmla="*/ 83343 h 157162"/>
                    <a:gd name="connsiteX4" fmla="*/ 159544 w 235744"/>
                    <a:gd name="connsiteY4" fmla="*/ 157162 h 157162"/>
                    <a:gd name="connsiteX0" fmla="*/ 73820 w 235744"/>
                    <a:gd name="connsiteY0" fmla="*/ 157161 h 157162"/>
                    <a:gd name="connsiteX1" fmla="*/ 0 w 235744"/>
                    <a:gd name="connsiteY1" fmla="*/ 83343 h 157162"/>
                    <a:gd name="connsiteX2" fmla="*/ 116681 w 235744"/>
                    <a:gd name="connsiteY2" fmla="*/ 0 h 157162"/>
                    <a:gd name="connsiteX3" fmla="*/ 235744 w 235744"/>
                    <a:gd name="connsiteY3" fmla="*/ 83343 h 157162"/>
                    <a:gd name="connsiteX4" fmla="*/ 159544 w 235744"/>
                    <a:gd name="connsiteY4" fmla="*/ 157162 h 157162"/>
                    <a:gd name="connsiteX0" fmla="*/ 73820 w 195263"/>
                    <a:gd name="connsiteY0" fmla="*/ 157161 h 157162"/>
                    <a:gd name="connsiteX1" fmla="*/ 0 w 195263"/>
                    <a:gd name="connsiteY1" fmla="*/ 83343 h 157162"/>
                    <a:gd name="connsiteX2" fmla="*/ 116681 w 195263"/>
                    <a:gd name="connsiteY2" fmla="*/ 0 h 157162"/>
                    <a:gd name="connsiteX3" fmla="*/ 195263 w 195263"/>
                    <a:gd name="connsiteY3" fmla="*/ 78580 h 157162"/>
                    <a:gd name="connsiteX4" fmla="*/ 159544 w 195263"/>
                    <a:gd name="connsiteY4" fmla="*/ 157162 h 157162"/>
                    <a:gd name="connsiteX0" fmla="*/ 30958 w 152401"/>
                    <a:gd name="connsiteY0" fmla="*/ 157161 h 157162"/>
                    <a:gd name="connsiteX1" fmla="*/ 0 w 152401"/>
                    <a:gd name="connsiteY1" fmla="*/ 85724 h 157162"/>
                    <a:gd name="connsiteX2" fmla="*/ 73819 w 152401"/>
                    <a:gd name="connsiteY2" fmla="*/ 0 h 157162"/>
                    <a:gd name="connsiteX3" fmla="*/ 152401 w 152401"/>
                    <a:gd name="connsiteY3" fmla="*/ 78580 h 157162"/>
                    <a:gd name="connsiteX4" fmla="*/ 116682 w 152401"/>
                    <a:gd name="connsiteY4" fmla="*/ 157162 h 157162"/>
                    <a:gd name="connsiteX0" fmla="*/ 30958 w 152401"/>
                    <a:gd name="connsiteY0" fmla="*/ 154780 h 154781"/>
                    <a:gd name="connsiteX1" fmla="*/ 0 w 152401"/>
                    <a:gd name="connsiteY1" fmla="*/ 83343 h 154781"/>
                    <a:gd name="connsiteX2" fmla="*/ 76200 w 152401"/>
                    <a:gd name="connsiteY2" fmla="*/ 0 h 154781"/>
                    <a:gd name="connsiteX3" fmla="*/ 152401 w 152401"/>
                    <a:gd name="connsiteY3" fmla="*/ 76199 h 154781"/>
                    <a:gd name="connsiteX4" fmla="*/ 116682 w 152401"/>
                    <a:gd name="connsiteY4" fmla="*/ 154781 h 154781"/>
                    <a:gd name="connsiteX0" fmla="*/ 26195 w 147638"/>
                    <a:gd name="connsiteY0" fmla="*/ 154780 h 154781"/>
                    <a:gd name="connsiteX1" fmla="*/ 0 w 147638"/>
                    <a:gd name="connsiteY1" fmla="*/ 76199 h 154781"/>
                    <a:gd name="connsiteX2" fmla="*/ 71437 w 147638"/>
                    <a:gd name="connsiteY2" fmla="*/ 0 h 154781"/>
                    <a:gd name="connsiteX3" fmla="*/ 147638 w 147638"/>
                    <a:gd name="connsiteY3" fmla="*/ 76199 h 154781"/>
                    <a:gd name="connsiteX4" fmla="*/ 111919 w 147638"/>
                    <a:gd name="connsiteY4" fmla="*/ 154781 h 154781"/>
                    <a:gd name="connsiteX0" fmla="*/ 28576 w 150019"/>
                    <a:gd name="connsiteY0" fmla="*/ 154780 h 154781"/>
                    <a:gd name="connsiteX1" fmla="*/ 0 w 150019"/>
                    <a:gd name="connsiteY1" fmla="*/ 76199 h 154781"/>
                    <a:gd name="connsiteX2" fmla="*/ 73818 w 150019"/>
                    <a:gd name="connsiteY2" fmla="*/ 0 h 154781"/>
                    <a:gd name="connsiteX3" fmla="*/ 150019 w 150019"/>
                    <a:gd name="connsiteY3" fmla="*/ 76199 h 154781"/>
                    <a:gd name="connsiteX4" fmla="*/ 114300 w 150019"/>
                    <a:gd name="connsiteY4" fmla="*/ 154781 h 154781"/>
                    <a:gd name="connsiteX0" fmla="*/ 30957 w 152400"/>
                    <a:gd name="connsiteY0" fmla="*/ 154780 h 154781"/>
                    <a:gd name="connsiteX1" fmla="*/ 0 w 152400"/>
                    <a:gd name="connsiteY1" fmla="*/ 78580 h 154781"/>
                    <a:gd name="connsiteX2" fmla="*/ 76199 w 152400"/>
                    <a:gd name="connsiteY2" fmla="*/ 0 h 154781"/>
                    <a:gd name="connsiteX3" fmla="*/ 152400 w 152400"/>
                    <a:gd name="connsiteY3" fmla="*/ 76199 h 154781"/>
                    <a:gd name="connsiteX4" fmla="*/ 116681 w 152400"/>
                    <a:gd name="connsiteY4" fmla="*/ 154781 h 154781"/>
                    <a:gd name="connsiteX0" fmla="*/ 35719 w 157162"/>
                    <a:gd name="connsiteY0" fmla="*/ 154780 h 154781"/>
                    <a:gd name="connsiteX1" fmla="*/ 0 w 157162"/>
                    <a:gd name="connsiteY1" fmla="*/ 78580 h 154781"/>
                    <a:gd name="connsiteX2" fmla="*/ 80961 w 157162"/>
                    <a:gd name="connsiteY2" fmla="*/ 0 h 154781"/>
                    <a:gd name="connsiteX3" fmla="*/ 157162 w 157162"/>
                    <a:gd name="connsiteY3" fmla="*/ 76199 h 154781"/>
                    <a:gd name="connsiteX4" fmla="*/ 121443 w 157162"/>
                    <a:gd name="connsiteY4" fmla="*/ 154781 h 154781"/>
                    <a:gd name="connsiteX0" fmla="*/ 28576 w 150019"/>
                    <a:gd name="connsiteY0" fmla="*/ 154780 h 154781"/>
                    <a:gd name="connsiteX1" fmla="*/ 0 w 150019"/>
                    <a:gd name="connsiteY1" fmla="*/ 78580 h 154781"/>
                    <a:gd name="connsiteX2" fmla="*/ 73818 w 150019"/>
                    <a:gd name="connsiteY2" fmla="*/ 0 h 154781"/>
                    <a:gd name="connsiteX3" fmla="*/ 150019 w 150019"/>
                    <a:gd name="connsiteY3" fmla="*/ 76199 h 154781"/>
                    <a:gd name="connsiteX4" fmla="*/ 114300 w 150019"/>
                    <a:gd name="connsiteY4" fmla="*/ 154781 h 154781"/>
                    <a:gd name="connsiteX0" fmla="*/ 28576 w 150019"/>
                    <a:gd name="connsiteY0" fmla="*/ 154780 h 154781"/>
                    <a:gd name="connsiteX1" fmla="*/ 0 w 150019"/>
                    <a:gd name="connsiteY1" fmla="*/ 80962 h 154781"/>
                    <a:gd name="connsiteX2" fmla="*/ 73818 w 150019"/>
                    <a:gd name="connsiteY2" fmla="*/ 0 h 154781"/>
                    <a:gd name="connsiteX3" fmla="*/ 150019 w 150019"/>
                    <a:gd name="connsiteY3" fmla="*/ 76199 h 154781"/>
                    <a:gd name="connsiteX4" fmla="*/ 114300 w 150019"/>
                    <a:gd name="connsiteY4" fmla="*/ 154781 h 154781"/>
                    <a:gd name="connsiteX0" fmla="*/ 28576 w 150019"/>
                    <a:gd name="connsiteY0" fmla="*/ 154780 h 154781"/>
                    <a:gd name="connsiteX1" fmla="*/ 0 w 150019"/>
                    <a:gd name="connsiteY1" fmla="*/ 73818 h 154781"/>
                    <a:gd name="connsiteX2" fmla="*/ 73818 w 150019"/>
                    <a:gd name="connsiteY2" fmla="*/ 0 h 154781"/>
                    <a:gd name="connsiteX3" fmla="*/ 150019 w 150019"/>
                    <a:gd name="connsiteY3" fmla="*/ 76199 h 154781"/>
                    <a:gd name="connsiteX4" fmla="*/ 114300 w 150019"/>
                    <a:gd name="connsiteY4" fmla="*/ 154781 h 154781"/>
                    <a:gd name="connsiteX0" fmla="*/ 30958 w 152401"/>
                    <a:gd name="connsiteY0" fmla="*/ 154780 h 154781"/>
                    <a:gd name="connsiteX1" fmla="*/ 0 w 152401"/>
                    <a:gd name="connsiteY1" fmla="*/ 73818 h 154781"/>
                    <a:gd name="connsiteX2" fmla="*/ 76200 w 152401"/>
                    <a:gd name="connsiteY2" fmla="*/ 0 h 154781"/>
                    <a:gd name="connsiteX3" fmla="*/ 152401 w 152401"/>
                    <a:gd name="connsiteY3" fmla="*/ 76199 h 154781"/>
                    <a:gd name="connsiteX4" fmla="*/ 116682 w 152401"/>
                    <a:gd name="connsiteY4" fmla="*/ 154781 h 154781"/>
                    <a:gd name="connsiteX0" fmla="*/ 30958 w 152401"/>
                    <a:gd name="connsiteY0" fmla="*/ 154780 h 154781"/>
                    <a:gd name="connsiteX1" fmla="*/ 0 w 152401"/>
                    <a:gd name="connsiteY1" fmla="*/ 73818 h 154781"/>
                    <a:gd name="connsiteX2" fmla="*/ 76200 w 152401"/>
                    <a:gd name="connsiteY2" fmla="*/ 0 h 154781"/>
                    <a:gd name="connsiteX3" fmla="*/ 152401 w 152401"/>
                    <a:gd name="connsiteY3" fmla="*/ 76199 h 154781"/>
                    <a:gd name="connsiteX4" fmla="*/ 116682 w 152401"/>
                    <a:gd name="connsiteY4" fmla="*/ 154781 h 154781"/>
                    <a:gd name="connsiteX0" fmla="*/ 33339 w 154782"/>
                    <a:gd name="connsiteY0" fmla="*/ 154780 h 154781"/>
                    <a:gd name="connsiteX1" fmla="*/ 0 w 154782"/>
                    <a:gd name="connsiteY1" fmla="*/ 78580 h 154781"/>
                    <a:gd name="connsiteX2" fmla="*/ 78581 w 154782"/>
                    <a:gd name="connsiteY2" fmla="*/ 0 h 154781"/>
                    <a:gd name="connsiteX3" fmla="*/ 154782 w 154782"/>
                    <a:gd name="connsiteY3" fmla="*/ 76199 h 154781"/>
                    <a:gd name="connsiteX4" fmla="*/ 119063 w 154782"/>
                    <a:gd name="connsiteY4" fmla="*/ 154781 h 154781"/>
                    <a:gd name="connsiteX0" fmla="*/ 28576 w 150019"/>
                    <a:gd name="connsiteY0" fmla="*/ 154780 h 154781"/>
                    <a:gd name="connsiteX1" fmla="*/ 0 w 150019"/>
                    <a:gd name="connsiteY1" fmla="*/ 76199 h 154781"/>
                    <a:gd name="connsiteX2" fmla="*/ 73818 w 150019"/>
                    <a:gd name="connsiteY2" fmla="*/ 0 h 154781"/>
                    <a:gd name="connsiteX3" fmla="*/ 150019 w 150019"/>
                    <a:gd name="connsiteY3" fmla="*/ 76199 h 154781"/>
                    <a:gd name="connsiteX4" fmla="*/ 114300 w 150019"/>
                    <a:gd name="connsiteY4" fmla="*/ 154781 h 154781"/>
                    <a:gd name="connsiteX0" fmla="*/ 30958 w 152401"/>
                    <a:gd name="connsiteY0" fmla="*/ 154780 h 154781"/>
                    <a:gd name="connsiteX1" fmla="*/ 0 w 152401"/>
                    <a:gd name="connsiteY1" fmla="*/ 73818 h 154781"/>
                    <a:gd name="connsiteX2" fmla="*/ 76200 w 152401"/>
                    <a:gd name="connsiteY2" fmla="*/ 0 h 154781"/>
                    <a:gd name="connsiteX3" fmla="*/ 152401 w 152401"/>
                    <a:gd name="connsiteY3" fmla="*/ 76199 h 154781"/>
                    <a:gd name="connsiteX4" fmla="*/ 116682 w 152401"/>
                    <a:gd name="connsiteY4" fmla="*/ 154781 h 154781"/>
                    <a:gd name="connsiteX0" fmla="*/ 30958 w 152401"/>
                    <a:gd name="connsiteY0" fmla="*/ 154780 h 154781"/>
                    <a:gd name="connsiteX1" fmla="*/ 0 w 152401"/>
                    <a:gd name="connsiteY1" fmla="*/ 76199 h 154781"/>
                    <a:gd name="connsiteX2" fmla="*/ 76200 w 152401"/>
                    <a:gd name="connsiteY2" fmla="*/ 0 h 154781"/>
                    <a:gd name="connsiteX3" fmla="*/ 152401 w 152401"/>
                    <a:gd name="connsiteY3" fmla="*/ 76199 h 154781"/>
                    <a:gd name="connsiteX4" fmla="*/ 116682 w 152401"/>
                    <a:gd name="connsiteY4" fmla="*/ 154781 h 154781"/>
                    <a:gd name="connsiteX0" fmla="*/ 35721 w 152401"/>
                    <a:gd name="connsiteY0" fmla="*/ 150017 h 154781"/>
                    <a:gd name="connsiteX1" fmla="*/ 0 w 152401"/>
                    <a:gd name="connsiteY1" fmla="*/ 76199 h 154781"/>
                    <a:gd name="connsiteX2" fmla="*/ 76200 w 152401"/>
                    <a:gd name="connsiteY2" fmla="*/ 0 h 154781"/>
                    <a:gd name="connsiteX3" fmla="*/ 152401 w 152401"/>
                    <a:gd name="connsiteY3" fmla="*/ 76199 h 154781"/>
                    <a:gd name="connsiteX4" fmla="*/ 116682 w 152401"/>
                    <a:gd name="connsiteY4" fmla="*/ 154781 h 154781"/>
                    <a:gd name="connsiteX0" fmla="*/ 35721 w 152401"/>
                    <a:gd name="connsiteY0" fmla="*/ 150017 h 154781"/>
                    <a:gd name="connsiteX1" fmla="*/ 0 w 152401"/>
                    <a:gd name="connsiteY1" fmla="*/ 76199 h 154781"/>
                    <a:gd name="connsiteX2" fmla="*/ 76200 w 152401"/>
                    <a:gd name="connsiteY2" fmla="*/ 0 h 154781"/>
                    <a:gd name="connsiteX3" fmla="*/ 152401 w 152401"/>
                    <a:gd name="connsiteY3" fmla="*/ 76199 h 154781"/>
                    <a:gd name="connsiteX4" fmla="*/ 123826 w 152401"/>
                    <a:gd name="connsiteY4" fmla="*/ 154781 h 154781"/>
                    <a:gd name="connsiteX0" fmla="*/ 35721 w 152401"/>
                    <a:gd name="connsiteY0" fmla="*/ 150017 h 152400"/>
                    <a:gd name="connsiteX1" fmla="*/ 0 w 152401"/>
                    <a:gd name="connsiteY1" fmla="*/ 76199 h 152400"/>
                    <a:gd name="connsiteX2" fmla="*/ 76200 w 152401"/>
                    <a:gd name="connsiteY2" fmla="*/ 0 h 152400"/>
                    <a:gd name="connsiteX3" fmla="*/ 152401 w 152401"/>
                    <a:gd name="connsiteY3" fmla="*/ 76199 h 152400"/>
                    <a:gd name="connsiteX4" fmla="*/ 121445 w 152401"/>
                    <a:gd name="connsiteY4" fmla="*/ 152400 h 152400"/>
                    <a:gd name="connsiteX0" fmla="*/ 35721 w 152401"/>
                    <a:gd name="connsiteY0" fmla="*/ 150017 h 150017"/>
                    <a:gd name="connsiteX1" fmla="*/ 0 w 152401"/>
                    <a:gd name="connsiteY1" fmla="*/ 76199 h 150017"/>
                    <a:gd name="connsiteX2" fmla="*/ 76200 w 152401"/>
                    <a:gd name="connsiteY2" fmla="*/ 0 h 150017"/>
                    <a:gd name="connsiteX3" fmla="*/ 152401 w 152401"/>
                    <a:gd name="connsiteY3" fmla="*/ 76199 h 150017"/>
                    <a:gd name="connsiteX4" fmla="*/ 119064 w 152401"/>
                    <a:gd name="connsiteY4" fmla="*/ 147638 h 150017"/>
                    <a:gd name="connsiteX0" fmla="*/ 35721 w 152401"/>
                    <a:gd name="connsiteY0" fmla="*/ 150017 h 150020"/>
                    <a:gd name="connsiteX1" fmla="*/ 0 w 152401"/>
                    <a:gd name="connsiteY1" fmla="*/ 76199 h 150020"/>
                    <a:gd name="connsiteX2" fmla="*/ 76200 w 152401"/>
                    <a:gd name="connsiteY2" fmla="*/ 0 h 150020"/>
                    <a:gd name="connsiteX3" fmla="*/ 152401 w 152401"/>
                    <a:gd name="connsiteY3" fmla="*/ 76199 h 150020"/>
                    <a:gd name="connsiteX4" fmla="*/ 116682 w 152401"/>
                    <a:gd name="connsiteY4" fmla="*/ 150020 h 150020"/>
                    <a:gd name="connsiteX0" fmla="*/ 35721 w 152401"/>
                    <a:gd name="connsiteY0" fmla="*/ 150017 h 150020"/>
                    <a:gd name="connsiteX1" fmla="*/ 0 w 152401"/>
                    <a:gd name="connsiteY1" fmla="*/ 76199 h 150020"/>
                    <a:gd name="connsiteX2" fmla="*/ 76200 w 152401"/>
                    <a:gd name="connsiteY2" fmla="*/ 0 h 150020"/>
                    <a:gd name="connsiteX3" fmla="*/ 152401 w 152401"/>
                    <a:gd name="connsiteY3" fmla="*/ 76199 h 150020"/>
                    <a:gd name="connsiteX4" fmla="*/ 116682 w 152401"/>
                    <a:gd name="connsiteY4" fmla="*/ 150020 h 150020"/>
                    <a:gd name="connsiteX0" fmla="*/ 35721 w 152401"/>
                    <a:gd name="connsiteY0" fmla="*/ 150017 h 150020"/>
                    <a:gd name="connsiteX1" fmla="*/ 0 w 152401"/>
                    <a:gd name="connsiteY1" fmla="*/ 76199 h 150020"/>
                    <a:gd name="connsiteX2" fmla="*/ 76200 w 152401"/>
                    <a:gd name="connsiteY2" fmla="*/ 0 h 150020"/>
                    <a:gd name="connsiteX3" fmla="*/ 152401 w 152401"/>
                    <a:gd name="connsiteY3" fmla="*/ 76199 h 150020"/>
                    <a:gd name="connsiteX4" fmla="*/ 116682 w 152401"/>
                    <a:gd name="connsiteY4" fmla="*/ 150020 h 150020"/>
                    <a:gd name="connsiteX0" fmla="*/ 35721 w 152401"/>
                    <a:gd name="connsiteY0" fmla="*/ 150017 h 150020"/>
                    <a:gd name="connsiteX1" fmla="*/ 0 w 152401"/>
                    <a:gd name="connsiteY1" fmla="*/ 76199 h 150020"/>
                    <a:gd name="connsiteX2" fmla="*/ 76200 w 152401"/>
                    <a:gd name="connsiteY2" fmla="*/ 0 h 150020"/>
                    <a:gd name="connsiteX3" fmla="*/ 152401 w 152401"/>
                    <a:gd name="connsiteY3" fmla="*/ 76199 h 150020"/>
                    <a:gd name="connsiteX4" fmla="*/ 116682 w 152401"/>
                    <a:gd name="connsiteY4" fmla="*/ 150020 h 150020"/>
                    <a:gd name="connsiteX0" fmla="*/ 35721 w 152401"/>
                    <a:gd name="connsiteY0" fmla="*/ 150017 h 150020"/>
                    <a:gd name="connsiteX1" fmla="*/ 0 w 152401"/>
                    <a:gd name="connsiteY1" fmla="*/ 76199 h 150020"/>
                    <a:gd name="connsiteX2" fmla="*/ 76200 w 152401"/>
                    <a:gd name="connsiteY2" fmla="*/ 0 h 150020"/>
                    <a:gd name="connsiteX3" fmla="*/ 152401 w 152401"/>
                    <a:gd name="connsiteY3" fmla="*/ 76199 h 150020"/>
                    <a:gd name="connsiteX4" fmla="*/ 116682 w 152401"/>
                    <a:gd name="connsiteY4" fmla="*/ 150020 h 150020"/>
                    <a:gd name="connsiteX0" fmla="*/ 35721 w 153268"/>
                    <a:gd name="connsiteY0" fmla="*/ 150017 h 150020"/>
                    <a:gd name="connsiteX1" fmla="*/ 0 w 153268"/>
                    <a:gd name="connsiteY1" fmla="*/ 76199 h 150020"/>
                    <a:gd name="connsiteX2" fmla="*/ 76200 w 153268"/>
                    <a:gd name="connsiteY2" fmla="*/ 0 h 150020"/>
                    <a:gd name="connsiteX3" fmla="*/ 152401 w 153268"/>
                    <a:gd name="connsiteY3" fmla="*/ 76199 h 150020"/>
                    <a:gd name="connsiteX4" fmla="*/ 116682 w 153268"/>
                    <a:gd name="connsiteY4" fmla="*/ 150020 h 150020"/>
                    <a:gd name="connsiteX0" fmla="*/ 35721 w 153268"/>
                    <a:gd name="connsiteY0" fmla="*/ 150017 h 150020"/>
                    <a:gd name="connsiteX1" fmla="*/ 0 w 153268"/>
                    <a:gd name="connsiteY1" fmla="*/ 76199 h 150020"/>
                    <a:gd name="connsiteX2" fmla="*/ 76200 w 153268"/>
                    <a:gd name="connsiteY2" fmla="*/ 0 h 150020"/>
                    <a:gd name="connsiteX3" fmla="*/ 152401 w 153268"/>
                    <a:gd name="connsiteY3" fmla="*/ 76199 h 150020"/>
                    <a:gd name="connsiteX4" fmla="*/ 116682 w 153268"/>
                    <a:gd name="connsiteY4" fmla="*/ 150020 h 150020"/>
                    <a:gd name="connsiteX0" fmla="*/ 35721 w 153268"/>
                    <a:gd name="connsiteY0" fmla="*/ 150017 h 150020"/>
                    <a:gd name="connsiteX1" fmla="*/ 0 w 153268"/>
                    <a:gd name="connsiteY1" fmla="*/ 76199 h 150020"/>
                    <a:gd name="connsiteX2" fmla="*/ 76200 w 153268"/>
                    <a:gd name="connsiteY2" fmla="*/ 0 h 150020"/>
                    <a:gd name="connsiteX3" fmla="*/ 152401 w 153268"/>
                    <a:gd name="connsiteY3" fmla="*/ 76199 h 150020"/>
                    <a:gd name="connsiteX4" fmla="*/ 116682 w 153268"/>
                    <a:gd name="connsiteY4" fmla="*/ 150020 h 150020"/>
                    <a:gd name="connsiteX0" fmla="*/ 35721 w 153268"/>
                    <a:gd name="connsiteY0" fmla="*/ 150017 h 150020"/>
                    <a:gd name="connsiteX1" fmla="*/ 0 w 153268"/>
                    <a:gd name="connsiteY1" fmla="*/ 76199 h 150020"/>
                    <a:gd name="connsiteX2" fmla="*/ 76200 w 153268"/>
                    <a:gd name="connsiteY2" fmla="*/ 0 h 150020"/>
                    <a:gd name="connsiteX3" fmla="*/ 152401 w 153268"/>
                    <a:gd name="connsiteY3" fmla="*/ 76199 h 150020"/>
                    <a:gd name="connsiteX4" fmla="*/ 116682 w 153268"/>
                    <a:gd name="connsiteY4" fmla="*/ 150020 h 150020"/>
                    <a:gd name="connsiteX0" fmla="*/ 35721 w 153268"/>
                    <a:gd name="connsiteY0" fmla="*/ 150017 h 150020"/>
                    <a:gd name="connsiteX1" fmla="*/ 0 w 153268"/>
                    <a:gd name="connsiteY1" fmla="*/ 76199 h 150020"/>
                    <a:gd name="connsiteX2" fmla="*/ 76200 w 153268"/>
                    <a:gd name="connsiteY2" fmla="*/ 0 h 150020"/>
                    <a:gd name="connsiteX3" fmla="*/ 152401 w 153268"/>
                    <a:gd name="connsiteY3" fmla="*/ 76199 h 150020"/>
                    <a:gd name="connsiteX4" fmla="*/ 116682 w 153268"/>
                    <a:gd name="connsiteY4" fmla="*/ 150020 h 150020"/>
                    <a:gd name="connsiteX0" fmla="*/ 35721 w 153268"/>
                    <a:gd name="connsiteY0" fmla="*/ 150017 h 150020"/>
                    <a:gd name="connsiteX1" fmla="*/ 0 w 153268"/>
                    <a:gd name="connsiteY1" fmla="*/ 76199 h 150020"/>
                    <a:gd name="connsiteX2" fmla="*/ 76200 w 153268"/>
                    <a:gd name="connsiteY2" fmla="*/ 0 h 150020"/>
                    <a:gd name="connsiteX3" fmla="*/ 152401 w 153268"/>
                    <a:gd name="connsiteY3" fmla="*/ 76199 h 150020"/>
                    <a:gd name="connsiteX4" fmla="*/ 116682 w 153268"/>
                    <a:gd name="connsiteY4" fmla="*/ 150020 h 150020"/>
                    <a:gd name="connsiteX0" fmla="*/ 0 w 117547"/>
                    <a:gd name="connsiteY0" fmla="*/ 150017 h 150020"/>
                    <a:gd name="connsiteX1" fmla="*/ 40479 w 117547"/>
                    <a:gd name="connsiteY1" fmla="*/ 0 h 150020"/>
                    <a:gd name="connsiteX2" fmla="*/ 116680 w 117547"/>
                    <a:gd name="connsiteY2" fmla="*/ 76199 h 150020"/>
                    <a:gd name="connsiteX3" fmla="*/ 80961 w 117547"/>
                    <a:gd name="connsiteY3" fmla="*/ 150020 h 150020"/>
                    <a:gd name="connsiteX0" fmla="*/ 0 w 77068"/>
                    <a:gd name="connsiteY0" fmla="*/ 0 h 150020"/>
                    <a:gd name="connsiteX1" fmla="*/ 76201 w 77068"/>
                    <a:gd name="connsiteY1" fmla="*/ 76199 h 150020"/>
                    <a:gd name="connsiteX2" fmla="*/ 40482 w 77068"/>
                    <a:gd name="connsiteY2" fmla="*/ 150020 h 15002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77068" h="150020">
                      <a:moveTo>
                        <a:pt x="0" y="0"/>
                      </a:moveTo>
                      <a:cubicBezTo>
                        <a:pt x="77787" y="1588"/>
                        <a:pt x="79376" y="29368"/>
                        <a:pt x="76201" y="76199"/>
                      </a:cubicBezTo>
                      <a:cubicBezTo>
                        <a:pt x="71439" y="131762"/>
                        <a:pt x="52388" y="125413"/>
                        <a:pt x="40482" y="150020"/>
                      </a:cubicBezTo>
                    </a:path>
                  </a:pathLst>
                </a:custGeom>
                <a:noFill/>
                <a:ln w="25400">
                  <a:solidFill>
                    <a:srgbClr val="6969B6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CA" dirty="0"/>
                </a:p>
              </p:txBody>
            </p:sp>
          </p:grpSp>
          <p:grpSp>
            <p:nvGrpSpPr>
              <p:cNvPr id="35" name="Group 34"/>
              <p:cNvGrpSpPr/>
              <p:nvPr/>
            </p:nvGrpSpPr>
            <p:grpSpPr>
              <a:xfrm rot="3840000">
                <a:off x="1087386" y="2200851"/>
                <a:ext cx="153024" cy="150020"/>
                <a:chOff x="534893" y="1981085"/>
                <a:chExt cx="153024" cy="150020"/>
              </a:xfrm>
            </p:grpSpPr>
            <p:sp>
              <p:nvSpPr>
                <p:cNvPr id="36" name="Freeform 35"/>
                <p:cNvSpPr/>
                <p:nvPr/>
              </p:nvSpPr>
              <p:spPr>
                <a:xfrm>
                  <a:off x="610849" y="1981085"/>
                  <a:ext cx="77068" cy="150020"/>
                </a:xfrm>
                <a:custGeom>
                  <a:avLst/>
                  <a:gdLst>
                    <a:gd name="connsiteX0" fmla="*/ 0 w 295275"/>
                    <a:gd name="connsiteY0" fmla="*/ 152400 h 152400"/>
                    <a:gd name="connsiteX1" fmla="*/ 0 w 295275"/>
                    <a:gd name="connsiteY1" fmla="*/ 152400 h 152400"/>
                    <a:gd name="connsiteX2" fmla="*/ 66675 w 295275"/>
                    <a:gd name="connsiteY2" fmla="*/ 123825 h 152400"/>
                    <a:gd name="connsiteX3" fmla="*/ 38100 w 295275"/>
                    <a:gd name="connsiteY3" fmla="*/ 47625 h 152400"/>
                    <a:gd name="connsiteX4" fmla="*/ 142875 w 295275"/>
                    <a:gd name="connsiteY4" fmla="*/ 0 h 152400"/>
                    <a:gd name="connsiteX5" fmla="*/ 238125 w 295275"/>
                    <a:gd name="connsiteY5" fmla="*/ 47625 h 152400"/>
                    <a:gd name="connsiteX6" fmla="*/ 209550 w 295275"/>
                    <a:gd name="connsiteY6" fmla="*/ 133350 h 152400"/>
                    <a:gd name="connsiteX7" fmla="*/ 295275 w 295275"/>
                    <a:gd name="connsiteY7" fmla="*/ 152400 h 152400"/>
                    <a:gd name="connsiteX0" fmla="*/ 0 w 277485"/>
                    <a:gd name="connsiteY0" fmla="*/ 152400 h 163073"/>
                    <a:gd name="connsiteX1" fmla="*/ 0 w 277485"/>
                    <a:gd name="connsiteY1" fmla="*/ 152400 h 163073"/>
                    <a:gd name="connsiteX2" fmla="*/ 66675 w 277485"/>
                    <a:gd name="connsiteY2" fmla="*/ 123825 h 163073"/>
                    <a:gd name="connsiteX3" fmla="*/ 38100 w 277485"/>
                    <a:gd name="connsiteY3" fmla="*/ 47625 h 163073"/>
                    <a:gd name="connsiteX4" fmla="*/ 142875 w 277485"/>
                    <a:gd name="connsiteY4" fmla="*/ 0 h 163073"/>
                    <a:gd name="connsiteX5" fmla="*/ 238125 w 277485"/>
                    <a:gd name="connsiteY5" fmla="*/ 47625 h 163073"/>
                    <a:gd name="connsiteX6" fmla="*/ 209550 w 277485"/>
                    <a:gd name="connsiteY6" fmla="*/ 133350 h 163073"/>
                    <a:gd name="connsiteX7" fmla="*/ 277485 w 277485"/>
                    <a:gd name="connsiteY7" fmla="*/ 163073 h 163073"/>
                    <a:gd name="connsiteX0" fmla="*/ 0 w 277485"/>
                    <a:gd name="connsiteY0" fmla="*/ 152400 h 163073"/>
                    <a:gd name="connsiteX1" fmla="*/ 21348 w 277485"/>
                    <a:gd name="connsiteY1" fmla="*/ 141726 h 163073"/>
                    <a:gd name="connsiteX2" fmla="*/ 66675 w 277485"/>
                    <a:gd name="connsiteY2" fmla="*/ 123825 h 163073"/>
                    <a:gd name="connsiteX3" fmla="*/ 38100 w 277485"/>
                    <a:gd name="connsiteY3" fmla="*/ 47625 h 163073"/>
                    <a:gd name="connsiteX4" fmla="*/ 142875 w 277485"/>
                    <a:gd name="connsiteY4" fmla="*/ 0 h 163073"/>
                    <a:gd name="connsiteX5" fmla="*/ 238125 w 277485"/>
                    <a:gd name="connsiteY5" fmla="*/ 47625 h 163073"/>
                    <a:gd name="connsiteX6" fmla="*/ 209550 w 277485"/>
                    <a:gd name="connsiteY6" fmla="*/ 133350 h 163073"/>
                    <a:gd name="connsiteX7" fmla="*/ 277485 w 277485"/>
                    <a:gd name="connsiteY7" fmla="*/ 163073 h 163073"/>
                    <a:gd name="connsiteX0" fmla="*/ 35654 w 256212"/>
                    <a:gd name="connsiteY0" fmla="*/ 163073 h 163073"/>
                    <a:gd name="connsiteX1" fmla="*/ 75 w 256212"/>
                    <a:gd name="connsiteY1" fmla="*/ 141726 h 163073"/>
                    <a:gd name="connsiteX2" fmla="*/ 45402 w 256212"/>
                    <a:gd name="connsiteY2" fmla="*/ 123825 h 163073"/>
                    <a:gd name="connsiteX3" fmla="*/ 16827 w 256212"/>
                    <a:gd name="connsiteY3" fmla="*/ 47625 h 163073"/>
                    <a:gd name="connsiteX4" fmla="*/ 121602 w 256212"/>
                    <a:gd name="connsiteY4" fmla="*/ 0 h 163073"/>
                    <a:gd name="connsiteX5" fmla="*/ 216852 w 256212"/>
                    <a:gd name="connsiteY5" fmla="*/ 47625 h 163073"/>
                    <a:gd name="connsiteX6" fmla="*/ 188277 w 256212"/>
                    <a:gd name="connsiteY6" fmla="*/ 133350 h 163073"/>
                    <a:gd name="connsiteX7" fmla="*/ 256212 w 256212"/>
                    <a:gd name="connsiteY7" fmla="*/ 163073 h 163073"/>
                    <a:gd name="connsiteX0" fmla="*/ 0 w 256137"/>
                    <a:gd name="connsiteY0" fmla="*/ 141726 h 163073"/>
                    <a:gd name="connsiteX1" fmla="*/ 45327 w 256137"/>
                    <a:gd name="connsiteY1" fmla="*/ 123825 h 163073"/>
                    <a:gd name="connsiteX2" fmla="*/ 16752 w 256137"/>
                    <a:gd name="connsiteY2" fmla="*/ 47625 h 163073"/>
                    <a:gd name="connsiteX3" fmla="*/ 121527 w 256137"/>
                    <a:gd name="connsiteY3" fmla="*/ 0 h 163073"/>
                    <a:gd name="connsiteX4" fmla="*/ 216777 w 256137"/>
                    <a:gd name="connsiteY4" fmla="*/ 47625 h 163073"/>
                    <a:gd name="connsiteX5" fmla="*/ 188202 w 256137"/>
                    <a:gd name="connsiteY5" fmla="*/ 133350 h 163073"/>
                    <a:gd name="connsiteX6" fmla="*/ 256137 w 256137"/>
                    <a:gd name="connsiteY6" fmla="*/ 163073 h 163073"/>
                    <a:gd name="connsiteX0" fmla="*/ 8153 w 239385"/>
                    <a:gd name="connsiteY0" fmla="*/ 152400 h 163073"/>
                    <a:gd name="connsiteX1" fmla="*/ 28575 w 239385"/>
                    <a:gd name="connsiteY1" fmla="*/ 123825 h 163073"/>
                    <a:gd name="connsiteX2" fmla="*/ 0 w 239385"/>
                    <a:gd name="connsiteY2" fmla="*/ 47625 h 163073"/>
                    <a:gd name="connsiteX3" fmla="*/ 104775 w 239385"/>
                    <a:gd name="connsiteY3" fmla="*/ 0 h 163073"/>
                    <a:gd name="connsiteX4" fmla="*/ 200025 w 239385"/>
                    <a:gd name="connsiteY4" fmla="*/ 47625 h 163073"/>
                    <a:gd name="connsiteX5" fmla="*/ 171450 w 239385"/>
                    <a:gd name="connsiteY5" fmla="*/ 133350 h 163073"/>
                    <a:gd name="connsiteX6" fmla="*/ 239385 w 239385"/>
                    <a:gd name="connsiteY6" fmla="*/ 163073 h 163073"/>
                    <a:gd name="connsiteX0" fmla="*/ 8153 w 239385"/>
                    <a:gd name="connsiteY0" fmla="*/ 152400 h 163073"/>
                    <a:gd name="connsiteX1" fmla="*/ 35719 w 239385"/>
                    <a:gd name="connsiteY1" fmla="*/ 138112 h 163073"/>
                    <a:gd name="connsiteX2" fmla="*/ 0 w 239385"/>
                    <a:gd name="connsiteY2" fmla="*/ 47625 h 163073"/>
                    <a:gd name="connsiteX3" fmla="*/ 104775 w 239385"/>
                    <a:gd name="connsiteY3" fmla="*/ 0 h 163073"/>
                    <a:gd name="connsiteX4" fmla="*/ 200025 w 239385"/>
                    <a:gd name="connsiteY4" fmla="*/ 47625 h 163073"/>
                    <a:gd name="connsiteX5" fmla="*/ 171450 w 239385"/>
                    <a:gd name="connsiteY5" fmla="*/ 133350 h 163073"/>
                    <a:gd name="connsiteX6" fmla="*/ 239385 w 239385"/>
                    <a:gd name="connsiteY6" fmla="*/ 163073 h 163073"/>
                    <a:gd name="connsiteX0" fmla="*/ 35719 w 239385"/>
                    <a:gd name="connsiteY0" fmla="*/ 138112 h 163073"/>
                    <a:gd name="connsiteX1" fmla="*/ 0 w 239385"/>
                    <a:gd name="connsiteY1" fmla="*/ 47625 h 163073"/>
                    <a:gd name="connsiteX2" fmla="*/ 104775 w 239385"/>
                    <a:gd name="connsiteY2" fmla="*/ 0 h 163073"/>
                    <a:gd name="connsiteX3" fmla="*/ 200025 w 239385"/>
                    <a:gd name="connsiteY3" fmla="*/ 47625 h 163073"/>
                    <a:gd name="connsiteX4" fmla="*/ 171450 w 239385"/>
                    <a:gd name="connsiteY4" fmla="*/ 133350 h 163073"/>
                    <a:gd name="connsiteX5" fmla="*/ 239385 w 239385"/>
                    <a:gd name="connsiteY5" fmla="*/ 163073 h 163073"/>
                    <a:gd name="connsiteX0" fmla="*/ 45244 w 239385"/>
                    <a:gd name="connsiteY0" fmla="*/ 138112 h 163073"/>
                    <a:gd name="connsiteX1" fmla="*/ 0 w 239385"/>
                    <a:gd name="connsiteY1" fmla="*/ 47625 h 163073"/>
                    <a:gd name="connsiteX2" fmla="*/ 104775 w 239385"/>
                    <a:gd name="connsiteY2" fmla="*/ 0 h 163073"/>
                    <a:gd name="connsiteX3" fmla="*/ 200025 w 239385"/>
                    <a:gd name="connsiteY3" fmla="*/ 47625 h 163073"/>
                    <a:gd name="connsiteX4" fmla="*/ 171450 w 239385"/>
                    <a:gd name="connsiteY4" fmla="*/ 133350 h 163073"/>
                    <a:gd name="connsiteX5" fmla="*/ 239385 w 239385"/>
                    <a:gd name="connsiteY5" fmla="*/ 163073 h 163073"/>
                    <a:gd name="connsiteX0" fmla="*/ 45244 w 200025"/>
                    <a:gd name="connsiteY0" fmla="*/ 138112 h 138112"/>
                    <a:gd name="connsiteX1" fmla="*/ 0 w 200025"/>
                    <a:gd name="connsiteY1" fmla="*/ 47625 h 138112"/>
                    <a:gd name="connsiteX2" fmla="*/ 104775 w 200025"/>
                    <a:gd name="connsiteY2" fmla="*/ 0 h 138112"/>
                    <a:gd name="connsiteX3" fmla="*/ 200025 w 200025"/>
                    <a:gd name="connsiteY3" fmla="*/ 47625 h 138112"/>
                    <a:gd name="connsiteX4" fmla="*/ 171450 w 200025"/>
                    <a:gd name="connsiteY4" fmla="*/ 133350 h 138112"/>
                    <a:gd name="connsiteX0" fmla="*/ 45244 w 200025"/>
                    <a:gd name="connsiteY0" fmla="*/ 138112 h 138112"/>
                    <a:gd name="connsiteX1" fmla="*/ 0 w 200025"/>
                    <a:gd name="connsiteY1" fmla="*/ 47625 h 138112"/>
                    <a:gd name="connsiteX2" fmla="*/ 104775 w 200025"/>
                    <a:gd name="connsiteY2" fmla="*/ 0 h 138112"/>
                    <a:gd name="connsiteX3" fmla="*/ 200025 w 200025"/>
                    <a:gd name="connsiteY3" fmla="*/ 47625 h 138112"/>
                    <a:gd name="connsiteX4" fmla="*/ 164306 w 200025"/>
                    <a:gd name="connsiteY4" fmla="*/ 135731 h 138112"/>
                    <a:gd name="connsiteX0" fmla="*/ 45244 w 200025"/>
                    <a:gd name="connsiteY0" fmla="*/ 150018 h 150018"/>
                    <a:gd name="connsiteX1" fmla="*/ 0 w 200025"/>
                    <a:gd name="connsiteY1" fmla="*/ 59531 h 150018"/>
                    <a:gd name="connsiteX2" fmla="*/ 107156 w 200025"/>
                    <a:gd name="connsiteY2" fmla="*/ 0 h 150018"/>
                    <a:gd name="connsiteX3" fmla="*/ 200025 w 200025"/>
                    <a:gd name="connsiteY3" fmla="*/ 59531 h 150018"/>
                    <a:gd name="connsiteX4" fmla="*/ 164306 w 200025"/>
                    <a:gd name="connsiteY4" fmla="*/ 147637 h 150018"/>
                    <a:gd name="connsiteX0" fmla="*/ 45244 w 216694"/>
                    <a:gd name="connsiteY0" fmla="*/ 150018 h 150018"/>
                    <a:gd name="connsiteX1" fmla="*/ 0 w 216694"/>
                    <a:gd name="connsiteY1" fmla="*/ 59531 h 150018"/>
                    <a:gd name="connsiteX2" fmla="*/ 107156 w 216694"/>
                    <a:gd name="connsiteY2" fmla="*/ 0 h 150018"/>
                    <a:gd name="connsiteX3" fmla="*/ 216694 w 216694"/>
                    <a:gd name="connsiteY3" fmla="*/ 80962 h 150018"/>
                    <a:gd name="connsiteX4" fmla="*/ 164306 w 216694"/>
                    <a:gd name="connsiteY4" fmla="*/ 147637 h 150018"/>
                    <a:gd name="connsiteX0" fmla="*/ 45244 w 226219"/>
                    <a:gd name="connsiteY0" fmla="*/ 150018 h 150018"/>
                    <a:gd name="connsiteX1" fmla="*/ 0 w 226219"/>
                    <a:gd name="connsiteY1" fmla="*/ 59531 h 150018"/>
                    <a:gd name="connsiteX2" fmla="*/ 107156 w 226219"/>
                    <a:gd name="connsiteY2" fmla="*/ 0 h 150018"/>
                    <a:gd name="connsiteX3" fmla="*/ 226219 w 226219"/>
                    <a:gd name="connsiteY3" fmla="*/ 83343 h 150018"/>
                    <a:gd name="connsiteX4" fmla="*/ 164306 w 226219"/>
                    <a:gd name="connsiteY4" fmla="*/ 147637 h 150018"/>
                    <a:gd name="connsiteX0" fmla="*/ 54769 w 235744"/>
                    <a:gd name="connsiteY0" fmla="*/ 150018 h 150018"/>
                    <a:gd name="connsiteX1" fmla="*/ 0 w 235744"/>
                    <a:gd name="connsiteY1" fmla="*/ 83343 h 150018"/>
                    <a:gd name="connsiteX2" fmla="*/ 116681 w 235744"/>
                    <a:gd name="connsiteY2" fmla="*/ 0 h 150018"/>
                    <a:gd name="connsiteX3" fmla="*/ 235744 w 235744"/>
                    <a:gd name="connsiteY3" fmla="*/ 83343 h 150018"/>
                    <a:gd name="connsiteX4" fmla="*/ 173831 w 235744"/>
                    <a:gd name="connsiteY4" fmla="*/ 147637 h 150018"/>
                    <a:gd name="connsiteX0" fmla="*/ 54769 w 235744"/>
                    <a:gd name="connsiteY0" fmla="*/ 150018 h 157162"/>
                    <a:gd name="connsiteX1" fmla="*/ 0 w 235744"/>
                    <a:gd name="connsiteY1" fmla="*/ 83343 h 157162"/>
                    <a:gd name="connsiteX2" fmla="*/ 116681 w 235744"/>
                    <a:gd name="connsiteY2" fmla="*/ 0 h 157162"/>
                    <a:gd name="connsiteX3" fmla="*/ 235744 w 235744"/>
                    <a:gd name="connsiteY3" fmla="*/ 83343 h 157162"/>
                    <a:gd name="connsiteX4" fmla="*/ 159544 w 235744"/>
                    <a:gd name="connsiteY4" fmla="*/ 157162 h 157162"/>
                    <a:gd name="connsiteX0" fmla="*/ 71438 w 235744"/>
                    <a:gd name="connsiteY0" fmla="*/ 157161 h 157162"/>
                    <a:gd name="connsiteX1" fmla="*/ 0 w 235744"/>
                    <a:gd name="connsiteY1" fmla="*/ 83343 h 157162"/>
                    <a:gd name="connsiteX2" fmla="*/ 116681 w 235744"/>
                    <a:gd name="connsiteY2" fmla="*/ 0 h 157162"/>
                    <a:gd name="connsiteX3" fmla="*/ 235744 w 235744"/>
                    <a:gd name="connsiteY3" fmla="*/ 83343 h 157162"/>
                    <a:gd name="connsiteX4" fmla="*/ 159544 w 235744"/>
                    <a:gd name="connsiteY4" fmla="*/ 157162 h 157162"/>
                    <a:gd name="connsiteX0" fmla="*/ 73820 w 235744"/>
                    <a:gd name="connsiteY0" fmla="*/ 157161 h 157162"/>
                    <a:gd name="connsiteX1" fmla="*/ 0 w 235744"/>
                    <a:gd name="connsiteY1" fmla="*/ 83343 h 157162"/>
                    <a:gd name="connsiteX2" fmla="*/ 116681 w 235744"/>
                    <a:gd name="connsiteY2" fmla="*/ 0 h 157162"/>
                    <a:gd name="connsiteX3" fmla="*/ 235744 w 235744"/>
                    <a:gd name="connsiteY3" fmla="*/ 83343 h 157162"/>
                    <a:gd name="connsiteX4" fmla="*/ 159544 w 235744"/>
                    <a:gd name="connsiteY4" fmla="*/ 157162 h 157162"/>
                    <a:gd name="connsiteX0" fmla="*/ 73820 w 195263"/>
                    <a:gd name="connsiteY0" fmla="*/ 157161 h 157162"/>
                    <a:gd name="connsiteX1" fmla="*/ 0 w 195263"/>
                    <a:gd name="connsiteY1" fmla="*/ 83343 h 157162"/>
                    <a:gd name="connsiteX2" fmla="*/ 116681 w 195263"/>
                    <a:gd name="connsiteY2" fmla="*/ 0 h 157162"/>
                    <a:gd name="connsiteX3" fmla="*/ 195263 w 195263"/>
                    <a:gd name="connsiteY3" fmla="*/ 78580 h 157162"/>
                    <a:gd name="connsiteX4" fmla="*/ 159544 w 195263"/>
                    <a:gd name="connsiteY4" fmla="*/ 157162 h 157162"/>
                    <a:gd name="connsiteX0" fmla="*/ 30958 w 152401"/>
                    <a:gd name="connsiteY0" fmla="*/ 157161 h 157162"/>
                    <a:gd name="connsiteX1" fmla="*/ 0 w 152401"/>
                    <a:gd name="connsiteY1" fmla="*/ 85724 h 157162"/>
                    <a:gd name="connsiteX2" fmla="*/ 73819 w 152401"/>
                    <a:gd name="connsiteY2" fmla="*/ 0 h 157162"/>
                    <a:gd name="connsiteX3" fmla="*/ 152401 w 152401"/>
                    <a:gd name="connsiteY3" fmla="*/ 78580 h 157162"/>
                    <a:gd name="connsiteX4" fmla="*/ 116682 w 152401"/>
                    <a:gd name="connsiteY4" fmla="*/ 157162 h 157162"/>
                    <a:gd name="connsiteX0" fmla="*/ 30958 w 152401"/>
                    <a:gd name="connsiteY0" fmla="*/ 154780 h 154781"/>
                    <a:gd name="connsiteX1" fmla="*/ 0 w 152401"/>
                    <a:gd name="connsiteY1" fmla="*/ 83343 h 154781"/>
                    <a:gd name="connsiteX2" fmla="*/ 76200 w 152401"/>
                    <a:gd name="connsiteY2" fmla="*/ 0 h 154781"/>
                    <a:gd name="connsiteX3" fmla="*/ 152401 w 152401"/>
                    <a:gd name="connsiteY3" fmla="*/ 76199 h 154781"/>
                    <a:gd name="connsiteX4" fmla="*/ 116682 w 152401"/>
                    <a:gd name="connsiteY4" fmla="*/ 154781 h 154781"/>
                    <a:gd name="connsiteX0" fmla="*/ 26195 w 147638"/>
                    <a:gd name="connsiteY0" fmla="*/ 154780 h 154781"/>
                    <a:gd name="connsiteX1" fmla="*/ 0 w 147638"/>
                    <a:gd name="connsiteY1" fmla="*/ 76199 h 154781"/>
                    <a:gd name="connsiteX2" fmla="*/ 71437 w 147638"/>
                    <a:gd name="connsiteY2" fmla="*/ 0 h 154781"/>
                    <a:gd name="connsiteX3" fmla="*/ 147638 w 147638"/>
                    <a:gd name="connsiteY3" fmla="*/ 76199 h 154781"/>
                    <a:gd name="connsiteX4" fmla="*/ 111919 w 147638"/>
                    <a:gd name="connsiteY4" fmla="*/ 154781 h 154781"/>
                    <a:gd name="connsiteX0" fmla="*/ 28576 w 150019"/>
                    <a:gd name="connsiteY0" fmla="*/ 154780 h 154781"/>
                    <a:gd name="connsiteX1" fmla="*/ 0 w 150019"/>
                    <a:gd name="connsiteY1" fmla="*/ 76199 h 154781"/>
                    <a:gd name="connsiteX2" fmla="*/ 73818 w 150019"/>
                    <a:gd name="connsiteY2" fmla="*/ 0 h 154781"/>
                    <a:gd name="connsiteX3" fmla="*/ 150019 w 150019"/>
                    <a:gd name="connsiteY3" fmla="*/ 76199 h 154781"/>
                    <a:gd name="connsiteX4" fmla="*/ 114300 w 150019"/>
                    <a:gd name="connsiteY4" fmla="*/ 154781 h 154781"/>
                    <a:gd name="connsiteX0" fmla="*/ 30957 w 152400"/>
                    <a:gd name="connsiteY0" fmla="*/ 154780 h 154781"/>
                    <a:gd name="connsiteX1" fmla="*/ 0 w 152400"/>
                    <a:gd name="connsiteY1" fmla="*/ 78580 h 154781"/>
                    <a:gd name="connsiteX2" fmla="*/ 76199 w 152400"/>
                    <a:gd name="connsiteY2" fmla="*/ 0 h 154781"/>
                    <a:gd name="connsiteX3" fmla="*/ 152400 w 152400"/>
                    <a:gd name="connsiteY3" fmla="*/ 76199 h 154781"/>
                    <a:gd name="connsiteX4" fmla="*/ 116681 w 152400"/>
                    <a:gd name="connsiteY4" fmla="*/ 154781 h 154781"/>
                    <a:gd name="connsiteX0" fmla="*/ 35719 w 157162"/>
                    <a:gd name="connsiteY0" fmla="*/ 154780 h 154781"/>
                    <a:gd name="connsiteX1" fmla="*/ 0 w 157162"/>
                    <a:gd name="connsiteY1" fmla="*/ 78580 h 154781"/>
                    <a:gd name="connsiteX2" fmla="*/ 80961 w 157162"/>
                    <a:gd name="connsiteY2" fmla="*/ 0 h 154781"/>
                    <a:gd name="connsiteX3" fmla="*/ 157162 w 157162"/>
                    <a:gd name="connsiteY3" fmla="*/ 76199 h 154781"/>
                    <a:gd name="connsiteX4" fmla="*/ 121443 w 157162"/>
                    <a:gd name="connsiteY4" fmla="*/ 154781 h 154781"/>
                    <a:gd name="connsiteX0" fmla="*/ 28576 w 150019"/>
                    <a:gd name="connsiteY0" fmla="*/ 154780 h 154781"/>
                    <a:gd name="connsiteX1" fmla="*/ 0 w 150019"/>
                    <a:gd name="connsiteY1" fmla="*/ 78580 h 154781"/>
                    <a:gd name="connsiteX2" fmla="*/ 73818 w 150019"/>
                    <a:gd name="connsiteY2" fmla="*/ 0 h 154781"/>
                    <a:gd name="connsiteX3" fmla="*/ 150019 w 150019"/>
                    <a:gd name="connsiteY3" fmla="*/ 76199 h 154781"/>
                    <a:gd name="connsiteX4" fmla="*/ 114300 w 150019"/>
                    <a:gd name="connsiteY4" fmla="*/ 154781 h 154781"/>
                    <a:gd name="connsiteX0" fmla="*/ 28576 w 150019"/>
                    <a:gd name="connsiteY0" fmla="*/ 154780 h 154781"/>
                    <a:gd name="connsiteX1" fmla="*/ 0 w 150019"/>
                    <a:gd name="connsiteY1" fmla="*/ 80962 h 154781"/>
                    <a:gd name="connsiteX2" fmla="*/ 73818 w 150019"/>
                    <a:gd name="connsiteY2" fmla="*/ 0 h 154781"/>
                    <a:gd name="connsiteX3" fmla="*/ 150019 w 150019"/>
                    <a:gd name="connsiteY3" fmla="*/ 76199 h 154781"/>
                    <a:gd name="connsiteX4" fmla="*/ 114300 w 150019"/>
                    <a:gd name="connsiteY4" fmla="*/ 154781 h 154781"/>
                    <a:gd name="connsiteX0" fmla="*/ 28576 w 150019"/>
                    <a:gd name="connsiteY0" fmla="*/ 154780 h 154781"/>
                    <a:gd name="connsiteX1" fmla="*/ 0 w 150019"/>
                    <a:gd name="connsiteY1" fmla="*/ 73818 h 154781"/>
                    <a:gd name="connsiteX2" fmla="*/ 73818 w 150019"/>
                    <a:gd name="connsiteY2" fmla="*/ 0 h 154781"/>
                    <a:gd name="connsiteX3" fmla="*/ 150019 w 150019"/>
                    <a:gd name="connsiteY3" fmla="*/ 76199 h 154781"/>
                    <a:gd name="connsiteX4" fmla="*/ 114300 w 150019"/>
                    <a:gd name="connsiteY4" fmla="*/ 154781 h 154781"/>
                    <a:gd name="connsiteX0" fmla="*/ 30958 w 152401"/>
                    <a:gd name="connsiteY0" fmla="*/ 154780 h 154781"/>
                    <a:gd name="connsiteX1" fmla="*/ 0 w 152401"/>
                    <a:gd name="connsiteY1" fmla="*/ 73818 h 154781"/>
                    <a:gd name="connsiteX2" fmla="*/ 76200 w 152401"/>
                    <a:gd name="connsiteY2" fmla="*/ 0 h 154781"/>
                    <a:gd name="connsiteX3" fmla="*/ 152401 w 152401"/>
                    <a:gd name="connsiteY3" fmla="*/ 76199 h 154781"/>
                    <a:gd name="connsiteX4" fmla="*/ 116682 w 152401"/>
                    <a:gd name="connsiteY4" fmla="*/ 154781 h 154781"/>
                    <a:gd name="connsiteX0" fmla="*/ 30958 w 152401"/>
                    <a:gd name="connsiteY0" fmla="*/ 154780 h 154781"/>
                    <a:gd name="connsiteX1" fmla="*/ 0 w 152401"/>
                    <a:gd name="connsiteY1" fmla="*/ 73818 h 154781"/>
                    <a:gd name="connsiteX2" fmla="*/ 76200 w 152401"/>
                    <a:gd name="connsiteY2" fmla="*/ 0 h 154781"/>
                    <a:gd name="connsiteX3" fmla="*/ 152401 w 152401"/>
                    <a:gd name="connsiteY3" fmla="*/ 76199 h 154781"/>
                    <a:gd name="connsiteX4" fmla="*/ 116682 w 152401"/>
                    <a:gd name="connsiteY4" fmla="*/ 154781 h 154781"/>
                    <a:gd name="connsiteX0" fmla="*/ 33339 w 154782"/>
                    <a:gd name="connsiteY0" fmla="*/ 154780 h 154781"/>
                    <a:gd name="connsiteX1" fmla="*/ 0 w 154782"/>
                    <a:gd name="connsiteY1" fmla="*/ 78580 h 154781"/>
                    <a:gd name="connsiteX2" fmla="*/ 78581 w 154782"/>
                    <a:gd name="connsiteY2" fmla="*/ 0 h 154781"/>
                    <a:gd name="connsiteX3" fmla="*/ 154782 w 154782"/>
                    <a:gd name="connsiteY3" fmla="*/ 76199 h 154781"/>
                    <a:gd name="connsiteX4" fmla="*/ 119063 w 154782"/>
                    <a:gd name="connsiteY4" fmla="*/ 154781 h 154781"/>
                    <a:gd name="connsiteX0" fmla="*/ 28576 w 150019"/>
                    <a:gd name="connsiteY0" fmla="*/ 154780 h 154781"/>
                    <a:gd name="connsiteX1" fmla="*/ 0 w 150019"/>
                    <a:gd name="connsiteY1" fmla="*/ 76199 h 154781"/>
                    <a:gd name="connsiteX2" fmla="*/ 73818 w 150019"/>
                    <a:gd name="connsiteY2" fmla="*/ 0 h 154781"/>
                    <a:gd name="connsiteX3" fmla="*/ 150019 w 150019"/>
                    <a:gd name="connsiteY3" fmla="*/ 76199 h 154781"/>
                    <a:gd name="connsiteX4" fmla="*/ 114300 w 150019"/>
                    <a:gd name="connsiteY4" fmla="*/ 154781 h 154781"/>
                    <a:gd name="connsiteX0" fmla="*/ 30958 w 152401"/>
                    <a:gd name="connsiteY0" fmla="*/ 154780 h 154781"/>
                    <a:gd name="connsiteX1" fmla="*/ 0 w 152401"/>
                    <a:gd name="connsiteY1" fmla="*/ 73818 h 154781"/>
                    <a:gd name="connsiteX2" fmla="*/ 76200 w 152401"/>
                    <a:gd name="connsiteY2" fmla="*/ 0 h 154781"/>
                    <a:gd name="connsiteX3" fmla="*/ 152401 w 152401"/>
                    <a:gd name="connsiteY3" fmla="*/ 76199 h 154781"/>
                    <a:gd name="connsiteX4" fmla="*/ 116682 w 152401"/>
                    <a:gd name="connsiteY4" fmla="*/ 154781 h 154781"/>
                    <a:gd name="connsiteX0" fmla="*/ 30958 w 152401"/>
                    <a:gd name="connsiteY0" fmla="*/ 154780 h 154781"/>
                    <a:gd name="connsiteX1" fmla="*/ 0 w 152401"/>
                    <a:gd name="connsiteY1" fmla="*/ 76199 h 154781"/>
                    <a:gd name="connsiteX2" fmla="*/ 76200 w 152401"/>
                    <a:gd name="connsiteY2" fmla="*/ 0 h 154781"/>
                    <a:gd name="connsiteX3" fmla="*/ 152401 w 152401"/>
                    <a:gd name="connsiteY3" fmla="*/ 76199 h 154781"/>
                    <a:gd name="connsiteX4" fmla="*/ 116682 w 152401"/>
                    <a:gd name="connsiteY4" fmla="*/ 154781 h 154781"/>
                    <a:gd name="connsiteX0" fmla="*/ 35721 w 152401"/>
                    <a:gd name="connsiteY0" fmla="*/ 150017 h 154781"/>
                    <a:gd name="connsiteX1" fmla="*/ 0 w 152401"/>
                    <a:gd name="connsiteY1" fmla="*/ 76199 h 154781"/>
                    <a:gd name="connsiteX2" fmla="*/ 76200 w 152401"/>
                    <a:gd name="connsiteY2" fmla="*/ 0 h 154781"/>
                    <a:gd name="connsiteX3" fmla="*/ 152401 w 152401"/>
                    <a:gd name="connsiteY3" fmla="*/ 76199 h 154781"/>
                    <a:gd name="connsiteX4" fmla="*/ 116682 w 152401"/>
                    <a:gd name="connsiteY4" fmla="*/ 154781 h 154781"/>
                    <a:gd name="connsiteX0" fmla="*/ 35721 w 152401"/>
                    <a:gd name="connsiteY0" fmla="*/ 150017 h 154781"/>
                    <a:gd name="connsiteX1" fmla="*/ 0 w 152401"/>
                    <a:gd name="connsiteY1" fmla="*/ 76199 h 154781"/>
                    <a:gd name="connsiteX2" fmla="*/ 76200 w 152401"/>
                    <a:gd name="connsiteY2" fmla="*/ 0 h 154781"/>
                    <a:gd name="connsiteX3" fmla="*/ 152401 w 152401"/>
                    <a:gd name="connsiteY3" fmla="*/ 76199 h 154781"/>
                    <a:gd name="connsiteX4" fmla="*/ 123826 w 152401"/>
                    <a:gd name="connsiteY4" fmla="*/ 154781 h 154781"/>
                    <a:gd name="connsiteX0" fmla="*/ 35721 w 152401"/>
                    <a:gd name="connsiteY0" fmla="*/ 150017 h 152400"/>
                    <a:gd name="connsiteX1" fmla="*/ 0 w 152401"/>
                    <a:gd name="connsiteY1" fmla="*/ 76199 h 152400"/>
                    <a:gd name="connsiteX2" fmla="*/ 76200 w 152401"/>
                    <a:gd name="connsiteY2" fmla="*/ 0 h 152400"/>
                    <a:gd name="connsiteX3" fmla="*/ 152401 w 152401"/>
                    <a:gd name="connsiteY3" fmla="*/ 76199 h 152400"/>
                    <a:gd name="connsiteX4" fmla="*/ 121445 w 152401"/>
                    <a:gd name="connsiteY4" fmla="*/ 152400 h 152400"/>
                    <a:gd name="connsiteX0" fmla="*/ 35721 w 152401"/>
                    <a:gd name="connsiteY0" fmla="*/ 150017 h 150017"/>
                    <a:gd name="connsiteX1" fmla="*/ 0 w 152401"/>
                    <a:gd name="connsiteY1" fmla="*/ 76199 h 150017"/>
                    <a:gd name="connsiteX2" fmla="*/ 76200 w 152401"/>
                    <a:gd name="connsiteY2" fmla="*/ 0 h 150017"/>
                    <a:gd name="connsiteX3" fmla="*/ 152401 w 152401"/>
                    <a:gd name="connsiteY3" fmla="*/ 76199 h 150017"/>
                    <a:gd name="connsiteX4" fmla="*/ 119064 w 152401"/>
                    <a:gd name="connsiteY4" fmla="*/ 147638 h 150017"/>
                    <a:gd name="connsiteX0" fmla="*/ 35721 w 152401"/>
                    <a:gd name="connsiteY0" fmla="*/ 150017 h 150020"/>
                    <a:gd name="connsiteX1" fmla="*/ 0 w 152401"/>
                    <a:gd name="connsiteY1" fmla="*/ 76199 h 150020"/>
                    <a:gd name="connsiteX2" fmla="*/ 76200 w 152401"/>
                    <a:gd name="connsiteY2" fmla="*/ 0 h 150020"/>
                    <a:gd name="connsiteX3" fmla="*/ 152401 w 152401"/>
                    <a:gd name="connsiteY3" fmla="*/ 76199 h 150020"/>
                    <a:gd name="connsiteX4" fmla="*/ 116682 w 152401"/>
                    <a:gd name="connsiteY4" fmla="*/ 150020 h 150020"/>
                    <a:gd name="connsiteX0" fmla="*/ 35721 w 152401"/>
                    <a:gd name="connsiteY0" fmla="*/ 150017 h 150020"/>
                    <a:gd name="connsiteX1" fmla="*/ 0 w 152401"/>
                    <a:gd name="connsiteY1" fmla="*/ 76199 h 150020"/>
                    <a:gd name="connsiteX2" fmla="*/ 76200 w 152401"/>
                    <a:gd name="connsiteY2" fmla="*/ 0 h 150020"/>
                    <a:gd name="connsiteX3" fmla="*/ 152401 w 152401"/>
                    <a:gd name="connsiteY3" fmla="*/ 76199 h 150020"/>
                    <a:gd name="connsiteX4" fmla="*/ 116682 w 152401"/>
                    <a:gd name="connsiteY4" fmla="*/ 150020 h 150020"/>
                    <a:gd name="connsiteX0" fmla="*/ 35721 w 152401"/>
                    <a:gd name="connsiteY0" fmla="*/ 150017 h 150020"/>
                    <a:gd name="connsiteX1" fmla="*/ 0 w 152401"/>
                    <a:gd name="connsiteY1" fmla="*/ 76199 h 150020"/>
                    <a:gd name="connsiteX2" fmla="*/ 76200 w 152401"/>
                    <a:gd name="connsiteY2" fmla="*/ 0 h 150020"/>
                    <a:gd name="connsiteX3" fmla="*/ 152401 w 152401"/>
                    <a:gd name="connsiteY3" fmla="*/ 76199 h 150020"/>
                    <a:gd name="connsiteX4" fmla="*/ 116682 w 152401"/>
                    <a:gd name="connsiteY4" fmla="*/ 150020 h 150020"/>
                    <a:gd name="connsiteX0" fmla="*/ 35721 w 152401"/>
                    <a:gd name="connsiteY0" fmla="*/ 150017 h 150020"/>
                    <a:gd name="connsiteX1" fmla="*/ 0 w 152401"/>
                    <a:gd name="connsiteY1" fmla="*/ 76199 h 150020"/>
                    <a:gd name="connsiteX2" fmla="*/ 76200 w 152401"/>
                    <a:gd name="connsiteY2" fmla="*/ 0 h 150020"/>
                    <a:gd name="connsiteX3" fmla="*/ 152401 w 152401"/>
                    <a:gd name="connsiteY3" fmla="*/ 76199 h 150020"/>
                    <a:gd name="connsiteX4" fmla="*/ 116682 w 152401"/>
                    <a:gd name="connsiteY4" fmla="*/ 150020 h 150020"/>
                    <a:gd name="connsiteX0" fmla="*/ 35721 w 152401"/>
                    <a:gd name="connsiteY0" fmla="*/ 150017 h 150020"/>
                    <a:gd name="connsiteX1" fmla="*/ 0 w 152401"/>
                    <a:gd name="connsiteY1" fmla="*/ 76199 h 150020"/>
                    <a:gd name="connsiteX2" fmla="*/ 76200 w 152401"/>
                    <a:gd name="connsiteY2" fmla="*/ 0 h 150020"/>
                    <a:gd name="connsiteX3" fmla="*/ 152401 w 152401"/>
                    <a:gd name="connsiteY3" fmla="*/ 76199 h 150020"/>
                    <a:gd name="connsiteX4" fmla="*/ 116682 w 152401"/>
                    <a:gd name="connsiteY4" fmla="*/ 150020 h 150020"/>
                    <a:gd name="connsiteX0" fmla="*/ 35721 w 153268"/>
                    <a:gd name="connsiteY0" fmla="*/ 150017 h 150020"/>
                    <a:gd name="connsiteX1" fmla="*/ 0 w 153268"/>
                    <a:gd name="connsiteY1" fmla="*/ 76199 h 150020"/>
                    <a:gd name="connsiteX2" fmla="*/ 76200 w 153268"/>
                    <a:gd name="connsiteY2" fmla="*/ 0 h 150020"/>
                    <a:gd name="connsiteX3" fmla="*/ 152401 w 153268"/>
                    <a:gd name="connsiteY3" fmla="*/ 76199 h 150020"/>
                    <a:gd name="connsiteX4" fmla="*/ 116682 w 153268"/>
                    <a:gd name="connsiteY4" fmla="*/ 150020 h 150020"/>
                    <a:gd name="connsiteX0" fmla="*/ 35721 w 153268"/>
                    <a:gd name="connsiteY0" fmla="*/ 150017 h 150020"/>
                    <a:gd name="connsiteX1" fmla="*/ 0 w 153268"/>
                    <a:gd name="connsiteY1" fmla="*/ 76199 h 150020"/>
                    <a:gd name="connsiteX2" fmla="*/ 76200 w 153268"/>
                    <a:gd name="connsiteY2" fmla="*/ 0 h 150020"/>
                    <a:gd name="connsiteX3" fmla="*/ 152401 w 153268"/>
                    <a:gd name="connsiteY3" fmla="*/ 76199 h 150020"/>
                    <a:gd name="connsiteX4" fmla="*/ 116682 w 153268"/>
                    <a:gd name="connsiteY4" fmla="*/ 150020 h 150020"/>
                    <a:gd name="connsiteX0" fmla="*/ 35721 w 153268"/>
                    <a:gd name="connsiteY0" fmla="*/ 150017 h 150020"/>
                    <a:gd name="connsiteX1" fmla="*/ 0 w 153268"/>
                    <a:gd name="connsiteY1" fmla="*/ 76199 h 150020"/>
                    <a:gd name="connsiteX2" fmla="*/ 76200 w 153268"/>
                    <a:gd name="connsiteY2" fmla="*/ 0 h 150020"/>
                    <a:gd name="connsiteX3" fmla="*/ 152401 w 153268"/>
                    <a:gd name="connsiteY3" fmla="*/ 76199 h 150020"/>
                    <a:gd name="connsiteX4" fmla="*/ 116682 w 153268"/>
                    <a:gd name="connsiteY4" fmla="*/ 150020 h 150020"/>
                    <a:gd name="connsiteX0" fmla="*/ 35721 w 153268"/>
                    <a:gd name="connsiteY0" fmla="*/ 150017 h 150020"/>
                    <a:gd name="connsiteX1" fmla="*/ 0 w 153268"/>
                    <a:gd name="connsiteY1" fmla="*/ 76199 h 150020"/>
                    <a:gd name="connsiteX2" fmla="*/ 76200 w 153268"/>
                    <a:gd name="connsiteY2" fmla="*/ 0 h 150020"/>
                    <a:gd name="connsiteX3" fmla="*/ 152401 w 153268"/>
                    <a:gd name="connsiteY3" fmla="*/ 76199 h 150020"/>
                    <a:gd name="connsiteX4" fmla="*/ 116682 w 153268"/>
                    <a:gd name="connsiteY4" fmla="*/ 150020 h 150020"/>
                    <a:gd name="connsiteX0" fmla="*/ 35721 w 153268"/>
                    <a:gd name="connsiteY0" fmla="*/ 150017 h 150020"/>
                    <a:gd name="connsiteX1" fmla="*/ 0 w 153268"/>
                    <a:gd name="connsiteY1" fmla="*/ 76199 h 150020"/>
                    <a:gd name="connsiteX2" fmla="*/ 76200 w 153268"/>
                    <a:gd name="connsiteY2" fmla="*/ 0 h 150020"/>
                    <a:gd name="connsiteX3" fmla="*/ 152401 w 153268"/>
                    <a:gd name="connsiteY3" fmla="*/ 76199 h 150020"/>
                    <a:gd name="connsiteX4" fmla="*/ 116682 w 153268"/>
                    <a:gd name="connsiteY4" fmla="*/ 150020 h 150020"/>
                    <a:gd name="connsiteX0" fmla="*/ 35721 w 153268"/>
                    <a:gd name="connsiteY0" fmla="*/ 150017 h 150020"/>
                    <a:gd name="connsiteX1" fmla="*/ 0 w 153268"/>
                    <a:gd name="connsiteY1" fmla="*/ 76199 h 150020"/>
                    <a:gd name="connsiteX2" fmla="*/ 76200 w 153268"/>
                    <a:gd name="connsiteY2" fmla="*/ 0 h 150020"/>
                    <a:gd name="connsiteX3" fmla="*/ 152401 w 153268"/>
                    <a:gd name="connsiteY3" fmla="*/ 76199 h 150020"/>
                    <a:gd name="connsiteX4" fmla="*/ 116682 w 153268"/>
                    <a:gd name="connsiteY4" fmla="*/ 150020 h 150020"/>
                    <a:gd name="connsiteX0" fmla="*/ 0 w 117547"/>
                    <a:gd name="connsiteY0" fmla="*/ 150017 h 150020"/>
                    <a:gd name="connsiteX1" fmla="*/ 40479 w 117547"/>
                    <a:gd name="connsiteY1" fmla="*/ 0 h 150020"/>
                    <a:gd name="connsiteX2" fmla="*/ 116680 w 117547"/>
                    <a:gd name="connsiteY2" fmla="*/ 76199 h 150020"/>
                    <a:gd name="connsiteX3" fmla="*/ 80961 w 117547"/>
                    <a:gd name="connsiteY3" fmla="*/ 150020 h 150020"/>
                    <a:gd name="connsiteX0" fmla="*/ 0 w 77068"/>
                    <a:gd name="connsiteY0" fmla="*/ 0 h 150020"/>
                    <a:gd name="connsiteX1" fmla="*/ 76201 w 77068"/>
                    <a:gd name="connsiteY1" fmla="*/ 76199 h 150020"/>
                    <a:gd name="connsiteX2" fmla="*/ 40482 w 77068"/>
                    <a:gd name="connsiteY2" fmla="*/ 150020 h 15002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77068" h="150020">
                      <a:moveTo>
                        <a:pt x="0" y="0"/>
                      </a:moveTo>
                      <a:cubicBezTo>
                        <a:pt x="77787" y="1588"/>
                        <a:pt x="79376" y="29368"/>
                        <a:pt x="76201" y="76199"/>
                      </a:cubicBezTo>
                      <a:cubicBezTo>
                        <a:pt x="71439" y="131762"/>
                        <a:pt x="52388" y="125413"/>
                        <a:pt x="40482" y="150020"/>
                      </a:cubicBezTo>
                    </a:path>
                  </a:pathLst>
                </a:custGeom>
                <a:noFill/>
                <a:ln w="25400">
                  <a:solidFill>
                    <a:srgbClr val="6969B6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CA" dirty="0"/>
                </a:p>
              </p:txBody>
            </p:sp>
            <p:sp>
              <p:nvSpPr>
                <p:cNvPr id="37" name="Freeform 36"/>
                <p:cNvSpPr/>
                <p:nvPr/>
              </p:nvSpPr>
              <p:spPr>
                <a:xfrm flipH="1">
                  <a:off x="534893" y="1981085"/>
                  <a:ext cx="77068" cy="150020"/>
                </a:xfrm>
                <a:custGeom>
                  <a:avLst/>
                  <a:gdLst>
                    <a:gd name="connsiteX0" fmla="*/ 0 w 295275"/>
                    <a:gd name="connsiteY0" fmla="*/ 152400 h 152400"/>
                    <a:gd name="connsiteX1" fmla="*/ 0 w 295275"/>
                    <a:gd name="connsiteY1" fmla="*/ 152400 h 152400"/>
                    <a:gd name="connsiteX2" fmla="*/ 66675 w 295275"/>
                    <a:gd name="connsiteY2" fmla="*/ 123825 h 152400"/>
                    <a:gd name="connsiteX3" fmla="*/ 38100 w 295275"/>
                    <a:gd name="connsiteY3" fmla="*/ 47625 h 152400"/>
                    <a:gd name="connsiteX4" fmla="*/ 142875 w 295275"/>
                    <a:gd name="connsiteY4" fmla="*/ 0 h 152400"/>
                    <a:gd name="connsiteX5" fmla="*/ 238125 w 295275"/>
                    <a:gd name="connsiteY5" fmla="*/ 47625 h 152400"/>
                    <a:gd name="connsiteX6" fmla="*/ 209550 w 295275"/>
                    <a:gd name="connsiteY6" fmla="*/ 133350 h 152400"/>
                    <a:gd name="connsiteX7" fmla="*/ 295275 w 295275"/>
                    <a:gd name="connsiteY7" fmla="*/ 152400 h 152400"/>
                    <a:gd name="connsiteX0" fmla="*/ 0 w 277485"/>
                    <a:gd name="connsiteY0" fmla="*/ 152400 h 163073"/>
                    <a:gd name="connsiteX1" fmla="*/ 0 w 277485"/>
                    <a:gd name="connsiteY1" fmla="*/ 152400 h 163073"/>
                    <a:gd name="connsiteX2" fmla="*/ 66675 w 277485"/>
                    <a:gd name="connsiteY2" fmla="*/ 123825 h 163073"/>
                    <a:gd name="connsiteX3" fmla="*/ 38100 w 277485"/>
                    <a:gd name="connsiteY3" fmla="*/ 47625 h 163073"/>
                    <a:gd name="connsiteX4" fmla="*/ 142875 w 277485"/>
                    <a:gd name="connsiteY4" fmla="*/ 0 h 163073"/>
                    <a:gd name="connsiteX5" fmla="*/ 238125 w 277485"/>
                    <a:gd name="connsiteY5" fmla="*/ 47625 h 163073"/>
                    <a:gd name="connsiteX6" fmla="*/ 209550 w 277485"/>
                    <a:gd name="connsiteY6" fmla="*/ 133350 h 163073"/>
                    <a:gd name="connsiteX7" fmla="*/ 277485 w 277485"/>
                    <a:gd name="connsiteY7" fmla="*/ 163073 h 163073"/>
                    <a:gd name="connsiteX0" fmla="*/ 0 w 277485"/>
                    <a:gd name="connsiteY0" fmla="*/ 152400 h 163073"/>
                    <a:gd name="connsiteX1" fmla="*/ 21348 w 277485"/>
                    <a:gd name="connsiteY1" fmla="*/ 141726 h 163073"/>
                    <a:gd name="connsiteX2" fmla="*/ 66675 w 277485"/>
                    <a:gd name="connsiteY2" fmla="*/ 123825 h 163073"/>
                    <a:gd name="connsiteX3" fmla="*/ 38100 w 277485"/>
                    <a:gd name="connsiteY3" fmla="*/ 47625 h 163073"/>
                    <a:gd name="connsiteX4" fmla="*/ 142875 w 277485"/>
                    <a:gd name="connsiteY4" fmla="*/ 0 h 163073"/>
                    <a:gd name="connsiteX5" fmla="*/ 238125 w 277485"/>
                    <a:gd name="connsiteY5" fmla="*/ 47625 h 163073"/>
                    <a:gd name="connsiteX6" fmla="*/ 209550 w 277485"/>
                    <a:gd name="connsiteY6" fmla="*/ 133350 h 163073"/>
                    <a:gd name="connsiteX7" fmla="*/ 277485 w 277485"/>
                    <a:gd name="connsiteY7" fmla="*/ 163073 h 163073"/>
                    <a:gd name="connsiteX0" fmla="*/ 35654 w 256212"/>
                    <a:gd name="connsiteY0" fmla="*/ 163073 h 163073"/>
                    <a:gd name="connsiteX1" fmla="*/ 75 w 256212"/>
                    <a:gd name="connsiteY1" fmla="*/ 141726 h 163073"/>
                    <a:gd name="connsiteX2" fmla="*/ 45402 w 256212"/>
                    <a:gd name="connsiteY2" fmla="*/ 123825 h 163073"/>
                    <a:gd name="connsiteX3" fmla="*/ 16827 w 256212"/>
                    <a:gd name="connsiteY3" fmla="*/ 47625 h 163073"/>
                    <a:gd name="connsiteX4" fmla="*/ 121602 w 256212"/>
                    <a:gd name="connsiteY4" fmla="*/ 0 h 163073"/>
                    <a:gd name="connsiteX5" fmla="*/ 216852 w 256212"/>
                    <a:gd name="connsiteY5" fmla="*/ 47625 h 163073"/>
                    <a:gd name="connsiteX6" fmla="*/ 188277 w 256212"/>
                    <a:gd name="connsiteY6" fmla="*/ 133350 h 163073"/>
                    <a:gd name="connsiteX7" fmla="*/ 256212 w 256212"/>
                    <a:gd name="connsiteY7" fmla="*/ 163073 h 163073"/>
                    <a:gd name="connsiteX0" fmla="*/ 0 w 256137"/>
                    <a:gd name="connsiteY0" fmla="*/ 141726 h 163073"/>
                    <a:gd name="connsiteX1" fmla="*/ 45327 w 256137"/>
                    <a:gd name="connsiteY1" fmla="*/ 123825 h 163073"/>
                    <a:gd name="connsiteX2" fmla="*/ 16752 w 256137"/>
                    <a:gd name="connsiteY2" fmla="*/ 47625 h 163073"/>
                    <a:gd name="connsiteX3" fmla="*/ 121527 w 256137"/>
                    <a:gd name="connsiteY3" fmla="*/ 0 h 163073"/>
                    <a:gd name="connsiteX4" fmla="*/ 216777 w 256137"/>
                    <a:gd name="connsiteY4" fmla="*/ 47625 h 163073"/>
                    <a:gd name="connsiteX5" fmla="*/ 188202 w 256137"/>
                    <a:gd name="connsiteY5" fmla="*/ 133350 h 163073"/>
                    <a:gd name="connsiteX6" fmla="*/ 256137 w 256137"/>
                    <a:gd name="connsiteY6" fmla="*/ 163073 h 163073"/>
                    <a:gd name="connsiteX0" fmla="*/ 8153 w 239385"/>
                    <a:gd name="connsiteY0" fmla="*/ 152400 h 163073"/>
                    <a:gd name="connsiteX1" fmla="*/ 28575 w 239385"/>
                    <a:gd name="connsiteY1" fmla="*/ 123825 h 163073"/>
                    <a:gd name="connsiteX2" fmla="*/ 0 w 239385"/>
                    <a:gd name="connsiteY2" fmla="*/ 47625 h 163073"/>
                    <a:gd name="connsiteX3" fmla="*/ 104775 w 239385"/>
                    <a:gd name="connsiteY3" fmla="*/ 0 h 163073"/>
                    <a:gd name="connsiteX4" fmla="*/ 200025 w 239385"/>
                    <a:gd name="connsiteY4" fmla="*/ 47625 h 163073"/>
                    <a:gd name="connsiteX5" fmla="*/ 171450 w 239385"/>
                    <a:gd name="connsiteY5" fmla="*/ 133350 h 163073"/>
                    <a:gd name="connsiteX6" fmla="*/ 239385 w 239385"/>
                    <a:gd name="connsiteY6" fmla="*/ 163073 h 163073"/>
                    <a:gd name="connsiteX0" fmla="*/ 8153 w 239385"/>
                    <a:gd name="connsiteY0" fmla="*/ 152400 h 163073"/>
                    <a:gd name="connsiteX1" fmla="*/ 35719 w 239385"/>
                    <a:gd name="connsiteY1" fmla="*/ 138112 h 163073"/>
                    <a:gd name="connsiteX2" fmla="*/ 0 w 239385"/>
                    <a:gd name="connsiteY2" fmla="*/ 47625 h 163073"/>
                    <a:gd name="connsiteX3" fmla="*/ 104775 w 239385"/>
                    <a:gd name="connsiteY3" fmla="*/ 0 h 163073"/>
                    <a:gd name="connsiteX4" fmla="*/ 200025 w 239385"/>
                    <a:gd name="connsiteY4" fmla="*/ 47625 h 163073"/>
                    <a:gd name="connsiteX5" fmla="*/ 171450 w 239385"/>
                    <a:gd name="connsiteY5" fmla="*/ 133350 h 163073"/>
                    <a:gd name="connsiteX6" fmla="*/ 239385 w 239385"/>
                    <a:gd name="connsiteY6" fmla="*/ 163073 h 163073"/>
                    <a:gd name="connsiteX0" fmla="*/ 35719 w 239385"/>
                    <a:gd name="connsiteY0" fmla="*/ 138112 h 163073"/>
                    <a:gd name="connsiteX1" fmla="*/ 0 w 239385"/>
                    <a:gd name="connsiteY1" fmla="*/ 47625 h 163073"/>
                    <a:gd name="connsiteX2" fmla="*/ 104775 w 239385"/>
                    <a:gd name="connsiteY2" fmla="*/ 0 h 163073"/>
                    <a:gd name="connsiteX3" fmla="*/ 200025 w 239385"/>
                    <a:gd name="connsiteY3" fmla="*/ 47625 h 163073"/>
                    <a:gd name="connsiteX4" fmla="*/ 171450 w 239385"/>
                    <a:gd name="connsiteY4" fmla="*/ 133350 h 163073"/>
                    <a:gd name="connsiteX5" fmla="*/ 239385 w 239385"/>
                    <a:gd name="connsiteY5" fmla="*/ 163073 h 163073"/>
                    <a:gd name="connsiteX0" fmla="*/ 45244 w 239385"/>
                    <a:gd name="connsiteY0" fmla="*/ 138112 h 163073"/>
                    <a:gd name="connsiteX1" fmla="*/ 0 w 239385"/>
                    <a:gd name="connsiteY1" fmla="*/ 47625 h 163073"/>
                    <a:gd name="connsiteX2" fmla="*/ 104775 w 239385"/>
                    <a:gd name="connsiteY2" fmla="*/ 0 h 163073"/>
                    <a:gd name="connsiteX3" fmla="*/ 200025 w 239385"/>
                    <a:gd name="connsiteY3" fmla="*/ 47625 h 163073"/>
                    <a:gd name="connsiteX4" fmla="*/ 171450 w 239385"/>
                    <a:gd name="connsiteY4" fmla="*/ 133350 h 163073"/>
                    <a:gd name="connsiteX5" fmla="*/ 239385 w 239385"/>
                    <a:gd name="connsiteY5" fmla="*/ 163073 h 163073"/>
                    <a:gd name="connsiteX0" fmla="*/ 45244 w 200025"/>
                    <a:gd name="connsiteY0" fmla="*/ 138112 h 138112"/>
                    <a:gd name="connsiteX1" fmla="*/ 0 w 200025"/>
                    <a:gd name="connsiteY1" fmla="*/ 47625 h 138112"/>
                    <a:gd name="connsiteX2" fmla="*/ 104775 w 200025"/>
                    <a:gd name="connsiteY2" fmla="*/ 0 h 138112"/>
                    <a:gd name="connsiteX3" fmla="*/ 200025 w 200025"/>
                    <a:gd name="connsiteY3" fmla="*/ 47625 h 138112"/>
                    <a:gd name="connsiteX4" fmla="*/ 171450 w 200025"/>
                    <a:gd name="connsiteY4" fmla="*/ 133350 h 138112"/>
                    <a:gd name="connsiteX0" fmla="*/ 45244 w 200025"/>
                    <a:gd name="connsiteY0" fmla="*/ 138112 h 138112"/>
                    <a:gd name="connsiteX1" fmla="*/ 0 w 200025"/>
                    <a:gd name="connsiteY1" fmla="*/ 47625 h 138112"/>
                    <a:gd name="connsiteX2" fmla="*/ 104775 w 200025"/>
                    <a:gd name="connsiteY2" fmla="*/ 0 h 138112"/>
                    <a:gd name="connsiteX3" fmla="*/ 200025 w 200025"/>
                    <a:gd name="connsiteY3" fmla="*/ 47625 h 138112"/>
                    <a:gd name="connsiteX4" fmla="*/ 164306 w 200025"/>
                    <a:gd name="connsiteY4" fmla="*/ 135731 h 138112"/>
                    <a:gd name="connsiteX0" fmla="*/ 45244 w 200025"/>
                    <a:gd name="connsiteY0" fmla="*/ 150018 h 150018"/>
                    <a:gd name="connsiteX1" fmla="*/ 0 w 200025"/>
                    <a:gd name="connsiteY1" fmla="*/ 59531 h 150018"/>
                    <a:gd name="connsiteX2" fmla="*/ 107156 w 200025"/>
                    <a:gd name="connsiteY2" fmla="*/ 0 h 150018"/>
                    <a:gd name="connsiteX3" fmla="*/ 200025 w 200025"/>
                    <a:gd name="connsiteY3" fmla="*/ 59531 h 150018"/>
                    <a:gd name="connsiteX4" fmla="*/ 164306 w 200025"/>
                    <a:gd name="connsiteY4" fmla="*/ 147637 h 150018"/>
                    <a:gd name="connsiteX0" fmla="*/ 45244 w 216694"/>
                    <a:gd name="connsiteY0" fmla="*/ 150018 h 150018"/>
                    <a:gd name="connsiteX1" fmla="*/ 0 w 216694"/>
                    <a:gd name="connsiteY1" fmla="*/ 59531 h 150018"/>
                    <a:gd name="connsiteX2" fmla="*/ 107156 w 216694"/>
                    <a:gd name="connsiteY2" fmla="*/ 0 h 150018"/>
                    <a:gd name="connsiteX3" fmla="*/ 216694 w 216694"/>
                    <a:gd name="connsiteY3" fmla="*/ 80962 h 150018"/>
                    <a:gd name="connsiteX4" fmla="*/ 164306 w 216694"/>
                    <a:gd name="connsiteY4" fmla="*/ 147637 h 150018"/>
                    <a:gd name="connsiteX0" fmla="*/ 45244 w 226219"/>
                    <a:gd name="connsiteY0" fmla="*/ 150018 h 150018"/>
                    <a:gd name="connsiteX1" fmla="*/ 0 w 226219"/>
                    <a:gd name="connsiteY1" fmla="*/ 59531 h 150018"/>
                    <a:gd name="connsiteX2" fmla="*/ 107156 w 226219"/>
                    <a:gd name="connsiteY2" fmla="*/ 0 h 150018"/>
                    <a:gd name="connsiteX3" fmla="*/ 226219 w 226219"/>
                    <a:gd name="connsiteY3" fmla="*/ 83343 h 150018"/>
                    <a:gd name="connsiteX4" fmla="*/ 164306 w 226219"/>
                    <a:gd name="connsiteY4" fmla="*/ 147637 h 150018"/>
                    <a:gd name="connsiteX0" fmla="*/ 54769 w 235744"/>
                    <a:gd name="connsiteY0" fmla="*/ 150018 h 150018"/>
                    <a:gd name="connsiteX1" fmla="*/ 0 w 235744"/>
                    <a:gd name="connsiteY1" fmla="*/ 83343 h 150018"/>
                    <a:gd name="connsiteX2" fmla="*/ 116681 w 235744"/>
                    <a:gd name="connsiteY2" fmla="*/ 0 h 150018"/>
                    <a:gd name="connsiteX3" fmla="*/ 235744 w 235744"/>
                    <a:gd name="connsiteY3" fmla="*/ 83343 h 150018"/>
                    <a:gd name="connsiteX4" fmla="*/ 173831 w 235744"/>
                    <a:gd name="connsiteY4" fmla="*/ 147637 h 150018"/>
                    <a:gd name="connsiteX0" fmla="*/ 54769 w 235744"/>
                    <a:gd name="connsiteY0" fmla="*/ 150018 h 157162"/>
                    <a:gd name="connsiteX1" fmla="*/ 0 w 235744"/>
                    <a:gd name="connsiteY1" fmla="*/ 83343 h 157162"/>
                    <a:gd name="connsiteX2" fmla="*/ 116681 w 235744"/>
                    <a:gd name="connsiteY2" fmla="*/ 0 h 157162"/>
                    <a:gd name="connsiteX3" fmla="*/ 235744 w 235744"/>
                    <a:gd name="connsiteY3" fmla="*/ 83343 h 157162"/>
                    <a:gd name="connsiteX4" fmla="*/ 159544 w 235744"/>
                    <a:gd name="connsiteY4" fmla="*/ 157162 h 157162"/>
                    <a:gd name="connsiteX0" fmla="*/ 71438 w 235744"/>
                    <a:gd name="connsiteY0" fmla="*/ 157161 h 157162"/>
                    <a:gd name="connsiteX1" fmla="*/ 0 w 235744"/>
                    <a:gd name="connsiteY1" fmla="*/ 83343 h 157162"/>
                    <a:gd name="connsiteX2" fmla="*/ 116681 w 235744"/>
                    <a:gd name="connsiteY2" fmla="*/ 0 h 157162"/>
                    <a:gd name="connsiteX3" fmla="*/ 235744 w 235744"/>
                    <a:gd name="connsiteY3" fmla="*/ 83343 h 157162"/>
                    <a:gd name="connsiteX4" fmla="*/ 159544 w 235744"/>
                    <a:gd name="connsiteY4" fmla="*/ 157162 h 157162"/>
                    <a:gd name="connsiteX0" fmla="*/ 73820 w 235744"/>
                    <a:gd name="connsiteY0" fmla="*/ 157161 h 157162"/>
                    <a:gd name="connsiteX1" fmla="*/ 0 w 235744"/>
                    <a:gd name="connsiteY1" fmla="*/ 83343 h 157162"/>
                    <a:gd name="connsiteX2" fmla="*/ 116681 w 235744"/>
                    <a:gd name="connsiteY2" fmla="*/ 0 h 157162"/>
                    <a:gd name="connsiteX3" fmla="*/ 235744 w 235744"/>
                    <a:gd name="connsiteY3" fmla="*/ 83343 h 157162"/>
                    <a:gd name="connsiteX4" fmla="*/ 159544 w 235744"/>
                    <a:gd name="connsiteY4" fmla="*/ 157162 h 157162"/>
                    <a:gd name="connsiteX0" fmla="*/ 73820 w 195263"/>
                    <a:gd name="connsiteY0" fmla="*/ 157161 h 157162"/>
                    <a:gd name="connsiteX1" fmla="*/ 0 w 195263"/>
                    <a:gd name="connsiteY1" fmla="*/ 83343 h 157162"/>
                    <a:gd name="connsiteX2" fmla="*/ 116681 w 195263"/>
                    <a:gd name="connsiteY2" fmla="*/ 0 h 157162"/>
                    <a:gd name="connsiteX3" fmla="*/ 195263 w 195263"/>
                    <a:gd name="connsiteY3" fmla="*/ 78580 h 157162"/>
                    <a:gd name="connsiteX4" fmla="*/ 159544 w 195263"/>
                    <a:gd name="connsiteY4" fmla="*/ 157162 h 157162"/>
                    <a:gd name="connsiteX0" fmla="*/ 30958 w 152401"/>
                    <a:gd name="connsiteY0" fmla="*/ 157161 h 157162"/>
                    <a:gd name="connsiteX1" fmla="*/ 0 w 152401"/>
                    <a:gd name="connsiteY1" fmla="*/ 85724 h 157162"/>
                    <a:gd name="connsiteX2" fmla="*/ 73819 w 152401"/>
                    <a:gd name="connsiteY2" fmla="*/ 0 h 157162"/>
                    <a:gd name="connsiteX3" fmla="*/ 152401 w 152401"/>
                    <a:gd name="connsiteY3" fmla="*/ 78580 h 157162"/>
                    <a:gd name="connsiteX4" fmla="*/ 116682 w 152401"/>
                    <a:gd name="connsiteY4" fmla="*/ 157162 h 157162"/>
                    <a:gd name="connsiteX0" fmla="*/ 30958 w 152401"/>
                    <a:gd name="connsiteY0" fmla="*/ 154780 h 154781"/>
                    <a:gd name="connsiteX1" fmla="*/ 0 w 152401"/>
                    <a:gd name="connsiteY1" fmla="*/ 83343 h 154781"/>
                    <a:gd name="connsiteX2" fmla="*/ 76200 w 152401"/>
                    <a:gd name="connsiteY2" fmla="*/ 0 h 154781"/>
                    <a:gd name="connsiteX3" fmla="*/ 152401 w 152401"/>
                    <a:gd name="connsiteY3" fmla="*/ 76199 h 154781"/>
                    <a:gd name="connsiteX4" fmla="*/ 116682 w 152401"/>
                    <a:gd name="connsiteY4" fmla="*/ 154781 h 154781"/>
                    <a:gd name="connsiteX0" fmla="*/ 26195 w 147638"/>
                    <a:gd name="connsiteY0" fmla="*/ 154780 h 154781"/>
                    <a:gd name="connsiteX1" fmla="*/ 0 w 147638"/>
                    <a:gd name="connsiteY1" fmla="*/ 76199 h 154781"/>
                    <a:gd name="connsiteX2" fmla="*/ 71437 w 147638"/>
                    <a:gd name="connsiteY2" fmla="*/ 0 h 154781"/>
                    <a:gd name="connsiteX3" fmla="*/ 147638 w 147638"/>
                    <a:gd name="connsiteY3" fmla="*/ 76199 h 154781"/>
                    <a:gd name="connsiteX4" fmla="*/ 111919 w 147638"/>
                    <a:gd name="connsiteY4" fmla="*/ 154781 h 154781"/>
                    <a:gd name="connsiteX0" fmla="*/ 28576 w 150019"/>
                    <a:gd name="connsiteY0" fmla="*/ 154780 h 154781"/>
                    <a:gd name="connsiteX1" fmla="*/ 0 w 150019"/>
                    <a:gd name="connsiteY1" fmla="*/ 76199 h 154781"/>
                    <a:gd name="connsiteX2" fmla="*/ 73818 w 150019"/>
                    <a:gd name="connsiteY2" fmla="*/ 0 h 154781"/>
                    <a:gd name="connsiteX3" fmla="*/ 150019 w 150019"/>
                    <a:gd name="connsiteY3" fmla="*/ 76199 h 154781"/>
                    <a:gd name="connsiteX4" fmla="*/ 114300 w 150019"/>
                    <a:gd name="connsiteY4" fmla="*/ 154781 h 154781"/>
                    <a:gd name="connsiteX0" fmla="*/ 30957 w 152400"/>
                    <a:gd name="connsiteY0" fmla="*/ 154780 h 154781"/>
                    <a:gd name="connsiteX1" fmla="*/ 0 w 152400"/>
                    <a:gd name="connsiteY1" fmla="*/ 78580 h 154781"/>
                    <a:gd name="connsiteX2" fmla="*/ 76199 w 152400"/>
                    <a:gd name="connsiteY2" fmla="*/ 0 h 154781"/>
                    <a:gd name="connsiteX3" fmla="*/ 152400 w 152400"/>
                    <a:gd name="connsiteY3" fmla="*/ 76199 h 154781"/>
                    <a:gd name="connsiteX4" fmla="*/ 116681 w 152400"/>
                    <a:gd name="connsiteY4" fmla="*/ 154781 h 154781"/>
                    <a:gd name="connsiteX0" fmla="*/ 35719 w 157162"/>
                    <a:gd name="connsiteY0" fmla="*/ 154780 h 154781"/>
                    <a:gd name="connsiteX1" fmla="*/ 0 w 157162"/>
                    <a:gd name="connsiteY1" fmla="*/ 78580 h 154781"/>
                    <a:gd name="connsiteX2" fmla="*/ 80961 w 157162"/>
                    <a:gd name="connsiteY2" fmla="*/ 0 h 154781"/>
                    <a:gd name="connsiteX3" fmla="*/ 157162 w 157162"/>
                    <a:gd name="connsiteY3" fmla="*/ 76199 h 154781"/>
                    <a:gd name="connsiteX4" fmla="*/ 121443 w 157162"/>
                    <a:gd name="connsiteY4" fmla="*/ 154781 h 154781"/>
                    <a:gd name="connsiteX0" fmla="*/ 28576 w 150019"/>
                    <a:gd name="connsiteY0" fmla="*/ 154780 h 154781"/>
                    <a:gd name="connsiteX1" fmla="*/ 0 w 150019"/>
                    <a:gd name="connsiteY1" fmla="*/ 78580 h 154781"/>
                    <a:gd name="connsiteX2" fmla="*/ 73818 w 150019"/>
                    <a:gd name="connsiteY2" fmla="*/ 0 h 154781"/>
                    <a:gd name="connsiteX3" fmla="*/ 150019 w 150019"/>
                    <a:gd name="connsiteY3" fmla="*/ 76199 h 154781"/>
                    <a:gd name="connsiteX4" fmla="*/ 114300 w 150019"/>
                    <a:gd name="connsiteY4" fmla="*/ 154781 h 154781"/>
                    <a:gd name="connsiteX0" fmla="*/ 28576 w 150019"/>
                    <a:gd name="connsiteY0" fmla="*/ 154780 h 154781"/>
                    <a:gd name="connsiteX1" fmla="*/ 0 w 150019"/>
                    <a:gd name="connsiteY1" fmla="*/ 80962 h 154781"/>
                    <a:gd name="connsiteX2" fmla="*/ 73818 w 150019"/>
                    <a:gd name="connsiteY2" fmla="*/ 0 h 154781"/>
                    <a:gd name="connsiteX3" fmla="*/ 150019 w 150019"/>
                    <a:gd name="connsiteY3" fmla="*/ 76199 h 154781"/>
                    <a:gd name="connsiteX4" fmla="*/ 114300 w 150019"/>
                    <a:gd name="connsiteY4" fmla="*/ 154781 h 154781"/>
                    <a:gd name="connsiteX0" fmla="*/ 28576 w 150019"/>
                    <a:gd name="connsiteY0" fmla="*/ 154780 h 154781"/>
                    <a:gd name="connsiteX1" fmla="*/ 0 w 150019"/>
                    <a:gd name="connsiteY1" fmla="*/ 73818 h 154781"/>
                    <a:gd name="connsiteX2" fmla="*/ 73818 w 150019"/>
                    <a:gd name="connsiteY2" fmla="*/ 0 h 154781"/>
                    <a:gd name="connsiteX3" fmla="*/ 150019 w 150019"/>
                    <a:gd name="connsiteY3" fmla="*/ 76199 h 154781"/>
                    <a:gd name="connsiteX4" fmla="*/ 114300 w 150019"/>
                    <a:gd name="connsiteY4" fmla="*/ 154781 h 154781"/>
                    <a:gd name="connsiteX0" fmla="*/ 30958 w 152401"/>
                    <a:gd name="connsiteY0" fmla="*/ 154780 h 154781"/>
                    <a:gd name="connsiteX1" fmla="*/ 0 w 152401"/>
                    <a:gd name="connsiteY1" fmla="*/ 73818 h 154781"/>
                    <a:gd name="connsiteX2" fmla="*/ 76200 w 152401"/>
                    <a:gd name="connsiteY2" fmla="*/ 0 h 154781"/>
                    <a:gd name="connsiteX3" fmla="*/ 152401 w 152401"/>
                    <a:gd name="connsiteY3" fmla="*/ 76199 h 154781"/>
                    <a:gd name="connsiteX4" fmla="*/ 116682 w 152401"/>
                    <a:gd name="connsiteY4" fmla="*/ 154781 h 154781"/>
                    <a:gd name="connsiteX0" fmla="*/ 30958 w 152401"/>
                    <a:gd name="connsiteY0" fmla="*/ 154780 h 154781"/>
                    <a:gd name="connsiteX1" fmla="*/ 0 w 152401"/>
                    <a:gd name="connsiteY1" fmla="*/ 73818 h 154781"/>
                    <a:gd name="connsiteX2" fmla="*/ 76200 w 152401"/>
                    <a:gd name="connsiteY2" fmla="*/ 0 h 154781"/>
                    <a:gd name="connsiteX3" fmla="*/ 152401 w 152401"/>
                    <a:gd name="connsiteY3" fmla="*/ 76199 h 154781"/>
                    <a:gd name="connsiteX4" fmla="*/ 116682 w 152401"/>
                    <a:gd name="connsiteY4" fmla="*/ 154781 h 154781"/>
                    <a:gd name="connsiteX0" fmla="*/ 33339 w 154782"/>
                    <a:gd name="connsiteY0" fmla="*/ 154780 h 154781"/>
                    <a:gd name="connsiteX1" fmla="*/ 0 w 154782"/>
                    <a:gd name="connsiteY1" fmla="*/ 78580 h 154781"/>
                    <a:gd name="connsiteX2" fmla="*/ 78581 w 154782"/>
                    <a:gd name="connsiteY2" fmla="*/ 0 h 154781"/>
                    <a:gd name="connsiteX3" fmla="*/ 154782 w 154782"/>
                    <a:gd name="connsiteY3" fmla="*/ 76199 h 154781"/>
                    <a:gd name="connsiteX4" fmla="*/ 119063 w 154782"/>
                    <a:gd name="connsiteY4" fmla="*/ 154781 h 154781"/>
                    <a:gd name="connsiteX0" fmla="*/ 28576 w 150019"/>
                    <a:gd name="connsiteY0" fmla="*/ 154780 h 154781"/>
                    <a:gd name="connsiteX1" fmla="*/ 0 w 150019"/>
                    <a:gd name="connsiteY1" fmla="*/ 76199 h 154781"/>
                    <a:gd name="connsiteX2" fmla="*/ 73818 w 150019"/>
                    <a:gd name="connsiteY2" fmla="*/ 0 h 154781"/>
                    <a:gd name="connsiteX3" fmla="*/ 150019 w 150019"/>
                    <a:gd name="connsiteY3" fmla="*/ 76199 h 154781"/>
                    <a:gd name="connsiteX4" fmla="*/ 114300 w 150019"/>
                    <a:gd name="connsiteY4" fmla="*/ 154781 h 154781"/>
                    <a:gd name="connsiteX0" fmla="*/ 30958 w 152401"/>
                    <a:gd name="connsiteY0" fmla="*/ 154780 h 154781"/>
                    <a:gd name="connsiteX1" fmla="*/ 0 w 152401"/>
                    <a:gd name="connsiteY1" fmla="*/ 73818 h 154781"/>
                    <a:gd name="connsiteX2" fmla="*/ 76200 w 152401"/>
                    <a:gd name="connsiteY2" fmla="*/ 0 h 154781"/>
                    <a:gd name="connsiteX3" fmla="*/ 152401 w 152401"/>
                    <a:gd name="connsiteY3" fmla="*/ 76199 h 154781"/>
                    <a:gd name="connsiteX4" fmla="*/ 116682 w 152401"/>
                    <a:gd name="connsiteY4" fmla="*/ 154781 h 154781"/>
                    <a:gd name="connsiteX0" fmla="*/ 30958 w 152401"/>
                    <a:gd name="connsiteY0" fmla="*/ 154780 h 154781"/>
                    <a:gd name="connsiteX1" fmla="*/ 0 w 152401"/>
                    <a:gd name="connsiteY1" fmla="*/ 76199 h 154781"/>
                    <a:gd name="connsiteX2" fmla="*/ 76200 w 152401"/>
                    <a:gd name="connsiteY2" fmla="*/ 0 h 154781"/>
                    <a:gd name="connsiteX3" fmla="*/ 152401 w 152401"/>
                    <a:gd name="connsiteY3" fmla="*/ 76199 h 154781"/>
                    <a:gd name="connsiteX4" fmla="*/ 116682 w 152401"/>
                    <a:gd name="connsiteY4" fmla="*/ 154781 h 154781"/>
                    <a:gd name="connsiteX0" fmla="*/ 35721 w 152401"/>
                    <a:gd name="connsiteY0" fmla="*/ 150017 h 154781"/>
                    <a:gd name="connsiteX1" fmla="*/ 0 w 152401"/>
                    <a:gd name="connsiteY1" fmla="*/ 76199 h 154781"/>
                    <a:gd name="connsiteX2" fmla="*/ 76200 w 152401"/>
                    <a:gd name="connsiteY2" fmla="*/ 0 h 154781"/>
                    <a:gd name="connsiteX3" fmla="*/ 152401 w 152401"/>
                    <a:gd name="connsiteY3" fmla="*/ 76199 h 154781"/>
                    <a:gd name="connsiteX4" fmla="*/ 116682 w 152401"/>
                    <a:gd name="connsiteY4" fmla="*/ 154781 h 154781"/>
                    <a:gd name="connsiteX0" fmla="*/ 35721 w 152401"/>
                    <a:gd name="connsiteY0" fmla="*/ 150017 h 154781"/>
                    <a:gd name="connsiteX1" fmla="*/ 0 w 152401"/>
                    <a:gd name="connsiteY1" fmla="*/ 76199 h 154781"/>
                    <a:gd name="connsiteX2" fmla="*/ 76200 w 152401"/>
                    <a:gd name="connsiteY2" fmla="*/ 0 h 154781"/>
                    <a:gd name="connsiteX3" fmla="*/ 152401 w 152401"/>
                    <a:gd name="connsiteY3" fmla="*/ 76199 h 154781"/>
                    <a:gd name="connsiteX4" fmla="*/ 123826 w 152401"/>
                    <a:gd name="connsiteY4" fmla="*/ 154781 h 154781"/>
                    <a:gd name="connsiteX0" fmla="*/ 35721 w 152401"/>
                    <a:gd name="connsiteY0" fmla="*/ 150017 h 152400"/>
                    <a:gd name="connsiteX1" fmla="*/ 0 w 152401"/>
                    <a:gd name="connsiteY1" fmla="*/ 76199 h 152400"/>
                    <a:gd name="connsiteX2" fmla="*/ 76200 w 152401"/>
                    <a:gd name="connsiteY2" fmla="*/ 0 h 152400"/>
                    <a:gd name="connsiteX3" fmla="*/ 152401 w 152401"/>
                    <a:gd name="connsiteY3" fmla="*/ 76199 h 152400"/>
                    <a:gd name="connsiteX4" fmla="*/ 121445 w 152401"/>
                    <a:gd name="connsiteY4" fmla="*/ 152400 h 152400"/>
                    <a:gd name="connsiteX0" fmla="*/ 35721 w 152401"/>
                    <a:gd name="connsiteY0" fmla="*/ 150017 h 150017"/>
                    <a:gd name="connsiteX1" fmla="*/ 0 w 152401"/>
                    <a:gd name="connsiteY1" fmla="*/ 76199 h 150017"/>
                    <a:gd name="connsiteX2" fmla="*/ 76200 w 152401"/>
                    <a:gd name="connsiteY2" fmla="*/ 0 h 150017"/>
                    <a:gd name="connsiteX3" fmla="*/ 152401 w 152401"/>
                    <a:gd name="connsiteY3" fmla="*/ 76199 h 150017"/>
                    <a:gd name="connsiteX4" fmla="*/ 119064 w 152401"/>
                    <a:gd name="connsiteY4" fmla="*/ 147638 h 150017"/>
                    <a:gd name="connsiteX0" fmla="*/ 35721 w 152401"/>
                    <a:gd name="connsiteY0" fmla="*/ 150017 h 150020"/>
                    <a:gd name="connsiteX1" fmla="*/ 0 w 152401"/>
                    <a:gd name="connsiteY1" fmla="*/ 76199 h 150020"/>
                    <a:gd name="connsiteX2" fmla="*/ 76200 w 152401"/>
                    <a:gd name="connsiteY2" fmla="*/ 0 h 150020"/>
                    <a:gd name="connsiteX3" fmla="*/ 152401 w 152401"/>
                    <a:gd name="connsiteY3" fmla="*/ 76199 h 150020"/>
                    <a:gd name="connsiteX4" fmla="*/ 116682 w 152401"/>
                    <a:gd name="connsiteY4" fmla="*/ 150020 h 150020"/>
                    <a:gd name="connsiteX0" fmla="*/ 35721 w 152401"/>
                    <a:gd name="connsiteY0" fmla="*/ 150017 h 150020"/>
                    <a:gd name="connsiteX1" fmla="*/ 0 w 152401"/>
                    <a:gd name="connsiteY1" fmla="*/ 76199 h 150020"/>
                    <a:gd name="connsiteX2" fmla="*/ 76200 w 152401"/>
                    <a:gd name="connsiteY2" fmla="*/ 0 h 150020"/>
                    <a:gd name="connsiteX3" fmla="*/ 152401 w 152401"/>
                    <a:gd name="connsiteY3" fmla="*/ 76199 h 150020"/>
                    <a:gd name="connsiteX4" fmla="*/ 116682 w 152401"/>
                    <a:gd name="connsiteY4" fmla="*/ 150020 h 150020"/>
                    <a:gd name="connsiteX0" fmla="*/ 35721 w 152401"/>
                    <a:gd name="connsiteY0" fmla="*/ 150017 h 150020"/>
                    <a:gd name="connsiteX1" fmla="*/ 0 w 152401"/>
                    <a:gd name="connsiteY1" fmla="*/ 76199 h 150020"/>
                    <a:gd name="connsiteX2" fmla="*/ 76200 w 152401"/>
                    <a:gd name="connsiteY2" fmla="*/ 0 h 150020"/>
                    <a:gd name="connsiteX3" fmla="*/ 152401 w 152401"/>
                    <a:gd name="connsiteY3" fmla="*/ 76199 h 150020"/>
                    <a:gd name="connsiteX4" fmla="*/ 116682 w 152401"/>
                    <a:gd name="connsiteY4" fmla="*/ 150020 h 150020"/>
                    <a:gd name="connsiteX0" fmla="*/ 35721 w 152401"/>
                    <a:gd name="connsiteY0" fmla="*/ 150017 h 150020"/>
                    <a:gd name="connsiteX1" fmla="*/ 0 w 152401"/>
                    <a:gd name="connsiteY1" fmla="*/ 76199 h 150020"/>
                    <a:gd name="connsiteX2" fmla="*/ 76200 w 152401"/>
                    <a:gd name="connsiteY2" fmla="*/ 0 h 150020"/>
                    <a:gd name="connsiteX3" fmla="*/ 152401 w 152401"/>
                    <a:gd name="connsiteY3" fmla="*/ 76199 h 150020"/>
                    <a:gd name="connsiteX4" fmla="*/ 116682 w 152401"/>
                    <a:gd name="connsiteY4" fmla="*/ 150020 h 150020"/>
                    <a:gd name="connsiteX0" fmla="*/ 35721 w 152401"/>
                    <a:gd name="connsiteY0" fmla="*/ 150017 h 150020"/>
                    <a:gd name="connsiteX1" fmla="*/ 0 w 152401"/>
                    <a:gd name="connsiteY1" fmla="*/ 76199 h 150020"/>
                    <a:gd name="connsiteX2" fmla="*/ 76200 w 152401"/>
                    <a:gd name="connsiteY2" fmla="*/ 0 h 150020"/>
                    <a:gd name="connsiteX3" fmla="*/ 152401 w 152401"/>
                    <a:gd name="connsiteY3" fmla="*/ 76199 h 150020"/>
                    <a:gd name="connsiteX4" fmla="*/ 116682 w 152401"/>
                    <a:gd name="connsiteY4" fmla="*/ 150020 h 150020"/>
                    <a:gd name="connsiteX0" fmla="*/ 35721 w 153268"/>
                    <a:gd name="connsiteY0" fmla="*/ 150017 h 150020"/>
                    <a:gd name="connsiteX1" fmla="*/ 0 w 153268"/>
                    <a:gd name="connsiteY1" fmla="*/ 76199 h 150020"/>
                    <a:gd name="connsiteX2" fmla="*/ 76200 w 153268"/>
                    <a:gd name="connsiteY2" fmla="*/ 0 h 150020"/>
                    <a:gd name="connsiteX3" fmla="*/ 152401 w 153268"/>
                    <a:gd name="connsiteY3" fmla="*/ 76199 h 150020"/>
                    <a:gd name="connsiteX4" fmla="*/ 116682 w 153268"/>
                    <a:gd name="connsiteY4" fmla="*/ 150020 h 150020"/>
                    <a:gd name="connsiteX0" fmla="*/ 35721 w 153268"/>
                    <a:gd name="connsiteY0" fmla="*/ 150017 h 150020"/>
                    <a:gd name="connsiteX1" fmla="*/ 0 w 153268"/>
                    <a:gd name="connsiteY1" fmla="*/ 76199 h 150020"/>
                    <a:gd name="connsiteX2" fmla="*/ 76200 w 153268"/>
                    <a:gd name="connsiteY2" fmla="*/ 0 h 150020"/>
                    <a:gd name="connsiteX3" fmla="*/ 152401 w 153268"/>
                    <a:gd name="connsiteY3" fmla="*/ 76199 h 150020"/>
                    <a:gd name="connsiteX4" fmla="*/ 116682 w 153268"/>
                    <a:gd name="connsiteY4" fmla="*/ 150020 h 150020"/>
                    <a:gd name="connsiteX0" fmla="*/ 35721 w 153268"/>
                    <a:gd name="connsiteY0" fmla="*/ 150017 h 150020"/>
                    <a:gd name="connsiteX1" fmla="*/ 0 w 153268"/>
                    <a:gd name="connsiteY1" fmla="*/ 76199 h 150020"/>
                    <a:gd name="connsiteX2" fmla="*/ 76200 w 153268"/>
                    <a:gd name="connsiteY2" fmla="*/ 0 h 150020"/>
                    <a:gd name="connsiteX3" fmla="*/ 152401 w 153268"/>
                    <a:gd name="connsiteY3" fmla="*/ 76199 h 150020"/>
                    <a:gd name="connsiteX4" fmla="*/ 116682 w 153268"/>
                    <a:gd name="connsiteY4" fmla="*/ 150020 h 150020"/>
                    <a:gd name="connsiteX0" fmla="*/ 35721 w 153268"/>
                    <a:gd name="connsiteY0" fmla="*/ 150017 h 150020"/>
                    <a:gd name="connsiteX1" fmla="*/ 0 w 153268"/>
                    <a:gd name="connsiteY1" fmla="*/ 76199 h 150020"/>
                    <a:gd name="connsiteX2" fmla="*/ 76200 w 153268"/>
                    <a:gd name="connsiteY2" fmla="*/ 0 h 150020"/>
                    <a:gd name="connsiteX3" fmla="*/ 152401 w 153268"/>
                    <a:gd name="connsiteY3" fmla="*/ 76199 h 150020"/>
                    <a:gd name="connsiteX4" fmla="*/ 116682 w 153268"/>
                    <a:gd name="connsiteY4" fmla="*/ 150020 h 150020"/>
                    <a:gd name="connsiteX0" fmla="*/ 35721 w 153268"/>
                    <a:gd name="connsiteY0" fmla="*/ 150017 h 150020"/>
                    <a:gd name="connsiteX1" fmla="*/ 0 w 153268"/>
                    <a:gd name="connsiteY1" fmla="*/ 76199 h 150020"/>
                    <a:gd name="connsiteX2" fmla="*/ 76200 w 153268"/>
                    <a:gd name="connsiteY2" fmla="*/ 0 h 150020"/>
                    <a:gd name="connsiteX3" fmla="*/ 152401 w 153268"/>
                    <a:gd name="connsiteY3" fmla="*/ 76199 h 150020"/>
                    <a:gd name="connsiteX4" fmla="*/ 116682 w 153268"/>
                    <a:gd name="connsiteY4" fmla="*/ 150020 h 150020"/>
                    <a:gd name="connsiteX0" fmla="*/ 35721 w 153268"/>
                    <a:gd name="connsiteY0" fmla="*/ 150017 h 150020"/>
                    <a:gd name="connsiteX1" fmla="*/ 0 w 153268"/>
                    <a:gd name="connsiteY1" fmla="*/ 76199 h 150020"/>
                    <a:gd name="connsiteX2" fmla="*/ 76200 w 153268"/>
                    <a:gd name="connsiteY2" fmla="*/ 0 h 150020"/>
                    <a:gd name="connsiteX3" fmla="*/ 152401 w 153268"/>
                    <a:gd name="connsiteY3" fmla="*/ 76199 h 150020"/>
                    <a:gd name="connsiteX4" fmla="*/ 116682 w 153268"/>
                    <a:gd name="connsiteY4" fmla="*/ 150020 h 150020"/>
                    <a:gd name="connsiteX0" fmla="*/ 0 w 117547"/>
                    <a:gd name="connsiteY0" fmla="*/ 150017 h 150020"/>
                    <a:gd name="connsiteX1" fmla="*/ 40479 w 117547"/>
                    <a:gd name="connsiteY1" fmla="*/ 0 h 150020"/>
                    <a:gd name="connsiteX2" fmla="*/ 116680 w 117547"/>
                    <a:gd name="connsiteY2" fmla="*/ 76199 h 150020"/>
                    <a:gd name="connsiteX3" fmla="*/ 80961 w 117547"/>
                    <a:gd name="connsiteY3" fmla="*/ 150020 h 150020"/>
                    <a:gd name="connsiteX0" fmla="*/ 0 w 77068"/>
                    <a:gd name="connsiteY0" fmla="*/ 0 h 150020"/>
                    <a:gd name="connsiteX1" fmla="*/ 76201 w 77068"/>
                    <a:gd name="connsiteY1" fmla="*/ 76199 h 150020"/>
                    <a:gd name="connsiteX2" fmla="*/ 40482 w 77068"/>
                    <a:gd name="connsiteY2" fmla="*/ 150020 h 15002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77068" h="150020">
                      <a:moveTo>
                        <a:pt x="0" y="0"/>
                      </a:moveTo>
                      <a:cubicBezTo>
                        <a:pt x="77787" y="1588"/>
                        <a:pt x="79376" y="29368"/>
                        <a:pt x="76201" y="76199"/>
                      </a:cubicBezTo>
                      <a:cubicBezTo>
                        <a:pt x="71439" y="131762"/>
                        <a:pt x="52388" y="125413"/>
                        <a:pt x="40482" y="150020"/>
                      </a:cubicBezTo>
                    </a:path>
                  </a:pathLst>
                </a:custGeom>
                <a:noFill/>
                <a:ln w="25400">
                  <a:solidFill>
                    <a:srgbClr val="6969B6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CA" dirty="0"/>
                </a:p>
              </p:txBody>
            </p:sp>
          </p:grpSp>
          <p:grpSp>
            <p:nvGrpSpPr>
              <p:cNvPr id="41" name="Group 40"/>
              <p:cNvGrpSpPr/>
              <p:nvPr/>
            </p:nvGrpSpPr>
            <p:grpSpPr>
              <a:xfrm rot="17760000" flipH="1">
                <a:off x="677893" y="2198673"/>
                <a:ext cx="153024" cy="150020"/>
                <a:chOff x="534893" y="1981085"/>
                <a:chExt cx="153024" cy="150020"/>
              </a:xfrm>
            </p:grpSpPr>
            <p:sp>
              <p:nvSpPr>
                <p:cNvPr id="42" name="Freeform 41"/>
                <p:cNvSpPr/>
                <p:nvPr/>
              </p:nvSpPr>
              <p:spPr>
                <a:xfrm>
                  <a:off x="610849" y="1981085"/>
                  <a:ext cx="77068" cy="150020"/>
                </a:xfrm>
                <a:custGeom>
                  <a:avLst/>
                  <a:gdLst>
                    <a:gd name="connsiteX0" fmla="*/ 0 w 295275"/>
                    <a:gd name="connsiteY0" fmla="*/ 152400 h 152400"/>
                    <a:gd name="connsiteX1" fmla="*/ 0 w 295275"/>
                    <a:gd name="connsiteY1" fmla="*/ 152400 h 152400"/>
                    <a:gd name="connsiteX2" fmla="*/ 66675 w 295275"/>
                    <a:gd name="connsiteY2" fmla="*/ 123825 h 152400"/>
                    <a:gd name="connsiteX3" fmla="*/ 38100 w 295275"/>
                    <a:gd name="connsiteY3" fmla="*/ 47625 h 152400"/>
                    <a:gd name="connsiteX4" fmla="*/ 142875 w 295275"/>
                    <a:gd name="connsiteY4" fmla="*/ 0 h 152400"/>
                    <a:gd name="connsiteX5" fmla="*/ 238125 w 295275"/>
                    <a:gd name="connsiteY5" fmla="*/ 47625 h 152400"/>
                    <a:gd name="connsiteX6" fmla="*/ 209550 w 295275"/>
                    <a:gd name="connsiteY6" fmla="*/ 133350 h 152400"/>
                    <a:gd name="connsiteX7" fmla="*/ 295275 w 295275"/>
                    <a:gd name="connsiteY7" fmla="*/ 152400 h 152400"/>
                    <a:gd name="connsiteX0" fmla="*/ 0 w 277485"/>
                    <a:gd name="connsiteY0" fmla="*/ 152400 h 163073"/>
                    <a:gd name="connsiteX1" fmla="*/ 0 w 277485"/>
                    <a:gd name="connsiteY1" fmla="*/ 152400 h 163073"/>
                    <a:gd name="connsiteX2" fmla="*/ 66675 w 277485"/>
                    <a:gd name="connsiteY2" fmla="*/ 123825 h 163073"/>
                    <a:gd name="connsiteX3" fmla="*/ 38100 w 277485"/>
                    <a:gd name="connsiteY3" fmla="*/ 47625 h 163073"/>
                    <a:gd name="connsiteX4" fmla="*/ 142875 w 277485"/>
                    <a:gd name="connsiteY4" fmla="*/ 0 h 163073"/>
                    <a:gd name="connsiteX5" fmla="*/ 238125 w 277485"/>
                    <a:gd name="connsiteY5" fmla="*/ 47625 h 163073"/>
                    <a:gd name="connsiteX6" fmla="*/ 209550 w 277485"/>
                    <a:gd name="connsiteY6" fmla="*/ 133350 h 163073"/>
                    <a:gd name="connsiteX7" fmla="*/ 277485 w 277485"/>
                    <a:gd name="connsiteY7" fmla="*/ 163073 h 163073"/>
                    <a:gd name="connsiteX0" fmla="*/ 0 w 277485"/>
                    <a:gd name="connsiteY0" fmla="*/ 152400 h 163073"/>
                    <a:gd name="connsiteX1" fmla="*/ 21348 w 277485"/>
                    <a:gd name="connsiteY1" fmla="*/ 141726 h 163073"/>
                    <a:gd name="connsiteX2" fmla="*/ 66675 w 277485"/>
                    <a:gd name="connsiteY2" fmla="*/ 123825 h 163073"/>
                    <a:gd name="connsiteX3" fmla="*/ 38100 w 277485"/>
                    <a:gd name="connsiteY3" fmla="*/ 47625 h 163073"/>
                    <a:gd name="connsiteX4" fmla="*/ 142875 w 277485"/>
                    <a:gd name="connsiteY4" fmla="*/ 0 h 163073"/>
                    <a:gd name="connsiteX5" fmla="*/ 238125 w 277485"/>
                    <a:gd name="connsiteY5" fmla="*/ 47625 h 163073"/>
                    <a:gd name="connsiteX6" fmla="*/ 209550 w 277485"/>
                    <a:gd name="connsiteY6" fmla="*/ 133350 h 163073"/>
                    <a:gd name="connsiteX7" fmla="*/ 277485 w 277485"/>
                    <a:gd name="connsiteY7" fmla="*/ 163073 h 163073"/>
                    <a:gd name="connsiteX0" fmla="*/ 35654 w 256212"/>
                    <a:gd name="connsiteY0" fmla="*/ 163073 h 163073"/>
                    <a:gd name="connsiteX1" fmla="*/ 75 w 256212"/>
                    <a:gd name="connsiteY1" fmla="*/ 141726 h 163073"/>
                    <a:gd name="connsiteX2" fmla="*/ 45402 w 256212"/>
                    <a:gd name="connsiteY2" fmla="*/ 123825 h 163073"/>
                    <a:gd name="connsiteX3" fmla="*/ 16827 w 256212"/>
                    <a:gd name="connsiteY3" fmla="*/ 47625 h 163073"/>
                    <a:gd name="connsiteX4" fmla="*/ 121602 w 256212"/>
                    <a:gd name="connsiteY4" fmla="*/ 0 h 163073"/>
                    <a:gd name="connsiteX5" fmla="*/ 216852 w 256212"/>
                    <a:gd name="connsiteY5" fmla="*/ 47625 h 163073"/>
                    <a:gd name="connsiteX6" fmla="*/ 188277 w 256212"/>
                    <a:gd name="connsiteY6" fmla="*/ 133350 h 163073"/>
                    <a:gd name="connsiteX7" fmla="*/ 256212 w 256212"/>
                    <a:gd name="connsiteY7" fmla="*/ 163073 h 163073"/>
                    <a:gd name="connsiteX0" fmla="*/ 0 w 256137"/>
                    <a:gd name="connsiteY0" fmla="*/ 141726 h 163073"/>
                    <a:gd name="connsiteX1" fmla="*/ 45327 w 256137"/>
                    <a:gd name="connsiteY1" fmla="*/ 123825 h 163073"/>
                    <a:gd name="connsiteX2" fmla="*/ 16752 w 256137"/>
                    <a:gd name="connsiteY2" fmla="*/ 47625 h 163073"/>
                    <a:gd name="connsiteX3" fmla="*/ 121527 w 256137"/>
                    <a:gd name="connsiteY3" fmla="*/ 0 h 163073"/>
                    <a:gd name="connsiteX4" fmla="*/ 216777 w 256137"/>
                    <a:gd name="connsiteY4" fmla="*/ 47625 h 163073"/>
                    <a:gd name="connsiteX5" fmla="*/ 188202 w 256137"/>
                    <a:gd name="connsiteY5" fmla="*/ 133350 h 163073"/>
                    <a:gd name="connsiteX6" fmla="*/ 256137 w 256137"/>
                    <a:gd name="connsiteY6" fmla="*/ 163073 h 163073"/>
                    <a:gd name="connsiteX0" fmla="*/ 8153 w 239385"/>
                    <a:gd name="connsiteY0" fmla="*/ 152400 h 163073"/>
                    <a:gd name="connsiteX1" fmla="*/ 28575 w 239385"/>
                    <a:gd name="connsiteY1" fmla="*/ 123825 h 163073"/>
                    <a:gd name="connsiteX2" fmla="*/ 0 w 239385"/>
                    <a:gd name="connsiteY2" fmla="*/ 47625 h 163073"/>
                    <a:gd name="connsiteX3" fmla="*/ 104775 w 239385"/>
                    <a:gd name="connsiteY3" fmla="*/ 0 h 163073"/>
                    <a:gd name="connsiteX4" fmla="*/ 200025 w 239385"/>
                    <a:gd name="connsiteY4" fmla="*/ 47625 h 163073"/>
                    <a:gd name="connsiteX5" fmla="*/ 171450 w 239385"/>
                    <a:gd name="connsiteY5" fmla="*/ 133350 h 163073"/>
                    <a:gd name="connsiteX6" fmla="*/ 239385 w 239385"/>
                    <a:gd name="connsiteY6" fmla="*/ 163073 h 163073"/>
                    <a:gd name="connsiteX0" fmla="*/ 8153 w 239385"/>
                    <a:gd name="connsiteY0" fmla="*/ 152400 h 163073"/>
                    <a:gd name="connsiteX1" fmla="*/ 35719 w 239385"/>
                    <a:gd name="connsiteY1" fmla="*/ 138112 h 163073"/>
                    <a:gd name="connsiteX2" fmla="*/ 0 w 239385"/>
                    <a:gd name="connsiteY2" fmla="*/ 47625 h 163073"/>
                    <a:gd name="connsiteX3" fmla="*/ 104775 w 239385"/>
                    <a:gd name="connsiteY3" fmla="*/ 0 h 163073"/>
                    <a:gd name="connsiteX4" fmla="*/ 200025 w 239385"/>
                    <a:gd name="connsiteY4" fmla="*/ 47625 h 163073"/>
                    <a:gd name="connsiteX5" fmla="*/ 171450 w 239385"/>
                    <a:gd name="connsiteY5" fmla="*/ 133350 h 163073"/>
                    <a:gd name="connsiteX6" fmla="*/ 239385 w 239385"/>
                    <a:gd name="connsiteY6" fmla="*/ 163073 h 163073"/>
                    <a:gd name="connsiteX0" fmla="*/ 35719 w 239385"/>
                    <a:gd name="connsiteY0" fmla="*/ 138112 h 163073"/>
                    <a:gd name="connsiteX1" fmla="*/ 0 w 239385"/>
                    <a:gd name="connsiteY1" fmla="*/ 47625 h 163073"/>
                    <a:gd name="connsiteX2" fmla="*/ 104775 w 239385"/>
                    <a:gd name="connsiteY2" fmla="*/ 0 h 163073"/>
                    <a:gd name="connsiteX3" fmla="*/ 200025 w 239385"/>
                    <a:gd name="connsiteY3" fmla="*/ 47625 h 163073"/>
                    <a:gd name="connsiteX4" fmla="*/ 171450 w 239385"/>
                    <a:gd name="connsiteY4" fmla="*/ 133350 h 163073"/>
                    <a:gd name="connsiteX5" fmla="*/ 239385 w 239385"/>
                    <a:gd name="connsiteY5" fmla="*/ 163073 h 163073"/>
                    <a:gd name="connsiteX0" fmla="*/ 45244 w 239385"/>
                    <a:gd name="connsiteY0" fmla="*/ 138112 h 163073"/>
                    <a:gd name="connsiteX1" fmla="*/ 0 w 239385"/>
                    <a:gd name="connsiteY1" fmla="*/ 47625 h 163073"/>
                    <a:gd name="connsiteX2" fmla="*/ 104775 w 239385"/>
                    <a:gd name="connsiteY2" fmla="*/ 0 h 163073"/>
                    <a:gd name="connsiteX3" fmla="*/ 200025 w 239385"/>
                    <a:gd name="connsiteY3" fmla="*/ 47625 h 163073"/>
                    <a:gd name="connsiteX4" fmla="*/ 171450 w 239385"/>
                    <a:gd name="connsiteY4" fmla="*/ 133350 h 163073"/>
                    <a:gd name="connsiteX5" fmla="*/ 239385 w 239385"/>
                    <a:gd name="connsiteY5" fmla="*/ 163073 h 163073"/>
                    <a:gd name="connsiteX0" fmla="*/ 45244 w 200025"/>
                    <a:gd name="connsiteY0" fmla="*/ 138112 h 138112"/>
                    <a:gd name="connsiteX1" fmla="*/ 0 w 200025"/>
                    <a:gd name="connsiteY1" fmla="*/ 47625 h 138112"/>
                    <a:gd name="connsiteX2" fmla="*/ 104775 w 200025"/>
                    <a:gd name="connsiteY2" fmla="*/ 0 h 138112"/>
                    <a:gd name="connsiteX3" fmla="*/ 200025 w 200025"/>
                    <a:gd name="connsiteY3" fmla="*/ 47625 h 138112"/>
                    <a:gd name="connsiteX4" fmla="*/ 171450 w 200025"/>
                    <a:gd name="connsiteY4" fmla="*/ 133350 h 138112"/>
                    <a:gd name="connsiteX0" fmla="*/ 45244 w 200025"/>
                    <a:gd name="connsiteY0" fmla="*/ 138112 h 138112"/>
                    <a:gd name="connsiteX1" fmla="*/ 0 w 200025"/>
                    <a:gd name="connsiteY1" fmla="*/ 47625 h 138112"/>
                    <a:gd name="connsiteX2" fmla="*/ 104775 w 200025"/>
                    <a:gd name="connsiteY2" fmla="*/ 0 h 138112"/>
                    <a:gd name="connsiteX3" fmla="*/ 200025 w 200025"/>
                    <a:gd name="connsiteY3" fmla="*/ 47625 h 138112"/>
                    <a:gd name="connsiteX4" fmla="*/ 164306 w 200025"/>
                    <a:gd name="connsiteY4" fmla="*/ 135731 h 138112"/>
                    <a:gd name="connsiteX0" fmla="*/ 45244 w 200025"/>
                    <a:gd name="connsiteY0" fmla="*/ 150018 h 150018"/>
                    <a:gd name="connsiteX1" fmla="*/ 0 w 200025"/>
                    <a:gd name="connsiteY1" fmla="*/ 59531 h 150018"/>
                    <a:gd name="connsiteX2" fmla="*/ 107156 w 200025"/>
                    <a:gd name="connsiteY2" fmla="*/ 0 h 150018"/>
                    <a:gd name="connsiteX3" fmla="*/ 200025 w 200025"/>
                    <a:gd name="connsiteY3" fmla="*/ 59531 h 150018"/>
                    <a:gd name="connsiteX4" fmla="*/ 164306 w 200025"/>
                    <a:gd name="connsiteY4" fmla="*/ 147637 h 150018"/>
                    <a:gd name="connsiteX0" fmla="*/ 45244 w 216694"/>
                    <a:gd name="connsiteY0" fmla="*/ 150018 h 150018"/>
                    <a:gd name="connsiteX1" fmla="*/ 0 w 216694"/>
                    <a:gd name="connsiteY1" fmla="*/ 59531 h 150018"/>
                    <a:gd name="connsiteX2" fmla="*/ 107156 w 216694"/>
                    <a:gd name="connsiteY2" fmla="*/ 0 h 150018"/>
                    <a:gd name="connsiteX3" fmla="*/ 216694 w 216694"/>
                    <a:gd name="connsiteY3" fmla="*/ 80962 h 150018"/>
                    <a:gd name="connsiteX4" fmla="*/ 164306 w 216694"/>
                    <a:gd name="connsiteY4" fmla="*/ 147637 h 150018"/>
                    <a:gd name="connsiteX0" fmla="*/ 45244 w 226219"/>
                    <a:gd name="connsiteY0" fmla="*/ 150018 h 150018"/>
                    <a:gd name="connsiteX1" fmla="*/ 0 w 226219"/>
                    <a:gd name="connsiteY1" fmla="*/ 59531 h 150018"/>
                    <a:gd name="connsiteX2" fmla="*/ 107156 w 226219"/>
                    <a:gd name="connsiteY2" fmla="*/ 0 h 150018"/>
                    <a:gd name="connsiteX3" fmla="*/ 226219 w 226219"/>
                    <a:gd name="connsiteY3" fmla="*/ 83343 h 150018"/>
                    <a:gd name="connsiteX4" fmla="*/ 164306 w 226219"/>
                    <a:gd name="connsiteY4" fmla="*/ 147637 h 150018"/>
                    <a:gd name="connsiteX0" fmla="*/ 54769 w 235744"/>
                    <a:gd name="connsiteY0" fmla="*/ 150018 h 150018"/>
                    <a:gd name="connsiteX1" fmla="*/ 0 w 235744"/>
                    <a:gd name="connsiteY1" fmla="*/ 83343 h 150018"/>
                    <a:gd name="connsiteX2" fmla="*/ 116681 w 235744"/>
                    <a:gd name="connsiteY2" fmla="*/ 0 h 150018"/>
                    <a:gd name="connsiteX3" fmla="*/ 235744 w 235744"/>
                    <a:gd name="connsiteY3" fmla="*/ 83343 h 150018"/>
                    <a:gd name="connsiteX4" fmla="*/ 173831 w 235744"/>
                    <a:gd name="connsiteY4" fmla="*/ 147637 h 150018"/>
                    <a:gd name="connsiteX0" fmla="*/ 54769 w 235744"/>
                    <a:gd name="connsiteY0" fmla="*/ 150018 h 157162"/>
                    <a:gd name="connsiteX1" fmla="*/ 0 w 235744"/>
                    <a:gd name="connsiteY1" fmla="*/ 83343 h 157162"/>
                    <a:gd name="connsiteX2" fmla="*/ 116681 w 235744"/>
                    <a:gd name="connsiteY2" fmla="*/ 0 h 157162"/>
                    <a:gd name="connsiteX3" fmla="*/ 235744 w 235744"/>
                    <a:gd name="connsiteY3" fmla="*/ 83343 h 157162"/>
                    <a:gd name="connsiteX4" fmla="*/ 159544 w 235744"/>
                    <a:gd name="connsiteY4" fmla="*/ 157162 h 157162"/>
                    <a:gd name="connsiteX0" fmla="*/ 71438 w 235744"/>
                    <a:gd name="connsiteY0" fmla="*/ 157161 h 157162"/>
                    <a:gd name="connsiteX1" fmla="*/ 0 w 235744"/>
                    <a:gd name="connsiteY1" fmla="*/ 83343 h 157162"/>
                    <a:gd name="connsiteX2" fmla="*/ 116681 w 235744"/>
                    <a:gd name="connsiteY2" fmla="*/ 0 h 157162"/>
                    <a:gd name="connsiteX3" fmla="*/ 235744 w 235744"/>
                    <a:gd name="connsiteY3" fmla="*/ 83343 h 157162"/>
                    <a:gd name="connsiteX4" fmla="*/ 159544 w 235744"/>
                    <a:gd name="connsiteY4" fmla="*/ 157162 h 157162"/>
                    <a:gd name="connsiteX0" fmla="*/ 73820 w 235744"/>
                    <a:gd name="connsiteY0" fmla="*/ 157161 h 157162"/>
                    <a:gd name="connsiteX1" fmla="*/ 0 w 235744"/>
                    <a:gd name="connsiteY1" fmla="*/ 83343 h 157162"/>
                    <a:gd name="connsiteX2" fmla="*/ 116681 w 235744"/>
                    <a:gd name="connsiteY2" fmla="*/ 0 h 157162"/>
                    <a:gd name="connsiteX3" fmla="*/ 235744 w 235744"/>
                    <a:gd name="connsiteY3" fmla="*/ 83343 h 157162"/>
                    <a:gd name="connsiteX4" fmla="*/ 159544 w 235744"/>
                    <a:gd name="connsiteY4" fmla="*/ 157162 h 157162"/>
                    <a:gd name="connsiteX0" fmla="*/ 73820 w 195263"/>
                    <a:gd name="connsiteY0" fmla="*/ 157161 h 157162"/>
                    <a:gd name="connsiteX1" fmla="*/ 0 w 195263"/>
                    <a:gd name="connsiteY1" fmla="*/ 83343 h 157162"/>
                    <a:gd name="connsiteX2" fmla="*/ 116681 w 195263"/>
                    <a:gd name="connsiteY2" fmla="*/ 0 h 157162"/>
                    <a:gd name="connsiteX3" fmla="*/ 195263 w 195263"/>
                    <a:gd name="connsiteY3" fmla="*/ 78580 h 157162"/>
                    <a:gd name="connsiteX4" fmla="*/ 159544 w 195263"/>
                    <a:gd name="connsiteY4" fmla="*/ 157162 h 157162"/>
                    <a:gd name="connsiteX0" fmla="*/ 30958 w 152401"/>
                    <a:gd name="connsiteY0" fmla="*/ 157161 h 157162"/>
                    <a:gd name="connsiteX1" fmla="*/ 0 w 152401"/>
                    <a:gd name="connsiteY1" fmla="*/ 85724 h 157162"/>
                    <a:gd name="connsiteX2" fmla="*/ 73819 w 152401"/>
                    <a:gd name="connsiteY2" fmla="*/ 0 h 157162"/>
                    <a:gd name="connsiteX3" fmla="*/ 152401 w 152401"/>
                    <a:gd name="connsiteY3" fmla="*/ 78580 h 157162"/>
                    <a:gd name="connsiteX4" fmla="*/ 116682 w 152401"/>
                    <a:gd name="connsiteY4" fmla="*/ 157162 h 157162"/>
                    <a:gd name="connsiteX0" fmla="*/ 30958 w 152401"/>
                    <a:gd name="connsiteY0" fmla="*/ 154780 h 154781"/>
                    <a:gd name="connsiteX1" fmla="*/ 0 w 152401"/>
                    <a:gd name="connsiteY1" fmla="*/ 83343 h 154781"/>
                    <a:gd name="connsiteX2" fmla="*/ 76200 w 152401"/>
                    <a:gd name="connsiteY2" fmla="*/ 0 h 154781"/>
                    <a:gd name="connsiteX3" fmla="*/ 152401 w 152401"/>
                    <a:gd name="connsiteY3" fmla="*/ 76199 h 154781"/>
                    <a:gd name="connsiteX4" fmla="*/ 116682 w 152401"/>
                    <a:gd name="connsiteY4" fmla="*/ 154781 h 154781"/>
                    <a:gd name="connsiteX0" fmla="*/ 26195 w 147638"/>
                    <a:gd name="connsiteY0" fmla="*/ 154780 h 154781"/>
                    <a:gd name="connsiteX1" fmla="*/ 0 w 147638"/>
                    <a:gd name="connsiteY1" fmla="*/ 76199 h 154781"/>
                    <a:gd name="connsiteX2" fmla="*/ 71437 w 147638"/>
                    <a:gd name="connsiteY2" fmla="*/ 0 h 154781"/>
                    <a:gd name="connsiteX3" fmla="*/ 147638 w 147638"/>
                    <a:gd name="connsiteY3" fmla="*/ 76199 h 154781"/>
                    <a:gd name="connsiteX4" fmla="*/ 111919 w 147638"/>
                    <a:gd name="connsiteY4" fmla="*/ 154781 h 154781"/>
                    <a:gd name="connsiteX0" fmla="*/ 28576 w 150019"/>
                    <a:gd name="connsiteY0" fmla="*/ 154780 h 154781"/>
                    <a:gd name="connsiteX1" fmla="*/ 0 w 150019"/>
                    <a:gd name="connsiteY1" fmla="*/ 76199 h 154781"/>
                    <a:gd name="connsiteX2" fmla="*/ 73818 w 150019"/>
                    <a:gd name="connsiteY2" fmla="*/ 0 h 154781"/>
                    <a:gd name="connsiteX3" fmla="*/ 150019 w 150019"/>
                    <a:gd name="connsiteY3" fmla="*/ 76199 h 154781"/>
                    <a:gd name="connsiteX4" fmla="*/ 114300 w 150019"/>
                    <a:gd name="connsiteY4" fmla="*/ 154781 h 154781"/>
                    <a:gd name="connsiteX0" fmla="*/ 30957 w 152400"/>
                    <a:gd name="connsiteY0" fmla="*/ 154780 h 154781"/>
                    <a:gd name="connsiteX1" fmla="*/ 0 w 152400"/>
                    <a:gd name="connsiteY1" fmla="*/ 78580 h 154781"/>
                    <a:gd name="connsiteX2" fmla="*/ 76199 w 152400"/>
                    <a:gd name="connsiteY2" fmla="*/ 0 h 154781"/>
                    <a:gd name="connsiteX3" fmla="*/ 152400 w 152400"/>
                    <a:gd name="connsiteY3" fmla="*/ 76199 h 154781"/>
                    <a:gd name="connsiteX4" fmla="*/ 116681 w 152400"/>
                    <a:gd name="connsiteY4" fmla="*/ 154781 h 154781"/>
                    <a:gd name="connsiteX0" fmla="*/ 35719 w 157162"/>
                    <a:gd name="connsiteY0" fmla="*/ 154780 h 154781"/>
                    <a:gd name="connsiteX1" fmla="*/ 0 w 157162"/>
                    <a:gd name="connsiteY1" fmla="*/ 78580 h 154781"/>
                    <a:gd name="connsiteX2" fmla="*/ 80961 w 157162"/>
                    <a:gd name="connsiteY2" fmla="*/ 0 h 154781"/>
                    <a:gd name="connsiteX3" fmla="*/ 157162 w 157162"/>
                    <a:gd name="connsiteY3" fmla="*/ 76199 h 154781"/>
                    <a:gd name="connsiteX4" fmla="*/ 121443 w 157162"/>
                    <a:gd name="connsiteY4" fmla="*/ 154781 h 154781"/>
                    <a:gd name="connsiteX0" fmla="*/ 28576 w 150019"/>
                    <a:gd name="connsiteY0" fmla="*/ 154780 h 154781"/>
                    <a:gd name="connsiteX1" fmla="*/ 0 w 150019"/>
                    <a:gd name="connsiteY1" fmla="*/ 78580 h 154781"/>
                    <a:gd name="connsiteX2" fmla="*/ 73818 w 150019"/>
                    <a:gd name="connsiteY2" fmla="*/ 0 h 154781"/>
                    <a:gd name="connsiteX3" fmla="*/ 150019 w 150019"/>
                    <a:gd name="connsiteY3" fmla="*/ 76199 h 154781"/>
                    <a:gd name="connsiteX4" fmla="*/ 114300 w 150019"/>
                    <a:gd name="connsiteY4" fmla="*/ 154781 h 154781"/>
                    <a:gd name="connsiteX0" fmla="*/ 28576 w 150019"/>
                    <a:gd name="connsiteY0" fmla="*/ 154780 h 154781"/>
                    <a:gd name="connsiteX1" fmla="*/ 0 w 150019"/>
                    <a:gd name="connsiteY1" fmla="*/ 80962 h 154781"/>
                    <a:gd name="connsiteX2" fmla="*/ 73818 w 150019"/>
                    <a:gd name="connsiteY2" fmla="*/ 0 h 154781"/>
                    <a:gd name="connsiteX3" fmla="*/ 150019 w 150019"/>
                    <a:gd name="connsiteY3" fmla="*/ 76199 h 154781"/>
                    <a:gd name="connsiteX4" fmla="*/ 114300 w 150019"/>
                    <a:gd name="connsiteY4" fmla="*/ 154781 h 154781"/>
                    <a:gd name="connsiteX0" fmla="*/ 28576 w 150019"/>
                    <a:gd name="connsiteY0" fmla="*/ 154780 h 154781"/>
                    <a:gd name="connsiteX1" fmla="*/ 0 w 150019"/>
                    <a:gd name="connsiteY1" fmla="*/ 73818 h 154781"/>
                    <a:gd name="connsiteX2" fmla="*/ 73818 w 150019"/>
                    <a:gd name="connsiteY2" fmla="*/ 0 h 154781"/>
                    <a:gd name="connsiteX3" fmla="*/ 150019 w 150019"/>
                    <a:gd name="connsiteY3" fmla="*/ 76199 h 154781"/>
                    <a:gd name="connsiteX4" fmla="*/ 114300 w 150019"/>
                    <a:gd name="connsiteY4" fmla="*/ 154781 h 154781"/>
                    <a:gd name="connsiteX0" fmla="*/ 30958 w 152401"/>
                    <a:gd name="connsiteY0" fmla="*/ 154780 h 154781"/>
                    <a:gd name="connsiteX1" fmla="*/ 0 w 152401"/>
                    <a:gd name="connsiteY1" fmla="*/ 73818 h 154781"/>
                    <a:gd name="connsiteX2" fmla="*/ 76200 w 152401"/>
                    <a:gd name="connsiteY2" fmla="*/ 0 h 154781"/>
                    <a:gd name="connsiteX3" fmla="*/ 152401 w 152401"/>
                    <a:gd name="connsiteY3" fmla="*/ 76199 h 154781"/>
                    <a:gd name="connsiteX4" fmla="*/ 116682 w 152401"/>
                    <a:gd name="connsiteY4" fmla="*/ 154781 h 154781"/>
                    <a:gd name="connsiteX0" fmla="*/ 30958 w 152401"/>
                    <a:gd name="connsiteY0" fmla="*/ 154780 h 154781"/>
                    <a:gd name="connsiteX1" fmla="*/ 0 w 152401"/>
                    <a:gd name="connsiteY1" fmla="*/ 73818 h 154781"/>
                    <a:gd name="connsiteX2" fmla="*/ 76200 w 152401"/>
                    <a:gd name="connsiteY2" fmla="*/ 0 h 154781"/>
                    <a:gd name="connsiteX3" fmla="*/ 152401 w 152401"/>
                    <a:gd name="connsiteY3" fmla="*/ 76199 h 154781"/>
                    <a:gd name="connsiteX4" fmla="*/ 116682 w 152401"/>
                    <a:gd name="connsiteY4" fmla="*/ 154781 h 154781"/>
                    <a:gd name="connsiteX0" fmla="*/ 33339 w 154782"/>
                    <a:gd name="connsiteY0" fmla="*/ 154780 h 154781"/>
                    <a:gd name="connsiteX1" fmla="*/ 0 w 154782"/>
                    <a:gd name="connsiteY1" fmla="*/ 78580 h 154781"/>
                    <a:gd name="connsiteX2" fmla="*/ 78581 w 154782"/>
                    <a:gd name="connsiteY2" fmla="*/ 0 h 154781"/>
                    <a:gd name="connsiteX3" fmla="*/ 154782 w 154782"/>
                    <a:gd name="connsiteY3" fmla="*/ 76199 h 154781"/>
                    <a:gd name="connsiteX4" fmla="*/ 119063 w 154782"/>
                    <a:gd name="connsiteY4" fmla="*/ 154781 h 154781"/>
                    <a:gd name="connsiteX0" fmla="*/ 28576 w 150019"/>
                    <a:gd name="connsiteY0" fmla="*/ 154780 h 154781"/>
                    <a:gd name="connsiteX1" fmla="*/ 0 w 150019"/>
                    <a:gd name="connsiteY1" fmla="*/ 76199 h 154781"/>
                    <a:gd name="connsiteX2" fmla="*/ 73818 w 150019"/>
                    <a:gd name="connsiteY2" fmla="*/ 0 h 154781"/>
                    <a:gd name="connsiteX3" fmla="*/ 150019 w 150019"/>
                    <a:gd name="connsiteY3" fmla="*/ 76199 h 154781"/>
                    <a:gd name="connsiteX4" fmla="*/ 114300 w 150019"/>
                    <a:gd name="connsiteY4" fmla="*/ 154781 h 154781"/>
                    <a:gd name="connsiteX0" fmla="*/ 30958 w 152401"/>
                    <a:gd name="connsiteY0" fmla="*/ 154780 h 154781"/>
                    <a:gd name="connsiteX1" fmla="*/ 0 w 152401"/>
                    <a:gd name="connsiteY1" fmla="*/ 73818 h 154781"/>
                    <a:gd name="connsiteX2" fmla="*/ 76200 w 152401"/>
                    <a:gd name="connsiteY2" fmla="*/ 0 h 154781"/>
                    <a:gd name="connsiteX3" fmla="*/ 152401 w 152401"/>
                    <a:gd name="connsiteY3" fmla="*/ 76199 h 154781"/>
                    <a:gd name="connsiteX4" fmla="*/ 116682 w 152401"/>
                    <a:gd name="connsiteY4" fmla="*/ 154781 h 154781"/>
                    <a:gd name="connsiteX0" fmla="*/ 30958 w 152401"/>
                    <a:gd name="connsiteY0" fmla="*/ 154780 h 154781"/>
                    <a:gd name="connsiteX1" fmla="*/ 0 w 152401"/>
                    <a:gd name="connsiteY1" fmla="*/ 76199 h 154781"/>
                    <a:gd name="connsiteX2" fmla="*/ 76200 w 152401"/>
                    <a:gd name="connsiteY2" fmla="*/ 0 h 154781"/>
                    <a:gd name="connsiteX3" fmla="*/ 152401 w 152401"/>
                    <a:gd name="connsiteY3" fmla="*/ 76199 h 154781"/>
                    <a:gd name="connsiteX4" fmla="*/ 116682 w 152401"/>
                    <a:gd name="connsiteY4" fmla="*/ 154781 h 154781"/>
                    <a:gd name="connsiteX0" fmla="*/ 35721 w 152401"/>
                    <a:gd name="connsiteY0" fmla="*/ 150017 h 154781"/>
                    <a:gd name="connsiteX1" fmla="*/ 0 w 152401"/>
                    <a:gd name="connsiteY1" fmla="*/ 76199 h 154781"/>
                    <a:gd name="connsiteX2" fmla="*/ 76200 w 152401"/>
                    <a:gd name="connsiteY2" fmla="*/ 0 h 154781"/>
                    <a:gd name="connsiteX3" fmla="*/ 152401 w 152401"/>
                    <a:gd name="connsiteY3" fmla="*/ 76199 h 154781"/>
                    <a:gd name="connsiteX4" fmla="*/ 116682 w 152401"/>
                    <a:gd name="connsiteY4" fmla="*/ 154781 h 154781"/>
                    <a:gd name="connsiteX0" fmla="*/ 35721 w 152401"/>
                    <a:gd name="connsiteY0" fmla="*/ 150017 h 154781"/>
                    <a:gd name="connsiteX1" fmla="*/ 0 w 152401"/>
                    <a:gd name="connsiteY1" fmla="*/ 76199 h 154781"/>
                    <a:gd name="connsiteX2" fmla="*/ 76200 w 152401"/>
                    <a:gd name="connsiteY2" fmla="*/ 0 h 154781"/>
                    <a:gd name="connsiteX3" fmla="*/ 152401 w 152401"/>
                    <a:gd name="connsiteY3" fmla="*/ 76199 h 154781"/>
                    <a:gd name="connsiteX4" fmla="*/ 123826 w 152401"/>
                    <a:gd name="connsiteY4" fmla="*/ 154781 h 154781"/>
                    <a:gd name="connsiteX0" fmla="*/ 35721 w 152401"/>
                    <a:gd name="connsiteY0" fmla="*/ 150017 h 152400"/>
                    <a:gd name="connsiteX1" fmla="*/ 0 w 152401"/>
                    <a:gd name="connsiteY1" fmla="*/ 76199 h 152400"/>
                    <a:gd name="connsiteX2" fmla="*/ 76200 w 152401"/>
                    <a:gd name="connsiteY2" fmla="*/ 0 h 152400"/>
                    <a:gd name="connsiteX3" fmla="*/ 152401 w 152401"/>
                    <a:gd name="connsiteY3" fmla="*/ 76199 h 152400"/>
                    <a:gd name="connsiteX4" fmla="*/ 121445 w 152401"/>
                    <a:gd name="connsiteY4" fmla="*/ 152400 h 152400"/>
                    <a:gd name="connsiteX0" fmla="*/ 35721 w 152401"/>
                    <a:gd name="connsiteY0" fmla="*/ 150017 h 150017"/>
                    <a:gd name="connsiteX1" fmla="*/ 0 w 152401"/>
                    <a:gd name="connsiteY1" fmla="*/ 76199 h 150017"/>
                    <a:gd name="connsiteX2" fmla="*/ 76200 w 152401"/>
                    <a:gd name="connsiteY2" fmla="*/ 0 h 150017"/>
                    <a:gd name="connsiteX3" fmla="*/ 152401 w 152401"/>
                    <a:gd name="connsiteY3" fmla="*/ 76199 h 150017"/>
                    <a:gd name="connsiteX4" fmla="*/ 119064 w 152401"/>
                    <a:gd name="connsiteY4" fmla="*/ 147638 h 150017"/>
                    <a:gd name="connsiteX0" fmla="*/ 35721 w 152401"/>
                    <a:gd name="connsiteY0" fmla="*/ 150017 h 150020"/>
                    <a:gd name="connsiteX1" fmla="*/ 0 w 152401"/>
                    <a:gd name="connsiteY1" fmla="*/ 76199 h 150020"/>
                    <a:gd name="connsiteX2" fmla="*/ 76200 w 152401"/>
                    <a:gd name="connsiteY2" fmla="*/ 0 h 150020"/>
                    <a:gd name="connsiteX3" fmla="*/ 152401 w 152401"/>
                    <a:gd name="connsiteY3" fmla="*/ 76199 h 150020"/>
                    <a:gd name="connsiteX4" fmla="*/ 116682 w 152401"/>
                    <a:gd name="connsiteY4" fmla="*/ 150020 h 150020"/>
                    <a:gd name="connsiteX0" fmla="*/ 35721 w 152401"/>
                    <a:gd name="connsiteY0" fmla="*/ 150017 h 150020"/>
                    <a:gd name="connsiteX1" fmla="*/ 0 w 152401"/>
                    <a:gd name="connsiteY1" fmla="*/ 76199 h 150020"/>
                    <a:gd name="connsiteX2" fmla="*/ 76200 w 152401"/>
                    <a:gd name="connsiteY2" fmla="*/ 0 h 150020"/>
                    <a:gd name="connsiteX3" fmla="*/ 152401 w 152401"/>
                    <a:gd name="connsiteY3" fmla="*/ 76199 h 150020"/>
                    <a:gd name="connsiteX4" fmla="*/ 116682 w 152401"/>
                    <a:gd name="connsiteY4" fmla="*/ 150020 h 150020"/>
                    <a:gd name="connsiteX0" fmla="*/ 35721 w 152401"/>
                    <a:gd name="connsiteY0" fmla="*/ 150017 h 150020"/>
                    <a:gd name="connsiteX1" fmla="*/ 0 w 152401"/>
                    <a:gd name="connsiteY1" fmla="*/ 76199 h 150020"/>
                    <a:gd name="connsiteX2" fmla="*/ 76200 w 152401"/>
                    <a:gd name="connsiteY2" fmla="*/ 0 h 150020"/>
                    <a:gd name="connsiteX3" fmla="*/ 152401 w 152401"/>
                    <a:gd name="connsiteY3" fmla="*/ 76199 h 150020"/>
                    <a:gd name="connsiteX4" fmla="*/ 116682 w 152401"/>
                    <a:gd name="connsiteY4" fmla="*/ 150020 h 150020"/>
                    <a:gd name="connsiteX0" fmla="*/ 35721 w 152401"/>
                    <a:gd name="connsiteY0" fmla="*/ 150017 h 150020"/>
                    <a:gd name="connsiteX1" fmla="*/ 0 w 152401"/>
                    <a:gd name="connsiteY1" fmla="*/ 76199 h 150020"/>
                    <a:gd name="connsiteX2" fmla="*/ 76200 w 152401"/>
                    <a:gd name="connsiteY2" fmla="*/ 0 h 150020"/>
                    <a:gd name="connsiteX3" fmla="*/ 152401 w 152401"/>
                    <a:gd name="connsiteY3" fmla="*/ 76199 h 150020"/>
                    <a:gd name="connsiteX4" fmla="*/ 116682 w 152401"/>
                    <a:gd name="connsiteY4" fmla="*/ 150020 h 150020"/>
                    <a:gd name="connsiteX0" fmla="*/ 35721 w 152401"/>
                    <a:gd name="connsiteY0" fmla="*/ 150017 h 150020"/>
                    <a:gd name="connsiteX1" fmla="*/ 0 w 152401"/>
                    <a:gd name="connsiteY1" fmla="*/ 76199 h 150020"/>
                    <a:gd name="connsiteX2" fmla="*/ 76200 w 152401"/>
                    <a:gd name="connsiteY2" fmla="*/ 0 h 150020"/>
                    <a:gd name="connsiteX3" fmla="*/ 152401 w 152401"/>
                    <a:gd name="connsiteY3" fmla="*/ 76199 h 150020"/>
                    <a:gd name="connsiteX4" fmla="*/ 116682 w 152401"/>
                    <a:gd name="connsiteY4" fmla="*/ 150020 h 150020"/>
                    <a:gd name="connsiteX0" fmla="*/ 35721 w 153268"/>
                    <a:gd name="connsiteY0" fmla="*/ 150017 h 150020"/>
                    <a:gd name="connsiteX1" fmla="*/ 0 w 153268"/>
                    <a:gd name="connsiteY1" fmla="*/ 76199 h 150020"/>
                    <a:gd name="connsiteX2" fmla="*/ 76200 w 153268"/>
                    <a:gd name="connsiteY2" fmla="*/ 0 h 150020"/>
                    <a:gd name="connsiteX3" fmla="*/ 152401 w 153268"/>
                    <a:gd name="connsiteY3" fmla="*/ 76199 h 150020"/>
                    <a:gd name="connsiteX4" fmla="*/ 116682 w 153268"/>
                    <a:gd name="connsiteY4" fmla="*/ 150020 h 150020"/>
                    <a:gd name="connsiteX0" fmla="*/ 35721 w 153268"/>
                    <a:gd name="connsiteY0" fmla="*/ 150017 h 150020"/>
                    <a:gd name="connsiteX1" fmla="*/ 0 w 153268"/>
                    <a:gd name="connsiteY1" fmla="*/ 76199 h 150020"/>
                    <a:gd name="connsiteX2" fmla="*/ 76200 w 153268"/>
                    <a:gd name="connsiteY2" fmla="*/ 0 h 150020"/>
                    <a:gd name="connsiteX3" fmla="*/ 152401 w 153268"/>
                    <a:gd name="connsiteY3" fmla="*/ 76199 h 150020"/>
                    <a:gd name="connsiteX4" fmla="*/ 116682 w 153268"/>
                    <a:gd name="connsiteY4" fmla="*/ 150020 h 150020"/>
                    <a:gd name="connsiteX0" fmla="*/ 35721 w 153268"/>
                    <a:gd name="connsiteY0" fmla="*/ 150017 h 150020"/>
                    <a:gd name="connsiteX1" fmla="*/ 0 w 153268"/>
                    <a:gd name="connsiteY1" fmla="*/ 76199 h 150020"/>
                    <a:gd name="connsiteX2" fmla="*/ 76200 w 153268"/>
                    <a:gd name="connsiteY2" fmla="*/ 0 h 150020"/>
                    <a:gd name="connsiteX3" fmla="*/ 152401 w 153268"/>
                    <a:gd name="connsiteY3" fmla="*/ 76199 h 150020"/>
                    <a:gd name="connsiteX4" fmla="*/ 116682 w 153268"/>
                    <a:gd name="connsiteY4" fmla="*/ 150020 h 150020"/>
                    <a:gd name="connsiteX0" fmla="*/ 35721 w 153268"/>
                    <a:gd name="connsiteY0" fmla="*/ 150017 h 150020"/>
                    <a:gd name="connsiteX1" fmla="*/ 0 w 153268"/>
                    <a:gd name="connsiteY1" fmla="*/ 76199 h 150020"/>
                    <a:gd name="connsiteX2" fmla="*/ 76200 w 153268"/>
                    <a:gd name="connsiteY2" fmla="*/ 0 h 150020"/>
                    <a:gd name="connsiteX3" fmla="*/ 152401 w 153268"/>
                    <a:gd name="connsiteY3" fmla="*/ 76199 h 150020"/>
                    <a:gd name="connsiteX4" fmla="*/ 116682 w 153268"/>
                    <a:gd name="connsiteY4" fmla="*/ 150020 h 150020"/>
                    <a:gd name="connsiteX0" fmla="*/ 35721 w 153268"/>
                    <a:gd name="connsiteY0" fmla="*/ 150017 h 150020"/>
                    <a:gd name="connsiteX1" fmla="*/ 0 w 153268"/>
                    <a:gd name="connsiteY1" fmla="*/ 76199 h 150020"/>
                    <a:gd name="connsiteX2" fmla="*/ 76200 w 153268"/>
                    <a:gd name="connsiteY2" fmla="*/ 0 h 150020"/>
                    <a:gd name="connsiteX3" fmla="*/ 152401 w 153268"/>
                    <a:gd name="connsiteY3" fmla="*/ 76199 h 150020"/>
                    <a:gd name="connsiteX4" fmla="*/ 116682 w 153268"/>
                    <a:gd name="connsiteY4" fmla="*/ 150020 h 150020"/>
                    <a:gd name="connsiteX0" fmla="*/ 35721 w 153268"/>
                    <a:gd name="connsiteY0" fmla="*/ 150017 h 150020"/>
                    <a:gd name="connsiteX1" fmla="*/ 0 w 153268"/>
                    <a:gd name="connsiteY1" fmla="*/ 76199 h 150020"/>
                    <a:gd name="connsiteX2" fmla="*/ 76200 w 153268"/>
                    <a:gd name="connsiteY2" fmla="*/ 0 h 150020"/>
                    <a:gd name="connsiteX3" fmla="*/ 152401 w 153268"/>
                    <a:gd name="connsiteY3" fmla="*/ 76199 h 150020"/>
                    <a:gd name="connsiteX4" fmla="*/ 116682 w 153268"/>
                    <a:gd name="connsiteY4" fmla="*/ 150020 h 150020"/>
                    <a:gd name="connsiteX0" fmla="*/ 0 w 117547"/>
                    <a:gd name="connsiteY0" fmla="*/ 150017 h 150020"/>
                    <a:gd name="connsiteX1" fmla="*/ 40479 w 117547"/>
                    <a:gd name="connsiteY1" fmla="*/ 0 h 150020"/>
                    <a:gd name="connsiteX2" fmla="*/ 116680 w 117547"/>
                    <a:gd name="connsiteY2" fmla="*/ 76199 h 150020"/>
                    <a:gd name="connsiteX3" fmla="*/ 80961 w 117547"/>
                    <a:gd name="connsiteY3" fmla="*/ 150020 h 150020"/>
                    <a:gd name="connsiteX0" fmla="*/ 0 w 77068"/>
                    <a:gd name="connsiteY0" fmla="*/ 0 h 150020"/>
                    <a:gd name="connsiteX1" fmla="*/ 76201 w 77068"/>
                    <a:gd name="connsiteY1" fmla="*/ 76199 h 150020"/>
                    <a:gd name="connsiteX2" fmla="*/ 40482 w 77068"/>
                    <a:gd name="connsiteY2" fmla="*/ 150020 h 15002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77068" h="150020">
                      <a:moveTo>
                        <a:pt x="0" y="0"/>
                      </a:moveTo>
                      <a:cubicBezTo>
                        <a:pt x="77787" y="1588"/>
                        <a:pt x="79376" y="29368"/>
                        <a:pt x="76201" y="76199"/>
                      </a:cubicBezTo>
                      <a:cubicBezTo>
                        <a:pt x="71439" y="131762"/>
                        <a:pt x="52388" y="125413"/>
                        <a:pt x="40482" y="150020"/>
                      </a:cubicBezTo>
                    </a:path>
                  </a:pathLst>
                </a:custGeom>
                <a:noFill/>
                <a:ln w="25400">
                  <a:solidFill>
                    <a:srgbClr val="6969B6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CA" dirty="0"/>
                </a:p>
              </p:txBody>
            </p:sp>
            <p:sp>
              <p:nvSpPr>
                <p:cNvPr id="43" name="Freeform 42"/>
                <p:cNvSpPr/>
                <p:nvPr/>
              </p:nvSpPr>
              <p:spPr>
                <a:xfrm flipH="1">
                  <a:off x="534893" y="1981085"/>
                  <a:ext cx="77068" cy="150020"/>
                </a:xfrm>
                <a:custGeom>
                  <a:avLst/>
                  <a:gdLst>
                    <a:gd name="connsiteX0" fmla="*/ 0 w 295275"/>
                    <a:gd name="connsiteY0" fmla="*/ 152400 h 152400"/>
                    <a:gd name="connsiteX1" fmla="*/ 0 w 295275"/>
                    <a:gd name="connsiteY1" fmla="*/ 152400 h 152400"/>
                    <a:gd name="connsiteX2" fmla="*/ 66675 w 295275"/>
                    <a:gd name="connsiteY2" fmla="*/ 123825 h 152400"/>
                    <a:gd name="connsiteX3" fmla="*/ 38100 w 295275"/>
                    <a:gd name="connsiteY3" fmla="*/ 47625 h 152400"/>
                    <a:gd name="connsiteX4" fmla="*/ 142875 w 295275"/>
                    <a:gd name="connsiteY4" fmla="*/ 0 h 152400"/>
                    <a:gd name="connsiteX5" fmla="*/ 238125 w 295275"/>
                    <a:gd name="connsiteY5" fmla="*/ 47625 h 152400"/>
                    <a:gd name="connsiteX6" fmla="*/ 209550 w 295275"/>
                    <a:gd name="connsiteY6" fmla="*/ 133350 h 152400"/>
                    <a:gd name="connsiteX7" fmla="*/ 295275 w 295275"/>
                    <a:gd name="connsiteY7" fmla="*/ 152400 h 152400"/>
                    <a:gd name="connsiteX0" fmla="*/ 0 w 277485"/>
                    <a:gd name="connsiteY0" fmla="*/ 152400 h 163073"/>
                    <a:gd name="connsiteX1" fmla="*/ 0 w 277485"/>
                    <a:gd name="connsiteY1" fmla="*/ 152400 h 163073"/>
                    <a:gd name="connsiteX2" fmla="*/ 66675 w 277485"/>
                    <a:gd name="connsiteY2" fmla="*/ 123825 h 163073"/>
                    <a:gd name="connsiteX3" fmla="*/ 38100 w 277485"/>
                    <a:gd name="connsiteY3" fmla="*/ 47625 h 163073"/>
                    <a:gd name="connsiteX4" fmla="*/ 142875 w 277485"/>
                    <a:gd name="connsiteY4" fmla="*/ 0 h 163073"/>
                    <a:gd name="connsiteX5" fmla="*/ 238125 w 277485"/>
                    <a:gd name="connsiteY5" fmla="*/ 47625 h 163073"/>
                    <a:gd name="connsiteX6" fmla="*/ 209550 w 277485"/>
                    <a:gd name="connsiteY6" fmla="*/ 133350 h 163073"/>
                    <a:gd name="connsiteX7" fmla="*/ 277485 w 277485"/>
                    <a:gd name="connsiteY7" fmla="*/ 163073 h 163073"/>
                    <a:gd name="connsiteX0" fmla="*/ 0 w 277485"/>
                    <a:gd name="connsiteY0" fmla="*/ 152400 h 163073"/>
                    <a:gd name="connsiteX1" fmla="*/ 21348 w 277485"/>
                    <a:gd name="connsiteY1" fmla="*/ 141726 h 163073"/>
                    <a:gd name="connsiteX2" fmla="*/ 66675 w 277485"/>
                    <a:gd name="connsiteY2" fmla="*/ 123825 h 163073"/>
                    <a:gd name="connsiteX3" fmla="*/ 38100 w 277485"/>
                    <a:gd name="connsiteY3" fmla="*/ 47625 h 163073"/>
                    <a:gd name="connsiteX4" fmla="*/ 142875 w 277485"/>
                    <a:gd name="connsiteY4" fmla="*/ 0 h 163073"/>
                    <a:gd name="connsiteX5" fmla="*/ 238125 w 277485"/>
                    <a:gd name="connsiteY5" fmla="*/ 47625 h 163073"/>
                    <a:gd name="connsiteX6" fmla="*/ 209550 w 277485"/>
                    <a:gd name="connsiteY6" fmla="*/ 133350 h 163073"/>
                    <a:gd name="connsiteX7" fmla="*/ 277485 w 277485"/>
                    <a:gd name="connsiteY7" fmla="*/ 163073 h 163073"/>
                    <a:gd name="connsiteX0" fmla="*/ 35654 w 256212"/>
                    <a:gd name="connsiteY0" fmla="*/ 163073 h 163073"/>
                    <a:gd name="connsiteX1" fmla="*/ 75 w 256212"/>
                    <a:gd name="connsiteY1" fmla="*/ 141726 h 163073"/>
                    <a:gd name="connsiteX2" fmla="*/ 45402 w 256212"/>
                    <a:gd name="connsiteY2" fmla="*/ 123825 h 163073"/>
                    <a:gd name="connsiteX3" fmla="*/ 16827 w 256212"/>
                    <a:gd name="connsiteY3" fmla="*/ 47625 h 163073"/>
                    <a:gd name="connsiteX4" fmla="*/ 121602 w 256212"/>
                    <a:gd name="connsiteY4" fmla="*/ 0 h 163073"/>
                    <a:gd name="connsiteX5" fmla="*/ 216852 w 256212"/>
                    <a:gd name="connsiteY5" fmla="*/ 47625 h 163073"/>
                    <a:gd name="connsiteX6" fmla="*/ 188277 w 256212"/>
                    <a:gd name="connsiteY6" fmla="*/ 133350 h 163073"/>
                    <a:gd name="connsiteX7" fmla="*/ 256212 w 256212"/>
                    <a:gd name="connsiteY7" fmla="*/ 163073 h 163073"/>
                    <a:gd name="connsiteX0" fmla="*/ 0 w 256137"/>
                    <a:gd name="connsiteY0" fmla="*/ 141726 h 163073"/>
                    <a:gd name="connsiteX1" fmla="*/ 45327 w 256137"/>
                    <a:gd name="connsiteY1" fmla="*/ 123825 h 163073"/>
                    <a:gd name="connsiteX2" fmla="*/ 16752 w 256137"/>
                    <a:gd name="connsiteY2" fmla="*/ 47625 h 163073"/>
                    <a:gd name="connsiteX3" fmla="*/ 121527 w 256137"/>
                    <a:gd name="connsiteY3" fmla="*/ 0 h 163073"/>
                    <a:gd name="connsiteX4" fmla="*/ 216777 w 256137"/>
                    <a:gd name="connsiteY4" fmla="*/ 47625 h 163073"/>
                    <a:gd name="connsiteX5" fmla="*/ 188202 w 256137"/>
                    <a:gd name="connsiteY5" fmla="*/ 133350 h 163073"/>
                    <a:gd name="connsiteX6" fmla="*/ 256137 w 256137"/>
                    <a:gd name="connsiteY6" fmla="*/ 163073 h 163073"/>
                    <a:gd name="connsiteX0" fmla="*/ 8153 w 239385"/>
                    <a:gd name="connsiteY0" fmla="*/ 152400 h 163073"/>
                    <a:gd name="connsiteX1" fmla="*/ 28575 w 239385"/>
                    <a:gd name="connsiteY1" fmla="*/ 123825 h 163073"/>
                    <a:gd name="connsiteX2" fmla="*/ 0 w 239385"/>
                    <a:gd name="connsiteY2" fmla="*/ 47625 h 163073"/>
                    <a:gd name="connsiteX3" fmla="*/ 104775 w 239385"/>
                    <a:gd name="connsiteY3" fmla="*/ 0 h 163073"/>
                    <a:gd name="connsiteX4" fmla="*/ 200025 w 239385"/>
                    <a:gd name="connsiteY4" fmla="*/ 47625 h 163073"/>
                    <a:gd name="connsiteX5" fmla="*/ 171450 w 239385"/>
                    <a:gd name="connsiteY5" fmla="*/ 133350 h 163073"/>
                    <a:gd name="connsiteX6" fmla="*/ 239385 w 239385"/>
                    <a:gd name="connsiteY6" fmla="*/ 163073 h 163073"/>
                    <a:gd name="connsiteX0" fmla="*/ 8153 w 239385"/>
                    <a:gd name="connsiteY0" fmla="*/ 152400 h 163073"/>
                    <a:gd name="connsiteX1" fmla="*/ 35719 w 239385"/>
                    <a:gd name="connsiteY1" fmla="*/ 138112 h 163073"/>
                    <a:gd name="connsiteX2" fmla="*/ 0 w 239385"/>
                    <a:gd name="connsiteY2" fmla="*/ 47625 h 163073"/>
                    <a:gd name="connsiteX3" fmla="*/ 104775 w 239385"/>
                    <a:gd name="connsiteY3" fmla="*/ 0 h 163073"/>
                    <a:gd name="connsiteX4" fmla="*/ 200025 w 239385"/>
                    <a:gd name="connsiteY4" fmla="*/ 47625 h 163073"/>
                    <a:gd name="connsiteX5" fmla="*/ 171450 w 239385"/>
                    <a:gd name="connsiteY5" fmla="*/ 133350 h 163073"/>
                    <a:gd name="connsiteX6" fmla="*/ 239385 w 239385"/>
                    <a:gd name="connsiteY6" fmla="*/ 163073 h 163073"/>
                    <a:gd name="connsiteX0" fmla="*/ 35719 w 239385"/>
                    <a:gd name="connsiteY0" fmla="*/ 138112 h 163073"/>
                    <a:gd name="connsiteX1" fmla="*/ 0 w 239385"/>
                    <a:gd name="connsiteY1" fmla="*/ 47625 h 163073"/>
                    <a:gd name="connsiteX2" fmla="*/ 104775 w 239385"/>
                    <a:gd name="connsiteY2" fmla="*/ 0 h 163073"/>
                    <a:gd name="connsiteX3" fmla="*/ 200025 w 239385"/>
                    <a:gd name="connsiteY3" fmla="*/ 47625 h 163073"/>
                    <a:gd name="connsiteX4" fmla="*/ 171450 w 239385"/>
                    <a:gd name="connsiteY4" fmla="*/ 133350 h 163073"/>
                    <a:gd name="connsiteX5" fmla="*/ 239385 w 239385"/>
                    <a:gd name="connsiteY5" fmla="*/ 163073 h 163073"/>
                    <a:gd name="connsiteX0" fmla="*/ 45244 w 239385"/>
                    <a:gd name="connsiteY0" fmla="*/ 138112 h 163073"/>
                    <a:gd name="connsiteX1" fmla="*/ 0 w 239385"/>
                    <a:gd name="connsiteY1" fmla="*/ 47625 h 163073"/>
                    <a:gd name="connsiteX2" fmla="*/ 104775 w 239385"/>
                    <a:gd name="connsiteY2" fmla="*/ 0 h 163073"/>
                    <a:gd name="connsiteX3" fmla="*/ 200025 w 239385"/>
                    <a:gd name="connsiteY3" fmla="*/ 47625 h 163073"/>
                    <a:gd name="connsiteX4" fmla="*/ 171450 w 239385"/>
                    <a:gd name="connsiteY4" fmla="*/ 133350 h 163073"/>
                    <a:gd name="connsiteX5" fmla="*/ 239385 w 239385"/>
                    <a:gd name="connsiteY5" fmla="*/ 163073 h 163073"/>
                    <a:gd name="connsiteX0" fmla="*/ 45244 w 200025"/>
                    <a:gd name="connsiteY0" fmla="*/ 138112 h 138112"/>
                    <a:gd name="connsiteX1" fmla="*/ 0 w 200025"/>
                    <a:gd name="connsiteY1" fmla="*/ 47625 h 138112"/>
                    <a:gd name="connsiteX2" fmla="*/ 104775 w 200025"/>
                    <a:gd name="connsiteY2" fmla="*/ 0 h 138112"/>
                    <a:gd name="connsiteX3" fmla="*/ 200025 w 200025"/>
                    <a:gd name="connsiteY3" fmla="*/ 47625 h 138112"/>
                    <a:gd name="connsiteX4" fmla="*/ 171450 w 200025"/>
                    <a:gd name="connsiteY4" fmla="*/ 133350 h 138112"/>
                    <a:gd name="connsiteX0" fmla="*/ 45244 w 200025"/>
                    <a:gd name="connsiteY0" fmla="*/ 138112 h 138112"/>
                    <a:gd name="connsiteX1" fmla="*/ 0 w 200025"/>
                    <a:gd name="connsiteY1" fmla="*/ 47625 h 138112"/>
                    <a:gd name="connsiteX2" fmla="*/ 104775 w 200025"/>
                    <a:gd name="connsiteY2" fmla="*/ 0 h 138112"/>
                    <a:gd name="connsiteX3" fmla="*/ 200025 w 200025"/>
                    <a:gd name="connsiteY3" fmla="*/ 47625 h 138112"/>
                    <a:gd name="connsiteX4" fmla="*/ 164306 w 200025"/>
                    <a:gd name="connsiteY4" fmla="*/ 135731 h 138112"/>
                    <a:gd name="connsiteX0" fmla="*/ 45244 w 200025"/>
                    <a:gd name="connsiteY0" fmla="*/ 150018 h 150018"/>
                    <a:gd name="connsiteX1" fmla="*/ 0 w 200025"/>
                    <a:gd name="connsiteY1" fmla="*/ 59531 h 150018"/>
                    <a:gd name="connsiteX2" fmla="*/ 107156 w 200025"/>
                    <a:gd name="connsiteY2" fmla="*/ 0 h 150018"/>
                    <a:gd name="connsiteX3" fmla="*/ 200025 w 200025"/>
                    <a:gd name="connsiteY3" fmla="*/ 59531 h 150018"/>
                    <a:gd name="connsiteX4" fmla="*/ 164306 w 200025"/>
                    <a:gd name="connsiteY4" fmla="*/ 147637 h 150018"/>
                    <a:gd name="connsiteX0" fmla="*/ 45244 w 216694"/>
                    <a:gd name="connsiteY0" fmla="*/ 150018 h 150018"/>
                    <a:gd name="connsiteX1" fmla="*/ 0 w 216694"/>
                    <a:gd name="connsiteY1" fmla="*/ 59531 h 150018"/>
                    <a:gd name="connsiteX2" fmla="*/ 107156 w 216694"/>
                    <a:gd name="connsiteY2" fmla="*/ 0 h 150018"/>
                    <a:gd name="connsiteX3" fmla="*/ 216694 w 216694"/>
                    <a:gd name="connsiteY3" fmla="*/ 80962 h 150018"/>
                    <a:gd name="connsiteX4" fmla="*/ 164306 w 216694"/>
                    <a:gd name="connsiteY4" fmla="*/ 147637 h 150018"/>
                    <a:gd name="connsiteX0" fmla="*/ 45244 w 226219"/>
                    <a:gd name="connsiteY0" fmla="*/ 150018 h 150018"/>
                    <a:gd name="connsiteX1" fmla="*/ 0 w 226219"/>
                    <a:gd name="connsiteY1" fmla="*/ 59531 h 150018"/>
                    <a:gd name="connsiteX2" fmla="*/ 107156 w 226219"/>
                    <a:gd name="connsiteY2" fmla="*/ 0 h 150018"/>
                    <a:gd name="connsiteX3" fmla="*/ 226219 w 226219"/>
                    <a:gd name="connsiteY3" fmla="*/ 83343 h 150018"/>
                    <a:gd name="connsiteX4" fmla="*/ 164306 w 226219"/>
                    <a:gd name="connsiteY4" fmla="*/ 147637 h 150018"/>
                    <a:gd name="connsiteX0" fmla="*/ 54769 w 235744"/>
                    <a:gd name="connsiteY0" fmla="*/ 150018 h 150018"/>
                    <a:gd name="connsiteX1" fmla="*/ 0 w 235744"/>
                    <a:gd name="connsiteY1" fmla="*/ 83343 h 150018"/>
                    <a:gd name="connsiteX2" fmla="*/ 116681 w 235744"/>
                    <a:gd name="connsiteY2" fmla="*/ 0 h 150018"/>
                    <a:gd name="connsiteX3" fmla="*/ 235744 w 235744"/>
                    <a:gd name="connsiteY3" fmla="*/ 83343 h 150018"/>
                    <a:gd name="connsiteX4" fmla="*/ 173831 w 235744"/>
                    <a:gd name="connsiteY4" fmla="*/ 147637 h 150018"/>
                    <a:gd name="connsiteX0" fmla="*/ 54769 w 235744"/>
                    <a:gd name="connsiteY0" fmla="*/ 150018 h 157162"/>
                    <a:gd name="connsiteX1" fmla="*/ 0 w 235744"/>
                    <a:gd name="connsiteY1" fmla="*/ 83343 h 157162"/>
                    <a:gd name="connsiteX2" fmla="*/ 116681 w 235744"/>
                    <a:gd name="connsiteY2" fmla="*/ 0 h 157162"/>
                    <a:gd name="connsiteX3" fmla="*/ 235744 w 235744"/>
                    <a:gd name="connsiteY3" fmla="*/ 83343 h 157162"/>
                    <a:gd name="connsiteX4" fmla="*/ 159544 w 235744"/>
                    <a:gd name="connsiteY4" fmla="*/ 157162 h 157162"/>
                    <a:gd name="connsiteX0" fmla="*/ 71438 w 235744"/>
                    <a:gd name="connsiteY0" fmla="*/ 157161 h 157162"/>
                    <a:gd name="connsiteX1" fmla="*/ 0 w 235744"/>
                    <a:gd name="connsiteY1" fmla="*/ 83343 h 157162"/>
                    <a:gd name="connsiteX2" fmla="*/ 116681 w 235744"/>
                    <a:gd name="connsiteY2" fmla="*/ 0 h 157162"/>
                    <a:gd name="connsiteX3" fmla="*/ 235744 w 235744"/>
                    <a:gd name="connsiteY3" fmla="*/ 83343 h 157162"/>
                    <a:gd name="connsiteX4" fmla="*/ 159544 w 235744"/>
                    <a:gd name="connsiteY4" fmla="*/ 157162 h 157162"/>
                    <a:gd name="connsiteX0" fmla="*/ 73820 w 235744"/>
                    <a:gd name="connsiteY0" fmla="*/ 157161 h 157162"/>
                    <a:gd name="connsiteX1" fmla="*/ 0 w 235744"/>
                    <a:gd name="connsiteY1" fmla="*/ 83343 h 157162"/>
                    <a:gd name="connsiteX2" fmla="*/ 116681 w 235744"/>
                    <a:gd name="connsiteY2" fmla="*/ 0 h 157162"/>
                    <a:gd name="connsiteX3" fmla="*/ 235744 w 235744"/>
                    <a:gd name="connsiteY3" fmla="*/ 83343 h 157162"/>
                    <a:gd name="connsiteX4" fmla="*/ 159544 w 235744"/>
                    <a:gd name="connsiteY4" fmla="*/ 157162 h 157162"/>
                    <a:gd name="connsiteX0" fmla="*/ 73820 w 195263"/>
                    <a:gd name="connsiteY0" fmla="*/ 157161 h 157162"/>
                    <a:gd name="connsiteX1" fmla="*/ 0 w 195263"/>
                    <a:gd name="connsiteY1" fmla="*/ 83343 h 157162"/>
                    <a:gd name="connsiteX2" fmla="*/ 116681 w 195263"/>
                    <a:gd name="connsiteY2" fmla="*/ 0 h 157162"/>
                    <a:gd name="connsiteX3" fmla="*/ 195263 w 195263"/>
                    <a:gd name="connsiteY3" fmla="*/ 78580 h 157162"/>
                    <a:gd name="connsiteX4" fmla="*/ 159544 w 195263"/>
                    <a:gd name="connsiteY4" fmla="*/ 157162 h 157162"/>
                    <a:gd name="connsiteX0" fmla="*/ 30958 w 152401"/>
                    <a:gd name="connsiteY0" fmla="*/ 157161 h 157162"/>
                    <a:gd name="connsiteX1" fmla="*/ 0 w 152401"/>
                    <a:gd name="connsiteY1" fmla="*/ 85724 h 157162"/>
                    <a:gd name="connsiteX2" fmla="*/ 73819 w 152401"/>
                    <a:gd name="connsiteY2" fmla="*/ 0 h 157162"/>
                    <a:gd name="connsiteX3" fmla="*/ 152401 w 152401"/>
                    <a:gd name="connsiteY3" fmla="*/ 78580 h 157162"/>
                    <a:gd name="connsiteX4" fmla="*/ 116682 w 152401"/>
                    <a:gd name="connsiteY4" fmla="*/ 157162 h 157162"/>
                    <a:gd name="connsiteX0" fmla="*/ 30958 w 152401"/>
                    <a:gd name="connsiteY0" fmla="*/ 154780 h 154781"/>
                    <a:gd name="connsiteX1" fmla="*/ 0 w 152401"/>
                    <a:gd name="connsiteY1" fmla="*/ 83343 h 154781"/>
                    <a:gd name="connsiteX2" fmla="*/ 76200 w 152401"/>
                    <a:gd name="connsiteY2" fmla="*/ 0 h 154781"/>
                    <a:gd name="connsiteX3" fmla="*/ 152401 w 152401"/>
                    <a:gd name="connsiteY3" fmla="*/ 76199 h 154781"/>
                    <a:gd name="connsiteX4" fmla="*/ 116682 w 152401"/>
                    <a:gd name="connsiteY4" fmla="*/ 154781 h 154781"/>
                    <a:gd name="connsiteX0" fmla="*/ 26195 w 147638"/>
                    <a:gd name="connsiteY0" fmla="*/ 154780 h 154781"/>
                    <a:gd name="connsiteX1" fmla="*/ 0 w 147638"/>
                    <a:gd name="connsiteY1" fmla="*/ 76199 h 154781"/>
                    <a:gd name="connsiteX2" fmla="*/ 71437 w 147638"/>
                    <a:gd name="connsiteY2" fmla="*/ 0 h 154781"/>
                    <a:gd name="connsiteX3" fmla="*/ 147638 w 147638"/>
                    <a:gd name="connsiteY3" fmla="*/ 76199 h 154781"/>
                    <a:gd name="connsiteX4" fmla="*/ 111919 w 147638"/>
                    <a:gd name="connsiteY4" fmla="*/ 154781 h 154781"/>
                    <a:gd name="connsiteX0" fmla="*/ 28576 w 150019"/>
                    <a:gd name="connsiteY0" fmla="*/ 154780 h 154781"/>
                    <a:gd name="connsiteX1" fmla="*/ 0 w 150019"/>
                    <a:gd name="connsiteY1" fmla="*/ 76199 h 154781"/>
                    <a:gd name="connsiteX2" fmla="*/ 73818 w 150019"/>
                    <a:gd name="connsiteY2" fmla="*/ 0 h 154781"/>
                    <a:gd name="connsiteX3" fmla="*/ 150019 w 150019"/>
                    <a:gd name="connsiteY3" fmla="*/ 76199 h 154781"/>
                    <a:gd name="connsiteX4" fmla="*/ 114300 w 150019"/>
                    <a:gd name="connsiteY4" fmla="*/ 154781 h 154781"/>
                    <a:gd name="connsiteX0" fmla="*/ 30957 w 152400"/>
                    <a:gd name="connsiteY0" fmla="*/ 154780 h 154781"/>
                    <a:gd name="connsiteX1" fmla="*/ 0 w 152400"/>
                    <a:gd name="connsiteY1" fmla="*/ 78580 h 154781"/>
                    <a:gd name="connsiteX2" fmla="*/ 76199 w 152400"/>
                    <a:gd name="connsiteY2" fmla="*/ 0 h 154781"/>
                    <a:gd name="connsiteX3" fmla="*/ 152400 w 152400"/>
                    <a:gd name="connsiteY3" fmla="*/ 76199 h 154781"/>
                    <a:gd name="connsiteX4" fmla="*/ 116681 w 152400"/>
                    <a:gd name="connsiteY4" fmla="*/ 154781 h 154781"/>
                    <a:gd name="connsiteX0" fmla="*/ 35719 w 157162"/>
                    <a:gd name="connsiteY0" fmla="*/ 154780 h 154781"/>
                    <a:gd name="connsiteX1" fmla="*/ 0 w 157162"/>
                    <a:gd name="connsiteY1" fmla="*/ 78580 h 154781"/>
                    <a:gd name="connsiteX2" fmla="*/ 80961 w 157162"/>
                    <a:gd name="connsiteY2" fmla="*/ 0 h 154781"/>
                    <a:gd name="connsiteX3" fmla="*/ 157162 w 157162"/>
                    <a:gd name="connsiteY3" fmla="*/ 76199 h 154781"/>
                    <a:gd name="connsiteX4" fmla="*/ 121443 w 157162"/>
                    <a:gd name="connsiteY4" fmla="*/ 154781 h 154781"/>
                    <a:gd name="connsiteX0" fmla="*/ 28576 w 150019"/>
                    <a:gd name="connsiteY0" fmla="*/ 154780 h 154781"/>
                    <a:gd name="connsiteX1" fmla="*/ 0 w 150019"/>
                    <a:gd name="connsiteY1" fmla="*/ 78580 h 154781"/>
                    <a:gd name="connsiteX2" fmla="*/ 73818 w 150019"/>
                    <a:gd name="connsiteY2" fmla="*/ 0 h 154781"/>
                    <a:gd name="connsiteX3" fmla="*/ 150019 w 150019"/>
                    <a:gd name="connsiteY3" fmla="*/ 76199 h 154781"/>
                    <a:gd name="connsiteX4" fmla="*/ 114300 w 150019"/>
                    <a:gd name="connsiteY4" fmla="*/ 154781 h 154781"/>
                    <a:gd name="connsiteX0" fmla="*/ 28576 w 150019"/>
                    <a:gd name="connsiteY0" fmla="*/ 154780 h 154781"/>
                    <a:gd name="connsiteX1" fmla="*/ 0 w 150019"/>
                    <a:gd name="connsiteY1" fmla="*/ 80962 h 154781"/>
                    <a:gd name="connsiteX2" fmla="*/ 73818 w 150019"/>
                    <a:gd name="connsiteY2" fmla="*/ 0 h 154781"/>
                    <a:gd name="connsiteX3" fmla="*/ 150019 w 150019"/>
                    <a:gd name="connsiteY3" fmla="*/ 76199 h 154781"/>
                    <a:gd name="connsiteX4" fmla="*/ 114300 w 150019"/>
                    <a:gd name="connsiteY4" fmla="*/ 154781 h 154781"/>
                    <a:gd name="connsiteX0" fmla="*/ 28576 w 150019"/>
                    <a:gd name="connsiteY0" fmla="*/ 154780 h 154781"/>
                    <a:gd name="connsiteX1" fmla="*/ 0 w 150019"/>
                    <a:gd name="connsiteY1" fmla="*/ 73818 h 154781"/>
                    <a:gd name="connsiteX2" fmla="*/ 73818 w 150019"/>
                    <a:gd name="connsiteY2" fmla="*/ 0 h 154781"/>
                    <a:gd name="connsiteX3" fmla="*/ 150019 w 150019"/>
                    <a:gd name="connsiteY3" fmla="*/ 76199 h 154781"/>
                    <a:gd name="connsiteX4" fmla="*/ 114300 w 150019"/>
                    <a:gd name="connsiteY4" fmla="*/ 154781 h 154781"/>
                    <a:gd name="connsiteX0" fmla="*/ 30958 w 152401"/>
                    <a:gd name="connsiteY0" fmla="*/ 154780 h 154781"/>
                    <a:gd name="connsiteX1" fmla="*/ 0 w 152401"/>
                    <a:gd name="connsiteY1" fmla="*/ 73818 h 154781"/>
                    <a:gd name="connsiteX2" fmla="*/ 76200 w 152401"/>
                    <a:gd name="connsiteY2" fmla="*/ 0 h 154781"/>
                    <a:gd name="connsiteX3" fmla="*/ 152401 w 152401"/>
                    <a:gd name="connsiteY3" fmla="*/ 76199 h 154781"/>
                    <a:gd name="connsiteX4" fmla="*/ 116682 w 152401"/>
                    <a:gd name="connsiteY4" fmla="*/ 154781 h 154781"/>
                    <a:gd name="connsiteX0" fmla="*/ 30958 w 152401"/>
                    <a:gd name="connsiteY0" fmla="*/ 154780 h 154781"/>
                    <a:gd name="connsiteX1" fmla="*/ 0 w 152401"/>
                    <a:gd name="connsiteY1" fmla="*/ 73818 h 154781"/>
                    <a:gd name="connsiteX2" fmla="*/ 76200 w 152401"/>
                    <a:gd name="connsiteY2" fmla="*/ 0 h 154781"/>
                    <a:gd name="connsiteX3" fmla="*/ 152401 w 152401"/>
                    <a:gd name="connsiteY3" fmla="*/ 76199 h 154781"/>
                    <a:gd name="connsiteX4" fmla="*/ 116682 w 152401"/>
                    <a:gd name="connsiteY4" fmla="*/ 154781 h 154781"/>
                    <a:gd name="connsiteX0" fmla="*/ 33339 w 154782"/>
                    <a:gd name="connsiteY0" fmla="*/ 154780 h 154781"/>
                    <a:gd name="connsiteX1" fmla="*/ 0 w 154782"/>
                    <a:gd name="connsiteY1" fmla="*/ 78580 h 154781"/>
                    <a:gd name="connsiteX2" fmla="*/ 78581 w 154782"/>
                    <a:gd name="connsiteY2" fmla="*/ 0 h 154781"/>
                    <a:gd name="connsiteX3" fmla="*/ 154782 w 154782"/>
                    <a:gd name="connsiteY3" fmla="*/ 76199 h 154781"/>
                    <a:gd name="connsiteX4" fmla="*/ 119063 w 154782"/>
                    <a:gd name="connsiteY4" fmla="*/ 154781 h 154781"/>
                    <a:gd name="connsiteX0" fmla="*/ 28576 w 150019"/>
                    <a:gd name="connsiteY0" fmla="*/ 154780 h 154781"/>
                    <a:gd name="connsiteX1" fmla="*/ 0 w 150019"/>
                    <a:gd name="connsiteY1" fmla="*/ 76199 h 154781"/>
                    <a:gd name="connsiteX2" fmla="*/ 73818 w 150019"/>
                    <a:gd name="connsiteY2" fmla="*/ 0 h 154781"/>
                    <a:gd name="connsiteX3" fmla="*/ 150019 w 150019"/>
                    <a:gd name="connsiteY3" fmla="*/ 76199 h 154781"/>
                    <a:gd name="connsiteX4" fmla="*/ 114300 w 150019"/>
                    <a:gd name="connsiteY4" fmla="*/ 154781 h 154781"/>
                    <a:gd name="connsiteX0" fmla="*/ 30958 w 152401"/>
                    <a:gd name="connsiteY0" fmla="*/ 154780 h 154781"/>
                    <a:gd name="connsiteX1" fmla="*/ 0 w 152401"/>
                    <a:gd name="connsiteY1" fmla="*/ 73818 h 154781"/>
                    <a:gd name="connsiteX2" fmla="*/ 76200 w 152401"/>
                    <a:gd name="connsiteY2" fmla="*/ 0 h 154781"/>
                    <a:gd name="connsiteX3" fmla="*/ 152401 w 152401"/>
                    <a:gd name="connsiteY3" fmla="*/ 76199 h 154781"/>
                    <a:gd name="connsiteX4" fmla="*/ 116682 w 152401"/>
                    <a:gd name="connsiteY4" fmla="*/ 154781 h 154781"/>
                    <a:gd name="connsiteX0" fmla="*/ 30958 w 152401"/>
                    <a:gd name="connsiteY0" fmla="*/ 154780 h 154781"/>
                    <a:gd name="connsiteX1" fmla="*/ 0 w 152401"/>
                    <a:gd name="connsiteY1" fmla="*/ 76199 h 154781"/>
                    <a:gd name="connsiteX2" fmla="*/ 76200 w 152401"/>
                    <a:gd name="connsiteY2" fmla="*/ 0 h 154781"/>
                    <a:gd name="connsiteX3" fmla="*/ 152401 w 152401"/>
                    <a:gd name="connsiteY3" fmla="*/ 76199 h 154781"/>
                    <a:gd name="connsiteX4" fmla="*/ 116682 w 152401"/>
                    <a:gd name="connsiteY4" fmla="*/ 154781 h 154781"/>
                    <a:gd name="connsiteX0" fmla="*/ 35721 w 152401"/>
                    <a:gd name="connsiteY0" fmla="*/ 150017 h 154781"/>
                    <a:gd name="connsiteX1" fmla="*/ 0 w 152401"/>
                    <a:gd name="connsiteY1" fmla="*/ 76199 h 154781"/>
                    <a:gd name="connsiteX2" fmla="*/ 76200 w 152401"/>
                    <a:gd name="connsiteY2" fmla="*/ 0 h 154781"/>
                    <a:gd name="connsiteX3" fmla="*/ 152401 w 152401"/>
                    <a:gd name="connsiteY3" fmla="*/ 76199 h 154781"/>
                    <a:gd name="connsiteX4" fmla="*/ 116682 w 152401"/>
                    <a:gd name="connsiteY4" fmla="*/ 154781 h 154781"/>
                    <a:gd name="connsiteX0" fmla="*/ 35721 w 152401"/>
                    <a:gd name="connsiteY0" fmla="*/ 150017 h 154781"/>
                    <a:gd name="connsiteX1" fmla="*/ 0 w 152401"/>
                    <a:gd name="connsiteY1" fmla="*/ 76199 h 154781"/>
                    <a:gd name="connsiteX2" fmla="*/ 76200 w 152401"/>
                    <a:gd name="connsiteY2" fmla="*/ 0 h 154781"/>
                    <a:gd name="connsiteX3" fmla="*/ 152401 w 152401"/>
                    <a:gd name="connsiteY3" fmla="*/ 76199 h 154781"/>
                    <a:gd name="connsiteX4" fmla="*/ 123826 w 152401"/>
                    <a:gd name="connsiteY4" fmla="*/ 154781 h 154781"/>
                    <a:gd name="connsiteX0" fmla="*/ 35721 w 152401"/>
                    <a:gd name="connsiteY0" fmla="*/ 150017 h 152400"/>
                    <a:gd name="connsiteX1" fmla="*/ 0 w 152401"/>
                    <a:gd name="connsiteY1" fmla="*/ 76199 h 152400"/>
                    <a:gd name="connsiteX2" fmla="*/ 76200 w 152401"/>
                    <a:gd name="connsiteY2" fmla="*/ 0 h 152400"/>
                    <a:gd name="connsiteX3" fmla="*/ 152401 w 152401"/>
                    <a:gd name="connsiteY3" fmla="*/ 76199 h 152400"/>
                    <a:gd name="connsiteX4" fmla="*/ 121445 w 152401"/>
                    <a:gd name="connsiteY4" fmla="*/ 152400 h 152400"/>
                    <a:gd name="connsiteX0" fmla="*/ 35721 w 152401"/>
                    <a:gd name="connsiteY0" fmla="*/ 150017 h 150017"/>
                    <a:gd name="connsiteX1" fmla="*/ 0 w 152401"/>
                    <a:gd name="connsiteY1" fmla="*/ 76199 h 150017"/>
                    <a:gd name="connsiteX2" fmla="*/ 76200 w 152401"/>
                    <a:gd name="connsiteY2" fmla="*/ 0 h 150017"/>
                    <a:gd name="connsiteX3" fmla="*/ 152401 w 152401"/>
                    <a:gd name="connsiteY3" fmla="*/ 76199 h 150017"/>
                    <a:gd name="connsiteX4" fmla="*/ 119064 w 152401"/>
                    <a:gd name="connsiteY4" fmla="*/ 147638 h 150017"/>
                    <a:gd name="connsiteX0" fmla="*/ 35721 w 152401"/>
                    <a:gd name="connsiteY0" fmla="*/ 150017 h 150020"/>
                    <a:gd name="connsiteX1" fmla="*/ 0 w 152401"/>
                    <a:gd name="connsiteY1" fmla="*/ 76199 h 150020"/>
                    <a:gd name="connsiteX2" fmla="*/ 76200 w 152401"/>
                    <a:gd name="connsiteY2" fmla="*/ 0 h 150020"/>
                    <a:gd name="connsiteX3" fmla="*/ 152401 w 152401"/>
                    <a:gd name="connsiteY3" fmla="*/ 76199 h 150020"/>
                    <a:gd name="connsiteX4" fmla="*/ 116682 w 152401"/>
                    <a:gd name="connsiteY4" fmla="*/ 150020 h 150020"/>
                    <a:gd name="connsiteX0" fmla="*/ 35721 w 152401"/>
                    <a:gd name="connsiteY0" fmla="*/ 150017 h 150020"/>
                    <a:gd name="connsiteX1" fmla="*/ 0 w 152401"/>
                    <a:gd name="connsiteY1" fmla="*/ 76199 h 150020"/>
                    <a:gd name="connsiteX2" fmla="*/ 76200 w 152401"/>
                    <a:gd name="connsiteY2" fmla="*/ 0 h 150020"/>
                    <a:gd name="connsiteX3" fmla="*/ 152401 w 152401"/>
                    <a:gd name="connsiteY3" fmla="*/ 76199 h 150020"/>
                    <a:gd name="connsiteX4" fmla="*/ 116682 w 152401"/>
                    <a:gd name="connsiteY4" fmla="*/ 150020 h 150020"/>
                    <a:gd name="connsiteX0" fmla="*/ 35721 w 152401"/>
                    <a:gd name="connsiteY0" fmla="*/ 150017 h 150020"/>
                    <a:gd name="connsiteX1" fmla="*/ 0 w 152401"/>
                    <a:gd name="connsiteY1" fmla="*/ 76199 h 150020"/>
                    <a:gd name="connsiteX2" fmla="*/ 76200 w 152401"/>
                    <a:gd name="connsiteY2" fmla="*/ 0 h 150020"/>
                    <a:gd name="connsiteX3" fmla="*/ 152401 w 152401"/>
                    <a:gd name="connsiteY3" fmla="*/ 76199 h 150020"/>
                    <a:gd name="connsiteX4" fmla="*/ 116682 w 152401"/>
                    <a:gd name="connsiteY4" fmla="*/ 150020 h 150020"/>
                    <a:gd name="connsiteX0" fmla="*/ 35721 w 152401"/>
                    <a:gd name="connsiteY0" fmla="*/ 150017 h 150020"/>
                    <a:gd name="connsiteX1" fmla="*/ 0 w 152401"/>
                    <a:gd name="connsiteY1" fmla="*/ 76199 h 150020"/>
                    <a:gd name="connsiteX2" fmla="*/ 76200 w 152401"/>
                    <a:gd name="connsiteY2" fmla="*/ 0 h 150020"/>
                    <a:gd name="connsiteX3" fmla="*/ 152401 w 152401"/>
                    <a:gd name="connsiteY3" fmla="*/ 76199 h 150020"/>
                    <a:gd name="connsiteX4" fmla="*/ 116682 w 152401"/>
                    <a:gd name="connsiteY4" fmla="*/ 150020 h 150020"/>
                    <a:gd name="connsiteX0" fmla="*/ 35721 w 152401"/>
                    <a:gd name="connsiteY0" fmla="*/ 150017 h 150020"/>
                    <a:gd name="connsiteX1" fmla="*/ 0 w 152401"/>
                    <a:gd name="connsiteY1" fmla="*/ 76199 h 150020"/>
                    <a:gd name="connsiteX2" fmla="*/ 76200 w 152401"/>
                    <a:gd name="connsiteY2" fmla="*/ 0 h 150020"/>
                    <a:gd name="connsiteX3" fmla="*/ 152401 w 152401"/>
                    <a:gd name="connsiteY3" fmla="*/ 76199 h 150020"/>
                    <a:gd name="connsiteX4" fmla="*/ 116682 w 152401"/>
                    <a:gd name="connsiteY4" fmla="*/ 150020 h 150020"/>
                    <a:gd name="connsiteX0" fmla="*/ 35721 w 153268"/>
                    <a:gd name="connsiteY0" fmla="*/ 150017 h 150020"/>
                    <a:gd name="connsiteX1" fmla="*/ 0 w 153268"/>
                    <a:gd name="connsiteY1" fmla="*/ 76199 h 150020"/>
                    <a:gd name="connsiteX2" fmla="*/ 76200 w 153268"/>
                    <a:gd name="connsiteY2" fmla="*/ 0 h 150020"/>
                    <a:gd name="connsiteX3" fmla="*/ 152401 w 153268"/>
                    <a:gd name="connsiteY3" fmla="*/ 76199 h 150020"/>
                    <a:gd name="connsiteX4" fmla="*/ 116682 w 153268"/>
                    <a:gd name="connsiteY4" fmla="*/ 150020 h 150020"/>
                    <a:gd name="connsiteX0" fmla="*/ 35721 w 153268"/>
                    <a:gd name="connsiteY0" fmla="*/ 150017 h 150020"/>
                    <a:gd name="connsiteX1" fmla="*/ 0 w 153268"/>
                    <a:gd name="connsiteY1" fmla="*/ 76199 h 150020"/>
                    <a:gd name="connsiteX2" fmla="*/ 76200 w 153268"/>
                    <a:gd name="connsiteY2" fmla="*/ 0 h 150020"/>
                    <a:gd name="connsiteX3" fmla="*/ 152401 w 153268"/>
                    <a:gd name="connsiteY3" fmla="*/ 76199 h 150020"/>
                    <a:gd name="connsiteX4" fmla="*/ 116682 w 153268"/>
                    <a:gd name="connsiteY4" fmla="*/ 150020 h 150020"/>
                    <a:gd name="connsiteX0" fmla="*/ 35721 w 153268"/>
                    <a:gd name="connsiteY0" fmla="*/ 150017 h 150020"/>
                    <a:gd name="connsiteX1" fmla="*/ 0 w 153268"/>
                    <a:gd name="connsiteY1" fmla="*/ 76199 h 150020"/>
                    <a:gd name="connsiteX2" fmla="*/ 76200 w 153268"/>
                    <a:gd name="connsiteY2" fmla="*/ 0 h 150020"/>
                    <a:gd name="connsiteX3" fmla="*/ 152401 w 153268"/>
                    <a:gd name="connsiteY3" fmla="*/ 76199 h 150020"/>
                    <a:gd name="connsiteX4" fmla="*/ 116682 w 153268"/>
                    <a:gd name="connsiteY4" fmla="*/ 150020 h 150020"/>
                    <a:gd name="connsiteX0" fmla="*/ 35721 w 153268"/>
                    <a:gd name="connsiteY0" fmla="*/ 150017 h 150020"/>
                    <a:gd name="connsiteX1" fmla="*/ 0 w 153268"/>
                    <a:gd name="connsiteY1" fmla="*/ 76199 h 150020"/>
                    <a:gd name="connsiteX2" fmla="*/ 76200 w 153268"/>
                    <a:gd name="connsiteY2" fmla="*/ 0 h 150020"/>
                    <a:gd name="connsiteX3" fmla="*/ 152401 w 153268"/>
                    <a:gd name="connsiteY3" fmla="*/ 76199 h 150020"/>
                    <a:gd name="connsiteX4" fmla="*/ 116682 w 153268"/>
                    <a:gd name="connsiteY4" fmla="*/ 150020 h 150020"/>
                    <a:gd name="connsiteX0" fmla="*/ 35721 w 153268"/>
                    <a:gd name="connsiteY0" fmla="*/ 150017 h 150020"/>
                    <a:gd name="connsiteX1" fmla="*/ 0 w 153268"/>
                    <a:gd name="connsiteY1" fmla="*/ 76199 h 150020"/>
                    <a:gd name="connsiteX2" fmla="*/ 76200 w 153268"/>
                    <a:gd name="connsiteY2" fmla="*/ 0 h 150020"/>
                    <a:gd name="connsiteX3" fmla="*/ 152401 w 153268"/>
                    <a:gd name="connsiteY3" fmla="*/ 76199 h 150020"/>
                    <a:gd name="connsiteX4" fmla="*/ 116682 w 153268"/>
                    <a:gd name="connsiteY4" fmla="*/ 150020 h 150020"/>
                    <a:gd name="connsiteX0" fmla="*/ 35721 w 153268"/>
                    <a:gd name="connsiteY0" fmla="*/ 150017 h 150020"/>
                    <a:gd name="connsiteX1" fmla="*/ 0 w 153268"/>
                    <a:gd name="connsiteY1" fmla="*/ 76199 h 150020"/>
                    <a:gd name="connsiteX2" fmla="*/ 76200 w 153268"/>
                    <a:gd name="connsiteY2" fmla="*/ 0 h 150020"/>
                    <a:gd name="connsiteX3" fmla="*/ 152401 w 153268"/>
                    <a:gd name="connsiteY3" fmla="*/ 76199 h 150020"/>
                    <a:gd name="connsiteX4" fmla="*/ 116682 w 153268"/>
                    <a:gd name="connsiteY4" fmla="*/ 150020 h 150020"/>
                    <a:gd name="connsiteX0" fmla="*/ 0 w 117547"/>
                    <a:gd name="connsiteY0" fmla="*/ 150017 h 150020"/>
                    <a:gd name="connsiteX1" fmla="*/ 40479 w 117547"/>
                    <a:gd name="connsiteY1" fmla="*/ 0 h 150020"/>
                    <a:gd name="connsiteX2" fmla="*/ 116680 w 117547"/>
                    <a:gd name="connsiteY2" fmla="*/ 76199 h 150020"/>
                    <a:gd name="connsiteX3" fmla="*/ 80961 w 117547"/>
                    <a:gd name="connsiteY3" fmla="*/ 150020 h 150020"/>
                    <a:gd name="connsiteX0" fmla="*/ 0 w 77068"/>
                    <a:gd name="connsiteY0" fmla="*/ 0 h 150020"/>
                    <a:gd name="connsiteX1" fmla="*/ 76201 w 77068"/>
                    <a:gd name="connsiteY1" fmla="*/ 76199 h 150020"/>
                    <a:gd name="connsiteX2" fmla="*/ 40482 w 77068"/>
                    <a:gd name="connsiteY2" fmla="*/ 150020 h 15002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77068" h="150020">
                      <a:moveTo>
                        <a:pt x="0" y="0"/>
                      </a:moveTo>
                      <a:cubicBezTo>
                        <a:pt x="77787" y="1588"/>
                        <a:pt x="79376" y="29368"/>
                        <a:pt x="76201" y="76199"/>
                      </a:cubicBezTo>
                      <a:cubicBezTo>
                        <a:pt x="71439" y="131762"/>
                        <a:pt x="52388" y="125413"/>
                        <a:pt x="40482" y="150020"/>
                      </a:cubicBezTo>
                    </a:path>
                  </a:pathLst>
                </a:custGeom>
                <a:noFill/>
                <a:ln w="25400">
                  <a:solidFill>
                    <a:srgbClr val="6969B6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CA" dirty="0"/>
                </a:p>
              </p:txBody>
            </p:sp>
          </p:grpSp>
          <p:sp>
            <p:nvSpPr>
              <p:cNvPr id="12" name="Freeform 11"/>
              <p:cNvSpPr/>
              <p:nvPr/>
            </p:nvSpPr>
            <p:spPr>
              <a:xfrm>
                <a:off x="828675" y="2207420"/>
                <a:ext cx="80963" cy="54769"/>
              </a:xfrm>
              <a:custGeom>
                <a:avLst/>
                <a:gdLst>
                  <a:gd name="connsiteX0" fmla="*/ 0 w 80963"/>
                  <a:gd name="connsiteY0" fmla="*/ 54769 h 54769"/>
                  <a:gd name="connsiteX1" fmla="*/ 80963 w 80963"/>
                  <a:gd name="connsiteY1" fmla="*/ 0 h 54769"/>
                  <a:gd name="connsiteX0" fmla="*/ 0 w 80963"/>
                  <a:gd name="connsiteY0" fmla="*/ 54769 h 54769"/>
                  <a:gd name="connsiteX1" fmla="*/ 45244 w 80963"/>
                  <a:gd name="connsiteY1" fmla="*/ 26194 h 54769"/>
                  <a:gd name="connsiteX2" fmla="*/ 80963 w 80963"/>
                  <a:gd name="connsiteY2" fmla="*/ 0 h 54769"/>
                  <a:gd name="connsiteX0" fmla="*/ 0 w 80963"/>
                  <a:gd name="connsiteY0" fmla="*/ 54769 h 54769"/>
                  <a:gd name="connsiteX1" fmla="*/ 40481 w 80963"/>
                  <a:gd name="connsiteY1" fmla="*/ 30956 h 54769"/>
                  <a:gd name="connsiteX2" fmla="*/ 80963 w 80963"/>
                  <a:gd name="connsiteY2" fmla="*/ 0 h 54769"/>
                  <a:gd name="connsiteX0" fmla="*/ 0 w 80963"/>
                  <a:gd name="connsiteY0" fmla="*/ 54769 h 54769"/>
                  <a:gd name="connsiteX1" fmla="*/ 80963 w 80963"/>
                  <a:gd name="connsiteY1" fmla="*/ 0 h 54769"/>
                  <a:gd name="connsiteX0" fmla="*/ 0 w 80963"/>
                  <a:gd name="connsiteY0" fmla="*/ 54769 h 54769"/>
                  <a:gd name="connsiteX1" fmla="*/ 80963 w 80963"/>
                  <a:gd name="connsiteY1" fmla="*/ 0 h 54769"/>
                  <a:gd name="connsiteX0" fmla="*/ 0 w 80963"/>
                  <a:gd name="connsiteY0" fmla="*/ 54769 h 54769"/>
                  <a:gd name="connsiteX1" fmla="*/ 80963 w 80963"/>
                  <a:gd name="connsiteY1" fmla="*/ 0 h 54769"/>
                  <a:gd name="connsiteX0" fmla="*/ 0 w 80963"/>
                  <a:gd name="connsiteY0" fmla="*/ 54769 h 54769"/>
                  <a:gd name="connsiteX1" fmla="*/ 80963 w 80963"/>
                  <a:gd name="connsiteY1" fmla="*/ 0 h 547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80963" h="54769">
                    <a:moveTo>
                      <a:pt x="0" y="54769"/>
                    </a:moveTo>
                    <a:cubicBezTo>
                      <a:pt x="17462" y="34131"/>
                      <a:pt x="30162" y="18256"/>
                      <a:pt x="80963" y="0"/>
                    </a:cubicBezTo>
                  </a:path>
                </a:pathLst>
              </a:custGeom>
              <a:noFill/>
              <a:ln w="25400">
                <a:solidFill>
                  <a:srgbClr val="6969B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A"/>
              </a:p>
            </p:txBody>
          </p:sp>
          <p:sp>
            <p:nvSpPr>
              <p:cNvPr id="53" name="Freeform 52"/>
              <p:cNvSpPr/>
              <p:nvPr/>
            </p:nvSpPr>
            <p:spPr>
              <a:xfrm flipH="1">
                <a:off x="1004083" y="2209801"/>
                <a:ext cx="80963" cy="54769"/>
              </a:xfrm>
              <a:custGeom>
                <a:avLst/>
                <a:gdLst>
                  <a:gd name="connsiteX0" fmla="*/ 0 w 80963"/>
                  <a:gd name="connsiteY0" fmla="*/ 54769 h 54769"/>
                  <a:gd name="connsiteX1" fmla="*/ 80963 w 80963"/>
                  <a:gd name="connsiteY1" fmla="*/ 0 h 54769"/>
                  <a:gd name="connsiteX0" fmla="*/ 0 w 80963"/>
                  <a:gd name="connsiteY0" fmla="*/ 54769 h 54769"/>
                  <a:gd name="connsiteX1" fmla="*/ 45244 w 80963"/>
                  <a:gd name="connsiteY1" fmla="*/ 26194 h 54769"/>
                  <a:gd name="connsiteX2" fmla="*/ 80963 w 80963"/>
                  <a:gd name="connsiteY2" fmla="*/ 0 h 54769"/>
                  <a:gd name="connsiteX0" fmla="*/ 0 w 80963"/>
                  <a:gd name="connsiteY0" fmla="*/ 54769 h 54769"/>
                  <a:gd name="connsiteX1" fmla="*/ 40481 w 80963"/>
                  <a:gd name="connsiteY1" fmla="*/ 30956 h 54769"/>
                  <a:gd name="connsiteX2" fmla="*/ 80963 w 80963"/>
                  <a:gd name="connsiteY2" fmla="*/ 0 h 54769"/>
                  <a:gd name="connsiteX0" fmla="*/ 0 w 80963"/>
                  <a:gd name="connsiteY0" fmla="*/ 54769 h 54769"/>
                  <a:gd name="connsiteX1" fmla="*/ 80963 w 80963"/>
                  <a:gd name="connsiteY1" fmla="*/ 0 h 54769"/>
                  <a:gd name="connsiteX0" fmla="*/ 0 w 80963"/>
                  <a:gd name="connsiteY0" fmla="*/ 54769 h 54769"/>
                  <a:gd name="connsiteX1" fmla="*/ 80963 w 80963"/>
                  <a:gd name="connsiteY1" fmla="*/ 0 h 54769"/>
                  <a:gd name="connsiteX0" fmla="*/ 0 w 80963"/>
                  <a:gd name="connsiteY0" fmla="*/ 54769 h 54769"/>
                  <a:gd name="connsiteX1" fmla="*/ 80963 w 80963"/>
                  <a:gd name="connsiteY1" fmla="*/ 0 h 54769"/>
                  <a:gd name="connsiteX0" fmla="*/ 0 w 80963"/>
                  <a:gd name="connsiteY0" fmla="*/ 54769 h 54769"/>
                  <a:gd name="connsiteX1" fmla="*/ 80963 w 80963"/>
                  <a:gd name="connsiteY1" fmla="*/ 0 h 547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80963" h="54769">
                    <a:moveTo>
                      <a:pt x="0" y="54769"/>
                    </a:moveTo>
                    <a:cubicBezTo>
                      <a:pt x="17462" y="34131"/>
                      <a:pt x="30162" y="18256"/>
                      <a:pt x="80963" y="0"/>
                    </a:cubicBezTo>
                  </a:path>
                </a:pathLst>
              </a:custGeom>
              <a:noFill/>
              <a:ln w="25400">
                <a:solidFill>
                  <a:srgbClr val="6969B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A"/>
              </a:p>
            </p:txBody>
          </p:sp>
        </p:grpSp>
        <p:grpSp>
          <p:nvGrpSpPr>
            <p:cNvPr id="55" name="Group 54"/>
            <p:cNvGrpSpPr/>
            <p:nvPr/>
          </p:nvGrpSpPr>
          <p:grpSpPr>
            <a:xfrm flipV="1">
              <a:off x="680809" y="2439797"/>
              <a:ext cx="559513" cy="282690"/>
              <a:chOff x="679395" y="2069683"/>
              <a:chExt cx="559513" cy="282690"/>
            </a:xfrm>
          </p:grpSpPr>
          <p:grpSp>
            <p:nvGrpSpPr>
              <p:cNvPr id="56" name="Group 55"/>
              <p:cNvGrpSpPr/>
              <p:nvPr/>
            </p:nvGrpSpPr>
            <p:grpSpPr>
              <a:xfrm>
                <a:off x="876399" y="2069683"/>
                <a:ext cx="153024" cy="150020"/>
                <a:chOff x="534893" y="1981085"/>
                <a:chExt cx="153024" cy="150020"/>
              </a:xfrm>
            </p:grpSpPr>
            <p:sp>
              <p:nvSpPr>
                <p:cNvPr id="65" name="Freeform 64"/>
                <p:cNvSpPr/>
                <p:nvPr/>
              </p:nvSpPr>
              <p:spPr>
                <a:xfrm>
                  <a:off x="610849" y="1981085"/>
                  <a:ext cx="77068" cy="150020"/>
                </a:xfrm>
                <a:custGeom>
                  <a:avLst/>
                  <a:gdLst>
                    <a:gd name="connsiteX0" fmla="*/ 0 w 295275"/>
                    <a:gd name="connsiteY0" fmla="*/ 152400 h 152400"/>
                    <a:gd name="connsiteX1" fmla="*/ 0 w 295275"/>
                    <a:gd name="connsiteY1" fmla="*/ 152400 h 152400"/>
                    <a:gd name="connsiteX2" fmla="*/ 66675 w 295275"/>
                    <a:gd name="connsiteY2" fmla="*/ 123825 h 152400"/>
                    <a:gd name="connsiteX3" fmla="*/ 38100 w 295275"/>
                    <a:gd name="connsiteY3" fmla="*/ 47625 h 152400"/>
                    <a:gd name="connsiteX4" fmla="*/ 142875 w 295275"/>
                    <a:gd name="connsiteY4" fmla="*/ 0 h 152400"/>
                    <a:gd name="connsiteX5" fmla="*/ 238125 w 295275"/>
                    <a:gd name="connsiteY5" fmla="*/ 47625 h 152400"/>
                    <a:gd name="connsiteX6" fmla="*/ 209550 w 295275"/>
                    <a:gd name="connsiteY6" fmla="*/ 133350 h 152400"/>
                    <a:gd name="connsiteX7" fmla="*/ 295275 w 295275"/>
                    <a:gd name="connsiteY7" fmla="*/ 152400 h 152400"/>
                    <a:gd name="connsiteX0" fmla="*/ 0 w 277485"/>
                    <a:gd name="connsiteY0" fmla="*/ 152400 h 163073"/>
                    <a:gd name="connsiteX1" fmla="*/ 0 w 277485"/>
                    <a:gd name="connsiteY1" fmla="*/ 152400 h 163073"/>
                    <a:gd name="connsiteX2" fmla="*/ 66675 w 277485"/>
                    <a:gd name="connsiteY2" fmla="*/ 123825 h 163073"/>
                    <a:gd name="connsiteX3" fmla="*/ 38100 w 277485"/>
                    <a:gd name="connsiteY3" fmla="*/ 47625 h 163073"/>
                    <a:gd name="connsiteX4" fmla="*/ 142875 w 277485"/>
                    <a:gd name="connsiteY4" fmla="*/ 0 h 163073"/>
                    <a:gd name="connsiteX5" fmla="*/ 238125 w 277485"/>
                    <a:gd name="connsiteY5" fmla="*/ 47625 h 163073"/>
                    <a:gd name="connsiteX6" fmla="*/ 209550 w 277485"/>
                    <a:gd name="connsiteY6" fmla="*/ 133350 h 163073"/>
                    <a:gd name="connsiteX7" fmla="*/ 277485 w 277485"/>
                    <a:gd name="connsiteY7" fmla="*/ 163073 h 163073"/>
                    <a:gd name="connsiteX0" fmla="*/ 0 w 277485"/>
                    <a:gd name="connsiteY0" fmla="*/ 152400 h 163073"/>
                    <a:gd name="connsiteX1" fmla="*/ 21348 w 277485"/>
                    <a:gd name="connsiteY1" fmla="*/ 141726 h 163073"/>
                    <a:gd name="connsiteX2" fmla="*/ 66675 w 277485"/>
                    <a:gd name="connsiteY2" fmla="*/ 123825 h 163073"/>
                    <a:gd name="connsiteX3" fmla="*/ 38100 w 277485"/>
                    <a:gd name="connsiteY3" fmla="*/ 47625 h 163073"/>
                    <a:gd name="connsiteX4" fmla="*/ 142875 w 277485"/>
                    <a:gd name="connsiteY4" fmla="*/ 0 h 163073"/>
                    <a:gd name="connsiteX5" fmla="*/ 238125 w 277485"/>
                    <a:gd name="connsiteY5" fmla="*/ 47625 h 163073"/>
                    <a:gd name="connsiteX6" fmla="*/ 209550 w 277485"/>
                    <a:gd name="connsiteY6" fmla="*/ 133350 h 163073"/>
                    <a:gd name="connsiteX7" fmla="*/ 277485 w 277485"/>
                    <a:gd name="connsiteY7" fmla="*/ 163073 h 163073"/>
                    <a:gd name="connsiteX0" fmla="*/ 35654 w 256212"/>
                    <a:gd name="connsiteY0" fmla="*/ 163073 h 163073"/>
                    <a:gd name="connsiteX1" fmla="*/ 75 w 256212"/>
                    <a:gd name="connsiteY1" fmla="*/ 141726 h 163073"/>
                    <a:gd name="connsiteX2" fmla="*/ 45402 w 256212"/>
                    <a:gd name="connsiteY2" fmla="*/ 123825 h 163073"/>
                    <a:gd name="connsiteX3" fmla="*/ 16827 w 256212"/>
                    <a:gd name="connsiteY3" fmla="*/ 47625 h 163073"/>
                    <a:gd name="connsiteX4" fmla="*/ 121602 w 256212"/>
                    <a:gd name="connsiteY4" fmla="*/ 0 h 163073"/>
                    <a:gd name="connsiteX5" fmla="*/ 216852 w 256212"/>
                    <a:gd name="connsiteY5" fmla="*/ 47625 h 163073"/>
                    <a:gd name="connsiteX6" fmla="*/ 188277 w 256212"/>
                    <a:gd name="connsiteY6" fmla="*/ 133350 h 163073"/>
                    <a:gd name="connsiteX7" fmla="*/ 256212 w 256212"/>
                    <a:gd name="connsiteY7" fmla="*/ 163073 h 163073"/>
                    <a:gd name="connsiteX0" fmla="*/ 0 w 256137"/>
                    <a:gd name="connsiteY0" fmla="*/ 141726 h 163073"/>
                    <a:gd name="connsiteX1" fmla="*/ 45327 w 256137"/>
                    <a:gd name="connsiteY1" fmla="*/ 123825 h 163073"/>
                    <a:gd name="connsiteX2" fmla="*/ 16752 w 256137"/>
                    <a:gd name="connsiteY2" fmla="*/ 47625 h 163073"/>
                    <a:gd name="connsiteX3" fmla="*/ 121527 w 256137"/>
                    <a:gd name="connsiteY3" fmla="*/ 0 h 163073"/>
                    <a:gd name="connsiteX4" fmla="*/ 216777 w 256137"/>
                    <a:gd name="connsiteY4" fmla="*/ 47625 h 163073"/>
                    <a:gd name="connsiteX5" fmla="*/ 188202 w 256137"/>
                    <a:gd name="connsiteY5" fmla="*/ 133350 h 163073"/>
                    <a:gd name="connsiteX6" fmla="*/ 256137 w 256137"/>
                    <a:gd name="connsiteY6" fmla="*/ 163073 h 163073"/>
                    <a:gd name="connsiteX0" fmla="*/ 8153 w 239385"/>
                    <a:gd name="connsiteY0" fmla="*/ 152400 h 163073"/>
                    <a:gd name="connsiteX1" fmla="*/ 28575 w 239385"/>
                    <a:gd name="connsiteY1" fmla="*/ 123825 h 163073"/>
                    <a:gd name="connsiteX2" fmla="*/ 0 w 239385"/>
                    <a:gd name="connsiteY2" fmla="*/ 47625 h 163073"/>
                    <a:gd name="connsiteX3" fmla="*/ 104775 w 239385"/>
                    <a:gd name="connsiteY3" fmla="*/ 0 h 163073"/>
                    <a:gd name="connsiteX4" fmla="*/ 200025 w 239385"/>
                    <a:gd name="connsiteY4" fmla="*/ 47625 h 163073"/>
                    <a:gd name="connsiteX5" fmla="*/ 171450 w 239385"/>
                    <a:gd name="connsiteY5" fmla="*/ 133350 h 163073"/>
                    <a:gd name="connsiteX6" fmla="*/ 239385 w 239385"/>
                    <a:gd name="connsiteY6" fmla="*/ 163073 h 163073"/>
                    <a:gd name="connsiteX0" fmla="*/ 8153 w 239385"/>
                    <a:gd name="connsiteY0" fmla="*/ 152400 h 163073"/>
                    <a:gd name="connsiteX1" fmla="*/ 35719 w 239385"/>
                    <a:gd name="connsiteY1" fmla="*/ 138112 h 163073"/>
                    <a:gd name="connsiteX2" fmla="*/ 0 w 239385"/>
                    <a:gd name="connsiteY2" fmla="*/ 47625 h 163073"/>
                    <a:gd name="connsiteX3" fmla="*/ 104775 w 239385"/>
                    <a:gd name="connsiteY3" fmla="*/ 0 h 163073"/>
                    <a:gd name="connsiteX4" fmla="*/ 200025 w 239385"/>
                    <a:gd name="connsiteY4" fmla="*/ 47625 h 163073"/>
                    <a:gd name="connsiteX5" fmla="*/ 171450 w 239385"/>
                    <a:gd name="connsiteY5" fmla="*/ 133350 h 163073"/>
                    <a:gd name="connsiteX6" fmla="*/ 239385 w 239385"/>
                    <a:gd name="connsiteY6" fmla="*/ 163073 h 163073"/>
                    <a:gd name="connsiteX0" fmla="*/ 35719 w 239385"/>
                    <a:gd name="connsiteY0" fmla="*/ 138112 h 163073"/>
                    <a:gd name="connsiteX1" fmla="*/ 0 w 239385"/>
                    <a:gd name="connsiteY1" fmla="*/ 47625 h 163073"/>
                    <a:gd name="connsiteX2" fmla="*/ 104775 w 239385"/>
                    <a:gd name="connsiteY2" fmla="*/ 0 h 163073"/>
                    <a:gd name="connsiteX3" fmla="*/ 200025 w 239385"/>
                    <a:gd name="connsiteY3" fmla="*/ 47625 h 163073"/>
                    <a:gd name="connsiteX4" fmla="*/ 171450 w 239385"/>
                    <a:gd name="connsiteY4" fmla="*/ 133350 h 163073"/>
                    <a:gd name="connsiteX5" fmla="*/ 239385 w 239385"/>
                    <a:gd name="connsiteY5" fmla="*/ 163073 h 163073"/>
                    <a:gd name="connsiteX0" fmla="*/ 45244 w 239385"/>
                    <a:gd name="connsiteY0" fmla="*/ 138112 h 163073"/>
                    <a:gd name="connsiteX1" fmla="*/ 0 w 239385"/>
                    <a:gd name="connsiteY1" fmla="*/ 47625 h 163073"/>
                    <a:gd name="connsiteX2" fmla="*/ 104775 w 239385"/>
                    <a:gd name="connsiteY2" fmla="*/ 0 h 163073"/>
                    <a:gd name="connsiteX3" fmla="*/ 200025 w 239385"/>
                    <a:gd name="connsiteY3" fmla="*/ 47625 h 163073"/>
                    <a:gd name="connsiteX4" fmla="*/ 171450 w 239385"/>
                    <a:gd name="connsiteY4" fmla="*/ 133350 h 163073"/>
                    <a:gd name="connsiteX5" fmla="*/ 239385 w 239385"/>
                    <a:gd name="connsiteY5" fmla="*/ 163073 h 163073"/>
                    <a:gd name="connsiteX0" fmla="*/ 45244 w 200025"/>
                    <a:gd name="connsiteY0" fmla="*/ 138112 h 138112"/>
                    <a:gd name="connsiteX1" fmla="*/ 0 w 200025"/>
                    <a:gd name="connsiteY1" fmla="*/ 47625 h 138112"/>
                    <a:gd name="connsiteX2" fmla="*/ 104775 w 200025"/>
                    <a:gd name="connsiteY2" fmla="*/ 0 h 138112"/>
                    <a:gd name="connsiteX3" fmla="*/ 200025 w 200025"/>
                    <a:gd name="connsiteY3" fmla="*/ 47625 h 138112"/>
                    <a:gd name="connsiteX4" fmla="*/ 171450 w 200025"/>
                    <a:gd name="connsiteY4" fmla="*/ 133350 h 138112"/>
                    <a:gd name="connsiteX0" fmla="*/ 45244 w 200025"/>
                    <a:gd name="connsiteY0" fmla="*/ 138112 h 138112"/>
                    <a:gd name="connsiteX1" fmla="*/ 0 w 200025"/>
                    <a:gd name="connsiteY1" fmla="*/ 47625 h 138112"/>
                    <a:gd name="connsiteX2" fmla="*/ 104775 w 200025"/>
                    <a:gd name="connsiteY2" fmla="*/ 0 h 138112"/>
                    <a:gd name="connsiteX3" fmla="*/ 200025 w 200025"/>
                    <a:gd name="connsiteY3" fmla="*/ 47625 h 138112"/>
                    <a:gd name="connsiteX4" fmla="*/ 164306 w 200025"/>
                    <a:gd name="connsiteY4" fmla="*/ 135731 h 138112"/>
                    <a:gd name="connsiteX0" fmla="*/ 45244 w 200025"/>
                    <a:gd name="connsiteY0" fmla="*/ 150018 h 150018"/>
                    <a:gd name="connsiteX1" fmla="*/ 0 w 200025"/>
                    <a:gd name="connsiteY1" fmla="*/ 59531 h 150018"/>
                    <a:gd name="connsiteX2" fmla="*/ 107156 w 200025"/>
                    <a:gd name="connsiteY2" fmla="*/ 0 h 150018"/>
                    <a:gd name="connsiteX3" fmla="*/ 200025 w 200025"/>
                    <a:gd name="connsiteY3" fmla="*/ 59531 h 150018"/>
                    <a:gd name="connsiteX4" fmla="*/ 164306 w 200025"/>
                    <a:gd name="connsiteY4" fmla="*/ 147637 h 150018"/>
                    <a:gd name="connsiteX0" fmla="*/ 45244 w 216694"/>
                    <a:gd name="connsiteY0" fmla="*/ 150018 h 150018"/>
                    <a:gd name="connsiteX1" fmla="*/ 0 w 216694"/>
                    <a:gd name="connsiteY1" fmla="*/ 59531 h 150018"/>
                    <a:gd name="connsiteX2" fmla="*/ 107156 w 216694"/>
                    <a:gd name="connsiteY2" fmla="*/ 0 h 150018"/>
                    <a:gd name="connsiteX3" fmla="*/ 216694 w 216694"/>
                    <a:gd name="connsiteY3" fmla="*/ 80962 h 150018"/>
                    <a:gd name="connsiteX4" fmla="*/ 164306 w 216694"/>
                    <a:gd name="connsiteY4" fmla="*/ 147637 h 150018"/>
                    <a:gd name="connsiteX0" fmla="*/ 45244 w 226219"/>
                    <a:gd name="connsiteY0" fmla="*/ 150018 h 150018"/>
                    <a:gd name="connsiteX1" fmla="*/ 0 w 226219"/>
                    <a:gd name="connsiteY1" fmla="*/ 59531 h 150018"/>
                    <a:gd name="connsiteX2" fmla="*/ 107156 w 226219"/>
                    <a:gd name="connsiteY2" fmla="*/ 0 h 150018"/>
                    <a:gd name="connsiteX3" fmla="*/ 226219 w 226219"/>
                    <a:gd name="connsiteY3" fmla="*/ 83343 h 150018"/>
                    <a:gd name="connsiteX4" fmla="*/ 164306 w 226219"/>
                    <a:gd name="connsiteY4" fmla="*/ 147637 h 150018"/>
                    <a:gd name="connsiteX0" fmla="*/ 54769 w 235744"/>
                    <a:gd name="connsiteY0" fmla="*/ 150018 h 150018"/>
                    <a:gd name="connsiteX1" fmla="*/ 0 w 235744"/>
                    <a:gd name="connsiteY1" fmla="*/ 83343 h 150018"/>
                    <a:gd name="connsiteX2" fmla="*/ 116681 w 235744"/>
                    <a:gd name="connsiteY2" fmla="*/ 0 h 150018"/>
                    <a:gd name="connsiteX3" fmla="*/ 235744 w 235744"/>
                    <a:gd name="connsiteY3" fmla="*/ 83343 h 150018"/>
                    <a:gd name="connsiteX4" fmla="*/ 173831 w 235744"/>
                    <a:gd name="connsiteY4" fmla="*/ 147637 h 150018"/>
                    <a:gd name="connsiteX0" fmla="*/ 54769 w 235744"/>
                    <a:gd name="connsiteY0" fmla="*/ 150018 h 157162"/>
                    <a:gd name="connsiteX1" fmla="*/ 0 w 235744"/>
                    <a:gd name="connsiteY1" fmla="*/ 83343 h 157162"/>
                    <a:gd name="connsiteX2" fmla="*/ 116681 w 235744"/>
                    <a:gd name="connsiteY2" fmla="*/ 0 h 157162"/>
                    <a:gd name="connsiteX3" fmla="*/ 235744 w 235744"/>
                    <a:gd name="connsiteY3" fmla="*/ 83343 h 157162"/>
                    <a:gd name="connsiteX4" fmla="*/ 159544 w 235744"/>
                    <a:gd name="connsiteY4" fmla="*/ 157162 h 157162"/>
                    <a:gd name="connsiteX0" fmla="*/ 71438 w 235744"/>
                    <a:gd name="connsiteY0" fmla="*/ 157161 h 157162"/>
                    <a:gd name="connsiteX1" fmla="*/ 0 w 235744"/>
                    <a:gd name="connsiteY1" fmla="*/ 83343 h 157162"/>
                    <a:gd name="connsiteX2" fmla="*/ 116681 w 235744"/>
                    <a:gd name="connsiteY2" fmla="*/ 0 h 157162"/>
                    <a:gd name="connsiteX3" fmla="*/ 235744 w 235744"/>
                    <a:gd name="connsiteY3" fmla="*/ 83343 h 157162"/>
                    <a:gd name="connsiteX4" fmla="*/ 159544 w 235744"/>
                    <a:gd name="connsiteY4" fmla="*/ 157162 h 157162"/>
                    <a:gd name="connsiteX0" fmla="*/ 73820 w 235744"/>
                    <a:gd name="connsiteY0" fmla="*/ 157161 h 157162"/>
                    <a:gd name="connsiteX1" fmla="*/ 0 w 235744"/>
                    <a:gd name="connsiteY1" fmla="*/ 83343 h 157162"/>
                    <a:gd name="connsiteX2" fmla="*/ 116681 w 235744"/>
                    <a:gd name="connsiteY2" fmla="*/ 0 h 157162"/>
                    <a:gd name="connsiteX3" fmla="*/ 235744 w 235744"/>
                    <a:gd name="connsiteY3" fmla="*/ 83343 h 157162"/>
                    <a:gd name="connsiteX4" fmla="*/ 159544 w 235744"/>
                    <a:gd name="connsiteY4" fmla="*/ 157162 h 157162"/>
                    <a:gd name="connsiteX0" fmla="*/ 73820 w 195263"/>
                    <a:gd name="connsiteY0" fmla="*/ 157161 h 157162"/>
                    <a:gd name="connsiteX1" fmla="*/ 0 w 195263"/>
                    <a:gd name="connsiteY1" fmla="*/ 83343 h 157162"/>
                    <a:gd name="connsiteX2" fmla="*/ 116681 w 195263"/>
                    <a:gd name="connsiteY2" fmla="*/ 0 h 157162"/>
                    <a:gd name="connsiteX3" fmla="*/ 195263 w 195263"/>
                    <a:gd name="connsiteY3" fmla="*/ 78580 h 157162"/>
                    <a:gd name="connsiteX4" fmla="*/ 159544 w 195263"/>
                    <a:gd name="connsiteY4" fmla="*/ 157162 h 157162"/>
                    <a:gd name="connsiteX0" fmla="*/ 30958 w 152401"/>
                    <a:gd name="connsiteY0" fmla="*/ 157161 h 157162"/>
                    <a:gd name="connsiteX1" fmla="*/ 0 w 152401"/>
                    <a:gd name="connsiteY1" fmla="*/ 85724 h 157162"/>
                    <a:gd name="connsiteX2" fmla="*/ 73819 w 152401"/>
                    <a:gd name="connsiteY2" fmla="*/ 0 h 157162"/>
                    <a:gd name="connsiteX3" fmla="*/ 152401 w 152401"/>
                    <a:gd name="connsiteY3" fmla="*/ 78580 h 157162"/>
                    <a:gd name="connsiteX4" fmla="*/ 116682 w 152401"/>
                    <a:gd name="connsiteY4" fmla="*/ 157162 h 157162"/>
                    <a:gd name="connsiteX0" fmla="*/ 30958 w 152401"/>
                    <a:gd name="connsiteY0" fmla="*/ 154780 h 154781"/>
                    <a:gd name="connsiteX1" fmla="*/ 0 w 152401"/>
                    <a:gd name="connsiteY1" fmla="*/ 83343 h 154781"/>
                    <a:gd name="connsiteX2" fmla="*/ 76200 w 152401"/>
                    <a:gd name="connsiteY2" fmla="*/ 0 h 154781"/>
                    <a:gd name="connsiteX3" fmla="*/ 152401 w 152401"/>
                    <a:gd name="connsiteY3" fmla="*/ 76199 h 154781"/>
                    <a:gd name="connsiteX4" fmla="*/ 116682 w 152401"/>
                    <a:gd name="connsiteY4" fmla="*/ 154781 h 154781"/>
                    <a:gd name="connsiteX0" fmla="*/ 26195 w 147638"/>
                    <a:gd name="connsiteY0" fmla="*/ 154780 h 154781"/>
                    <a:gd name="connsiteX1" fmla="*/ 0 w 147638"/>
                    <a:gd name="connsiteY1" fmla="*/ 76199 h 154781"/>
                    <a:gd name="connsiteX2" fmla="*/ 71437 w 147638"/>
                    <a:gd name="connsiteY2" fmla="*/ 0 h 154781"/>
                    <a:gd name="connsiteX3" fmla="*/ 147638 w 147638"/>
                    <a:gd name="connsiteY3" fmla="*/ 76199 h 154781"/>
                    <a:gd name="connsiteX4" fmla="*/ 111919 w 147638"/>
                    <a:gd name="connsiteY4" fmla="*/ 154781 h 154781"/>
                    <a:gd name="connsiteX0" fmla="*/ 28576 w 150019"/>
                    <a:gd name="connsiteY0" fmla="*/ 154780 h 154781"/>
                    <a:gd name="connsiteX1" fmla="*/ 0 w 150019"/>
                    <a:gd name="connsiteY1" fmla="*/ 76199 h 154781"/>
                    <a:gd name="connsiteX2" fmla="*/ 73818 w 150019"/>
                    <a:gd name="connsiteY2" fmla="*/ 0 h 154781"/>
                    <a:gd name="connsiteX3" fmla="*/ 150019 w 150019"/>
                    <a:gd name="connsiteY3" fmla="*/ 76199 h 154781"/>
                    <a:gd name="connsiteX4" fmla="*/ 114300 w 150019"/>
                    <a:gd name="connsiteY4" fmla="*/ 154781 h 154781"/>
                    <a:gd name="connsiteX0" fmla="*/ 30957 w 152400"/>
                    <a:gd name="connsiteY0" fmla="*/ 154780 h 154781"/>
                    <a:gd name="connsiteX1" fmla="*/ 0 w 152400"/>
                    <a:gd name="connsiteY1" fmla="*/ 78580 h 154781"/>
                    <a:gd name="connsiteX2" fmla="*/ 76199 w 152400"/>
                    <a:gd name="connsiteY2" fmla="*/ 0 h 154781"/>
                    <a:gd name="connsiteX3" fmla="*/ 152400 w 152400"/>
                    <a:gd name="connsiteY3" fmla="*/ 76199 h 154781"/>
                    <a:gd name="connsiteX4" fmla="*/ 116681 w 152400"/>
                    <a:gd name="connsiteY4" fmla="*/ 154781 h 154781"/>
                    <a:gd name="connsiteX0" fmla="*/ 35719 w 157162"/>
                    <a:gd name="connsiteY0" fmla="*/ 154780 h 154781"/>
                    <a:gd name="connsiteX1" fmla="*/ 0 w 157162"/>
                    <a:gd name="connsiteY1" fmla="*/ 78580 h 154781"/>
                    <a:gd name="connsiteX2" fmla="*/ 80961 w 157162"/>
                    <a:gd name="connsiteY2" fmla="*/ 0 h 154781"/>
                    <a:gd name="connsiteX3" fmla="*/ 157162 w 157162"/>
                    <a:gd name="connsiteY3" fmla="*/ 76199 h 154781"/>
                    <a:gd name="connsiteX4" fmla="*/ 121443 w 157162"/>
                    <a:gd name="connsiteY4" fmla="*/ 154781 h 154781"/>
                    <a:gd name="connsiteX0" fmla="*/ 28576 w 150019"/>
                    <a:gd name="connsiteY0" fmla="*/ 154780 h 154781"/>
                    <a:gd name="connsiteX1" fmla="*/ 0 w 150019"/>
                    <a:gd name="connsiteY1" fmla="*/ 78580 h 154781"/>
                    <a:gd name="connsiteX2" fmla="*/ 73818 w 150019"/>
                    <a:gd name="connsiteY2" fmla="*/ 0 h 154781"/>
                    <a:gd name="connsiteX3" fmla="*/ 150019 w 150019"/>
                    <a:gd name="connsiteY3" fmla="*/ 76199 h 154781"/>
                    <a:gd name="connsiteX4" fmla="*/ 114300 w 150019"/>
                    <a:gd name="connsiteY4" fmla="*/ 154781 h 154781"/>
                    <a:gd name="connsiteX0" fmla="*/ 28576 w 150019"/>
                    <a:gd name="connsiteY0" fmla="*/ 154780 h 154781"/>
                    <a:gd name="connsiteX1" fmla="*/ 0 w 150019"/>
                    <a:gd name="connsiteY1" fmla="*/ 80962 h 154781"/>
                    <a:gd name="connsiteX2" fmla="*/ 73818 w 150019"/>
                    <a:gd name="connsiteY2" fmla="*/ 0 h 154781"/>
                    <a:gd name="connsiteX3" fmla="*/ 150019 w 150019"/>
                    <a:gd name="connsiteY3" fmla="*/ 76199 h 154781"/>
                    <a:gd name="connsiteX4" fmla="*/ 114300 w 150019"/>
                    <a:gd name="connsiteY4" fmla="*/ 154781 h 154781"/>
                    <a:gd name="connsiteX0" fmla="*/ 28576 w 150019"/>
                    <a:gd name="connsiteY0" fmla="*/ 154780 h 154781"/>
                    <a:gd name="connsiteX1" fmla="*/ 0 w 150019"/>
                    <a:gd name="connsiteY1" fmla="*/ 73818 h 154781"/>
                    <a:gd name="connsiteX2" fmla="*/ 73818 w 150019"/>
                    <a:gd name="connsiteY2" fmla="*/ 0 h 154781"/>
                    <a:gd name="connsiteX3" fmla="*/ 150019 w 150019"/>
                    <a:gd name="connsiteY3" fmla="*/ 76199 h 154781"/>
                    <a:gd name="connsiteX4" fmla="*/ 114300 w 150019"/>
                    <a:gd name="connsiteY4" fmla="*/ 154781 h 154781"/>
                    <a:gd name="connsiteX0" fmla="*/ 30958 w 152401"/>
                    <a:gd name="connsiteY0" fmla="*/ 154780 h 154781"/>
                    <a:gd name="connsiteX1" fmla="*/ 0 w 152401"/>
                    <a:gd name="connsiteY1" fmla="*/ 73818 h 154781"/>
                    <a:gd name="connsiteX2" fmla="*/ 76200 w 152401"/>
                    <a:gd name="connsiteY2" fmla="*/ 0 h 154781"/>
                    <a:gd name="connsiteX3" fmla="*/ 152401 w 152401"/>
                    <a:gd name="connsiteY3" fmla="*/ 76199 h 154781"/>
                    <a:gd name="connsiteX4" fmla="*/ 116682 w 152401"/>
                    <a:gd name="connsiteY4" fmla="*/ 154781 h 154781"/>
                    <a:gd name="connsiteX0" fmla="*/ 30958 w 152401"/>
                    <a:gd name="connsiteY0" fmla="*/ 154780 h 154781"/>
                    <a:gd name="connsiteX1" fmla="*/ 0 w 152401"/>
                    <a:gd name="connsiteY1" fmla="*/ 73818 h 154781"/>
                    <a:gd name="connsiteX2" fmla="*/ 76200 w 152401"/>
                    <a:gd name="connsiteY2" fmla="*/ 0 h 154781"/>
                    <a:gd name="connsiteX3" fmla="*/ 152401 w 152401"/>
                    <a:gd name="connsiteY3" fmla="*/ 76199 h 154781"/>
                    <a:gd name="connsiteX4" fmla="*/ 116682 w 152401"/>
                    <a:gd name="connsiteY4" fmla="*/ 154781 h 154781"/>
                    <a:gd name="connsiteX0" fmla="*/ 33339 w 154782"/>
                    <a:gd name="connsiteY0" fmla="*/ 154780 h 154781"/>
                    <a:gd name="connsiteX1" fmla="*/ 0 w 154782"/>
                    <a:gd name="connsiteY1" fmla="*/ 78580 h 154781"/>
                    <a:gd name="connsiteX2" fmla="*/ 78581 w 154782"/>
                    <a:gd name="connsiteY2" fmla="*/ 0 h 154781"/>
                    <a:gd name="connsiteX3" fmla="*/ 154782 w 154782"/>
                    <a:gd name="connsiteY3" fmla="*/ 76199 h 154781"/>
                    <a:gd name="connsiteX4" fmla="*/ 119063 w 154782"/>
                    <a:gd name="connsiteY4" fmla="*/ 154781 h 154781"/>
                    <a:gd name="connsiteX0" fmla="*/ 28576 w 150019"/>
                    <a:gd name="connsiteY0" fmla="*/ 154780 h 154781"/>
                    <a:gd name="connsiteX1" fmla="*/ 0 w 150019"/>
                    <a:gd name="connsiteY1" fmla="*/ 76199 h 154781"/>
                    <a:gd name="connsiteX2" fmla="*/ 73818 w 150019"/>
                    <a:gd name="connsiteY2" fmla="*/ 0 h 154781"/>
                    <a:gd name="connsiteX3" fmla="*/ 150019 w 150019"/>
                    <a:gd name="connsiteY3" fmla="*/ 76199 h 154781"/>
                    <a:gd name="connsiteX4" fmla="*/ 114300 w 150019"/>
                    <a:gd name="connsiteY4" fmla="*/ 154781 h 154781"/>
                    <a:gd name="connsiteX0" fmla="*/ 30958 w 152401"/>
                    <a:gd name="connsiteY0" fmla="*/ 154780 h 154781"/>
                    <a:gd name="connsiteX1" fmla="*/ 0 w 152401"/>
                    <a:gd name="connsiteY1" fmla="*/ 73818 h 154781"/>
                    <a:gd name="connsiteX2" fmla="*/ 76200 w 152401"/>
                    <a:gd name="connsiteY2" fmla="*/ 0 h 154781"/>
                    <a:gd name="connsiteX3" fmla="*/ 152401 w 152401"/>
                    <a:gd name="connsiteY3" fmla="*/ 76199 h 154781"/>
                    <a:gd name="connsiteX4" fmla="*/ 116682 w 152401"/>
                    <a:gd name="connsiteY4" fmla="*/ 154781 h 154781"/>
                    <a:gd name="connsiteX0" fmla="*/ 30958 w 152401"/>
                    <a:gd name="connsiteY0" fmla="*/ 154780 h 154781"/>
                    <a:gd name="connsiteX1" fmla="*/ 0 w 152401"/>
                    <a:gd name="connsiteY1" fmla="*/ 76199 h 154781"/>
                    <a:gd name="connsiteX2" fmla="*/ 76200 w 152401"/>
                    <a:gd name="connsiteY2" fmla="*/ 0 h 154781"/>
                    <a:gd name="connsiteX3" fmla="*/ 152401 w 152401"/>
                    <a:gd name="connsiteY3" fmla="*/ 76199 h 154781"/>
                    <a:gd name="connsiteX4" fmla="*/ 116682 w 152401"/>
                    <a:gd name="connsiteY4" fmla="*/ 154781 h 154781"/>
                    <a:gd name="connsiteX0" fmla="*/ 35721 w 152401"/>
                    <a:gd name="connsiteY0" fmla="*/ 150017 h 154781"/>
                    <a:gd name="connsiteX1" fmla="*/ 0 w 152401"/>
                    <a:gd name="connsiteY1" fmla="*/ 76199 h 154781"/>
                    <a:gd name="connsiteX2" fmla="*/ 76200 w 152401"/>
                    <a:gd name="connsiteY2" fmla="*/ 0 h 154781"/>
                    <a:gd name="connsiteX3" fmla="*/ 152401 w 152401"/>
                    <a:gd name="connsiteY3" fmla="*/ 76199 h 154781"/>
                    <a:gd name="connsiteX4" fmla="*/ 116682 w 152401"/>
                    <a:gd name="connsiteY4" fmla="*/ 154781 h 154781"/>
                    <a:gd name="connsiteX0" fmla="*/ 35721 w 152401"/>
                    <a:gd name="connsiteY0" fmla="*/ 150017 h 154781"/>
                    <a:gd name="connsiteX1" fmla="*/ 0 w 152401"/>
                    <a:gd name="connsiteY1" fmla="*/ 76199 h 154781"/>
                    <a:gd name="connsiteX2" fmla="*/ 76200 w 152401"/>
                    <a:gd name="connsiteY2" fmla="*/ 0 h 154781"/>
                    <a:gd name="connsiteX3" fmla="*/ 152401 w 152401"/>
                    <a:gd name="connsiteY3" fmla="*/ 76199 h 154781"/>
                    <a:gd name="connsiteX4" fmla="*/ 123826 w 152401"/>
                    <a:gd name="connsiteY4" fmla="*/ 154781 h 154781"/>
                    <a:gd name="connsiteX0" fmla="*/ 35721 w 152401"/>
                    <a:gd name="connsiteY0" fmla="*/ 150017 h 152400"/>
                    <a:gd name="connsiteX1" fmla="*/ 0 w 152401"/>
                    <a:gd name="connsiteY1" fmla="*/ 76199 h 152400"/>
                    <a:gd name="connsiteX2" fmla="*/ 76200 w 152401"/>
                    <a:gd name="connsiteY2" fmla="*/ 0 h 152400"/>
                    <a:gd name="connsiteX3" fmla="*/ 152401 w 152401"/>
                    <a:gd name="connsiteY3" fmla="*/ 76199 h 152400"/>
                    <a:gd name="connsiteX4" fmla="*/ 121445 w 152401"/>
                    <a:gd name="connsiteY4" fmla="*/ 152400 h 152400"/>
                    <a:gd name="connsiteX0" fmla="*/ 35721 w 152401"/>
                    <a:gd name="connsiteY0" fmla="*/ 150017 h 150017"/>
                    <a:gd name="connsiteX1" fmla="*/ 0 w 152401"/>
                    <a:gd name="connsiteY1" fmla="*/ 76199 h 150017"/>
                    <a:gd name="connsiteX2" fmla="*/ 76200 w 152401"/>
                    <a:gd name="connsiteY2" fmla="*/ 0 h 150017"/>
                    <a:gd name="connsiteX3" fmla="*/ 152401 w 152401"/>
                    <a:gd name="connsiteY3" fmla="*/ 76199 h 150017"/>
                    <a:gd name="connsiteX4" fmla="*/ 119064 w 152401"/>
                    <a:gd name="connsiteY4" fmla="*/ 147638 h 150017"/>
                    <a:gd name="connsiteX0" fmla="*/ 35721 w 152401"/>
                    <a:gd name="connsiteY0" fmla="*/ 150017 h 150020"/>
                    <a:gd name="connsiteX1" fmla="*/ 0 w 152401"/>
                    <a:gd name="connsiteY1" fmla="*/ 76199 h 150020"/>
                    <a:gd name="connsiteX2" fmla="*/ 76200 w 152401"/>
                    <a:gd name="connsiteY2" fmla="*/ 0 h 150020"/>
                    <a:gd name="connsiteX3" fmla="*/ 152401 w 152401"/>
                    <a:gd name="connsiteY3" fmla="*/ 76199 h 150020"/>
                    <a:gd name="connsiteX4" fmla="*/ 116682 w 152401"/>
                    <a:gd name="connsiteY4" fmla="*/ 150020 h 150020"/>
                    <a:gd name="connsiteX0" fmla="*/ 35721 w 152401"/>
                    <a:gd name="connsiteY0" fmla="*/ 150017 h 150020"/>
                    <a:gd name="connsiteX1" fmla="*/ 0 w 152401"/>
                    <a:gd name="connsiteY1" fmla="*/ 76199 h 150020"/>
                    <a:gd name="connsiteX2" fmla="*/ 76200 w 152401"/>
                    <a:gd name="connsiteY2" fmla="*/ 0 h 150020"/>
                    <a:gd name="connsiteX3" fmla="*/ 152401 w 152401"/>
                    <a:gd name="connsiteY3" fmla="*/ 76199 h 150020"/>
                    <a:gd name="connsiteX4" fmla="*/ 116682 w 152401"/>
                    <a:gd name="connsiteY4" fmla="*/ 150020 h 150020"/>
                    <a:gd name="connsiteX0" fmla="*/ 35721 w 152401"/>
                    <a:gd name="connsiteY0" fmla="*/ 150017 h 150020"/>
                    <a:gd name="connsiteX1" fmla="*/ 0 w 152401"/>
                    <a:gd name="connsiteY1" fmla="*/ 76199 h 150020"/>
                    <a:gd name="connsiteX2" fmla="*/ 76200 w 152401"/>
                    <a:gd name="connsiteY2" fmla="*/ 0 h 150020"/>
                    <a:gd name="connsiteX3" fmla="*/ 152401 w 152401"/>
                    <a:gd name="connsiteY3" fmla="*/ 76199 h 150020"/>
                    <a:gd name="connsiteX4" fmla="*/ 116682 w 152401"/>
                    <a:gd name="connsiteY4" fmla="*/ 150020 h 150020"/>
                    <a:gd name="connsiteX0" fmla="*/ 35721 w 152401"/>
                    <a:gd name="connsiteY0" fmla="*/ 150017 h 150020"/>
                    <a:gd name="connsiteX1" fmla="*/ 0 w 152401"/>
                    <a:gd name="connsiteY1" fmla="*/ 76199 h 150020"/>
                    <a:gd name="connsiteX2" fmla="*/ 76200 w 152401"/>
                    <a:gd name="connsiteY2" fmla="*/ 0 h 150020"/>
                    <a:gd name="connsiteX3" fmla="*/ 152401 w 152401"/>
                    <a:gd name="connsiteY3" fmla="*/ 76199 h 150020"/>
                    <a:gd name="connsiteX4" fmla="*/ 116682 w 152401"/>
                    <a:gd name="connsiteY4" fmla="*/ 150020 h 150020"/>
                    <a:gd name="connsiteX0" fmla="*/ 35721 w 152401"/>
                    <a:gd name="connsiteY0" fmla="*/ 150017 h 150020"/>
                    <a:gd name="connsiteX1" fmla="*/ 0 w 152401"/>
                    <a:gd name="connsiteY1" fmla="*/ 76199 h 150020"/>
                    <a:gd name="connsiteX2" fmla="*/ 76200 w 152401"/>
                    <a:gd name="connsiteY2" fmla="*/ 0 h 150020"/>
                    <a:gd name="connsiteX3" fmla="*/ 152401 w 152401"/>
                    <a:gd name="connsiteY3" fmla="*/ 76199 h 150020"/>
                    <a:gd name="connsiteX4" fmla="*/ 116682 w 152401"/>
                    <a:gd name="connsiteY4" fmla="*/ 150020 h 150020"/>
                    <a:gd name="connsiteX0" fmla="*/ 35721 w 153268"/>
                    <a:gd name="connsiteY0" fmla="*/ 150017 h 150020"/>
                    <a:gd name="connsiteX1" fmla="*/ 0 w 153268"/>
                    <a:gd name="connsiteY1" fmla="*/ 76199 h 150020"/>
                    <a:gd name="connsiteX2" fmla="*/ 76200 w 153268"/>
                    <a:gd name="connsiteY2" fmla="*/ 0 h 150020"/>
                    <a:gd name="connsiteX3" fmla="*/ 152401 w 153268"/>
                    <a:gd name="connsiteY3" fmla="*/ 76199 h 150020"/>
                    <a:gd name="connsiteX4" fmla="*/ 116682 w 153268"/>
                    <a:gd name="connsiteY4" fmla="*/ 150020 h 150020"/>
                    <a:gd name="connsiteX0" fmla="*/ 35721 w 153268"/>
                    <a:gd name="connsiteY0" fmla="*/ 150017 h 150020"/>
                    <a:gd name="connsiteX1" fmla="*/ 0 w 153268"/>
                    <a:gd name="connsiteY1" fmla="*/ 76199 h 150020"/>
                    <a:gd name="connsiteX2" fmla="*/ 76200 w 153268"/>
                    <a:gd name="connsiteY2" fmla="*/ 0 h 150020"/>
                    <a:gd name="connsiteX3" fmla="*/ 152401 w 153268"/>
                    <a:gd name="connsiteY3" fmla="*/ 76199 h 150020"/>
                    <a:gd name="connsiteX4" fmla="*/ 116682 w 153268"/>
                    <a:gd name="connsiteY4" fmla="*/ 150020 h 150020"/>
                    <a:gd name="connsiteX0" fmla="*/ 35721 w 153268"/>
                    <a:gd name="connsiteY0" fmla="*/ 150017 h 150020"/>
                    <a:gd name="connsiteX1" fmla="*/ 0 w 153268"/>
                    <a:gd name="connsiteY1" fmla="*/ 76199 h 150020"/>
                    <a:gd name="connsiteX2" fmla="*/ 76200 w 153268"/>
                    <a:gd name="connsiteY2" fmla="*/ 0 h 150020"/>
                    <a:gd name="connsiteX3" fmla="*/ 152401 w 153268"/>
                    <a:gd name="connsiteY3" fmla="*/ 76199 h 150020"/>
                    <a:gd name="connsiteX4" fmla="*/ 116682 w 153268"/>
                    <a:gd name="connsiteY4" fmla="*/ 150020 h 150020"/>
                    <a:gd name="connsiteX0" fmla="*/ 35721 w 153268"/>
                    <a:gd name="connsiteY0" fmla="*/ 150017 h 150020"/>
                    <a:gd name="connsiteX1" fmla="*/ 0 w 153268"/>
                    <a:gd name="connsiteY1" fmla="*/ 76199 h 150020"/>
                    <a:gd name="connsiteX2" fmla="*/ 76200 w 153268"/>
                    <a:gd name="connsiteY2" fmla="*/ 0 h 150020"/>
                    <a:gd name="connsiteX3" fmla="*/ 152401 w 153268"/>
                    <a:gd name="connsiteY3" fmla="*/ 76199 h 150020"/>
                    <a:gd name="connsiteX4" fmla="*/ 116682 w 153268"/>
                    <a:gd name="connsiteY4" fmla="*/ 150020 h 150020"/>
                    <a:gd name="connsiteX0" fmla="*/ 35721 w 153268"/>
                    <a:gd name="connsiteY0" fmla="*/ 150017 h 150020"/>
                    <a:gd name="connsiteX1" fmla="*/ 0 w 153268"/>
                    <a:gd name="connsiteY1" fmla="*/ 76199 h 150020"/>
                    <a:gd name="connsiteX2" fmla="*/ 76200 w 153268"/>
                    <a:gd name="connsiteY2" fmla="*/ 0 h 150020"/>
                    <a:gd name="connsiteX3" fmla="*/ 152401 w 153268"/>
                    <a:gd name="connsiteY3" fmla="*/ 76199 h 150020"/>
                    <a:gd name="connsiteX4" fmla="*/ 116682 w 153268"/>
                    <a:gd name="connsiteY4" fmla="*/ 150020 h 150020"/>
                    <a:gd name="connsiteX0" fmla="*/ 35721 w 153268"/>
                    <a:gd name="connsiteY0" fmla="*/ 150017 h 150020"/>
                    <a:gd name="connsiteX1" fmla="*/ 0 w 153268"/>
                    <a:gd name="connsiteY1" fmla="*/ 76199 h 150020"/>
                    <a:gd name="connsiteX2" fmla="*/ 76200 w 153268"/>
                    <a:gd name="connsiteY2" fmla="*/ 0 h 150020"/>
                    <a:gd name="connsiteX3" fmla="*/ 152401 w 153268"/>
                    <a:gd name="connsiteY3" fmla="*/ 76199 h 150020"/>
                    <a:gd name="connsiteX4" fmla="*/ 116682 w 153268"/>
                    <a:gd name="connsiteY4" fmla="*/ 150020 h 150020"/>
                    <a:gd name="connsiteX0" fmla="*/ 0 w 117547"/>
                    <a:gd name="connsiteY0" fmla="*/ 150017 h 150020"/>
                    <a:gd name="connsiteX1" fmla="*/ 40479 w 117547"/>
                    <a:gd name="connsiteY1" fmla="*/ 0 h 150020"/>
                    <a:gd name="connsiteX2" fmla="*/ 116680 w 117547"/>
                    <a:gd name="connsiteY2" fmla="*/ 76199 h 150020"/>
                    <a:gd name="connsiteX3" fmla="*/ 80961 w 117547"/>
                    <a:gd name="connsiteY3" fmla="*/ 150020 h 150020"/>
                    <a:gd name="connsiteX0" fmla="*/ 0 w 77068"/>
                    <a:gd name="connsiteY0" fmla="*/ 0 h 150020"/>
                    <a:gd name="connsiteX1" fmla="*/ 76201 w 77068"/>
                    <a:gd name="connsiteY1" fmla="*/ 76199 h 150020"/>
                    <a:gd name="connsiteX2" fmla="*/ 40482 w 77068"/>
                    <a:gd name="connsiteY2" fmla="*/ 150020 h 15002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77068" h="150020">
                      <a:moveTo>
                        <a:pt x="0" y="0"/>
                      </a:moveTo>
                      <a:cubicBezTo>
                        <a:pt x="77787" y="1588"/>
                        <a:pt x="79376" y="29368"/>
                        <a:pt x="76201" y="76199"/>
                      </a:cubicBezTo>
                      <a:cubicBezTo>
                        <a:pt x="71439" y="131762"/>
                        <a:pt x="52388" y="125413"/>
                        <a:pt x="40482" y="150020"/>
                      </a:cubicBezTo>
                    </a:path>
                  </a:pathLst>
                </a:custGeom>
                <a:noFill/>
                <a:ln w="25400">
                  <a:solidFill>
                    <a:srgbClr val="6969B6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CA" dirty="0"/>
                </a:p>
              </p:txBody>
            </p:sp>
            <p:sp>
              <p:nvSpPr>
                <p:cNvPr id="66" name="Freeform 65"/>
                <p:cNvSpPr/>
                <p:nvPr/>
              </p:nvSpPr>
              <p:spPr>
                <a:xfrm flipH="1">
                  <a:off x="534893" y="1981085"/>
                  <a:ext cx="77068" cy="150020"/>
                </a:xfrm>
                <a:custGeom>
                  <a:avLst/>
                  <a:gdLst>
                    <a:gd name="connsiteX0" fmla="*/ 0 w 295275"/>
                    <a:gd name="connsiteY0" fmla="*/ 152400 h 152400"/>
                    <a:gd name="connsiteX1" fmla="*/ 0 w 295275"/>
                    <a:gd name="connsiteY1" fmla="*/ 152400 h 152400"/>
                    <a:gd name="connsiteX2" fmla="*/ 66675 w 295275"/>
                    <a:gd name="connsiteY2" fmla="*/ 123825 h 152400"/>
                    <a:gd name="connsiteX3" fmla="*/ 38100 w 295275"/>
                    <a:gd name="connsiteY3" fmla="*/ 47625 h 152400"/>
                    <a:gd name="connsiteX4" fmla="*/ 142875 w 295275"/>
                    <a:gd name="connsiteY4" fmla="*/ 0 h 152400"/>
                    <a:gd name="connsiteX5" fmla="*/ 238125 w 295275"/>
                    <a:gd name="connsiteY5" fmla="*/ 47625 h 152400"/>
                    <a:gd name="connsiteX6" fmla="*/ 209550 w 295275"/>
                    <a:gd name="connsiteY6" fmla="*/ 133350 h 152400"/>
                    <a:gd name="connsiteX7" fmla="*/ 295275 w 295275"/>
                    <a:gd name="connsiteY7" fmla="*/ 152400 h 152400"/>
                    <a:gd name="connsiteX0" fmla="*/ 0 w 277485"/>
                    <a:gd name="connsiteY0" fmla="*/ 152400 h 163073"/>
                    <a:gd name="connsiteX1" fmla="*/ 0 w 277485"/>
                    <a:gd name="connsiteY1" fmla="*/ 152400 h 163073"/>
                    <a:gd name="connsiteX2" fmla="*/ 66675 w 277485"/>
                    <a:gd name="connsiteY2" fmla="*/ 123825 h 163073"/>
                    <a:gd name="connsiteX3" fmla="*/ 38100 w 277485"/>
                    <a:gd name="connsiteY3" fmla="*/ 47625 h 163073"/>
                    <a:gd name="connsiteX4" fmla="*/ 142875 w 277485"/>
                    <a:gd name="connsiteY4" fmla="*/ 0 h 163073"/>
                    <a:gd name="connsiteX5" fmla="*/ 238125 w 277485"/>
                    <a:gd name="connsiteY5" fmla="*/ 47625 h 163073"/>
                    <a:gd name="connsiteX6" fmla="*/ 209550 w 277485"/>
                    <a:gd name="connsiteY6" fmla="*/ 133350 h 163073"/>
                    <a:gd name="connsiteX7" fmla="*/ 277485 w 277485"/>
                    <a:gd name="connsiteY7" fmla="*/ 163073 h 163073"/>
                    <a:gd name="connsiteX0" fmla="*/ 0 w 277485"/>
                    <a:gd name="connsiteY0" fmla="*/ 152400 h 163073"/>
                    <a:gd name="connsiteX1" fmla="*/ 21348 w 277485"/>
                    <a:gd name="connsiteY1" fmla="*/ 141726 h 163073"/>
                    <a:gd name="connsiteX2" fmla="*/ 66675 w 277485"/>
                    <a:gd name="connsiteY2" fmla="*/ 123825 h 163073"/>
                    <a:gd name="connsiteX3" fmla="*/ 38100 w 277485"/>
                    <a:gd name="connsiteY3" fmla="*/ 47625 h 163073"/>
                    <a:gd name="connsiteX4" fmla="*/ 142875 w 277485"/>
                    <a:gd name="connsiteY4" fmla="*/ 0 h 163073"/>
                    <a:gd name="connsiteX5" fmla="*/ 238125 w 277485"/>
                    <a:gd name="connsiteY5" fmla="*/ 47625 h 163073"/>
                    <a:gd name="connsiteX6" fmla="*/ 209550 w 277485"/>
                    <a:gd name="connsiteY6" fmla="*/ 133350 h 163073"/>
                    <a:gd name="connsiteX7" fmla="*/ 277485 w 277485"/>
                    <a:gd name="connsiteY7" fmla="*/ 163073 h 163073"/>
                    <a:gd name="connsiteX0" fmla="*/ 35654 w 256212"/>
                    <a:gd name="connsiteY0" fmla="*/ 163073 h 163073"/>
                    <a:gd name="connsiteX1" fmla="*/ 75 w 256212"/>
                    <a:gd name="connsiteY1" fmla="*/ 141726 h 163073"/>
                    <a:gd name="connsiteX2" fmla="*/ 45402 w 256212"/>
                    <a:gd name="connsiteY2" fmla="*/ 123825 h 163073"/>
                    <a:gd name="connsiteX3" fmla="*/ 16827 w 256212"/>
                    <a:gd name="connsiteY3" fmla="*/ 47625 h 163073"/>
                    <a:gd name="connsiteX4" fmla="*/ 121602 w 256212"/>
                    <a:gd name="connsiteY4" fmla="*/ 0 h 163073"/>
                    <a:gd name="connsiteX5" fmla="*/ 216852 w 256212"/>
                    <a:gd name="connsiteY5" fmla="*/ 47625 h 163073"/>
                    <a:gd name="connsiteX6" fmla="*/ 188277 w 256212"/>
                    <a:gd name="connsiteY6" fmla="*/ 133350 h 163073"/>
                    <a:gd name="connsiteX7" fmla="*/ 256212 w 256212"/>
                    <a:gd name="connsiteY7" fmla="*/ 163073 h 163073"/>
                    <a:gd name="connsiteX0" fmla="*/ 0 w 256137"/>
                    <a:gd name="connsiteY0" fmla="*/ 141726 h 163073"/>
                    <a:gd name="connsiteX1" fmla="*/ 45327 w 256137"/>
                    <a:gd name="connsiteY1" fmla="*/ 123825 h 163073"/>
                    <a:gd name="connsiteX2" fmla="*/ 16752 w 256137"/>
                    <a:gd name="connsiteY2" fmla="*/ 47625 h 163073"/>
                    <a:gd name="connsiteX3" fmla="*/ 121527 w 256137"/>
                    <a:gd name="connsiteY3" fmla="*/ 0 h 163073"/>
                    <a:gd name="connsiteX4" fmla="*/ 216777 w 256137"/>
                    <a:gd name="connsiteY4" fmla="*/ 47625 h 163073"/>
                    <a:gd name="connsiteX5" fmla="*/ 188202 w 256137"/>
                    <a:gd name="connsiteY5" fmla="*/ 133350 h 163073"/>
                    <a:gd name="connsiteX6" fmla="*/ 256137 w 256137"/>
                    <a:gd name="connsiteY6" fmla="*/ 163073 h 163073"/>
                    <a:gd name="connsiteX0" fmla="*/ 8153 w 239385"/>
                    <a:gd name="connsiteY0" fmla="*/ 152400 h 163073"/>
                    <a:gd name="connsiteX1" fmla="*/ 28575 w 239385"/>
                    <a:gd name="connsiteY1" fmla="*/ 123825 h 163073"/>
                    <a:gd name="connsiteX2" fmla="*/ 0 w 239385"/>
                    <a:gd name="connsiteY2" fmla="*/ 47625 h 163073"/>
                    <a:gd name="connsiteX3" fmla="*/ 104775 w 239385"/>
                    <a:gd name="connsiteY3" fmla="*/ 0 h 163073"/>
                    <a:gd name="connsiteX4" fmla="*/ 200025 w 239385"/>
                    <a:gd name="connsiteY4" fmla="*/ 47625 h 163073"/>
                    <a:gd name="connsiteX5" fmla="*/ 171450 w 239385"/>
                    <a:gd name="connsiteY5" fmla="*/ 133350 h 163073"/>
                    <a:gd name="connsiteX6" fmla="*/ 239385 w 239385"/>
                    <a:gd name="connsiteY6" fmla="*/ 163073 h 163073"/>
                    <a:gd name="connsiteX0" fmla="*/ 8153 w 239385"/>
                    <a:gd name="connsiteY0" fmla="*/ 152400 h 163073"/>
                    <a:gd name="connsiteX1" fmla="*/ 35719 w 239385"/>
                    <a:gd name="connsiteY1" fmla="*/ 138112 h 163073"/>
                    <a:gd name="connsiteX2" fmla="*/ 0 w 239385"/>
                    <a:gd name="connsiteY2" fmla="*/ 47625 h 163073"/>
                    <a:gd name="connsiteX3" fmla="*/ 104775 w 239385"/>
                    <a:gd name="connsiteY3" fmla="*/ 0 h 163073"/>
                    <a:gd name="connsiteX4" fmla="*/ 200025 w 239385"/>
                    <a:gd name="connsiteY4" fmla="*/ 47625 h 163073"/>
                    <a:gd name="connsiteX5" fmla="*/ 171450 w 239385"/>
                    <a:gd name="connsiteY5" fmla="*/ 133350 h 163073"/>
                    <a:gd name="connsiteX6" fmla="*/ 239385 w 239385"/>
                    <a:gd name="connsiteY6" fmla="*/ 163073 h 163073"/>
                    <a:gd name="connsiteX0" fmla="*/ 35719 w 239385"/>
                    <a:gd name="connsiteY0" fmla="*/ 138112 h 163073"/>
                    <a:gd name="connsiteX1" fmla="*/ 0 w 239385"/>
                    <a:gd name="connsiteY1" fmla="*/ 47625 h 163073"/>
                    <a:gd name="connsiteX2" fmla="*/ 104775 w 239385"/>
                    <a:gd name="connsiteY2" fmla="*/ 0 h 163073"/>
                    <a:gd name="connsiteX3" fmla="*/ 200025 w 239385"/>
                    <a:gd name="connsiteY3" fmla="*/ 47625 h 163073"/>
                    <a:gd name="connsiteX4" fmla="*/ 171450 w 239385"/>
                    <a:gd name="connsiteY4" fmla="*/ 133350 h 163073"/>
                    <a:gd name="connsiteX5" fmla="*/ 239385 w 239385"/>
                    <a:gd name="connsiteY5" fmla="*/ 163073 h 163073"/>
                    <a:gd name="connsiteX0" fmla="*/ 45244 w 239385"/>
                    <a:gd name="connsiteY0" fmla="*/ 138112 h 163073"/>
                    <a:gd name="connsiteX1" fmla="*/ 0 w 239385"/>
                    <a:gd name="connsiteY1" fmla="*/ 47625 h 163073"/>
                    <a:gd name="connsiteX2" fmla="*/ 104775 w 239385"/>
                    <a:gd name="connsiteY2" fmla="*/ 0 h 163073"/>
                    <a:gd name="connsiteX3" fmla="*/ 200025 w 239385"/>
                    <a:gd name="connsiteY3" fmla="*/ 47625 h 163073"/>
                    <a:gd name="connsiteX4" fmla="*/ 171450 w 239385"/>
                    <a:gd name="connsiteY4" fmla="*/ 133350 h 163073"/>
                    <a:gd name="connsiteX5" fmla="*/ 239385 w 239385"/>
                    <a:gd name="connsiteY5" fmla="*/ 163073 h 163073"/>
                    <a:gd name="connsiteX0" fmla="*/ 45244 w 200025"/>
                    <a:gd name="connsiteY0" fmla="*/ 138112 h 138112"/>
                    <a:gd name="connsiteX1" fmla="*/ 0 w 200025"/>
                    <a:gd name="connsiteY1" fmla="*/ 47625 h 138112"/>
                    <a:gd name="connsiteX2" fmla="*/ 104775 w 200025"/>
                    <a:gd name="connsiteY2" fmla="*/ 0 h 138112"/>
                    <a:gd name="connsiteX3" fmla="*/ 200025 w 200025"/>
                    <a:gd name="connsiteY3" fmla="*/ 47625 h 138112"/>
                    <a:gd name="connsiteX4" fmla="*/ 171450 w 200025"/>
                    <a:gd name="connsiteY4" fmla="*/ 133350 h 138112"/>
                    <a:gd name="connsiteX0" fmla="*/ 45244 w 200025"/>
                    <a:gd name="connsiteY0" fmla="*/ 138112 h 138112"/>
                    <a:gd name="connsiteX1" fmla="*/ 0 w 200025"/>
                    <a:gd name="connsiteY1" fmla="*/ 47625 h 138112"/>
                    <a:gd name="connsiteX2" fmla="*/ 104775 w 200025"/>
                    <a:gd name="connsiteY2" fmla="*/ 0 h 138112"/>
                    <a:gd name="connsiteX3" fmla="*/ 200025 w 200025"/>
                    <a:gd name="connsiteY3" fmla="*/ 47625 h 138112"/>
                    <a:gd name="connsiteX4" fmla="*/ 164306 w 200025"/>
                    <a:gd name="connsiteY4" fmla="*/ 135731 h 138112"/>
                    <a:gd name="connsiteX0" fmla="*/ 45244 w 200025"/>
                    <a:gd name="connsiteY0" fmla="*/ 150018 h 150018"/>
                    <a:gd name="connsiteX1" fmla="*/ 0 w 200025"/>
                    <a:gd name="connsiteY1" fmla="*/ 59531 h 150018"/>
                    <a:gd name="connsiteX2" fmla="*/ 107156 w 200025"/>
                    <a:gd name="connsiteY2" fmla="*/ 0 h 150018"/>
                    <a:gd name="connsiteX3" fmla="*/ 200025 w 200025"/>
                    <a:gd name="connsiteY3" fmla="*/ 59531 h 150018"/>
                    <a:gd name="connsiteX4" fmla="*/ 164306 w 200025"/>
                    <a:gd name="connsiteY4" fmla="*/ 147637 h 150018"/>
                    <a:gd name="connsiteX0" fmla="*/ 45244 w 216694"/>
                    <a:gd name="connsiteY0" fmla="*/ 150018 h 150018"/>
                    <a:gd name="connsiteX1" fmla="*/ 0 w 216694"/>
                    <a:gd name="connsiteY1" fmla="*/ 59531 h 150018"/>
                    <a:gd name="connsiteX2" fmla="*/ 107156 w 216694"/>
                    <a:gd name="connsiteY2" fmla="*/ 0 h 150018"/>
                    <a:gd name="connsiteX3" fmla="*/ 216694 w 216694"/>
                    <a:gd name="connsiteY3" fmla="*/ 80962 h 150018"/>
                    <a:gd name="connsiteX4" fmla="*/ 164306 w 216694"/>
                    <a:gd name="connsiteY4" fmla="*/ 147637 h 150018"/>
                    <a:gd name="connsiteX0" fmla="*/ 45244 w 226219"/>
                    <a:gd name="connsiteY0" fmla="*/ 150018 h 150018"/>
                    <a:gd name="connsiteX1" fmla="*/ 0 w 226219"/>
                    <a:gd name="connsiteY1" fmla="*/ 59531 h 150018"/>
                    <a:gd name="connsiteX2" fmla="*/ 107156 w 226219"/>
                    <a:gd name="connsiteY2" fmla="*/ 0 h 150018"/>
                    <a:gd name="connsiteX3" fmla="*/ 226219 w 226219"/>
                    <a:gd name="connsiteY3" fmla="*/ 83343 h 150018"/>
                    <a:gd name="connsiteX4" fmla="*/ 164306 w 226219"/>
                    <a:gd name="connsiteY4" fmla="*/ 147637 h 150018"/>
                    <a:gd name="connsiteX0" fmla="*/ 54769 w 235744"/>
                    <a:gd name="connsiteY0" fmla="*/ 150018 h 150018"/>
                    <a:gd name="connsiteX1" fmla="*/ 0 w 235744"/>
                    <a:gd name="connsiteY1" fmla="*/ 83343 h 150018"/>
                    <a:gd name="connsiteX2" fmla="*/ 116681 w 235744"/>
                    <a:gd name="connsiteY2" fmla="*/ 0 h 150018"/>
                    <a:gd name="connsiteX3" fmla="*/ 235744 w 235744"/>
                    <a:gd name="connsiteY3" fmla="*/ 83343 h 150018"/>
                    <a:gd name="connsiteX4" fmla="*/ 173831 w 235744"/>
                    <a:gd name="connsiteY4" fmla="*/ 147637 h 150018"/>
                    <a:gd name="connsiteX0" fmla="*/ 54769 w 235744"/>
                    <a:gd name="connsiteY0" fmla="*/ 150018 h 157162"/>
                    <a:gd name="connsiteX1" fmla="*/ 0 w 235744"/>
                    <a:gd name="connsiteY1" fmla="*/ 83343 h 157162"/>
                    <a:gd name="connsiteX2" fmla="*/ 116681 w 235744"/>
                    <a:gd name="connsiteY2" fmla="*/ 0 h 157162"/>
                    <a:gd name="connsiteX3" fmla="*/ 235744 w 235744"/>
                    <a:gd name="connsiteY3" fmla="*/ 83343 h 157162"/>
                    <a:gd name="connsiteX4" fmla="*/ 159544 w 235744"/>
                    <a:gd name="connsiteY4" fmla="*/ 157162 h 157162"/>
                    <a:gd name="connsiteX0" fmla="*/ 71438 w 235744"/>
                    <a:gd name="connsiteY0" fmla="*/ 157161 h 157162"/>
                    <a:gd name="connsiteX1" fmla="*/ 0 w 235744"/>
                    <a:gd name="connsiteY1" fmla="*/ 83343 h 157162"/>
                    <a:gd name="connsiteX2" fmla="*/ 116681 w 235744"/>
                    <a:gd name="connsiteY2" fmla="*/ 0 h 157162"/>
                    <a:gd name="connsiteX3" fmla="*/ 235744 w 235744"/>
                    <a:gd name="connsiteY3" fmla="*/ 83343 h 157162"/>
                    <a:gd name="connsiteX4" fmla="*/ 159544 w 235744"/>
                    <a:gd name="connsiteY4" fmla="*/ 157162 h 157162"/>
                    <a:gd name="connsiteX0" fmla="*/ 73820 w 235744"/>
                    <a:gd name="connsiteY0" fmla="*/ 157161 h 157162"/>
                    <a:gd name="connsiteX1" fmla="*/ 0 w 235744"/>
                    <a:gd name="connsiteY1" fmla="*/ 83343 h 157162"/>
                    <a:gd name="connsiteX2" fmla="*/ 116681 w 235744"/>
                    <a:gd name="connsiteY2" fmla="*/ 0 h 157162"/>
                    <a:gd name="connsiteX3" fmla="*/ 235744 w 235744"/>
                    <a:gd name="connsiteY3" fmla="*/ 83343 h 157162"/>
                    <a:gd name="connsiteX4" fmla="*/ 159544 w 235744"/>
                    <a:gd name="connsiteY4" fmla="*/ 157162 h 157162"/>
                    <a:gd name="connsiteX0" fmla="*/ 73820 w 195263"/>
                    <a:gd name="connsiteY0" fmla="*/ 157161 h 157162"/>
                    <a:gd name="connsiteX1" fmla="*/ 0 w 195263"/>
                    <a:gd name="connsiteY1" fmla="*/ 83343 h 157162"/>
                    <a:gd name="connsiteX2" fmla="*/ 116681 w 195263"/>
                    <a:gd name="connsiteY2" fmla="*/ 0 h 157162"/>
                    <a:gd name="connsiteX3" fmla="*/ 195263 w 195263"/>
                    <a:gd name="connsiteY3" fmla="*/ 78580 h 157162"/>
                    <a:gd name="connsiteX4" fmla="*/ 159544 w 195263"/>
                    <a:gd name="connsiteY4" fmla="*/ 157162 h 157162"/>
                    <a:gd name="connsiteX0" fmla="*/ 30958 w 152401"/>
                    <a:gd name="connsiteY0" fmla="*/ 157161 h 157162"/>
                    <a:gd name="connsiteX1" fmla="*/ 0 w 152401"/>
                    <a:gd name="connsiteY1" fmla="*/ 85724 h 157162"/>
                    <a:gd name="connsiteX2" fmla="*/ 73819 w 152401"/>
                    <a:gd name="connsiteY2" fmla="*/ 0 h 157162"/>
                    <a:gd name="connsiteX3" fmla="*/ 152401 w 152401"/>
                    <a:gd name="connsiteY3" fmla="*/ 78580 h 157162"/>
                    <a:gd name="connsiteX4" fmla="*/ 116682 w 152401"/>
                    <a:gd name="connsiteY4" fmla="*/ 157162 h 157162"/>
                    <a:gd name="connsiteX0" fmla="*/ 30958 w 152401"/>
                    <a:gd name="connsiteY0" fmla="*/ 154780 h 154781"/>
                    <a:gd name="connsiteX1" fmla="*/ 0 w 152401"/>
                    <a:gd name="connsiteY1" fmla="*/ 83343 h 154781"/>
                    <a:gd name="connsiteX2" fmla="*/ 76200 w 152401"/>
                    <a:gd name="connsiteY2" fmla="*/ 0 h 154781"/>
                    <a:gd name="connsiteX3" fmla="*/ 152401 w 152401"/>
                    <a:gd name="connsiteY3" fmla="*/ 76199 h 154781"/>
                    <a:gd name="connsiteX4" fmla="*/ 116682 w 152401"/>
                    <a:gd name="connsiteY4" fmla="*/ 154781 h 154781"/>
                    <a:gd name="connsiteX0" fmla="*/ 26195 w 147638"/>
                    <a:gd name="connsiteY0" fmla="*/ 154780 h 154781"/>
                    <a:gd name="connsiteX1" fmla="*/ 0 w 147638"/>
                    <a:gd name="connsiteY1" fmla="*/ 76199 h 154781"/>
                    <a:gd name="connsiteX2" fmla="*/ 71437 w 147638"/>
                    <a:gd name="connsiteY2" fmla="*/ 0 h 154781"/>
                    <a:gd name="connsiteX3" fmla="*/ 147638 w 147638"/>
                    <a:gd name="connsiteY3" fmla="*/ 76199 h 154781"/>
                    <a:gd name="connsiteX4" fmla="*/ 111919 w 147638"/>
                    <a:gd name="connsiteY4" fmla="*/ 154781 h 154781"/>
                    <a:gd name="connsiteX0" fmla="*/ 28576 w 150019"/>
                    <a:gd name="connsiteY0" fmla="*/ 154780 h 154781"/>
                    <a:gd name="connsiteX1" fmla="*/ 0 w 150019"/>
                    <a:gd name="connsiteY1" fmla="*/ 76199 h 154781"/>
                    <a:gd name="connsiteX2" fmla="*/ 73818 w 150019"/>
                    <a:gd name="connsiteY2" fmla="*/ 0 h 154781"/>
                    <a:gd name="connsiteX3" fmla="*/ 150019 w 150019"/>
                    <a:gd name="connsiteY3" fmla="*/ 76199 h 154781"/>
                    <a:gd name="connsiteX4" fmla="*/ 114300 w 150019"/>
                    <a:gd name="connsiteY4" fmla="*/ 154781 h 154781"/>
                    <a:gd name="connsiteX0" fmla="*/ 30957 w 152400"/>
                    <a:gd name="connsiteY0" fmla="*/ 154780 h 154781"/>
                    <a:gd name="connsiteX1" fmla="*/ 0 w 152400"/>
                    <a:gd name="connsiteY1" fmla="*/ 78580 h 154781"/>
                    <a:gd name="connsiteX2" fmla="*/ 76199 w 152400"/>
                    <a:gd name="connsiteY2" fmla="*/ 0 h 154781"/>
                    <a:gd name="connsiteX3" fmla="*/ 152400 w 152400"/>
                    <a:gd name="connsiteY3" fmla="*/ 76199 h 154781"/>
                    <a:gd name="connsiteX4" fmla="*/ 116681 w 152400"/>
                    <a:gd name="connsiteY4" fmla="*/ 154781 h 154781"/>
                    <a:gd name="connsiteX0" fmla="*/ 35719 w 157162"/>
                    <a:gd name="connsiteY0" fmla="*/ 154780 h 154781"/>
                    <a:gd name="connsiteX1" fmla="*/ 0 w 157162"/>
                    <a:gd name="connsiteY1" fmla="*/ 78580 h 154781"/>
                    <a:gd name="connsiteX2" fmla="*/ 80961 w 157162"/>
                    <a:gd name="connsiteY2" fmla="*/ 0 h 154781"/>
                    <a:gd name="connsiteX3" fmla="*/ 157162 w 157162"/>
                    <a:gd name="connsiteY3" fmla="*/ 76199 h 154781"/>
                    <a:gd name="connsiteX4" fmla="*/ 121443 w 157162"/>
                    <a:gd name="connsiteY4" fmla="*/ 154781 h 154781"/>
                    <a:gd name="connsiteX0" fmla="*/ 28576 w 150019"/>
                    <a:gd name="connsiteY0" fmla="*/ 154780 h 154781"/>
                    <a:gd name="connsiteX1" fmla="*/ 0 w 150019"/>
                    <a:gd name="connsiteY1" fmla="*/ 78580 h 154781"/>
                    <a:gd name="connsiteX2" fmla="*/ 73818 w 150019"/>
                    <a:gd name="connsiteY2" fmla="*/ 0 h 154781"/>
                    <a:gd name="connsiteX3" fmla="*/ 150019 w 150019"/>
                    <a:gd name="connsiteY3" fmla="*/ 76199 h 154781"/>
                    <a:gd name="connsiteX4" fmla="*/ 114300 w 150019"/>
                    <a:gd name="connsiteY4" fmla="*/ 154781 h 154781"/>
                    <a:gd name="connsiteX0" fmla="*/ 28576 w 150019"/>
                    <a:gd name="connsiteY0" fmla="*/ 154780 h 154781"/>
                    <a:gd name="connsiteX1" fmla="*/ 0 w 150019"/>
                    <a:gd name="connsiteY1" fmla="*/ 80962 h 154781"/>
                    <a:gd name="connsiteX2" fmla="*/ 73818 w 150019"/>
                    <a:gd name="connsiteY2" fmla="*/ 0 h 154781"/>
                    <a:gd name="connsiteX3" fmla="*/ 150019 w 150019"/>
                    <a:gd name="connsiteY3" fmla="*/ 76199 h 154781"/>
                    <a:gd name="connsiteX4" fmla="*/ 114300 w 150019"/>
                    <a:gd name="connsiteY4" fmla="*/ 154781 h 154781"/>
                    <a:gd name="connsiteX0" fmla="*/ 28576 w 150019"/>
                    <a:gd name="connsiteY0" fmla="*/ 154780 h 154781"/>
                    <a:gd name="connsiteX1" fmla="*/ 0 w 150019"/>
                    <a:gd name="connsiteY1" fmla="*/ 73818 h 154781"/>
                    <a:gd name="connsiteX2" fmla="*/ 73818 w 150019"/>
                    <a:gd name="connsiteY2" fmla="*/ 0 h 154781"/>
                    <a:gd name="connsiteX3" fmla="*/ 150019 w 150019"/>
                    <a:gd name="connsiteY3" fmla="*/ 76199 h 154781"/>
                    <a:gd name="connsiteX4" fmla="*/ 114300 w 150019"/>
                    <a:gd name="connsiteY4" fmla="*/ 154781 h 154781"/>
                    <a:gd name="connsiteX0" fmla="*/ 30958 w 152401"/>
                    <a:gd name="connsiteY0" fmla="*/ 154780 h 154781"/>
                    <a:gd name="connsiteX1" fmla="*/ 0 w 152401"/>
                    <a:gd name="connsiteY1" fmla="*/ 73818 h 154781"/>
                    <a:gd name="connsiteX2" fmla="*/ 76200 w 152401"/>
                    <a:gd name="connsiteY2" fmla="*/ 0 h 154781"/>
                    <a:gd name="connsiteX3" fmla="*/ 152401 w 152401"/>
                    <a:gd name="connsiteY3" fmla="*/ 76199 h 154781"/>
                    <a:gd name="connsiteX4" fmla="*/ 116682 w 152401"/>
                    <a:gd name="connsiteY4" fmla="*/ 154781 h 154781"/>
                    <a:gd name="connsiteX0" fmla="*/ 30958 w 152401"/>
                    <a:gd name="connsiteY0" fmla="*/ 154780 h 154781"/>
                    <a:gd name="connsiteX1" fmla="*/ 0 w 152401"/>
                    <a:gd name="connsiteY1" fmla="*/ 73818 h 154781"/>
                    <a:gd name="connsiteX2" fmla="*/ 76200 w 152401"/>
                    <a:gd name="connsiteY2" fmla="*/ 0 h 154781"/>
                    <a:gd name="connsiteX3" fmla="*/ 152401 w 152401"/>
                    <a:gd name="connsiteY3" fmla="*/ 76199 h 154781"/>
                    <a:gd name="connsiteX4" fmla="*/ 116682 w 152401"/>
                    <a:gd name="connsiteY4" fmla="*/ 154781 h 154781"/>
                    <a:gd name="connsiteX0" fmla="*/ 33339 w 154782"/>
                    <a:gd name="connsiteY0" fmla="*/ 154780 h 154781"/>
                    <a:gd name="connsiteX1" fmla="*/ 0 w 154782"/>
                    <a:gd name="connsiteY1" fmla="*/ 78580 h 154781"/>
                    <a:gd name="connsiteX2" fmla="*/ 78581 w 154782"/>
                    <a:gd name="connsiteY2" fmla="*/ 0 h 154781"/>
                    <a:gd name="connsiteX3" fmla="*/ 154782 w 154782"/>
                    <a:gd name="connsiteY3" fmla="*/ 76199 h 154781"/>
                    <a:gd name="connsiteX4" fmla="*/ 119063 w 154782"/>
                    <a:gd name="connsiteY4" fmla="*/ 154781 h 154781"/>
                    <a:gd name="connsiteX0" fmla="*/ 28576 w 150019"/>
                    <a:gd name="connsiteY0" fmla="*/ 154780 h 154781"/>
                    <a:gd name="connsiteX1" fmla="*/ 0 w 150019"/>
                    <a:gd name="connsiteY1" fmla="*/ 76199 h 154781"/>
                    <a:gd name="connsiteX2" fmla="*/ 73818 w 150019"/>
                    <a:gd name="connsiteY2" fmla="*/ 0 h 154781"/>
                    <a:gd name="connsiteX3" fmla="*/ 150019 w 150019"/>
                    <a:gd name="connsiteY3" fmla="*/ 76199 h 154781"/>
                    <a:gd name="connsiteX4" fmla="*/ 114300 w 150019"/>
                    <a:gd name="connsiteY4" fmla="*/ 154781 h 154781"/>
                    <a:gd name="connsiteX0" fmla="*/ 30958 w 152401"/>
                    <a:gd name="connsiteY0" fmla="*/ 154780 h 154781"/>
                    <a:gd name="connsiteX1" fmla="*/ 0 w 152401"/>
                    <a:gd name="connsiteY1" fmla="*/ 73818 h 154781"/>
                    <a:gd name="connsiteX2" fmla="*/ 76200 w 152401"/>
                    <a:gd name="connsiteY2" fmla="*/ 0 h 154781"/>
                    <a:gd name="connsiteX3" fmla="*/ 152401 w 152401"/>
                    <a:gd name="connsiteY3" fmla="*/ 76199 h 154781"/>
                    <a:gd name="connsiteX4" fmla="*/ 116682 w 152401"/>
                    <a:gd name="connsiteY4" fmla="*/ 154781 h 154781"/>
                    <a:gd name="connsiteX0" fmla="*/ 30958 w 152401"/>
                    <a:gd name="connsiteY0" fmla="*/ 154780 h 154781"/>
                    <a:gd name="connsiteX1" fmla="*/ 0 w 152401"/>
                    <a:gd name="connsiteY1" fmla="*/ 76199 h 154781"/>
                    <a:gd name="connsiteX2" fmla="*/ 76200 w 152401"/>
                    <a:gd name="connsiteY2" fmla="*/ 0 h 154781"/>
                    <a:gd name="connsiteX3" fmla="*/ 152401 w 152401"/>
                    <a:gd name="connsiteY3" fmla="*/ 76199 h 154781"/>
                    <a:gd name="connsiteX4" fmla="*/ 116682 w 152401"/>
                    <a:gd name="connsiteY4" fmla="*/ 154781 h 154781"/>
                    <a:gd name="connsiteX0" fmla="*/ 35721 w 152401"/>
                    <a:gd name="connsiteY0" fmla="*/ 150017 h 154781"/>
                    <a:gd name="connsiteX1" fmla="*/ 0 w 152401"/>
                    <a:gd name="connsiteY1" fmla="*/ 76199 h 154781"/>
                    <a:gd name="connsiteX2" fmla="*/ 76200 w 152401"/>
                    <a:gd name="connsiteY2" fmla="*/ 0 h 154781"/>
                    <a:gd name="connsiteX3" fmla="*/ 152401 w 152401"/>
                    <a:gd name="connsiteY3" fmla="*/ 76199 h 154781"/>
                    <a:gd name="connsiteX4" fmla="*/ 116682 w 152401"/>
                    <a:gd name="connsiteY4" fmla="*/ 154781 h 154781"/>
                    <a:gd name="connsiteX0" fmla="*/ 35721 w 152401"/>
                    <a:gd name="connsiteY0" fmla="*/ 150017 h 154781"/>
                    <a:gd name="connsiteX1" fmla="*/ 0 w 152401"/>
                    <a:gd name="connsiteY1" fmla="*/ 76199 h 154781"/>
                    <a:gd name="connsiteX2" fmla="*/ 76200 w 152401"/>
                    <a:gd name="connsiteY2" fmla="*/ 0 h 154781"/>
                    <a:gd name="connsiteX3" fmla="*/ 152401 w 152401"/>
                    <a:gd name="connsiteY3" fmla="*/ 76199 h 154781"/>
                    <a:gd name="connsiteX4" fmla="*/ 123826 w 152401"/>
                    <a:gd name="connsiteY4" fmla="*/ 154781 h 154781"/>
                    <a:gd name="connsiteX0" fmla="*/ 35721 w 152401"/>
                    <a:gd name="connsiteY0" fmla="*/ 150017 h 152400"/>
                    <a:gd name="connsiteX1" fmla="*/ 0 w 152401"/>
                    <a:gd name="connsiteY1" fmla="*/ 76199 h 152400"/>
                    <a:gd name="connsiteX2" fmla="*/ 76200 w 152401"/>
                    <a:gd name="connsiteY2" fmla="*/ 0 h 152400"/>
                    <a:gd name="connsiteX3" fmla="*/ 152401 w 152401"/>
                    <a:gd name="connsiteY3" fmla="*/ 76199 h 152400"/>
                    <a:gd name="connsiteX4" fmla="*/ 121445 w 152401"/>
                    <a:gd name="connsiteY4" fmla="*/ 152400 h 152400"/>
                    <a:gd name="connsiteX0" fmla="*/ 35721 w 152401"/>
                    <a:gd name="connsiteY0" fmla="*/ 150017 h 150017"/>
                    <a:gd name="connsiteX1" fmla="*/ 0 w 152401"/>
                    <a:gd name="connsiteY1" fmla="*/ 76199 h 150017"/>
                    <a:gd name="connsiteX2" fmla="*/ 76200 w 152401"/>
                    <a:gd name="connsiteY2" fmla="*/ 0 h 150017"/>
                    <a:gd name="connsiteX3" fmla="*/ 152401 w 152401"/>
                    <a:gd name="connsiteY3" fmla="*/ 76199 h 150017"/>
                    <a:gd name="connsiteX4" fmla="*/ 119064 w 152401"/>
                    <a:gd name="connsiteY4" fmla="*/ 147638 h 150017"/>
                    <a:gd name="connsiteX0" fmla="*/ 35721 w 152401"/>
                    <a:gd name="connsiteY0" fmla="*/ 150017 h 150020"/>
                    <a:gd name="connsiteX1" fmla="*/ 0 w 152401"/>
                    <a:gd name="connsiteY1" fmla="*/ 76199 h 150020"/>
                    <a:gd name="connsiteX2" fmla="*/ 76200 w 152401"/>
                    <a:gd name="connsiteY2" fmla="*/ 0 h 150020"/>
                    <a:gd name="connsiteX3" fmla="*/ 152401 w 152401"/>
                    <a:gd name="connsiteY3" fmla="*/ 76199 h 150020"/>
                    <a:gd name="connsiteX4" fmla="*/ 116682 w 152401"/>
                    <a:gd name="connsiteY4" fmla="*/ 150020 h 150020"/>
                    <a:gd name="connsiteX0" fmla="*/ 35721 w 152401"/>
                    <a:gd name="connsiteY0" fmla="*/ 150017 h 150020"/>
                    <a:gd name="connsiteX1" fmla="*/ 0 w 152401"/>
                    <a:gd name="connsiteY1" fmla="*/ 76199 h 150020"/>
                    <a:gd name="connsiteX2" fmla="*/ 76200 w 152401"/>
                    <a:gd name="connsiteY2" fmla="*/ 0 h 150020"/>
                    <a:gd name="connsiteX3" fmla="*/ 152401 w 152401"/>
                    <a:gd name="connsiteY3" fmla="*/ 76199 h 150020"/>
                    <a:gd name="connsiteX4" fmla="*/ 116682 w 152401"/>
                    <a:gd name="connsiteY4" fmla="*/ 150020 h 150020"/>
                    <a:gd name="connsiteX0" fmla="*/ 35721 w 152401"/>
                    <a:gd name="connsiteY0" fmla="*/ 150017 h 150020"/>
                    <a:gd name="connsiteX1" fmla="*/ 0 w 152401"/>
                    <a:gd name="connsiteY1" fmla="*/ 76199 h 150020"/>
                    <a:gd name="connsiteX2" fmla="*/ 76200 w 152401"/>
                    <a:gd name="connsiteY2" fmla="*/ 0 h 150020"/>
                    <a:gd name="connsiteX3" fmla="*/ 152401 w 152401"/>
                    <a:gd name="connsiteY3" fmla="*/ 76199 h 150020"/>
                    <a:gd name="connsiteX4" fmla="*/ 116682 w 152401"/>
                    <a:gd name="connsiteY4" fmla="*/ 150020 h 150020"/>
                    <a:gd name="connsiteX0" fmla="*/ 35721 w 152401"/>
                    <a:gd name="connsiteY0" fmla="*/ 150017 h 150020"/>
                    <a:gd name="connsiteX1" fmla="*/ 0 w 152401"/>
                    <a:gd name="connsiteY1" fmla="*/ 76199 h 150020"/>
                    <a:gd name="connsiteX2" fmla="*/ 76200 w 152401"/>
                    <a:gd name="connsiteY2" fmla="*/ 0 h 150020"/>
                    <a:gd name="connsiteX3" fmla="*/ 152401 w 152401"/>
                    <a:gd name="connsiteY3" fmla="*/ 76199 h 150020"/>
                    <a:gd name="connsiteX4" fmla="*/ 116682 w 152401"/>
                    <a:gd name="connsiteY4" fmla="*/ 150020 h 150020"/>
                    <a:gd name="connsiteX0" fmla="*/ 35721 w 152401"/>
                    <a:gd name="connsiteY0" fmla="*/ 150017 h 150020"/>
                    <a:gd name="connsiteX1" fmla="*/ 0 w 152401"/>
                    <a:gd name="connsiteY1" fmla="*/ 76199 h 150020"/>
                    <a:gd name="connsiteX2" fmla="*/ 76200 w 152401"/>
                    <a:gd name="connsiteY2" fmla="*/ 0 h 150020"/>
                    <a:gd name="connsiteX3" fmla="*/ 152401 w 152401"/>
                    <a:gd name="connsiteY3" fmla="*/ 76199 h 150020"/>
                    <a:gd name="connsiteX4" fmla="*/ 116682 w 152401"/>
                    <a:gd name="connsiteY4" fmla="*/ 150020 h 150020"/>
                    <a:gd name="connsiteX0" fmla="*/ 35721 w 153268"/>
                    <a:gd name="connsiteY0" fmla="*/ 150017 h 150020"/>
                    <a:gd name="connsiteX1" fmla="*/ 0 w 153268"/>
                    <a:gd name="connsiteY1" fmla="*/ 76199 h 150020"/>
                    <a:gd name="connsiteX2" fmla="*/ 76200 w 153268"/>
                    <a:gd name="connsiteY2" fmla="*/ 0 h 150020"/>
                    <a:gd name="connsiteX3" fmla="*/ 152401 w 153268"/>
                    <a:gd name="connsiteY3" fmla="*/ 76199 h 150020"/>
                    <a:gd name="connsiteX4" fmla="*/ 116682 w 153268"/>
                    <a:gd name="connsiteY4" fmla="*/ 150020 h 150020"/>
                    <a:gd name="connsiteX0" fmla="*/ 35721 w 153268"/>
                    <a:gd name="connsiteY0" fmla="*/ 150017 h 150020"/>
                    <a:gd name="connsiteX1" fmla="*/ 0 w 153268"/>
                    <a:gd name="connsiteY1" fmla="*/ 76199 h 150020"/>
                    <a:gd name="connsiteX2" fmla="*/ 76200 w 153268"/>
                    <a:gd name="connsiteY2" fmla="*/ 0 h 150020"/>
                    <a:gd name="connsiteX3" fmla="*/ 152401 w 153268"/>
                    <a:gd name="connsiteY3" fmla="*/ 76199 h 150020"/>
                    <a:gd name="connsiteX4" fmla="*/ 116682 w 153268"/>
                    <a:gd name="connsiteY4" fmla="*/ 150020 h 150020"/>
                    <a:gd name="connsiteX0" fmla="*/ 35721 w 153268"/>
                    <a:gd name="connsiteY0" fmla="*/ 150017 h 150020"/>
                    <a:gd name="connsiteX1" fmla="*/ 0 w 153268"/>
                    <a:gd name="connsiteY1" fmla="*/ 76199 h 150020"/>
                    <a:gd name="connsiteX2" fmla="*/ 76200 w 153268"/>
                    <a:gd name="connsiteY2" fmla="*/ 0 h 150020"/>
                    <a:gd name="connsiteX3" fmla="*/ 152401 w 153268"/>
                    <a:gd name="connsiteY3" fmla="*/ 76199 h 150020"/>
                    <a:gd name="connsiteX4" fmla="*/ 116682 w 153268"/>
                    <a:gd name="connsiteY4" fmla="*/ 150020 h 150020"/>
                    <a:gd name="connsiteX0" fmla="*/ 35721 w 153268"/>
                    <a:gd name="connsiteY0" fmla="*/ 150017 h 150020"/>
                    <a:gd name="connsiteX1" fmla="*/ 0 w 153268"/>
                    <a:gd name="connsiteY1" fmla="*/ 76199 h 150020"/>
                    <a:gd name="connsiteX2" fmla="*/ 76200 w 153268"/>
                    <a:gd name="connsiteY2" fmla="*/ 0 h 150020"/>
                    <a:gd name="connsiteX3" fmla="*/ 152401 w 153268"/>
                    <a:gd name="connsiteY3" fmla="*/ 76199 h 150020"/>
                    <a:gd name="connsiteX4" fmla="*/ 116682 w 153268"/>
                    <a:gd name="connsiteY4" fmla="*/ 150020 h 150020"/>
                    <a:gd name="connsiteX0" fmla="*/ 35721 w 153268"/>
                    <a:gd name="connsiteY0" fmla="*/ 150017 h 150020"/>
                    <a:gd name="connsiteX1" fmla="*/ 0 w 153268"/>
                    <a:gd name="connsiteY1" fmla="*/ 76199 h 150020"/>
                    <a:gd name="connsiteX2" fmla="*/ 76200 w 153268"/>
                    <a:gd name="connsiteY2" fmla="*/ 0 h 150020"/>
                    <a:gd name="connsiteX3" fmla="*/ 152401 w 153268"/>
                    <a:gd name="connsiteY3" fmla="*/ 76199 h 150020"/>
                    <a:gd name="connsiteX4" fmla="*/ 116682 w 153268"/>
                    <a:gd name="connsiteY4" fmla="*/ 150020 h 150020"/>
                    <a:gd name="connsiteX0" fmla="*/ 35721 w 153268"/>
                    <a:gd name="connsiteY0" fmla="*/ 150017 h 150020"/>
                    <a:gd name="connsiteX1" fmla="*/ 0 w 153268"/>
                    <a:gd name="connsiteY1" fmla="*/ 76199 h 150020"/>
                    <a:gd name="connsiteX2" fmla="*/ 76200 w 153268"/>
                    <a:gd name="connsiteY2" fmla="*/ 0 h 150020"/>
                    <a:gd name="connsiteX3" fmla="*/ 152401 w 153268"/>
                    <a:gd name="connsiteY3" fmla="*/ 76199 h 150020"/>
                    <a:gd name="connsiteX4" fmla="*/ 116682 w 153268"/>
                    <a:gd name="connsiteY4" fmla="*/ 150020 h 150020"/>
                    <a:gd name="connsiteX0" fmla="*/ 0 w 117547"/>
                    <a:gd name="connsiteY0" fmla="*/ 150017 h 150020"/>
                    <a:gd name="connsiteX1" fmla="*/ 40479 w 117547"/>
                    <a:gd name="connsiteY1" fmla="*/ 0 h 150020"/>
                    <a:gd name="connsiteX2" fmla="*/ 116680 w 117547"/>
                    <a:gd name="connsiteY2" fmla="*/ 76199 h 150020"/>
                    <a:gd name="connsiteX3" fmla="*/ 80961 w 117547"/>
                    <a:gd name="connsiteY3" fmla="*/ 150020 h 150020"/>
                    <a:gd name="connsiteX0" fmla="*/ 0 w 77068"/>
                    <a:gd name="connsiteY0" fmla="*/ 0 h 150020"/>
                    <a:gd name="connsiteX1" fmla="*/ 76201 w 77068"/>
                    <a:gd name="connsiteY1" fmla="*/ 76199 h 150020"/>
                    <a:gd name="connsiteX2" fmla="*/ 40482 w 77068"/>
                    <a:gd name="connsiteY2" fmla="*/ 150020 h 15002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77068" h="150020">
                      <a:moveTo>
                        <a:pt x="0" y="0"/>
                      </a:moveTo>
                      <a:cubicBezTo>
                        <a:pt x="77787" y="1588"/>
                        <a:pt x="79376" y="29368"/>
                        <a:pt x="76201" y="76199"/>
                      </a:cubicBezTo>
                      <a:cubicBezTo>
                        <a:pt x="71439" y="131762"/>
                        <a:pt x="52388" y="125413"/>
                        <a:pt x="40482" y="150020"/>
                      </a:cubicBezTo>
                    </a:path>
                  </a:pathLst>
                </a:custGeom>
                <a:noFill/>
                <a:ln w="25400">
                  <a:solidFill>
                    <a:srgbClr val="6969B6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CA" dirty="0"/>
                </a:p>
              </p:txBody>
            </p:sp>
          </p:grpSp>
          <p:grpSp>
            <p:nvGrpSpPr>
              <p:cNvPr id="57" name="Group 56"/>
              <p:cNvGrpSpPr/>
              <p:nvPr/>
            </p:nvGrpSpPr>
            <p:grpSpPr>
              <a:xfrm rot="3840000">
                <a:off x="1087386" y="2200851"/>
                <a:ext cx="153024" cy="150020"/>
                <a:chOff x="534893" y="1981085"/>
                <a:chExt cx="153024" cy="150020"/>
              </a:xfrm>
            </p:grpSpPr>
            <p:sp>
              <p:nvSpPr>
                <p:cNvPr id="63" name="Freeform 62"/>
                <p:cNvSpPr/>
                <p:nvPr/>
              </p:nvSpPr>
              <p:spPr>
                <a:xfrm>
                  <a:off x="610849" y="1981085"/>
                  <a:ext cx="77068" cy="150020"/>
                </a:xfrm>
                <a:custGeom>
                  <a:avLst/>
                  <a:gdLst>
                    <a:gd name="connsiteX0" fmla="*/ 0 w 295275"/>
                    <a:gd name="connsiteY0" fmla="*/ 152400 h 152400"/>
                    <a:gd name="connsiteX1" fmla="*/ 0 w 295275"/>
                    <a:gd name="connsiteY1" fmla="*/ 152400 h 152400"/>
                    <a:gd name="connsiteX2" fmla="*/ 66675 w 295275"/>
                    <a:gd name="connsiteY2" fmla="*/ 123825 h 152400"/>
                    <a:gd name="connsiteX3" fmla="*/ 38100 w 295275"/>
                    <a:gd name="connsiteY3" fmla="*/ 47625 h 152400"/>
                    <a:gd name="connsiteX4" fmla="*/ 142875 w 295275"/>
                    <a:gd name="connsiteY4" fmla="*/ 0 h 152400"/>
                    <a:gd name="connsiteX5" fmla="*/ 238125 w 295275"/>
                    <a:gd name="connsiteY5" fmla="*/ 47625 h 152400"/>
                    <a:gd name="connsiteX6" fmla="*/ 209550 w 295275"/>
                    <a:gd name="connsiteY6" fmla="*/ 133350 h 152400"/>
                    <a:gd name="connsiteX7" fmla="*/ 295275 w 295275"/>
                    <a:gd name="connsiteY7" fmla="*/ 152400 h 152400"/>
                    <a:gd name="connsiteX0" fmla="*/ 0 w 277485"/>
                    <a:gd name="connsiteY0" fmla="*/ 152400 h 163073"/>
                    <a:gd name="connsiteX1" fmla="*/ 0 w 277485"/>
                    <a:gd name="connsiteY1" fmla="*/ 152400 h 163073"/>
                    <a:gd name="connsiteX2" fmla="*/ 66675 w 277485"/>
                    <a:gd name="connsiteY2" fmla="*/ 123825 h 163073"/>
                    <a:gd name="connsiteX3" fmla="*/ 38100 w 277485"/>
                    <a:gd name="connsiteY3" fmla="*/ 47625 h 163073"/>
                    <a:gd name="connsiteX4" fmla="*/ 142875 w 277485"/>
                    <a:gd name="connsiteY4" fmla="*/ 0 h 163073"/>
                    <a:gd name="connsiteX5" fmla="*/ 238125 w 277485"/>
                    <a:gd name="connsiteY5" fmla="*/ 47625 h 163073"/>
                    <a:gd name="connsiteX6" fmla="*/ 209550 w 277485"/>
                    <a:gd name="connsiteY6" fmla="*/ 133350 h 163073"/>
                    <a:gd name="connsiteX7" fmla="*/ 277485 w 277485"/>
                    <a:gd name="connsiteY7" fmla="*/ 163073 h 163073"/>
                    <a:gd name="connsiteX0" fmla="*/ 0 w 277485"/>
                    <a:gd name="connsiteY0" fmla="*/ 152400 h 163073"/>
                    <a:gd name="connsiteX1" fmla="*/ 21348 w 277485"/>
                    <a:gd name="connsiteY1" fmla="*/ 141726 h 163073"/>
                    <a:gd name="connsiteX2" fmla="*/ 66675 w 277485"/>
                    <a:gd name="connsiteY2" fmla="*/ 123825 h 163073"/>
                    <a:gd name="connsiteX3" fmla="*/ 38100 w 277485"/>
                    <a:gd name="connsiteY3" fmla="*/ 47625 h 163073"/>
                    <a:gd name="connsiteX4" fmla="*/ 142875 w 277485"/>
                    <a:gd name="connsiteY4" fmla="*/ 0 h 163073"/>
                    <a:gd name="connsiteX5" fmla="*/ 238125 w 277485"/>
                    <a:gd name="connsiteY5" fmla="*/ 47625 h 163073"/>
                    <a:gd name="connsiteX6" fmla="*/ 209550 w 277485"/>
                    <a:gd name="connsiteY6" fmla="*/ 133350 h 163073"/>
                    <a:gd name="connsiteX7" fmla="*/ 277485 w 277485"/>
                    <a:gd name="connsiteY7" fmla="*/ 163073 h 163073"/>
                    <a:gd name="connsiteX0" fmla="*/ 35654 w 256212"/>
                    <a:gd name="connsiteY0" fmla="*/ 163073 h 163073"/>
                    <a:gd name="connsiteX1" fmla="*/ 75 w 256212"/>
                    <a:gd name="connsiteY1" fmla="*/ 141726 h 163073"/>
                    <a:gd name="connsiteX2" fmla="*/ 45402 w 256212"/>
                    <a:gd name="connsiteY2" fmla="*/ 123825 h 163073"/>
                    <a:gd name="connsiteX3" fmla="*/ 16827 w 256212"/>
                    <a:gd name="connsiteY3" fmla="*/ 47625 h 163073"/>
                    <a:gd name="connsiteX4" fmla="*/ 121602 w 256212"/>
                    <a:gd name="connsiteY4" fmla="*/ 0 h 163073"/>
                    <a:gd name="connsiteX5" fmla="*/ 216852 w 256212"/>
                    <a:gd name="connsiteY5" fmla="*/ 47625 h 163073"/>
                    <a:gd name="connsiteX6" fmla="*/ 188277 w 256212"/>
                    <a:gd name="connsiteY6" fmla="*/ 133350 h 163073"/>
                    <a:gd name="connsiteX7" fmla="*/ 256212 w 256212"/>
                    <a:gd name="connsiteY7" fmla="*/ 163073 h 163073"/>
                    <a:gd name="connsiteX0" fmla="*/ 0 w 256137"/>
                    <a:gd name="connsiteY0" fmla="*/ 141726 h 163073"/>
                    <a:gd name="connsiteX1" fmla="*/ 45327 w 256137"/>
                    <a:gd name="connsiteY1" fmla="*/ 123825 h 163073"/>
                    <a:gd name="connsiteX2" fmla="*/ 16752 w 256137"/>
                    <a:gd name="connsiteY2" fmla="*/ 47625 h 163073"/>
                    <a:gd name="connsiteX3" fmla="*/ 121527 w 256137"/>
                    <a:gd name="connsiteY3" fmla="*/ 0 h 163073"/>
                    <a:gd name="connsiteX4" fmla="*/ 216777 w 256137"/>
                    <a:gd name="connsiteY4" fmla="*/ 47625 h 163073"/>
                    <a:gd name="connsiteX5" fmla="*/ 188202 w 256137"/>
                    <a:gd name="connsiteY5" fmla="*/ 133350 h 163073"/>
                    <a:gd name="connsiteX6" fmla="*/ 256137 w 256137"/>
                    <a:gd name="connsiteY6" fmla="*/ 163073 h 163073"/>
                    <a:gd name="connsiteX0" fmla="*/ 8153 w 239385"/>
                    <a:gd name="connsiteY0" fmla="*/ 152400 h 163073"/>
                    <a:gd name="connsiteX1" fmla="*/ 28575 w 239385"/>
                    <a:gd name="connsiteY1" fmla="*/ 123825 h 163073"/>
                    <a:gd name="connsiteX2" fmla="*/ 0 w 239385"/>
                    <a:gd name="connsiteY2" fmla="*/ 47625 h 163073"/>
                    <a:gd name="connsiteX3" fmla="*/ 104775 w 239385"/>
                    <a:gd name="connsiteY3" fmla="*/ 0 h 163073"/>
                    <a:gd name="connsiteX4" fmla="*/ 200025 w 239385"/>
                    <a:gd name="connsiteY4" fmla="*/ 47625 h 163073"/>
                    <a:gd name="connsiteX5" fmla="*/ 171450 w 239385"/>
                    <a:gd name="connsiteY5" fmla="*/ 133350 h 163073"/>
                    <a:gd name="connsiteX6" fmla="*/ 239385 w 239385"/>
                    <a:gd name="connsiteY6" fmla="*/ 163073 h 163073"/>
                    <a:gd name="connsiteX0" fmla="*/ 8153 w 239385"/>
                    <a:gd name="connsiteY0" fmla="*/ 152400 h 163073"/>
                    <a:gd name="connsiteX1" fmla="*/ 35719 w 239385"/>
                    <a:gd name="connsiteY1" fmla="*/ 138112 h 163073"/>
                    <a:gd name="connsiteX2" fmla="*/ 0 w 239385"/>
                    <a:gd name="connsiteY2" fmla="*/ 47625 h 163073"/>
                    <a:gd name="connsiteX3" fmla="*/ 104775 w 239385"/>
                    <a:gd name="connsiteY3" fmla="*/ 0 h 163073"/>
                    <a:gd name="connsiteX4" fmla="*/ 200025 w 239385"/>
                    <a:gd name="connsiteY4" fmla="*/ 47625 h 163073"/>
                    <a:gd name="connsiteX5" fmla="*/ 171450 w 239385"/>
                    <a:gd name="connsiteY5" fmla="*/ 133350 h 163073"/>
                    <a:gd name="connsiteX6" fmla="*/ 239385 w 239385"/>
                    <a:gd name="connsiteY6" fmla="*/ 163073 h 163073"/>
                    <a:gd name="connsiteX0" fmla="*/ 35719 w 239385"/>
                    <a:gd name="connsiteY0" fmla="*/ 138112 h 163073"/>
                    <a:gd name="connsiteX1" fmla="*/ 0 w 239385"/>
                    <a:gd name="connsiteY1" fmla="*/ 47625 h 163073"/>
                    <a:gd name="connsiteX2" fmla="*/ 104775 w 239385"/>
                    <a:gd name="connsiteY2" fmla="*/ 0 h 163073"/>
                    <a:gd name="connsiteX3" fmla="*/ 200025 w 239385"/>
                    <a:gd name="connsiteY3" fmla="*/ 47625 h 163073"/>
                    <a:gd name="connsiteX4" fmla="*/ 171450 w 239385"/>
                    <a:gd name="connsiteY4" fmla="*/ 133350 h 163073"/>
                    <a:gd name="connsiteX5" fmla="*/ 239385 w 239385"/>
                    <a:gd name="connsiteY5" fmla="*/ 163073 h 163073"/>
                    <a:gd name="connsiteX0" fmla="*/ 45244 w 239385"/>
                    <a:gd name="connsiteY0" fmla="*/ 138112 h 163073"/>
                    <a:gd name="connsiteX1" fmla="*/ 0 w 239385"/>
                    <a:gd name="connsiteY1" fmla="*/ 47625 h 163073"/>
                    <a:gd name="connsiteX2" fmla="*/ 104775 w 239385"/>
                    <a:gd name="connsiteY2" fmla="*/ 0 h 163073"/>
                    <a:gd name="connsiteX3" fmla="*/ 200025 w 239385"/>
                    <a:gd name="connsiteY3" fmla="*/ 47625 h 163073"/>
                    <a:gd name="connsiteX4" fmla="*/ 171450 w 239385"/>
                    <a:gd name="connsiteY4" fmla="*/ 133350 h 163073"/>
                    <a:gd name="connsiteX5" fmla="*/ 239385 w 239385"/>
                    <a:gd name="connsiteY5" fmla="*/ 163073 h 163073"/>
                    <a:gd name="connsiteX0" fmla="*/ 45244 w 200025"/>
                    <a:gd name="connsiteY0" fmla="*/ 138112 h 138112"/>
                    <a:gd name="connsiteX1" fmla="*/ 0 w 200025"/>
                    <a:gd name="connsiteY1" fmla="*/ 47625 h 138112"/>
                    <a:gd name="connsiteX2" fmla="*/ 104775 w 200025"/>
                    <a:gd name="connsiteY2" fmla="*/ 0 h 138112"/>
                    <a:gd name="connsiteX3" fmla="*/ 200025 w 200025"/>
                    <a:gd name="connsiteY3" fmla="*/ 47625 h 138112"/>
                    <a:gd name="connsiteX4" fmla="*/ 171450 w 200025"/>
                    <a:gd name="connsiteY4" fmla="*/ 133350 h 138112"/>
                    <a:gd name="connsiteX0" fmla="*/ 45244 w 200025"/>
                    <a:gd name="connsiteY0" fmla="*/ 138112 h 138112"/>
                    <a:gd name="connsiteX1" fmla="*/ 0 w 200025"/>
                    <a:gd name="connsiteY1" fmla="*/ 47625 h 138112"/>
                    <a:gd name="connsiteX2" fmla="*/ 104775 w 200025"/>
                    <a:gd name="connsiteY2" fmla="*/ 0 h 138112"/>
                    <a:gd name="connsiteX3" fmla="*/ 200025 w 200025"/>
                    <a:gd name="connsiteY3" fmla="*/ 47625 h 138112"/>
                    <a:gd name="connsiteX4" fmla="*/ 164306 w 200025"/>
                    <a:gd name="connsiteY4" fmla="*/ 135731 h 138112"/>
                    <a:gd name="connsiteX0" fmla="*/ 45244 w 200025"/>
                    <a:gd name="connsiteY0" fmla="*/ 150018 h 150018"/>
                    <a:gd name="connsiteX1" fmla="*/ 0 w 200025"/>
                    <a:gd name="connsiteY1" fmla="*/ 59531 h 150018"/>
                    <a:gd name="connsiteX2" fmla="*/ 107156 w 200025"/>
                    <a:gd name="connsiteY2" fmla="*/ 0 h 150018"/>
                    <a:gd name="connsiteX3" fmla="*/ 200025 w 200025"/>
                    <a:gd name="connsiteY3" fmla="*/ 59531 h 150018"/>
                    <a:gd name="connsiteX4" fmla="*/ 164306 w 200025"/>
                    <a:gd name="connsiteY4" fmla="*/ 147637 h 150018"/>
                    <a:gd name="connsiteX0" fmla="*/ 45244 w 216694"/>
                    <a:gd name="connsiteY0" fmla="*/ 150018 h 150018"/>
                    <a:gd name="connsiteX1" fmla="*/ 0 w 216694"/>
                    <a:gd name="connsiteY1" fmla="*/ 59531 h 150018"/>
                    <a:gd name="connsiteX2" fmla="*/ 107156 w 216694"/>
                    <a:gd name="connsiteY2" fmla="*/ 0 h 150018"/>
                    <a:gd name="connsiteX3" fmla="*/ 216694 w 216694"/>
                    <a:gd name="connsiteY3" fmla="*/ 80962 h 150018"/>
                    <a:gd name="connsiteX4" fmla="*/ 164306 w 216694"/>
                    <a:gd name="connsiteY4" fmla="*/ 147637 h 150018"/>
                    <a:gd name="connsiteX0" fmla="*/ 45244 w 226219"/>
                    <a:gd name="connsiteY0" fmla="*/ 150018 h 150018"/>
                    <a:gd name="connsiteX1" fmla="*/ 0 w 226219"/>
                    <a:gd name="connsiteY1" fmla="*/ 59531 h 150018"/>
                    <a:gd name="connsiteX2" fmla="*/ 107156 w 226219"/>
                    <a:gd name="connsiteY2" fmla="*/ 0 h 150018"/>
                    <a:gd name="connsiteX3" fmla="*/ 226219 w 226219"/>
                    <a:gd name="connsiteY3" fmla="*/ 83343 h 150018"/>
                    <a:gd name="connsiteX4" fmla="*/ 164306 w 226219"/>
                    <a:gd name="connsiteY4" fmla="*/ 147637 h 150018"/>
                    <a:gd name="connsiteX0" fmla="*/ 54769 w 235744"/>
                    <a:gd name="connsiteY0" fmla="*/ 150018 h 150018"/>
                    <a:gd name="connsiteX1" fmla="*/ 0 w 235744"/>
                    <a:gd name="connsiteY1" fmla="*/ 83343 h 150018"/>
                    <a:gd name="connsiteX2" fmla="*/ 116681 w 235744"/>
                    <a:gd name="connsiteY2" fmla="*/ 0 h 150018"/>
                    <a:gd name="connsiteX3" fmla="*/ 235744 w 235744"/>
                    <a:gd name="connsiteY3" fmla="*/ 83343 h 150018"/>
                    <a:gd name="connsiteX4" fmla="*/ 173831 w 235744"/>
                    <a:gd name="connsiteY4" fmla="*/ 147637 h 150018"/>
                    <a:gd name="connsiteX0" fmla="*/ 54769 w 235744"/>
                    <a:gd name="connsiteY0" fmla="*/ 150018 h 157162"/>
                    <a:gd name="connsiteX1" fmla="*/ 0 w 235744"/>
                    <a:gd name="connsiteY1" fmla="*/ 83343 h 157162"/>
                    <a:gd name="connsiteX2" fmla="*/ 116681 w 235744"/>
                    <a:gd name="connsiteY2" fmla="*/ 0 h 157162"/>
                    <a:gd name="connsiteX3" fmla="*/ 235744 w 235744"/>
                    <a:gd name="connsiteY3" fmla="*/ 83343 h 157162"/>
                    <a:gd name="connsiteX4" fmla="*/ 159544 w 235744"/>
                    <a:gd name="connsiteY4" fmla="*/ 157162 h 157162"/>
                    <a:gd name="connsiteX0" fmla="*/ 71438 w 235744"/>
                    <a:gd name="connsiteY0" fmla="*/ 157161 h 157162"/>
                    <a:gd name="connsiteX1" fmla="*/ 0 w 235744"/>
                    <a:gd name="connsiteY1" fmla="*/ 83343 h 157162"/>
                    <a:gd name="connsiteX2" fmla="*/ 116681 w 235744"/>
                    <a:gd name="connsiteY2" fmla="*/ 0 h 157162"/>
                    <a:gd name="connsiteX3" fmla="*/ 235744 w 235744"/>
                    <a:gd name="connsiteY3" fmla="*/ 83343 h 157162"/>
                    <a:gd name="connsiteX4" fmla="*/ 159544 w 235744"/>
                    <a:gd name="connsiteY4" fmla="*/ 157162 h 157162"/>
                    <a:gd name="connsiteX0" fmla="*/ 73820 w 235744"/>
                    <a:gd name="connsiteY0" fmla="*/ 157161 h 157162"/>
                    <a:gd name="connsiteX1" fmla="*/ 0 w 235744"/>
                    <a:gd name="connsiteY1" fmla="*/ 83343 h 157162"/>
                    <a:gd name="connsiteX2" fmla="*/ 116681 w 235744"/>
                    <a:gd name="connsiteY2" fmla="*/ 0 h 157162"/>
                    <a:gd name="connsiteX3" fmla="*/ 235744 w 235744"/>
                    <a:gd name="connsiteY3" fmla="*/ 83343 h 157162"/>
                    <a:gd name="connsiteX4" fmla="*/ 159544 w 235744"/>
                    <a:gd name="connsiteY4" fmla="*/ 157162 h 157162"/>
                    <a:gd name="connsiteX0" fmla="*/ 73820 w 195263"/>
                    <a:gd name="connsiteY0" fmla="*/ 157161 h 157162"/>
                    <a:gd name="connsiteX1" fmla="*/ 0 w 195263"/>
                    <a:gd name="connsiteY1" fmla="*/ 83343 h 157162"/>
                    <a:gd name="connsiteX2" fmla="*/ 116681 w 195263"/>
                    <a:gd name="connsiteY2" fmla="*/ 0 h 157162"/>
                    <a:gd name="connsiteX3" fmla="*/ 195263 w 195263"/>
                    <a:gd name="connsiteY3" fmla="*/ 78580 h 157162"/>
                    <a:gd name="connsiteX4" fmla="*/ 159544 w 195263"/>
                    <a:gd name="connsiteY4" fmla="*/ 157162 h 157162"/>
                    <a:gd name="connsiteX0" fmla="*/ 30958 w 152401"/>
                    <a:gd name="connsiteY0" fmla="*/ 157161 h 157162"/>
                    <a:gd name="connsiteX1" fmla="*/ 0 w 152401"/>
                    <a:gd name="connsiteY1" fmla="*/ 85724 h 157162"/>
                    <a:gd name="connsiteX2" fmla="*/ 73819 w 152401"/>
                    <a:gd name="connsiteY2" fmla="*/ 0 h 157162"/>
                    <a:gd name="connsiteX3" fmla="*/ 152401 w 152401"/>
                    <a:gd name="connsiteY3" fmla="*/ 78580 h 157162"/>
                    <a:gd name="connsiteX4" fmla="*/ 116682 w 152401"/>
                    <a:gd name="connsiteY4" fmla="*/ 157162 h 157162"/>
                    <a:gd name="connsiteX0" fmla="*/ 30958 w 152401"/>
                    <a:gd name="connsiteY0" fmla="*/ 154780 h 154781"/>
                    <a:gd name="connsiteX1" fmla="*/ 0 w 152401"/>
                    <a:gd name="connsiteY1" fmla="*/ 83343 h 154781"/>
                    <a:gd name="connsiteX2" fmla="*/ 76200 w 152401"/>
                    <a:gd name="connsiteY2" fmla="*/ 0 h 154781"/>
                    <a:gd name="connsiteX3" fmla="*/ 152401 w 152401"/>
                    <a:gd name="connsiteY3" fmla="*/ 76199 h 154781"/>
                    <a:gd name="connsiteX4" fmla="*/ 116682 w 152401"/>
                    <a:gd name="connsiteY4" fmla="*/ 154781 h 154781"/>
                    <a:gd name="connsiteX0" fmla="*/ 26195 w 147638"/>
                    <a:gd name="connsiteY0" fmla="*/ 154780 h 154781"/>
                    <a:gd name="connsiteX1" fmla="*/ 0 w 147638"/>
                    <a:gd name="connsiteY1" fmla="*/ 76199 h 154781"/>
                    <a:gd name="connsiteX2" fmla="*/ 71437 w 147638"/>
                    <a:gd name="connsiteY2" fmla="*/ 0 h 154781"/>
                    <a:gd name="connsiteX3" fmla="*/ 147638 w 147638"/>
                    <a:gd name="connsiteY3" fmla="*/ 76199 h 154781"/>
                    <a:gd name="connsiteX4" fmla="*/ 111919 w 147638"/>
                    <a:gd name="connsiteY4" fmla="*/ 154781 h 154781"/>
                    <a:gd name="connsiteX0" fmla="*/ 28576 w 150019"/>
                    <a:gd name="connsiteY0" fmla="*/ 154780 h 154781"/>
                    <a:gd name="connsiteX1" fmla="*/ 0 w 150019"/>
                    <a:gd name="connsiteY1" fmla="*/ 76199 h 154781"/>
                    <a:gd name="connsiteX2" fmla="*/ 73818 w 150019"/>
                    <a:gd name="connsiteY2" fmla="*/ 0 h 154781"/>
                    <a:gd name="connsiteX3" fmla="*/ 150019 w 150019"/>
                    <a:gd name="connsiteY3" fmla="*/ 76199 h 154781"/>
                    <a:gd name="connsiteX4" fmla="*/ 114300 w 150019"/>
                    <a:gd name="connsiteY4" fmla="*/ 154781 h 154781"/>
                    <a:gd name="connsiteX0" fmla="*/ 30957 w 152400"/>
                    <a:gd name="connsiteY0" fmla="*/ 154780 h 154781"/>
                    <a:gd name="connsiteX1" fmla="*/ 0 w 152400"/>
                    <a:gd name="connsiteY1" fmla="*/ 78580 h 154781"/>
                    <a:gd name="connsiteX2" fmla="*/ 76199 w 152400"/>
                    <a:gd name="connsiteY2" fmla="*/ 0 h 154781"/>
                    <a:gd name="connsiteX3" fmla="*/ 152400 w 152400"/>
                    <a:gd name="connsiteY3" fmla="*/ 76199 h 154781"/>
                    <a:gd name="connsiteX4" fmla="*/ 116681 w 152400"/>
                    <a:gd name="connsiteY4" fmla="*/ 154781 h 154781"/>
                    <a:gd name="connsiteX0" fmla="*/ 35719 w 157162"/>
                    <a:gd name="connsiteY0" fmla="*/ 154780 h 154781"/>
                    <a:gd name="connsiteX1" fmla="*/ 0 w 157162"/>
                    <a:gd name="connsiteY1" fmla="*/ 78580 h 154781"/>
                    <a:gd name="connsiteX2" fmla="*/ 80961 w 157162"/>
                    <a:gd name="connsiteY2" fmla="*/ 0 h 154781"/>
                    <a:gd name="connsiteX3" fmla="*/ 157162 w 157162"/>
                    <a:gd name="connsiteY3" fmla="*/ 76199 h 154781"/>
                    <a:gd name="connsiteX4" fmla="*/ 121443 w 157162"/>
                    <a:gd name="connsiteY4" fmla="*/ 154781 h 154781"/>
                    <a:gd name="connsiteX0" fmla="*/ 28576 w 150019"/>
                    <a:gd name="connsiteY0" fmla="*/ 154780 h 154781"/>
                    <a:gd name="connsiteX1" fmla="*/ 0 w 150019"/>
                    <a:gd name="connsiteY1" fmla="*/ 78580 h 154781"/>
                    <a:gd name="connsiteX2" fmla="*/ 73818 w 150019"/>
                    <a:gd name="connsiteY2" fmla="*/ 0 h 154781"/>
                    <a:gd name="connsiteX3" fmla="*/ 150019 w 150019"/>
                    <a:gd name="connsiteY3" fmla="*/ 76199 h 154781"/>
                    <a:gd name="connsiteX4" fmla="*/ 114300 w 150019"/>
                    <a:gd name="connsiteY4" fmla="*/ 154781 h 154781"/>
                    <a:gd name="connsiteX0" fmla="*/ 28576 w 150019"/>
                    <a:gd name="connsiteY0" fmla="*/ 154780 h 154781"/>
                    <a:gd name="connsiteX1" fmla="*/ 0 w 150019"/>
                    <a:gd name="connsiteY1" fmla="*/ 80962 h 154781"/>
                    <a:gd name="connsiteX2" fmla="*/ 73818 w 150019"/>
                    <a:gd name="connsiteY2" fmla="*/ 0 h 154781"/>
                    <a:gd name="connsiteX3" fmla="*/ 150019 w 150019"/>
                    <a:gd name="connsiteY3" fmla="*/ 76199 h 154781"/>
                    <a:gd name="connsiteX4" fmla="*/ 114300 w 150019"/>
                    <a:gd name="connsiteY4" fmla="*/ 154781 h 154781"/>
                    <a:gd name="connsiteX0" fmla="*/ 28576 w 150019"/>
                    <a:gd name="connsiteY0" fmla="*/ 154780 h 154781"/>
                    <a:gd name="connsiteX1" fmla="*/ 0 w 150019"/>
                    <a:gd name="connsiteY1" fmla="*/ 73818 h 154781"/>
                    <a:gd name="connsiteX2" fmla="*/ 73818 w 150019"/>
                    <a:gd name="connsiteY2" fmla="*/ 0 h 154781"/>
                    <a:gd name="connsiteX3" fmla="*/ 150019 w 150019"/>
                    <a:gd name="connsiteY3" fmla="*/ 76199 h 154781"/>
                    <a:gd name="connsiteX4" fmla="*/ 114300 w 150019"/>
                    <a:gd name="connsiteY4" fmla="*/ 154781 h 154781"/>
                    <a:gd name="connsiteX0" fmla="*/ 30958 w 152401"/>
                    <a:gd name="connsiteY0" fmla="*/ 154780 h 154781"/>
                    <a:gd name="connsiteX1" fmla="*/ 0 w 152401"/>
                    <a:gd name="connsiteY1" fmla="*/ 73818 h 154781"/>
                    <a:gd name="connsiteX2" fmla="*/ 76200 w 152401"/>
                    <a:gd name="connsiteY2" fmla="*/ 0 h 154781"/>
                    <a:gd name="connsiteX3" fmla="*/ 152401 w 152401"/>
                    <a:gd name="connsiteY3" fmla="*/ 76199 h 154781"/>
                    <a:gd name="connsiteX4" fmla="*/ 116682 w 152401"/>
                    <a:gd name="connsiteY4" fmla="*/ 154781 h 154781"/>
                    <a:gd name="connsiteX0" fmla="*/ 30958 w 152401"/>
                    <a:gd name="connsiteY0" fmla="*/ 154780 h 154781"/>
                    <a:gd name="connsiteX1" fmla="*/ 0 w 152401"/>
                    <a:gd name="connsiteY1" fmla="*/ 73818 h 154781"/>
                    <a:gd name="connsiteX2" fmla="*/ 76200 w 152401"/>
                    <a:gd name="connsiteY2" fmla="*/ 0 h 154781"/>
                    <a:gd name="connsiteX3" fmla="*/ 152401 w 152401"/>
                    <a:gd name="connsiteY3" fmla="*/ 76199 h 154781"/>
                    <a:gd name="connsiteX4" fmla="*/ 116682 w 152401"/>
                    <a:gd name="connsiteY4" fmla="*/ 154781 h 154781"/>
                    <a:gd name="connsiteX0" fmla="*/ 33339 w 154782"/>
                    <a:gd name="connsiteY0" fmla="*/ 154780 h 154781"/>
                    <a:gd name="connsiteX1" fmla="*/ 0 w 154782"/>
                    <a:gd name="connsiteY1" fmla="*/ 78580 h 154781"/>
                    <a:gd name="connsiteX2" fmla="*/ 78581 w 154782"/>
                    <a:gd name="connsiteY2" fmla="*/ 0 h 154781"/>
                    <a:gd name="connsiteX3" fmla="*/ 154782 w 154782"/>
                    <a:gd name="connsiteY3" fmla="*/ 76199 h 154781"/>
                    <a:gd name="connsiteX4" fmla="*/ 119063 w 154782"/>
                    <a:gd name="connsiteY4" fmla="*/ 154781 h 154781"/>
                    <a:gd name="connsiteX0" fmla="*/ 28576 w 150019"/>
                    <a:gd name="connsiteY0" fmla="*/ 154780 h 154781"/>
                    <a:gd name="connsiteX1" fmla="*/ 0 w 150019"/>
                    <a:gd name="connsiteY1" fmla="*/ 76199 h 154781"/>
                    <a:gd name="connsiteX2" fmla="*/ 73818 w 150019"/>
                    <a:gd name="connsiteY2" fmla="*/ 0 h 154781"/>
                    <a:gd name="connsiteX3" fmla="*/ 150019 w 150019"/>
                    <a:gd name="connsiteY3" fmla="*/ 76199 h 154781"/>
                    <a:gd name="connsiteX4" fmla="*/ 114300 w 150019"/>
                    <a:gd name="connsiteY4" fmla="*/ 154781 h 154781"/>
                    <a:gd name="connsiteX0" fmla="*/ 30958 w 152401"/>
                    <a:gd name="connsiteY0" fmla="*/ 154780 h 154781"/>
                    <a:gd name="connsiteX1" fmla="*/ 0 w 152401"/>
                    <a:gd name="connsiteY1" fmla="*/ 73818 h 154781"/>
                    <a:gd name="connsiteX2" fmla="*/ 76200 w 152401"/>
                    <a:gd name="connsiteY2" fmla="*/ 0 h 154781"/>
                    <a:gd name="connsiteX3" fmla="*/ 152401 w 152401"/>
                    <a:gd name="connsiteY3" fmla="*/ 76199 h 154781"/>
                    <a:gd name="connsiteX4" fmla="*/ 116682 w 152401"/>
                    <a:gd name="connsiteY4" fmla="*/ 154781 h 154781"/>
                    <a:gd name="connsiteX0" fmla="*/ 30958 w 152401"/>
                    <a:gd name="connsiteY0" fmla="*/ 154780 h 154781"/>
                    <a:gd name="connsiteX1" fmla="*/ 0 w 152401"/>
                    <a:gd name="connsiteY1" fmla="*/ 76199 h 154781"/>
                    <a:gd name="connsiteX2" fmla="*/ 76200 w 152401"/>
                    <a:gd name="connsiteY2" fmla="*/ 0 h 154781"/>
                    <a:gd name="connsiteX3" fmla="*/ 152401 w 152401"/>
                    <a:gd name="connsiteY3" fmla="*/ 76199 h 154781"/>
                    <a:gd name="connsiteX4" fmla="*/ 116682 w 152401"/>
                    <a:gd name="connsiteY4" fmla="*/ 154781 h 154781"/>
                    <a:gd name="connsiteX0" fmla="*/ 35721 w 152401"/>
                    <a:gd name="connsiteY0" fmla="*/ 150017 h 154781"/>
                    <a:gd name="connsiteX1" fmla="*/ 0 w 152401"/>
                    <a:gd name="connsiteY1" fmla="*/ 76199 h 154781"/>
                    <a:gd name="connsiteX2" fmla="*/ 76200 w 152401"/>
                    <a:gd name="connsiteY2" fmla="*/ 0 h 154781"/>
                    <a:gd name="connsiteX3" fmla="*/ 152401 w 152401"/>
                    <a:gd name="connsiteY3" fmla="*/ 76199 h 154781"/>
                    <a:gd name="connsiteX4" fmla="*/ 116682 w 152401"/>
                    <a:gd name="connsiteY4" fmla="*/ 154781 h 154781"/>
                    <a:gd name="connsiteX0" fmla="*/ 35721 w 152401"/>
                    <a:gd name="connsiteY0" fmla="*/ 150017 h 154781"/>
                    <a:gd name="connsiteX1" fmla="*/ 0 w 152401"/>
                    <a:gd name="connsiteY1" fmla="*/ 76199 h 154781"/>
                    <a:gd name="connsiteX2" fmla="*/ 76200 w 152401"/>
                    <a:gd name="connsiteY2" fmla="*/ 0 h 154781"/>
                    <a:gd name="connsiteX3" fmla="*/ 152401 w 152401"/>
                    <a:gd name="connsiteY3" fmla="*/ 76199 h 154781"/>
                    <a:gd name="connsiteX4" fmla="*/ 123826 w 152401"/>
                    <a:gd name="connsiteY4" fmla="*/ 154781 h 154781"/>
                    <a:gd name="connsiteX0" fmla="*/ 35721 w 152401"/>
                    <a:gd name="connsiteY0" fmla="*/ 150017 h 152400"/>
                    <a:gd name="connsiteX1" fmla="*/ 0 w 152401"/>
                    <a:gd name="connsiteY1" fmla="*/ 76199 h 152400"/>
                    <a:gd name="connsiteX2" fmla="*/ 76200 w 152401"/>
                    <a:gd name="connsiteY2" fmla="*/ 0 h 152400"/>
                    <a:gd name="connsiteX3" fmla="*/ 152401 w 152401"/>
                    <a:gd name="connsiteY3" fmla="*/ 76199 h 152400"/>
                    <a:gd name="connsiteX4" fmla="*/ 121445 w 152401"/>
                    <a:gd name="connsiteY4" fmla="*/ 152400 h 152400"/>
                    <a:gd name="connsiteX0" fmla="*/ 35721 w 152401"/>
                    <a:gd name="connsiteY0" fmla="*/ 150017 h 150017"/>
                    <a:gd name="connsiteX1" fmla="*/ 0 w 152401"/>
                    <a:gd name="connsiteY1" fmla="*/ 76199 h 150017"/>
                    <a:gd name="connsiteX2" fmla="*/ 76200 w 152401"/>
                    <a:gd name="connsiteY2" fmla="*/ 0 h 150017"/>
                    <a:gd name="connsiteX3" fmla="*/ 152401 w 152401"/>
                    <a:gd name="connsiteY3" fmla="*/ 76199 h 150017"/>
                    <a:gd name="connsiteX4" fmla="*/ 119064 w 152401"/>
                    <a:gd name="connsiteY4" fmla="*/ 147638 h 150017"/>
                    <a:gd name="connsiteX0" fmla="*/ 35721 w 152401"/>
                    <a:gd name="connsiteY0" fmla="*/ 150017 h 150020"/>
                    <a:gd name="connsiteX1" fmla="*/ 0 w 152401"/>
                    <a:gd name="connsiteY1" fmla="*/ 76199 h 150020"/>
                    <a:gd name="connsiteX2" fmla="*/ 76200 w 152401"/>
                    <a:gd name="connsiteY2" fmla="*/ 0 h 150020"/>
                    <a:gd name="connsiteX3" fmla="*/ 152401 w 152401"/>
                    <a:gd name="connsiteY3" fmla="*/ 76199 h 150020"/>
                    <a:gd name="connsiteX4" fmla="*/ 116682 w 152401"/>
                    <a:gd name="connsiteY4" fmla="*/ 150020 h 150020"/>
                    <a:gd name="connsiteX0" fmla="*/ 35721 w 152401"/>
                    <a:gd name="connsiteY0" fmla="*/ 150017 h 150020"/>
                    <a:gd name="connsiteX1" fmla="*/ 0 w 152401"/>
                    <a:gd name="connsiteY1" fmla="*/ 76199 h 150020"/>
                    <a:gd name="connsiteX2" fmla="*/ 76200 w 152401"/>
                    <a:gd name="connsiteY2" fmla="*/ 0 h 150020"/>
                    <a:gd name="connsiteX3" fmla="*/ 152401 w 152401"/>
                    <a:gd name="connsiteY3" fmla="*/ 76199 h 150020"/>
                    <a:gd name="connsiteX4" fmla="*/ 116682 w 152401"/>
                    <a:gd name="connsiteY4" fmla="*/ 150020 h 150020"/>
                    <a:gd name="connsiteX0" fmla="*/ 35721 w 152401"/>
                    <a:gd name="connsiteY0" fmla="*/ 150017 h 150020"/>
                    <a:gd name="connsiteX1" fmla="*/ 0 w 152401"/>
                    <a:gd name="connsiteY1" fmla="*/ 76199 h 150020"/>
                    <a:gd name="connsiteX2" fmla="*/ 76200 w 152401"/>
                    <a:gd name="connsiteY2" fmla="*/ 0 h 150020"/>
                    <a:gd name="connsiteX3" fmla="*/ 152401 w 152401"/>
                    <a:gd name="connsiteY3" fmla="*/ 76199 h 150020"/>
                    <a:gd name="connsiteX4" fmla="*/ 116682 w 152401"/>
                    <a:gd name="connsiteY4" fmla="*/ 150020 h 150020"/>
                    <a:gd name="connsiteX0" fmla="*/ 35721 w 152401"/>
                    <a:gd name="connsiteY0" fmla="*/ 150017 h 150020"/>
                    <a:gd name="connsiteX1" fmla="*/ 0 w 152401"/>
                    <a:gd name="connsiteY1" fmla="*/ 76199 h 150020"/>
                    <a:gd name="connsiteX2" fmla="*/ 76200 w 152401"/>
                    <a:gd name="connsiteY2" fmla="*/ 0 h 150020"/>
                    <a:gd name="connsiteX3" fmla="*/ 152401 w 152401"/>
                    <a:gd name="connsiteY3" fmla="*/ 76199 h 150020"/>
                    <a:gd name="connsiteX4" fmla="*/ 116682 w 152401"/>
                    <a:gd name="connsiteY4" fmla="*/ 150020 h 150020"/>
                    <a:gd name="connsiteX0" fmla="*/ 35721 w 152401"/>
                    <a:gd name="connsiteY0" fmla="*/ 150017 h 150020"/>
                    <a:gd name="connsiteX1" fmla="*/ 0 w 152401"/>
                    <a:gd name="connsiteY1" fmla="*/ 76199 h 150020"/>
                    <a:gd name="connsiteX2" fmla="*/ 76200 w 152401"/>
                    <a:gd name="connsiteY2" fmla="*/ 0 h 150020"/>
                    <a:gd name="connsiteX3" fmla="*/ 152401 w 152401"/>
                    <a:gd name="connsiteY3" fmla="*/ 76199 h 150020"/>
                    <a:gd name="connsiteX4" fmla="*/ 116682 w 152401"/>
                    <a:gd name="connsiteY4" fmla="*/ 150020 h 150020"/>
                    <a:gd name="connsiteX0" fmla="*/ 35721 w 153268"/>
                    <a:gd name="connsiteY0" fmla="*/ 150017 h 150020"/>
                    <a:gd name="connsiteX1" fmla="*/ 0 w 153268"/>
                    <a:gd name="connsiteY1" fmla="*/ 76199 h 150020"/>
                    <a:gd name="connsiteX2" fmla="*/ 76200 w 153268"/>
                    <a:gd name="connsiteY2" fmla="*/ 0 h 150020"/>
                    <a:gd name="connsiteX3" fmla="*/ 152401 w 153268"/>
                    <a:gd name="connsiteY3" fmla="*/ 76199 h 150020"/>
                    <a:gd name="connsiteX4" fmla="*/ 116682 w 153268"/>
                    <a:gd name="connsiteY4" fmla="*/ 150020 h 150020"/>
                    <a:gd name="connsiteX0" fmla="*/ 35721 w 153268"/>
                    <a:gd name="connsiteY0" fmla="*/ 150017 h 150020"/>
                    <a:gd name="connsiteX1" fmla="*/ 0 w 153268"/>
                    <a:gd name="connsiteY1" fmla="*/ 76199 h 150020"/>
                    <a:gd name="connsiteX2" fmla="*/ 76200 w 153268"/>
                    <a:gd name="connsiteY2" fmla="*/ 0 h 150020"/>
                    <a:gd name="connsiteX3" fmla="*/ 152401 w 153268"/>
                    <a:gd name="connsiteY3" fmla="*/ 76199 h 150020"/>
                    <a:gd name="connsiteX4" fmla="*/ 116682 w 153268"/>
                    <a:gd name="connsiteY4" fmla="*/ 150020 h 150020"/>
                    <a:gd name="connsiteX0" fmla="*/ 35721 w 153268"/>
                    <a:gd name="connsiteY0" fmla="*/ 150017 h 150020"/>
                    <a:gd name="connsiteX1" fmla="*/ 0 w 153268"/>
                    <a:gd name="connsiteY1" fmla="*/ 76199 h 150020"/>
                    <a:gd name="connsiteX2" fmla="*/ 76200 w 153268"/>
                    <a:gd name="connsiteY2" fmla="*/ 0 h 150020"/>
                    <a:gd name="connsiteX3" fmla="*/ 152401 w 153268"/>
                    <a:gd name="connsiteY3" fmla="*/ 76199 h 150020"/>
                    <a:gd name="connsiteX4" fmla="*/ 116682 w 153268"/>
                    <a:gd name="connsiteY4" fmla="*/ 150020 h 150020"/>
                    <a:gd name="connsiteX0" fmla="*/ 35721 w 153268"/>
                    <a:gd name="connsiteY0" fmla="*/ 150017 h 150020"/>
                    <a:gd name="connsiteX1" fmla="*/ 0 w 153268"/>
                    <a:gd name="connsiteY1" fmla="*/ 76199 h 150020"/>
                    <a:gd name="connsiteX2" fmla="*/ 76200 w 153268"/>
                    <a:gd name="connsiteY2" fmla="*/ 0 h 150020"/>
                    <a:gd name="connsiteX3" fmla="*/ 152401 w 153268"/>
                    <a:gd name="connsiteY3" fmla="*/ 76199 h 150020"/>
                    <a:gd name="connsiteX4" fmla="*/ 116682 w 153268"/>
                    <a:gd name="connsiteY4" fmla="*/ 150020 h 150020"/>
                    <a:gd name="connsiteX0" fmla="*/ 35721 w 153268"/>
                    <a:gd name="connsiteY0" fmla="*/ 150017 h 150020"/>
                    <a:gd name="connsiteX1" fmla="*/ 0 w 153268"/>
                    <a:gd name="connsiteY1" fmla="*/ 76199 h 150020"/>
                    <a:gd name="connsiteX2" fmla="*/ 76200 w 153268"/>
                    <a:gd name="connsiteY2" fmla="*/ 0 h 150020"/>
                    <a:gd name="connsiteX3" fmla="*/ 152401 w 153268"/>
                    <a:gd name="connsiteY3" fmla="*/ 76199 h 150020"/>
                    <a:gd name="connsiteX4" fmla="*/ 116682 w 153268"/>
                    <a:gd name="connsiteY4" fmla="*/ 150020 h 150020"/>
                    <a:gd name="connsiteX0" fmla="*/ 35721 w 153268"/>
                    <a:gd name="connsiteY0" fmla="*/ 150017 h 150020"/>
                    <a:gd name="connsiteX1" fmla="*/ 0 w 153268"/>
                    <a:gd name="connsiteY1" fmla="*/ 76199 h 150020"/>
                    <a:gd name="connsiteX2" fmla="*/ 76200 w 153268"/>
                    <a:gd name="connsiteY2" fmla="*/ 0 h 150020"/>
                    <a:gd name="connsiteX3" fmla="*/ 152401 w 153268"/>
                    <a:gd name="connsiteY3" fmla="*/ 76199 h 150020"/>
                    <a:gd name="connsiteX4" fmla="*/ 116682 w 153268"/>
                    <a:gd name="connsiteY4" fmla="*/ 150020 h 150020"/>
                    <a:gd name="connsiteX0" fmla="*/ 0 w 117547"/>
                    <a:gd name="connsiteY0" fmla="*/ 150017 h 150020"/>
                    <a:gd name="connsiteX1" fmla="*/ 40479 w 117547"/>
                    <a:gd name="connsiteY1" fmla="*/ 0 h 150020"/>
                    <a:gd name="connsiteX2" fmla="*/ 116680 w 117547"/>
                    <a:gd name="connsiteY2" fmla="*/ 76199 h 150020"/>
                    <a:gd name="connsiteX3" fmla="*/ 80961 w 117547"/>
                    <a:gd name="connsiteY3" fmla="*/ 150020 h 150020"/>
                    <a:gd name="connsiteX0" fmla="*/ 0 w 77068"/>
                    <a:gd name="connsiteY0" fmla="*/ 0 h 150020"/>
                    <a:gd name="connsiteX1" fmla="*/ 76201 w 77068"/>
                    <a:gd name="connsiteY1" fmla="*/ 76199 h 150020"/>
                    <a:gd name="connsiteX2" fmla="*/ 40482 w 77068"/>
                    <a:gd name="connsiteY2" fmla="*/ 150020 h 15002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77068" h="150020">
                      <a:moveTo>
                        <a:pt x="0" y="0"/>
                      </a:moveTo>
                      <a:cubicBezTo>
                        <a:pt x="77787" y="1588"/>
                        <a:pt x="79376" y="29368"/>
                        <a:pt x="76201" y="76199"/>
                      </a:cubicBezTo>
                      <a:cubicBezTo>
                        <a:pt x="71439" y="131762"/>
                        <a:pt x="52388" y="125413"/>
                        <a:pt x="40482" y="150020"/>
                      </a:cubicBezTo>
                    </a:path>
                  </a:pathLst>
                </a:custGeom>
                <a:noFill/>
                <a:ln w="25400">
                  <a:solidFill>
                    <a:srgbClr val="6969B6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CA" dirty="0"/>
                </a:p>
              </p:txBody>
            </p:sp>
            <p:sp>
              <p:nvSpPr>
                <p:cNvPr id="64" name="Freeform 63"/>
                <p:cNvSpPr/>
                <p:nvPr/>
              </p:nvSpPr>
              <p:spPr>
                <a:xfrm flipH="1">
                  <a:off x="534893" y="1981085"/>
                  <a:ext cx="77068" cy="150020"/>
                </a:xfrm>
                <a:custGeom>
                  <a:avLst/>
                  <a:gdLst>
                    <a:gd name="connsiteX0" fmla="*/ 0 w 295275"/>
                    <a:gd name="connsiteY0" fmla="*/ 152400 h 152400"/>
                    <a:gd name="connsiteX1" fmla="*/ 0 w 295275"/>
                    <a:gd name="connsiteY1" fmla="*/ 152400 h 152400"/>
                    <a:gd name="connsiteX2" fmla="*/ 66675 w 295275"/>
                    <a:gd name="connsiteY2" fmla="*/ 123825 h 152400"/>
                    <a:gd name="connsiteX3" fmla="*/ 38100 w 295275"/>
                    <a:gd name="connsiteY3" fmla="*/ 47625 h 152400"/>
                    <a:gd name="connsiteX4" fmla="*/ 142875 w 295275"/>
                    <a:gd name="connsiteY4" fmla="*/ 0 h 152400"/>
                    <a:gd name="connsiteX5" fmla="*/ 238125 w 295275"/>
                    <a:gd name="connsiteY5" fmla="*/ 47625 h 152400"/>
                    <a:gd name="connsiteX6" fmla="*/ 209550 w 295275"/>
                    <a:gd name="connsiteY6" fmla="*/ 133350 h 152400"/>
                    <a:gd name="connsiteX7" fmla="*/ 295275 w 295275"/>
                    <a:gd name="connsiteY7" fmla="*/ 152400 h 152400"/>
                    <a:gd name="connsiteX0" fmla="*/ 0 w 277485"/>
                    <a:gd name="connsiteY0" fmla="*/ 152400 h 163073"/>
                    <a:gd name="connsiteX1" fmla="*/ 0 w 277485"/>
                    <a:gd name="connsiteY1" fmla="*/ 152400 h 163073"/>
                    <a:gd name="connsiteX2" fmla="*/ 66675 w 277485"/>
                    <a:gd name="connsiteY2" fmla="*/ 123825 h 163073"/>
                    <a:gd name="connsiteX3" fmla="*/ 38100 w 277485"/>
                    <a:gd name="connsiteY3" fmla="*/ 47625 h 163073"/>
                    <a:gd name="connsiteX4" fmla="*/ 142875 w 277485"/>
                    <a:gd name="connsiteY4" fmla="*/ 0 h 163073"/>
                    <a:gd name="connsiteX5" fmla="*/ 238125 w 277485"/>
                    <a:gd name="connsiteY5" fmla="*/ 47625 h 163073"/>
                    <a:gd name="connsiteX6" fmla="*/ 209550 w 277485"/>
                    <a:gd name="connsiteY6" fmla="*/ 133350 h 163073"/>
                    <a:gd name="connsiteX7" fmla="*/ 277485 w 277485"/>
                    <a:gd name="connsiteY7" fmla="*/ 163073 h 163073"/>
                    <a:gd name="connsiteX0" fmla="*/ 0 w 277485"/>
                    <a:gd name="connsiteY0" fmla="*/ 152400 h 163073"/>
                    <a:gd name="connsiteX1" fmla="*/ 21348 w 277485"/>
                    <a:gd name="connsiteY1" fmla="*/ 141726 h 163073"/>
                    <a:gd name="connsiteX2" fmla="*/ 66675 w 277485"/>
                    <a:gd name="connsiteY2" fmla="*/ 123825 h 163073"/>
                    <a:gd name="connsiteX3" fmla="*/ 38100 w 277485"/>
                    <a:gd name="connsiteY3" fmla="*/ 47625 h 163073"/>
                    <a:gd name="connsiteX4" fmla="*/ 142875 w 277485"/>
                    <a:gd name="connsiteY4" fmla="*/ 0 h 163073"/>
                    <a:gd name="connsiteX5" fmla="*/ 238125 w 277485"/>
                    <a:gd name="connsiteY5" fmla="*/ 47625 h 163073"/>
                    <a:gd name="connsiteX6" fmla="*/ 209550 w 277485"/>
                    <a:gd name="connsiteY6" fmla="*/ 133350 h 163073"/>
                    <a:gd name="connsiteX7" fmla="*/ 277485 w 277485"/>
                    <a:gd name="connsiteY7" fmla="*/ 163073 h 163073"/>
                    <a:gd name="connsiteX0" fmla="*/ 35654 w 256212"/>
                    <a:gd name="connsiteY0" fmla="*/ 163073 h 163073"/>
                    <a:gd name="connsiteX1" fmla="*/ 75 w 256212"/>
                    <a:gd name="connsiteY1" fmla="*/ 141726 h 163073"/>
                    <a:gd name="connsiteX2" fmla="*/ 45402 w 256212"/>
                    <a:gd name="connsiteY2" fmla="*/ 123825 h 163073"/>
                    <a:gd name="connsiteX3" fmla="*/ 16827 w 256212"/>
                    <a:gd name="connsiteY3" fmla="*/ 47625 h 163073"/>
                    <a:gd name="connsiteX4" fmla="*/ 121602 w 256212"/>
                    <a:gd name="connsiteY4" fmla="*/ 0 h 163073"/>
                    <a:gd name="connsiteX5" fmla="*/ 216852 w 256212"/>
                    <a:gd name="connsiteY5" fmla="*/ 47625 h 163073"/>
                    <a:gd name="connsiteX6" fmla="*/ 188277 w 256212"/>
                    <a:gd name="connsiteY6" fmla="*/ 133350 h 163073"/>
                    <a:gd name="connsiteX7" fmla="*/ 256212 w 256212"/>
                    <a:gd name="connsiteY7" fmla="*/ 163073 h 163073"/>
                    <a:gd name="connsiteX0" fmla="*/ 0 w 256137"/>
                    <a:gd name="connsiteY0" fmla="*/ 141726 h 163073"/>
                    <a:gd name="connsiteX1" fmla="*/ 45327 w 256137"/>
                    <a:gd name="connsiteY1" fmla="*/ 123825 h 163073"/>
                    <a:gd name="connsiteX2" fmla="*/ 16752 w 256137"/>
                    <a:gd name="connsiteY2" fmla="*/ 47625 h 163073"/>
                    <a:gd name="connsiteX3" fmla="*/ 121527 w 256137"/>
                    <a:gd name="connsiteY3" fmla="*/ 0 h 163073"/>
                    <a:gd name="connsiteX4" fmla="*/ 216777 w 256137"/>
                    <a:gd name="connsiteY4" fmla="*/ 47625 h 163073"/>
                    <a:gd name="connsiteX5" fmla="*/ 188202 w 256137"/>
                    <a:gd name="connsiteY5" fmla="*/ 133350 h 163073"/>
                    <a:gd name="connsiteX6" fmla="*/ 256137 w 256137"/>
                    <a:gd name="connsiteY6" fmla="*/ 163073 h 163073"/>
                    <a:gd name="connsiteX0" fmla="*/ 8153 w 239385"/>
                    <a:gd name="connsiteY0" fmla="*/ 152400 h 163073"/>
                    <a:gd name="connsiteX1" fmla="*/ 28575 w 239385"/>
                    <a:gd name="connsiteY1" fmla="*/ 123825 h 163073"/>
                    <a:gd name="connsiteX2" fmla="*/ 0 w 239385"/>
                    <a:gd name="connsiteY2" fmla="*/ 47625 h 163073"/>
                    <a:gd name="connsiteX3" fmla="*/ 104775 w 239385"/>
                    <a:gd name="connsiteY3" fmla="*/ 0 h 163073"/>
                    <a:gd name="connsiteX4" fmla="*/ 200025 w 239385"/>
                    <a:gd name="connsiteY4" fmla="*/ 47625 h 163073"/>
                    <a:gd name="connsiteX5" fmla="*/ 171450 w 239385"/>
                    <a:gd name="connsiteY5" fmla="*/ 133350 h 163073"/>
                    <a:gd name="connsiteX6" fmla="*/ 239385 w 239385"/>
                    <a:gd name="connsiteY6" fmla="*/ 163073 h 163073"/>
                    <a:gd name="connsiteX0" fmla="*/ 8153 w 239385"/>
                    <a:gd name="connsiteY0" fmla="*/ 152400 h 163073"/>
                    <a:gd name="connsiteX1" fmla="*/ 35719 w 239385"/>
                    <a:gd name="connsiteY1" fmla="*/ 138112 h 163073"/>
                    <a:gd name="connsiteX2" fmla="*/ 0 w 239385"/>
                    <a:gd name="connsiteY2" fmla="*/ 47625 h 163073"/>
                    <a:gd name="connsiteX3" fmla="*/ 104775 w 239385"/>
                    <a:gd name="connsiteY3" fmla="*/ 0 h 163073"/>
                    <a:gd name="connsiteX4" fmla="*/ 200025 w 239385"/>
                    <a:gd name="connsiteY4" fmla="*/ 47625 h 163073"/>
                    <a:gd name="connsiteX5" fmla="*/ 171450 w 239385"/>
                    <a:gd name="connsiteY5" fmla="*/ 133350 h 163073"/>
                    <a:gd name="connsiteX6" fmla="*/ 239385 w 239385"/>
                    <a:gd name="connsiteY6" fmla="*/ 163073 h 163073"/>
                    <a:gd name="connsiteX0" fmla="*/ 35719 w 239385"/>
                    <a:gd name="connsiteY0" fmla="*/ 138112 h 163073"/>
                    <a:gd name="connsiteX1" fmla="*/ 0 w 239385"/>
                    <a:gd name="connsiteY1" fmla="*/ 47625 h 163073"/>
                    <a:gd name="connsiteX2" fmla="*/ 104775 w 239385"/>
                    <a:gd name="connsiteY2" fmla="*/ 0 h 163073"/>
                    <a:gd name="connsiteX3" fmla="*/ 200025 w 239385"/>
                    <a:gd name="connsiteY3" fmla="*/ 47625 h 163073"/>
                    <a:gd name="connsiteX4" fmla="*/ 171450 w 239385"/>
                    <a:gd name="connsiteY4" fmla="*/ 133350 h 163073"/>
                    <a:gd name="connsiteX5" fmla="*/ 239385 w 239385"/>
                    <a:gd name="connsiteY5" fmla="*/ 163073 h 163073"/>
                    <a:gd name="connsiteX0" fmla="*/ 45244 w 239385"/>
                    <a:gd name="connsiteY0" fmla="*/ 138112 h 163073"/>
                    <a:gd name="connsiteX1" fmla="*/ 0 w 239385"/>
                    <a:gd name="connsiteY1" fmla="*/ 47625 h 163073"/>
                    <a:gd name="connsiteX2" fmla="*/ 104775 w 239385"/>
                    <a:gd name="connsiteY2" fmla="*/ 0 h 163073"/>
                    <a:gd name="connsiteX3" fmla="*/ 200025 w 239385"/>
                    <a:gd name="connsiteY3" fmla="*/ 47625 h 163073"/>
                    <a:gd name="connsiteX4" fmla="*/ 171450 w 239385"/>
                    <a:gd name="connsiteY4" fmla="*/ 133350 h 163073"/>
                    <a:gd name="connsiteX5" fmla="*/ 239385 w 239385"/>
                    <a:gd name="connsiteY5" fmla="*/ 163073 h 163073"/>
                    <a:gd name="connsiteX0" fmla="*/ 45244 w 200025"/>
                    <a:gd name="connsiteY0" fmla="*/ 138112 h 138112"/>
                    <a:gd name="connsiteX1" fmla="*/ 0 w 200025"/>
                    <a:gd name="connsiteY1" fmla="*/ 47625 h 138112"/>
                    <a:gd name="connsiteX2" fmla="*/ 104775 w 200025"/>
                    <a:gd name="connsiteY2" fmla="*/ 0 h 138112"/>
                    <a:gd name="connsiteX3" fmla="*/ 200025 w 200025"/>
                    <a:gd name="connsiteY3" fmla="*/ 47625 h 138112"/>
                    <a:gd name="connsiteX4" fmla="*/ 171450 w 200025"/>
                    <a:gd name="connsiteY4" fmla="*/ 133350 h 138112"/>
                    <a:gd name="connsiteX0" fmla="*/ 45244 w 200025"/>
                    <a:gd name="connsiteY0" fmla="*/ 138112 h 138112"/>
                    <a:gd name="connsiteX1" fmla="*/ 0 w 200025"/>
                    <a:gd name="connsiteY1" fmla="*/ 47625 h 138112"/>
                    <a:gd name="connsiteX2" fmla="*/ 104775 w 200025"/>
                    <a:gd name="connsiteY2" fmla="*/ 0 h 138112"/>
                    <a:gd name="connsiteX3" fmla="*/ 200025 w 200025"/>
                    <a:gd name="connsiteY3" fmla="*/ 47625 h 138112"/>
                    <a:gd name="connsiteX4" fmla="*/ 164306 w 200025"/>
                    <a:gd name="connsiteY4" fmla="*/ 135731 h 138112"/>
                    <a:gd name="connsiteX0" fmla="*/ 45244 w 200025"/>
                    <a:gd name="connsiteY0" fmla="*/ 150018 h 150018"/>
                    <a:gd name="connsiteX1" fmla="*/ 0 w 200025"/>
                    <a:gd name="connsiteY1" fmla="*/ 59531 h 150018"/>
                    <a:gd name="connsiteX2" fmla="*/ 107156 w 200025"/>
                    <a:gd name="connsiteY2" fmla="*/ 0 h 150018"/>
                    <a:gd name="connsiteX3" fmla="*/ 200025 w 200025"/>
                    <a:gd name="connsiteY3" fmla="*/ 59531 h 150018"/>
                    <a:gd name="connsiteX4" fmla="*/ 164306 w 200025"/>
                    <a:gd name="connsiteY4" fmla="*/ 147637 h 150018"/>
                    <a:gd name="connsiteX0" fmla="*/ 45244 w 216694"/>
                    <a:gd name="connsiteY0" fmla="*/ 150018 h 150018"/>
                    <a:gd name="connsiteX1" fmla="*/ 0 w 216694"/>
                    <a:gd name="connsiteY1" fmla="*/ 59531 h 150018"/>
                    <a:gd name="connsiteX2" fmla="*/ 107156 w 216694"/>
                    <a:gd name="connsiteY2" fmla="*/ 0 h 150018"/>
                    <a:gd name="connsiteX3" fmla="*/ 216694 w 216694"/>
                    <a:gd name="connsiteY3" fmla="*/ 80962 h 150018"/>
                    <a:gd name="connsiteX4" fmla="*/ 164306 w 216694"/>
                    <a:gd name="connsiteY4" fmla="*/ 147637 h 150018"/>
                    <a:gd name="connsiteX0" fmla="*/ 45244 w 226219"/>
                    <a:gd name="connsiteY0" fmla="*/ 150018 h 150018"/>
                    <a:gd name="connsiteX1" fmla="*/ 0 w 226219"/>
                    <a:gd name="connsiteY1" fmla="*/ 59531 h 150018"/>
                    <a:gd name="connsiteX2" fmla="*/ 107156 w 226219"/>
                    <a:gd name="connsiteY2" fmla="*/ 0 h 150018"/>
                    <a:gd name="connsiteX3" fmla="*/ 226219 w 226219"/>
                    <a:gd name="connsiteY3" fmla="*/ 83343 h 150018"/>
                    <a:gd name="connsiteX4" fmla="*/ 164306 w 226219"/>
                    <a:gd name="connsiteY4" fmla="*/ 147637 h 150018"/>
                    <a:gd name="connsiteX0" fmla="*/ 54769 w 235744"/>
                    <a:gd name="connsiteY0" fmla="*/ 150018 h 150018"/>
                    <a:gd name="connsiteX1" fmla="*/ 0 w 235744"/>
                    <a:gd name="connsiteY1" fmla="*/ 83343 h 150018"/>
                    <a:gd name="connsiteX2" fmla="*/ 116681 w 235744"/>
                    <a:gd name="connsiteY2" fmla="*/ 0 h 150018"/>
                    <a:gd name="connsiteX3" fmla="*/ 235744 w 235744"/>
                    <a:gd name="connsiteY3" fmla="*/ 83343 h 150018"/>
                    <a:gd name="connsiteX4" fmla="*/ 173831 w 235744"/>
                    <a:gd name="connsiteY4" fmla="*/ 147637 h 150018"/>
                    <a:gd name="connsiteX0" fmla="*/ 54769 w 235744"/>
                    <a:gd name="connsiteY0" fmla="*/ 150018 h 157162"/>
                    <a:gd name="connsiteX1" fmla="*/ 0 w 235744"/>
                    <a:gd name="connsiteY1" fmla="*/ 83343 h 157162"/>
                    <a:gd name="connsiteX2" fmla="*/ 116681 w 235744"/>
                    <a:gd name="connsiteY2" fmla="*/ 0 h 157162"/>
                    <a:gd name="connsiteX3" fmla="*/ 235744 w 235744"/>
                    <a:gd name="connsiteY3" fmla="*/ 83343 h 157162"/>
                    <a:gd name="connsiteX4" fmla="*/ 159544 w 235744"/>
                    <a:gd name="connsiteY4" fmla="*/ 157162 h 157162"/>
                    <a:gd name="connsiteX0" fmla="*/ 71438 w 235744"/>
                    <a:gd name="connsiteY0" fmla="*/ 157161 h 157162"/>
                    <a:gd name="connsiteX1" fmla="*/ 0 w 235744"/>
                    <a:gd name="connsiteY1" fmla="*/ 83343 h 157162"/>
                    <a:gd name="connsiteX2" fmla="*/ 116681 w 235744"/>
                    <a:gd name="connsiteY2" fmla="*/ 0 h 157162"/>
                    <a:gd name="connsiteX3" fmla="*/ 235744 w 235744"/>
                    <a:gd name="connsiteY3" fmla="*/ 83343 h 157162"/>
                    <a:gd name="connsiteX4" fmla="*/ 159544 w 235744"/>
                    <a:gd name="connsiteY4" fmla="*/ 157162 h 157162"/>
                    <a:gd name="connsiteX0" fmla="*/ 73820 w 235744"/>
                    <a:gd name="connsiteY0" fmla="*/ 157161 h 157162"/>
                    <a:gd name="connsiteX1" fmla="*/ 0 w 235744"/>
                    <a:gd name="connsiteY1" fmla="*/ 83343 h 157162"/>
                    <a:gd name="connsiteX2" fmla="*/ 116681 w 235744"/>
                    <a:gd name="connsiteY2" fmla="*/ 0 h 157162"/>
                    <a:gd name="connsiteX3" fmla="*/ 235744 w 235744"/>
                    <a:gd name="connsiteY3" fmla="*/ 83343 h 157162"/>
                    <a:gd name="connsiteX4" fmla="*/ 159544 w 235744"/>
                    <a:gd name="connsiteY4" fmla="*/ 157162 h 157162"/>
                    <a:gd name="connsiteX0" fmla="*/ 73820 w 195263"/>
                    <a:gd name="connsiteY0" fmla="*/ 157161 h 157162"/>
                    <a:gd name="connsiteX1" fmla="*/ 0 w 195263"/>
                    <a:gd name="connsiteY1" fmla="*/ 83343 h 157162"/>
                    <a:gd name="connsiteX2" fmla="*/ 116681 w 195263"/>
                    <a:gd name="connsiteY2" fmla="*/ 0 h 157162"/>
                    <a:gd name="connsiteX3" fmla="*/ 195263 w 195263"/>
                    <a:gd name="connsiteY3" fmla="*/ 78580 h 157162"/>
                    <a:gd name="connsiteX4" fmla="*/ 159544 w 195263"/>
                    <a:gd name="connsiteY4" fmla="*/ 157162 h 157162"/>
                    <a:gd name="connsiteX0" fmla="*/ 30958 w 152401"/>
                    <a:gd name="connsiteY0" fmla="*/ 157161 h 157162"/>
                    <a:gd name="connsiteX1" fmla="*/ 0 w 152401"/>
                    <a:gd name="connsiteY1" fmla="*/ 85724 h 157162"/>
                    <a:gd name="connsiteX2" fmla="*/ 73819 w 152401"/>
                    <a:gd name="connsiteY2" fmla="*/ 0 h 157162"/>
                    <a:gd name="connsiteX3" fmla="*/ 152401 w 152401"/>
                    <a:gd name="connsiteY3" fmla="*/ 78580 h 157162"/>
                    <a:gd name="connsiteX4" fmla="*/ 116682 w 152401"/>
                    <a:gd name="connsiteY4" fmla="*/ 157162 h 157162"/>
                    <a:gd name="connsiteX0" fmla="*/ 30958 w 152401"/>
                    <a:gd name="connsiteY0" fmla="*/ 154780 h 154781"/>
                    <a:gd name="connsiteX1" fmla="*/ 0 w 152401"/>
                    <a:gd name="connsiteY1" fmla="*/ 83343 h 154781"/>
                    <a:gd name="connsiteX2" fmla="*/ 76200 w 152401"/>
                    <a:gd name="connsiteY2" fmla="*/ 0 h 154781"/>
                    <a:gd name="connsiteX3" fmla="*/ 152401 w 152401"/>
                    <a:gd name="connsiteY3" fmla="*/ 76199 h 154781"/>
                    <a:gd name="connsiteX4" fmla="*/ 116682 w 152401"/>
                    <a:gd name="connsiteY4" fmla="*/ 154781 h 154781"/>
                    <a:gd name="connsiteX0" fmla="*/ 26195 w 147638"/>
                    <a:gd name="connsiteY0" fmla="*/ 154780 h 154781"/>
                    <a:gd name="connsiteX1" fmla="*/ 0 w 147638"/>
                    <a:gd name="connsiteY1" fmla="*/ 76199 h 154781"/>
                    <a:gd name="connsiteX2" fmla="*/ 71437 w 147638"/>
                    <a:gd name="connsiteY2" fmla="*/ 0 h 154781"/>
                    <a:gd name="connsiteX3" fmla="*/ 147638 w 147638"/>
                    <a:gd name="connsiteY3" fmla="*/ 76199 h 154781"/>
                    <a:gd name="connsiteX4" fmla="*/ 111919 w 147638"/>
                    <a:gd name="connsiteY4" fmla="*/ 154781 h 154781"/>
                    <a:gd name="connsiteX0" fmla="*/ 28576 w 150019"/>
                    <a:gd name="connsiteY0" fmla="*/ 154780 h 154781"/>
                    <a:gd name="connsiteX1" fmla="*/ 0 w 150019"/>
                    <a:gd name="connsiteY1" fmla="*/ 76199 h 154781"/>
                    <a:gd name="connsiteX2" fmla="*/ 73818 w 150019"/>
                    <a:gd name="connsiteY2" fmla="*/ 0 h 154781"/>
                    <a:gd name="connsiteX3" fmla="*/ 150019 w 150019"/>
                    <a:gd name="connsiteY3" fmla="*/ 76199 h 154781"/>
                    <a:gd name="connsiteX4" fmla="*/ 114300 w 150019"/>
                    <a:gd name="connsiteY4" fmla="*/ 154781 h 154781"/>
                    <a:gd name="connsiteX0" fmla="*/ 30957 w 152400"/>
                    <a:gd name="connsiteY0" fmla="*/ 154780 h 154781"/>
                    <a:gd name="connsiteX1" fmla="*/ 0 w 152400"/>
                    <a:gd name="connsiteY1" fmla="*/ 78580 h 154781"/>
                    <a:gd name="connsiteX2" fmla="*/ 76199 w 152400"/>
                    <a:gd name="connsiteY2" fmla="*/ 0 h 154781"/>
                    <a:gd name="connsiteX3" fmla="*/ 152400 w 152400"/>
                    <a:gd name="connsiteY3" fmla="*/ 76199 h 154781"/>
                    <a:gd name="connsiteX4" fmla="*/ 116681 w 152400"/>
                    <a:gd name="connsiteY4" fmla="*/ 154781 h 154781"/>
                    <a:gd name="connsiteX0" fmla="*/ 35719 w 157162"/>
                    <a:gd name="connsiteY0" fmla="*/ 154780 h 154781"/>
                    <a:gd name="connsiteX1" fmla="*/ 0 w 157162"/>
                    <a:gd name="connsiteY1" fmla="*/ 78580 h 154781"/>
                    <a:gd name="connsiteX2" fmla="*/ 80961 w 157162"/>
                    <a:gd name="connsiteY2" fmla="*/ 0 h 154781"/>
                    <a:gd name="connsiteX3" fmla="*/ 157162 w 157162"/>
                    <a:gd name="connsiteY3" fmla="*/ 76199 h 154781"/>
                    <a:gd name="connsiteX4" fmla="*/ 121443 w 157162"/>
                    <a:gd name="connsiteY4" fmla="*/ 154781 h 154781"/>
                    <a:gd name="connsiteX0" fmla="*/ 28576 w 150019"/>
                    <a:gd name="connsiteY0" fmla="*/ 154780 h 154781"/>
                    <a:gd name="connsiteX1" fmla="*/ 0 w 150019"/>
                    <a:gd name="connsiteY1" fmla="*/ 78580 h 154781"/>
                    <a:gd name="connsiteX2" fmla="*/ 73818 w 150019"/>
                    <a:gd name="connsiteY2" fmla="*/ 0 h 154781"/>
                    <a:gd name="connsiteX3" fmla="*/ 150019 w 150019"/>
                    <a:gd name="connsiteY3" fmla="*/ 76199 h 154781"/>
                    <a:gd name="connsiteX4" fmla="*/ 114300 w 150019"/>
                    <a:gd name="connsiteY4" fmla="*/ 154781 h 154781"/>
                    <a:gd name="connsiteX0" fmla="*/ 28576 w 150019"/>
                    <a:gd name="connsiteY0" fmla="*/ 154780 h 154781"/>
                    <a:gd name="connsiteX1" fmla="*/ 0 w 150019"/>
                    <a:gd name="connsiteY1" fmla="*/ 80962 h 154781"/>
                    <a:gd name="connsiteX2" fmla="*/ 73818 w 150019"/>
                    <a:gd name="connsiteY2" fmla="*/ 0 h 154781"/>
                    <a:gd name="connsiteX3" fmla="*/ 150019 w 150019"/>
                    <a:gd name="connsiteY3" fmla="*/ 76199 h 154781"/>
                    <a:gd name="connsiteX4" fmla="*/ 114300 w 150019"/>
                    <a:gd name="connsiteY4" fmla="*/ 154781 h 154781"/>
                    <a:gd name="connsiteX0" fmla="*/ 28576 w 150019"/>
                    <a:gd name="connsiteY0" fmla="*/ 154780 h 154781"/>
                    <a:gd name="connsiteX1" fmla="*/ 0 w 150019"/>
                    <a:gd name="connsiteY1" fmla="*/ 73818 h 154781"/>
                    <a:gd name="connsiteX2" fmla="*/ 73818 w 150019"/>
                    <a:gd name="connsiteY2" fmla="*/ 0 h 154781"/>
                    <a:gd name="connsiteX3" fmla="*/ 150019 w 150019"/>
                    <a:gd name="connsiteY3" fmla="*/ 76199 h 154781"/>
                    <a:gd name="connsiteX4" fmla="*/ 114300 w 150019"/>
                    <a:gd name="connsiteY4" fmla="*/ 154781 h 154781"/>
                    <a:gd name="connsiteX0" fmla="*/ 30958 w 152401"/>
                    <a:gd name="connsiteY0" fmla="*/ 154780 h 154781"/>
                    <a:gd name="connsiteX1" fmla="*/ 0 w 152401"/>
                    <a:gd name="connsiteY1" fmla="*/ 73818 h 154781"/>
                    <a:gd name="connsiteX2" fmla="*/ 76200 w 152401"/>
                    <a:gd name="connsiteY2" fmla="*/ 0 h 154781"/>
                    <a:gd name="connsiteX3" fmla="*/ 152401 w 152401"/>
                    <a:gd name="connsiteY3" fmla="*/ 76199 h 154781"/>
                    <a:gd name="connsiteX4" fmla="*/ 116682 w 152401"/>
                    <a:gd name="connsiteY4" fmla="*/ 154781 h 154781"/>
                    <a:gd name="connsiteX0" fmla="*/ 30958 w 152401"/>
                    <a:gd name="connsiteY0" fmla="*/ 154780 h 154781"/>
                    <a:gd name="connsiteX1" fmla="*/ 0 w 152401"/>
                    <a:gd name="connsiteY1" fmla="*/ 73818 h 154781"/>
                    <a:gd name="connsiteX2" fmla="*/ 76200 w 152401"/>
                    <a:gd name="connsiteY2" fmla="*/ 0 h 154781"/>
                    <a:gd name="connsiteX3" fmla="*/ 152401 w 152401"/>
                    <a:gd name="connsiteY3" fmla="*/ 76199 h 154781"/>
                    <a:gd name="connsiteX4" fmla="*/ 116682 w 152401"/>
                    <a:gd name="connsiteY4" fmla="*/ 154781 h 154781"/>
                    <a:gd name="connsiteX0" fmla="*/ 33339 w 154782"/>
                    <a:gd name="connsiteY0" fmla="*/ 154780 h 154781"/>
                    <a:gd name="connsiteX1" fmla="*/ 0 w 154782"/>
                    <a:gd name="connsiteY1" fmla="*/ 78580 h 154781"/>
                    <a:gd name="connsiteX2" fmla="*/ 78581 w 154782"/>
                    <a:gd name="connsiteY2" fmla="*/ 0 h 154781"/>
                    <a:gd name="connsiteX3" fmla="*/ 154782 w 154782"/>
                    <a:gd name="connsiteY3" fmla="*/ 76199 h 154781"/>
                    <a:gd name="connsiteX4" fmla="*/ 119063 w 154782"/>
                    <a:gd name="connsiteY4" fmla="*/ 154781 h 154781"/>
                    <a:gd name="connsiteX0" fmla="*/ 28576 w 150019"/>
                    <a:gd name="connsiteY0" fmla="*/ 154780 h 154781"/>
                    <a:gd name="connsiteX1" fmla="*/ 0 w 150019"/>
                    <a:gd name="connsiteY1" fmla="*/ 76199 h 154781"/>
                    <a:gd name="connsiteX2" fmla="*/ 73818 w 150019"/>
                    <a:gd name="connsiteY2" fmla="*/ 0 h 154781"/>
                    <a:gd name="connsiteX3" fmla="*/ 150019 w 150019"/>
                    <a:gd name="connsiteY3" fmla="*/ 76199 h 154781"/>
                    <a:gd name="connsiteX4" fmla="*/ 114300 w 150019"/>
                    <a:gd name="connsiteY4" fmla="*/ 154781 h 154781"/>
                    <a:gd name="connsiteX0" fmla="*/ 30958 w 152401"/>
                    <a:gd name="connsiteY0" fmla="*/ 154780 h 154781"/>
                    <a:gd name="connsiteX1" fmla="*/ 0 w 152401"/>
                    <a:gd name="connsiteY1" fmla="*/ 73818 h 154781"/>
                    <a:gd name="connsiteX2" fmla="*/ 76200 w 152401"/>
                    <a:gd name="connsiteY2" fmla="*/ 0 h 154781"/>
                    <a:gd name="connsiteX3" fmla="*/ 152401 w 152401"/>
                    <a:gd name="connsiteY3" fmla="*/ 76199 h 154781"/>
                    <a:gd name="connsiteX4" fmla="*/ 116682 w 152401"/>
                    <a:gd name="connsiteY4" fmla="*/ 154781 h 154781"/>
                    <a:gd name="connsiteX0" fmla="*/ 30958 w 152401"/>
                    <a:gd name="connsiteY0" fmla="*/ 154780 h 154781"/>
                    <a:gd name="connsiteX1" fmla="*/ 0 w 152401"/>
                    <a:gd name="connsiteY1" fmla="*/ 76199 h 154781"/>
                    <a:gd name="connsiteX2" fmla="*/ 76200 w 152401"/>
                    <a:gd name="connsiteY2" fmla="*/ 0 h 154781"/>
                    <a:gd name="connsiteX3" fmla="*/ 152401 w 152401"/>
                    <a:gd name="connsiteY3" fmla="*/ 76199 h 154781"/>
                    <a:gd name="connsiteX4" fmla="*/ 116682 w 152401"/>
                    <a:gd name="connsiteY4" fmla="*/ 154781 h 154781"/>
                    <a:gd name="connsiteX0" fmla="*/ 35721 w 152401"/>
                    <a:gd name="connsiteY0" fmla="*/ 150017 h 154781"/>
                    <a:gd name="connsiteX1" fmla="*/ 0 w 152401"/>
                    <a:gd name="connsiteY1" fmla="*/ 76199 h 154781"/>
                    <a:gd name="connsiteX2" fmla="*/ 76200 w 152401"/>
                    <a:gd name="connsiteY2" fmla="*/ 0 h 154781"/>
                    <a:gd name="connsiteX3" fmla="*/ 152401 w 152401"/>
                    <a:gd name="connsiteY3" fmla="*/ 76199 h 154781"/>
                    <a:gd name="connsiteX4" fmla="*/ 116682 w 152401"/>
                    <a:gd name="connsiteY4" fmla="*/ 154781 h 154781"/>
                    <a:gd name="connsiteX0" fmla="*/ 35721 w 152401"/>
                    <a:gd name="connsiteY0" fmla="*/ 150017 h 154781"/>
                    <a:gd name="connsiteX1" fmla="*/ 0 w 152401"/>
                    <a:gd name="connsiteY1" fmla="*/ 76199 h 154781"/>
                    <a:gd name="connsiteX2" fmla="*/ 76200 w 152401"/>
                    <a:gd name="connsiteY2" fmla="*/ 0 h 154781"/>
                    <a:gd name="connsiteX3" fmla="*/ 152401 w 152401"/>
                    <a:gd name="connsiteY3" fmla="*/ 76199 h 154781"/>
                    <a:gd name="connsiteX4" fmla="*/ 123826 w 152401"/>
                    <a:gd name="connsiteY4" fmla="*/ 154781 h 154781"/>
                    <a:gd name="connsiteX0" fmla="*/ 35721 w 152401"/>
                    <a:gd name="connsiteY0" fmla="*/ 150017 h 152400"/>
                    <a:gd name="connsiteX1" fmla="*/ 0 w 152401"/>
                    <a:gd name="connsiteY1" fmla="*/ 76199 h 152400"/>
                    <a:gd name="connsiteX2" fmla="*/ 76200 w 152401"/>
                    <a:gd name="connsiteY2" fmla="*/ 0 h 152400"/>
                    <a:gd name="connsiteX3" fmla="*/ 152401 w 152401"/>
                    <a:gd name="connsiteY3" fmla="*/ 76199 h 152400"/>
                    <a:gd name="connsiteX4" fmla="*/ 121445 w 152401"/>
                    <a:gd name="connsiteY4" fmla="*/ 152400 h 152400"/>
                    <a:gd name="connsiteX0" fmla="*/ 35721 w 152401"/>
                    <a:gd name="connsiteY0" fmla="*/ 150017 h 150017"/>
                    <a:gd name="connsiteX1" fmla="*/ 0 w 152401"/>
                    <a:gd name="connsiteY1" fmla="*/ 76199 h 150017"/>
                    <a:gd name="connsiteX2" fmla="*/ 76200 w 152401"/>
                    <a:gd name="connsiteY2" fmla="*/ 0 h 150017"/>
                    <a:gd name="connsiteX3" fmla="*/ 152401 w 152401"/>
                    <a:gd name="connsiteY3" fmla="*/ 76199 h 150017"/>
                    <a:gd name="connsiteX4" fmla="*/ 119064 w 152401"/>
                    <a:gd name="connsiteY4" fmla="*/ 147638 h 150017"/>
                    <a:gd name="connsiteX0" fmla="*/ 35721 w 152401"/>
                    <a:gd name="connsiteY0" fmla="*/ 150017 h 150020"/>
                    <a:gd name="connsiteX1" fmla="*/ 0 w 152401"/>
                    <a:gd name="connsiteY1" fmla="*/ 76199 h 150020"/>
                    <a:gd name="connsiteX2" fmla="*/ 76200 w 152401"/>
                    <a:gd name="connsiteY2" fmla="*/ 0 h 150020"/>
                    <a:gd name="connsiteX3" fmla="*/ 152401 w 152401"/>
                    <a:gd name="connsiteY3" fmla="*/ 76199 h 150020"/>
                    <a:gd name="connsiteX4" fmla="*/ 116682 w 152401"/>
                    <a:gd name="connsiteY4" fmla="*/ 150020 h 150020"/>
                    <a:gd name="connsiteX0" fmla="*/ 35721 w 152401"/>
                    <a:gd name="connsiteY0" fmla="*/ 150017 h 150020"/>
                    <a:gd name="connsiteX1" fmla="*/ 0 w 152401"/>
                    <a:gd name="connsiteY1" fmla="*/ 76199 h 150020"/>
                    <a:gd name="connsiteX2" fmla="*/ 76200 w 152401"/>
                    <a:gd name="connsiteY2" fmla="*/ 0 h 150020"/>
                    <a:gd name="connsiteX3" fmla="*/ 152401 w 152401"/>
                    <a:gd name="connsiteY3" fmla="*/ 76199 h 150020"/>
                    <a:gd name="connsiteX4" fmla="*/ 116682 w 152401"/>
                    <a:gd name="connsiteY4" fmla="*/ 150020 h 150020"/>
                    <a:gd name="connsiteX0" fmla="*/ 35721 w 152401"/>
                    <a:gd name="connsiteY0" fmla="*/ 150017 h 150020"/>
                    <a:gd name="connsiteX1" fmla="*/ 0 w 152401"/>
                    <a:gd name="connsiteY1" fmla="*/ 76199 h 150020"/>
                    <a:gd name="connsiteX2" fmla="*/ 76200 w 152401"/>
                    <a:gd name="connsiteY2" fmla="*/ 0 h 150020"/>
                    <a:gd name="connsiteX3" fmla="*/ 152401 w 152401"/>
                    <a:gd name="connsiteY3" fmla="*/ 76199 h 150020"/>
                    <a:gd name="connsiteX4" fmla="*/ 116682 w 152401"/>
                    <a:gd name="connsiteY4" fmla="*/ 150020 h 150020"/>
                    <a:gd name="connsiteX0" fmla="*/ 35721 w 152401"/>
                    <a:gd name="connsiteY0" fmla="*/ 150017 h 150020"/>
                    <a:gd name="connsiteX1" fmla="*/ 0 w 152401"/>
                    <a:gd name="connsiteY1" fmla="*/ 76199 h 150020"/>
                    <a:gd name="connsiteX2" fmla="*/ 76200 w 152401"/>
                    <a:gd name="connsiteY2" fmla="*/ 0 h 150020"/>
                    <a:gd name="connsiteX3" fmla="*/ 152401 w 152401"/>
                    <a:gd name="connsiteY3" fmla="*/ 76199 h 150020"/>
                    <a:gd name="connsiteX4" fmla="*/ 116682 w 152401"/>
                    <a:gd name="connsiteY4" fmla="*/ 150020 h 150020"/>
                    <a:gd name="connsiteX0" fmla="*/ 35721 w 152401"/>
                    <a:gd name="connsiteY0" fmla="*/ 150017 h 150020"/>
                    <a:gd name="connsiteX1" fmla="*/ 0 w 152401"/>
                    <a:gd name="connsiteY1" fmla="*/ 76199 h 150020"/>
                    <a:gd name="connsiteX2" fmla="*/ 76200 w 152401"/>
                    <a:gd name="connsiteY2" fmla="*/ 0 h 150020"/>
                    <a:gd name="connsiteX3" fmla="*/ 152401 w 152401"/>
                    <a:gd name="connsiteY3" fmla="*/ 76199 h 150020"/>
                    <a:gd name="connsiteX4" fmla="*/ 116682 w 152401"/>
                    <a:gd name="connsiteY4" fmla="*/ 150020 h 150020"/>
                    <a:gd name="connsiteX0" fmla="*/ 35721 w 153268"/>
                    <a:gd name="connsiteY0" fmla="*/ 150017 h 150020"/>
                    <a:gd name="connsiteX1" fmla="*/ 0 w 153268"/>
                    <a:gd name="connsiteY1" fmla="*/ 76199 h 150020"/>
                    <a:gd name="connsiteX2" fmla="*/ 76200 w 153268"/>
                    <a:gd name="connsiteY2" fmla="*/ 0 h 150020"/>
                    <a:gd name="connsiteX3" fmla="*/ 152401 w 153268"/>
                    <a:gd name="connsiteY3" fmla="*/ 76199 h 150020"/>
                    <a:gd name="connsiteX4" fmla="*/ 116682 w 153268"/>
                    <a:gd name="connsiteY4" fmla="*/ 150020 h 150020"/>
                    <a:gd name="connsiteX0" fmla="*/ 35721 w 153268"/>
                    <a:gd name="connsiteY0" fmla="*/ 150017 h 150020"/>
                    <a:gd name="connsiteX1" fmla="*/ 0 w 153268"/>
                    <a:gd name="connsiteY1" fmla="*/ 76199 h 150020"/>
                    <a:gd name="connsiteX2" fmla="*/ 76200 w 153268"/>
                    <a:gd name="connsiteY2" fmla="*/ 0 h 150020"/>
                    <a:gd name="connsiteX3" fmla="*/ 152401 w 153268"/>
                    <a:gd name="connsiteY3" fmla="*/ 76199 h 150020"/>
                    <a:gd name="connsiteX4" fmla="*/ 116682 w 153268"/>
                    <a:gd name="connsiteY4" fmla="*/ 150020 h 150020"/>
                    <a:gd name="connsiteX0" fmla="*/ 35721 w 153268"/>
                    <a:gd name="connsiteY0" fmla="*/ 150017 h 150020"/>
                    <a:gd name="connsiteX1" fmla="*/ 0 w 153268"/>
                    <a:gd name="connsiteY1" fmla="*/ 76199 h 150020"/>
                    <a:gd name="connsiteX2" fmla="*/ 76200 w 153268"/>
                    <a:gd name="connsiteY2" fmla="*/ 0 h 150020"/>
                    <a:gd name="connsiteX3" fmla="*/ 152401 w 153268"/>
                    <a:gd name="connsiteY3" fmla="*/ 76199 h 150020"/>
                    <a:gd name="connsiteX4" fmla="*/ 116682 w 153268"/>
                    <a:gd name="connsiteY4" fmla="*/ 150020 h 150020"/>
                    <a:gd name="connsiteX0" fmla="*/ 35721 w 153268"/>
                    <a:gd name="connsiteY0" fmla="*/ 150017 h 150020"/>
                    <a:gd name="connsiteX1" fmla="*/ 0 w 153268"/>
                    <a:gd name="connsiteY1" fmla="*/ 76199 h 150020"/>
                    <a:gd name="connsiteX2" fmla="*/ 76200 w 153268"/>
                    <a:gd name="connsiteY2" fmla="*/ 0 h 150020"/>
                    <a:gd name="connsiteX3" fmla="*/ 152401 w 153268"/>
                    <a:gd name="connsiteY3" fmla="*/ 76199 h 150020"/>
                    <a:gd name="connsiteX4" fmla="*/ 116682 w 153268"/>
                    <a:gd name="connsiteY4" fmla="*/ 150020 h 150020"/>
                    <a:gd name="connsiteX0" fmla="*/ 35721 w 153268"/>
                    <a:gd name="connsiteY0" fmla="*/ 150017 h 150020"/>
                    <a:gd name="connsiteX1" fmla="*/ 0 w 153268"/>
                    <a:gd name="connsiteY1" fmla="*/ 76199 h 150020"/>
                    <a:gd name="connsiteX2" fmla="*/ 76200 w 153268"/>
                    <a:gd name="connsiteY2" fmla="*/ 0 h 150020"/>
                    <a:gd name="connsiteX3" fmla="*/ 152401 w 153268"/>
                    <a:gd name="connsiteY3" fmla="*/ 76199 h 150020"/>
                    <a:gd name="connsiteX4" fmla="*/ 116682 w 153268"/>
                    <a:gd name="connsiteY4" fmla="*/ 150020 h 150020"/>
                    <a:gd name="connsiteX0" fmla="*/ 35721 w 153268"/>
                    <a:gd name="connsiteY0" fmla="*/ 150017 h 150020"/>
                    <a:gd name="connsiteX1" fmla="*/ 0 w 153268"/>
                    <a:gd name="connsiteY1" fmla="*/ 76199 h 150020"/>
                    <a:gd name="connsiteX2" fmla="*/ 76200 w 153268"/>
                    <a:gd name="connsiteY2" fmla="*/ 0 h 150020"/>
                    <a:gd name="connsiteX3" fmla="*/ 152401 w 153268"/>
                    <a:gd name="connsiteY3" fmla="*/ 76199 h 150020"/>
                    <a:gd name="connsiteX4" fmla="*/ 116682 w 153268"/>
                    <a:gd name="connsiteY4" fmla="*/ 150020 h 150020"/>
                    <a:gd name="connsiteX0" fmla="*/ 0 w 117547"/>
                    <a:gd name="connsiteY0" fmla="*/ 150017 h 150020"/>
                    <a:gd name="connsiteX1" fmla="*/ 40479 w 117547"/>
                    <a:gd name="connsiteY1" fmla="*/ 0 h 150020"/>
                    <a:gd name="connsiteX2" fmla="*/ 116680 w 117547"/>
                    <a:gd name="connsiteY2" fmla="*/ 76199 h 150020"/>
                    <a:gd name="connsiteX3" fmla="*/ 80961 w 117547"/>
                    <a:gd name="connsiteY3" fmla="*/ 150020 h 150020"/>
                    <a:gd name="connsiteX0" fmla="*/ 0 w 77068"/>
                    <a:gd name="connsiteY0" fmla="*/ 0 h 150020"/>
                    <a:gd name="connsiteX1" fmla="*/ 76201 w 77068"/>
                    <a:gd name="connsiteY1" fmla="*/ 76199 h 150020"/>
                    <a:gd name="connsiteX2" fmla="*/ 40482 w 77068"/>
                    <a:gd name="connsiteY2" fmla="*/ 150020 h 15002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77068" h="150020">
                      <a:moveTo>
                        <a:pt x="0" y="0"/>
                      </a:moveTo>
                      <a:cubicBezTo>
                        <a:pt x="77787" y="1588"/>
                        <a:pt x="79376" y="29368"/>
                        <a:pt x="76201" y="76199"/>
                      </a:cubicBezTo>
                      <a:cubicBezTo>
                        <a:pt x="71439" y="131762"/>
                        <a:pt x="52388" y="125413"/>
                        <a:pt x="40482" y="150020"/>
                      </a:cubicBezTo>
                    </a:path>
                  </a:pathLst>
                </a:custGeom>
                <a:noFill/>
                <a:ln w="25400">
                  <a:solidFill>
                    <a:srgbClr val="6969B6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CA" dirty="0"/>
                </a:p>
              </p:txBody>
            </p:sp>
          </p:grpSp>
          <p:grpSp>
            <p:nvGrpSpPr>
              <p:cNvPr id="58" name="Group 57"/>
              <p:cNvGrpSpPr/>
              <p:nvPr/>
            </p:nvGrpSpPr>
            <p:grpSpPr>
              <a:xfrm rot="17760000" flipH="1">
                <a:off x="677893" y="2198673"/>
                <a:ext cx="153024" cy="150020"/>
                <a:chOff x="534893" y="1981085"/>
                <a:chExt cx="153024" cy="150020"/>
              </a:xfrm>
            </p:grpSpPr>
            <p:sp>
              <p:nvSpPr>
                <p:cNvPr id="61" name="Freeform 60"/>
                <p:cNvSpPr/>
                <p:nvPr/>
              </p:nvSpPr>
              <p:spPr>
                <a:xfrm>
                  <a:off x="610849" y="1981085"/>
                  <a:ext cx="77068" cy="150020"/>
                </a:xfrm>
                <a:custGeom>
                  <a:avLst/>
                  <a:gdLst>
                    <a:gd name="connsiteX0" fmla="*/ 0 w 295275"/>
                    <a:gd name="connsiteY0" fmla="*/ 152400 h 152400"/>
                    <a:gd name="connsiteX1" fmla="*/ 0 w 295275"/>
                    <a:gd name="connsiteY1" fmla="*/ 152400 h 152400"/>
                    <a:gd name="connsiteX2" fmla="*/ 66675 w 295275"/>
                    <a:gd name="connsiteY2" fmla="*/ 123825 h 152400"/>
                    <a:gd name="connsiteX3" fmla="*/ 38100 w 295275"/>
                    <a:gd name="connsiteY3" fmla="*/ 47625 h 152400"/>
                    <a:gd name="connsiteX4" fmla="*/ 142875 w 295275"/>
                    <a:gd name="connsiteY4" fmla="*/ 0 h 152400"/>
                    <a:gd name="connsiteX5" fmla="*/ 238125 w 295275"/>
                    <a:gd name="connsiteY5" fmla="*/ 47625 h 152400"/>
                    <a:gd name="connsiteX6" fmla="*/ 209550 w 295275"/>
                    <a:gd name="connsiteY6" fmla="*/ 133350 h 152400"/>
                    <a:gd name="connsiteX7" fmla="*/ 295275 w 295275"/>
                    <a:gd name="connsiteY7" fmla="*/ 152400 h 152400"/>
                    <a:gd name="connsiteX0" fmla="*/ 0 w 277485"/>
                    <a:gd name="connsiteY0" fmla="*/ 152400 h 163073"/>
                    <a:gd name="connsiteX1" fmla="*/ 0 w 277485"/>
                    <a:gd name="connsiteY1" fmla="*/ 152400 h 163073"/>
                    <a:gd name="connsiteX2" fmla="*/ 66675 w 277485"/>
                    <a:gd name="connsiteY2" fmla="*/ 123825 h 163073"/>
                    <a:gd name="connsiteX3" fmla="*/ 38100 w 277485"/>
                    <a:gd name="connsiteY3" fmla="*/ 47625 h 163073"/>
                    <a:gd name="connsiteX4" fmla="*/ 142875 w 277485"/>
                    <a:gd name="connsiteY4" fmla="*/ 0 h 163073"/>
                    <a:gd name="connsiteX5" fmla="*/ 238125 w 277485"/>
                    <a:gd name="connsiteY5" fmla="*/ 47625 h 163073"/>
                    <a:gd name="connsiteX6" fmla="*/ 209550 w 277485"/>
                    <a:gd name="connsiteY6" fmla="*/ 133350 h 163073"/>
                    <a:gd name="connsiteX7" fmla="*/ 277485 w 277485"/>
                    <a:gd name="connsiteY7" fmla="*/ 163073 h 163073"/>
                    <a:gd name="connsiteX0" fmla="*/ 0 w 277485"/>
                    <a:gd name="connsiteY0" fmla="*/ 152400 h 163073"/>
                    <a:gd name="connsiteX1" fmla="*/ 21348 w 277485"/>
                    <a:gd name="connsiteY1" fmla="*/ 141726 h 163073"/>
                    <a:gd name="connsiteX2" fmla="*/ 66675 w 277485"/>
                    <a:gd name="connsiteY2" fmla="*/ 123825 h 163073"/>
                    <a:gd name="connsiteX3" fmla="*/ 38100 w 277485"/>
                    <a:gd name="connsiteY3" fmla="*/ 47625 h 163073"/>
                    <a:gd name="connsiteX4" fmla="*/ 142875 w 277485"/>
                    <a:gd name="connsiteY4" fmla="*/ 0 h 163073"/>
                    <a:gd name="connsiteX5" fmla="*/ 238125 w 277485"/>
                    <a:gd name="connsiteY5" fmla="*/ 47625 h 163073"/>
                    <a:gd name="connsiteX6" fmla="*/ 209550 w 277485"/>
                    <a:gd name="connsiteY6" fmla="*/ 133350 h 163073"/>
                    <a:gd name="connsiteX7" fmla="*/ 277485 w 277485"/>
                    <a:gd name="connsiteY7" fmla="*/ 163073 h 163073"/>
                    <a:gd name="connsiteX0" fmla="*/ 35654 w 256212"/>
                    <a:gd name="connsiteY0" fmla="*/ 163073 h 163073"/>
                    <a:gd name="connsiteX1" fmla="*/ 75 w 256212"/>
                    <a:gd name="connsiteY1" fmla="*/ 141726 h 163073"/>
                    <a:gd name="connsiteX2" fmla="*/ 45402 w 256212"/>
                    <a:gd name="connsiteY2" fmla="*/ 123825 h 163073"/>
                    <a:gd name="connsiteX3" fmla="*/ 16827 w 256212"/>
                    <a:gd name="connsiteY3" fmla="*/ 47625 h 163073"/>
                    <a:gd name="connsiteX4" fmla="*/ 121602 w 256212"/>
                    <a:gd name="connsiteY4" fmla="*/ 0 h 163073"/>
                    <a:gd name="connsiteX5" fmla="*/ 216852 w 256212"/>
                    <a:gd name="connsiteY5" fmla="*/ 47625 h 163073"/>
                    <a:gd name="connsiteX6" fmla="*/ 188277 w 256212"/>
                    <a:gd name="connsiteY6" fmla="*/ 133350 h 163073"/>
                    <a:gd name="connsiteX7" fmla="*/ 256212 w 256212"/>
                    <a:gd name="connsiteY7" fmla="*/ 163073 h 163073"/>
                    <a:gd name="connsiteX0" fmla="*/ 0 w 256137"/>
                    <a:gd name="connsiteY0" fmla="*/ 141726 h 163073"/>
                    <a:gd name="connsiteX1" fmla="*/ 45327 w 256137"/>
                    <a:gd name="connsiteY1" fmla="*/ 123825 h 163073"/>
                    <a:gd name="connsiteX2" fmla="*/ 16752 w 256137"/>
                    <a:gd name="connsiteY2" fmla="*/ 47625 h 163073"/>
                    <a:gd name="connsiteX3" fmla="*/ 121527 w 256137"/>
                    <a:gd name="connsiteY3" fmla="*/ 0 h 163073"/>
                    <a:gd name="connsiteX4" fmla="*/ 216777 w 256137"/>
                    <a:gd name="connsiteY4" fmla="*/ 47625 h 163073"/>
                    <a:gd name="connsiteX5" fmla="*/ 188202 w 256137"/>
                    <a:gd name="connsiteY5" fmla="*/ 133350 h 163073"/>
                    <a:gd name="connsiteX6" fmla="*/ 256137 w 256137"/>
                    <a:gd name="connsiteY6" fmla="*/ 163073 h 163073"/>
                    <a:gd name="connsiteX0" fmla="*/ 8153 w 239385"/>
                    <a:gd name="connsiteY0" fmla="*/ 152400 h 163073"/>
                    <a:gd name="connsiteX1" fmla="*/ 28575 w 239385"/>
                    <a:gd name="connsiteY1" fmla="*/ 123825 h 163073"/>
                    <a:gd name="connsiteX2" fmla="*/ 0 w 239385"/>
                    <a:gd name="connsiteY2" fmla="*/ 47625 h 163073"/>
                    <a:gd name="connsiteX3" fmla="*/ 104775 w 239385"/>
                    <a:gd name="connsiteY3" fmla="*/ 0 h 163073"/>
                    <a:gd name="connsiteX4" fmla="*/ 200025 w 239385"/>
                    <a:gd name="connsiteY4" fmla="*/ 47625 h 163073"/>
                    <a:gd name="connsiteX5" fmla="*/ 171450 w 239385"/>
                    <a:gd name="connsiteY5" fmla="*/ 133350 h 163073"/>
                    <a:gd name="connsiteX6" fmla="*/ 239385 w 239385"/>
                    <a:gd name="connsiteY6" fmla="*/ 163073 h 163073"/>
                    <a:gd name="connsiteX0" fmla="*/ 8153 w 239385"/>
                    <a:gd name="connsiteY0" fmla="*/ 152400 h 163073"/>
                    <a:gd name="connsiteX1" fmla="*/ 35719 w 239385"/>
                    <a:gd name="connsiteY1" fmla="*/ 138112 h 163073"/>
                    <a:gd name="connsiteX2" fmla="*/ 0 w 239385"/>
                    <a:gd name="connsiteY2" fmla="*/ 47625 h 163073"/>
                    <a:gd name="connsiteX3" fmla="*/ 104775 w 239385"/>
                    <a:gd name="connsiteY3" fmla="*/ 0 h 163073"/>
                    <a:gd name="connsiteX4" fmla="*/ 200025 w 239385"/>
                    <a:gd name="connsiteY4" fmla="*/ 47625 h 163073"/>
                    <a:gd name="connsiteX5" fmla="*/ 171450 w 239385"/>
                    <a:gd name="connsiteY5" fmla="*/ 133350 h 163073"/>
                    <a:gd name="connsiteX6" fmla="*/ 239385 w 239385"/>
                    <a:gd name="connsiteY6" fmla="*/ 163073 h 163073"/>
                    <a:gd name="connsiteX0" fmla="*/ 35719 w 239385"/>
                    <a:gd name="connsiteY0" fmla="*/ 138112 h 163073"/>
                    <a:gd name="connsiteX1" fmla="*/ 0 w 239385"/>
                    <a:gd name="connsiteY1" fmla="*/ 47625 h 163073"/>
                    <a:gd name="connsiteX2" fmla="*/ 104775 w 239385"/>
                    <a:gd name="connsiteY2" fmla="*/ 0 h 163073"/>
                    <a:gd name="connsiteX3" fmla="*/ 200025 w 239385"/>
                    <a:gd name="connsiteY3" fmla="*/ 47625 h 163073"/>
                    <a:gd name="connsiteX4" fmla="*/ 171450 w 239385"/>
                    <a:gd name="connsiteY4" fmla="*/ 133350 h 163073"/>
                    <a:gd name="connsiteX5" fmla="*/ 239385 w 239385"/>
                    <a:gd name="connsiteY5" fmla="*/ 163073 h 163073"/>
                    <a:gd name="connsiteX0" fmla="*/ 45244 w 239385"/>
                    <a:gd name="connsiteY0" fmla="*/ 138112 h 163073"/>
                    <a:gd name="connsiteX1" fmla="*/ 0 w 239385"/>
                    <a:gd name="connsiteY1" fmla="*/ 47625 h 163073"/>
                    <a:gd name="connsiteX2" fmla="*/ 104775 w 239385"/>
                    <a:gd name="connsiteY2" fmla="*/ 0 h 163073"/>
                    <a:gd name="connsiteX3" fmla="*/ 200025 w 239385"/>
                    <a:gd name="connsiteY3" fmla="*/ 47625 h 163073"/>
                    <a:gd name="connsiteX4" fmla="*/ 171450 w 239385"/>
                    <a:gd name="connsiteY4" fmla="*/ 133350 h 163073"/>
                    <a:gd name="connsiteX5" fmla="*/ 239385 w 239385"/>
                    <a:gd name="connsiteY5" fmla="*/ 163073 h 163073"/>
                    <a:gd name="connsiteX0" fmla="*/ 45244 w 200025"/>
                    <a:gd name="connsiteY0" fmla="*/ 138112 h 138112"/>
                    <a:gd name="connsiteX1" fmla="*/ 0 w 200025"/>
                    <a:gd name="connsiteY1" fmla="*/ 47625 h 138112"/>
                    <a:gd name="connsiteX2" fmla="*/ 104775 w 200025"/>
                    <a:gd name="connsiteY2" fmla="*/ 0 h 138112"/>
                    <a:gd name="connsiteX3" fmla="*/ 200025 w 200025"/>
                    <a:gd name="connsiteY3" fmla="*/ 47625 h 138112"/>
                    <a:gd name="connsiteX4" fmla="*/ 171450 w 200025"/>
                    <a:gd name="connsiteY4" fmla="*/ 133350 h 138112"/>
                    <a:gd name="connsiteX0" fmla="*/ 45244 w 200025"/>
                    <a:gd name="connsiteY0" fmla="*/ 138112 h 138112"/>
                    <a:gd name="connsiteX1" fmla="*/ 0 w 200025"/>
                    <a:gd name="connsiteY1" fmla="*/ 47625 h 138112"/>
                    <a:gd name="connsiteX2" fmla="*/ 104775 w 200025"/>
                    <a:gd name="connsiteY2" fmla="*/ 0 h 138112"/>
                    <a:gd name="connsiteX3" fmla="*/ 200025 w 200025"/>
                    <a:gd name="connsiteY3" fmla="*/ 47625 h 138112"/>
                    <a:gd name="connsiteX4" fmla="*/ 164306 w 200025"/>
                    <a:gd name="connsiteY4" fmla="*/ 135731 h 138112"/>
                    <a:gd name="connsiteX0" fmla="*/ 45244 w 200025"/>
                    <a:gd name="connsiteY0" fmla="*/ 150018 h 150018"/>
                    <a:gd name="connsiteX1" fmla="*/ 0 w 200025"/>
                    <a:gd name="connsiteY1" fmla="*/ 59531 h 150018"/>
                    <a:gd name="connsiteX2" fmla="*/ 107156 w 200025"/>
                    <a:gd name="connsiteY2" fmla="*/ 0 h 150018"/>
                    <a:gd name="connsiteX3" fmla="*/ 200025 w 200025"/>
                    <a:gd name="connsiteY3" fmla="*/ 59531 h 150018"/>
                    <a:gd name="connsiteX4" fmla="*/ 164306 w 200025"/>
                    <a:gd name="connsiteY4" fmla="*/ 147637 h 150018"/>
                    <a:gd name="connsiteX0" fmla="*/ 45244 w 216694"/>
                    <a:gd name="connsiteY0" fmla="*/ 150018 h 150018"/>
                    <a:gd name="connsiteX1" fmla="*/ 0 w 216694"/>
                    <a:gd name="connsiteY1" fmla="*/ 59531 h 150018"/>
                    <a:gd name="connsiteX2" fmla="*/ 107156 w 216694"/>
                    <a:gd name="connsiteY2" fmla="*/ 0 h 150018"/>
                    <a:gd name="connsiteX3" fmla="*/ 216694 w 216694"/>
                    <a:gd name="connsiteY3" fmla="*/ 80962 h 150018"/>
                    <a:gd name="connsiteX4" fmla="*/ 164306 w 216694"/>
                    <a:gd name="connsiteY4" fmla="*/ 147637 h 150018"/>
                    <a:gd name="connsiteX0" fmla="*/ 45244 w 226219"/>
                    <a:gd name="connsiteY0" fmla="*/ 150018 h 150018"/>
                    <a:gd name="connsiteX1" fmla="*/ 0 w 226219"/>
                    <a:gd name="connsiteY1" fmla="*/ 59531 h 150018"/>
                    <a:gd name="connsiteX2" fmla="*/ 107156 w 226219"/>
                    <a:gd name="connsiteY2" fmla="*/ 0 h 150018"/>
                    <a:gd name="connsiteX3" fmla="*/ 226219 w 226219"/>
                    <a:gd name="connsiteY3" fmla="*/ 83343 h 150018"/>
                    <a:gd name="connsiteX4" fmla="*/ 164306 w 226219"/>
                    <a:gd name="connsiteY4" fmla="*/ 147637 h 150018"/>
                    <a:gd name="connsiteX0" fmla="*/ 54769 w 235744"/>
                    <a:gd name="connsiteY0" fmla="*/ 150018 h 150018"/>
                    <a:gd name="connsiteX1" fmla="*/ 0 w 235744"/>
                    <a:gd name="connsiteY1" fmla="*/ 83343 h 150018"/>
                    <a:gd name="connsiteX2" fmla="*/ 116681 w 235744"/>
                    <a:gd name="connsiteY2" fmla="*/ 0 h 150018"/>
                    <a:gd name="connsiteX3" fmla="*/ 235744 w 235744"/>
                    <a:gd name="connsiteY3" fmla="*/ 83343 h 150018"/>
                    <a:gd name="connsiteX4" fmla="*/ 173831 w 235744"/>
                    <a:gd name="connsiteY4" fmla="*/ 147637 h 150018"/>
                    <a:gd name="connsiteX0" fmla="*/ 54769 w 235744"/>
                    <a:gd name="connsiteY0" fmla="*/ 150018 h 157162"/>
                    <a:gd name="connsiteX1" fmla="*/ 0 w 235744"/>
                    <a:gd name="connsiteY1" fmla="*/ 83343 h 157162"/>
                    <a:gd name="connsiteX2" fmla="*/ 116681 w 235744"/>
                    <a:gd name="connsiteY2" fmla="*/ 0 h 157162"/>
                    <a:gd name="connsiteX3" fmla="*/ 235744 w 235744"/>
                    <a:gd name="connsiteY3" fmla="*/ 83343 h 157162"/>
                    <a:gd name="connsiteX4" fmla="*/ 159544 w 235744"/>
                    <a:gd name="connsiteY4" fmla="*/ 157162 h 157162"/>
                    <a:gd name="connsiteX0" fmla="*/ 71438 w 235744"/>
                    <a:gd name="connsiteY0" fmla="*/ 157161 h 157162"/>
                    <a:gd name="connsiteX1" fmla="*/ 0 w 235744"/>
                    <a:gd name="connsiteY1" fmla="*/ 83343 h 157162"/>
                    <a:gd name="connsiteX2" fmla="*/ 116681 w 235744"/>
                    <a:gd name="connsiteY2" fmla="*/ 0 h 157162"/>
                    <a:gd name="connsiteX3" fmla="*/ 235744 w 235744"/>
                    <a:gd name="connsiteY3" fmla="*/ 83343 h 157162"/>
                    <a:gd name="connsiteX4" fmla="*/ 159544 w 235744"/>
                    <a:gd name="connsiteY4" fmla="*/ 157162 h 157162"/>
                    <a:gd name="connsiteX0" fmla="*/ 73820 w 235744"/>
                    <a:gd name="connsiteY0" fmla="*/ 157161 h 157162"/>
                    <a:gd name="connsiteX1" fmla="*/ 0 w 235744"/>
                    <a:gd name="connsiteY1" fmla="*/ 83343 h 157162"/>
                    <a:gd name="connsiteX2" fmla="*/ 116681 w 235744"/>
                    <a:gd name="connsiteY2" fmla="*/ 0 h 157162"/>
                    <a:gd name="connsiteX3" fmla="*/ 235744 w 235744"/>
                    <a:gd name="connsiteY3" fmla="*/ 83343 h 157162"/>
                    <a:gd name="connsiteX4" fmla="*/ 159544 w 235744"/>
                    <a:gd name="connsiteY4" fmla="*/ 157162 h 157162"/>
                    <a:gd name="connsiteX0" fmla="*/ 73820 w 195263"/>
                    <a:gd name="connsiteY0" fmla="*/ 157161 h 157162"/>
                    <a:gd name="connsiteX1" fmla="*/ 0 w 195263"/>
                    <a:gd name="connsiteY1" fmla="*/ 83343 h 157162"/>
                    <a:gd name="connsiteX2" fmla="*/ 116681 w 195263"/>
                    <a:gd name="connsiteY2" fmla="*/ 0 h 157162"/>
                    <a:gd name="connsiteX3" fmla="*/ 195263 w 195263"/>
                    <a:gd name="connsiteY3" fmla="*/ 78580 h 157162"/>
                    <a:gd name="connsiteX4" fmla="*/ 159544 w 195263"/>
                    <a:gd name="connsiteY4" fmla="*/ 157162 h 157162"/>
                    <a:gd name="connsiteX0" fmla="*/ 30958 w 152401"/>
                    <a:gd name="connsiteY0" fmla="*/ 157161 h 157162"/>
                    <a:gd name="connsiteX1" fmla="*/ 0 w 152401"/>
                    <a:gd name="connsiteY1" fmla="*/ 85724 h 157162"/>
                    <a:gd name="connsiteX2" fmla="*/ 73819 w 152401"/>
                    <a:gd name="connsiteY2" fmla="*/ 0 h 157162"/>
                    <a:gd name="connsiteX3" fmla="*/ 152401 w 152401"/>
                    <a:gd name="connsiteY3" fmla="*/ 78580 h 157162"/>
                    <a:gd name="connsiteX4" fmla="*/ 116682 w 152401"/>
                    <a:gd name="connsiteY4" fmla="*/ 157162 h 157162"/>
                    <a:gd name="connsiteX0" fmla="*/ 30958 w 152401"/>
                    <a:gd name="connsiteY0" fmla="*/ 154780 h 154781"/>
                    <a:gd name="connsiteX1" fmla="*/ 0 w 152401"/>
                    <a:gd name="connsiteY1" fmla="*/ 83343 h 154781"/>
                    <a:gd name="connsiteX2" fmla="*/ 76200 w 152401"/>
                    <a:gd name="connsiteY2" fmla="*/ 0 h 154781"/>
                    <a:gd name="connsiteX3" fmla="*/ 152401 w 152401"/>
                    <a:gd name="connsiteY3" fmla="*/ 76199 h 154781"/>
                    <a:gd name="connsiteX4" fmla="*/ 116682 w 152401"/>
                    <a:gd name="connsiteY4" fmla="*/ 154781 h 154781"/>
                    <a:gd name="connsiteX0" fmla="*/ 26195 w 147638"/>
                    <a:gd name="connsiteY0" fmla="*/ 154780 h 154781"/>
                    <a:gd name="connsiteX1" fmla="*/ 0 w 147638"/>
                    <a:gd name="connsiteY1" fmla="*/ 76199 h 154781"/>
                    <a:gd name="connsiteX2" fmla="*/ 71437 w 147638"/>
                    <a:gd name="connsiteY2" fmla="*/ 0 h 154781"/>
                    <a:gd name="connsiteX3" fmla="*/ 147638 w 147638"/>
                    <a:gd name="connsiteY3" fmla="*/ 76199 h 154781"/>
                    <a:gd name="connsiteX4" fmla="*/ 111919 w 147638"/>
                    <a:gd name="connsiteY4" fmla="*/ 154781 h 154781"/>
                    <a:gd name="connsiteX0" fmla="*/ 28576 w 150019"/>
                    <a:gd name="connsiteY0" fmla="*/ 154780 h 154781"/>
                    <a:gd name="connsiteX1" fmla="*/ 0 w 150019"/>
                    <a:gd name="connsiteY1" fmla="*/ 76199 h 154781"/>
                    <a:gd name="connsiteX2" fmla="*/ 73818 w 150019"/>
                    <a:gd name="connsiteY2" fmla="*/ 0 h 154781"/>
                    <a:gd name="connsiteX3" fmla="*/ 150019 w 150019"/>
                    <a:gd name="connsiteY3" fmla="*/ 76199 h 154781"/>
                    <a:gd name="connsiteX4" fmla="*/ 114300 w 150019"/>
                    <a:gd name="connsiteY4" fmla="*/ 154781 h 154781"/>
                    <a:gd name="connsiteX0" fmla="*/ 30957 w 152400"/>
                    <a:gd name="connsiteY0" fmla="*/ 154780 h 154781"/>
                    <a:gd name="connsiteX1" fmla="*/ 0 w 152400"/>
                    <a:gd name="connsiteY1" fmla="*/ 78580 h 154781"/>
                    <a:gd name="connsiteX2" fmla="*/ 76199 w 152400"/>
                    <a:gd name="connsiteY2" fmla="*/ 0 h 154781"/>
                    <a:gd name="connsiteX3" fmla="*/ 152400 w 152400"/>
                    <a:gd name="connsiteY3" fmla="*/ 76199 h 154781"/>
                    <a:gd name="connsiteX4" fmla="*/ 116681 w 152400"/>
                    <a:gd name="connsiteY4" fmla="*/ 154781 h 154781"/>
                    <a:gd name="connsiteX0" fmla="*/ 35719 w 157162"/>
                    <a:gd name="connsiteY0" fmla="*/ 154780 h 154781"/>
                    <a:gd name="connsiteX1" fmla="*/ 0 w 157162"/>
                    <a:gd name="connsiteY1" fmla="*/ 78580 h 154781"/>
                    <a:gd name="connsiteX2" fmla="*/ 80961 w 157162"/>
                    <a:gd name="connsiteY2" fmla="*/ 0 h 154781"/>
                    <a:gd name="connsiteX3" fmla="*/ 157162 w 157162"/>
                    <a:gd name="connsiteY3" fmla="*/ 76199 h 154781"/>
                    <a:gd name="connsiteX4" fmla="*/ 121443 w 157162"/>
                    <a:gd name="connsiteY4" fmla="*/ 154781 h 154781"/>
                    <a:gd name="connsiteX0" fmla="*/ 28576 w 150019"/>
                    <a:gd name="connsiteY0" fmla="*/ 154780 h 154781"/>
                    <a:gd name="connsiteX1" fmla="*/ 0 w 150019"/>
                    <a:gd name="connsiteY1" fmla="*/ 78580 h 154781"/>
                    <a:gd name="connsiteX2" fmla="*/ 73818 w 150019"/>
                    <a:gd name="connsiteY2" fmla="*/ 0 h 154781"/>
                    <a:gd name="connsiteX3" fmla="*/ 150019 w 150019"/>
                    <a:gd name="connsiteY3" fmla="*/ 76199 h 154781"/>
                    <a:gd name="connsiteX4" fmla="*/ 114300 w 150019"/>
                    <a:gd name="connsiteY4" fmla="*/ 154781 h 154781"/>
                    <a:gd name="connsiteX0" fmla="*/ 28576 w 150019"/>
                    <a:gd name="connsiteY0" fmla="*/ 154780 h 154781"/>
                    <a:gd name="connsiteX1" fmla="*/ 0 w 150019"/>
                    <a:gd name="connsiteY1" fmla="*/ 80962 h 154781"/>
                    <a:gd name="connsiteX2" fmla="*/ 73818 w 150019"/>
                    <a:gd name="connsiteY2" fmla="*/ 0 h 154781"/>
                    <a:gd name="connsiteX3" fmla="*/ 150019 w 150019"/>
                    <a:gd name="connsiteY3" fmla="*/ 76199 h 154781"/>
                    <a:gd name="connsiteX4" fmla="*/ 114300 w 150019"/>
                    <a:gd name="connsiteY4" fmla="*/ 154781 h 154781"/>
                    <a:gd name="connsiteX0" fmla="*/ 28576 w 150019"/>
                    <a:gd name="connsiteY0" fmla="*/ 154780 h 154781"/>
                    <a:gd name="connsiteX1" fmla="*/ 0 w 150019"/>
                    <a:gd name="connsiteY1" fmla="*/ 73818 h 154781"/>
                    <a:gd name="connsiteX2" fmla="*/ 73818 w 150019"/>
                    <a:gd name="connsiteY2" fmla="*/ 0 h 154781"/>
                    <a:gd name="connsiteX3" fmla="*/ 150019 w 150019"/>
                    <a:gd name="connsiteY3" fmla="*/ 76199 h 154781"/>
                    <a:gd name="connsiteX4" fmla="*/ 114300 w 150019"/>
                    <a:gd name="connsiteY4" fmla="*/ 154781 h 154781"/>
                    <a:gd name="connsiteX0" fmla="*/ 30958 w 152401"/>
                    <a:gd name="connsiteY0" fmla="*/ 154780 h 154781"/>
                    <a:gd name="connsiteX1" fmla="*/ 0 w 152401"/>
                    <a:gd name="connsiteY1" fmla="*/ 73818 h 154781"/>
                    <a:gd name="connsiteX2" fmla="*/ 76200 w 152401"/>
                    <a:gd name="connsiteY2" fmla="*/ 0 h 154781"/>
                    <a:gd name="connsiteX3" fmla="*/ 152401 w 152401"/>
                    <a:gd name="connsiteY3" fmla="*/ 76199 h 154781"/>
                    <a:gd name="connsiteX4" fmla="*/ 116682 w 152401"/>
                    <a:gd name="connsiteY4" fmla="*/ 154781 h 154781"/>
                    <a:gd name="connsiteX0" fmla="*/ 30958 w 152401"/>
                    <a:gd name="connsiteY0" fmla="*/ 154780 h 154781"/>
                    <a:gd name="connsiteX1" fmla="*/ 0 w 152401"/>
                    <a:gd name="connsiteY1" fmla="*/ 73818 h 154781"/>
                    <a:gd name="connsiteX2" fmla="*/ 76200 w 152401"/>
                    <a:gd name="connsiteY2" fmla="*/ 0 h 154781"/>
                    <a:gd name="connsiteX3" fmla="*/ 152401 w 152401"/>
                    <a:gd name="connsiteY3" fmla="*/ 76199 h 154781"/>
                    <a:gd name="connsiteX4" fmla="*/ 116682 w 152401"/>
                    <a:gd name="connsiteY4" fmla="*/ 154781 h 154781"/>
                    <a:gd name="connsiteX0" fmla="*/ 33339 w 154782"/>
                    <a:gd name="connsiteY0" fmla="*/ 154780 h 154781"/>
                    <a:gd name="connsiteX1" fmla="*/ 0 w 154782"/>
                    <a:gd name="connsiteY1" fmla="*/ 78580 h 154781"/>
                    <a:gd name="connsiteX2" fmla="*/ 78581 w 154782"/>
                    <a:gd name="connsiteY2" fmla="*/ 0 h 154781"/>
                    <a:gd name="connsiteX3" fmla="*/ 154782 w 154782"/>
                    <a:gd name="connsiteY3" fmla="*/ 76199 h 154781"/>
                    <a:gd name="connsiteX4" fmla="*/ 119063 w 154782"/>
                    <a:gd name="connsiteY4" fmla="*/ 154781 h 154781"/>
                    <a:gd name="connsiteX0" fmla="*/ 28576 w 150019"/>
                    <a:gd name="connsiteY0" fmla="*/ 154780 h 154781"/>
                    <a:gd name="connsiteX1" fmla="*/ 0 w 150019"/>
                    <a:gd name="connsiteY1" fmla="*/ 76199 h 154781"/>
                    <a:gd name="connsiteX2" fmla="*/ 73818 w 150019"/>
                    <a:gd name="connsiteY2" fmla="*/ 0 h 154781"/>
                    <a:gd name="connsiteX3" fmla="*/ 150019 w 150019"/>
                    <a:gd name="connsiteY3" fmla="*/ 76199 h 154781"/>
                    <a:gd name="connsiteX4" fmla="*/ 114300 w 150019"/>
                    <a:gd name="connsiteY4" fmla="*/ 154781 h 154781"/>
                    <a:gd name="connsiteX0" fmla="*/ 30958 w 152401"/>
                    <a:gd name="connsiteY0" fmla="*/ 154780 h 154781"/>
                    <a:gd name="connsiteX1" fmla="*/ 0 w 152401"/>
                    <a:gd name="connsiteY1" fmla="*/ 73818 h 154781"/>
                    <a:gd name="connsiteX2" fmla="*/ 76200 w 152401"/>
                    <a:gd name="connsiteY2" fmla="*/ 0 h 154781"/>
                    <a:gd name="connsiteX3" fmla="*/ 152401 w 152401"/>
                    <a:gd name="connsiteY3" fmla="*/ 76199 h 154781"/>
                    <a:gd name="connsiteX4" fmla="*/ 116682 w 152401"/>
                    <a:gd name="connsiteY4" fmla="*/ 154781 h 154781"/>
                    <a:gd name="connsiteX0" fmla="*/ 30958 w 152401"/>
                    <a:gd name="connsiteY0" fmla="*/ 154780 h 154781"/>
                    <a:gd name="connsiteX1" fmla="*/ 0 w 152401"/>
                    <a:gd name="connsiteY1" fmla="*/ 76199 h 154781"/>
                    <a:gd name="connsiteX2" fmla="*/ 76200 w 152401"/>
                    <a:gd name="connsiteY2" fmla="*/ 0 h 154781"/>
                    <a:gd name="connsiteX3" fmla="*/ 152401 w 152401"/>
                    <a:gd name="connsiteY3" fmla="*/ 76199 h 154781"/>
                    <a:gd name="connsiteX4" fmla="*/ 116682 w 152401"/>
                    <a:gd name="connsiteY4" fmla="*/ 154781 h 154781"/>
                    <a:gd name="connsiteX0" fmla="*/ 35721 w 152401"/>
                    <a:gd name="connsiteY0" fmla="*/ 150017 h 154781"/>
                    <a:gd name="connsiteX1" fmla="*/ 0 w 152401"/>
                    <a:gd name="connsiteY1" fmla="*/ 76199 h 154781"/>
                    <a:gd name="connsiteX2" fmla="*/ 76200 w 152401"/>
                    <a:gd name="connsiteY2" fmla="*/ 0 h 154781"/>
                    <a:gd name="connsiteX3" fmla="*/ 152401 w 152401"/>
                    <a:gd name="connsiteY3" fmla="*/ 76199 h 154781"/>
                    <a:gd name="connsiteX4" fmla="*/ 116682 w 152401"/>
                    <a:gd name="connsiteY4" fmla="*/ 154781 h 154781"/>
                    <a:gd name="connsiteX0" fmla="*/ 35721 w 152401"/>
                    <a:gd name="connsiteY0" fmla="*/ 150017 h 154781"/>
                    <a:gd name="connsiteX1" fmla="*/ 0 w 152401"/>
                    <a:gd name="connsiteY1" fmla="*/ 76199 h 154781"/>
                    <a:gd name="connsiteX2" fmla="*/ 76200 w 152401"/>
                    <a:gd name="connsiteY2" fmla="*/ 0 h 154781"/>
                    <a:gd name="connsiteX3" fmla="*/ 152401 w 152401"/>
                    <a:gd name="connsiteY3" fmla="*/ 76199 h 154781"/>
                    <a:gd name="connsiteX4" fmla="*/ 123826 w 152401"/>
                    <a:gd name="connsiteY4" fmla="*/ 154781 h 154781"/>
                    <a:gd name="connsiteX0" fmla="*/ 35721 w 152401"/>
                    <a:gd name="connsiteY0" fmla="*/ 150017 h 152400"/>
                    <a:gd name="connsiteX1" fmla="*/ 0 w 152401"/>
                    <a:gd name="connsiteY1" fmla="*/ 76199 h 152400"/>
                    <a:gd name="connsiteX2" fmla="*/ 76200 w 152401"/>
                    <a:gd name="connsiteY2" fmla="*/ 0 h 152400"/>
                    <a:gd name="connsiteX3" fmla="*/ 152401 w 152401"/>
                    <a:gd name="connsiteY3" fmla="*/ 76199 h 152400"/>
                    <a:gd name="connsiteX4" fmla="*/ 121445 w 152401"/>
                    <a:gd name="connsiteY4" fmla="*/ 152400 h 152400"/>
                    <a:gd name="connsiteX0" fmla="*/ 35721 w 152401"/>
                    <a:gd name="connsiteY0" fmla="*/ 150017 h 150017"/>
                    <a:gd name="connsiteX1" fmla="*/ 0 w 152401"/>
                    <a:gd name="connsiteY1" fmla="*/ 76199 h 150017"/>
                    <a:gd name="connsiteX2" fmla="*/ 76200 w 152401"/>
                    <a:gd name="connsiteY2" fmla="*/ 0 h 150017"/>
                    <a:gd name="connsiteX3" fmla="*/ 152401 w 152401"/>
                    <a:gd name="connsiteY3" fmla="*/ 76199 h 150017"/>
                    <a:gd name="connsiteX4" fmla="*/ 119064 w 152401"/>
                    <a:gd name="connsiteY4" fmla="*/ 147638 h 150017"/>
                    <a:gd name="connsiteX0" fmla="*/ 35721 w 152401"/>
                    <a:gd name="connsiteY0" fmla="*/ 150017 h 150020"/>
                    <a:gd name="connsiteX1" fmla="*/ 0 w 152401"/>
                    <a:gd name="connsiteY1" fmla="*/ 76199 h 150020"/>
                    <a:gd name="connsiteX2" fmla="*/ 76200 w 152401"/>
                    <a:gd name="connsiteY2" fmla="*/ 0 h 150020"/>
                    <a:gd name="connsiteX3" fmla="*/ 152401 w 152401"/>
                    <a:gd name="connsiteY3" fmla="*/ 76199 h 150020"/>
                    <a:gd name="connsiteX4" fmla="*/ 116682 w 152401"/>
                    <a:gd name="connsiteY4" fmla="*/ 150020 h 150020"/>
                    <a:gd name="connsiteX0" fmla="*/ 35721 w 152401"/>
                    <a:gd name="connsiteY0" fmla="*/ 150017 h 150020"/>
                    <a:gd name="connsiteX1" fmla="*/ 0 w 152401"/>
                    <a:gd name="connsiteY1" fmla="*/ 76199 h 150020"/>
                    <a:gd name="connsiteX2" fmla="*/ 76200 w 152401"/>
                    <a:gd name="connsiteY2" fmla="*/ 0 h 150020"/>
                    <a:gd name="connsiteX3" fmla="*/ 152401 w 152401"/>
                    <a:gd name="connsiteY3" fmla="*/ 76199 h 150020"/>
                    <a:gd name="connsiteX4" fmla="*/ 116682 w 152401"/>
                    <a:gd name="connsiteY4" fmla="*/ 150020 h 150020"/>
                    <a:gd name="connsiteX0" fmla="*/ 35721 w 152401"/>
                    <a:gd name="connsiteY0" fmla="*/ 150017 h 150020"/>
                    <a:gd name="connsiteX1" fmla="*/ 0 w 152401"/>
                    <a:gd name="connsiteY1" fmla="*/ 76199 h 150020"/>
                    <a:gd name="connsiteX2" fmla="*/ 76200 w 152401"/>
                    <a:gd name="connsiteY2" fmla="*/ 0 h 150020"/>
                    <a:gd name="connsiteX3" fmla="*/ 152401 w 152401"/>
                    <a:gd name="connsiteY3" fmla="*/ 76199 h 150020"/>
                    <a:gd name="connsiteX4" fmla="*/ 116682 w 152401"/>
                    <a:gd name="connsiteY4" fmla="*/ 150020 h 150020"/>
                    <a:gd name="connsiteX0" fmla="*/ 35721 w 152401"/>
                    <a:gd name="connsiteY0" fmla="*/ 150017 h 150020"/>
                    <a:gd name="connsiteX1" fmla="*/ 0 w 152401"/>
                    <a:gd name="connsiteY1" fmla="*/ 76199 h 150020"/>
                    <a:gd name="connsiteX2" fmla="*/ 76200 w 152401"/>
                    <a:gd name="connsiteY2" fmla="*/ 0 h 150020"/>
                    <a:gd name="connsiteX3" fmla="*/ 152401 w 152401"/>
                    <a:gd name="connsiteY3" fmla="*/ 76199 h 150020"/>
                    <a:gd name="connsiteX4" fmla="*/ 116682 w 152401"/>
                    <a:gd name="connsiteY4" fmla="*/ 150020 h 150020"/>
                    <a:gd name="connsiteX0" fmla="*/ 35721 w 152401"/>
                    <a:gd name="connsiteY0" fmla="*/ 150017 h 150020"/>
                    <a:gd name="connsiteX1" fmla="*/ 0 w 152401"/>
                    <a:gd name="connsiteY1" fmla="*/ 76199 h 150020"/>
                    <a:gd name="connsiteX2" fmla="*/ 76200 w 152401"/>
                    <a:gd name="connsiteY2" fmla="*/ 0 h 150020"/>
                    <a:gd name="connsiteX3" fmla="*/ 152401 w 152401"/>
                    <a:gd name="connsiteY3" fmla="*/ 76199 h 150020"/>
                    <a:gd name="connsiteX4" fmla="*/ 116682 w 152401"/>
                    <a:gd name="connsiteY4" fmla="*/ 150020 h 150020"/>
                    <a:gd name="connsiteX0" fmla="*/ 35721 w 153268"/>
                    <a:gd name="connsiteY0" fmla="*/ 150017 h 150020"/>
                    <a:gd name="connsiteX1" fmla="*/ 0 w 153268"/>
                    <a:gd name="connsiteY1" fmla="*/ 76199 h 150020"/>
                    <a:gd name="connsiteX2" fmla="*/ 76200 w 153268"/>
                    <a:gd name="connsiteY2" fmla="*/ 0 h 150020"/>
                    <a:gd name="connsiteX3" fmla="*/ 152401 w 153268"/>
                    <a:gd name="connsiteY3" fmla="*/ 76199 h 150020"/>
                    <a:gd name="connsiteX4" fmla="*/ 116682 w 153268"/>
                    <a:gd name="connsiteY4" fmla="*/ 150020 h 150020"/>
                    <a:gd name="connsiteX0" fmla="*/ 35721 w 153268"/>
                    <a:gd name="connsiteY0" fmla="*/ 150017 h 150020"/>
                    <a:gd name="connsiteX1" fmla="*/ 0 w 153268"/>
                    <a:gd name="connsiteY1" fmla="*/ 76199 h 150020"/>
                    <a:gd name="connsiteX2" fmla="*/ 76200 w 153268"/>
                    <a:gd name="connsiteY2" fmla="*/ 0 h 150020"/>
                    <a:gd name="connsiteX3" fmla="*/ 152401 w 153268"/>
                    <a:gd name="connsiteY3" fmla="*/ 76199 h 150020"/>
                    <a:gd name="connsiteX4" fmla="*/ 116682 w 153268"/>
                    <a:gd name="connsiteY4" fmla="*/ 150020 h 150020"/>
                    <a:gd name="connsiteX0" fmla="*/ 35721 w 153268"/>
                    <a:gd name="connsiteY0" fmla="*/ 150017 h 150020"/>
                    <a:gd name="connsiteX1" fmla="*/ 0 w 153268"/>
                    <a:gd name="connsiteY1" fmla="*/ 76199 h 150020"/>
                    <a:gd name="connsiteX2" fmla="*/ 76200 w 153268"/>
                    <a:gd name="connsiteY2" fmla="*/ 0 h 150020"/>
                    <a:gd name="connsiteX3" fmla="*/ 152401 w 153268"/>
                    <a:gd name="connsiteY3" fmla="*/ 76199 h 150020"/>
                    <a:gd name="connsiteX4" fmla="*/ 116682 w 153268"/>
                    <a:gd name="connsiteY4" fmla="*/ 150020 h 150020"/>
                    <a:gd name="connsiteX0" fmla="*/ 35721 w 153268"/>
                    <a:gd name="connsiteY0" fmla="*/ 150017 h 150020"/>
                    <a:gd name="connsiteX1" fmla="*/ 0 w 153268"/>
                    <a:gd name="connsiteY1" fmla="*/ 76199 h 150020"/>
                    <a:gd name="connsiteX2" fmla="*/ 76200 w 153268"/>
                    <a:gd name="connsiteY2" fmla="*/ 0 h 150020"/>
                    <a:gd name="connsiteX3" fmla="*/ 152401 w 153268"/>
                    <a:gd name="connsiteY3" fmla="*/ 76199 h 150020"/>
                    <a:gd name="connsiteX4" fmla="*/ 116682 w 153268"/>
                    <a:gd name="connsiteY4" fmla="*/ 150020 h 150020"/>
                    <a:gd name="connsiteX0" fmla="*/ 35721 w 153268"/>
                    <a:gd name="connsiteY0" fmla="*/ 150017 h 150020"/>
                    <a:gd name="connsiteX1" fmla="*/ 0 w 153268"/>
                    <a:gd name="connsiteY1" fmla="*/ 76199 h 150020"/>
                    <a:gd name="connsiteX2" fmla="*/ 76200 w 153268"/>
                    <a:gd name="connsiteY2" fmla="*/ 0 h 150020"/>
                    <a:gd name="connsiteX3" fmla="*/ 152401 w 153268"/>
                    <a:gd name="connsiteY3" fmla="*/ 76199 h 150020"/>
                    <a:gd name="connsiteX4" fmla="*/ 116682 w 153268"/>
                    <a:gd name="connsiteY4" fmla="*/ 150020 h 150020"/>
                    <a:gd name="connsiteX0" fmla="*/ 35721 w 153268"/>
                    <a:gd name="connsiteY0" fmla="*/ 150017 h 150020"/>
                    <a:gd name="connsiteX1" fmla="*/ 0 w 153268"/>
                    <a:gd name="connsiteY1" fmla="*/ 76199 h 150020"/>
                    <a:gd name="connsiteX2" fmla="*/ 76200 w 153268"/>
                    <a:gd name="connsiteY2" fmla="*/ 0 h 150020"/>
                    <a:gd name="connsiteX3" fmla="*/ 152401 w 153268"/>
                    <a:gd name="connsiteY3" fmla="*/ 76199 h 150020"/>
                    <a:gd name="connsiteX4" fmla="*/ 116682 w 153268"/>
                    <a:gd name="connsiteY4" fmla="*/ 150020 h 150020"/>
                    <a:gd name="connsiteX0" fmla="*/ 0 w 117547"/>
                    <a:gd name="connsiteY0" fmla="*/ 150017 h 150020"/>
                    <a:gd name="connsiteX1" fmla="*/ 40479 w 117547"/>
                    <a:gd name="connsiteY1" fmla="*/ 0 h 150020"/>
                    <a:gd name="connsiteX2" fmla="*/ 116680 w 117547"/>
                    <a:gd name="connsiteY2" fmla="*/ 76199 h 150020"/>
                    <a:gd name="connsiteX3" fmla="*/ 80961 w 117547"/>
                    <a:gd name="connsiteY3" fmla="*/ 150020 h 150020"/>
                    <a:gd name="connsiteX0" fmla="*/ 0 w 77068"/>
                    <a:gd name="connsiteY0" fmla="*/ 0 h 150020"/>
                    <a:gd name="connsiteX1" fmla="*/ 76201 w 77068"/>
                    <a:gd name="connsiteY1" fmla="*/ 76199 h 150020"/>
                    <a:gd name="connsiteX2" fmla="*/ 40482 w 77068"/>
                    <a:gd name="connsiteY2" fmla="*/ 150020 h 15002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77068" h="150020">
                      <a:moveTo>
                        <a:pt x="0" y="0"/>
                      </a:moveTo>
                      <a:cubicBezTo>
                        <a:pt x="77787" y="1588"/>
                        <a:pt x="79376" y="29368"/>
                        <a:pt x="76201" y="76199"/>
                      </a:cubicBezTo>
                      <a:cubicBezTo>
                        <a:pt x="71439" y="131762"/>
                        <a:pt x="52388" y="125413"/>
                        <a:pt x="40482" y="150020"/>
                      </a:cubicBezTo>
                    </a:path>
                  </a:pathLst>
                </a:custGeom>
                <a:noFill/>
                <a:ln w="25400">
                  <a:solidFill>
                    <a:srgbClr val="6969B6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CA" dirty="0"/>
                </a:p>
              </p:txBody>
            </p:sp>
            <p:sp>
              <p:nvSpPr>
                <p:cNvPr id="62" name="Freeform 61"/>
                <p:cNvSpPr/>
                <p:nvPr/>
              </p:nvSpPr>
              <p:spPr>
                <a:xfrm flipH="1">
                  <a:off x="534893" y="1981085"/>
                  <a:ext cx="77068" cy="150020"/>
                </a:xfrm>
                <a:custGeom>
                  <a:avLst/>
                  <a:gdLst>
                    <a:gd name="connsiteX0" fmla="*/ 0 w 295275"/>
                    <a:gd name="connsiteY0" fmla="*/ 152400 h 152400"/>
                    <a:gd name="connsiteX1" fmla="*/ 0 w 295275"/>
                    <a:gd name="connsiteY1" fmla="*/ 152400 h 152400"/>
                    <a:gd name="connsiteX2" fmla="*/ 66675 w 295275"/>
                    <a:gd name="connsiteY2" fmla="*/ 123825 h 152400"/>
                    <a:gd name="connsiteX3" fmla="*/ 38100 w 295275"/>
                    <a:gd name="connsiteY3" fmla="*/ 47625 h 152400"/>
                    <a:gd name="connsiteX4" fmla="*/ 142875 w 295275"/>
                    <a:gd name="connsiteY4" fmla="*/ 0 h 152400"/>
                    <a:gd name="connsiteX5" fmla="*/ 238125 w 295275"/>
                    <a:gd name="connsiteY5" fmla="*/ 47625 h 152400"/>
                    <a:gd name="connsiteX6" fmla="*/ 209550 w 295275"/>
                    <a:gd name="connsiteY6" fmla="*/ 133350 h 152400"/>
                    <a:gd name="connsiteX7" fmla="*/ 295275 w 295275"/>
                    <a:gd name="connsiteY7" fmla="*/ 152400 h 152400"/>
                    <a:gd name="connsiteX0" fmla="*/ 0 w 277485"/>
                    <a:gd name="connsiteY0" fmla="*/ 152400 h 163073"/>
                    <a:gd name="connsiteX1" fmla="*/ 0 w 277485"/>
                    <a:gd name="connsiteY1" fmla="*/ 152400 h 163073"/>
                    <a:gd name="connsiteX2" fmla="*/ 66675 w 277485"/>
                    <a:gd name="connsiteY2" fmla="*/ 123825 h 163073"/>
                    <a:gd name="connsiteX3" fmla="*/ 38100 w 277485"/>
                    <a:gd name="connsiteY3" fmla="*/ 47625 h 163073"/>
                    <a:gd name="connsiteX4" fmla="*/ 142875 w 277485"/>
                    <a:gd name="connsiteY4" fmla="*/ 0 h 163073"/>
                    <a:gd name="connsiteX5" fmla="*/ 238125 w 277485"/>
                    <a:gd name="connsiteY5" fmla="*/ 47625 h 163073"/>
                    <a:gd name="connsiteX6" fmla="*/ 209550 w 277485"/>
                    <a:gd name="connsiteY6" fmla="*/ 133350 h 163073"/>
                    <a:gd name="connsiteX7" fmla="*/ 277485 w 277485"/>
                    <a:gd name="connsiteY7" fmla="*/ 163073 h 163073"/>
                    <a:gd name="connsiteX0" fmla="*/ 0 w 277485"/>
                    <a:gd name="connsiteY0" fmla="*/ 152400 h 163073"/>
                    <a:gd name="connsiteX1" fmla="*/ 21348 w 277485"/>
                    <a:gd name="connsiteY1" fmla="*/ 141726 h 163073"/>
                    <a:gd name="connsiteX2" fmla="*/ 66675 w 277485"/>
                    <a:gd name="connsiteY2" fmla="*/ 123825 h 163073"/>
                    <a:gd name="connsiteX3" fmla="*/ 38100 w 277485"/>
                    <a:gd name="connsiteY3" fmla="*/ 47625 h 163073"/>
                    <a:gd name="connsiteX4" fmla="*/ 142875 w 277485"/>
                    <a:gd name="connsiteY4" fmla="*/ 0 h 163073"/>
                    <a:gd name="connsiteX5" fmla="*/ 238125 w 277485"/>
                    <a:gd name="connsiteY5" fmla="*/ 47625 h 163073"/>
                    <a:gd name="connsiteX6" fmla="*/ 209550 w 277485"/>
                    <a:gd name="connsiteY6" fmla="*/ 133350 h 163073"/>
                    <a:gd name="connsiteX7" fmla="*/ 277485 w 277485"/>
                    <a:gd name="connsiteY7" fmla="*/ 163073 h 163073"/>
                    <a:gd name="connsiteX0" fmla="*/ 35654 w 256212"/>
                    <a:gd name="connsiteY0" fmla="*/ 163073 h 163073"/>
                    <a:gd name="connsiteX1" fmla="*/ 75 w 256212"/>
                    <a:gd name="connsiteY1" fmla="*/ 141726 h 163073"/>
                    <a:gd name="connsiteX2" fmla="*/ 45402 w 256212"/>
                    <a:gd name="connsiteY2" fmla="*/ 123825 h 163073"/>
                    <a:gd name="connsiteX3" fmla="*/ 16827 w 256212"/>
                    <a:gd name="connsiteY3" fmla="*/ 47625 h 163073"/>
                    <a:gd name="connsiteX4" fmla="*/ 121602 w 256212"/>
                    <a:gd name="connsiteY4" fmla="*/ 0 h 163073"/>
                    <a:gd name="connsiteX5" fmla="*/ 216852 w 256212"/>
                    <a:gd name="connsiteY5" fmla="*/ 47625 h 163073"/>
                    <a:gd name="connsiteX6" fmla="*/ 188277 w 256212"/>
                    <a:gd name="connsiteY6" fmla="*/ 133350 h 163073"/>
                    <a:gd name="connsiteX7" fmla="*/ 256212 w 256212"/>
                    <a:gd name="connsiteY7" fmla="*/ 163073 h 163073"/>
                    <a:gd name="connsiteX0" fmla="*/ 0 w 256137"/>
                    <a:gd name="connsiteY0" fmla="*/ 141726 h 163073"/>
                    <a:gd name="connsiteX1" fmla="*/ 45327 w 256137"/>
                    <a:gd name="connsiteY1" fmla="*/ 123825 h 163073"/>
                    <a:gd name="connsiteX2" fmla="*/ 16752 w 256137"/>
                    <a:gd name="connsiteY2" fmla="*/ 47625 h 163073"/>
                    <a:gd name="connsiteX3" fmla="*/ 121527 w 256137"/>
                    <a:gd name="connsiteY3" fmla="*/ 0 h 163073"/>
                    <a:gd name="connsiteX4" fmla="*/ 216777 w 256137"/>
                    <a:gd name="connsiteY4" fmla="*/ 47625 h 163073"/>
                    <a:gd name="connsiteX5" fmla="*/ 188202 w 256137"/>
                    <a:gd name="connsiteY5" fmla="*/ 133350 h 163073"/>
                    <a:gd name="connsiteX6" fmla="*/ 256137 w 256137"/>
                    <a:gd name="connsiteY6" fmla="*/ 163073 h 163073"/>
                    <a:gd name="connsiteX0" fmla="*/ 8153 w 239385"/>
                    <a:gd name="connsiteY0" fmla="*/ 152400 h 163073"/>
                    <a:gd name="connsiteX1" fmla="*/ 28575 w 239385"/>
                    <a:gd name="connsiteY1" fmla="*/ 123825 h 163073"/>
                    <a:gd name="connsiteX2" fmla="*/ 0 w 239385"/>
                    <a:gd name="connsiteY2" fmla="*/ 47625 h 163073"/>
                    <a:gd name="connsiteX3" fmla="*/ 104775 w 239385"/>
                    <a:gd name="connsiteY3" fmla="*/ 0 h 163073"/>
                    <a:gd name="connsiteX4" fmla="*/ 200025 w 239385"/>
                    <a:gd name="connsiteY4" fmla="*/ 47625 h 163073"/>
                    <a:gd name="connsiteX5" fmla="*/ 171450 w 239385"/>
                    <a:gd name="connsiteY5" fmla="*/ 133350 h 163073"/>
                    <a:gd name="connsiteX6" fmla="*/ 239385 w 239385"/>
                    <a:gd name="connsiteY6" fmla="*/ 163073 h 163073"/>
                    <a:gd name="connsiteX0" fmla="*/ 8153 w 239385"/>
                    <a:gd name="connsiteY0" fmla="*/ 152400 h 163073"/>
                    <a:gd name="connsiteX1" fmla="*/ 35719 w 239385"/>
                    <a:gd name="connsiteY1" fmla="*/ 138112 h 163073"/>
                    <a:gd name="connsiteX2" fmla="*/ 0 w 239385"/>
                    <a:gd name="connsiteY2" fmla="*/ 47625 h 163073"/>
                    <a:gd name="connsiteX3" fmla="*/ 104775 w 239385"/>
                    <a:gd name="connsiteY3" fmla="*/ 0 h 163073"/>
                    <a:gd name="connsiteX4" fmla="*/ 200025 w 239385"/>
                    <a:gd name="connsiteY4" fmla="*/ 47625 h 163073"/>
                    <a:gd name="connsiteX5" fmla="*/ 171450 w 239385"/>
                    <a:gd name="connsiteY5" fmla="*/ 133350 h 163073"/>
                    <a:gd name="connsiteX6" fmla="*/ 239385 w 239385"/>
                    <a:gd name="connsiteY6" fmla="*/ 163073 h 163073"/>
                    <a:gd name="connsiteX0" fmla="*/ 35719 w 239385"/>
                    <a:gd name="connsiteY0" fmla="*/ 138112 h 163073"/>
                    <a:gd name="connsiteX1" fmla="*/ 0 w 239385"/>
                    <a:gd name="connsiteY1" fmla="*/ 47625 h 163073"/>
                    <a:gd name="connsiteX2" fmla="*/ 104775 w 239385"/>
                    <a:gd name="connsiteY2" fmla="*/ 0 h 163073"/>
                    <a:gd name="connsiteX3" fmla="*/ 200025 w 239385"/>
                    <a:gd name="connsiteY3" fmla="*/ 47625 h 163073"/>
                    <a:gd name="connsiteX4" fmla="*/ 171450 w 239385"/>
                    <a:gd name="connsiteY4" fmla="*/ 133350 h 163073"/>
                    <a:gd name="connsiteX5" fmla="*/ 239385 w 239385"/>
                    <a:gd name="connsiteY5" fmla="*/ 163073 h 163073"/>
                    <a:gd name="connsiteX0" fmla="*/ 45244 w 239385"/>
                    <a:gd name="connsiteY0" fmla="*/ 138112 h 163073"/>
                    <a:gd name="connsiteX1" fmla="*/ 0 w 239385"/>
                    <a:gd name="connsiteY1" fmla="*/ 47625 h 163073"/>
                    <a:gd name="connsiteX2" fmla="*/ 104775 w 239385"/>
                    <a:gd name="connsiteY2" fmla="*/ 0 h 163073"/>
                    <a:gd name="connsiteX3" fmla="*/ 200025 w 239385"/>
                    <a:gd name="connsiteY3" fmla="*/ 47625 h 163073"/>
                    <a:gd name="connsiteX4" fmla="*/ 171450 w 239385"/>
                    <a:gd name="connsiteY4" fmla="*/ 133350 h 163073"/>
                    <a:gd name="connsiteX5" fmla="*/ 239385 w 239385"/>
                    <a:gd name="connsiteY5" fmla="*/ 163073 h 163073"/>
                    <a:gd name="connsiteX0" fmla="*/ 45244 w 200025"/>
                    <a:gd name="connsiteY0" fmla="*/ 138112 h 138112"/>
                    <a:gd name="connsiteX1" fmla="*/ 0 w 200025"/>
                    <a:gd name="connsiteY1" fmla="*/ 47625 h 138112"/>
                    <a:gd name="connsiteX2" fmla="*/ 104775 w 200025"/>
                    <a:gd name="connsiteY2" fmla="*/ 0 h 138112"/>
                    <a:gd name="connsiteX3" fmla="*/ 200025 w 200025"/>
                    <a:gd name="connsiteY3" fmla="*/ 47625 h 138112"/>
                    <a:gd name="connsiteX4" fmla="*/ 171450 w 200025"/>
                    <a:gd name="connsiteY4" fmla="*/ 133350 h 138112"/>
                    <a:gd name="connsiteX0" fmla="*/ 45244 w 200025"/>
                    <a:gd name="connsiteY0" fmla="*/ 138112 h 138112"/>
                    <a:gd name="connsiteX1" fmla="*/ 0 w 200025"/>
                    <a:gd name="connsiteY1" fmla="*/ 47625 h 138112"/>
                    <a:gd name="connsiteX2" fmla="*/ 104775 w 200025"/>
                    <a:gd name="connsiteY2" fmla="*/ 0 h 138112"/>
                    <a:gd name="connsiteX3" fmla="*/ 200025 w 200025"/>
                    <a:gd name="connsiteY3" fmla="*/ 47625 h 138112"/>
                    <a:gd name="connsiteX4" fmla="*/ 164306 w 200025"/>
                    <a:gd name="connsiteY4" fmla="*/ 135731 h 138112"/>
                    <a:gd name="connsiteX0" fmla="*/ 45244 w 200025"/>
                    <a:gd name="connsiteY0" fmla="*/ 150018 h 150018"/>
                    <a:gd name="connsiteX1" fmla="*/ 0 w 200025"/>
                    <a:gd name="connsiteY1" fmla="*/ 59531 h 150018"/>
                    <a:gd name="connsiteX2" fmla="*/ 107156 w 200025"/>
                    <a:gd name="connsiteY2" fmla="*/ 0 h 150018"/>
                    <a:gd name="connsiteX3" fmla="*/ 200025 w 200025"/>
                    <a:gd name="connsiteY3" fmla="*/ 59531 h 150018"/>
                    <a:gd name="connsiteX4" fmla="*/ 164306 w 200025"/>
                    <a:gd name="connsiteY4" fmla="*/ 147637 h 150018"/>
                    <a:gd name="connsiteX0" fmla="*/ 45244 w 216694"/>
                    <a:gd name="connsiteY0" fmla="*/ 150018 h 150018"/>
                    <a:gd name="connsiteX1" fmla="*/ 0 w 216694"/>
                    <a:gd name="connsiteY1" fmla="*/ 59531 h 150018"/>
                    <a:gd name="connsiteX2" fmla="*/ 107156 w 216694"/>
                    <a:gd name="connsiteY2" fmla="*/ 0 h 150018"/>
                    <a:gd name="connsiteX3" fmla="*/ 216694 w 216694"/>
                    <a:gd name="connsiteY3" fmla="*/ 80962 h 150018"/>
                    <a:gd name="connsiteX4" fmla="*/ 164306 w 216694"/>
                    <a:gd name="connsiteY4" fmla="*/ 147637 h 150018"/>
                    <a:gd name="connsiteX0" fmla="*/ 45244 w 226219"/>
                    <a:gd name="connsiteY0" fmla="*/ 150018 h 150018"/>
                    <a:gd name="connsiteX1" fmla="*/ 0 w 226219"/>
                    <a:gd name="connsiteY1" fmla="*/ 59531 h 150018"/>
                    <a:gd name="connsiteX2" fmla="*/ 107156 w 226219"/>
                    <a:gd name="connsiteY2" fmla="*/ 0 h 150018"/>
                    <a:gd name="connsiteX3" fmla="*/ 226219 w 226219"/>
                    <a:gd name="connsiteY3" fmla="*/ 83343 h 150018"/>
                    <a:gd name="connsiteX4" fmla="*/ 164306 w 226219"/>
                    <a:gd name="connsiteY4" fmla="*/ 147637 h 150018"/>
                    <a:gd name="connsiteX0" fmla="*/ 54769 w 235744"/>
                    <a:gd name="connsiteY0" fmla="*/ 150018 h 150018"/>
                    <a:gd name="connsiteX1" fmla="*/ 0 w 235744"/>
                    <a:gd name="connsiteY1" fmla="*/ 83343 h 150018"/>
                    <a:gd name="connsiteX2" fmla="*/ 116681 w 235744"/>
                    <a:gd name="connsiteY2" fmla="*/ 0 h 150018"/>
                    <a:gd name="connsiteX3" fmla="*/ 235744 w 235744"/>
                    <a:gd name="connsiteY3" fmla="*/ 83343 h 150018"/>
                    <a:gd name="connsiteX4" fmla="*/ 173831 w 235744"/>
                    <a:gd name="connsiteY4" fmla="*/ 147637 h 150018"/>
                    <a:gd name="connsiteX0" fmla="*/ 54769 w 235744"/>
                    <a:gd name="connsiteY0" fmla="*/ 150018 h 157162"/>
                    <a:gd name="connsiteX1" fmla="*/ 0 w 235744"/>
                    <a:gd name="connsiteY1" fmla="*/ 83343 h 157162"/>
                    <a:gd name="connsiteX2" fmla="*/ 116681 w 235744"/>
                    <a:gd name="connsiteY2" fmla="*/ 0 h 157162"/>
                    <a:gd name="connsiteX3" fmla="*/ 235744 w 235744"/>
                    <a:gd name="connsiteY3" fmla="*/ 83343 h 157162"/>
                    <a:gd name="connsiteX4" fmla="*/ 159544 w 235744"/>
                    <a:gd name="connsiteY4" fmla="*/ 157162 h 157162"/>
                    <a:gd name="connsiteX0" fmla="*/ 71438 w 235744"/>
                    <a:gd name="connsiteY0" fmla="*/ 157161 h 157162"/>
                    <a:gd name="connsiteX1" fmla="*/ 0 w 235744"/>
                    <a:gd name="connsiteY1" fmla="*/ 83343 h 157162"/>
                    <a:gd name="connsiteX2" fmla="*/ 116681 w 235744"/>
                    <a:gd name="connsiteY2" fmla="*/ 0 h 157162"/>
                    <a:gd name="connsiteX3" fmla="*/ 235744 w 235744"/>
                    <a:gd name="connsiteY3" fmla="*/ 83343 h 157162"/>
                    <a:gd name="connsiteX4" fmla="*/ 159544 w 235744"/>
                    <a:gd name="connsiteY4" fmla="*/ 157162 h 157162"/>
                    <a:gd name="connsiteX0" fmla="*/ 73820 w 235744"/>
                    <a:gd name="connsiteY0" fmla="*/ 157161 h 157162"/>
                    <a:gd name="connsiteX1" fmla="*/ 0 w 235744"/>
                    <a:gd name="connsiteY1" fmla="*/ 83343 h 157162"/>
                    <a:gd name="connsiteX2" fmla="*/ 116681 w 235744"/>
                    <a:gd name="connsiteY2" fmla="*/ 0 h 157162"/>
                    <a:gd name="connsiteX3" fmla="*/ 235744 w 235744"/>
                    <a:gd name="connsiteY3" fmla="*/ 83343 h 157162"/>
                    <a:gd name="connsiteX4" fmla="*/ 159544 w 235744"/>
                    <a:gd name="connsiteY4" fmla="*/ 157162 h 157162"/>
                    <a:gd name="connsiteX0" fmla="*/ 73820 w 195263"/>
                    <a:gd name="connsiteY0" fmla="*/ 157161 h 157162"/>
                    <a:gd name="connsiteX1" fmla="*/ 0 w 195263"/>
                    <a:gd name="connsiteY1" fmla="*/ 83343 h 157162"/>
                    <a:gd name="connsiteX2" fmla="*/ 116681 w 195263"/>
                    <a:gd name="connsiteY2" fmla="*/ 0 h 157162"/>
                    <a:gd name="connsiteX3" fmla="*/ 195263 w 195263"/>
                    <a:gd name="connsiteY3" fmla="*/ 78580 h 157162"/>
                    <a:gd name="connsiteX4" fmla="*/ 159544 w 195263"/>
                    <a:gd name="connsiteY4" fmla="*/ 157162 h 157162"/>
                    <a:gd name="connsiteX0" fmla="*/ 30958 w 152401"/>
                    <a:gd name="connsiteY0" fmla="*/ 157161 h 157162"/>
                    <a:gd name="connsiteX1" fmla="*/ 0 w 152401"/>
                    <a:gd name="connsiteY1" fmla="*/ 85724 h 157162"/>
                    <a:gd name="connsiteX2" fmla="*/ 73819 w 152401"/>
                    <a:gd name="connsiteY2" fmla="*/ 0 h 157162"/>
                    <a:gd name="connsiteX3" fmla="*/ 152401 w 152401"/>
                    <a:gd name="connsiteY3" fmla="*/ 78580 h 157162"/>
                    <a:gd name="connsiteX4" fmla="*/ 116682 w 152401"/>
                    <a:gd name="connsiteY4" fmla="*/ 157162 h 157162"/>
                    <a:gd name="connsiteX0" fmla="*/ 30958 w 152401"/>
                    <a:gd name="connsiteY0" fmla="*/ 154780 h 154781"/>
                    <a:gd name="connsiteX1" fmla="*/ 0 w 152401"/>
                    <a:gd name="connsiteY1" fmla="*/ 83343 h 154781"/>
                    <a:gd name="connsiteX2" fmla="*/ 76200 w 152401"/>
                    <a:gd name="connsiteY2" fmla="*/ 0 h 154781"/>
                    <a:gd name="connsiteX3" fmla="*/ 152401 w 152401"/>
                    <a:gd name="connsiteY3" fmla="*/ 76199 h 154781"/>
                    <a:gd name="connsiteX4" fmla="*/ 116682 w 152401"/>
                    <a:gd name="connsiteY4" fmla="*/ 154781 h 154781"/>
                    <a:gd name="connsiteX0" fmla="*/ 26195 w 147638"/>
                    <a:gd name="connsiteY0" fmla="*/ 154780 h 154781"/>
                    <a:gd name="connsiteX1" fmla="*/ 0 w 147638"/>
                    <a:gd name="connsiteY1" fmla="*/ 76199 h 154781"/>
                    <a:gd name="connsiteX2" fmla="*/ 71437 w 147638"/>
                    <a:gd name="connsiteY2" fmla="*/ 0 h 154781"/>
                    <a:gd name="connsiteX3" fmla="*/ 147638 w 147638"/>
                    <a:gd name="connsiteY3" fmla="*/ 76199 h 154781"/>
                    <a:gd name="connsiteX4" fmla="*/ 111919 w 147638"/>
                    <a:gd name="connsiteY4" fmla="*/ 154781 h 154781"/>
                    <a:gd name="connsiteX0" fmla="*/ 28576 w 150019"/>
                    <a:gd name="connsiteY0" fmla="*/ 154780 h 154781"/>
                    <a:gd name="connsiteX1" fmla="*/ 0 w 150019"/>
                    <a:gd name="connsiteY1" fmla="*/ 76199 h 154781"/>
                    <a:gd name="connsiteX2" fmla="*/ 73818 w 150019"/>
                    <a:gd name="connsiteY2" fmla="*/ 0 h 154781"/>
                    <a:gd name="connsiteX3" fmla="*/ 150019 w 150019"/>
                    <a:gd name="connsiteY3" fmla="*/ 76199 h 154781"/>
                    <a:gd name="connsiteX4" fmla="*/ 114300 w 150019"/>
                    <a:gd name="connsiteY4" fmla="*/ 154781 h 154781"/>
                    <a:gd name="connsiteX0" fmla="*/ 30957 w 152400"/>
                    <a:gd name="connsiteY0" fmla="*/ 154780 h 154781"/>
                    <a:gd name="connsiteX1" fmla="*/ 0 w 152400"/>
                    <a:gd name="connsiteY1" fmla="*/ 78580 h 154781"/>
                    <a:gd name="connsiteX2" fmla="*/ 76199 w 152400"/>
                    <a:gd name="connsiteY2" fmla="*/ 0 h 154781"/>
                    <a:gd name="connsiteX3" fmla="*/ 152400 w 152400"/>
                    <a:gd name="connsiteY3" fmla="*/ 76199 h 154781"/>
                    <a:gd name="connsiteX4" fmla="*/ 116681 w 152400"/>
                    <a:gd name="connsiteY4" fmla="*/ 154781 h 154781"/>
                    <a:gd name="connsiteX0" fmla="*/ 35719 w 157162"/>
                    <a:gd name="connsiteY0" fmla="*/ 154780 h 154781"/>
                    <a:gd name="connsiteX1" fmla="*/ 0 w 157162"/>
                    <a:gd name="connsiteY1" fmla="*/ 78580 h 154781"/>
                    <a:gd name="connsiteX2" fmla="*/ 80961 w 157162"/>
                    <a:gd name="connsiteY2" fmla="*/ 0 h 154781"/>
                    <a:gd name="connsiteX3" fmla="*/ 157162 w 157162"/>
                    <a:gd name="connsiteY3" fmla="*/ 76199 h 154781"/>
                    <a:gd name="connsiteX4" fmla="*/ 121443 w 157162"/>
                    <a:gd name="connsiteY4" fmla="*/ 154781 h 154781"/>
                    <a:gd name="connsiteX0" fmla="*/ 28576 w 150019"/>
                    <a:gd name="connsiteY0" fmla="*/ 154780 h 154781"/>
                    <a:gd name="connsiteX1" fmla="*/ 0 w 150019"/>
                    <a:gd name="connsiteY1" fmla="*/ 78580 h 154781"/>
                    <a:gd name="connsiteX2" fmla="*/ 73818 w 150019"/>
                    <a:gd name="connsiteY2" fmla="*/ 0 h 154781"/>
                    <a:gd name="connsiteX3" fmla="*/ 150019 w 150019"/>
                    <a:gd name="connsiteY3" fmla="*/ 76199 h 154781"/>
                    <a:gd name="connsiteX4" fmla="*/ 114300 w 150019"/>
                    <a:gd name="connsiteY4" fmla="*/ 154781 h 154781"/>
                    <a:gd name="connsiteX0" fmla="*/ 28576 w 150019"/>
                    <a:gd name="connsiteY0" fmla="*/ 154780 h 154781"/>
                    <a:gd name="connsiteX1" fmla="*/ 0 w 150019"/>
                    <a:gd name="connsiteY1" fmla="*/ 80962 h 154781"/>
                    <a:gd name="connsiteX2" fmla="*/ 73818 w 150019"/>
                    <a:gd name="connsiteY2" fmla="*/ 0 h 154781"/>
                    <a:gd name="connsiteX3" fmla="*/ 150019 w 150019"/>
                    <a:gd name="connsiteY3" fmla="*/ 76199 h 154781"/>
                    <a:gd name="connsiteX4" fmla="*/ 114300 w 150019"/>
                    <a:gd name="connsiteY4" fmla="*/ 154781 h 154781"/>
                    <a:gd name="connsiteX0" fmla="*/ 28576 w 150019"/>
                    <a:gd name="connsiteY0" fmla="*/ 154780 h 154781"/>
                    <a:gd name="connsiteX1" fmla="*/ 0 w 150019"/>
                    <a:gd name="connsiteY1" fmla="*/ 73818 h 154781"/>
                    <a:gd name="connsiteX2" fmla="*/ 73818 w 150019"/>
                    <a:gd name="connsiteY2" fmla="*/ 0 h 154781"/>
                    <a:gd name="connsiteX3" fmla="*/ 150019 w 150019"/>
                    <a:gd name="connsiteY3" fmla="*/ 76199 h 154781"/>
                    <a:gd name="connsiteX4" fmla="*/ 114300 w 150019"/>
                    <a:gd name="connsiteY4" fmla="*/ 154781 h 154781"/>
                    <a:gd name="connsiteX0" fmla="*/ 30958 w 152401"/>
                    <a:gd name="connsiteY0" fmla="*/ 154780 h 154781"/>
                    <a:gd name="connsiteX1" fmla="*/ 0 w 152401"/>
                    <a:gd name="connsiteY1" fmla="*/ 73818 h 154781"/>
                    <a:gd name="connsiteX2" fmla="*/ 76200 w 152401"/>
                    <a:gd name="connsiteY2" fmla="*/ 0 h 154781"/>
                    <a:gd name="connsiteX3" fmla="*/ 152401 w 152401"/>
                    <a:gd name="connsiteY3" fmla="*/ 76199 h 154781"/>
                    <a:gd name="connsiteX4" fmla="*/ 116682 w 152401"/>
                    <a:gd name="connsiteY4" fmla="*/ 154781 h 154781"/>
                    <a:gd name="connsiteX0" fmla="*/ 30958 w 152401"/>
                    <a:gd name="connsiteY0" fmla="*/ 154780 h 154781"/>
                    <a:gd name="connsiteX1" fmla="*/ 0 w 152401"/>
                    <a:gd name="connsiteY1" fmla="*/ 73818 h 154781"/>
                    <a:gd name="connsiteX2" fmla="*/ 76200 w 152401"/>
                    <a:gd name="connsiteY2" fmla="*/ 0 h 154781"/>
                    <a:gd name="connsiteX3" fmla="*/ 152401 w 152401"/>
                    <a:gd name="connsiteY3" fmla="*/ 76199 h 154781"/>
                    <a:gd name="connsiteX4" fmla="*/ 116682 w 152401"/>
                    <a:gd name="connsiteY4" fmla="*/ 154781 h 154781"/>
                    <a:gd name="connsiteX0" fmla="*/ 33339 w 154782"/>
                    <a:gd name="connsiteY0" fmla="*/ 154780 h 154781"/>
                    <a:gd name="connsiteX1" fmla="*/ 0 w 154782"/>
                    <a:gd name="connsiteY1" fmla="*/ 78580 h 154781"/>
                    <a:gd name="connsiteX2" fmla="*/ 78581 w 154782"/>
                    <a:gd name="connsiteY2" fmla="*/ 0 h 154781"/>
                    <a:gd name="connsiteX3" fmla="*/ 154782 w 154782"/>
                    <a:gd name="connsiteY3" fmla="*/ 76199 h 154781"/>
                    <a:gd name="connsiteX4" fmla="*/ 119063 w 154782"/>
                    <a:gd name="connsiteY4" fmla="*/ 154781 h 154781"/>
                    <a:gd name="connsiteX0" fmla="*/ 28576 w 150019"/>
                    <a:gd name="connsiteY0" fmla="*/ 154780 h 154781"/>
                    <a:gd name="connsiteX1" fmla="*/ 0 w 150019"/>
                    <a:gd name="connsiteY1" fmla="*/ 76199 h 154781"/>
                    <a:gd name="connsiteX2" fmla="*/ 73818 w 150019"/>
                    <a:gd name="connsiteY2" fmla="*/ 0 h 154781"/>
                    <a:gd name="connsiteX3" fmla="*/ 150019 w 150019"/>
                    <a:gd name="connsiteY3" fmla="*/ 76199 h 154781"/>
                    <a:gd name="connsiteX4" fmla="*/ 114300 w 150019"/>
                    <a:gd name="connsiteY4" fmla="*/ 154781 h 154781"/>
                    <a:gd name="connsiteX0" fmla="*/ 30958 w 152401"/>
                    <a:gd name="connsiteY0" fmla="*/ 154780 h 154781"/>
                    <a:gd name="connsiteX1" fmla="*/ 0 w 152401"/>
                    <a:gd name="connsiteY1" fmla="*/ 73818 h 154781"/>
                    <a:gd name="connsiteX2" fmla="*/ 76200 w 152401"/>
                    <a:gd name="connsiteY2" fmla="*/ 0 h 154781"/>
                    <a:gd name="connsiteX3" fmla="*/ 152401 w 152401"/>
                    <a:gd name="connsiteY3" fmla="*/ 76199 h 154781"/>
                    <a:gd name="connsiteX4" fmla="*/ 116682 w 152401"/>
                    <a:gd name="connsiteY4" fmla="*/ 154781 h 154781"/>
                    <a:gd name="connsiteX0" fmla="*/ 30958 w 152401"/>
                    <a:gd name="connsiteY0" fmla="*/ 154780 h 154781"/>
                    <a:gd name="connsiteX1" fmla="*/ 0 w 152401"/>
                    <a:gd name="connsiteY1" fmla="*/ 76199 h 154781"/>
                    <a:gd name="connsiteX2" fmla="*/ 76200 w 152401"/>
                    <a:gd name="connsiteY2" fmla="*/ 0 h 154781"/>
                    <a:gd name="connsiteX3" fmla="*/ 152401 w 152401"/>
                    <a:gd name="connsiteY3" fmla="*/ 76199 h 154781"/>
                    <a:gd name="connsiteX4" fmla="*/ 116682 w 152401"/>
                    <a:gd name="connsiteY4" fmla="*/ 154781 h 154781"/>
                    <a:gd name="connsiteX0" fmla="*/ 35721 w 152401"/>
                    <a:gd name="connsiteY0" fmla="*/ 150017 h 154781"/>
                    <a:gd name="connsiteX1" fmla="*/ 0 w 152401"/>
                    <a:gd name="connsiteY1" fmla="*/ 76199 h 154781"/>
                    <a:gd name="connsiteX2" fmla="*/ 76200 w 152401"/>
                    <a:gd name="connsiteY2" fmla="*/ 0 h 154781"/>
                    <a:gd name="connsiteX3" fmla="*/ 152401 w 152401"/>
                    <a:gd name="connsiteY3" fmla="*/ 76199 h 154781"/>
                    <a:gd name="connsiteX4" fmla="*/ 116682 w 152401"/>
                    <a:gd name="connsiteY4" fmla="*/ 154781 h 154781"/>
                    <a:gd name="connsiteX0" fmla="*/ 35721 w 152401"/>
                    <a:gd name="connsiteY0" fmla="*/ 150017 h 154781"/>
                    <a:gd name="connsiteX1" fmla="*/ 0 w 152401"/>
                    <a:gd name="connsiteY1" fmla="*/ 76199 h 154781"/>
                    <a:gd name="connsiteX2" fmla="*/ 76200 w 152401"/>
                    <a:gd name="connsiteY2" fmla="*/ 0 h 154781"/>
                    <a:gd name="connsiteX3" fmla="*/ 152401 w 152401"/>
                    <a:gd name="connsiteY3" fmla="*/ 76199 h 154781"/>
                    <a:gd name="connsiteX4" fmla="*/ 123826 w 152401"/>
                    <a:gd name="connsiteY4" fmla="*/ 154781 h 154781"/>
                    <a:gd name="connsiteX0" fmla="*/ 35721 w 152401"/>
                    <a:gd name="connsiteY0" fmla="*/ 150017 h 152400"/>
                    <a:gd name="connsiteX1" fmla="*/ 0 w 152401"/>
                    <a:gd name="connsiteY1" fmla="*/ 76199 h 152400"/>
                    <a:gd name="connsiteX2" fmla="*/ 76200 w 152401"/>
                    <a:gd name="connsiteY2" fmla="*/ 0 h 152400"/>
                    <a:gd name="connsiteX3" fmla="*/ 152401 w 152401"/>
                    <a:gd name="connsiteY3" fmla="*/ 76199 h 152400"/>
                    <a:gd name="connsiteX4" fmla="*/ 121445 w 152401"/>
                    <a:gd name="connsiteY4" fmla="*/ 152400 h 152400"/>
                    <a:gd name="connsiteX0" fmla="*/ 35721 w 152401"/>
                    <a:gd name="connsiteY0" fmla="*/ 150017 h 150017"/>
                    <a:gd name="connsiteX1" fmla="*/ 0 w 152401"/>
                    <a:gd name="connsiteY1" fmla="*/ 76199 h 150017"/>
                    <a:gd name="connsiteX2" fmla="*/ 76200 w 152401"/>
                    <a:gd name="connsiteY2" fmla="*/ 0 h 150017"/>
                    <a:gd name="connsiteX3" fmla="*/ 152401 w 152401"/>
                    <a:gd name="connsiteY3" fmla="*/ 76199 h 150017"/>
                    <a:gd name="connsiteX4" fmla="*/ 119064 w 152401"/>
                    <a:gd name="connsiteY4" fmla="*/ 147638 h 150017"/>
                    <a:gd name="connsiteX0" fmla="*/ 35721 w 152401"/>
                    <a:gd name="connsiteY0" fmla="*/ 150017 h 150020"/>
                    <a:gd name="connsiteX1" fmla="*/ 0 w 152401"/>
                    <a:gd name="connsiteY1" fmla="*/ 76199 h 150020"/>
                    <a:gd name="connsiteX2" fmla="*/ 76200 w 152401"/>
                    <a:gd name="connsiteY2" fmla="*/ 0 h 150020"/>
                    <a:gd name="connsiteX3" fmla="*/ 152401 w 152401"/>
                    <a:gd name="connsiteY3" fmla="*/ 76199 h 150020"/>
                    <a:gd name="connsiteX4" fmla="*/ 116682 w 152401"/>
                    <a:gd name="connsiteY4" fmla="*/ 150020 h 150020"/>
                    <a:gd name="connsiteX0" fmla="*/ 35721 w 152401"/>
                    <a:gd name="connsiteY0" fmla="*/ 150017 h 150020"/>
                    <a:gd name="connsiteX1" fmla="*/ 0 w 152401"/>
                    <a:gd name="connsiteY1" fmla="*/ 76199 h 150020"/>
                    <a:gd name="connsiteX2" fmla="*/ 76200 w 152401"/>
                    <a:gd name="connsiteY2" fmla="*/ 0 h 150020"/>
                    <a:gd name="connsiteX3" fmla="*/ 152401 w 152401"/>
                    <a:gd name="connsiteY3" fmla="*/ 76199 h 150020"/>
                    <a:gd name="connsiteX4" fmla="*/ 116682 w 152401"/>
                    <a:gd name="connsiteY4" fmla="*/ 150020 h 150020"/>
                    <a:gd name="connsiteX0" fmla="*/ 35721 w 152401"/>
                    <a:gd name="connsiteY0" fmla="*/ 150017 h 150020"/>
                    <a:gd name="connsiteX1" fmla="*/ 0 w 152401"/>
                    <a:gd name="connsiteY1" fmla="*/ 76199 h 150020"/>
                    <a:gd name="connsiteX2" fmla="*/ 76200 w 152401"/>
                    <a:gd name="connsiteY2" fmla="*/ 0 h 150020"/>
                    <a:gd name="connsiteX3" fmla="*/ 152401 w 152401"/>
                    <a:gd name="connsiteY3" fmla="*/ 76199 h 150020"/>
                    <a:gd name="connsiteX4" fmla="*/ 116682 w 152401"/>
                    <a:gd name="connsiteY4" fmla="*/ 150020 h 150020"/>
                    <a:gd name="connsiteX0" fmla="*/ 35721 w 152401"/>
                    <a:gd name="connsiteY0" fmla="*/ 150017 h 150020"/>
                    <a:gd name="connsiteX1" fmla="*/ 0 w 152401"/>
                    <a:gd name="connsiteY1" fmla="*/ 76199 h 150020"/>
                    <a:gd name="connsiteX2" fmla="*/ 76200 w 152401"/>
                    <a:gd name="connsiteY2" fmla="*/ 0 h 150020"/>
                    <a:gd name="connsiteX3" fmla="*/ 152401 w 152401"/>
                    <a:gd name="connsiteY3" fmla="*/ 76199 h 150020"/>
                    <a:gd name="connsiteX4" fmla="*/ 116682 w 152401"/>
                    <a:gd name="connsiteY4" fmla="*/ 150020 h 150020"/>
                    <a:gd name="connsiteX0" fmla="*/ 35721 w 152401"/>
                    <a:gd name="connsiteY0" fmla="*/ 150017 h 150020"/>
                    <a:gd name="connsiteX1" fmla="*/ 0 w 152401"/>
                    <a:gd name="connsiteY1" fmla="*/ 76199 h 150020"/>
                    <a:gd name="connsiteX2" fmla="*/ 76200 w 152401"/>
                    <a:gd name="connsiteY2" fmla="*/ 0 h 150020"/>
                    <a:gd name="connsiteX3" fmla="*/ 152401 w 152401"/>
                    <a:gd name="connsiteY3" fmla="*/ 76199 h 150020"/>
                    <a:gd name="connsiteX4" fmla="*/ 116682 w 152401"/>
                    <a:gd name="connsiteY4" fmla="*/ 150020 h 150020"/>
                    <a:gd name="connsiteX0" fmla="*/ 35721 w 153268"/>
                    <a:gd name="connsiteY0" fmla="*/ 150017 h 150020"/>
                    <a:gd name="connsiteX1" fmla="*/ 0 w 153268"/>
                    <a:gd name="connsiteY1" fmla="*/ 76199 h 150020"/>
                    <a:gd name="connsiteX2" fmla="*/ 76200 w 153268"/>
                    <a:gd name="connsiteY2" fmla="*/ 0 h 150020"/>
                    <a:gd name="connsiteX3" fmla="*/ 152401 w 153268"/>
                    <a:gd name="connsiteY3" fmla="*/ 76199 h 150020"/>
                    <a:gd name="connsiteX4" fmla="*/ 116682 w 153268"/>
                    <a:gd name="connsiteY4" fmla="*/ 150020 h 150020"/>
                    <a:gd name="connsiteX0" fmla="*/ 35721 w 153268"/>
                    <a:gd name="connsiteY0" fmla="*/ 150017 h 150020"/>
                    <a:gd name="connsiteX1" fmla="*/ 0 w 153268"/>
                    <a:gd name="connsiteY1" fmla="*/ 76199 h 150020"/>
                    <a:gd name="connsiteX2" fmla="*/ 76200 w 153268"/>
                    <a:gd name="connsiteY2" fmla="*/ 0 h 150020"/>
                    <a:gd name="connsiteX3" fmla="*/ 152401 w 153268"/>
                    <a:gd name="connsiteY3" fmla="*/ 76199 h 150020"/>
                    <a:gd name="connsiteX4" fmla="*/ 116682 w 153268"/>
                    <a:gd name="connsiteY4" fmla="*/ 150020 h 150020"/>
                    <a:gd name="connsiteX0" fmla="*/ 35721 w 153268"/>
                    <a:gd name="connsiteY0" fmla="*/ 150017 h 150020"/>
                    <a:gd name="connsiteX1" fmla="*/ 0 w 153268"/>
                    <a:gd name="connsiteY1" fmla="*/ 76199 h 150020"/>
                    <a:gd name="connsiteX2" fmla="*/ 76200 w 153268"/>
                    <a:gd name="connsiteY2" fmla="*/ 0 h 150020"/>
                    <a:gd name="connsiteX3" fmla="*/ 152401 w 153268"/>
                    <a:gd name="connsiteY3" fmla="*/ 76199 h 150020"/>
                    <a:gd name="connsiteX4" fmla="*/ 116682 w 153268"/>
                    <a:gd name="connsiteY4" fmla="*/ 150020 h 150020"/>
                    <a:gd name="connsiteX0" fmla="*/ 35721 w 153268"/>
                    <a:gd name="connsiteY0" fmla="*/ 150017 h 150020"/>
                    <a:gd name="connsiteX1" fmla="*/ 0 w 153268"/>
                    <a:gd name="connsiteY1" fmla="*/ 76199 h 150020"/>
                    <a:gd name="connsiteX2" fmla="*/ 76200 w 153268"/>
                    <a:gd name="connsiteY2" fmla="*/ 0 h 150020"/>
                    <a:gd name="connsiteX3" fmla="*/ 152401 w 153268"/>
                    <a:gd name="connsiteY3" fmla="*/ 76199 h 150020"/>
                    <a:gd name="connsiteX4" fmla="*/ 116682 w 153268"/>
                    <a:gd name="connsiteY4" fmla="*/ 150020 h 150020"/>
                    <a:gd name="connsiteX0" fmla="*/ 35721 w 153268"/>
                    <a:gd name="connsiteY0" fmla="*/ 150017 h 150020"/>
                    <a:gd name="connsiteX1" fmla="*/ 0 w 153268"/>
                    <a:gd name="connsiteY1" fmla="*/ 76199 h 150020"/>
                    <a:gd name="connsiteX2" fmla="*/ 76200 w 153268"/>
                    <a:gd name="connsiteY2" fmla="*/ 0 h 150020"/>
                    <a:gd name="connsiteX3" fmla="*/ 152401 w 153268"/>
                    <a:gd name="connsiteY3" fmla="*/ 76199 h 150020"/>
                    <a:gd name="connsiteX4" fmla="*/ 116682 w 153268"/>
                    <a:gd name="connsiteY4" fmla="*/ 150020 h 150020"/>
                    <a:gd name="connsiteX0" fmla="*/ 35721 w 153268"/>
                    <a:gd name="connsiteY0" fmla="*/ 150017 h 150020"/>
                    <a:gd name="connsiteX1" fmla="*/ 0 w 153268"/>
                    <a:gd name="connsiteY1" fmla="*/ 76199 h 150020"/>
                    <a:gd name="connsiteX2" fmla="*/ 76200 w 153268"/>
                    <a:gd name="connsiteY2" fmla="*/ 0 h 150020"/>
                    <a:gd name="connsiteX3" fmla="*/ 152401 w 153268"/>
                    <a:gd name="connsiteY3" fmla="*/ 76199 h 150020"/>
                    <a:gd name="connsiteX4" fmla="*/ 116682 w 153268"/>
                    <a:gd name="connsiteY4" fmla="*/ 150020 h 150020"/>
                    <a:gd name="connsiteX0" fmla="*/ 0 w 117547"/>
                    <a:gd name="connsiteY0" fmla="*/ 150017 h 150020"/>
                    <a:gd name="connsiteX1" fmla="*/ 40479 w 117547"/>
                    <a:gd name="connsiteY1" fmla="*/ 0 h 150020"/>
                    <a:gd name="connsiteX2" fmla="*/ 116680 w 117547"/>
                    <a:gd name="connsiteY2" fmla="*/ 76199 h 150020"/>
                    <a:gd name="connsiteX3" fmla="*/ 80961 w 117547"/>
                    <a:gd name="connsiteY3" fmla="*/ 150020 h 150020"/>
                    <a:gd name="connsiteX0" fmla="*/ 0 w 77068"/>
                    <a:gd name="connsiteY0" fmla="*/ 0 h 150020"/>
                    <a:gd name="connsiteX1" fmla="*/ 76201 w 77068"/>
                    <a:gd name="connsiteY1" fmla="*/ 76199 h 150020"/>
                    <a:gd name="connsiteX2" fmla="*/ 40482 w 77068"/>
                    <a:gd name="connsiteY2" fmla="*/ 150020 h 15002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77068" h="150020">
                      <a:moveTo>
                        <a:pt x="0" y="0"/>
                      </a:moveTo>
                      <a:cubicBezTo>
                        <a:pt x="77787" y="1588"/>
                        <a:pt x="79376" y="29368"/>
                        <a:pt x="76201" y="76199"/>
                      </a:cubicBezTo>
                      <a:cubicBezTo>
                        <a:pt x="71439" y="131762"/>
                        <a:pt x="52388" y="125413"/>
                        <a:pt x="40482" y="150020"/>
                      </a:cubicBezTo>
                    </a:path>
                  </a:pathLst>
                </a:custGeom>
                <a:noFill/>
                <a:ln w="25400">
                  <a:solidFill>
                    <a:srgbClr val="6969B6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CA" dirty="0"/>
                </a:p>
              </p:txBody>
            </p:sp>
          </p:grpSp>
          <p:sp>
            <p:nvSpPr>
              <p:cNvPr id="59" name="Freeform 58"/>
              <p:cNvSpPr/>
              <p:nvPr/>
            </p:nvSpPr>
            <p:spPr>
              <a:xfrm>
                <a:off x="828675" y="2207420"/>
                <a:ext cx="80963" cy="54769"/>
              </a:xfrm>
              <a:custGeom>
                <a:avLst/>
                <a:gdLst>
                  <a:gd name="connsiteX0" fmla="*/ 0 w 80963"/>
                  <a:gd name="connsiteY0" fmla="*/ 54769 h 54769"/>
                  <a:gd name="connsiteX1" fmla="*/ 80963 w 80963"/>
                  <a:gd name="connsiteY1" fmla="*/ 0 h 54769"/>
                  <a:gd name="connsiteX0" fmla="*/ 0 w 80963"/>
                  <a:gd name="connsiteY0" fmla="*/ 54769 h 54769"/>
                  <a:gd name="connsiteX1" fmla="*/ 45244 w 80963"/>
                  <a:gd name="connsiteY1" fmla="*/ 26194 h 54769"/>
                  <a:gd name="connsiteX2" fmla="*/ 80963 w 80963"/>
                  <a:gd name="connsiteY2" fmla="*/ 0 h 54769"/>
                  <a:gd name="connsiteX0" fmla="*/ 0 w 80963"/>
                  <a:gd name="connsiteY0" fmla="*/ 54769 h 54769"/>
                  <a:gd name="connsiteX1" fmla="*/ 40481 w 80963"/>
                  <a:gd name="connsiteY1" fmla="*/ 30956 h 54769"/>
                  <a:gd name="connsiteX2" fmla="*/ 80963 w 80963"/>
                  <a:gd name="connsiteY2" fmla="*/ 0 h 54769"/>
                  <a:gd name="connsiteX0" fmla="*/ 0 w 80963"/>
                  <a:gd name="connsiteY0" fmla="*/ 54769 h 54769"/>
                  <a:gd name="connsiteX1" fmla="*/ 80963 w 80963"/>
                  <a:gd name="connsiteY1" fmla="*/ 0 h 54769"/>
                  <a:gd name="connsiteX0" fmla="*/ 0 w 80963"/>
                  <a:gd name="connsiteY0" fmla="*/ 54769 h 54769"/>
                  <a:gd name="connsiteX1" fmla="*/ 80963 w 80963"/>
                  <a:gd name="connsiteY1" fmla="*/ 0 h 54769"/>
                  <a:gd name="connsiteX0" fmla="*/ 0 w 80963"/>
                  <a:gd name="connsiteY0" fmla="*/ 54769 h 54769"/>
                  <a:gd name="connsiteX1" fmla="*/ 80963 w 80963"/>
                  <a:gd name="connsiteY1" fmla="*/ 0 h 54769"/>
                  <a:gd name="connsiteX0" fmla="*/ 0 w 80963"/>
                  <a:gd name="connsiteY0" fmla="*/ 54769 h 54769"/>
                  <a:gd name="connsiteX1" fmla="*/ 80963 w 80963"/>
                  <a:gd name="connsiteY1" fmla="*/ 0 h 547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80963" h="54769">
                    <a:moveTo>
                      <a:pt x="0" y="54769"/>
                    </a:moveTo>
                    <a:cubicBezTo>
                      <a:pt x="17462" y="34131"/>
                      <a:pt x="30162" y="18256"/>
                      <a:pt x="80963" y="0"/>
                    </a:cubicBezTo>
                  </a:path>
                </a:pathLst>
              </a:custGeom>
              <a:noFill/>
              <a:ln w="25400">
                <a:solidFill>
                  <a:srgbClr val="6969B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A"/>
              </a:p>
            </p:txBody>
          </p:sp>
          <p:sp>
            <p:nvSpPr>
              <p:cNvPr id="60" name="Freeform 59"/>
              <p:cNvSpPr/>
              <p:nvPr/>
            </p:nvSpPr>
            <p:spPr>
              <a:xfrm flipH="1">
                <a:off x="1004083" y="2209801"/>
                <a:ext cx="80963" cy="54769"/>
              </a:xfrm>
              <a:custGeom>
                <a:avLst/>
                <a:gdLst>
                  <a:gd name="connsiteX0" fmla="*/ 0 w 80963"/>
                  <a:gd name="connsiteY0" fmla="*/ 54769 h 54769"/>
                  <a:gd name="connsiteX1" fmla="*/ 80963 w 80963"/>
                  <a:gd name="connsiteY1" fmla="*/ 0 h 54769"/>
                  <a:gd name="connsiteX0" fmla="*/ 0 w 80963"/>
                  <a:gd name="connsiteY0" fmla="*/ 54769 h 54769"/>
                  <a:gd name="connsiteX1" fmla="*/ 45244 w 80963"/>
                  <a:gd name="connsiteY1" fmla="*/ 26194 h 54769"/>
                  <a:gd name="connsiteX2" fmla="*/ 80963 w 80963"/>
                  <a:gd name="connsiteY2" fmla="*/ 0 h 54769"/>
                  <a:gd name="connsiteX0" fmla="*/ 0 w 80963"/>
                  <a:gd name="connsiteY0" fmla="*/ 54769 h 54769"/>
                  <a:gd name="connsiteX1" fmla="*/ 40481 w 80963"/>
                  <a:gd name="connsiteY1" fmla="*/ 30956 h 54769"/>
                  <a:gd name="connsiteX2" fmla="*/ 80963 w 80963"/>
                  <a:gd name="connsiteY2" fmla="*/ 0 h 54769"/>
                  <a:gd name="connsiteX0" fmla="*/ 0 w 80963"/>
                  <a:gd name="connsiteY0" fmla="*/ 54769 h 54769"/>
                  <a:gd name="connsiteX1" fmla="*/ 80963 w 80963"/>
                  <a:gd name="connsiteY1" fmla="*/ 0 h 54769"/>
                  <a:gd name="connsiteX0" fmla="*/ 0 w 80963"/>
                  <a:gd name="connsiteY0" fmla="*/ 54769 h 54769"/>
                  <a:gd name="connsiteX1" fmla="*/ 80963 w 80963"/>
                  <a:gd name="connsiteY1" fmla="*/ 0 h 54769"/>
                  <a:gd name="connsiteX0" fmla="*/ 0 w 80963"/>
                  <a:gd name="connsiteY0" fmla="*/ 54769 h 54769"/>
                  <a:gd name="connsiteX1" fmla="*/ 80963 w 80963"/>
                  <a:gd name="connsiteY1" fmla="*/ 0 h 54769"/>
                  <a:gd name="connsiteX0" fmla="*/ 0 w 80963"/>
                  <a:gd name="connsiteY0" fmla="*/ 54769 h 54769"/>
                  <a:gd name="connsiteX1" fmla="*/ 80963 w 80963"/>
                  <a:gd name="connsiteY1" fmla="*/ 0 h 547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80963" h="54769">
                    <a:moveTo>
                      <a:pt x="0" y="54769"/>
                    </a:moveTo>
                    <a:cubicBezTo>
                      <a:pt x="17462" y="34131"/>
                      <a:pt x="30162" y="18256"/>
                      <a:pt x="80963" y="0"/>
                    </a:cubicBezTo>
                  </a:path>
                </a:pathLst>
              </a:custGeom>
              <a:noFill/>
              <a:ln w="25400">
                <a:solidFill>
                  <a:srgbClr val="6969B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A"/>
              </a:p>
            </p:txBody>
          </p:sp>
        </p:grpSp>
        <p:sp>
          <p:nvSpPr>
            <p:cNvPr id="67" name="Freeform 66"/>
            <p:cNvSpPr/>
            <p:nvPr/>
          </p:nvSpPr>
          <p:spPr>
            <a:xfrm rot="18240000">
              <a:off x="756828" y="2370211"/>
              <a:ext cx="80963" cy="54769"/>
            </a:xfrm>
            <a:custGeom>
              <a:avLst/>
              <a:gdLst>
                <a:gd name="connsiteX0" fmla="*/ 0 w 80963"/>
                <a:gd name="connsiteY0" fmla="*/ 54769 h 54769"/>
                <a:gd name="connsiteX1" fmla="*/ 80963 w 80963"/>
                <a:gd name="connsiteY1" fmla="*/ 0 h 54769"/>
                <a:gd name="connsiteX0" fmla="*/ 0 w 80963"/>
                <a:gd name="connsiteY0" fmla="*/ 54769 h 54769"/>
                <a:gd name="connsiteX1" fmla="*/ 45244 w 80963"/>
                <a:gd name="connsiteY1" fmla="*/ 26194 h 54769"/>
                <a:gd name="connsiteX2" fmla="*/ 80963 w 80963"/>
                <a:gd name="connsiteY2" fmla="*/ 0 h 54769"/>
                <a:gd name="connsiteX0" fmla="*/ 0 w 80963"/>
                <a:gd name="connsiteY0" fmla="*/ 54769 h 54769"/>
                <a:gd name="connsiteX1" fmla="*/ 40481 w 80963"/>
                <a:gd name="connsiteY1" fmla="*/ 30956 h 54769"/>
                <a:gd name="connsiteX2" fmla="*/ 80963 w 80963"/>
                <a:gd name="connsiteY2" fmla="*/ 0 h 54769"/>
                <a:gd name="connsiteX0" fmla="*/ 0 w 80963"/>
                <a:gd name="connsiteY0" fmla="*/ 54769 h 54769"/>
                <a:gd name="connsiteX1" fmla="*/ 80963 w 80963"/>
                <a:gd name="connsiteY1" fmla="*/ 0 h 54769"/>
                <a:gd name="connsiteX0" fmla="*/ 0 w 80963"/>
                <a:gd name="connsiteY0" fmla="*/ 54769 h 54769"/>
                <a:gd name="connsiteX1" fmla="*/ 80963 w 80963"/>
                <a:gd name="connsiteY1" fmla="*/ 0 h 54769"/>
                <a:gd name="connsiteX0" fmla="*/ 0 w 80963"/>
                <a:gd name="connsiteY0" fmla="*/ 54769 h 54769"/>
                <a:gd name="connsiteX1" fmla="*/ 80963 w 80963"/>
                <a:gd name="connsiteY1" fmla="*/ 0 h 54769"/>
                <a:gd name="connsiteX0" fmla="*/ 0 w 80963"/>
                <a:gd name="connsiteY0" fmla="*/ 54769 h 54769"/>
                <a:gd name="connsiteX1" fmla="*/ 80963 w 80963"/>
                <a:gd name="connsiteY1" fmla="*/ 0 h 547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80963" h="54769">
                  <a:moveTo>
                    <a:pt x="0" y="54769"/>
                  </a:moveTo>
                  <a:cubicBezTo>
                    <a:pt x="17462" y="34131"/>
                    <a:pt x="30162" y="18256"/>
                    <a:pt x="80963" y="0"/>
                  </a:cubicBezTo>
                </a:path>
              </a:pathLst>
            </a:custGeom>
            <a:noFill/>
            <a:ln w="25400">
              <a:solidFill>
                <a:srgbClr val="6969B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68" name="Freeform 67"/>
            <p:cNvSpPr/>
            <p:nvPr/>
          </p:nvSpPr>
          <p:spPr>
            <a:xfrm rot="3360000" flipH="1">
              <a:off x="1080690" y="2374929"/>
              <a:ext cx="80963" cy="54769"/>
            </a:xfrm>
            <a:custGeom>
              <a:avLst/>
              <a:gdLst>
                <a:gd name="connsiteX0" fmla="*/ 0 w 80963"/>
                <a:gd name="connsiteY0" fmla="*/ 54769 h 54769"/>
                <a:gd name="connsiteX1" fmla="*/ 80963 w 80963"/>
                <a:gd name="connsiteY1" fmla="*/ 0 h 54769"/>
                <a:gd name="connsiteX0" fmla="*/ 0 w 80963"/>
                <a:gd name="connsiteY0" fmla="*/ 54769 h 54769"/>
                <a:gd name="connsiteX1" fmla="*/ 45244 w 80963"/>
                <a:gd name="connsiteY1" fmla="*/ 26194 h 54769"/>
                <a:gd name="connsiteX2" fmla="*/ 80963 w 80963"/>
                <a:gd name="connsiteY2" fmla="*/ 0 h 54769"/>
                <a:gd name="connsiteX0" fmla="*/ 0 w 80963"/>
                <a:gd name="connsiteY0" fmla="*/ 54769 h 54769"/>
                <a:gd name="connsiteX1" fmla="*/ 40481 w 80963"/>
                <a:gd name="connsiteY1" fmla="*/ 30956 h 54769"/>
                <a:gd name="connsiteX2" fmla="*/ 80963 w 80963"/>
                <a:gd name="connsiteY2" fmla="*/ 0 h 54769"/>
                <a:gd name="connsiteX0" fmla="*/ 0 w 80963"/>
                <a:gd name="connsiteY0" fmla="*/ 54769 h 54769"/>
                <a:gd name="connsiteX1" fmla="*/ 80963 w 80963"/>
                <a:gd name="connsiteY1" fmla="*/ 0 h 54769"/>
                <a:gd name="connsiteX0" fmla="*/ 0 w 80963"/>
                <a:gd name="connsiteY0" fmla="*/ 54769 h 54769"/>
                <a:gd name="connsiteX1" fmla="*/ 80963 w 80963"/>
                <a:gd name="connsiteY1" fmla="*/ 0 h 54769"/>
                <a:gd name="connsiteX0" fmla="*/ 0 w 80963"/>
                <a:gd name="connsiteY0" fmla="*/ 54769 h 54769"/>
                <a:gd name="connsiteX1" fmla="*/ 80963 w 80963"/>
                <a:gd name="connsiteY1" fmla="*/ 0 h 54769"/>
                <a:gd name="connsiteX0" fmla="*/ 0 w 80963"/>
                <a:gd name="connsiteY0" fmla="*/ 54769 h 54769"/>
                <a:gd name="connsiteX1" fmla="*/ 80963 w 80963"/>
                <a:gd name="connsiteY1" fmla="*/ 0 h 547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80963" h="54769">
                  <a:moveTo>
                    <a:pt x="0" y="54769"/>
                  </a:moveTo>
                  <a:cubicBezTo>
                    <a:pt x="17462" y="34131"/>
                    <a:pt x="30162" y="18256"/>
                    <a:pt x="80963" y="0"/>
                  </a:cubicBezTo>
                </a:path>
              </a:pathLst>
            </a:custGeom>
            <a:noFill/>
            <a:ln w="25400">
              <a:solidFill>
                <a:srgbClr val="6969B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51" name="Oval 50"/>
            <p:cNvSpPr/>
            <p:nvPr/>
          </p:nvSpPr>
          <p:spPr>
            <a:xfrm>
              <a:off x="902870" y="2338315"/>
              <a:ext cx="108000" cy="106841"/>
            </a:xfrm>
            <a:prstGeom prst="ellipse">
              <a:avLst/>
            </a:prstGeom>
            <a:noFill/>
            <a:ln w="25400">
              <a:solidFill>
                <a:srgbClr val="6969B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9133367" y="1303338"/>
            <a:ext cx="3058633" cy="5556652"/>
            <a:chOff x="9133367" y="1303338"/>
            <a:chExt cx="3058633" cy="5556652"/>
          </a:xfrm>
        </p:grpSpPr>
        <p:pic>
          <p:nvPicPr>
            <p:cNvPr id="40" name="Picture 39"/>
            <p:cNvPicPr>
              <a:picLocks noChangeAspect="1"/>
            </p:cNvPicPr>
            <p:nvPr/>
          </p:nvPicPr>
          <p:blipFill rotWithShape="1">
            <a:blip r:embed="rId3"/>
            <a:srcRect l="686" t="192" r="2327" b="551"/>
            <a:stretch/>
          </p:blipFill>
          <p:spPr>
            <a:xfrm>
              <a:off x="9133367" y="1303338"/>
              <a:ext cx="3058633" cy="5556652"/>
            </a:xfrm>
            <a:prstGeom prst="rect">
              <a:avLst/>
            </a:prstGeom>
          </p:spPr>
        </p:pic>
        <p:sp>
          <p:nvSpPr>
            <p:cNvPr id="44" name="Rectangle 43"/>
            <p:cNvSpPr/>
            <p:nvPr/>
          </p:nvSpPr>
          <p:spPr>
            <a:xfrm>
              <a:off x="10212150" y="1306919"/>
              <a:ext cx="557450" cy="490917"/>
            </a:xfrm>
            <a:prstGeom prst="rect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45" name="Rectangle 44"/>
            <p:cNvSpPr/>
            <p:nvPr/>
          </p:nvSpPr>
          <p:spPr>
            <a:xfrm>
              <a:off x="9261464" y="3709035"/>
              <a:ext cx="950686" cy="369480"/>
            </a:xfrm>
            <a:prstGeom prst="rect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</p:grpSp>
    </p:spTree>
    <p:extLst>
      <p:ext uri="{BB962C8B-B14F-4D97-AF65-F5344CB8AC3E}">
        <p14:creationId xmlns:p14="http://schemas.microsoft.com/office/powerpoint/2010/main" val="31768985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Content Placeholder 6"/>
          <p:cNvSpPr txBox="1">
            <a:spLocks/>
          </p:cNvSpPr>
          <p:nvPr/>
        </p:nvSpPr>
        <p:spPr bwMode="auto">
          <a:xfrm>
            <a:off x="582170" y="2303737"/>
            <a:ext cx="5872856" cy="408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Aft>
                <a:spcPts val="1200"/>
              </a:spcAft>
              <a:buNone/>
            </a:pPr>
            <a:r>
              <a:rPr lang="en-US" altLang="en-US" sz="2400" b="1" u="sng" dirty="0" smtClean="0"/>
              <a:t>Customize All your Notifications</a:t>
            </a:r>
          </a:p>
          <a:p>
            <a:pPr marL="457200" indent="-457200">
              <a:lnSpc>
                <a:spcPct val="100000"/>
              </a:lnSpc>
            </a:pPr>
            <a:r>
              <a:rPr lang="en-US" sz="2400" dirty="0" smtClean="0"/>
              <a:t>Click on </a:t>
            </a:r>
            <a:r>
              <a:rPr lang="en-US" sz="2400" b="1" dirty="0" smtClean="0"/>
              <a:t>Notifications</a:t>
            </a:r>
            <a:endParaRPr lang="en-US" sz="2400" b="1" dirty="0"/>
          </a:p>
          <a:p>
            <a:pPr marL="457200" indent="-457200">
              <a:lnSpc>
                <a:spcPct val="100000"/>
              </a:lnSpc>
            </a:pPr>
            <a:r>
              <a:rPr lang="en-US" sz="2400" dirty="0" smtClean="0"/>
              <a:t>Choose the settings you want for:</a:t>
            </a:r>
          </a:p>
          <a:p>
            <a:pPr marL="1143000" lvl="1" indent="-457200">
              <a:lnSpc>
                <a:spcPct val="100000"/>
              </a:lnSpc>
            </a:pPr>
            <a:r>
              <a:rPr lang="en-US" sz="2000" dirty="0" smtClean="0"/>
              <a:t>@mentions</a:t>
            </a:r>
          </a:p>
          <a:p>
            <a:pPr marL="1143000" lvl="1" indent="-457200">
              <a:lnSpc>
                <a:spcPct val="100000"/>
              </a:lnSpc>
            </a:pPr>
            <a:r>
              <a:rPr lang="en-US" sz="2000" dirty="0" smtClean="0"/>
              <a:t>Messages</a:t>
            </a:r>
          </a:p>
          <a:p>
            <a:pPr marL="1143000" lvl="1" indent="-457200">
              <a:lnSpc>
                <a:spcPct val="100000"/>
              </a:lnSpc>
            </a:pPr>
            <a:r>
              <a:rPr lang="en-US" sz="2000" dirty="0" smtClean="0"/>
              <a:t>Meetings</a:t>
            </a:r>
          </a:p>
          <a:p>
            <a:pPr marL="1143000" lvl="1" indent="-457200">
              <a:lnSpc>
                <a:spcPct val="100000"/>
              </a:lnSpc>
            </a:pPr>
            <a:r>
              <a:rPr lang="en-US" sz="2000" dirty="0" smtClean="0"/>
              <a:t>Other</a:t>
            </a:r>
            <a:endParaRPr lang="en-US" sz="2000" dirty="0"/>
          </a:p>
          <a:p>
            <a:pPr marL="457200" indent="-457200">
              <a:lnSpc>
                <a:spcPct val="100000"/>
              </a:lnSpc>
            </a:pPr>
            <a:r>
              <a:rPr lang="en-US" sz="2400" dirty="0" smtClean="0"/>
              <a:t>Exit the settings window and your selections will be saved automatically</a:t>
            </a:r>
            <a:endParaRPr lang="en-US" altLang="en-US" sz="2000" b="1" dirty="0"/>
          </a:p>
        </p:txBody>
      </p:sp>
      <p:sp>
        <p:nvSpPr>
          <p:cNvPr id="10" name="Title 1"/>
          <p:cNvSpPr txBox="1">
            <a:spLocks/>
          </p:cNvSpPr>
          <p:nvPr/>
        </p:nvSpPr>
        <p:spPr bwMode="auto">
          <a:xfrm>
            <a:off x="708134" y="1332860"/>
            <a:ext cx="5913777" cy="7880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90000"/>
              </a:lnSpc>
            </a:pPr>
            <a:r>
              <a:rPr lang="en-US" altLang="en-US" sz="4400" b="1" dirty="0" smtClean="0">
                <a:latin typeface="Calibri Light" panose="020F0302020204030204" pitchFamily="34" charset="0"/>
              </a:rPr>
              <a:t>Customize your Settings </a:t>
            </a:r>
            <a:endParaRPr lang="en-US" altLang="en-US" sz="4400" b="1" dirty="0">
              <a:latin typeface="Calibri Light" panose="020F0302020204030204" pitchFamily="34" charset="0"/>
            </a:endParaRPr>
          </a:p>
        </p:txBody>
      </p:sp>
      <p:pic>
        <p:nvPicPr>
          <p:cNvPr id="6149" name="Picture 12" descr="header_croppe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175"/>
            <a:ext cx="12192000" cy="1306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4" name="Group 53"/>
          <p:cNvGrpSpPr/>
          <p:nvPr/>
        </p:nvGrpSpPr>
        <p:grpSpPr>
          <a:xfrm>
            <a:off x="147000" y="1434140"/>
            <a:ext cx="527767" cy="518485"/>
            <a:chOff x="679395" y="2069683"/>
            <a:chExt cx="560927" cy="652804"/>
          </a:xfrm>
        </p:grpSpPr>
        <p:grpSp>
          <p:nvGrpSpPr>
            <p:cNvPr id="50" name="Group 49"/>
            <p:cNvGrpSpPr/>
            <p:nvPr/>
          </p:nvGrpSpPr>
          <p:grpSpPr>
            <a:xfrm>
              <a:off x="679395" y="2069683"/>
              <a:ext cx="559513" cy="282690"/>
              <a:chOff x="679395" y="2069683"/>
              <a:chExt cx="559513" cy="282690"/>
            </a:xfrm>
          </p:grpSpPr>
          <p:grpSp>
            <p:nvGrpSpPr>
              <p:cNvPr id="6" name="Group 5"/>
              <p:cNvGrpSpPr/>
              <p:nvPr/>
            </p:nvGrpSpPr>
            <p:grpSpPr>
              <a:xfrm>
                <a:off x="876399" y="2069683"/>
                <a:ext cx="153024" cy="150020"/>
                <a:chOff x="534893" y="1981085"/>
                <a:chExt cx="153024" cy="150020"/>
              </a:xfrm>
            </p:grpSpPr>
            <p:sp>
              <p:nvSpPr>
                <p:cNvPr id="2" name="Freeform 1"/>
                <p:cNvSpPr/>
                <p:nvPr/>
              </p:nvSpPr>
              <p:spPr>
                <a:xfrm>
                  <a:off x="610849" y="1981085"/>
                  <a:ext cx="77068" cy="150020"/>
                </a:xfrm>
                <a:custGeom>
                  <a:avLst/>
                  <a:gdLst>
                    <a:gd name="connsiteX0" fmla="*/ 0 w 295275"/>
                    <a:gd name="connsiteY0" fmla="*/ 152400 h 152400"/>
                    <a:gd name="connsiteX1" fmla="*/ 0 w 295275"/>
                    <a:gd name="connsiteY1" fmla="*/ 152400 h 152400"/>
                    <a:gd name="connsiteX2" fmla="*/ 66675 w 295275"/>
                    <a:gd name="connsiteY2" fmla="*/ 123825 h 152400"/>
                    <a:gd name="connsiteX3" fmla="*/ 38100 w 295275"/>
                    <a:gd name="connsiteY3" fmla="*/ 47625 h 152400"/>
                    <a:gd name="connsiteX4" fmla="*/ 142875 w 295275"/>
                    <a:gd name="connsiteY4" fmla="*/ 0 h 152400"/>
                    <a:gd name="connsiteX5" fmla="*/ 238125 w 295275"/>
                    <a:gd name="connsiteY5" fmla="*/ 47625 h 152400"/>
                    <a:gd name="connsiteX6" fmla="*/ 209550 w 295275"/>
                    <a:gd name="connsiteY6" fmla="*/ 133350 h 152400"/>
                    <a:gd name="connsiteX7" fmla="*/ 295275 w 295275"/>
                    <a:gd name="connsiteY7" fmla="*/ 152400 h 152400"/>
                    <a:gd name="connsiteX0" fmla="*/ 0 w 277485"/>
                    <a:gd name="connsiteY0" fmla="*/ 152400 h 163073"/>
                    <a:gd name="connsiteX1" fmla="*/ 0 w 277485"/>
                    <a:gd name="connsiteY1" fmla="*/ 152400 h 163073"/>
                    <a:gd name="connsiteX2" fmla="*/ 66675 w 277485"/>
                    <a:gd name="connsiteY2" fmla="*/ 123825 h 163073"/>
                    <a:gd name="connsiteX3" fmla="*/ 38100 w 277485"/>
                    <a:gd name="connsiteY3" fmla="*/ 47625 h 163073"/>
                    <a:gd name="connsiteX4" fmla="*/ 142875 w 277485"/>
                    <a:gd name="connsiteY4" fmla="*/ 0 h 163073"/>
                    <a:gd name="connsiteX5" fmla="*/ 238125 w 277485"/>
                    <a:gd name="connsiteY5" fmla="*/ 47625 h 163073"/>
                    <a:gd name="connsiteX6" fmla="*/ 209550 w 277485"/>
                    <a:gd name="connsiteY6" fmla="*/ 133350 h 163073"/>
                    <a:gd name="connsiteX7" fmla="*/ 277485 w 277485"/>
                    <a:gd name="connsiteY7" fmla="*/ 163073 h 163073"/>
                    <a:gd name="connsiteX0" fmla="*/ 0 w 277485"/>
                    <a:gd name="connsiteY0" fmla="*/ 152400 h 163073"/>
                    <a:gd name="connsiteX1" fmla="*/ 21348 w 277485"/>
                    <a:gd name="connsiteY1" fmla="*/ 141726 h 163073"/>
                    <a:gd name="connsiteX2" fmla="*/ 66675 w 277485"/>
                    <a:gd name="connsiteY2" fmla="*/ 123825 h 163073"/>
                    <a:gd name="connsiteX3" fmla="*/ 38100 w 277485"/>
                    <a:gd name="connsiteY3" fmla="*/ 47625 h 163073"/>
                    <a:gd name="connsiteX4" fmla="*/ 142875 w 277485"/>
                    <a:gd name="connsiteY4" fmla="*/ 0 h 163073"/>
                    <a:gd name="connsiteX5" fmla="*/ 238125 w 277485"/>
                    <a:gd name="connsiteY5" fmla="*/ 47625 h 163073"/>
                    <a:gd name="connsiteX6" fmla="*/ 209550 w 277485"/>
                    <a:gd name="connsiteY6" fmla="*/ 133350 h 163073"/>
                    <a:gd name="connsiteX7" fmla="*/ 277485 w 277485"/>
                    <a:gd name="connsiteY7" fmla="*/ 163073 h 163073"/>
                    <a:gd name="connsiteX0" fmla="*/ 35654 w 256212"/>
                    <a:gd name="connsiteY0" fmla="*/ 163073 h 163073"/>
                    <a:gd name="connsiteX1" fmla="*/ 75 w 256212"/>
                    <a:gd name="connsiteY1" fmla="*/ 141726 h 163073"/>
                    <a:gd name="connsiteX2" fmla="*/ 45402 w 256212"/>
                    <a:gd name="connsiteY2" fmla="*/ 123825 h 163073"/>
                    <a:gd name="connsiteX3" fmla="*/ 16827 w 256212"/>
                    <a:gd name="connsiteY3" fmla="*/ 47625 h 163073"/>
                    <a:gd name="connsiteX4" fmla="*/ 121602 w 256212"/>
                    <a:gd name="connsiteY4" fmla="*/ 0 h 163073"/>
                    <a:gd name="connsiteX5" fmla="*/ 216852 w 256212"/>
                    <a:gd name="connsiteY5" fmla="*/ 47625 h 163073"/>
                    <a:gd name="connsiteX6" fmla="*/ 188277 w 256212"/>
                    <a:gd name="connsiteY6" fmla="*/ 133350 h 163073"/>
                    <a:gd name="connsiteX7" fmla="*/ 256212 w 256212"/>
                    <a:gd name="connsiteY7" fmla="*/ 163073 h 163073"/>
                    <a:gd name="connsiteX0" fmla="*/ 0 w 256137"/>
                    <a:gd name="connsiteY0" fmla="*/ 141726 h 163073"/>
                    <a:gd name="connsiteX1" fmla="*/ 45327 w 256137"/>
                    <a:gd name="connsiteY1" fmla="*/ 123825 h 163073"/>
                    <a:gd name="connsiteX2" fmla="*/ 16752 w 256137"/>
                    <a:gd name="connsiteY2" fmla="*/ 47625 h 163073"/>
                    <a:gd name="connsiteX3" fmla="*/ 121527 w 256137"/>
                    <a:gd name="connsiteY3" fmla="*/ 0 h 163073"/>
                    <a:gd name="connsiteX4" fmla="*/ 216777 w 256137"/>
                    <a:gd name="connsiteY4" fmla="*/ 47625 h 163073"/>
                    <a:gd name="connsiteX5" fmla="*/ 188202 w 256137"/>
                    <a:gd name="connsiteY5" fmla="*/ 133350 h 163073"/>
                    <a:gd name="connsiteX6" fmla="*/ 256137 w 256137"/>
                    <a:gd name="connsiteY6" fmla="*/ 163073 h 163073"/>
                    <a:gd name="connsiteX0" fmla="*/ 8153 w 239385"/>
                    <a:gd name="connsiteY0" fmla="*/ 152400 h 163073"/>
                    <a:gd name="connsiteX1" fmla="*/ 28575 w 239385"/>
                    <a:gd name="connsiteY1" fmla="*/ 123825 h 163073"/>
                    <a:gd name="connsiteX2" fmla="*/ 0 w 239385"/>
                    <a:gd name="connsiteY2" fmla="*/ 47625 h 163073"/>
                    <a:gd name="connsiteX3" fmla="*/ 104775 w 239385"/>
                    <a:gd name="connsiteY3" fmla="*/ 0 h 163073"/>
                    <a:gd name="connsiteX4" fmla="*/ 200025 w 239385"/>
                    <a:gd name="connsiteY4" fmla="*/ 47625 h 163073"/>
                    <a:gd name="connsiteX5" fmla="*/ 171450 w 239385"/>
                    <a:gd name="connsiteY5" fmla="*/ 133350 h 163073"/>
                    <a:gd name="connsiteX6" fmla="*/ 239385 w 239385"/>
                    <a:gd name="connsiteY6" fmla="*/ 163073 h 163073"/>
                    <a:gd name="connsiteX0" fmla="*/ 8153 w 239385"/>
                    <a:gd name="connsiteY0" fmla="*/ 152400 h 163073"/>
                    <a:gd name="connsiteX1" fmla="*/ 35719 w 239385"/>
                    <a:gd name="connsiteY1" fmla="*/ 138112 h 163073"/>
                    <a:gd name="connsiteX2" fmla="*/ 0 w 239385"/>
                    <a:gd name="connsiteY2" fmla="*/ 47625 h 163073"/>
                    <a:gd name="connsiteX3" fmla="*/ 104775 w 239385"/>
                    <a:gd name="connsiteY3" fmla="*/ 0 h 163073"/>
                    <a:gd name="connsiteX4" fmla="*/ 200025 w 239385"/>
                    <a:gd name="connsiteY4" fmla="*/ 47625 h 163073"/>
                    <a:gd name="connsiteX5" fmla="*/ 171450 w 239385"/>
                    <a:gd name="connsiteY5" fmla="*/ 133350 h 163073"/>
                    <a:gd name="connsiteX6" fmla="*/ 239385 w 239385"/>
                    <a:gd name="connsiteY6" fmla="*/ 163073 h 163073"/>
                    <a:gd name="connsiteX0" fmla="*/ 35719 w 239385"/>
                    <a:gd name="connsiteY0" fmla="*/ 138112 h 163073"/>
                    <a:gd name="connsiteX1" fmla="*/ 0 w 239385"/>
                    <a:gd name="connsiteY1" fmla="*/ 47625 h 163073"/>
                    <a:gd name="connsiteX2" fmla="*/ 104775 w 239385"/>
                    <a:gd name="connsiteY2" fmla="*/ 0 h 163073"/>
                    <a:gd name="connsiteX3" fmla="*/ 200025 w 239385"/>
                    <a:gd name="connsiteY3" fmla="*/ 47625 h 163073"/>
                    <a:gd name="connsiteX4" fmla="*/ 171450 w 239385"/>
                    <a:gd name="connsiteY4" fmla="*/ 133350 h 163073"/>
                    <a:gd name="connsiteX5" fmla="*/ 239385 w 239385"/>
                    <a:gd name="connsiteY5" fmla="*/ 163073 h 163073"/>
                    <a:gd name="connsiteX0" fmla="*/ 45244 w 239385"/>
                    <a:gd name="connsiteY0" fmla="*/ 138112 h 163073"/>
                    <a:gd name="connsiteX1" fmla="*/ 0 w 239385"/>
                    <a:gd name="connsiteY1" fmla="*/ 47625 h 163073"/>
                    <a:gd name="connsiteX2" fmla="*/ 104775 w 239385"/>
                    <a:gd name="connsiteY2" fmla="*/ 0 h 163073"/>
                    <a:gd name="connsiteX3" fmla="*/ 200025 w 239385"/>
                    <a:gd name="connsiteY3" fmla="*/ 47625 h 163073"/>
                    <a:gd name="connsiteX4" fmla="*/ 171450 w 239385"/>
                    <a:gd name="connsiteY4" fmla="*/ 133350 h 163073"/>
                    <a:gd name="connsiteX5" fmla="*/ 239385 w 239385"/>
                    <a:gd name="connsiteY5" fmla="*/ 163073 h 163073"/>
                    <a:gd name="connsiteX0" fmla="*/ 45244 w 200025"/>
                    <a:gd name="connsiteY0" fmla="*/ 138112 h 138112"/>
                    <a:gd name="connsiteX1" fmla="*/ 0 w 200025"/>
                    <a:gd name="connsiteY1" fmla="*/ 47625 h 138112"/>
                    <a:gd name="connsiteX2" fmla="*/ 104775 w 200025"/>
                    <a:gd name="connsiteY2" fmla="*/ 0 h 138112"/>
                    <a:gd name="connsiteX3" fmla="*/ 200025 w 200025"/>
                    <a:gd name="connsiteY3" fmla="*/ 47625 h 138112"/>
                    <a:gd name="connsiteX4" fmla="*/ 171450 w 200025"/>
                    <a:gd name="connsiteY4" fmla="*/ 133350 h 138112"/>
                    <a:gd name="connsiteX0" fmla="*/ 45244 w 200025"/>
                    <a:gd name="connsiteY0" fmla="*/ 138112 h 138112"/>
                    <a:gd name="connsiteX1" fmla="*/ 0 w 200025"/>
                    <a:gd name="connsiteY1" fmla="*/ 47625 h 138112"/>
                    <a:gd name="connsiteX2" fmla="*/ 104775 w 200025"/>
                    <a:gd name="connsiteY2" fmla="*/ 0 h 138112"/>
                    <a:gd name="connsiteX3" fmla="*/ 200025 w 200025"/>
                    <a:gd name="connsiteY3" fmla="*/ 47625 h 138112"/>
                    <a:gd name="connsiteX4" fmla="*/ 164306 w 200025"/>
                    <a:gd name="connsiteY4" fmla="*/ 135731 h 138112"/>
                    <a:gd name="connsiteX0" fmla="*/ 45244 w 200025"/>
                    <a:gd name="connsiteY0" fmla="*/ 150018 h 150018"/>
                    <a:gd name="connsiteX1" fmla="*/ 0 w 200025"/>
                    <a:gd name="connsiteY1" fmla="*/ 59531 h 150018"/>
                    <a:gd name="connsiteX2" fmla="*/ 107156 w 200025"/>
                    <a:gd name="connsiteY2" fmla="*/ 0 h 150018"/>
                    <a:gd name="connsiteX3" fmla="*/ 200025 w 200025"/>
                    <a:gd name="connsiteY3" fmla="*/ 59531 h 150018"/>
                    <a:gd name="connsiteX4" fmla="*/ 164306 w 200025"/>
                    <a:gd name="connsiteY4" fmla="*/ 147637 h 150018"/>
                    <a:gd name="connsiteX0" fmla="*/ 45244 w 216694"/>
                    <a:gd name="connsiteY0" fmla="*/ 150018 h 150018"/>
                    <a:gd name="connsiteX1" fmla="*/ 0 w 216694"/>
                    <a:gd name="connsiteY1" fmla="*/ 59531 h 150018"/>
                    <a:gd name="connsiteX2" fmla="*/ 107156 w 216694"/>
                    <a:gd name="connsiteY2" fmla="*/ 0 h 150018"/>
                    <a:gd name="connsiteX3" fmla="*/ 216694 w 216694"/>
                    <a:gd name="connsiteY3" fmla="*/ 80962 h 150018"/>
                    <a:gd name="connsiteX4" fmla="*/ 164306 w 216694"/>
                    <a:gd name="connsiteY4" fmla="*/ 147637 h 150018"/>
                    <a:gd name="connsiteX0" fmla="*/ 45244 w 226219"/>
                    <a:gd name="connsiteY0" fmla="*/ 150018 h 150018"/>
                    <a:gd name="connsiteX1" fmla="*/ 0 w 226219"/>
                    <a:gd name="connsiteY1" fmla="*/ 59531 h 150018"/>
                    <a:gd name="connsiteX2" fmla="*/ 107156 w 226219"/>
                    <a:gd name="connsiteY2" fmla="*/ 0 h 150018"/>
                    <a:gd name="connsiteX3" fmla="*/ 226219 w 226219"/>
                    <a:gd name="connsiteY3" fmla="*/ 83343 h 150018"/>
                    <a:gd name="connsiteX4" fmla="*/ 164306 w 226219"/>
                    <a:gd name="connsiteY4" fmla="*/ 147637 h 150018"/>
                    <a:gd name="connsiteX0" fmla="*/ 54769 w 235744"/>
                    <a:gd name="connsiteY0" fmla="*/ 150018 h 150018"/>
                    <a:gd name="connsiteX1" fmla="*/ 0 w 235744"/>
                    <a:gd name="connsiteY1" fmla="*/ 83343 h 150018"/>
                    <a:gd name="connsiteX2" fmla="*/ 116681 w 235744"/>
                    <a:gd name="connsiteY2" fmla="*/ 0 h 150018"/>
                    <a:gd name="connsiteX3" fmla="*/ 235744 w 235744"/>
                    <a:gd name="connsiteY3" fmla="*/ 83343 h 150018"/>
                    <a:gd name="connsiteX4" fmla="*/ 173831 w 235744"/>
                    <a:gd name="connsiteY4" fmla="*/ 147637 h 150018"/>
                    <a:gd name="connsiteX0" fmla="*/ 54769 w 235744"/>
                    <a:gd name="connsiteY0" fmla="*/ 150018 h 157162"/>
                    <a:gd name="connsiteX1" fmla="*/ 0 w 235744"/>
                    <a:gd name="connsiteY1" fmla="*/ 83343 h 157162"/>
                    <a:gd name="connsiteX2" fmla="*/ 116681 w 235744"/>
                    <a:gd name="connsiteY2" fmla="*/ 0 h 157162"/>
                    <a:gd name="connsiteX3" fmla="*/ 235744 w 235744"/>
                    <a:gd name="connsiteY3" fmla="*/ 83343 h 157162"/>
                    <a:gd name="connsiteX4" fmla="*/ 159544 w 235744"/>
                    <a:gd name="connsiteY4" fmla="*/ 157162 h 157162"/>
                    <a:gd name="connsiteX0" fmla="*/ 71438 w 235744"/>
                    <a:gd name="connsiteY0" fmla="*/ 157161 h 157162"/>
                    <a:gd name="connsiteX1" fmla="*/ 0 w 235744"/>
                    <a:gd name="connsiteY1" fmla="*/ 83343 h 157162"/>
                    <a:gd name="connsiteX2" fmla="*/ 116681 w 235744"/>
                    <a:gd name="connsiteY2" fmla="*/ 0 h 157162"/>
                    <a:gd name="connsiteX3" fmla="*/ 235744 w 235744"/>
                    <a:gd name="connsiteY3" fmla="*/ 83343 h 157162"/>
                    <a:gd name="connsiteX4" fmla="*/ 159544 w 235744"/>
                    <a:gd name="connsiteY4" fmla="*/ 157162 h 157162"/>
                    <a:gd name="connsiteX0" fmla="*/ 73820 w 235744"/>
                    <a:gd name="connsiteY0" fmla="*/ 157161 h 157162"/>
                    <a:gd name="connsiteX1" fmla="*/ 0 w 235744"/>
                    <a:gd name="connsiteY1" fmla="*/ 83343 h 157162"/>
                    <a:gd name="connsiteX2" fmla="*/ 116681 w 235744"/>
                    <a:gd name="connsiteY2" fmla="*/ 0 h 157162"/>
                    <a:gd name="connsiteX3" fmla="*/ 235744 w 235744"/>
                    <a:gd name="connsiteY3" fmla="*/ 83343 h 157162"/>
                    <a:gd name="connsiteX4" fmla="*/ 159544 w 235744"/>
                    <a:gd name="connsiteY4" fmla="*/ 157162 h 157162"/>
                    <a:gd name="connsiteX0" fmla="*/ 73820 w 195263"/>
                    <a:gd name="connsiteY0" fmla="*/ 157161 h 157162"/>
                    <a:gd name="connsiteX1" fmla="*/ 0 w 195263"/>
                    <a:gd name="connsiteY1" fmla="*/ 83343 h 157162"/>
                    <a:gd name="connsiteX2" fmla="*/ 116681 w 195263"/>
                    <a:gd name="connsiteY2" fmla="*/ 0 h 157162"/>
                    <a:gd name="connsiteX3" fmla="*/ 195263 w 195263"/>
                    <a:gd name="connsiteY3" fmla="*/ 78580 h 157162"/>
                    <a:gd name="connsiteX4" fmla="*/ 159544 w 195263"/>
                    <a:gd name="connsiteY4" fmla="*/ 157162 h 157162"/>
                    <a:gd name="connsiteX0" fmla="*/ 30958 w 152401"/>
                    <a:gd name="connsiteY0" fmla="*/ 157161 h 157162"/>
                    <a:gd name="connsiteX1" fmla="*/ 0 w 152401"/>
                    <a:gd name="connsiteY1" fmla="*/ 85724 h 157162"/>
                    <a:gd name="connsiteX2" fmla="*/ 73819 w 152401"/>
                    <a:gd name="connsiteY2" fmla="*/ 0 h 157162"/>
                    <a:gd name="connsiteX3" fmla="*/ 152401 w 152401"/>
                    <a:gd name="connsiteY3" fmla="*/ 78580 h 157162"/>
                    <a:gd name="connsiteX4" fmla="*/ 116682 w 152401"/>
                    <a:gd name="connsiteY4" fmla="*/ 157162 h 157162"/>
                    <a:gd name="connsiteX0" fmla="*/ 30958 w 152401"/>
                    <a:gd name="connsiteY0" fmla="*/ 154780 h 154781"/>
                    <a:gd name="connsiteX1" fmla="*/ 0 w 152401"/>
                    <a:gd name="connsiteY1" fmla="*/ 83343 h 154781"/>
                    <a:gd name="connsiteX2" fmla="*/ 76200 w 152401"/>
                    <a:gd name="connsiteY2" fmla="*/ 0 h 154781"/>
                    <a:gd name="connsiteX3" fmla="*/ 152401 w 152401"/>
                    <a:gd name="connsiteY3" fmla="*/ 76199 h 154781"/>
                    <a:gd name="connsiteX4" fmla="*/ 116682 w 152401"/>
                    <a:gd name="connsiteY4" fmla="*/ 154781 h 154781"/>
                    <a:gd name="connsiteX0" fmla="*/ 26195 w 147638"/>
                    <a:gd name="connsiteY0" fmla="*/ 154780 h 154781"/>
                    <a:gd name="connsiteX1" fmla="*/ 0 w 147638"/>
                    <a:gd name="connsiteY1" fmla="*/ 76199 h 154781"/>
                    <a:gd name="connsiteX2" fmla="*/ 71437 w 147638"/>
                    <a:gd name="connsiteY2" fmla="*/ 0 h 154781"/>
                    <a:gd name="connsiteX3" fmla="*/ 147638 w 147638"/>
                    <a:gd name="connsiteY3" fmla="*/ 76199 h 154781"/>
                    <a:gd name="connsiteX4" fmla="*/ 111919 w 147638"/>
                    <a:gd name="connsiteY4" fmla="*/ 154781 h 154781"/>
                    <a:gd name="connsiteX0" fmla="*/ 28576 w 150019"/>
                    <a:gd name="connsiteY0" fmla="*/ 154780 h 154781"/>
                    <a:gd name="connsiteX1" fmla="*/ 0 w 150019"/>
                    <a:gd name="connsiteY1" fmla="*/ 76199 h 154781"/>
                    <a:gd name="connsiteX2" fmla="*/ 73818 w 150019"/>
                    <a:gd name="connsiteY2" fmla="*/ 0 h 154781"/>
                    <a:gd name="connsiteX3" fmla="*/ 150019 w 150019"/>
                    <a:gd name="connsiteY3" fmla="*/ 76199 h 154781"/>
                    <a:gd name="connsiteX4" fmla="*/ 114300 w 150019"/>
                    <a:gd name="connsiteY4" fmla="*/ 154781 h 154781"/>
                    <a:gd name="connsiteX0" fmla="*/ 30957 w 152400"/>
                    <a:gd name="connsiteY0" fmla="*/ 154780 h 154781"/>
                    <a:gd name="connsiteX1" fmla="*/ 0 w 152400"/>
                    <a:gd name="connsiteY1" fmla="*/ 78580 h 154781"/>
                    <a:gd name="connsiteX2" fmla="*/ 76199 w 152400"/>
                    <a:gd name="connsiteY2" fmla="*/ 0 h 154781"/>
                    <a:gd name="connsiteX3" fmla="*/ 152400 w 152400"/>
                    <a:gd name="connsiteY3" fmla="*/ 76199 h 154781"/>
                    <a:gd name="connsiteX4" fmla="*/ 116681 w 152400"/>
                    <a:gd name="connsiteY4" fmla="*/ 154781 h 154781"/>
                    <a:gd name="connsiteX0" fmla="*/ 35719 w 157162"/>
                    <a:gd name="connsiteY0" fmla="*/ 154780 h 154781"/>
                    <a:gd name="connsiteX1" fmla="*/ 0 w 157162"/>
                    <a:gd name="connsiteY1" fmla="*/ 78580 h 154781"/>
                    <a:gd name="connsiteX2" fmla="*/ 80961 w 157162"/>
                    <a:gd name="connsiteY2" fmla="*/ 0 h 154781"/>
                    <a:gd name="connsiteX3" fmla="*/ 157162 w 157162"/>
                    <a:gd name="connsiteY3" fmla="*/ 76199 h 154781"/>
                    <a:gd name="connsiteX4" fmla="*/ 121443 w 157162"/>
                    <a:gd name="connsiteY4" fmla="*/ 154781 h 154781"/>
                    <a:gd name="connsiteX0" fmla="*/ 28576 w 150019"/>
                    <a:gd name="connsiteY0" fmla="*/ 154780 h 154781"/>
                    <a:gd name="connsiteX1" fmla="*/ 0 w 150019"/>
                    <a:gd name="connsiteY1" fmla="*/ 78580 h 154781"/>
                    <a:gd name="connsiteX2" fmla="*/ 73818 w 150019"/>
                    <a:gd name="connsiteY2" fmla="*/ 0 h 154781"/>
                    <a:gd name="connsiteX3" fmla="*/ 150019 w 150019"/>
                    <a:gd name="connsiteY3" fmla="*/ 76199 h 154781"/>
                    <a:gd name="connsiteX4" fmla="*/ 114300 w 150019"/>
                    <a:gd name="connsiteY4" fmla="*/ 154781 h 154781"/>
                    <a:gd name="connsiteX0" fmla="*/ 28576 w 150019"/>
                    <a:gd name="connsiteY0" fmla="*/ 154780 h 154781"/>
                    <a:gd name="connsiteX1" fmla="*/ 0 w 150019"/>
                    <a:gd name="connsiteY1" fmla="*/ 80962 h 154781"/>
                    <a:gd name="connsiteX2" fmla="*/ 73818 w 150019"/>
                    <a:gd name="connsiteY2" fmla="*/ 0 h 154781"/>
                    <a:gd name="connsiteX3" fmla="*/ 150019 w 150019"/>
                    <a:gd name="connsiteY3" fmla="*/ 76199 h 154781"/>
                    <a:gd name="connsiteX4" fmla="*/ 114300 w 150019"/>
                    <a:gd name="connsiteY4" fmla="*/ 154781 h 154781"/>
                    <a:gd name="connsiteX0" fmla="*/ 28576 w 150019"/>
                    <a:gd name="connsiteY0" fmla="*/ 154780 h 154781"/>
                    <a:gd name="connsiteX1" fmla="*/ 0 w 150019"/>
                    <a:gd name="connsiteY1" fmla="*/ 73818 h 154781"/>
                    <a:gd name="connsiteX2" fmla="*/ 73818 w 150019"/>
                    <a:gd name="connsiteY2" fmla="*/ 0 h 154781"/>
                    <a:gd name="connsiteX3" fmla="*/ 150019 w 150019"/>
                    <a:gd name="connsiteY3" fmla="*/ 76199 h 154781"/>
                    <a:gd name="connsiteX4" fmla="*/ 114300 w 150019"/>
                    <a:gd name="connsiteY4" fmla="*/ 154781 h 154781"/>
                    <a:gd name="connsiteX0" fmla="*/ 30958 w 152401"/>
                    <a:gd name="connsiteY0" fmla="*/ 154780 h 154781"/>
                    <a:gd name="connsiteX1" fmla="*/ 0 w 152401"/>
                    <a:gd name="connsiteY1" fmla="*/ 73818 h 154781"/>
                    <a:gd name="connsiteX2" fmla="*/ 76200 w 152401"/>
                    <a:gd name="connsiteY2" fmla="*/ 0 h 154781"/>
                    <a:gd name="connsiteX3" fmla="*/ 152401 w 152401"/>
                    <a:gd name="connsiteY3" fmla="*/ 76199 h 154781"/>
                    <a:gd name="connsiteX4" fmla="*/ 116682 w 152401"/>
                    <a:gd name="connsiteY4" fmla="*/ 154781 h 154781"/>
                    <a:gd name="connsiteX0" fmla="*/ 30958 w 152401"/>
                    <a:gd name="connsiteY0" fmla="*/ 154780 h 154781"/>
                    <a:gd name="connsiteX1" fmla="*/ 0 w 152401"/>
                    <a:gd name="connsiteY1" fmla="*/ 73818 h 154781"/>
                    <a:gd name="connsiteX2" fmla="*/ 76200 w 152401"/>
                    <a:gd name="connsiteY2" fmla="*/ 0 h 154781"/>
                    <a:gd name="connsiteX3" fmla="*/ 152401 w 152401"/>
                    <a:gd name="connsiteY3" fmla="*/ 76199 h 154781"/>
                    <a:gd name="connsiteX4" fmla="*/ 116682 w 152401"/>
                    <a:gd name="connsiteY4" fmla="*/ 154781 h 154781"/>
                    <a:gd name="connsiteX0" fmla="*/ 33339 w 154782"/>
                    <a:gd name="connsiteY0" fmla="*/ 154780 h 154781"/>
                    <a:gd name="connsiteX1" fmla="*/ 0 w 154782"/>
                    <a:gd name="connsiteY1" fmla="*/ 78580 h 154781"/>
                    <a:gd name="connsiteX2" fmla="*/ 78581 w 154782"/>
                    <a:gd name="connsiteY2" fmla="*/ 0 h 154781"/>
                    <a:gd name="connsiteX3" fmla="*/ 154782 w 154782"/>
                    <a:gd name="connsiteY3" fmla="*/ 76199 h 154781"/>
                    <a:gd name="connsiteX4" fmla="*/ 119063 w 154782"/>
                    <a:gd name="connsiteY4" fmla="*/ 154781 h 154781"/>
                    <a:gd name="connsiteX0" fmla="*/ 28576 w 150019"/>
                    <a:gd name="connsiteY0" fmla="*/ 154780 h 154781"/>
                    <a:gd name="connsiteX1" fmla="*/ 0 w 150019"/>
                    <a:gd name="connsiteY1" fmla="*/ 76199 h 154781"/>
                    <a:gd name="connsiteX2" fmla="*/ 73818 w 150019"/>
                    <a:gd name="connsiteY2" fmla="*/ 0 h 154781"/>
                    <a:gd name="connsiteX3" fmla="*/ 150019 w 150019"/>
                    <a:gd name="connsiteY3" fmla="*/ 76199 h 154781"/>
                    <a:gd name="connsiteX4" fmla="*/ 114300 w 150019"/>
                    <a:gd name="connsiteY4" fmla="*/ 154781 h 154781"/>
                    <a:gd name="connsiteX0" fmla="*/ 30958 w 152401"/>
                    <a:gd name="connsiteY0" fmla="*/ 154780 h 154781"/>
                    <a:gd name="connsiteX1" fmla="*/ 0 w 152401"/>
                    <a:gd name="connsiteY1" fmla="*/ 73818 h 154781"/>
                    <a:gd name="connsiteX2" fmla="*/ 76200 w 152401"/>
                    <a:gd name="connsiteY2" fmla="*/ 0 h 154781"/>
                    <a:gd name="connsiteX3" fmla="*/ 152401 w 152401"/>
                    <a:gd name="connsiteY3" fmla="*/ 76199 h 154781"/>
                    <a:gd name="connsiteX4" fmla="*/ 116682 w 152401"/>
                    <a:gd name="connsiteY4" fmla="*/ 154781 h 154781"/>
                    <a:gd name="connsiteX0" fmla="*/ 30958 w 152401"/>
                    <a:gd name="connsiteY0" fmla="*/ 154780 h 154781"/>
                    <a:gd name="connsiteX1" fmla="*/ 0 w 152401"/>
                    <a:gd name="connsiteY1" fmla="*/ 76199 h 154781"/>
                    <a:gd name="connsiteX2" fmla="*/ 76200 w 152401"/>
                    <a:gd name="connsiteY2" fmla="*/ 0 h 154781"/>
                    <a:gd name="connsiteX3" fmla="*/ 152401 w 152401"/>
                    <a:gd name="connsiteY3" fmla="*/ 76199 h 154781"/>
                    <a:gd name="connsiteX4" fmla="*/ 116682 w 152401"/>
                    <a:gd name="connsiteY4" fmla="*/ 154781 h 154781"/>
                    <a:gd name="connsiteX0" fmla="*/ 35721 w 152401"/>
                    <a:gd name="connsiteY0" fmla="*/ 150017 h 154781"/>
                    <a:gd name="connsiteX1" fmla="*/ 0 w 152401"/>
                    <a:gd name="connsiteY1" fmla="*/ 76199 h 154781"/>
                    <a:gd name="connsiteX2" fmla="*/ 76200 w 152401"/>
                    <a:gd name="connsiteY2" fmla="*/ 0 h 154781"/>
                    <a:gd name="connsiteX3" fmla="*/ 152401 w 152401"/>
                    <a:gd name="connsiteY3" fmla="*/ 76199 h 154781"/>
                    <a:gd name="connsiteX4" fmla="*/ 116682 w 152401"/>
                    <a:gd name="connsiteY4" fmla="*/ 154781 h 154781"/>
                    <a:gd name="connsiteX0" fmla="*/ 35721 w 152401"/>
                    <a:gd name="connsiteY0" fmla="*/ 150017 h 154781"/>
                    <a:gd name="connsiteX1" fmla="*/ 0 w 152401"/>
                    <a:gd name="connsiteY1" fmla="*/ 76199 h 154781"/>
                    <a:gd name="connsiteX2" fmla="*/ 76200 w 152401"/>
                    <a:gd name="connsiteY2" fmla="*/ 0 h 154781"/>
                    <a:gd name="connsiteX3" fmla="*/ 152401 w 152401"/>
                    <a:gd name="connsiteY3" fmla="*/ 76199 h 154781"/>
                    <a:gd name="connsiteX4" fmla="*/ 123826 w 152401"/>
                    <a:gd name="connsiteY4" fmla="*/ 154781 h 154781"/>
                    <a:gd name="connsiteX0" fmla="*/ 35721 w 152401"/>
                    <a:gd name="connsiteY0" fmla="*/ 150017 h 152400"/>
                    <a:gd name="connsiteX1" fmla="*/ 0 w 152401"/>
                    <a:gd name="connsiteY1" fmla="*/ 76199 h 152400"/>
                    <a:gd name="connsiteX2" fmla="*/ 76200 w 152401"/>
                    <a:gd name="connsiteY2" fmla="*/ 0 h 152400"/>
                    <a:gd name="connsiteX3" fmla="*/ 152401 w 152401"/>
                    <a:gd name="connsiteY3" fmla="*/ 76199 h 152400"/>
                    <a:gd name="connsiteX4" fmla="*/ 121445 w 152401"/>
                    <a:gd name="connsiteY4" fmla="*/ 152400 h 152400"/>
                    <a:gd name="connsiteX0" fmla="*/ 35721 w 152401"/>
                    <a:gd name="connsiteY0" fmla="*/ 150017 h 150017"/>
                    <a:gd name="connsiteX1" fmla="*/ 0 w 152401"/>
                    <a:gd name="connsiteY1" fmla="*/ 76199 h 150017"/>
                    <a:gd name="connsiteX2" fmla="*/ 76200 w 152401"/>
                    <a:gd name="connsiteY2" fmla="*/ 0 h 150017"/>
                    <a:gd name="connsiteX3" fmla="*/ 152401 w 152401"/>
                    <a:gd name="connsiteY3" fmla="*/ 76199 h 150017"/>
                    <a:gd name="connsiteX4" fmla="*/ 119064 w 152401"/>
                    <a:gd name="connsiteY4" fmla="*/ 147638 h 150017"/>
                    <a:gd name="connsiteX0" fmla="*/ 35721 w 152401"/>
                    <a:gd name="connsiteY0" fmla="*/ 150017 h 150020"/>
                    <a:gd name="connsiteX1" fmla="*/ 0 w 152401"/>
                    <a:gd name="connsiteY1" fmla="*/ 76199 h 150020"/>
                    <a:gd name="connsiteX2" fmla="*/ 76200 w 152401"/>
                    <a:gd name="connsiteY2" fmla="*/ 0 h 150020"/>
                    <a:gd name="connsiteX3" fmla="*/ 152401 w 152401"/>
                    <a:gd name="connsiteY3" fmla="*/ 76199 h 150020"/>
                    <a:gd name="connsiteX4" fmla="*/ 116682 w 152401"/>
                    <a:gd name="connsiteY4" fmla="*/ 150020 h 150020"/>
                    <a:gd name="connsiteX0" fmla="*/ 35721 w 152401"/>
                    <a:gd name="connsiteY0" fmla="*/ 150017 h 150020"/>
                    <a:gd name="connsiteX1" fmla="*/ 0 w 152401"/>
                    <a:gd name="connsiteY1" fmla="*/ 76199 h 150020"/>
                    <a:gd name="connsiteX2" fmla="*/ 76200 w 152401"/>
                    <a:gd name="connsiteY2" fmla="*/ 0 h 150020"/>
                    <a:gd name="connsiteX3" fmla="*/ 152401 w 152401"/>
                    <a:gd name="connsiteY3" fmla="*/ 76199 h 150020"/>
                    <a:gd name="connsiteX4" fmla="*/ 116682 w 152401"/>
                    <a:gd name="connsiteY4" fmla="*/ 150020 h 150020"/>
                    <a:gd name="connsiteX0" fmla="*/ 35721 w 152401"/>
                    <a:gd name="connsiteY0" fmla="*/ 150017 h 150020"/>
                    <a:gd name="connsiteX1" fmla="*/ 0 w 152401"/>
                    <a:gd name="connsiteY1" fmla="*/ 76199 h 150020"/>
                    <a:gd name="connsiteX2" fmla="*/ 76200 w 152401"/>
                    <a:gd name="connsiteY2" fmla="*/ 0 h 150020"/>
                    <a:gd name="connsiteX3" fmla="*/ 152401 w 152401"/>
                    <a:gd name="connsiteY3" fmla="*/ 76199 h 150020"/>
                    <a:gd name="connsiteX4" fmla="*/ 116682 w 152401"/>
                    <a:gd name="connsiteY4" fmla="*/ 150020 h 150020"/>
                    <a:gd name="connsiteX0" fmla="*/ 35721 w 152401"/>
                    <a:gd name="connsiteY0" fmla="*/ 150017 h 150020"/>
                    <a:gd name="connsiteX1" fmla="*/ 0 w 152401"/>
                    <a:gd name="connsiteY1" fmla="*/ 76199 h 150020"/>
                    <a:gd name="connsiteX2" fmla="*/ 76200 w 152401"/>
                    <a:gd name="connsiteY2" fmla="*/ 0 h 150020"/>
                    <a:gd name="connsiteX3" fmla="*/ 152401 w 152401"/>
                    <a:gd name="connsiteY3" fmla="*/ 76199 h 150020"/>
                    <a:gd name="connsiteX4" fmla="*/ 116682 w 152401"/>
                    <a:gd name="connsiteY4" fmla="*/ 150020 h 150020"/>
                    <a:gd name="connsiteX0" fmla="*/ 35721 w 152401"/>
                    <a:gd name="connsiteY0" fmla="*/ 150017 h 150020"/>
                    <a:gd name="connsiteX1" fmla="*/ 0 w 152401"/>
                    <a:gd name="connsiteY1" fmla="*/ 76199 h 150020"/>
                    <a:gd name="connsiteX2" fmla="*/ 76200 w 152401"/>
                    <a:gd name="connsiteY2" fmla="*/ 0 h 150020"/>
                    <a:gd name="connsiteX3" fmla="*/ 152401 w 152401"/>
                    <a:gd name="connsiteY3" fmla="*/ 76199 h 150020"/>
                    <a:gd name="connsiteX4" fmla="*/ 116682 w 152401"/>
                    <a:gd name="connsiteY4" fmla="*/ 150020 h 150020"/>
                    <a:gd name="connsiteX0" fmla="*/ 35721 w 153268"/>
                    <a:gd name="connsiteY0" fmla="*/ 150017 h 150020"/>
                    <a:gd name="connsiteX1" fmla="*/ 0 w 153268"/>
                    <a:gd name="connsiteY1" fmla="*/ 76199 h 150020"/>
                    <a:gd name="connsiteX2" fmla="*/ 76200 w 153268"/>
                    <a:gd name="connsiteY2" fmla="*/ 0 h 150020"/>
                    <a:gd name="connsiteX3" fmla="*/ 152401 w 153268"/>
                    <a:gd name="connsiteY3" fmla="*/ 76199 h 150020"/>
                    <a:gd name="connsiteX4" fmla="*/ 116682 w 153268"/>
                    <a:gd name="connsiteY4" fmla="*/ 150020 h 150020"/>
                    <a:gd name="connsiteX0" fmla="*/ 35721 w 153268"/>
                    <a:gd name="connsiteY0" fmla="*/ 150017 h 150020"/>
                    <a:gd name="connsiteX1" fmla="*/ 0 w 153268"/>
                    <a:gd name="connsiteY1" fmla="*/ 76199 h 150020"/>
                    <a:gd name="connsiteX2" fmla="*/ 76200 w 153268"/>
                    <a:gd name="connsiteY2" fmla="*/ 0 h 150020"/>
                    <a:gd name="connsiteX3" fmla="*/ 152401 w 153268"/>
                    <a:gd name="connsiteY3" fmla="*/ 76199 h 150020"/>
                    <a:gd name="connsiteX4" fmla="*/ 116682 w 153268"/>
                    <a:gd name="connsiteY4" fmla="*/ 150020 h 150020"/>
                    <a:gd name="connsiteX0" fmla="*/ 35721 w 153268"/>
                    <a:gd name="connsiteY0" fmla="*/ 150017 h 150020"/>
                    <a:gd name="connsiteX1" fmla="*/ 0 w 153268"/>
                    <a:gd name="connsiteY1" fmla="*/ 76199 h 150020"/>
                    <a:gd name="connsiteX2" fmla="*/ 76200 w 153268"/>
                    <a:gd name="connsiteY2" fmla="*/ 0 h 150020"/>
                    <a:gd name="connsiteX3" fmla="*/ 152401 w 153268"/>
                    <a:gd name="connsiteY3" fmla="*/ 76199 h 150020"/>
                    <a:gd name="connsiteX4" fmla="*/ 116682 w 153268"/>
                    <a:gd name="connsiteY4" fmla="*/ 150020 h 150020"/>
                    <a:gd name="connsiteX0" fmla="*/ 35721 w 153268"/>
                    <a:gd name="connsiteY0" fmla="*/ 150017 h 150020"/>
                    <a:gd name="connsiteX1" fmla="*/ 0 w 153268"/>
                    <a:gd name="connsiteY1" fmla="*/ 76199 h 150020"/>
                    <a:gd name="connsiteX2" fmla="*/ 76200 w 153268"/>
                    <a:gd name="connsiteY2" fmla="*/ 0 h 150020"/>
                    <a:gd name="connsiteX3" fmla="*/ 152401 w 153268"/>
                    <a:gd name="connsiteY3" fmla="*/ 76199 h 150020"/>
                    <a:gd name="connsiteX4" fmla="*/ 116682 w 153268"/>
                    <a:gd name="connsiteY4" fmla="*/ 150020 h 150020"/>
                    <a:gd name="connsiteX0" fmla="*/ 35721 w 153268"/>
                    <a:gd name="connsiteY0" fmla="*/ 150017 h 150020"/>
                    <a:gd name="connsiteX1" fmla="*/ 0 w 153268"/>
                    <a:gd name="connsiteY1" fmla="*/ 76199 h 150020"/>
                    <a:gd name="connsiteX2" fmla="*/ 76200 w 153268"/>
                    <a:gd name="connsiteY2" fmla="*/ 0 h 150020"/>
                    <a:gd name="connsiteX3" fmla="*/ 152401 w 153268"/>
                    <a:gd name="connsiteY3" fmla="*/ 76199 h 150020"/>
                    <a:gd name="connsiteX4" fmla="*/ 116682 w 153268"/>
                    <a:gd name="connsiteY4" fmla="*/ 150020 h 150020"/>
                    <a:gd name="connsiteX0" fmla="*/ 35721 w 153268"/>
                    <a:gd name="connsiteY0" fmla="*/ 150017 h 150020"/>
                    <a:gd name="connsiteX1" fmla="*/ 0 w 153268"/>
                    <a:gd name="connsiteY1" fmla="*/ 76199 h 150020"/>
                    <a:gd name="connsiteX2" fmla="*/ 76200 w 153268"/>
                    <a:gd name="connsiteY2" fmla="*/ 0 h 150020"/>
                    <a:gd name="connsiteX3" fmla="*/ 152401 w 153268"/>
                    <a:gd name="connsiteY3" fmla="*/ 76199 h 150020"/>
                    <a:gd name="connsiteX4" fmla="*/ 116682 w 153268"/>
                    <a:gd name="connsiteY4" fmla="*/ 150020 h 150020"/>
                    <a:gd name="connsiteX0" fmla="*/ 0 w 117547"/>
                    <a:gd name="connsiteY0" fmla="*/ 150017 h 150020"/>
                    <a:gd name="connsiteX1" fmla="*/ 40479 w 117547"/>
                    <a:gd name="connsiteY1" fmla="*/ 0 h 150020"/>
                    <a:gd name="connsiteX2" fmla="*/ 116680 w 117547"/>
                    <a:gd name="connsiteY2" fmla="*/ 76199 h 150020"/>
                    <a:gd name="connsiteX3" fmla="*/ 80961 w 117547"/>
                    <a:gd name="connsiteY3" fmla="*/ 150020 h 150020"/>
                    <a:gd name="connsiteX0" fmla="*/ 0 w 77068"/>
                    <a:gd name="connsiteY0" fmla="*/ 0 h 150020"/>
                    <a:gd name="connsiteX1" fmla="*/ 76201 w 77068"/>
                    <a:gd name="connsiteY1" fmla="*/ 76199 h 150020"/>
                    <a:gd name="connsiteX2" fmla="*/ 40482 w 77068"/>
                    <a:gd name="connsiteY2" fmla="*/ 150020 h 15002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77068" h="150020">
                      <a:moveTo>
                        <a:pt x="0" y="0"/>
                      </a:moveTo>
                      <a:cubicBezTo>
                        <a:pt x="77787" y="1588"/>
                        <a:pt x="79376" y="29368"/>
                        <a:pt x="76201" y="76199"/>
                      </a:cubicBezTo>
                      <a:cubicBezTo>
                        <a:pt x="71439" y="131762"/>
                        <a:pt x="52388" y="125413"/>
                        <a:pt x="40482" y="150020"/>
                      </a:cubicBezTo>
                    </a:path>
                  </a:pathLst>
                </a:custGeom>
                <a:noFill/>
                <a:ln w="25400">
                  <a:solidFill>
                    <a:srgbClr val="6969B6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CA" dirty="0"/>
                </a:p>
              </p:txBody>
            </p:sp>
            <p:sp>
              <p:nvSpPr>
                <p:cNvPr id="31" name="Freeform 30"/>
                <p:cNvSpPr/>
                <p:nvPr/>
              </p:nvSpPr>
              <p:spPr>
                <a:xfrm flipH="1">
                  <a:off x="534893" y="1981085"/>
                  <a:ext cx="77068" cy="150020"/>
                </a:xfrm>
                <a:custGeom>
                  <a:avLst/>
                  <a:gdLst>
                    <a:gd name="connsiteX0" fmla="*/ 0 w 295275"/>
                    <a:gd name="connsiteY0" fmla="*/ 152400 h 152400"/>
                    <a:gd name="connsiteX1" fmla="*/ 0 w 295275"/>
                    <a:gd name="connsiteY1" fmla="*/ 152400 h 152400"/>
                    <a:gd name="connsiteX2" fmla="*/ 66675 w 295275"/>
                    <a:gd name="connsiteY2" fmla="*/ 123825 h 152400"/>
                    <a:gd name="connsiteX3" fmla="*/ 38100 w 295275"/>
                    <a:gd name="connsiteY3" fmla="*/ 47625 h 152400"/>
                    <a:gd name="connsiteX4" fmla="*/ 142875 w 295275"/>
                    <a:gd name="connsiteY4" fmla="*/ 0 h 152400"/>
                    <a:gd name="connsiteX5" fmla="*/ 238125 w 295275"/>
                    <a:gd name="connsiteY5" fmla="*/ 47625 h 152400"/>
                    <a:gd name="connsiteX6" fmla="*/ 209550 w 295275"/>
                    <a:gd name="connsiteY6" fmla="*/ 133350 h 152400"/>
                    <a:gd name="connsiteX7" fmla="*/ 295275 w 295275"/>
                    <a:gd name="connsiteY7" fmla="*/ 152400 h 152400"/>
                    <a:gd name="connsiteX0" fmla="*/ 0 w 277485"/>
                    <a:gd name="connsiteY0" fmla="*/ 152400 h 163073"/>
                    <a:gd name="connsiteX1" fmla="*/ 0 w 277485"/>
                    <a:gd name="connsiteY1" fmla="*/ 152400 h 163073"/>
                    <a:gd name="connsiteX2" fmla="*/ 66675 w 277485"/>
                    <a:gd name="connsiteY2" fmla="*/ 123825 h 163073"/>
                    <a:gd name="connsiteX3" fmla="*/ 38100 w 277485"/>
                    <a:gd name="connsiteY3" fmla="*/ 47625 h 163073"/>
                    <a:gd name="connsiteX4" fmla="*/ 142875 w 277485"/>
                    <a:gd name="connsiteY4" fmla="*/ 0 h 163073"/>
                    <a:gd name="connsiteX5" fmla="*/ 238125 w 277485"/>
                    <a:gd name="connsiteY5" fmla="*/ 47625 h 163073"/>
                    <a:gd name="connsiteX6" fmla="*/ 209550 w 277485"/>
                    <a:gd name="connsiteY6" fmla="*/ 133350 h 163073"/>
                    <a:gd name="connsiteX7" fmla="*/ 277485 w 277485"/>
                    <a:gd name="connsiteY7" fmla="*/ 163073 h 163073"/>
                    <a:gd name="connsiteX0" fmla="*/ 0 w 277485"/>
                    <a:gd name="connsiteY0" fmla="*/ 152400 h 163073"/>
                    <a:gd name="connsiteX1" fmla="*/ 21348 w 277485"/>
                    <a:gd name="connsiteY1" fmla="*/ 141726 h 163073"/>
                    <a:gd name="connsiteX2" fmla="*/ 66675 w 277485"/>
                    <a:gd name="connsiteY2" fmla="*/ 123825 h 163073"/>
                    <a:gd name="connsiteX3" fmla="*/ 38100 w 277485"/>
                    <a:gd name="connsiteY3" fmla="*/ 47625 h 163073"/>
                    <a:gd name="connsiteX4" fmla="*/ 142875 w 277485"/>
                    <a:gd name="connsiteY4" fmla="*/ 0 h 163073"/>
                    <a:gd name="connsiteX5" fmla="*/ 238125 w 277485"/>
                    <a:gd name="connsiteY5" fmla="*/ 47625 h 163073"/>
                    <a:gd name="connsiteX6" fmla="*/ 209550 w 277485"/>
                    <a:gd name="connsiteY6" fmla="*/ 133350 h 163073"/>
                    <a:gd name="connsiteX7" fmla="*/ 277485 w 277485"/>
                    <a:gd name="connsiteY7" fmla="*/ 163073 h 163073"/>
                    <a:gd name="connsiteX0" fmla="*/ 35654 w 256212"/>
                    <a:gd name="connsiteY0" fmla="*/ 163073 h 163073"/>
                    <a:gd name="connsiteX1" fmla="*/ 75 w 256212"/>
                    <a:gd name="connsiteY1" fmla="*/ 141726 h 163073"/>
                    <a:gd name="connsiteX2" fmla="*/ 45402 w 256212"/>
                    <a:gd name="connsiteY2" fmla="*/ 123825 h 163073"/>
                    <a:gd name="connsiteX3" fmla="*/ 16827 w 256212"/>
                    <a:gd name="connsiteY3" fmla="*/ 47625 h 163073"/>
                    <a:gd name="connsiteX4" fmla="*/ 121602 w 256212"/>
                    <a:gd name="connsiteY4" fmla="*/ 0 h 163073"/>
                    <a:gd name="connsiteX5" fmla="*/ 216852 w 256212"/>
                    <a:gd name="connsiteY5" fmla="*/ 47625 h 163073"/>
                    <a:gd name="connsiteX6" fmla="*/ 188277 w 256212"/>
                    <a:gd name="connsiteY6" fmla="*/ 133350 h 163073"/>
                    <a:gd name="connsiteX7" fmla="*/ 256212 w 256212"/>
                    <a:gd name="connsiteY7" fmla="*/ 163073 h 163073"/>
                    <a:gd name="connsiteX0" fmla="*/ 0 w 256137"/>
                    <a:gd name="connsiteY0" fmla="*/ 141726 h 163073"/>
                    <a:gd name="connsiteX1" fmla="*/ 45327 w 256137"/>
                    <a:gd name="connsiteY1" fmla="*/ 123825 h 163073"/>
                    <a:gd name="connsiteX2" fmla="*/ 16752 w 256137"/>
                    <a:gd name="connsiteY2" fmla="*/ 47625 h 163073"/>
                    <a:gd name="connsiteX3" fmla="*/ 121527 w 256137"/>
                    <a:gd name="connsiteY3" fmla="*/ 0 h 163073"/>
                    <a:gd name="connsiteX4" fmla="*/ 216777 w 256137"/>
                    <a:gd name="connsiteY4" fmla="*/ 47625 h 163073"/>
                    <a:gd name="connsiteX5" fmla="*/ 188202 w 256137"/>
                    <a:gd name="connsiteY5" fmla="*/ 133350 h 163073"/>
                    <a:gd name="connsiteX6" fmla="*/ 256137 w 256137"/>
                    <a:gd name="connsiteY6" fmla="*/ 163073 h 163073"/>
                    <a:gd name="connsiteX0" fmla="*/ 8153 w 239385"/>
                    <a:gd name="connsiteY0" fmla="*/ 152400 h 163073"/>
                    <a:gd name="connsiteX1" fmla="*/ 28575 w 239385"/>
                    <a:gd name="connsiteY1" fmla="*/ 123825 h 163073"/>
                    <a:gd name="connsiteX2" fmla="*/ 0 w 239385"/>
                    <a:gd name="connsiteY2" fmla="*/ 47625 h 163073"/>
                    <a:gd name="connsiteX3" fmla="*/ 104775 w 239385"/>
                    <a:gd name="connsiteY3" fmla="*/ 0 h 163073"/>
                    <a:gd name="connsiteX4" fmla="*/ 200025 w 239385"/>
                    <a:gd name="connsiteY4" fmla="*/ 47625 h 163073"/>
                    <a:gd name="connsiteX5" fmla="*/ 171450 w 239385"/>
                    <a:gd name="connsiteY5" fmla="*/ 133350 h 163073"/>
                    <a:gd name="connsiteX6" fmla="*/ 239385 w 239385"/>
                    <a:gd name="connsiteY6" fmla="*/ 163073 h 163073"/>
                    <a:gd name="connsiteX0" fmla="*/ 8153 w 239385"/>
                    <a:gd name="connsiteY0" fmla="*/ 152400 h 163073"/>
                    <a:gd name="connsiteX1" fmla="*/ 35719 w 239385"/>
                    <a:gd name="connsiteY1" fmla="*/ 138112 h 163073"/>
                    <a:gd name="connsiteX2" fmla="*/ 0 w 239385"/>
                    <a:gd name="connsiteY2" fmla="*/ 47625 h 163073"/>
                    <a:gd name="connsiteX3" fmla="*/ 104775 w 239385"/>
                    <a:gd name="connsiteY3" fmla="*/ 0 h 163073"/>
                    <a:gd name="connsiteX4" fmla="*/ 200025 w 239385"/>
                    <a:gd name="connsiteY4" fmla="*/ 47625 h 163073"/>
                    <a:gd name="connsiteX5" fmla="*/ 171450 w 239385"/>
                    <a:gd name="connsiteY5" fmla="*/ 133350 h 163073"/>
                    <a:gd name="connsiteX6" fmla="*/ 239385 w 239385"/>
                    <a:gd name="connsiteY6" fmla="*/ 163073 h 163073"/>
                    <a:gd name="connsiteX0" fmla="*/ 35719 w 239385"/>
                    <a:gd name="connsiteY0" fmla="*/ 138112 h 163073"/>
                    <a:gd name="connsiteX1" fmla="*/ 0 w 239385"/>
                    <a:gd name="connsiteY1" fmla="*/ 47625 h 163073"/>
                    <a:gd name="connsiteX2" fmla="*/ 104775 w 239385"/>
                    <a:gd name="connsiteY2" fmla="*/ 0 h 163073"/>
                    <a:gd name="connsiteX3" fmla="*/ 200025 w 239385"/>
                    <a:gd name="connsiteY3" fmla="*/ 47625 h 163073"/>
                    <a:gd name="connsiteX4" fmla="*/ 171450 w 239385"/>
                    <a:gd name="connsiteY4" fmla="*/ 133350 h 163073"/>
                    <a:gd name="connsiteX5" fmla="*/ 239385 w 239385"/>
                    <a:gd name="connsiteY5" fmla="*/ 163073 h 163073"/>
                    <a:gd name="connsiteX0" fmla="*/ 45244 w 239385"/>
                    <a:gd name="connsiteY0" fmla="*/ 138112 h 163073"/>
                    <a:gd name="connsiteX1" fmla="*/ 0 w 239385"/>
                    <a:gd name="connsiteY1" fmla="*/ 47625 h 163073"/>
                    <a:gd name="connsiteX2" fmla="*/ 104775 w 239385"/>
                    <a:gd name="connsiteY2" fmla="*/ 0 h 163073"/>
                    <a:gd name="connsiteX3" fmla="*/ 200025 w 239385"/>
                    <a:gd name="connsiteY3" fmla="*/ 47625 h 163073"/>
                    <a:gd name="connsiteX4" fmla="*/ 171450 w 239385"/>
                    <a:gd name="connsiteY4" fmla="*/ 133350 h 163073"/>
                    <a:gd name="connsiteX5" fmla="*/ 239385 w 239385"/>
                    <a:gd name="connsiteY5" fmla="*/ 163073 h 163073"/>
                    <a:gd name="connsiteX0" fmla="*/ 45244 w 200025"/>
                    <a:gd name="connsiteY0" fmla="*/ 138112 h 138112"/>
                    <a:gd name="connsiteX1" fmla="*/ 0 w 200025"/>
                    <a:gd name="connsiteY1" fmla="*/ 47625 h 138112"/>
                    <a:gd name="connsiteX2" fmla="*/ 104775 w 200025"/>
                    <a:gd name="connsiteY2" fmla="*/ 0 h 138112"/>
                    <a:gd name="connsiteX3" fmla="*/ 200025 w 200025"/>
                    <a:gd name="connsiteY3" fmla="*/ 47625 h 138112"/>
                    <a:gd name="connsiteX4" fmla="*/ 171450 w 200025"/>
                    <a:gd name="connsiteY4" fmla="*/ 133350 h 138112"/>
                    <a:gd name="connsiteX0" fmla="*/ 45244 w 200025"/>
                    <a:gd name="connsiteY0" fmla="*/ 138112 h 138112"/>
                    <a:gd name="connsiteX1" fmla="*/ 0 w 200025"/>
                    <a:gd name="connsiteY1" fmla="*/ 47625 h 138112"/>
                    <a:gd name="connsiteX2" fmla="*/ 104775 w 200025"/>
                    <a:gd name="connsiteY2" fmla="*/ 0 h 138112"/>
                    <a:gd name="connsiteX3" fmla="*/ 200025 w 200025"/>
                    <a:gd name="connsiteY3" fmla="*/ 47625 h 138112"/>
                    <a:gd name="connsiteX4" fmla="*/ 164306 w 200025"/>
                    <a:gd name="connsiteY4" fmla="*/ 135731 h 138112"/>
                    <a:gd name="connsiteX0" fmla="*/ 45244 w 200025"/>
                    <a:gd name="connsiteY0" fmla="*/ 150018 h 150018"/>
                    <a:gd name="connsiteX1" fmla="*/ 0 w 200025"/>
                    <a:gd name="connsiteY1" fmla="*/ 59531 h 150018"/>
                    <a:gd name="connsiteX2" fmla="*/ 107156 w 200025"/>
                    <a:gd name="connsiteY2" fmla="*/ 0 h 150018"/>
                    <a:gd name="connsiteX3" fmla="*/ 200025 w 200025"/>
                    <a:gd name="connsiteY3" fmla="*/ 59531 h 150018"/>
                    <a:gd name="connsiteX4" fmla="*/ 164306 w 200025"/>
                    <a:gd name="connsiteY4" fmla="*/ 147637 h 150018"/>
                    <a:gd name="connsiteX0" fmla="*/ 45244 w 216694"/>
                    <a:gd name="connsiteY0" fmla="*/ 150018 h 150018"/>
                    <a:gd name="connsiteX1" fmla="*/ 0 w 216694"/>
                    <a:gd name="connsiteY1" fmla="*/ 59531 h 150018"/>
                    <a:gd name="connsiteX2" fmla="*/ 107156 w 216694"/>
                    <a:gd name="connsiteY2" fmla="*/ 0 h 150018"/>
                    <a:gd name="connsiteX3" fmla="*/ 216694 w 216694"/>
                    <a:gd name="connsiteY3" fmla="*/ 80962 h 150018"/>
                    <a:gd name="connsiteX4" fmla="*/ 164306 w 216694"/>
                    <a:gd name="connsiteY4" fmla="*/ 147637 h 150018"/>
                    <a:gd name="connsiteX0" fmla="*/ 45244 w 226219"/>
                    <a:gd name="connsiteY0" fmla="*/ 150018 h 150018"/>
                    <a:gd name="connsiteX1" fmla="*/ 0 w 226219"/>
                    <a:gd name="connsiteY1" fmla="*/ 59531 h 150018"/>
                    <a:gd name="connsiteX2" fmla="*/ 107156 w 226219"/>
                    <a:gd name="connsiteY2" fmla="*/ 0 h 150018"/>
                    <a:gd name="connsiteX3" fmla="*/ 226219 w 226219"/>
                    <a:gd name="connsiteY3" fmla="*/ 83343 h 150018"/>
                    <a:gd name="connsiteX4" fmla="*/ 164306 w 226219"/>
                    <a:gd name="connsiteY4" fmla="*/ 147637 h 150018"/>
                    <a:gd name="connsiteX0" fmla="*/ 54769 w 235744"/>
                    <a:gd name="connsiteY0" fmla="*/ 150018 h 150018"/>
                    <a:gd name="connsiteX1" fmla="*/ 0 w 235744"/>
                    <a:gd name="connsiteY1" fmla="*/ 83343 h 150018"/>
                    <a:gd name="connsiteX2" fmla="*/ 116681 w 235744"/>
                    <a:gd name="connsiteY2" fmla="*/ 0 h 150018"/>
                    <a:gd name="connsiteX3" fmla="*/ 235744 w 235744"/>
                    <a:gd name="connsiteY3" fmla="*/ 83343 h 150018"/>
                    <a:gd name="connsiteX4" fmla="*/ 173831 w 235744"/>
                    <a:gd name="connsiteY4" fmla="*/ 147637 h 150018"/>
                    <a:gd name="connsiteX0" fmla="*/ 54769 w 235744"/>
                    <a:gd name="connsiteY0" fmla="*/ 150018 h 157162"/>
                    <a:gd name="connsiteX1" fmla="*/ 0 w 235744"/>
                    <a:gd name="connsiteY1" fmla="*/ 83343 h 157162"/>
                    <a:gd name="connsiteX2" fmla="*/ 116681 w 235744"/>
                    <a:gd name="connsiteY2" fmla="*/ 0 h 157162"/>
                    <a:gd name="connsiteX3" fmla="*/ 235744 w 235744"/>
                    <a:gd name="connsiteY3" fmla="*/ 83343 h 157162"/>
                    <a:gd name="connsiteX4" fmla="*/ 159544 w 235744"/>
                    <a:gd name="connsiteY4" fmla="*/ 157162 h 157162"/>
                    <a:gd name="connsiteX0" fmla="*/ 71438 w 235744"/>
                    <a:gd name="connsiteY0" fmla="*/ 157161 h 157162"/>
                    <a:gd name="connsiteX1" fmla="*/ 0 w 235744"/>
                    <a:gd name="connsiteY1" fmla="*/ 83343 h 157162"/>
                    <a:gd name="connsiteX2" fmla="*/ 116681 w 235744"/>
                    <a:gd name="connsiteY2" fmla="*/ 0 h 157162"/>
                    <a:gd name="connsiteX3" fmla="*/ 235744 w 235744"/>
                    <a:gd name="connsiteY3" fmla="*/ 83343 h 157162"/>
                    <a:gd name="connsiteX4" fmla="*/ 159544 w 235744"/>
                    <a:gd name="connsiteY4" fmla="*/ 157162 h 157162"/>
                    <a:gd name="connsiteX0" fmla="*/ 73820 w 235744"/>
                    <a:gd name="connsiteY0" fmla="*/ 157161 h 157162"/>
                    <a:gd name="connsiteX1" fmla="*/ 0 w 235744"/>
                    <a:gd name="connsiteY1" fmla="*/ 83343 h 157162"/>
                    <a:gd name="connsiteX2" fmla="*/ 116681 w 235744"/>
                    <a:gd name="connsiteY2" fmla="*/ 0 h 157162"/>
                    <a:gd name="connsiteX3" fmla="*/ 235744 w 235744"/>
                    <a:gd name="connsiteY3" fmla="*/ 83343 h 157162"/>
                    <a:gd name="connsiteX4" fmla="*/ 159544 w 235744"/>
                    <a:gd name="connsiteY4" fmla="*/ 157162 h 157162"/>
                    <a:gd name="connsiteX0" fmla="*/ 73820 w 195263"/>
                    <a:gd name="connsiteY0" fmla="*/ 157161 h 157162"/>
                    <a:gd name="connsiteX1" fmla="*/ 0 w 195263"/>
                    <a:gd name="connsiteY1" fmla="*/ 83343 h 157162"/>
                    <a:gd name="connsiteX2" fmla="*/ 116681 w 195263"/>
                    <a:gd name="connsiteY2" fmla="*/ 0 h 157162"/>
                    <a:gd name="connsiteX3" fmla="*/ 195263 w 195263"/>
                    <a:gd name="connsiteY3" fmla="*/ 78580 h 157162"/>
                    <a:gd name="connsiteX4" fmla="*/ 159544 w 195263"/>
                    <a:gd name="connsiteY4" fmla="*/ 157162 h 157162"/>
                    <a:gd name="connsiteX0" fmla="*/ 30958 w 152401"/>
                    <a:gd name="connsiteY0" fmla="*/ 157161 h 157162"/>
                    <a:gd name="connsiteX1" fmla="*/ 0 w 152401"/>
                    <a:gd name="connsiteY1" fmla="*/ 85724 h 157162"/>
                    <a:gd name="connsiteX2" fmla="*/ 73819 w 152401"/>
                    <a:gd name="connsiteY2" fmla="*/ 0 h 157162"/>
                    <a:gd name="connsiteX3" fmla="*/ 152401 w 152401"/>
                    <a:gd name="connsiteY3" fmla="*/ 78580 h 157162"/>
                    <a:gd name="connsiteX4" fmla="*/ 116682 w 152401"/>
                    <a:gd name="connsiteY4" fmla="*/ 157162 h 157162"/>
                    <a:gd name="connsiteX0" fmla="*/ 30958 w 152401"/>
                    <a:gd name="connsiteY0" fmla="*/ 154780 h 154781"/>
                    <a:gd name="connsiteX1" fmla="*/ 0 w 152401"/>
                    <a:gd name="connsiteY1" fmla="*/ 83343 h 154781"/>
                    <a:gd name="connsiteX2" fmla="*/ 76200 w 152401"/>
                    <a:gd name="connsiteY2" fmla="*/ 0 h 154781"/>
                    <a:gd name="connsiteX3" fmla="*/ 152401 w 152401"/>
                    <a:gd name="connsiteY3" fmla="*/ 76199 h 154781"/>
                    <a:gd name="connsiteX4" fmla="*/ 116682 w 152401"/>
                    <a:gd name="connsiteY4" fmla="*/ 154781 h 154781"/>
                    <a:gd name="connsiteX0" fmla="*/ 26195 w 147638"/>
                    <a:gd name="connsiteY0" fmla="*/ 154780 h 154781"/>
                    <a:gd name="connsiteX1" fmla="*/ 0 w 147638"/>
                    <a:gd name="connsiteY1" fmla="*/ 76199 h 154781"/>
                    <a:gd name="connsiteX2" fmla="*/ 71437 w 147638"/>
                    <a:gd name="connsiteY2" fmla="*/ 0 h 154781"/>
                    <a:gd name="connsiteX3" fmla="*/ 147638 w 147638"/>
                    <a:gd name="connsiteY3" fmla="*/ 76199 h 154781"/>
                    <a:gd name="connsiteX4" fmla="*/ 111919 w 147638"/>
                    <a:gd name="connsiteY4" fmla="*/ 154781 h 154781"/>
                    <a:gd name="connsiteX0" fmla="*/ 28576 w 150019"/>
                    <a:gd name="connsiteY0" fmla="*/ 154780 h 154781"/>
                    <a:gd name="connsiteX1" fmla="*/ 0 w 150019"/>
                    <a:gd name="connsiteY1" fmla="*/ 76199 h 154781"/>
                    <a:gd name="connsiteX2" fmla="*/ 73818 w 150019"/>
                    <a:gd name="connsiteY2" fmla="*/ 0 h 154781"/>
                    <a:gd name="connsiteX3" fmla="*/ 150019 w 150019"/>
                    <a:gd name="connsiteY3" fmla="*/ 76199 h 154781"/>
                    <a:gd name="connsiteX4" fmla="*/ 114300 w 150019"/>
                    <a:gd name="connsiteY4" fmla="*/ 154781 h 154781"/>
                    <a:gd name="connsiteX0" fmla="*/ 30957 w 152400"/>
                    <a:gd name="connsiteY0" fmla="*/ 154780 h 154781"/>
                    <a:gd name="connsiteX1" fmla="*/ 0 w 152400"/>
                    <a:gd name="connsiteY1" fmla="*/ 78580 h 154781"/>
                    <a:gd name="connsiteX2" fmla="*/ 76199 w 152400"/>
                    <a:gd name="connsiteY2" fmla="*/ 0 h 154781"/>
                    <a:gd name="connsiteX3" fmla="*/ 152400 w 152400"/>
                    <a:gd name="connsiteY3" fmla="*/ 76199 h 154781"/>
                    <a:gd name="connsiteX4" fmla="*/ 116681 w 152400"/>
                    <a:gd name="connsiteY4" fmla="*/ 154781 h 154781"/>
                    <a:gd name="connsiteX0" fmla="*/ 35719 w 157162"/>
                    <a:gd name="connsiteY0" fmla="*/ 154780 h 154781"/>
                    <a:gd name="connsiteX1" fmla="*/ 0 w 157162"/>
                    <a:gd name="connsiteY1" fmla="*/ 78580 h 154781"/>
                    <a:gd name="connsiteX2" fmla="*/ 80961 w 157162"/>
                    <a:gd name="connsiteY2" fmla="*/ 0 h 154781"/>
                    <a:gd name="connsiteX3" fmla="*/ 157162 w 157162"/>
                    <a:gd name="connsiteY3" fmla="*/ 76199 h 154781"/>
                    <a:gd name="connsiteX4" fmla="*/ 121443 w 157162"/>
                    <a:gd name="connsiteY4" fmla="*/ 154781 h 154781"/>
                    <a:gd name="connsiteX0" fmla="*/ 28576 w 150019"/>
                    <a:gd name="connsiteY0" fmla="*/ 154780 h 154781"/>
                    <a:gd name="connsiteX1" fmla="*/ 0 w 150019"/>
                    <a:gd name="connsiteY1" fmla="*/ 78580 h 154781"/>
                    <a:gd name="connsiteX2" fmla="*/ 73818 w 150019"/>
                    <a:gd name="connsiteY2" fmla="*/ 0 h 154781"/>
                    <a:gd name="connsiteX3" fmla="*/ 150019 w 150019"/>
                    <a:gd name="connsiteY3" fmla="*/ 76199 h 154781"/>
                    <a:gd name="connsiteX4" fmla="*/ 114300 w 150019"/>
                    <a:gd name="connsiteY4" fmla="*/ 154781 h 154781"/>
                    <a:gd name="connsiteX0" fmla="*/ 28576 w 150019"/>
                    <a:gd name="connsiteY0" fmla="*/ 154780 h 154781"/>
                    <a:gd name="connsiteX1" fmla="*/ 0 w 150019"/>
                    <a:gd name="connsiteY1" fmla="*/ 80962 h 154781"/>
                    <a:gd name="connsiteX2" fmla="*/ 73818 w 150019"/>
                    <a:gd name="connsiteY2" fmla="*/ 0 h 154781"/>
                    <a:gd name="connsiteX3" fmla="*/ 150019 w 150019"/>
                    <a:gd name="connsiteY3" fmla="*/ 76199 h 154781"/>
                    <a:gd name="connsiteX4" fmla="*/ 114300 w 150019"/>
                    <a:gd name="connsiteY4" fmla="*/ 154781 h 154781"/>
                    <a:gd name="connsiteX0" fmla="*/ 28576 w 150019"/>
                    <a:gd name="connsiteY0" fmla="*/ 154780 h 154781"/>
                    <a:gd name="connsiteX1" fmla="*/ 0 w 150019"/>
                    <a:gd name="connsiteY1" fmla="*/ 73818 h 154781"/>
                    <a:gd name="connsiteX2" fmla="*/ 73818 w 150019"/>
                    <a:gd name="connsiteY2" fmla="*/ 0 h 154781"/>
                    <a:gd name="connsiteX3" fmla="*/ 150019 w 150019"/>
                    <a:gd name="connsiteY3" fmla="*/ 76199 h 154781"/>
                    <a:gd name="connsiteX4" fmla="*/ 114300 w 150019"/>
                    <a:gd name="connsiteY4" fmla="*/ 154781 h 154781"/>
                    <a:gd name="connsiteX0" fmla="*/ 30958 w 152401"/>
                    <a:gd name="connsiteY0" fmla="*/ 154780 h 154781"/>
                    <a:gd name="connsiteX1" fmla="*/ 0 w 152401"/>
                    <a:gd name="connsiteY1" fmla="*/ 73818 h 154781"/>
                    <a:gd name="connsiteX2" fmla="*/ 76200 w 152401"/>
                    <a:gd name="connsiteY2" fmla="*/ 0 h 154781"/>
                    <a:gd name="connsiteX3" fmla="*/ 152401 w 152401"/>
                    <a:gd name="connsiteY3" fmla="*/ 76199 h 154781"/>
                    <a:gd name="connsiteX4" fmla="*/ 116682 w 152401"/>
                    <a:gd name="connsiteY4" fmla="*/ 154781 h 154781"/>
                    <a:gd name="connsiteX0" fmla="*/ 30958 w 152401"/>
                    <a:gd name="connsiteY0" fmla="*/ 154780 h 154781"/>
                    <a:gd name="connsiteX1" fmla="*/ 0 w 152401"/>
                    <a:gd name="connsiteY1" fmla="*/ 73818 h 154781"/>
                    <a:gd name="connsiteX2" fmla="*/ 76200 w 152401"/>
                    <a:gd name="connsiteY2" fmla="*/ 0 h 154781"/>
                    <a:gd name="connsiteX3" fmla="*/ 152401 w 152401"/>
                    <a:gd name="connsiteY3" fmla="*/ 76199 h 154781"/>
                    <a:gd name="connsiteX4" fmla="*/ 116682 w 152401"/>
                    <a:gd name="connsiteY4" fmla="*/ 154781 h 154781"/>
                    <a:gd name="connsiteX0" fmla="*/ 33339 w 154782"/>
                    <a:gd name="connsiteY0" fmla="*/ 154780 h 154781"/>
                    <a:gd name="connsiteX1" fmla="*/ 0 w 154782"/>
                    <a:gd name="connsiteY1" fmla="*/ 78580 h 154781"/>
                    <a:gd name="connsiteX2" fmla="*/ 78581 w 154782"/>
                    <a:gd name="connsiteY2" fmla="*/ 0 h 154781"/>
                    <a:gd name="connsiteX3" fmla="*/ 154782 w 154782"/>
                    <a:gd name="connsiteY3" fmla="*/ 76199 h 154781"/>
                    <a:gd name="connsiteX4" fmla="*/ 119063 w 154782"/>
                    <a:gd name="connsiteY4" fmla="*/ 154781 h 154781"/>
                    <a:gd name="connsiteX0" fmla="*/ 28576 w 150019"/>
                    <a:gd name="connsiteY0" fmla="*/ 154780 h 154781"/>
                    <a:gd name="connsiteX1" fmla="*/ 0 w 150019"/>
                    <a:gd name="connsiteY1" fmla="*/ 76199 h 154781"/>
                    <a:gd name="connsiteX2" fmla="*/ 73818 w 150019"/>
                    <a:gd name="connsiteY2" fmla="*/ 0 h 154781"/>
                    <a:gd name="connsiteX3" fmla="*/ 150019 w 150019"/>
                    <a:gd name="connsiteY3" fmla="*/ 76199 h 154781"/>
                    <a:gd name="connsiteX4" fmla="*/ 114300 w 150019"/>
                    <a:gd name="connsiteY4" fmla="*/ 154781 h 154781"/>
                    <a:gd name="connsiteX0" fmla="*/ 30958 w 152401"/>
                    <a:gd name="connsiteY0" fmla="*/ 154780 h 154781"/>
                    <a:gd name="connsiteX1" fmla="*/ 0 w 152401"/>
                    <a:gd name="connsiteY1" fmla="*/ 73818 h 154781"/>
                    <a:gd name="connsiteX2" fmla="*/ 76200 w 152401"/>
                    <a:gd name="connsiteY2" fmla="*/ 0 h 154781"/>
                    <a:gd name="connsiteX3" fmla="*/ 152401 w 152401"/>
                    <a:gd name="connsiteY3" fmla="*/ 76199 h 154781"/>
                    <a:gd name="connsiteX4" fmla="*/ 116682 w 152401"/>
                    <a:gd name="connsiteY4" fmla="*/ 154781 h 154781"/>
                    <a:gd name="connsiteX0" fmla="*/ 30958 w 152401"/>
                    <a:gd name="connsiteY0" fmla="*/ 154780 h 154781"/>
                    <a:gd name="connsiteX1" fmla="*/ 0 w 152401"/>
                    <a:gd name="connsiteY1" fmla="*/ 76199 h 154781"/>
                    <a:gd name="connsiteX2" fmla="*/ 76200 w 152401"/>
                    <a:gd name="connsiteY2" fmla="*/ 0 h 154781"/>
                    <a:gd name="connsiteX3" fmla="*/ 152401 w 152401"/>
                    <a:gd name="connsiteY3" fmla="*/ 76199 h 154781"/>
                    <a:gd name="connsiteX4" fmla="*/ 116682 w 152401"/>
                    <a:gd name="connsiteY4" fmla="*/ 154781 h 154781"/>
                    <a:gd name="connsiteX0" fmla="*/ 35721 w 152401"/>
                    <a:gd name="connsiteY0" fmla="*/ 150017 h 154781"/>
                    <a:gd name="connsiteX1" fmla="*/ 0 w 152401"/>
                    <a:gd name="connsiteY1" fmla="*/ 76199 h 154781"/>
                    <a:gd name="connsiteX2" fmla="*/ 76200 w 152401"/>
                    <a:gd name="connsiteY2" fmla="*/ 0 h 154781"/>
                    <a:gd name="connsiteX3" fmla="*/ 152401 w 152401"/>
                    <a:gd name="connsiteY3" fmla="*/ 76199 h 154781"/>
                    <a:gd name="connsiteX4" fmla="*/ 116682 w 152401"/>
                    <a:gd name="connsiteY4" fmla="*/ 154781 h 154781"/>
                    <a:gd name="connsiteX0" fmla="*/ 35721 w 152401"/>
                    <a:gd name="connsiteY0" fmla="*/ 150017 h 154781"/>
                    <a:gd name="connsiteX1" fmla="*/ 0 w 152401"/>
                    <a:gd name="connsiteY1" fmla="*/ 76199 h 154781"/>
                    <a:gd name="connsiteX2" fmla="*/ 76200 w 152401"/>
                    <a:gd name="connsiteY2" fmla="*/ 0 h 154781"/>
                    <a:gd name="connsiteX3" fmla="*/ 152401 w 152401"/>
                    <a:gd name="connsiteY3" fmla="*/ 76199 h 154781"/>
                    <a:gd name="connsiteX4" fmla="*/ 123826 w 152401"/>
                    <a:gd name="connsiteY4" fmla="*/ 154781 h 154781"/>
                    <a:gd name="connsiteX0" fmla="*/ 35721 w 152401"/>
                    <a:gd name="connsiteY0" fmla="*/ 150017 h 152400"/>
                    <a:gd name="connsiteX1" fmla="*/ 0 w 152401"/>
                    <a:gd name="connsiteY1" fmla="*/ 76199 h 152400"/>
                    <a:gd name="connsiteX2" fmla="*/ 76200 w 152401"/>
                    <a:gd name="connsiteY2" fmla="*/ 0 h 152400"/>
                    <a:gd name="connsiteX3" fmla="*/ 152401 w 152401"/>
                    <a:gd name="connsiteY3" fmla="*/ 76199 h 152400"/>
                    <a:gd name="connsiteX4" fmla="*/ 121445 w 152401"/>
                    <a:gd name="connsiteY4" fmla="*/ 152400 h 152400"/>
                    <a:gd name="connsiteX0" fmla="*/ 35721 w 152401"/>
                    <a:gd name="connsiteY0" fmla="*/ 150017 h 150017"/>
                    <a:gd name="connsiteX1" fmla="*/ 0 w 152401"/>
                    <a:gd name="connsiteY1" fmla="*/ 76199 h 150017"/>
                    <a:gd name="connsiteX2" fmla="*/ 76200 w 152401"/>
                    <a:gd name="connsiteY2" fmla="*/ 0 h 150017"/>
                    <a:gd name="connsiteX3" fmla="*/ 152401 w 152401"/>
                    <a:gd name="connsiteY3" fmla="*/ 76199 h 150017"/>
                    <a:gd name="connsiteX4" fmla="*/ 119064 w 152401"/>
                    <a:gd name="connsiteY4" fmla="*/ 147638 h 150017"/>
                    <a:gd name="connsiteX0" fmla="*/ 35721 w 152401"/>
                    <a:gd name="connsiteY0" fmla="*/ 150017 h 150020"/>
                    <a:gd name="connsiteX1" fmla="*/ 0 w 152401"/>
                    <a:gd name="connsiteY1" fmla="*/ 76199 h 150020"/>
                    <a:gd name="connsiteX2" fmla="*/ 76200 w 152401"/>
                    <a:gd name="connsiteY2" fmla="*/ 0 h 150020"/>
                    <a:gd name="connsiteX3" fmla="*/ 152401 w 152401"/>
                    <a:gd name="connsiteY3" fmla="*/ 76199 h 150020"/>
                    <a:gd name="connsiteX4" fmla="*/ 116682 w 152401"/>
                    <a:gd name="connsiteY4" fmla="*/ 150020 h 150020"/>
                    <a:gd name="connsiteX0" fmla="*/ 35721 w 152401"/>
                    <a:gd name="connsiteY0" fmla="*/ 150017 h 150020"/>
                    <a:gd name="connsiteX1" fmla="*/ 0 w 152401"/>
                    <a:gd name="connsiteY1" fmla="*/ 76199 h 150020"/>
                    <a:gd name="connsiteX2" fmla="*/ 76200 w 152401"/>
                    <a:gd name="connsiteY2" fmla="*/ 0 h 150020"/>
                    <a:gd name="connsiteX3" fmla="*/ 152401 w 152401"/>
                    <a:gd name="connsiteY3" fmla="*/ 76199 h 150020"/>
                    <a:gd name="connsiteX4" fmla="*/ 116682 w 152401"/>
                    <a:gd name="connsiteY4" fmla="*/ 150020 h 150020"/>
                    <a:gd name="connsiteX0" fmla="*/ 35721 w 152401"/>
                    <a:gd name="connsiteY0" fmla="*/ 150017 h 150020"/>
                    <a:gd name="connsiteX1" fmla="*/ 0 w 152401"/>
                    <a:gd name="connsiteY1" fmla="*/ 76199 h 150020"/>
                    <a:gd name="connsiteX2" fmla="*/ 76200 w 152401"/>
                    <a:gd name="connsiteY2" fmla="*/ 0 h 150020"/>
                    <a:gd name="connsiteX3" fmla="*/ 152401 w 152401"/>
                    <a:gd name="connsiteY3" fmla="*/ 76199 h 150020"/>
                    <a:gd name="connsiteX4" fmla="*/ 116682 w 152401"/>
                    <a:gd name="connsiteY4" fmla="*/ 150020 h 150020"/>
                    <a:gd name="connsiteX0" fmla="*/ 35721 w 152401"/>
                    <a:gd name="connsiteY0" fmla="*/ 150017 h 150020"/>
                    <a:gd name="connsiteX1" fmla="*/ 0 w 152401"/>
                    <a:gd name="connsiteY1" fmla="*/ 76199 h 150020"/>
                    <a:gd name="connsiteX2" fmla="*/ 76200 w 152401"/>
                    <a:gd name="connsiteY2" fmla="*/ 0 h 150020"/>
                    <a:gd name="connsiteX3" fmla="*/ 152401 w 152401"/>
                    <a:gd name="connsiteY3" fmla="*/ 76199 h 150020"/>
                    <a:gd name="connsiteX4" fmla="*/ 116682 w 152401"/>
                    <a:gd name="connsiteY4" fmla="*/ 150020 h 150020"/>
                    <a:gd name="connsiteX0" fmla="*/ 35721 w 152401"/>
                    <a:gd name="connsiteY0" fmla="*/ 150017 h 150020"/>
                    <a:gd name="connsiteX1" fmla="*/ 0 w 152401"/>
                    <a:gd name="connsiteY1" fmla="*/ 76199 h 150020"/>
                    <a:gd name="connsiteX2" fmla="*/ 76200 w 152401"/>
                    <a:gd name="connsiteY2" fmla="*/ 0 h 150020"/>
                    <a:gd name="connsiteX3" fmla="*/ 152401 w 152401"/>
                    <a:gd name="connsiteY3" fmla="*/ 76199 h 150020"/>
                    <a:gd name="connsiteX4" fmla="*/ 116682 w 152401"/>
                    <a:gd name="connsiteY4" fmla="*/ 150020 h 150020"/>
                    <a:gd name="connsiteX0" fmla="*/ 35721 w 153268"/>
                    <a:gd name="connsiteY0" fmla="*/ 150017 h 150020"/>
                    <a:gd name="connsiteX1" fmla="*/ 0 w 153268"/>
                    <a:gd name="connsiteY1" fmla="*/ 76199 h 150020"/>
                    <a:gd name="connsiteX2" fmla="*/ 76200 w 153268"/>
                    <a:gd name="connsiteY2" fmla="*/ 0 h 150020"/>
                    <a:gd name="connsiteX3" fmla="*/ 152401 w 153268"/>
                    <a:gd name="connsiteY3" fmla="*/ 76199 h 150020"/>
                    <a:gd name="connsiteX4" fmla="*/ 116682 w 153268"/>
                    <a:gd name="connsiteY4" fmla="*/ 150020 h 150020"/>
                    <a:gd name="connsiteX0" fmla="*/ 35721 w 153268"/>
                    <a:gd name="connsiteY0" fmla="*/ 150017 h 150020"/>
                    <a:gd name="connsiteX1" fmla="*/ 0 w 153268"/>
                    <a:gd name="connsiteY1" fmla="*/ 76199 h 150020"/>
                    <a:gd name="connsiteX2" fmla="*/ 76200 w 153268"/>
                    <a:gd name="connsiteY2" fmla="*/ 0 h 150020"/>
                    <a:gd name="connsiteX3" fmla="*/ 152401 w 153268"/>
                    <a:gd name="connsiteY3" fmla="*/ 76199 h 150020"/>
                    <a:gd name="connsiteX4" fmla="*/ 116682 w 153268"/>
                    <a:gd name="connsiteY4" fmla="*/ 150020 h 150020"/>
                    <a:gd name="connsiteX0" fmla="*/ 35721 w 153268"/>
                    <a:gd name="connsiteY0" fmla="*/ 150017 h 150020"/>
                    <a:gd name="connsiteX1" fmla="*/ 0 w 153268"/>
                    <a:gd name="connsiteY1" fmla="*/ 76199 h 150020"/>
                    <a:gd name="connsiteX2" fmla="*/ 76200 w 153268"/>
                    <a:gd name="connsiteY2" fmla="*/ 0 h 150020"/>
                    <a:gd name="connsiteX3" fmla="*/ 152401 w 153268"/>
                    <a:gd name="connsiteY3" fmla="*/ 76199 h 150020"/>
                    <a:gd name="connsiteX4" fmla="*/ 116682 w 153268"/>
                    <a:gd name="connsiteY4" fmla="*/ 150020 h 150020"/>
                    <a:gd name="connsiteX0" fmla="*/ 35721 w 153268"/>
                    <a:gd name="connsiteY0" fmla="*/ 150017 h 150020"/>
                    <a:gd name="connsiteX1" fmla="*/ 0 w 153268"/>
                    <a:gd name="connsiteY1" fmla="*/ 76199 h 150020"/>
                    <a:gd name="connsiteX2" fmla="*/ 76200 w 153268"/>
                    <a:gd name="connsiteY2" fmla="*/ 0 h 150020"/>
                    <a:gd name="connsiteX3" fmla="*/ 152401 w 153268"/>
                    <a:gd name="connsiteY3" fmla="*/ 76199 h 150020"/>
                    <a:gd name="connsiteX4" fmla="*/ 116682 w 153268"/>
                    <a:gd name="connsiteY4" fmla="*/ 150020 h 150020"/>
                    <a:gd name="connsiteX0" fmla="*/ 35721 w 153268"/>
                    <a:gd name="connsiteY0" fmla="*/ 150017 h 150020"/>
                    <a:gd name="connsiteX1" fmla="*/ 0 w 153268"/>
                    <a:gd name="connsiteY1" fmla="*/ 76199 h 150020"/>
                    <a:gd name="connsiteX2" fmla="*/ 76200 w 153268"/>
                    <a:gd name="connsiteY2" fmla="*/ 0 h 150020"/>
                    <a:gd name="connsiteX3" fmla="*/ 152401 w 153268"/>
                    <a:gd name="connsiteY3" fmla="*/ 76199 h 150020"/>
                    <a:gd name="connsiteX4" fmla="*/ 116682 w 153268"/>
                    <a:gd name="connsiteY4" fmla="*/ 150020 h 150020"/>
                    <a:gd name="connsiteX0" fmla="*/ 35721 w 153268"/>
                    <a:gd name="connsiteY0" fmla="*/ 150017 h 150020"/>
                    <a:gd name="connsiteX1" fmla="*/ 0 w 153268"/>
                    <a:gd name="connsiteY1" fmla="*/ 76199 h 150020"/>
                    <a:gd name="connsiteX2" fmla="*/ 76200 w 153268"/>
                    <a:gd name="connsiteY2" fmla="*/ 0 h 150020"/>
                    <a:gd name="connsiteX3" fmla="*/ 152401 w 153268"/>
                    <a:gd name="connsiteY3" fmla="*/ 76199 h 150020"/>
                    <a:gd name="connsiteX4" fmla="*/ 116682 w 153268"/>
                    <a:gd name="connsiteY4" fmla="*/ 150020 h 150020"/>
                    <a:gd name="connsiteX0" fmla="*/ 0 w 117547"/>
                    <a:gd name="connsiteY0" fmla="*/ 150017 h 150020"/>
                    <a:gd name="connsiteX1" fmla="*/ 40479 w 117547"/>
                    <a:gd name="connsiteY1" fmla="*/ 0 h 150020"/>
                    <a:gd name="connsiteX2" fmla="*/ 116680 w 117547"/>
                    <a:gd name="connsiteY2" fmla="*/ 76199 h 150020"/>
                    <a:gd name="connsiteX3" fmla="*/ 80961 w 117547"/>
                    <a:gd name="connsiteY3" fmla="*/ 150020 h 150020"/>
                    <a:gd name="connsiteX0" fmla="*/ 0 w 77068"/>
                    <a:gd name="connsiteY0" fmla="*/ 0 h 150020"/>
                    <a:gd name="connsiteX1" fmla="*/ 76201 w 77068"/>
                    <a:gd name="connsiteY1" fmla="*/ 76199 h 150020"/>
                    <a:gd name="connsiteX2" fmla="*/ 40482 w 77068"/>
                    <a:gd name="connsiteY2" fmla="*/ 150020 h 15002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77068" h="150020">
                      <a:moveTo>
                        <a:pt x="0" y="0"/>
                      </a:moveTo>
                      <a:cubicBezTo>
                        <a:pt x="77787" y="1588"/>
                        <a:pt x="79376" y="29368"/>
                        <a:pt x="76201" y="76199"/>
                      </a:cubicBezTo>
                      <a:cubicBezTo>
                        <a:pt x="71439" y="131762"/>
                        <a:pt x="52388" y="125413"/>
                        <a:pt x="40482" y="150020"/>
                      </a:cubicBezTo>
                    </a:path>
                  </a:pathLst>
                </a:custGeom>
                <a:noFill/>
                <a:ln w="25400">
                  <a:solidFill>
                    <a:srgbClr val="6969B6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CA" dirty="0"/>
                </a:p>
              </p:txBody>
            </p:sp>
          </p:grpSp>
          <p:grpSp>
            <p:nvGrpSpPr>
              <p:cNvPr id="35" name="Group 34"/>
              <p:cNvGrpSpPr/>
              <p:nvPr/>
            </p:nvGrpSpPr>
            <p:grpSpPr>
              <a:xfrm rot="3840000">
                <a:off x="1087386" y="2200851"/>
                <a:ext cx="153024" cy="150020"/>
                <a:chOff x="534893" y="1981085"/>
                <a:chExt cx="153024" cy="150020"/>
              </a:xfrm>
            </p:grpSpPr>
            <p:sp>
              <p:nvSpPr>
                <p:cNvPr id="36" name="Freeform 35"/>
                <p:cNvSpPr/>
                <p:nvPr/>
              </p:nvSpPr>
              <p:spPr>
                <a:xfrm>
                  <a:off x="610849" y="1981085"/>
                  <a:ext cx="77068" cy="150020"/>
                </a:xfrm>
                <a:custGeom>
                  <a:avLst/>
                  <a:gdLst>
                    <a:gd name="connsiteX0" fmla="*/ 0 w 295275"/>
                    <a:gd name="connsiteY0" fmla="*/ 152400 h 152400"/>
                    <a:gd name="connsiteX1" fmla="*/ 0 w 295275"/>
                    <a:gd name="connsiteY1" fmla="*/ 152400 h 152400"/>
                    <a:gd name="connsiteX2" fmla="*/ 66675 w 295275"/>
                    <a:gd name="connsiteY2" fmla="*/ 123825 h 152400"/>
                    <a:gd name="connsiteX3" fmla="*/ 38100 w 295275"/>
                    <a:gd name="connsiteY3" fmla="*/ 47625 h 152400"/>
                    <a:gd name="connsiteX4" fmla="*/ 142875 w 295275"/>
                    <a:gd name="connsiteY4" fmla="*/ 0 h 152400"/>
                    <a:gd name="connsiteX5" fmla="*/ 238125 w 295275"/>
                    <a:gd name="connsiteY5" fmla="*/ 47625 h 152400"/>
                    <a:gd name="connsiteX6" fmla="*/ 209550 w 295275"/>
                    <a:gd name="connsiteY6" fmla="*/ 133350 h 152400"/>
                    <a:gd name="connsiteX7" fmla="*/ 295275 w 295275"/>
                    <a:gd name="connsiteY7" fmla="*/ 152400 h 152400"/>
                    <a:gd name="connsiteX0" fmla="*/ 0 w 277485"/>
                    <a:gd name="connsiteY0" fmla="*/ 152400 h 163073"/>
                    <a:gd name="connsiteX1" fmla="*/ 0 w 277485"/>
                    <a:gd name="connsiteY1" fmla="*/ 152400 h 163073"/>
                    <a:gd name="connsiteX2" fmla="*/ 66675 w 277485"/>
                    <a:gd name="connsiteY2" fmla="*/ 123825 h 163073"/>
                    <a:gd name="connsiteX3" fmla="*/ 38100 w 277485"/>
                    <a:gd name="connsiteY3" fmla="*/ 47625 h 163073"/>
                    <a:gd name="connsiteX4" fmla="*/ 142875 w 277485"/>
                    <a:gd name="connsiteY4" fmla="*/ 0 h 163073"/>
                    <a:gd name="connsiteX5" fmla="*/ 238125 w 277485"/>
                    <a:gd name="connsiteY5" fmla="*/ 47625 h 163073"/>
                    <a:gd name="connsiteX6" fmla="*/ 209550 w 277485"/>
                    <a:gd name="connsiteY6" fmla="*/ 133350 h 163073"/>
                    <a:gd name="connsiteX7" fmla="*/ 277485 w 277485"/>
                    <a:gd name="connsiteY7" fmla="*/ 163073 h 163073"/>
                    <a:gd name="connsiteX0" fmla="*/ 0 w 277485"/>
                    <a:gd name="connsiteY0" fmla="*/ 152400 h 163073"/>
                    <a:gd name="connsiteX1" fmla="*/ 21348 w 277485"/>
                    <a:gd name="connsiteY1" fmla="*/ 141726 h 163073"/>
                    <a:gd name="connsiteX2" fmla="*/ 66675 w 277485"/>
                    <a:gd name="connsiteY2" fmla="*/ 123825 h 163073"/>
                    <a:gd name="connsiteX3" fmla="*/ 38100 w 277485"/>
                    <a:gd name="connsiteY3" fmla="*/ 47625 h 163073"/>
                    <a:gd name="connsiteX4" fmla="*/ 142875 w 277485"/>
                    <a:gd name="connsiteY4" fmla="*/ 0 h 163073"/>
                    <a:gd name="connsiteX5" fmla="*/ 238125 w 277485"/>
                    <a:gd name="connsiteY5" fmla="*/ 47625 h 163073"/>
                    <a:gd name="connsiteX6" fmla="*/ 209550 w 277485"/>
                    <a:gd name="connsiteY6" fmla="*/ 133350 h 163073"/>
                    <a:gd name="connsiteX7" fmla="*/ 277485 w 277485"/>
                    <a:gd name="connsiteY7" fmla="*/ 163073 h 163073"/>
                    <a:gd name="connsiteX0" fmla="*/ 35654 w 256212"/>
                    <a:gd name="connsiteY0" fmla="*/ 163073 h 163073"/>
                    <a:gd name="connsiteX1" fmla="*/ 75 w 256212"/>
                    <a:gd name="connsiteY1" fmla="*/ 141726 h 163073"/>
                    <a:gd name="connsiteX2" fmla="*/ 45402 w 256212"/>
                    <a:gd name="connsiteY2" fmla="*/ 123825 h 163073"/>
                    <a:gd name="connsiteX3" fmla="*/ 16827 w 256212"/>
                    <a:gd name="connsiteY3" fmla="*/ 47625 h 163073"/>
                    <a:gd name="connsiteX4" fmla="*/ 121602 w 256212"/>
                    <a:gd name="connsiteY4" fmla="*/ 0 h 163073"/>
                    <a:gd name="connsiteX5" fmla="*/ 216852 w 256212"/>
                    <a:gd name="connsiteY5" fmla="*/ 47625 h 163073"/>
                    <a:gd name="connsiteX6" fmla="*/ 188277 w 256212"/>
                    <a:gd name="connsiteY6" fmla="*/ 133350 h 163073"/>
                    <a:gd name="connsiteX7" fmla="*/ 256212 w 256212"/>
                    <a:gd name="connsiteY7" fmla="*/ 163073 h 163073"/>
                    <a:gd name="connsiteX0" fmla="*/ 0 w 256137"/>
                    <a:gd name="connsiteY0" fmla="*/ 141726 h 163073"/>
                    <a:gd name="connsiteX1" fmla="*/ 45327 w 256137"/>
                    <a:gd name="connsiteY1" fmla="*/ 123825 h 163073"/>
                    <a:gd name="connsiteX2" fmla="*/ 16752 w 256137"/>
                    <a:gd name="connsiteY2" fmla="*/ 47625 h 163073"/>
                    <a:gd name="connsiteX3" fmla="*/ 121527 w 256137"/>
                    <a:gd name="connsiteY3" fmla="*/ 0 h 163073"/>
                    <a:gd name="connsiteX4" fmla="*/ 216777 w 256137"/>
                    <a:gd name="connsiteY4" fmla="*/ 47625 h 163073"/>
                    <a:gd name="connsiteX5" fmla="*/ 188202 w 256137"/>
                    <a:gd name="connsiteY5" fmla="*/ 133350 h 163073"/>
                    <a:gd name="connsiteX6" fmla="*/ 256137 w 256137"/>
                    <a:gd name="connsiteY6" fmla="*/ 163073 h 163073"/>
                    <a:gd name="connsiteX0" fmla="*/ 8153 w 239385"/>
                    <a:gd name="connsiteY0" fmla="*/ 152400 h 163073"/>
                    <a:gd name="connsiteX1" fmla="*/ 28575 w 239385"/>
                    <a:gd name="connsiteY1" fmla="*/ 123825 h 163073"/>
                    <a:gd name="connsiteX2" fmla="*/ 0 w 239385"/>
                    <a:gd name="connsiteY2" fmla="*/ 47625 h 163073"/>
                    <a:gd name="connsiteX3" fmla="*/ 104775 w 239385"/>
                    <a:gd name="connsiteY3" fmla="*/ 0 h 163073"/>
                    <a:gd name="connsiteX4" fmla="*/ 200025 w 239385"/>
                    <a:gd name="connsiteY4" fmla="*/ 47625 h 163073"/>
                    <a:gd name="connsiteX5" fmla="*/ 171450 w 239385"/>
                    <a:gd name="connsiteY5" fmla="*/ 133350 h 163073"/>
                    <a:gd name="connsiteX6" fmla="*/ 239385 w 239385"/>
                    <a:gd name="connsiteY6" fmla="*/ 163073 h 163073"/>
                    <a:gd name="connsiteX0" fmla="*/ 8153 w 239385"/>
                    <a:gd name="connsiteY0" fmla="*/ 152400 h 163073"/>
                    <a:gd name="connsiteX1" fmla="*/ 35719 w 239385"/>
                    <a:gd name="connsiteY1" fmla="*/ 138112 h 163073"/>
                    <a:gd name="connsiteX2" fmla="*/ 0 w 239385"/>
                    <a:gd name="connsiteY2" fmla="*/ 47625 h 163073"/>
                    <a:gd name="connsiteX3" fmla="*/ 104775 w 239385"/>
                    <a:gd name="connsiteY3" fmla="*/ 0 h 163073"/>
                    <a:gd name="connsiteX4" fmla="*/ 200025 w 239385"/>
                    <a:gd name="connsiteY4" fmla="*/ 47625 h 163073"/>
                    <a:gd name="connsiteX5" fmla="*/ 171450 w 239385"/>
                    <a:gd name="connsiteY5" fmla="*/ 133350 h 163073"/>
                    <a:gd name="connsiteX6" fmla="*/ 239385 w 239385"/>
                    <a:gd name="connsiteY6" fmla="*/ 163073 h 163073"/>
                    <a:gd name="connsiteX0" fmla="*/ 35719 w 239385"/>
                    <a:gd name="connsiteY0" fmla="*/ 138112 h 163073"/>
                    <a:gd name="connsiteX1" fmla="*/ 0 w 239385"/>
                    <a:gd name="connsiteY1" fmla="*/ 47625 h 163073"/>
                    <a:gd name="connsiteX2" fmla="*/ 104775 w 239385"/>
                    <a:gd name="connsiteY2" fmla="*/ 0 h 163073"/>
                    <a:gd name="connsiteX3" fmla="*/ 200025 w 239385"/>
                    <a:gd name="connsiteY3" fmla="*/ 47625 h 163073"/>
                    <a:gd name="connsiteX4" fmla="*/ 171450 w 239385"/>
                    <a:gd name="connsiteY4" fmla="*/ 133350 h 163073"/>
                    <a:gd name="connsiteX5" fmla="*/ 239385 w 239385"/>
                    <a:gd name="connsiteY5" fmla="*/ 163073 h 163073"/>
                    <a:gd name="connsiteX0" fmla="*/ 45244 w 239385"/>
                    <a:gd name="connsiteY0" fmla="*/ 138112 h 163073"/>
                    <a:gd name="connsiteX1" fmla="*/ 0 w 239385"/>
                    <a:gd name="connsiteY1" fmla="*/ 47625 h 163073"/>
                    <a:gd name="connsiteX2" fmla="*/ 104775 w 239385"/>
                    <a:gd name="connsiteY2" fmla="*/ 0 h 163073"/>
                    <a:gd name="connsiteX3" fmla="*/ 200025 w 239385"/>
                    <a:gd name="connsiteY3" fmla="*/ 47625 h 163073"/>
                    <a:gd name="connsiteX4" fmla="*/ 171450 w 239385"/>
                    <a:gd name="connsiteY4" fmla="*/ 133350 h 163073"/>
                    <a:gd name="connsiteX5" fmla="*/ 239385 w 239385"/>
                    <a:gd name="connsiteY5" fmla="*/ 163073 h 163073"/>
                    <a:gd name="connsiteX0" fmla="*/ 45244 w 200025"/>
                    <a:gd name="connsiteY0" fmla="*/ 138112 h 138112"/>
                    <a:gd name="connsiteX1" fmla="*/ 0 w 200025"/>
                    <a:gd name="connsiteY1" fmla="*/ 47625 h 138112"/>
                    <a:gd name="connsiteX2" fmla="*/ 104775 w 200025"/>
                    <a:gd name="connsiteY2" fmla="*/ 0 h 138112"/>
                    <a:gd name="connsiteX3" fmla="*/ 200025 w 200025"/>
                    <a:gd name="connsiteY3" fmla="*/ 47625 h 138112"/>
                    <a:gd name="connsiteX4" fmla="*/ 171450 w 200025"/>
                    <a:gd name="connsiteY4" fmla="*/ 133350 h 138112"/>
                    <a:gd name="connsiteX0" fmla="*/ 45244 w 200025"/>
                    <a:gd name="connsiteY0" fmla="*/ 138112 h 138112"/>
                    <a:gd name="connsiteX1" fmla="*/ 0 w 200025"/>
                    <a:gd name="connsiteY1" fmla="*/ 47625 h 138112"/>
                    <a:gd name="connsiteX2" fmla="*/ 104775 w 200025"/>
                    <a:gd name="connsiteY2" fmla="*/ 0 h 138112"/>
                    <a:gd name="connsiteX3" fmla="*/ 200025 w 200025"/>
                    <a:gd name="connsiteY3" fmla="*/ 47625 h 138112"/>
                    <a:gd name="connsiteX4" fmla="*/ 164306 w 200025"/>
                    <a:gd name="connsiteY4" fmla="*/ 135731 h 138112"/>
                    <a:gd name="connsiteX0" fmla="*/ 45244 w 200025"/>
                    <a:gd name="connsiteY0" fmla="*/ 150018 h 150018"/>
                    <a:gd name="connsiteX1" fmla="*/ 0 w 200025"/>
                    <a:gd name="connsiteY1" fmla="*/ 59531 h 150018"/>
                    <a:gd name="connsiteX2" fmla="*/ 107156 w 200025"/>
                    <a:gd name="connsiteY2" fmla="*/ 0 h 150018"/>
                    <a:gd name="connsiteX3" fmla="*/ 200025 w 200025"/>
                    <a:gd name="connsiteY3" fmla="*/ 59531 h 150018"/>
                    <a:gd name="connsiteX4" fmla="*/ 164306 w 200025"/>
                    <a:gd name="connsiteY4" fmla="*/ 147637 h 150018"/>
                    <a:gd name="connsiteX0" fmla="*/ 45244 w 216694"/>
                    <a:gd name="connsiteY0" fmla="*/ 150018 h 150018"/>
                    <a:gd name="connsiteX1" fmla="*/ 0 w 216694"/>
                    <a:gd name="connsiteY1" fmla="*/ 59531 h 150018"/>
                    <a:gd name="connsiteX2" fmla="*/ 107156 w 216694"/>
                    <a:gd name="connsiteY2" fmla="*/ 0 h 150018"/>
                    <a:gd name="connsiteX3" fmla="*/ 216694 w 216694"/>
                    <a:gd name="connsiteY3" fmla="*/ 80962 h 150018"/>
                    <a:gd name="connsiteX4" fmla="*/ 164306 w 216694"/>
                    <a:gd name="connsiteY4" fmla="*/ 147637 h 150018"/>
                    <a:gd name="connsiteX0" fmla="*/ 45244 w 226219"/>
                    <a:gd name="connsiteY0" fmla="*/ 150018 h 150018"/>
                    <a:gd name="connsiteX1" fmla="*/ 0 w 226219"/>
                    <a:gd name="connsiteY1" fmla="*/ 59531 h 150018"/>
                    <a:gd name="connsiteX2" fmla="*/ 107156 w 226219"/>
                    <a:gd name="connsiteY2" fmla="*/ 0 h 150018"/>
                    <a:gd name="connsiteX3" fmla="*/ 226219 w 226219"/>
                    <a:gd name="connsiteY3" fmla="*/ 83343 h 150018"/>
                    <a:gd name="connsiteX4" fmla="*/ 164306 w 226219"/>
                    <a:gd name="connsiteY4" fmla="*/ 147637 h 150018"/>
                    <a:gd name="connsiteX0" fmla="*/ 54769 w 235744"/>
                    <a:gd name="connsiteY0" fmla="*/ 150018 h 150018"/>
                    <a:gd name="connsiteX1" fmla="*/ 0 w 235744"/>
                    <a:gd name="connsiteY1" fmla="*/ 83343 h 150018"/>
                    <a:gd name="connsiteX2" fmla="*/ 116681 w 235744"/>
                    <a:gd name="connsiteY2" fmla="*/ 0 h 150018"/>
                    <a:gd name="connsiteX3" fmla="*/ 235744 w 235744"/>
                    <a:gd name="connsiteY3" fmla="*/ 83343 h 150018"/>
                    <a:gd name="connsiteX4" fmla="*/ 173831 w 235744"/>
                    <a:gd name="connsiteY4" fmla="*/ 147637 h 150018"/>
                    <a:gd name="connsiteX0" fmla="*/ 54769 w 235744"/>
                    <a:gd name="connsiteY0" fmla="*/ 150018 h 157162"/>
                    <a:gd name="connsiteX1" fmla="*/ 0 w 235744"/>
                    <a:gd name="connsiteY1" fmla="*/ 83343 h 157162"/>
                    <a:gd name="connsiteX2" fmla="*/ 116681 w 235744"/>
                    <a:gd name="connsiteY2" fmla="*/ 0 h 157162"/>
                    <a:gd name="connsiteX3" fmla="*/ 235744 w 235744"/>
                    <a:gd name="connsiteY3" fmla="*/ 83343 h 157162"/>
                    <a:gd name="connsiteX4" fmla="*/ 159544 w 235744"/>
                    <a:gd name="connsiteY4" fmla="*/ 157162 h 157162"/>
                    <a:gd name="connsiteX0" fmla="*/ 71438 w 235744"/>
                    <a:gd name="connsiteY0" fmla="*/ 157161 h 157162"/>
                    <a:gd name="connsiteX1" fmla="*/ 0 w 235744"/>
                    <a:gd name="connsiteY1" fmla="*/ 83343 h 157162"/>
                    <a:gd name="connsiteX2" fmla="*/ 116681 w 235744"/>
                    <a:gd name="connsiteY2" fmla="*/ 0 h 157162"/>
                    <a:gd name="connsiteX3" fmla="*/ 235744 w 235744"/>
                    <a:gd name="connsiteY3" fmla="*/ 83343 h 157162"/>
                    <a:gd name="connsiteX4" fmla="*/ 159544 w 235744"/>
                    <a:gd name="connsiteY4" fmla="*/ 157162 h 157162"/>
                    <a:gd name="connsiteX0" fmla="*/ 73820 w 235744"/>
                    <a:gd name="connsiteY0" fmla="*/ 157161 h 157162"/>
                    <a:gd name="connsiteX1" fmla="*/ 0 w 235744"/>
                    <a:gd name="connsiteY1" fmla="*/ 83343 h 157162"/>
                    <a:gd name="connsiteX2" fmla="*/ 116681 w 235744"/>
                    <a:gd name="connsiteY2" fmla="*/ 0 h 157162"/>
                    <a:gd name="connsiteX3" fmla="*/ 235744 w 235744"/>
                    <a:gd name="connsiteY3" fmla="*/ 83343 h 157162"/>
                    <a:gd name="connsiteX4" fmla="*/ 159544 w 235744"/>
                    <a:gd name="connsiteY4" fmla="*/ 157162 h 157162"/>
                    <a:gd name="connsiteX0" fmla="*/ 73820 w 195263"/>
                    <a:gd name="connsiteY0" fmla="*/ 157161 h 157162"/>
                    <a:gd name="connsiteX1" fmla="*/ 0 w 195263"/>
                    <a:gd name="connsiteY1" fmla="*/ 83343 h 157162"/>
                    <a:gd name="connsiteX2" fmla="*/ 116681 w 195263"/>
                    <a:gd name="connsiteY2" fmla="*/ 0 h 157162"/>
                    <a:gd name="connsiteX3" fmla="*/ 195263 w 195263"/>
                    <a:gd name="connsiteY3" fmla="*/ 78580 h 157162"/>
                    <a:gd name="connsiteX4" fmla="*/ 159544 w 195263"/>
                    <a:gd name="connsiteY4" fmla="*/ 157162 h 157162"/>
                    <a:gd name="connsiteX0" fmla="*/ 30958 w 152401"/>
                    <a:gd name="connsiteY0" fmla="*/ 157161 h 157162"/>
                    <a:gd name="connsiteX1" fmla="*/ 0 w 152401"/>
                    <a:gd name="connsiteY1" fmla="*/ 85724 h 157162"/>
                    <a:gd name="connsiteX2" fmla="*/ 73819 w 152401"/>
                    <a:gd name="connsiteY2" fmla="*/ 0 h 157162"/>
                    <a:gd name="connsiteX3" fmla="*/ 152401 w 152401"/>
                    <a:gd name="connsiteY3" fmla="*/ 78580 h 157162"/>
                    <a:gd name="connsiteX4" fmla="*/ 116682 w 152401"/>
                    <a:gd name="connsiteY4" fmla="*/ 157162 h 157162"/>
                    <a:gd name="connsiteX0" fmla="*/ 30958 w 152401"/>
                    <a:gd name="connsiteY0" fmla="*/ 154780 h 154781"/>
                    <a:gd name="connsiteX1" fmla="*/ 0 w 152401"/>
                    <a:gd name="connsiteY1" fmla="*/ 83343 h 154781"/>
                    <a:gd name="connsiteX2" fmla="*/ 76200 w 152401"/>
                    <a:gd name="connsiteY2" fmla="*/ 0 h 154781"/>
                    <a:gd name="connsiteX3" fmla="*/ 152401 w 152401"/>
                    <a:gd name="connsiteY3" fmla="*/ 76199 h 154781"/>
                    <a:gd name="connsiteX4" fmla="*/ 116682 w 152401"/>
                    <a:gd name="connsiteY4" fmla="*/ 154781 h 154781"/>
                    <a:gd name="connsiteX0" fmla="*/ 26195 w 147638"/>
                    <a:gd name="connsiteY0" fmla="*/ 154780 h 154781"/>
                    <a:gd name="connsiteX1" fmla="*/ 0 w 147638"/>
                    <a:gd name="connsiteY1" fmla="*/ 76199 h 154781"/>
                    <a:gd name="connsiteX2" fmla="*/ 71437 w 147638"/>
                    <a:gd name="connsiteY2" fmla="*/ 0 h 154781"/>
                    <a:gd name="connsiteX3" fmla="*/ 147638 w 147638"/>
                    <a:gd name="connsiteY3" fmla="*/ 76199 h 154781"/>
                    <a:gd name="connsiteX4" fmla="*/ 111919 w 147638"/>
                    <a:gd name="connsiteY4" fmla="*/ 154781 h 154781"/>
                    <a:gd name="connsiteX0" fmla="*/ 28576 w 150019"/>
                    <a:gd name="connsiteY0" fmla="*/ 154780 h 154781"/>
                    <a:gd name="connsiteX1" fmla="*/ 0 w 150019"/>
                    <a:gd name="connsiteY1" fmla="*/ 76199 h 154781"/>
                    <a:gd name="connsiteX2" fmla="*/ 73818 w 150019"/>
                    <a:gd name="connsiteY2" fmla="*/ 0 h 154781"/>
                    <a:gd name="connsiteX3" fmla="*/ 150019 w 150019"/>
                    <a:gd name="connsiteY3" fmla="*/ 76199 h 154781"/>
                    <a:gd name="connsiteX4" fmla="*/ 114300 w 150019"/>
                    <a:gd name="connsiteY4" fmla="*/ 154781 h 154781"/>
                    <a:gd name="connsiteX0" fmla="*/ 30957 w 152400"/>
                    <a:gd name="connsiteY0" fmla="*/ 154780 h 154781"/>
                    <a:gd name="connsiteX1" fmla="*/ 0 w 152400"/>
                    <a:gd name="connsiteY1" fmla="*/ 78580 h 154781"/>
                    <a:gd name="connsiteX2" fmla="*/ 76199 w 152400"/>
                    <a:gd name="connsiteY2" fmla="*/ 0 h 154781"/>
                    <a:gd name="connsiteX3" fmla="*/ 152400 w 152400"/>
                    <a:gd name="connsiteY3" fmla="*/ 76199 h 154781"/>
                    <a:gd name="connsiteX4" fmla="*/ 116681 w 152400"/>
                    <a:gd name="connsiteY4" fmla="*/ 154781 h 154781"/>
                    <a:gd name="connsiteX0" fmla="*/ 35719 w 157162"/>
                    <a:gd name="connsiteY0" fmla="*/ 154780 h 154781"/>
                    <a:gd name="connsiteX1" fmla="*/ 0 w 157162"/>
                    <a:gd name="connsiteY1" fmla="*/ 78580 h 154781"/>
                    <a:gd name="connsiteX2" fmla="*/ 80961 w 157162"/>
                    <a:gd name="connsiteY2" fmla="*/ 0 h 154781"/>
                    <a:gd name="connsiteX3" fmla="*/ 157162 w 157162"/>
                    <a:gd name="connsiteY3" fmla="*/ 76199 h 154781"/>
                    <a:gd name="connsiteX4" fmla="*/ 121443 w 157162"/>
                    <a:gd name="connsiteY4" fmla="*/ 154781 h 154781"/>
                    <a:gd name="connsiteX0" fmla="*/ 28576 w 150019"/>
                    <a:gd name="connsiteY0" fmla="*/ 154780 h 154781"/>
                    <a:gd name="connsiteX1" fmla="*/ 0 w 150019"/>
                    <a:gd name="connsiteY1" fmla="*/ 78580 h 154781"/>
                    <a:gd name="connsiteX2" fmla="*/ 73818 w 150019"/>
                    <a:gd name="connsiteY2" fmla="*/ 0 h 154781"/>
                    <a:gd name="connsiteX3" fmla="*/ 150019 w 150019"/>
                    <a:gd name="connsiteY3" fmla="*/ 76199 h 154781"/>
                    <a:gd name="connsiteX4" fmla="*/ 114300 w 150019"/>
                    <a:gd name="connsiteY4" fmla="*/ 154781 h 154781"/>
                    <a:gd name="connsiteX0" fmla="*/ 28576 w 150019"/>
                    <a:gd name="connsiteY0" fmla="*/ 154780 h 154781"/>
                    <a:gd name="connsiteX1" fmla="*/ 0 w 150019"/>
                    <a:gd name="connsiteY1" fmla="*/ 80962 h 154781"/>
                    <a:gd name="connsiteX2" fmla="*/ 73818 w 150019"/>
                    <a:gd name="connsiteY2" fmla="*/ 0 h 154781"/>
                    <a:gd name="connsiteX3" fmla="*/ 150019 w 150019"/>
                    <a:gd name="connsiteY3" fmla="*/ 76199 h 154781"/>
                    <a:gd name="connsiteX4" fmla="*/ 114300 w 150019"/>
                    <a:gd name="connsiteY4" fmla="*/ 154781 h 154781"/>
                    <a:gd name="connsiteX0" fmla="*/ 28576 w 150019"/>
                    <a:gd name="connsiteY0" fmla="*/ 154780 h 154781"/>
                    <a:gd name="connsiteX1" fmla="*/ 0 w 150019"/>
                    <a:gd name="connsiteY1" fmla="*/ 73818 h 154781"/>
                    <a:gd name="connsiteX2" fmla="*/ 73818 w 150019"/>
                    <a:gd name="connsiteY2" fmla="*/ 0 h 154781"/>
                    <a:gd name="connsiteX3" fmla="*/ 150019 w 150019"/>
                    <a:gd name="connsiteY3" fmla="*/ 76199 h 154781"/>
                    <a:gd name="connsiteX4" fmla="*/ 114300 w 150019"/>
                    <a:gd name="connsiteY4" fmla="*/ 154781 h 154781"/>
                    <a:gd name="connsiteX0" fmla="*/ 30958 w 152401"/>
                    <a:gd name="connsiteY0" fmla="*/ 154780 h 154781"/>
                    <a:gd name="connsiteX1" fmla="*/ 0 w 152401"/>
                    <a:gd name="connsiteY1" fmla="*/ 73818 h 154781"/>
                    <a:gd name="connsiteX2" fmla="*/ 76200 w 152401"/>
                    <a:gd name="connsiteY2" fmla="*/ 0 h 154781"/>
                    <a:gd name="connsiteX3" fmla="*/ 152401 w 152401"/>
                    <a:gd name="connsiteY3" fmla="*/ 76199 h 154781"/>
                    <a:gd name="connsiteX4" fmla="*/ 116682 w 152401"/>
                    <a:gd name="connsiteY4" fmla="*/ 154781 h 154781"/>
                    <a:gd name="connsiteX0" fmla="*/ 30958 w 152401"/>
                    <a:gd name="connsiteY0" fmla="*/ 154780 h 154781"/>
                    <a:gd name="connsiteX1" fmla="*/ 0 w 152401"/>
                    <a:gd name="connsiteY1" fmla="*/ 73818 h 154781"/>
                    <a:gd name="connsiteX2" fmla="*/ 76200 w 152401"/>
                    <a:gd name="connsiteY2" fmla="*/ 0 h 154781"/>
                    <a:gd name="connsiteX3" fmla="*/ 152401 w 152401"/>
                    <a:gd name="connsiteY3" fmla="*/ 76199 h 154781"/>
                    <a:gd name="connsiteX4" fmla="*/ 116682 w 152401"/>
                    <a:gd name="connsiteY4" fmla="*/ 154781 h 154781"/>
                    <a:gd name="connsiteX0" fmla="*/ 33339 w 154782"/>
                    <a:gd name="connsiteY0" fmla="*/ 154780 h 154781"/>
                    <a:gd name="connsiteX1" fmla="*/ 0 w 154782"/>
                    <a:gd name="connsiteY1" fmla="*/ 78580 h 154781"/>
                    <a:gd name="connsiteX2" fmla="*/ 78581 w 154782"/>
                    <a:gd name="connsiteY2" fmla="*/ 0 h 154781"/>
                    <a:gd name="connsiteX3" fmla="*/ 154782 w 154782"/>
                    <a:gd name="connsiteY3" fmla="*/ 76199 h 154781"/>
                    <a:gd name="connsiteX4" fmla="*/ 119063 w 154782"/>
                    <a:gd name="connsiteY4" fmla="*/ 154781 h 154781"/>
                    <a:gd name="connsiteX0" fmla="*/ 28576 w 150019"/>
                    <a:gd name="connsiteY0" fmla="*/ 154780 h 154781"/>
                    <a:gd name="connsiteX1" fmla="*/ 0 w 150019"/>
                    <a:gd name="connsiteY1" fmla="*/ 76199 h 154781"/>
                    <a:gd name="connsiteX2" fmla="*/ 73818 w 150019"/>
                    <a:gd name="connsiteY2" fmla="*/ 0 h 154781"/>
                    <a:gd name="connsiteX3" fmla="*/ 150019 w 150019"/>
                    <a:gd name="connsiteY3" fmla="*/ 76199 h 154781"/>
                    <a:gd name="connsiteX4" fmla="*/ 114300 w 150019"/>
                    <a:gd name="connsiteY4" fmla="*/ 154781 h 154781"/>
                    <a:gd name="connsiteX0" fmla="*/ 30958 w 152401"/>
                    <a:gd name="connsiteY0" fmla="*/ 154780 h 154781"/>
                    <a:gd name="connsiteX1" fmla="*/ 0 w 152401"/>
                    <a:gd name="connsiteY1" fmla="*/ 73818 h 154781"/>
                    <a:gd name="connsiteX2" fmla="*/ 76200 w 152401"/>
                    <a:gd name="connsiteY2" fmla="*/ 0 h 154781"/>
                    <a:gd name="connsiteX3" fmla="*/ 152401 w 152401"/>
                    <a:gd name="connsiteY3" fmla="*/ 76199 h 154781"/>
                    <a:gd name="connsiteX4" fmla="*/ 116682 w 152401"/>
                    <a:gd name="connsiteY4" fmla="*/ 154781 h 154781"/>
                    <a:gd name="connsiteX0" fmla="*/ 30958 w 152401"/>
                    <a:gd name="connsiteY0" fmla="*/ 154780 h 154781"/>
                    <a:gd name="connsiteX1" fmla="*/ 0 w 152401"/>
                    <a:gd name="connsiteY1" fmla="*/ 76199 h 154781"/>
                    <a:gd name="connsiteX2" fmla="*/ 76200 w 152401"/>
                    <a:gd name="connsiteY2" fmla="*/ 0 h 154781"/>
                    <a:gd name="connsiteX3" fmla="*/ 152401 w 152401"/>
                    <a:gd name="connsiteY3" fmla="*/ 76199 h 154781"/>
                    <a:gd name="connsiteX4" fmla="*/ 116682 w 152401"/>
                    <a:gd name="connsiteY4" fmla="*/ 154781 h 154781"/>
                    <a:gd name="connsiteX0" fmla="*/ 35721 w 152401"/>
                    <a:gd name="connsiteY0" fmla="*/ 150017 h 154781"/>
                    <a:gd name="connsiteX1" fmla="*/ 0 w 152401"/>
                    <a:gd name="connsiteY1" fmla="*/ 76199 h 154781"/>
                    <a:gd name="connsiteX2" fmla="*/ 76200 w 152401"/>
                    <a:gd name="connsiteY2" fmla="*/ 0 h 154781"/>
                    <a:gd name="connsiteX3" fmla="*/ 152401 w 152401"/>
                    <a:gd name="connsiteY3" fmla="*/ 76199 h 154781"/>
                    <a:gd name="connsiteX4" fmla="*/ 116682 w 152401"/>
                    <a:gd name="connsiteY4" fmla="*/ 154781 h 154781"/>
                    <a:gd name="connsiteX0" fmla="*/ 35721 w 152401"/>
                    <a:gd name="connsiteY0" fmla="*/ 150017 h 154781"/>
                    <a:gd name="connsiteX1" fmla="*/ 0 w 152401"/>
                    <a:gd name="connsiteY1" fmla="*/ 76199 h 154781"/>
                    <a:gd name="connsiteX2" fmla="*/ 76200 w 152401"/>
                    <a:gd name="connsiteY2" fmla="*/ 0 h 154781"/>
                    <a:gd name="connsiteX3" fmla="*/ 152401 w 152401"/>
                    <a:gd name="connsiteY3" fmla="*/ 76199 h 154781"/>
                    <a:gd name="connsiteX4" fmla="*/ 123826 w 152401"/>
                    <a:gd name="connsiteY4" fmla="*/ 154781 h 154781"/>
                    <a:gd name="connsiteX0" fmla="*/ 35721 w 152401"/>
                    <a:gd name="connsiteY0" fmla="*/ 150017 h 152400"/>
                    <a:gd name="connsiteX1" fmla="*/ 0 w 152401"/>
                    <a:gd name="connsiteY1" fmla="*/ 76199 h 152400"/>
                    <a:gd name="connsiteX2" fmla="*/ 76200 w 152401"/>
                    <a:gd name="connsiteY2" fmla="*/ 0 h 152400"/>
                    <a:gd name="connsiteX3" fmla="*/ 152401 w 152401"/>
                    <a:gd name="connsiteY3" fmla="*/ 76199 h 152400"/>
                    <a:gd name="connsiteX4" fmla="*/ 121445 w 152401"/>
                    <a:gd name="connsiteY4" fmla="*/ 152400 h 152400"/>
                    <a:gd name="connsiteX0" fmla="*/ 35721 w 152401"/>
                    <a:gd name="connsiteY0" fmla="*/ 150017 h 150017"/>
                    <a:gd name="connsiteX1" fmla="*/ 0 w 152401"/>
                    <a:gd name="connsiteY1" fmla="*/ 76199 h 150017"/>
                    <a:gd name="connsiteX2" fmla="*/ 76200 w 152401"/>
                    <a:gd name="connsiteY2" fmla="*/ 0 h 150017"/>
                    <a:gd name="connsiteX3" fmla="*/ 152401 w 152401"/>
                    <a:gd name="connsiteY3" fmla="*/ 76199 h 150017"/>
                    <a:gd name="connsiteX4" fmla="*/ 119064 w 152401"/>
                    <a:gd name="connsiteY4" fmla="*/ 147638 h 150017"/>
                    <a:gd name="connsiteX0" fmla="*/ 35721 w 152401"/>
                    <a:gd name="connsiteY0" fmla="*/ 150017 h 150020"/>
                    <a:gd name="connsiteX1" fmla="*/ 0 w 152401"/>
                    <a:gd name="connsiteY1" fmla="*/ 76199 h 150020"/>
                    <a:gd name="connsiteX2" fmla="*/ 76200 w 152401"/>
                    <a:gd name="connsiteY2" fmla="*/ 0 h 150020"/>
                    <a:gd name="connsiteX3" fmla="*/ 152401 w 152401"/>
                    <a:gd name="connsiteY3" fmla="*/ 76199 h 150020"/>
                    <a:gd name="connsiteX4" fmla="*/ 116682 w 152401"/>
                    <a:gd name="connsiteY4" fmla="*/ 150020 h 150020"/>
                    <a:gd name="connsiteX0" fmla="*/ 35721 w 152401"/>
                    <a:gd name="connsiteY0" fmla="*/ 150017 h 150020"/>
                    <a:gd name="connsiteX1" fmla="*/ 0 w 152401"/>
                    <a:gd name="connsiteY1" fmla="*/ 76199 h 150020"/>
                    <a:gd name="connsiteX2" fmla="*/ 76200 w 152401"/>
                    <a:gd name="connsiteY2" fmla="*/ 0 h 150020"/>
                    <a:gd name="connsiteX3" fmla="*/ 152401 w 152401"/>
                    <a:gd name="connsiteY3" fmla="*/ 76199 h 150020"/>
                    <a:gd name="connsiteX4" fmla="*/ 116682 w 152401"/>
                    <a:gd name="connsiteY4" fmla="*/ 150020 h 150020"/>
                    <a:gd name="connsiteX0" fmla="*/ 35721 w 152401"/>
                    <a:gd name="connsiteY0" fmla="*/ 150017 h 150020"/>
                    <a:gd name="connsiteX1" fmla="*/ 0 w 152401"/>
                    <a:gd name="connsiteY1" fmla="*/ 76199 h 150020"/>
                    <a:gd name="connsiteX2" fmla="*/ 76200 w 152401"/>
                    <a:gd name="connsiteY2" fmla="*/ 0 h 150020"/>
                    <a:gd name="connsiteX3" fmla="*/ 152401 w 152401"/>
                    <a:gd name="connsiteY3" fmla="*/ 76199 h 150020"/>
                    <a:gd name="connsiteX4" fmla="*/ 116682 w 152401"/>
                    <a:gd name="connsiteY4" fmla="*/ 150020 h 150020"/>
                    <a:gd name="connsiteX0" fmla="*/ 35721 w 152401"/>
                    <a:gd name="connsiteY0" fmla="*/ 150017 h 150020"/>
                    <a:gd name="connsiteX1" fmla="*/ 0 w 152401"/>
                    <a:gd name="connsiteY1" fmla="*/ 76199 h 150020"/>
                    <a:gd name="connsiteX2" fmla="*/ 76200 w 152401"/>
                    <a:gd name="connsiteY2" fmla="*/ 0 h 150020"/>
                    <a:gd name="connsiteX3" fmla="*/ 152401 w 152401"/>
                    <a:gd name="connsiteY3" fmla="*/ 76199 h 150020"/>
                    <a:gd name="connsiteX4" fmla="*/ 116682 w 152401"/>
                    <a:gd name="connsiteY4" fmla="*/ 150020 h 150020"/>
                    <a:gd name="connsiteX0" fmla="*/ 35721 w 152401"/>
                    <a:gd name="connsiteY0" fmla="*/ 150017 h 150020"/>
                    <a:gd name="connsiteX1" fmla="*/ 0 w 152401"/>
                    <a:gd name="connsiteY1" fmla="*/ 76199 h 150020"/>
                    <a:gd name="connsiteX2" fmla="*/ 76200 w 152401"/>
                    <a:gd name="connsiteY2" fmla="*/ 0 h 150020"/>
                    <a:gd name="connsiteX3" fmla="*/ 152401 w 152401"/>
                    <a:gd name="connsiteY3" fmla="*/ 76199 h 150020"/>
                    <a:gd name="connsiteX4" fmla="*/ 116682 w 152401"/>
                    <a:gd name="connsiteY4" fmla="*/ 150020 h 150020"/>
                    <a:gd name="connsiteX0" fmla="*/ 35721 w 153268"/>
                    <a:gd name="connsiteY0" fmla="*/ 150017 h 150020"/>
                    <a:gd name="connsiteX1" fmla="*/ 0 w 153268"/>
                    <a:gd name="connsiteY1" fmla="*/ 76199 h 150020"/>
                    <a:gd name="connsiteX2" fmla="*/ 76200 w 153268"/>
                    <a:gd name="connsiteY2" fmla="*/ 0 h 150020"/>
                    <a:gd name="connsiteX3" fmla="*/ 152401 w 153268"/>
                    <a:gd name="connsiteY3" fmla="*/ 76199 h 150020"/>
                    <a:gd name="connsiteX4" fmla="*/ 116682 w 153268"/>
                    <a:gd name="connsiteY4" fmla="*/ 150020 h 150020"/>
                    <a:gd name="connsiteX0" fmla="*/ 35721 w 153268"/>
                    <a:gd name="connsiteY0" fmla="*/ 150017 h 150020"/>
                    <a:gd name="connsiteX1" fmla="*/ 0 w 153268"/>
                    <a:gd name="connsiteY1" fmla="*/ 76199 h 150020"/>
                    <a:gd name="connsiteX2" fmla="*/ 76200 w 153268"/>
                    <a:gd name="connsiteY2" fmla="*/ 0 h 150020"/>
                    <a:gd name="connsiteX3" fmla="*/ 152401 w 153268"/>
                    <a:gd name="connsiteY3" fmla="*/ 76199 h 150020"/>
                    <a:gd name="connsiteX4" fmla="*/ 116682 w 153268"/>
                    <a:gd name="connsiteY4" fmla="*/ 150020 h 150020"/>
                    <a:gd name="connsiteX0" fmla="*/ 35721 w 153268"/>
                    <a:gd name="connsiteY0" fmla="*/ 150017 h 150020"/>
                    <a:gd name="connsiteX1" fmla="*/ 0 w 153268"/>
                    <a:gd name="connsiteY1" fmla="*/ 76199 h 150020"/>
                    <a:gd name="connsiteX2" fmla="*/ 76200 w 153268"/>
                    <a:gd name="connsiteY2" fmla="*/ 0 h 150020"/>
                    <a:gd name="connsiteX3" fmla="*/ 152401 w 153268"/>
                    <a:gd name="connsiteY3" fmla="*/ 76199 h 150020"/>
                    <a:gd name="connsiteX4" fmla="*/ 116682 w 153268"/>
                    <a:gd name="connsiteY4" fmla="*/ 150020 h 150020"/>
                    <a:gd name="connsiteX0" fmla="*/ 35721 w 153268"/>
                    <a:gd name="connsiteY0" fmla="*/ 150017 h 150020"/>
                    <a:gd name="connsiteX1" fmla="*/ 0 w 153268"/>
                    <a:gd name="connsiteY1" fmla="*/ 76199 h 150020"/>
                    <a:gd name="connsiteX2" fmla="*/ 76200 w 153268"/>
                    <a:gd name="connsiteY2" fmla="*/ 0 h 150020"/>
                    <a:gd name="connsiteX3" fmla="*/ 152401 w 153268"/>
                    <a:gd name="connsiteY3" fmla="*/ 76199 h 150020"/>
                    <a:gd name="connsiteX4" fmla="*/ 116682 w 153268"/>
                    <a:gd name="connsiteY4" fmla="*/ 150020 h 150020"/>
                    <a:gd name="connsiteX0" fmla="*/ 35721 w 153268"/>
                    <a:gd name="connsiteY0" fmla="*/ 150017 h 150020"/>
                    <a:gd name="connsiteX1" fmla="*/ 0 w 153268"/>
                    <a:gd name="connsiteY1" fmla="*/ 76199 h 150020"/>
                    <a:gd name="connsiteX2" fmla="*/ 76200 w 153268"/>
                    <a:gd name="connsiteY2" fmla="*/ 0 h 150020"/>
                    <a:gd name="connsiteX3" fmla="*/ 152401 w 153268"/>
                    <a:gd name="connsiteY3" fmla="*/ 76199 h 150020"/>
                    <a:gd name="connsiteX4" fmla="*/ 116682 w 153268"/>
                    <a:gd name="connsiteY4" fmla="*/ 150020 h 150020"/>
                    <a:gd name="connsiteX0" fmla="*/ 35721 w 153268"/>
                    <a:gd name="connsiteY0" fmla="*/ 150017 h 150020"/>
                    <a:gd name="connsiteX1" fmla="*/ 0 w 153268"/>
                    <a:gd name="connsiteY1" fmla="*/ 76199 h 150020"/>
                    <a:gd name="connsiteX2" fmla="*/ 76200 w 153268"/>
                    <a:gd name="connsiteY2" fmla="*/ 0 h 150020"/>
                    <a:gd name="connsiteX3" fmla="*/ 152401 w 153268"/>
                    <a:gd name="connsiteY3" fmla="*/ 76199 h 150020"/>
                    <a:gd name="connsiteX4" fmla="*/ 116682 w 153268"/>
                    <a:gd name="connsiteY4" fmla="*/ 150020 h 150020"/>
                    <a:gd name="connsiteX0" fmla="*/ 0 w 117547"/>
                    <a:gd name="connsiteY0" fmla="*/ 150017 h 150020"/>
                    <a:gd name="connsiteX1" fmla="*/ 40479 w 117547"/>
                    <a:gd name="connsiteY1" fmla="*/ 0 h 150020"/>
                    <a:gd name="connsiteX2" fmla="*/ 116680 w 117547"/>
                    <a:gd name="connsiteY2" fmla="*/ 76199 h 150020"/>
                    <a:gd name="connsiteX3" fmla="*/ 80961 w 117547"/>
                    <a:gd name="connsiteY3" fmla="*/ 150020 h 150020"/>
                    <a:gd name="connsiteX0" fmla="*/ 0 w 77068"/>
                    <a:gd name="connsiteY0" fmla="*/ 0 h 150020"/>
                    <a:gd name="connsiteX1" fmla="*/ 76201 w 77068"/>
                    <a:gd name="connsiteY1" fmla="*/ 76199 h 150020"/>
                    <a:gd name="connsiteX2" fmla="*/ 40482 w 77068"/>
                    <a:gd name="connsiteY2" fmla="*/ 150020 h 15002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77068" h="150020">
                      <a:moveTo>
                        <a:pt x="0" y="0"/>
                      </a:moveTo>
                      <a:cubicBezTo>
                        <a:pt x="77787" y="1588"/>
                        <a:pt x="79376" y="29368"/>
                        <a:pt x="76201" y="76199"/>
                      </a:cubicBezTo>
                      <a:cubicBezTo>
                        <a:pt x="71439" y="131762"/>
                        <a:pt x="52388" y="125413"/>
                        <a:pt x="40482" y="150020"/>
                      </a:cubicBezTo>
                    </a:path>
                  </a:pathLst>
                </a:custGeom>
                <a:noFill/>
                <a:ln w="25400">
                  <a:solidFill>
                    <a:srgbClr val="6969B6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CA" dirty="0"/>
                </a:p>
              </p:txBody>
            </p:sp>
            <p:sp>
              <p:nvSpPr>
                <p:cNvPr id="37" name="Freeform 36"/>
                <p:cNvSpPr/>
                <p:nvPr/>
              </p:nvSpPr>
              <p:spPr>
                <a:xfrm flipH="1">
                  <a:off x="534893" y="1981085"/>
                  <a:ext cx="77068" cy="150020"/>
                </a:xfrm>
                <a:custGeom>
                  <a:avLst/>
                  <a:gdLst>
                    <a:gd name="connsiteX0" fmla="*/ 0 w 295275"/>
                    <a:gd name="connsiteY0" fmla="*/ 152400 h 152400"/>
                    <a:gd name="connsiteX1" fmla="*/ 0 w 295275"/>
                    <a:gd name="connsiteY1" fmla="*/ 152400 h 152400"/>
                    <a:gd name="connsiteX2" fmla="*/ 66675 w 295275"/>
                    <a:gd name="connsiteY2" fmla="*/ 123825 h 152400"/>
                    <a:gd name="connsiteX3" fmla="*/ 38100 w 295275"/>
                    <a:gd name="connsiteY3" fmla="*/ 47625 h 152400"/>
                    <a:gd name="connsiteX4" fmla="*/ 142875 w 295275"/>
                    <a:gd name="connsiteY4" fmla="*/ 0 h 152400"/>
                    <a:gd name="connsiteX5" fmla="*/ 238125 w 295275"/>
                    <a:gd name="connsiteY5" fmla="*/ 47625 h 152400"/>
                    <a:gd name="connsiteX6" fmla="*/ 209550 w 295275"/>
                    <a:gd name="connsiteY6" fmla="*/ 133350 h 152400"/>
                    <a:gd name="connsiteX7" fmla="*/ 295275 w 295275"/>
                    <a:gd name="connsiteY7" fmla="*/ 152400 h 152400"/>
                    <a:gd name="connsiteX0" fmla="*/ 0 w 277485"/>
                    <a:gd name="connsiteY0" fmla="*/ 152400 h 163073"/>
                    <a:gd name="connsiteX1" fmla="*/ 0 w 277485"/>
                    <a:gd name="connsiteY1" fmla="*/ 152400 h 163073"/>
                    <a:gd name="connsiteX2" fmla="*/ 66675 w 277485"/>
                    <a:gd name="connsiteY2" fmla="*/ 123825 h 163073"/>
                    <a:gd name="connsiteX3" fmla="*/ 38100 w 277485"/>
                    <a:gd name="connsiteY3" fmla="*/ 47625 h 163073"/>
                    <a:gd name="connsiteX4" fmla="*/ 142875 w 277485"/>
                    <a:gd name="connsiteY4" fmla="*/ 0 h 163073"/>
                    <a:gd name="connsiteX5" fmla="*/ 238125 w 277485"/>
                    <a:gd name="connsiteY5" fmla="*/ 47625 h 163073"/>
                    <a:gd name="connsiteX6" fmla="*/ 209550 w 277485"/>
                    <a:gd name="connsiteY6" fmla="*/ 133350 h 163073"/>
                    <a:gd name="connsiteX7" fmla="*/ 277485 w 277485"/>
                    <a:gd name="connsiteY7" fmla="*/ 163073 h 163073"/>
                    <a:gd name="connsiteX0" fmla="*/ 0 w 277485"/>
                    <a:gd name="connsiteY0" fmla="*/ 152400 h 163073"/>
                    <a:gd name="connsiteX1" fmla="*/ 21348 w 277485"/>
                    <a:gd name="connsiteY1" fmla="*/ 141726 h 163073"/>
                    <a:gd name="connsiteX2" fmla="*/ 66675 w 277485"/>
                    <a:gd name="connsiteY2" fmla="*/ 123825 h 163073"/>
                    <a:gd name="connsiteX3" fmla="*/ 38100 w 277485"/>
                    <a:gd name="connsiteY3" fmla="*/ 47625 h 163073"/>
                    <a:gd name="connsiteX4" fmla="*/ 142875 w 277485"/>
                    <a:gd name="connsiteY4" fmla="*/ 0 h 163073"/>
                    <a:gd name="connsiteX5" fmla="*/ 238125 w 277485"/>
                    <a:gd name="connsiteY5" fmla="*/ 47625 h 163073"/>
                    <a:gd name="connsiteX6" fmla="*/ 209550 w 277485"/>
                    <a:gd name="connsiteY6" fmla="*/ 133350 h 163073"/>
                    <a:gd name="connsiteX7" fmla="*/ 277485 w 277485"/>
                    <a:gd name="connsiteY7" fmla="*/ 163073 h 163073"/>
                    <a:gd name="connsiteX0" fmla="*/ 35654 w 256212"/>
                    <a:gd name="connsiteY0" fmla="*/ 163073 h 163073"/>
                    <a:gd name="connsiteX1" fmla="*/ 75 w 256212"/>
                    <a:gd name="connsiteY1" fmla="*/ 141726 h 163073"/>
                    <a:gd name="connsiteX2" fmla="*/ 45402 w 256212"/>
                    <a:gd name="connsiteY2" fmla="*/ 123825 h 163073"/>
                    <a:gd name="connsiteX3" fmla="*/ 16827 w 256212"/>
                    <a:gd name="connsiteY3" fmla="*/ 47625 h 163073"/>
                    <a:gd name="connsiteX4" fmla="*/ 121602 w 256212"/>
                    <a:gd name="connsiteY4" fmla="*/ 0 h 163073"/>
                    <a:gd name="connsiteX5" fmla="*/ 216852 w 256212"/>
                    <a:gd name="connsiteY5" fmla="*/ 47625 h 163073"/>
                    <a:gd name="connsiteX6" fmla="*/ 188277 w 256212"/>
                    <a:gd name="connsiteY6" fmla="*/ 133350 h 163073"/>
                    <a:gd name="connsiteX7" fmla="*/ 256212 w 256212"/>
                    <a:gd name="connsiteY7" fmla="*/ 163073 h 163073"/>
                    <a:gd name="connsiteX0" fmla="*/ 0 w 256137"/>
                    <a:gd name="connsiteY0" fmla="*/ 141726 h 163073"/>
                    <a:gd name="connsiteX1" fmla="*/ 45327 w 256137"/>
                    <a:gd name="connsiteY1" fmla="*/ 123825 h 163073"/>
                    <a:gd name="connsiteX2" fmla="*/ 16752 w 256137"/>
                    <a:gd name="connsiteY2" fmla="*/ 47625 h 163073"/>
                    <a:gd name="connsiteX3" fmla="*/ 121527 w 256137"/>
                    <a:gd name="connsiteY3" fmla="*/ 0 h 163073"/>
                    <a:gd name="connsiteX4" fmla="*/ 216777 w 256137"/>
                    <a:gd name="connsiteY4" fmla="*/ 47625 h 163073"/>
                    <a:gd name="connsiteX5" fmla="*/ 188202 w 256137"/>
                    <a:gd name="connsiteY5" fmla="*/ 133350 h 163073"/>
                    <a:gd name="connsiteX6" fmla="*/ 256137 w 256137"/>
                    <a:gd name="connsiteY6" fmla="*/ 163073 h 163073"/>
                    <a:gd name="connsiteX0" fmla="*/ 8153 w 239385"/>
                    <a:gd name="connsiteY0" fmla="*/ 152400 h 163073"/>
                    <a:gd name="connsiteX1" fmla="*/ 28575 w 239385"/>
                    <a:gd name="connsiteY1" fmla="*/ 123825 h 163073"/>
                    <a:gd name="connsiteX2" fmla="*/ 0 w 239385"/>
                    <a:gd name="connsiteY2" fmla="*/ 47625 h 163073"/>
                    <a:gd name="connsiteX3" fmla="*/ 104775 w 239385"/>
                    <a:gd name="connsiteY3" fmla="*/ 0 h 163073"/>
                    <a:gd name="connsiteX4" fmla="*/ 200025 w 239385"/>
                    <a:gd name="connsiteY4" fmla="*/ 47625 h 163073"/>
                    <a:gd name="connsiteX5" fmla="*/ 171450 w 239385"/>
                    <a:gd name="connsiteY5" fmla="*/ 133350 h 163073"/>
                    <a:gd name="connsiteX6" fmla="*/ 239385 w 239385"/>
                    <a:gd name="connsiteY6" fmla="*/ 163073 h 163073"/>
                    <a:gd name="connsiteX0" fmla="*/ 8153 w 239385"/>
                    <a:gd name="connsiteY0" fmla="*/ 152400 h 163073"/>
                    <a:gd name="connsiteX1" fmla="*/ 35719 w 239385"/>
                    <a:gd name="connsiteY1" fmla="*/ 138112 h 163073"/>
                    <a:gd name="connsiteX2" fmla="*/ 0 w 239385"/>
                    <a:gd name="connsiteY2" fmla="*/ 47625 h 163073"/>
                    <a:gd name="connsiteX3" fmla="*/ 104775 w 239385"/>
                    <a:gd name="connsiteY3" fmla="*/ 0 h 163073"/>
                    <a:gd name="connsiteX4" fmla="*/ 200025 w 239385"/>
                    <a:gd name="connsiteY4" fmla="*/ 47625 h 163073"/>
                    <a:gd name="connsiteX5" fmla="*/ 171450 w 239385"/>
                    <a:gd name="connsiteY5" fmla="*/ 133350 h 163073"/>
                    <a:gd name="connsiteX6" fmla="*/ 239385 w 239385"/>
                    <a:gd name="connsiteY6" fmla="*/ 163073 h 163073"/>
                    <a:gd name="connsiteX0" fmla="*/ 35719 w 239385"/>
                    <a:gd name="connsiteY0" fmla="*/ 138112 h 163073"/>
                    <a:gd name="connsiteX1" fmla="*/ 0 w 239385"/>
                    <a:gd name="connsiteY1" fmla="*/ 47625 h 163073"/>
                    <a:gd name="connsiteX2" fmla="*/ 104775 w 239385"/>
                    <a:gd name="connsiteY2" fmla="*/ 0 h 163073"/>
                    <a:gd name="connsiteX3" fmla="*/ 200025 w 239385"/>
                    <a:gd name="connsiteY3" fmla="*/ 47625 h 163073"/>
                    <a:gd name="connsiteX4" fmla="*/ 171450 w 239385"/>
                    <a:gd name="connsiteY4" fmla="*/ 133350 h 163073"/>
                    <a:gd name="connsiteX5" fmla="*/ 239385 w 239385"/>
                    <a:gd name="connsiteY5" fmla="*/ 163073 h 163073"/>
                    <a:gd name="connsiteX0" fmla="*/ 45244 w 239385"/>
                    <a:gd name="connsiteY0" fmla="*/ 138112 h 163073"/>
                    <a:gd name="connsiteX1" fmla="*/ 0 w 239385"/>
                    <a:gd name="connsiteY1" fmla="*/ 47625 h 163073"/>
                    <a:gd name="connsiteX2" fmla="*/ 104775 w 239385"/>
                    <a:gd name="connsiteY2" fmla="*/ 0 h 163073"/>
                    <a:gd name="connsiteX3" fmla="*/ 200025 w 239385"/>
                    <a:gd name="connsiteY3" fmla="*/ 47625 h 163073"/>
                    <a:gd name="connsiteX4" fmla="*/ 171450 w 239385"/>
                    <a:gd name="connsiteY4" fmla="*/ 133350 h 163073"/>
                    <a:gd name="connsiteX5" fmla="*/ 239385 w 239385"/>
                    <a:gd name="connsiteY5" fmla="*/ 163073 h 163073"/>
                    <a:gd name="connsiteX0" fmla="*/ 45244 w 200025"/>
                    <a:gd name="connsiteY0" fmla="*/ 138112 h 138112"/>
                    <a:gd name="connsiteX1" fmla="*/ 0 w 200025"/>
                    <a:gd name="connsiteY1" fmla="*/ 47625 h 138112"/>
                    <a:gd name="connsiteX2" fmla="*/ 104775 w 200025"/>
                    <a:gd name="connsiteY2" fmla="*/ 0 h 138112"/>
                    <a:gd name="connsiteX3" fmla="*/ 200025 w 200025"/>
                    <a:gd name="connsiteY3" fmla="*/ 47625 h 138112"/>
                    <a:gd name="connsiteX4" fmla="*/ 171450 w 200025"/>
                    <a:gd name="connsiteY4" fmla="*/ 133350 h 138112"/>
                    <a:gd name="connsiteX0" fmla="*/ 45244 w 200025"/>
                    <a:gd name="connsiteY0" fmla="*/ 138112 h 138112"/>
                    <a:gd name="connsiteX1" fmla="*/ 0 w 200025"/>
                    <a:gd name="connsiteY1" fmla="*/ 47625 h 138112"/>
                    <a:gd name="connsiteX2" fmla="*/ 104775 w 200025"/>
                    <a:gd name="connsiteY2" fmla="*/ 0 h 138112"/>
                    <a:gd name="connsiteX3" fmla="*/ 200025 w 200025"/>
                    <a:gd name="connsiteY3" fmla="*/ 47625 h 138112"/>
                    <a:gd name="connsiteX4" fmla="*/ 164306 w 200025"/>
                    <a:gd name="connsiteY4" fmla="*/ 135731 h 138112"/>
                    <a:gd name="connsiteX0" fmla="*/ 45244 w 200025"/>
                    <a:gd name="connsiteY0" fmla="*/ 150018 h 150018"/>
                    <a:gd name="connsiteX1" fmla="*/ 0 w 200025"/>
                    <a:gd name="connsiteY1" fmla="*/ 59531 h 150018"/>
                    <a:gd name="connsiteX2" fmla="*/ 107156 w 200025"/>
                    <a:gd name="connsiteY2" fmla="*/ 0 h 150018"/>
                    <a:gd name="connsiteX3" fmla="*/ 200025 w 200025"/>
                    <a:gd name="connsiteY3" fmla="*/ 59531 h 150018"/>
                    <a:gd name="connsiteX4" fmla="*/ 164306 w 200025"/>
                    <a:gd name="connsiteY4" fmla="*/ 147637 h 150018"/>
                    <a:gd name="connsiteX0" fmla="*/ 45244 w 216694"/>
                    <a:gd name="connsiteY0" fmla="*/ 150018 h 150018"/>
                    <a:gd name="connsiteX1" fmla="*/ 0 w 216694"/>
                    <a:gd name="connsiteY1" fmla="*/ 59531 h 150018"/>
                    <a:gd name="connsiteX2" fmla="*/ 107156 w 216694"/>
                    <a:gd name="connsiteY2" fmla="*/ 0 h 150018"/>
                    <a:gd name="connsiteX3" fmla="*/ 216694 w 216694"/>
                    <a:gd name="connsiteY3" fmla="*/ 80962 h 150018"/>
                    <a:gd name="connsiteX4" fmla="*/ 164306 w 216694"/>
                    <a:gd name="connsiteY4" fmla="*/ 147637 h 150018"/>
                    <a:gd name="connsiteX0" fmla="*/ 45244 w 226219"/>
                    <a:gd name="connsiteY0" fmla="*/ 150018 h 150018"/>
                    <a:gd name="connsiteX1" fmla="*/ 0 w 226219"/>
                    <a:gd name="connsiteY1" fmla="*/ 59531 h 150018"/>
                    <a:gd name="connsiteX2" fmla="*/ 107156 w 226219"/>
                    <a:gd name="connsiteY2" fmla="*/ 0 h 150018"/>
                    <a:gd name="connsiteX3" fmla="*/ 226219 w 226219"/>
                    <a:gd name="connsiteY3" fmla="*/ 83343 h 150018"/>
                    <a:gd name="connsiteX4" fmla="*/ 164306 w 226219"/>
                    <a:gd name="connsiteY4" fmla="*/ 147637 h 150018"/>
                    <a:gd name="connsiteX0" fmla="*/ 54769 w 235744"/>
                    <a:gd name="connsiteY0" fmla="*/ 150018 h 150018"/>
                    <a:gd name="connsiteX1" fmla="*/ 0 w 235744"/>
                    <a:gd name="connsiteY1" fmla="*/ 83343 h 150018"/>
                    <a:gd name="connsiteX2" fmla="*/ 116681 w 235744"/>
                    <a:gd name="connsiteY2" fmla="*/ 0 h 150018"/>
                    <a:gd name="connsiteX3" fmla="*/ 235744 w 235744"/>
                    <a:gd name="connsiteY3" fmla="*/ 83343 h 150018"/>
                    <a:gd name="connsiteX4" fmla="*/ 173831 w 235744"/>
                    <a:gd name="connsiteY4" fmla="*/ 147637 h 150018"/>
                    <a:gd name="connsiteX0" fmla="*/ 54769 w 235744"/>
                    <a:gd name="connsiteY0" fmla="*/ 150018 h 157162"/>
                    <a:gd name="connsiteX1" fmla="*/ 0 w 235744"/>
                    <a:gd name="connsiteY1" fmla="*/ 83343 h 157162"/>
                    <a:gd name="connsiteX2" fmla="*/ 116681 w 235744"/>
                    <a:gd name="connsiteY2" fmla="*/ 0 h 157162"/>
                    <a:gd name="connsiteX3" fmla="*/ 235744 w 235744"/>
                    <a:gd name="connsiteY3" fmla="*/ 83343 h 157162"/>
                    <a:gd name="connsiteX4" fmla="*/ 159544 w 235744"/>
                    <a:gd name="connsiteY4" fmla="*/ 157162 h 157162"/>
                    <a:gd name="connsiteX0" fmla="*/ 71438 w 235744"/>
                    <a:gd name="connsiteY0" fmla="*/ 157161 h 157162"/>
                    <a:gd name="connsiteX1" fmla="*/ 0 w 235744"/>
                    <a:gd name="connsiteY1" fmla="*/ 83343 h 157162"/>
                    <a:gd name="connsiteX2" fmla="*/ 116681 w 235744"/>
                    <a:gd name="connsiteY2" fmla="*/ 0 h 157162"/>
                    <a:gd name="connsiteX3" fmla="*/ 235744 w 235744"/>
                    <a:gd name="connsiteY3" fmla="*/ 83343 h 157162"/>
                    <a:gd name="connsiteX4" fmla="*/ 159544 w 235744"/>
                    <a:gd name="connsiteY4" fmla="*/ 157162 h 157162"/>
                    <a:gd name="connsiteX0" fmla="*/ 73820 w 235744"/>
                    <a:gd name="connsiteY0" fmla="*/ 157161 h 157162"/>
                    <a:gd name="connsiteX1" fmla="*/ 0 w 235744"/>
                    <a:gd name="connsiteY1" fmla="*/ 83343 h 157162"/>
                    <a:gd name="connsiteX2" fmla="*/ 116681 w 235744"/>
                    <a:gd name="connsiteY2" fmla="*/ 0 h 157162"/>
                    <a:gd name="connsiteX3" fmla="*/ 235744 w 235744"/>
                    <a:gd name="connsiteY3" fmla="*/ 83343 h 157162"/>
                    <a:gd name="connsiteX4" fmla="*/ 159544 w 235744"/>
                    <a:gd name="connsiteY4" fmla="*/ 157162 h 157162"/>
                    <a:gd name="connsiteX0" fmla="*/ 73820 w 195263"/>
                    <a:gd name="connsiteY0" fmla="*/ 157161 h 157162"/>
                    <a:gd name="connsiteX1" fmla="*/ 0 w 195263"/>
                    <a:gd name="connsiteY1" fmla="*/ 83343 h 157162"/>
                    <a:gd name="connsiteX2" fmla="*/ 116681 w 195263"/>
                    <a:gd name="connsiteY2" fmla="*/ 0 h 157162"/>
                    <a:gd name="connsiteX3" fmla="*/ 195263 w 195263"/>
                    <a:gd name="connsiteY3" fmla="*/ 78580 h 157162"/>
                    <a:gd name="connsiteX4" fmla="*/ 159544 w 195263"/>
                    <a:gd name="connsiteY4" fmla="*/ 157162 h 157162"/>
                    <a:gd name="connsiteX0" fmla="*/ 30958 w 152401"/>
                    <a:gd name="connsiteY0" fmla="*/ 157161 h 157162"/>
                    <a:gd name="connsiteX1" fmla="*/ 0 w 152401"/>
                    <a:gd name="connsiteY1" fmla="*/ 85724 h 157162"/>
                    <a:gd name="connsiteX2" fmla="*/ 73819 w 152401"/>
                    <a:gd name="connsiteY2" fmla="*/ 0 h 157162"/>
                    <a:gd name="connsiteX3" fmla="*/ 152401 w 152401"/>
                    <a:gd name="connsiteY3" fmla="*/ 78580 h 157162"/>
                    <a:gd name="connsiteX4" fmla="*/ 116682 w 152401"/>
                    <a:gd name="connsiteY4" fmla="*/ 157162 h 157162"/>
                    <a:gd name="connsiteX0" fmla="*/ 30958 w 152401"/>
                    <a:gd name="connsiteY0" fmla="*/ 154780 h 154781"/>
                    <a:gd name="connsiteX1" fmla="*/ 0 w 152401"/>
                    <a:gd name="connsiteY1" fmla="*/ 83343 h 154781"/>
                    <a:gd name="connsiteX2" fmla="*/ 76200 w 152401"/>
                    <a:gd name="connsiteY2" fmla="*/ 0 h 154781"/>
                    <a:gd name="connsiteX3" fmla="*/ 152401 w 152401"/>
                    <a:gd name="connsiteY3" fmla="*/ 76199 h 154781"/>
                    <a:gd name="connsiteX4" fmla="*/ 116682 w 152401"/>
                    <a:gd name="connsiteY4" fmla="*/ 154781 h 154781"/>
                    <a:gd name="connsiteX0" fmla="*/ 26195 w 147638"/>
                    <a:gd name="connsiteY0" fmla="*/ 154780 h 154781"/>
                    <a:gd name="connsiteX1" fmla="*/ 0 w 147638"/>
                    <a:gd name="connsiteY1" fmla="*/ 76199 h 154781"/>
                    <a:gd name="connsiteX2" fmla="*/ 71437 w 147638"/>
                    <a:gd name="connsiteY2" fmla="*/ 0 h 154781"/>
                    <a:gd name="connsiteX3" fmla="*/ 147638 w 147638"/>
                    <a:gd name="connsiteY3" fmla="*/ 76199 h 154781"/>
                    <a:gd name="connsiteX4" fmla="*/ 111919 w 147638"/>
                    <a:gd name="connsiteY4" fmla="*/ 154781 h 154781"/>
                    <a:gd name="connsiteX0" fmla="*/ 28576 w 150019"/>
                    <a:gd name="connsiteY0" fmla="*/ 154780 h 154781"/>
                    <a:gd name="connsiteX1" fmla="*/ 0 w 150019"/>
                    <a:gd name="connsiteY1" fmla="*/ 76199 h 154781"/>
                    <a:gd name="connsiteX2" fmla="*/ 73818 w 150019"/>
                    <a:gd name="connsiteY2" fmla="*/ 0 h 154781"/>
                    <a:gd name="connsiteX3" fmla="*/ 150019 w 150019"/>
                    <a:gd name="connsiteY3" fmla="*/ 76199 h 154781"/>
                    <a:gd name="connsiteX4" fmla="*/ 114300 w 150019"/>
                    <a:gd name="connsiteY4" fmla="*/ 154781 h 154781"/>
                    <a:gd name="connsiteX0" fmla="*/ 30957 w 152400"/>
                    <a:gd name="connsiteY0" fmla="*/ 154780 h 154781"/>
                    <a:gd name="connsiteX1" fmla="*/ 0 w 152400"/>
                    <a:gd name="connsiteY1" fmla="*/ 78580 h 154781"/>
                    <a:gd name="connsiteX2" fmla="*/ 76199 w 152400"/>
                    <a:gd name="connsiteY2" fmla="*/ 0 h 154781"/>
                    <a:gd name="connsiteX3" fmla="*/ 152400 w 152400"/>
                    <a:gd name="connsiteY3" fmla="*/ 76199 h 154781"/>
                    <a:gd name="connsiteX4" fmla="*/ 116681 w 152400"/>
                    <a:gd name="connsiteY4" fmla="*/ 154781 h 154781"/>
                    <a:gd name="connsiteX0" fmla="*/ 35719 w 157162"/>
                    <a:gd name="connsiteY0" fmla="*/ 154780 h 154781"/>
                    <a:gd name="connsiteX1" fmla="*/ 0 w 157162"/>
                    <a:gd name="connsiteY1" fmla="*/ 78580 h 154781"/>
                    <a:gd name="connsiteX2" fmla="*/ 80961 w 157162"/>
                    <a:gd name="connsiteY2" fmla="*/ 0 h 154781"/>
                    <a:gd name="connsiteX3" fmla="*/ 157162 w 157162"/>
                    <a:gd name="connsiteY3" fmla="*/ 76199 h 154781"/>
                    <a:gd name="connsiteX4" fmla="*/ 121443 w 157162"/>
                    <a:gd name="connsiteY4" fmla="*/ 154781 h 154781"/>
                    <a:gd name="connsiteX0" fmla="*/ 28576 w 150019"/>
                    <a:gd name="connsiteY0" fmla="*/ 154780 h 154781"/>
                    <a:gd name="connsiteX1" fmla="*/ 0 w 150019"/>
                    <a:gd name="connsiteY1" fmla="*/ 78580 h 154781"/>
                    <a:gd name="connsiteX2" fmla="*/ 73818 w 150019"/>
                    <a:gd name="connsiteY2" fmla="*/ 0 h 154781"/>
                    <a:gd name="connsiteX3" fmla="*/ 150019 w 150019"/>
                    <a:gd name="connsiteY3" fmla="*/ 76199 h 154781"/>
                    <a:gd name="connsiteX4" fmla="*/ 114300 w 150019"/>
                    <a:gd name="connsiteY4" fmla="*/ 154781 h 154781"/>
                    <a:gd name="connsiteX0" fmla="*/ 28576 w 150019"/>
                    <a:gd name="connsiteY0" fmla="*/ 154780 h 154781"/>
                    <a:gd name="connsiteX1" fmla="*/ 0 w 150019"/>
                    <a:gd name="connsiteY1" fmla="*/ 80962 h 154781"/>
                    <a:gd name="connsiteX2" fmla="*/ 73818 w 150019"/>
                    <a:gd name="connsiteY2" fmla="*/ 0 h 154781"/>
                    <a:gd name="connsiteX3" fmla="*/ 150019 w 150019"/>
                    <a:gd name="connsiteY3" fmla="*/ 76199 h 154781"/>
                    <a:gd name="connsiteX4" fmla="*/ 114300 w 150019"/>
                    <a:gd name="connsiteY4" fmla="*/ 154781 h 154781"/>
                    <a:gd name="connsiteX0" fmla="*/ 28576 w 150019"/>
                    <a:gd name="connsiteY0" fmla="*/ 154780 h 154781"/>
                    <a:gd name="connsiteX1" fmla="*/ 0 w 150019"/>
                    <a:gd name="connsiteY1" fmla="*/ 73818 h 154781"/>
                    <a:gd name="connsiteX2" fmla="*/ 73818 w 150019"/>
                    <a:gd name="connsiteY2" fmla="*/ 0 h 154781"/>
                    <a:gd name="connsiteX3" fmla="*/ 150019 w 150019"/>
                    <a:gd name="connsiteY3" fmla="*/ 76199 h 154781"/>
                    <a:gd name="connsiteX4" fmla="*/ 114300 w 150019"/>
                    <a:gd name="connsiteY4" fmla="*/ 154781 h 154781"/>
                    <a:gd name="connsiteX0" fmla="*/ 30958 w 152401"/>
                    <a:gd name="connsiteY0" fmla="*/ 154780 h 154781"/>
                    <a:gd name="connsiteX1" fmla="*/ 0 w 152401"/>
                    <a:gd name="connsiteY1" fmla="*/ 73818 h 154781"/>
                    <a:gd name="connsiteX2" fmla="*/ 76200 w 152401"/>
                    <a:gd name="connsiteY2" fmla="*/ 0 h 154781"/>
                    <a:gd name="connsiteX3" fmla="*/ 152401 w 152401"/>
                    <a:gd name="connsiteY3" fmla="*/ 76199 h 154781"/>
                    <a:gd name="connsiteX4" fmla="*/ 116682 w 152401"/>
                    <a:gd name="connsiteY4" fmla="*/ 154781 h 154781"/>
                    <a:gd name="connsiteX0" fmla="*/ 30958 w 152401"/>
                    <a:gd name="connsiteY0" fmla="*/ 154780 h 154781"/>
                    <a:gd name="connsiteX1" fmla="*/ 0 w 152401"/>
                    <a:gd name="connsiteY1" fmla="*/ 73818 h 154781"/>
                    <a:gd name="connsiteX2" fmla="*/ 76200 w 152401"/>
                    <a:gd name="connsiteY2" fmla="*/ 0 h 154781"/>
                    <a:gd name="connsiteX3" fmla="*/ 152401 w 152401"/>
                    <a:gd name="connsiteY3" fmla="*/ 76199 h 154781"/>
                    <a:gd name="connsiteX4" fmla="*/ 116682 w 152401"/>
                    <a:gd name="connsiteY4" fmla="*/ 154781 h 154781"/>
                    <a:gd name="connsiteX0" fmla="*/ 33339 w 154782"/>
                    <a:gd name="connsiteY0" fmla="*/ 154780 h 154781"/>
                    <a:gd name="connsiteX1" fmla="*/ 0 w 154782"/>
                    <a:gd name="connsiteY1" fmla="*/ 78580 h 154781"/>
                    <a:gd name="connsiteX2" fmla="*/ 78581 w 154782"/>
                    <a:gd name="connsiteY2" fmla="*/ 0 h 154781"/>
                    <a:gd name="connsiteX3" fmla="*/ 154782 w 154782"/>
                    <a:gd name="connsiteY3" fmla="*/ 76199 h 154781"/>
                    <a:gd name="connsiteX4" fmla="*/ 119063 w 154782"/>
                    <a:gd name="connsiteY4" fmla="*/ 154781 h 154781"/>
                    <a:gd name="connsiteX0" fmla="*/ 28576 w 150019"/>
                    <a:gd name="connsiteY0" fmla="*/ 154780 h 154781"/>
                    <a:gd name="connsiteX1" fmla="*/ 0 w 150019"/>
                    <a:gd name="connsiteY1" fmla="*/ 76199 h 154781"/>
                    <a:gd name="connsiteX2" fmla="*/ 73818 w 150019"/>
                    <a:gd name="connsiteY2" fmla="*/ 0 h 154781"/>
                    <a:gd name="connsiteX3" fmla="*/ 150019 w 150019"/>
                    <a:gd name="connsiteY3" fmla="*/ 76199 h 154781"/>
                    <a:gd name="connsiteX4" fmla="*/ 114300 w 150019"/>
                    <a:gd name="connsiteY4" fmla="*/ 154781 h 154781"/>
                    <a:gd name="connsiteX0" fmla="*/ 30958 w 152401"/>
                    <a:gd name="connsiteY0" fmla="*/ 154780 h 154781"/>
                    <a:gd name="connsiteX1" fmla="*/ 0 w 152401"/>
                    <a:gd name="connsiteY1" fmla="*/ 73818 h 154781"/>
                    <a:gd name="connsiteX2" fmla="*/ 76200 w 152401"/>
                    <a:gd name="connsiteY2" fmla="*/ 0 h 154781"/>
                    <a:gd name="connsiteX3" fmla="*/ 152401 w 152401"/>
                    <a:gd name="connsiteY3" fmla="*/ 76199 h 154781"/>
                    <a:gd name="connsiteX4" fmla="*/ 116682 w 152401"/>
                    <a:gd name="connsiteY4" fmla="*/ 154781 h 154781"/>
                    <a:gd name="connsiteX0" fmla="*/ 30958 w 152401"/>
                    <a:gd name="connsiteY0" fmla="*/ 154780 h 154781"/>
                    <a:gd name="connsiteX1" fmla="*/ 0 w 152401"/>
                    <a:gd name="connsiteY1" fmla="*/ 76199 h 154781"/>
                    <a:gd name="connsiteX2" fmla="*/ 76200 w 152401"/>
                    <a:gd name="connsiteY2" fmla="*/ 0 h 154781"/>
                    <a:gd name="connsiteX3" fmla="*/ 152401 w 152401"/>
                    <a:gd name="connsiteY3" fmla="*/ 76199 h 154781"/>
                    <a:gd name="connsiteX4" fmla="*/ 116682 w 152401"/>
                    <a:gd name="connsiteY4" fmla="*/ 154781 h 154781"/>
                    <a:gd name="connsiteX0" fmla="*/ 35721 w 152401"/>
                    <a:gd name="connsiteY0" fmla="*/ 150017 h 154781"/>
                    <a:gd name="connsiteX1" fmla="*/ 0 w 152401"/>
                    <a:gd name="connsiteY1" fmla="*/ 76199 h 154781"/>
                    <a:gd name="connsiteX2" fmla="*/ 76200 w 152401"/>
                    <a:gd name="connsiteY2" fmla="*/ 0 h 154781"/>
                    <a:gd name="connsiteX3" fmla="*/ 152401 w 152401"/>
                    <a:gd name="connsiteY3" fmla="*/ 76199 h 154781"/>
                    <a:gd name="connsiteX4" fmla="*/ 116682 w 152401"/>
                    <a:gd name="connsiteY4" fmla="*/ 154781 h 154781"/>
                    <a:gd name="connsiteX0" fmla="*/ 35721 w 152401"/>
                    <a:gd name="connsiteY0" fmla="*/ 150017 h 154781"/>
                    <a:gd name="connsiteX1" fmla="*/ 0 w 152401"/>
                    <a:gd name="connsiteY1" fmla="*/ 76199 h 154781"/>
                    <a:gd name="connsiteX2" fmla="*/ 76200 w 152401"/>
                    <a:gd name="connsiteY2" fmla="*/ 0 h 154781"/>
                    <a:gd name="connsiteX3" fmla="*/ 152401 w 152401"/>
                    <a:gd name="connsiteY3" fmla="*/ 76199 h 154781"/>
                    <a:gd name="connsiteX4" fmla="*/ 123826 w 152401"/>
                    <a:gd name="connsiteY4" fmla="*/ 154781 h 154781"/>
                    <a:gd name="connsiteX0" fmla="*/ 35721 w 152401"/>
                    <a:gd name="connsiteY0" fmla="*/ 150017 h 152400"/>
                    <a:gd name="connsiteX1" fmla="*/ 0 w 152401"/>
                    <a:gd name="connsiteY1" fmla="*/ 76199 h 152400"/>
                    <a:gd name="connsiteX2" fmla="*/ 76200 w 152401"/>
                    <a:gd name="connsiteY2" fmla="*/ 0 h 152400"/>
                    <a:gd name="connsiteX3" fmla="*/ 152401 w 152401"/>
                    <a:gd name="connsiteY3" fmla="*/ 76199 h 152400"/>
                    <a:gd name="connsiteX4" fmla="*/ 121445 w 152401"/>
                    <a:gd name="connsiteY4" fmla="*/ 152400 h 152400"/>
                    <a:gd name="connsiteX0" fmla="*/ 35721 w 152401"/>
                    <a:gd name="connsiteY0" fmla="*/ 150017 h 150017"/>
                    <a:gd name="connsiteX1" fmla="*/ 0 w 152401"/>
                    <a:gd name="connsiteY1" fmla="*/ 76199 h 150017"/>
                    <a:gd name="connsiteX2" fmla="*/ 76200 w 152401"/>
                    <a:gd name="connsiteY2" fmla="*/ 0 h 150017"/>
                    <a:gd name="connsiteX3" fmla="*/ 152401 w 152401"/>
                    <a:gd name="connsiteY3" fmla="*/ 76199 h 150017"/>
                    <a:gd name="connsiteX4" fmla="*/ 119064 w 152401"/>
                    <a:gd name="connsiteY4" fmla="*/ 147638 h 150017"/>
                    <a:gd name="connsiteX0" fmla="*/ 35721 w 152401"/>
                    <a:gd name="connsiteY0" fmla="*/ 150017 h 150020"/>
                    <a:gd name="connsiteX1" fmla="*/ 0 w 152401"/>
                    <a:gd name="connsiteY1" fmla="*/ 76199 h 150020"/>
                    <a:gd name="connsiteX2" fmla="*/ 76200 w 152401"/>
                    <a:gd name="connsiteY2" fmla="*/ 0 h 150020"/>
                    <a:gd name="connsiteX3" fmla="*/ 152401 w 152401"/>
                    <a:gd name="connsiteY3" fmla="*/ 76199 h 150020"/>
                    <a:gd name="connsiteX4" fmla="*/ 116682 w 152401"/>
                    <a:gd name="connsiteY4" fmla="*/ 150020 h 150020"/>
                    <a:gd name="connsiteX0" fmla="*/ 35721 w 152401"/>
                    <a:gd name="connsiteY0" fmla="*/ 150017 h 150020"/>
                    <a:gd name="connsiteX1" fmla="*/ 0 w 152401"/>
                    <a:gd name="connsiteY1" fmla="*/ 76199 h 150020"/>
                    <a:gd name="connsiteX2" fmla="*/ 76200 w 152401"/>
                    <a:gd name="connsiteY2" fmla="*/ 0 h 150020"/>
                    <a:gd name="connsiteX3" fmla="*/ 152401 w 152401"/>
                    <a:gd name="connsiteY3" fmla="*/ 76199 h 150020"/>
                    <a:gd name="connsiteX4" fmla="*/ 116682 w 152401"/>
                    <a:gd name="connsiteY4" fmla="*/ 150020 h 150020"/>
                    <a:gd name="connsiteX0" fmla="*/ 35721 w 152401"/>
                    <a:gd name="connsiteY0" fmla="*/ 150017 h 150020"/>
                    <a:gd name="connsiteX1" fmla="*/ 0 w 152401"/>
                    <a:gd name="connsiteY1" fmla="*/ 76199 h 150020"/>
                    <a:gd name="connsiteX2" fmla="*/ 76200 w 152401"/>
                    <a:gd name="connsiteY2" fmla="*/ 0 h 150020"/>
                    <a:gd name="connsiteX3" fmla="*/ 152401 w 152401"/>
                    <a:gd name="connsiteY3" fmla="*/ 76199 h 150020"/>
                    <a:gd name="connsiteX4" fmla="*/ 116682 w 152401"/>
                    <a:gd name="connsiteY4" fmla="*/ 150020 h 150020"/>
                    <a:gd name="connsiteX0" fmla="*/ 35721 w 152401"/>
                    <a:gd name="connsiteY0" fmla="*/ 150017 h 150020"/>
                    <a:gd name="connsiteX1" fmla="*/ 0 w 152401"/>
                    <a:gd name="connsiteY1" fmla="*/ 76199 h 150020"/>
                    <a:gd name="connsiteX2" fmla="*/ 76200 w 152401"/>
                    <a:gd name="connsiteY2" fmla="*/ 0 h 150020"/>
                    <a:gd name="connsiteX3" fmla="*/ 152401 w 152401"/>
                    <a:gd name="connsiteY3" fmla="*/ 76199 h 150020"/>
                    <a:gd name="connsiteX4" fmla="*/ 116682 w 152401"/>
                    <a:gd name="connsiteY4" fmla="*/ 150020 h 150020"/>
                    <a:gd name="connsiteX0" fmla="*/ 35721 w 152401"/>
                    <a:gd name="connsiteY0" fmla="*/ 150017 h 150020"/>
                    <a:gd name="connsiteX1" fmla="*/ 0 w 152401"/>
                    <a:gd name="connsiteY1" fmla="*/ 76199 h 150020"/>
                    <a:gd name="connsiteX2" fmla="*/ 76200 w 152401"/>
                    <a:gd name="connsiteY2" fmla="*/ 0 h 150020"/>
                    <a:gd name="connsiteX3" fmla="*/ 152401 w 152401"/>
                    <a:gd name="connsiteY3" fmla="*/ 76199 h 150020"/>
                    <a:gd name="connsiteX4" fmla="*/ 116682 w 152401"/>
                    <a:gd name="connsiteY4" fmla="*/ 150020 h 150020"/>
                    <a:gd name="connsiteX0" fmla="*/ 35721 w 153268"/>
                    <a:gd name="connsiteY0" fmla="*/ 150017 h 150020"/>
                    <a:gd name="connsiteX1" fmla="*/ 0 w 153268"/>
                    <a:gd name="connsiteY1" fmla="*/ 76199 h 150020"/>
                    <a:gd name="connsiteX2" fmla="*/ 76200 w 153268"/>
                    <a:gd name="connsiteY2" fmla="*/ 0 h 150020"/>
                    <a:gd name="connsiteX3" fmla="*/ 152401 w 153268"/>
                    <a:gd name="connsiteY3" fmla="*/ 76199 h 150020"/>
                    <a:gd name="connsiteX4" fmla="*/ 116682 w 153268"/>
                    <a:gd name="connsiteY4" fmla="*/ 150020 h 150020"/>
                    <a:gd name="connsiteX0" fmla="*/ 35721 w 153268"/>
                    <a:gd name="connsiteY0" fmla="*/ 150017 h 150020"/>
                    <a:gd name="connsiteX1" fmla="*/ 0 w 153268"/>
                    <a:gd name="connsiteY1" fmla="*/ 76199 h 150020"/>
                    <a:gd name="connsiteX2" fmla="*/ 76200 w 153268"/>
                    <a:gd name="connsiteY2" fmla="*/ 0 h 150020"/>
                    <a:gd name="connsiteX3" fmla="*/ 152401 w 153268"/>
                    <a:gd name="connsiteY3" fmla="*/ 76199 h 150020"/>
                    <a:gd name="connsiteX4" fmla="*/ 116682 w 153268"/>
                    <a:gd name="connsiteY4" fmla="*/ 150020 h 150020"/>
                    <a:gd name="connsiteX0" fmla="*/ 35721 w 153268"/>
                    <a:gd name="connsiteY0" fmla="*/ 150017 h 150020"/>
                    <a:gd name="connsiteX1" fmla="*/ 0 w 153268"/>
                    <a:gd name="connsiteY1" fmla="*/ 76199 h 150020"/>
                    <a:gd name="connsiteX2" fmla="*/ 76200 w 153268"/>
                    <a:gd name="connsiteY2" fmla="*/ 0 h 150020"/>
                    <a:gd name="connsiteX3" fmla="*/ 152401 w 153268"/>
                    <a:gd name="connsiteY3" fmla="*/ 76199 h 150020"/>
                    <a:gd name="connsiteX4" fmla="*/ 116682 w 153268"/>
                    <a:gd name="connsiteY4" fmla="*/ 150020 h 150020"/>
                    <a:gd name="connsiteX0" fmla="*/ 35721 w 153268"/>
                    <a:gd name="connsiteY0" fmla="*/ 150017 h 150020"/>
                    <a:gd name="connsiteX1" fmla="*/ 0 w 153268"/>
                    <a:gd name="connsiteY1" fmla="*/ 76199 h 150020"/>
                    <a:gd name="connsiteX2" fmla="*/ 76200 w 153268"/>
                    <a:gd name="connsiteY2" fmla="*/ 0 h 150020"/>
                    <a:gd name="connsiteX3" fmla="*/ 152401 w 153268"/>
                    <a:gd name="connsiteY3" fmla="*/ 76199 h 150020"/>
                    <a:gd name="connsiteX4" fmla="*/ 116682 w 153268"/>
                    <a:gd name="connsiteY4" fmla="*/ 150020 h 150020"/>
                    <a:gd name="connsiteX0" fmla="*/ 35721 w 153268"/>
                    <a:gd name="connsiteY0" fmla="*/ 150017 h 150020"/>
                    <a:gd name="connsiteX1" fmla="*/ 0 w 153268"/>
                    <a:gd name="connsiteY1" fmla="*/ 76199 h 150020"/>
                    <a:gd name="connsiteX2" fmla="*/ 76200 w 153268"/>
                    <a:gd name="connsiteY2" fmla="*/ 0 h 150020"/>
                    <a:gd name="connsiteX3" fmla="*/ 152401 w 153268"/>
                    <a:gd name="connsiteY3" fmla="*/ 76199 h 150020"/>
                    <a:gd name="connsiteX4" fmla="*/ 116682 w 153268"/>
                    <a:gd name="connsiteY4" fmla="*/ 150020 h 150020"/>
                    <a:gd name="connsiteX0" fmla="*/ 35721 w 153268"/>
                    <a:gd name="connsiteY0" fmla="*/ 150017 h 150020"/>
                    <a:gd name="connsiteX1" fmla="*/ 0 w 153268"/>
                    <a:gd name="connsiteY1" fmla="*/ 76199 h 150020"/>
                    <a:gd name="connsiteX2" fmla="*/ 76200 w 153268"/>
                    <a:gd name="connsiteY2" fmla="*/ 0 h 150020"/>
                    <a:gd name="connsiteX3" fmla="*/ 152401 w 153268"/>
                    <a:gd name="connsiteY3" fmla="*/ 76199 h 150020"/>
                    <a:gd name="connsiteX4" fmla="*/ 116682 w 153268"/>
                    <a:gd name="connsiteY4" fmla="*/ 150020 h 150020"/>
                    <a:gd name="connsiteX0" fmla="*/ 0 w 117547"/>
                    <a:gd name="connsiteY0" fmla="*/ 150017 h 150020"/>
                    <a:gd name="connsiteX1" fmla="*/ 40479 w 117547"/>
                    <a:gd name="connsiteY1" fmla="*/ 0 h 150020"/>
                    <a:gd name="connsiteX2" fmla="*/ 116680 w 117547"/>
                    <a:gd name="connsiteY2" fmla="*/ 76199 h 150020"/>
                    <a:gd name="connsiteX3" fmla="*/ 80961 w 117547"/>
                    <a:gd name="connsiteY3" fmla="*/ 150020 h 150020"/>
                    <a:gd name="connsiteX0" fmla="*/ 0 w 77068"/>
                    <a:gd name="connsiteY0" fmla="*/ 0 h 150020"/>
                    <a:gd name="connsiteX1" fmla="*/ 76201 w 77068"/>
                    <a:gd name="connsiteY1" fmla="*/ 76199 h 150020"/>
                    <a:gd name="connsiteX2" fmla="*/ 40482 w 77068"/>
                    <a:gd name="connsiteY2" fmla="*/ 150020 h 15002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77068" h="150020">
                      <a:moveTo>
                        <a:pt x="0" y="0"/>
                      </a:moveTo>
                      <a:cubicBezTo>
                        <a:pt x="77787" y="1588"/>
                        <a:pt x="79376" y="29368"/>
                        <a:pt x="76201" y="76199"/>
                      </a:cubicBezTo>
                      <a:cubicBezTo>
                        <a:pt x="71439" y="131762"/>
                        <a:pt x="52388" y="125413"/>
                        <a:pt x="40482" y="150020"/>
                      </a:cubicBezTo>
                    </a:path>
                  </a:pathLst>
                </a:custGeom>
                <a:noFill/>
                <a:ln w="25400">
                  <a:solidFill>
                    <a:srgbClr val="6969B6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CA" dirty="0"/>
                </a:p>
              </p:txBody>
            </p:sp>
          </p:grpSp>
          <p:grpSp>
            <p:nvGrpSpPr>
              <p:cNvPr id="41" name="Group 40"/>
              <p:cNvGrpSpPr/>
              <p:nvPr/>
            </p:nvGrpSpPr>
            <p:grpSpPr>
              <a:xfrm rot="17760000" flipH="1">
                <a:off x="677893" y="2198673"/>
                <a:ext cx="153024" cy="150020"/>
                <a:chOff x="534893" y="1981085"/>
                <a:chExt cx="153024" cy="150020"/>
              </a:xfrm>
            </p:grpSpPr>
            <p:sp>
              <p:nvSpPr>
                <p:cNvPr id="42" name="Freeform 41"/>
                <p:cNvSpPr/>
                <p:nvPr/>
              </p:nvSpPr>
              <p:spPr>
                <a:xfrm>
                  <a:off x="610849" y="1981085"/>
                  <a:ext cx="77068" cy="150020"/>
                </a:xfrm>
                <a:custGeom>
                  <a:avLst/>
                  <a:gdLst>
                    <a:gd name="connsiteX0" fmla="*/ 0 w 295275"/>
                    <a:gd name="connsiteY0" fmla="*/ 152400 h 152400"/>
                    <a:gd name="connsiteX1" fmla="*/ 0 w 295275"/>
                    <a:gd name="connsiteY1" fmla="*/ 152400 h 152400"/>
                    <a:gd name="connsiteX2" fmla="*/ 66675 w 295275"/>
                    <a:gd name="connsiteY2" fmla="*/ 123825 h 152400"/>
                    <a:gd name="connsiteX3" fmla="*/ 38100 w 295275"/>
                    <a:gd name="connsiteY3" fmla="*/ 47625 h 152400"/>
                    <a:gd name="connsiteX4" fmla="*/ 142875 w 295275"/>
                    <a:gd name="connsiteY4" fmla="*/ 0 h 152400"/>
                    <a:gd name="connsiteX5" fmla="*/ 238125 w 295275"/>
                    <a:gd name="connsiteY5" fmla="*/ 47625 h 152400"/>
                    <a:gd name="connsiteX6" fmla="*/ 209550 w 295275"/>
                    <a:gd name="connsiteY6" fmla="*/ 133350 h 152400"/>
                    <a:gd name="connsiteX7" fmla="*/ 295275 w 295275"/>
                    <a:gd name="connsiteY7" fmla="*/ 152400 h 152400"/>
                    <a:gd name="connsiteX0" fmla="*/ 0 w 277485"/>
                    <a:gd name="connsiteY0" fmla="*/ 152400 h 163073"/>
                    <a:gd name="connsiteX1" fmla="*/ 0 w 277485"/>
                    <a:gd name="connsiteY1" fmla="*/ 152400 h 163073"/>
                    <a:gd name="connsiteX2" fmla="*/ 66675 w 277485"/>
                    <a:gd name="connsiteY2" fmla="*/ 123825 h 163073"/>
                    <a:gd name="connsiteX3" fmla="*/ 38100 w 277485"/>
                    <a:gd name="connsiteY3" fmla="*/ 47625 h 163073"/>
                    <a:gd name="connsiteX4" fmla="*/ 142875 w 277485"/>
                    <a:gd name="connsiteY4" fmla="*/ 0 h 163073"/>
                    <a:gd name="connsiteX5" fmla="*/ 238125 w 277485"/>
                    <a:gd name="connsiteY5" fmla="*/ 47625 h 163073"/>
                    <a:gd name="connsiteX6" fmla="*/ 209550 w 277485"/>
                    <a:gd name="connsiteY6" fmla="*/ 133350 h 163073"/>
                    <a:gd name="connsiteX7" fmla="*/ 277485 w 277485"/>
                    <a:gd name="connsiteY7" fmla="*/ 163073 h 163073"/>
                    <a:gd name="connsiteX0" fmla="*/ 0 w 277485"/>
                    <a:gd name="connsiteY0" fmla="*/ 152400 h 163073"/>
                    <a:gd name="connsiteX1" fmla="*/ 21348 w 277485"/>
                    <a:gd name="connsiteY1" fmla="*/ 141726 h 163073"/>
                    <a:gd name="connsiteX2" fmla="*/ 66675 w 277485"/>
                    <a:gd name="connsiteY2" fmla="*/ 123825 h 163073"/>
                    <a:gd name="connsiteX3" fmla="*/ 38100 w 277485"/>
                    <a:gd name="connsiteY3" fmla="*/ 47625 h 163073"/>
                    <a:gd name="connsiteX4" fmla="*/ 142875 w 277485"/>
                    <a:gd name="connsiteY4" fmla="*/ 0 h 163073"/>
                    <a:gd name="connsiteX5" fmla="*/ 238125 w 277485"/>
                    <a:gd name="connsiteY5" fmla="*/ 47625 h 163073"/>
                    <a:gd name="connsiteX6" fmla="*/ 209550 w 277485"/>
                    <a:gd name="connsiteY6" fmla="*/ 133350 h 163073"/>
                    <a:gd name="connsiteX7" fmla="*/ 277485 w 277485"/>
                    <a:gd name="connsiteY7" fmla="*/ 163073 h 163073"/>
                    <a:gd name="connsiteX0" fmla="*/ 35654 w 256212"/>
                    <a:gd name="connsiteY0" fmla="*/ 163073 h 163073"/>
                    <a:gd name="connsiteX1" fmla="*/ 75 w 256212"/>
                    <a:gd name="connsiteY1" fmla="*/ 141726 h 163073"/>
                    <a:gd name="connsiteX2" fmla="*/ 45402 w 256212"/>
                    <a:gd name="connsiteY2" fmla="*/ 123825 h 163073"/>
                    <a:gd name="connsiteX3" fmla="*/ 16827 w 256212"/>
                    <a:gd name="connsiteY3" fmla="*/ 47625 h 163073"/>
                    <a:gd name="connsiteX4" fmla="*/ 121602 w 256212"/>
                    <a:gd name="connsiteY4" fmla="*/ 0 h 163073"/>
                    <a:gd name="connsiteX5" fmla="*/ 216852 w 256212"/>
                    <a:gd name="connsiteY5" fmla="*/ 47625 h 163073"/>
                    <a:gd name="connsiteX6" fmla="*/ 188277 w 256212"/>
                    <a:gd name="connsiteY6" fmla="*/ 133350 h 163073"/>
                    <a:gd name="connsiteX7" fmla="*/ 256212 w 256212"/>
                    <a:gd name="connsiteY7" fmla="*/ 163073 h 163073"/>
                    <a:gd name="connsiteX0" fmla="*/ 0 w 256137"/>
                    <a:gd name="connsiteY0" fmla="*/ 141726 h 163073"/>
                    <a:gd name="connsiteX1" fmla="*/ 45327 w 256137"/>
                    <a:gd name="connsiteY1" fmla="*/ 123825 h 163073"/>
                    <a:gd name="connsiteX2" fmla="*/ 16752 w 256137"/>
                    <a:gd name="connsiteY2" fmla="*/ 47625 h 163073"/>
                    <a:gd name="connsiteX3" fmla="*/ 121527 w 256137"/>
                    <a:gd name="connsiteY3" fmla="*/ 0 h 163073"/>
                    <a:gd name="connsiteX4" fmla="*/ 216777 w 256137"/>
                    <a:gd name="connsiteY4" fmla="*/ 47625 h 163073"/>
                    <a:gd name="connsiteX5" fmla="*/ 188202 w 256137"/>
                    <a:gd name="connsiteY5" fmla="*/ 133350 h 163073"/>
                    <a:gd name="connsiteX6" fmla="*/ 256137 w 256137"/>
                    <a:gd name="connsiteY6" fmla="*/ 163073 h 163073"/>
                    <a:gd name="connsiteX0" fmla="*/ 8153 w 239385"/>
                    <a:gd name="connsiteY0" fmla="*/ 152400 h 163073"/>
                    <a:gd name="connsiteX1" fmla="*/ 28575 w 239385"/>
                    <a:gd name="connsiteY1" fmla="*/ 123825 h 163073"/>
                    <a:gd name="connsiteX2" fmla="*/ 0 w 239385"/>
                    <a:gd name="connsiteY2" fmla="*/ 47625 h 163073"/>
                    <a:gd name="connsiteX3" fmla="*/ 104775 w 239385"/>
                    <a:gd name="connsiteY3" fmla="*/ 0 h 163073"/>
                    <a:gd name="connsiteX4" fmla="*/ 200025 w 239385"/>
                    <a:gd name="connsiteY4" fmla="*/ 47625 h 163073"/>
                    <a:gd name="connsiteX5" fmla="*/ 171450 w 239385"/>
                    <a:gd name="connsiteY5" fmla="*/ 133350 h 163073"/>
                    <a:gd name="connsiteX6" fmla="*/ 239385 w 239385"/>
                    <a:gd name="connsiteY6" fmla="*/ 163073 h 163073"/>
                    <a:gd name="connsiteX0" fmla="*/ 8153 w 239385"/>
                    <a:gd name="connsiteY0" fmla="*/ 152400 h 163073"/>
                    <a:gd name="connsiteX1" fmla="*/ 35719 w 239385"/>
                    <a:gd name="connsiteY1" fmla="*/ 138112 h 163073"/>
                    <a:gd name="connsiteX2" fmla="*/ 0 w 239385"/>
                    <a:gd name="connsiteY2" fmla="*/ 47625 h 163073"/>
                    <a:gd name="connsiteX3" fmla="*/ 104775 w 239385"/>
                    <a:gd name="connsiteY3" fmla="*/ 0 h 163073"/>
                    <a:gd name="connsiteX4" fmla="*/ 200025 w 239385"/>
                    <a:gd name="connsiteY4" fmla="*/ 47625 h 163073"/>
                    <a:gd name="connsiteX5" fmla="*/ 171450 w 239385"/>
                    <a:gd name="connsiteY5" fmla="*/ 133350 h 163073"/>
                    <a:gd name="connsiteX6" fmla="*/ 239385 w 239385"/>
                    <a:gd name="connsiteY6" fmla="*/ 163073 h 163073"/>
                    <a:gd name="connsiteX0" fmla="*/ 35719 w 239385"/>
                    <a:gd name="connsiteY0" fmla="*/ 138112 h 163073"/>
                    <a:gd name="connsiteX1" fmla="*/ 0 w 239385"/>
                    <a:gd name="connsiteY1" fmla="*/ 47625 h 163073"/>
                    <a:gd name="connsiteX2" fmla="*/ 104775 w 239385"/>
                    <a:gd name="connsiteY2" fmla="*/ 0 h 163073"/>
                    <a:gd name="connsiteX3" fmla="*/ 200025 w 239385"/>
                    <a:gd name="connsiteY3" fmla="*/ 47625 h 163073"/>
                    <a:gd name="connsiteX4" fmla="*/ 171450 w 239385"/>
                    <a:gd name="connsiteY4" fmla="*/ 133350 h 163073"/>
                    <a:gd name="connsiteX5" fmla="*/ 239385 w 239385"/>
                    <a:gd name="connsiteY5" fmla="*/ 163073 h 163073"/>
                    <a:gd name="connsiteX0" fmla="*/ 45244 w 239385"/>
                    <a:gd name="connsiteY0" fmla="*/ 138112 h 163073"/>
                    <a:gd name="connsiteX1" fmla="*/ 0 w 239385"/>
                    <a:gd name="connsiteY1" fmla="*/ 47625 h 163073"/>
                    <a:gd name="connsiteX2" fmla="*/ 104775 w 239385"/>
                    <a:gd name="connsiteY2" fmla="*/ 0 h 163073"/>
                    <a:gd name="connsiteX3" fmla="*/ 200025 w 239385"/>
                    <a:gd name="connsiteY3" fmla="*/ 47625 h 163073"/>
                    <a:gd name="connsiteX4" fmla="*/ 171450 w 239385"/>
                    <a:gd name="connsiteY4" fmla="*/ 133350 h 163073"/>
                    <a:gd name="connsiteX5" fmla="*/ 239385 w 239385"/>
                    <a:gd name="connsiteY5" fmla="*/ 163073 h 163073"/>
                    <a:gd name="connsiteX0" fmla="*/ 45244 w 200025"/>
                    <a:gd name="connsiteY0" fmla="*/ 138112 h 138112"/>
                    <a:gd name="connsiteX1" fmla="*/ 0 w 200025"/>
                    <a:gd name="connsiteY1" fmla="*/ 47625 h 138112"/>
                    <a:gd name="connsiteX2" fmla="*/ 104775 w 200025"/>
                    <a:gd name="connsiteY2" fmla="*/ 0 h 138112"/>
                    <a:gd name="connsiteX3" fmla="*/ 200025 w 200025"/>
                    <a:gd name="connsiteY3" fmla="*/ 47625 h 138112"/>
                    <a:gd name="connsiteX4" fmla="*/ 171450 w 200025"/>
                    <a:gd name="connsiteY4" fmla="*/ 133350 h 138112"/>
                    <a:gd name="connsiteX0" fmla="*/ 45244 w 200025"/>
                    <a:gd name="connsiteY0" fmla="*/ 138112 h 138112"/>
                    <a:gd name="connsiteX1" fmla="*/ 0 w 200025"/>
                    <a:gd name="connsiteY1" fmla="*/ 47625 h 138112"/>
                    <a:gd name="connsiteX2" fmla="*/ 104775 w 200025"/>
                    <a:gd name="connsiteY2" fmla="*/ 0 h 138112"/>
                    <a:gd name="connsiteX3" fmla="*/ 200025 w 200025"/>
                    <a:gd name="connsiteY3" fmla="*/ 47625 h 138112"/>
                    <a:gd name="connsiteX4" fmla="*/ 164306 w 200025"/>
                    <a:gd name="connsiteY4" fmla="*/ 135731 h 138112"/>
                    <a:gd name="connsiteX0" fmla="*/ 45244 w 200025"/>
                    <a:gd name="connsiteY0" fmla="*/ 150018 h 150018"/>
                    <a:gd name="connsiteX1" fmla="*/ 0 w 200025"/>
                    <a:gd name="connsiteY1" fmla="*/ 59531 h 150018"/>
                    <a:gd name="connsiteX2" fmla="*/ 107156 w 200025"/>
                    <a:gd name="connsiteY2" fmla="*/ 0 h 150018"/>
                    <a:gd name="connsiteX3" fmla="*/ 200025 w 200025"/>
                    <a:gd name="connsiteY3" fmla="*/ 59531 h 150018"/>
                    <a:gd name="connsiteX4" fmla="*/ 164306 w 200025"/>
                    <a:gd name="connsiteY4" fmla="*/ 147637 h 150018"/>
                    <a:gd name="connsiteX0" fmla="*/ 45244 w 216694"/>
                    <a:gd name="connsiteY0" fmla="*/ 150018 h 150018"/>
                    <a:gd name="connsiteX1" fmla="*/ 0 w 216694"/>
                    <a:gd name="connsiteY1" fmla="*/ 59531 h 150018"/>
                    <a:gd name="connsiteX2" fmla="*/ 107156 w 216694"/>
                    <a:gd name="connsiteY2" fmla="*/ 0 h 150018"/>
                    <a:gd name="connsiteX3" fmla="*/ 216694 w 216694"/>
                    <a:gd name="connsiteY3" fmla="*/ 80962 h 150018"/>
                    <a:gd name="connsiteX4" fmla="*/ 164306 w 216694"/>
                    <a:gd name="connsiteY4" fmla="*/ 147637 h 150018"/>
                    <a:gd name="connsiteX0" fmla="*/ 45244 w 226219"/>
                    <a:gd name="connsiteY0" fmla="*/ 150018 h 150018"/>
                    <a:gd name="connsiteX1" fmla="*/ 0 w 226219"/>
                    <a:gd name="connsiteY1" fmla="*/ 59531 h 150018"/>
                    <a:gd name="connsiteX2" fmla="*/ 107156 w 226219"/>
                    <a:gd name="connsiteY2" fmla="*/ 0 h 150018"/>
                    <a:gd name="connsiteX3" fmla="*/ 226219 w 226219"/>
                    <a:gd name="connsiteY3" fmla="*/ 83343 h 150018"/>
                    <a:gd name="connsiteX4" fmla="*/ 164306 w 226219"/>
                    <a:gd name="connsiteY4" fmla="*/ 147637 h 150018"/>
                    <a:gd name="connsiteX0" fmla="*/ 54769 w 235744"/>
                    <a:gd name="connsiteY0" fmla="*/ 150018 h 150018"/>
                    <a:gd name="connsiteX1" fmla="*/ 0 w 235744"/>
                    <a:gd name="connsiteY1" fmla="*/ 83343 h 150018"/>
                    <a:gd name="connsiteX2" fmla="*/ 116681 w 235744"/>
                    <a:gd name="connsiteY2" fmla="*/ 0 h 150018"/>
                    <a:gd name="connsiteX3" fmla="*/ 235744 w 235744"/>
                    <a:gd name="connsiteY3" fmla="*/ 83343 h 150018"/>
                    <a:gd name="connsiteX4" fmla="*/ 173831 w 235744"/>
                    <a:gd name="connsiteY4" fmla="*/ 147637 h 150018"/>
                    <a:gd name="connsiteX0" fmla="*/ 54769 w 235744"/>
                    <a:gd name="connsiteY0" fmla="*/ 150018 h 157162"/>
                    <a:gd name="connsiteX1" fmla="*/ 0 w 235744"/>
                    <a:gd name="connsiteY1" fmla="*/ 83343 h 157162"/>
                    <a:gd name="connsiteX2" fmla="*/ 116681 w 235744"/>
                    <a:gd name="connsiteY2" fmla="*/ 0 h 157162"/>
                    <a:gd name="connsiteX3" fmla="*/ 235744 w 235744"/>
                    <a:gd name="connsiteY3" fmla="*/ 83343 h 157162"/>
                    <a:gd name="connsiteX4" fmla="*/ 159544 w 235744"/>
                    <a:gd name="connsiteY4" fmla="*/ 157162 h 157162"/>
                    <a:gd name="connsiteX0" fmla="*/ 71438 w 235744"/>
                    <a:gd name="connsiteY0" fmla="*/ 157161 h 157162"/>
                    <a:gd name="connsiteX1" fmla="*/ 0 w 235744"/>
                    <a:gd name="connsiteY1" fmla="*/ 83343 h 157162"/>
                    <a:gd name="connsiteX2" fmla="*/ 116681 w 235744"/>
                    <a:gd name="connsiteY2" fmla="*/ 0 h 157162"/>
                    <a:gd name="connsiteX3" fmla="*/ 235744 w 235744"/>
                    <a:gd name="connsiteY3" fmla="*/ 83343 h 157162"/>
                    <a:gd name="connsiteX4" fmla="*/ 159544 w 235744"/>
                    <a:gd name="connsiteY4" fmla="*/ 157162 h 157162"/>
                    <a:gd name="connsiteX0" fmla="*/ 73820 w 235744"/>
                    <a:gd name="connsiteY0" fmla="*/ 157161 h 157162"/>
                    <a:gd name="connsiteX1" fmla="*/ 0 w 235744"/>
                    <a:gd name="connsiteY1" fmla="*/ 83343 h 157162"/>
                    <a:gd name="connsiteX2" fmla="*/ 116681 w 235744"/>
                    <a:gd name="connsiteY2" fmla="*/ 0 h 157162"/>
                    <a:gd name="connsiteX3" fmla="*/ 235744 w 235744"/>
                    <a:gd name="connsiteY3" fmla="*/ 83343 h 157162"/>
                    <a:gd name="connsiteX4" fmla="*/ 159544 w 235744"/>
                    <a:gd name="connsiteY4" fmla="*/ 157162 h 157162"/>
                    <a:gd name="connsiteX0" fmla="*/ 73820 w 195263"/>
                    <a:gd name="connsiteY0" fmla="*/ 157161 h 157162"/>
                    <a:gd name="connsiteX1" fmla="*/ 0 w 195263"/>
                    <a:gd name="connsiteY1" fmla="*/ 83343 h 157162"/>
                    <a:gd name="connsiteX2" fmla="*/ 116681 w 195263"/>
                    <a:gd name="connsiteY2" fmla="*/ 0 h 157162"/>
                    <a:gd name="connsiteX3" fmla="*/ 195263 w 195263"/>
                    <a:gd name="connsiteY3" fmla="*/ 78580 h 157162"/>
                    <a:gd name="connsiteX4" fmla="*/ 159544 w 195263"/>
                    <a:gd name="connsiteY4" fmla="*/ 157162 h 157162"/>
                    <a:gd name="connsiteX0" fmla="*/ 30958 w 152401"/>
                    <a:gd name="connsiteY0" fmla="*/ 157161 h 157162"/>
                    <a:gd name="connsiteX1" fmla="*/ 0 w 152401"/>
                    <a:gd name="connsiteY1" fmla="*/ 85724 h 157162"/>
                    <a:gd name="connsiteX2" fmla="*/ 73819 w 152401"/>
                    <a:gd name="connsiteY2" fmla="*/ 0 h 157162"/>
                    <a:gd name="connsiteX3" fmla="*/ 152401 w 152401"/>
                    <a:gd name="connsiteY3" fmla="*/ 78580 h 157162"/>
                    <a:gd name="connsiteX4" fmla="*/ 116682 w 152401"/>
                    <a:gd name="connsiteY4" fmla="*/ 157162 h 157162"/>
                    <a:gd name="connsiteX0" fmla="*/ 30958 w 152401"/>
                    <a:gd name="connsiteY0" fmla="*/ 154780 h 154781"/>
                    <a:gd name="connsiteX1" fmla="*/ 0 w 152401"/>
                    <a:gd name="connsiteY1" fmla="*/ 83343 h 154781"/>
                    <a:gd name="connsiteX2" fmla="*/ 76200 w 152401"/>
                    <a:gd name="connsiteY2" fmla="*/ 0 h 154781"/>
                    <a:gd name="connsiteX3" fmla="*/ 152401 w 152401"/>
                    <a:gd name="connsiteY3" fmla="*/ 76199 h 154781"/>
                    <a:gd name="connsiteX4" fmla="*/ 116682 w 152401"/>
                    <a:gd name="connsiteY4" fmla="*/ 154781 h 154781"/>
                    <a:gd name="connsiteX0" fmla="*/ 26195 w 147638"/>
                    <a:gd name="connsiteY0" fmla="*/ 154780 h 154781"/>
                    <a:gd name="connsiteX1" fmla="*/ 0 w 147638"/>
                    <a:gd name="connsiteY1" fmla="*/ 76199 h 154781"/>
                    <a:gd name="connsiteX2" fmla="*/ 71437 w 147638"/>
                    <a:gd name="connsiteY2" fmla="*/ 0 h 154781"/>
                    <a:gd name="connsiteX3" fmla="*/ 147638 w 147638"/>
                    <a:gd name="connsiteY3" fmla="*/ 76199 h 154781"/>
                    <a:gd name="connsiteX4" fmla="*/ 111919 w 147638"/>
                    <a:gd name="connsiteY4" fmla="*/ 154781 h 154781"/>
                    <a:gd name="connsiteX0" fmla="*/ 28576 w 150019"/>
                    <a:gd name="connsiteY0" fmla="*/ 154780 h 154781"/>
                    <a:gd name="connsiteX1" fmla="*/ 0 w 150019"/>
                    <a:gd name="connsiteY1" fmla="*/ 76199 h 154781"/>
                    <a:gd name="connsiteX2" fmla="*/ 73818 w 150019"/>
                    <a:gd name="connsiteY2" fmla="*/ 0 h 154781"/>
                    <a:gd name="connsiteX3" fmla="*/ 150019 w 150019"/>
                    <a:gd name="connsiteY3" fmla="*/ 76199 h 154781"/>
                    <a:gd name="connsiteX4" fmla="*/ 114300 w 150019"/>
                    <a:gd name="connsiteY4" fmla="*/ 154781 h 154781"/>
                    <a:gd name="connsiteX0" fmla="*/ 30957 w 152400"/>
                    <a:gd name="connsiteY0" fmla="*/ 154780 h 154781"/>
                    <a:gd name="connsiteX1" fmla="*/ 0 w 152400"/>
                    <a:gd name="connsiteY1" fmla="*/ 78580 h 154781"/>
                    <a:gd name="connsiteX2" fmla="*/ 76199 w 152400"/>
                    <a:gd name="connsiteY2" fmla="*/ 0 h 154781"/>
                    <a:gd name="connsiteX3" fmla="*/ 152400 w 152400"/>
                    <a:gd name="connsiteY3" fmla="*/ 76199 h 154781"/>
                    <a:gd name="connsiteX4" fmla="*/ 116681 w 152400"/>
                    <a:gd name="connsiteY4" fmla="*/ 154781 h 154781"/>
                    <a:gd name="connsiteX0" fmla="*/ 35719 w 157162"/>
                    <a:gd name="connsiteY0" fmla="*/ 154780 h 154781"/>
                    <a:gd name="connsiteX1" fmla="*/ 0 w 157162"/>
                    <a:gd name="connsiteY1" fmla="*/ 78580 h 154781"/>
                    <a:gd name="connsiteX2" fmla="*/ 80961 w 157162"/>
                    <a:gd name="connsiteY2" fmla="*/ 0 h 154781"/>
                    <a:gd name="connsiteX3" fmla="*/ 157162 w 157162"/>
                    <a:gd name="connsiteY3" fmla="*/ 76199 h 154781"/>
                    <a:gd name="connsiteX4" fmla="*/ 121443 w 157162"/>
                    <a:gd name="connsiteY4" fmla="*/ 154781 h 154781"/>
                    <a:gd name="connsiteX0" fmla="*/ 28576 w 150019"/>
                    <a:gd name="connsiteY0" fmla="*/ 154780 h 154781"/>
                    <a:gd name="connsiteX1" fmla="*/ 0 w 150019"/>
                    <a:gd name="connsiteY1" fmla="*/ 78580 h 154781"/>
                    <a:gd name="connsiteX2" fmla="*/ 73818 w 150019"/>
                    <a:gd name="connsiteY2" fmla="*/ 0 h 154781"/>
                    <a:gd name="connsiteX3" fmla="*/ 150019 w 150019"/>
                    <a:gd name="connsiteY3" fmla="*/ 76199 h 154781"/>
                    <a:gd name="connsiteX4" fmla="*/ 114300 w 150019"/>
                    <a:gd name="connsiteY4" fmla="*/ 154781 h 154781"/>
                    <a:gd name="connsiteX0" fmla="*/ 28576 w 150019"/>
                    <a:gd name="connsiteY0" fmla="*/ 154780 h 154781"/>
                    <a:gd name="connsiteX1" fmla="*/ 0 w 150019"/>
                    <a:gd name="connsiteY1" fmla="*/ 80962 h 154781"/>
                    <a:gd name="connsiteX2" fmla="*/ 73818 w 150019"/>
                    <a:gd name="connsiteY2" fmla="*/ 0 h 154781"/>
                    <a:gd name="connsiteX3" fmla="*/ 150019 w 150019"/>
                    <a:gd name="connsiteY3" fmla="*/ 76199 h 154781"/>
                    <a:gd name="connsiteX4" fmla="*/ 114300 w 150019"/>
                    <a:gd name="connsiteY4" fmla="*/ 154781 h 154781"/>
                    <a:gd name="connsiteX0" fmla="*/ 28576 w 150019"/>
                    <a:gd name="connsiteY0" fmla="*/ 154780 h 154781"/>
                    <a:gd name="connsiteX1" fmla="*/ 0 w 150019"/>
                    <a:gd name="connsiteY1" fmla="*/ 73818 h 154781"/>
                    <a:gd name="connsiteX2" fmla="*/ 73818 w 150019"/>
                    <a:gd name="connsiteY2" fmla="*/ 0 h 154781"/>
                    <a:gd name="connsiteX3" fmla="*/ 150019 w 150019"/>
                    <a:gd name="connsiteY3" fmla="*/ 76199 h 154781"/>
                    <a:gd name="connsiteX4" fmla="*/ 114300 w 150019"/>
                    <a:gd name="connsiteY4" fmla="*/ 154781 h 154781"/>
                    <a:gd name="connsiteX0" fmla="*/ 30958 w 152401"/>
                    <a:gd name="connsiteY0" fmla="*/ 154780 h 154781"/>
                    <a:gd name="connsiteX1" fmla="*/ 0 w 152401"/>
                    <a:gd name="connsiteY1" fmla="*/ 73818 h 154781"/>
                    <a:gd name="connsiteX2" fmla="*/ 76200 w 152401"/>
                    <a:gd name="connsiteY2" fmla="*/ 0 h 154781"/>
                    <a:gd name="connsiteX3" fmla="*/ 152401 w 152401"/>
                    <a:gd name="connsiteY3" fmla="*/ 76199 h 154781"/>
                    <a:gd name="connsiteX4" fmla="*/ 116682 w 152401"/>
                    <a:gd name="connsiteY4" fmla="*/ 154781 h 154781"/>
                    <a:gd name="connsiteX0" fmla="*/ 30958 w 152401"/>
                    <a:gd name="connsiteY0" fmla="*/ 154780 h 154781"/>
                    <a:gd name="connsiteX1" fmla="*/ 0 w 152401"/>
                    <a:gd name="connsiteY1" fmla="*/ 73818 h 154781"/>
                    <a:gd name="connsiteX2" fmla="*/ 76200 w 152401"/>
                    <a:gd name="connsiteY2" fmla="*/ 0 h 154781"/>
                    <a:gd name="connsiteX3" fmla="*/ 152401 w 152401"/>
                    <a:gd name="connsiteY3" fmla="*/ 76199 h 154781"/>
                    <a:gd name="connsiteX4" fmla="*/ 116682 w 152401"/>
                    <a:gd name="connsiteY4" fmla="*/ 154781 h 154781"/>
                    <a:gd name="connsiteX0" fmla="*/ 33339 w 154782"/>
                    <a:gd name="connsiteY0" fmla="*/ 154780 h 154781"/>
                    <a:gd name="connsiteX1" fmla="*/ 0 w 154782"/>
                    <a:gd name="connsiteY1" fmla="*/ 78580 h 154781"/>
                    <a:gd name="connsiteX2" fmla="*/ 78581 w 154782"/>
                    <a:gd name="connsiteY2" fmla="*/ 0 h 154781"/>
                    <a:gd name="connsiteX3" fmla="*/ 154782 w 154782"/>
                    <a:gd name="connsiteY3" fmla="*/ 76199 h 154781"/>
                    <a:gd name="connsiteX4" fmla="*/ 119063 w 154782"/>
                    <a:gd name="connsiteY4" fmla="*/ 154781 h 154781"/>
                    <a:gd name="connsiteX0" fmla="*/ 28576 w 150019"/>
                    <a:gd name="connsiteY0" fmla="*/ 154780 h 154781"/>
                    <a:gd name="connsiteX1" fmla="*/ 0 w 150019"/>
                    <a:gd name="connsiteY1" fmla="*/ 76199 h 154781"/>
                    <a:gd name="connsiteX2" fmla="*/ 73818 w 150019"/>
                    <a:gd name="connsiteY2" fmla="*/ 0 h 154781"/>
                    <a:gd name="connsiteX3" fmla="*/ 150019 w 150019"/>
                    <a:gd name="connsiteY3" fmla="*/ 76199 h 154781"/>
                    <a:gd name="connsiteX4" fmla="*/ 114300 w 150019"/>
                    <a:gd name="connsiteY4" fmla="*/ 154781 h 154781"/>
                    <a:gd name="connsiteX0" fmla="*/ 30958 w 152401"/>
                    <a:gd name="connsiteY0" fmla="*/ 154780 h 154781"/>
                    <a:gd name="connsiteX1" fmla="*/ 0 w 152401"/>
                    <a:gd name="connsiteY1" fmla="*/ 73818 h 154781"/>
                    <a:gd name="connsiteX2" fmla="*/ 76200 w 152401"/>
                    <a:gd name="connsiteY2" fmla="*/ 0 h 154781"/>
                    <a:gd name="connsiteX3" fmla="*/ 152401 w 152401"/>
                    <a:gd name="connsiteY3" fmla="*/ 76199 h 154781"/>
                    <a:gd name="connsiteX4" fmla="*/ 116682 w 152401"/>
                    <a:gd name="connsiteY4" fmla="*/ 154781 h 154781"/>
                    <a:gd name="connsiteX0" fmla="*/ 30958 w 152401"/>
                    <a:gd name="connsiteY0" fmla="*/ 154780 h 154781"/>
                    <a:gd name="connsiteX1" fmla="*/ 0 w 152401"/>
                    <a:gd name="connsiteY1" fmla="*/ 76199 h 154781"/>
                    <a:gd name="connsiteX2" fmla="*/ 76200 w 152401"/>
                    <a:gd name="connsiteY2" fmla="*/ 0 h 154781"/>
                    <a:gd name="connsiteX3" fmla="*/ 152401 w 152401"/>
                    <a:gd name="connsiteY3" fmla="*/ 76199 h 154781"/>
                    <a:gd name="connsiteX4" fmla="*/ 116682 w 152401"/>
                    <a:gd name="connsiteY4" fmla="*/ 154781 h 154781"/>
                    <a:gd name="connsiteX0" fmla="*/ 35721 w 152401"/>
                    <a:gd name="connsiteY0" fmla="*/ 150017 h 154781"/>
                    <a:gd name="connsiteX1" fmla="*/ 0 w 152401"/>
                    <a:gd name="connsiteY1" fmla="*/ 76199 h 154781"/>
                    <a:gd name="connsiteX2" fmla="*/ 76200 w 152401"/>
                    <a:gd name="connsiteY2" fmla="*/ 0 h 154781"/>
                    <a:gd name="connsiteX3" fmla="*/ 152401 w 152401"/>
                    <a:gd name="connsiteY3" fmla="*/ 76199 h 154781"/>
                    <a:gd name="connsiteX4" fmla="*/ 116682 w 152401"/>
                    <a:gd name="connsiteY4" fmla="*/ 154781 h 154781"/>
                    <a:gd name="connsiteX0" fmla="*/ 35721 w 152401"/>
                    <a:gd name="connsiteY0" fmla="*/ 150017 h 154781"/>
                    <a:gd name="connsiteX1" fmla="*/ 0 w 152401"/>
                    <a:gd name="connsiteY1" fmla="*/ 76199 h 154781"/>
                    <a:gd name="connsiteX2" fmla="*/ 76200 w 152401"/>
                    <a:gd name="connsiteY2" fmla="*/ 0 h 154781"/>
                    <a:gd name="connsiteX3" fmla="*/ 152401 w 152401"/>
                    <a:gd name="connsiteY3" fmla="*/ 76199 h 154781"/>
                    <a:gd name="connsiteX4" fmla="*/ 123826 w 152401"/>
                    <a:gd name="connsiteY4" fmla="*/ 154781 h 154781"/>
                    <a:gd name="connsiteX0" fmla="*/ 35721 w 152401"/>
                    <a:gd name="connsiteY0" fmla="*/ 150017 h 152400"/>
                    <a:gd name="connsiteX1" fmla="*/ 0 w 152401"/>
                    <a:gd name="connsiteY1" fmla="*/ 76199 h 152400"/>
                    <a:gd name="connsiteX2" fmla="*/ 76200 w 152401"/>
                    <a:gd name="connsiteY2" fmla="*/ 0 h 152400"/>
                    <a:gd name="connsiteX3" fmla="*/ 152401 w 152401"/>
                    <a:gd name="connsiteY3" fmla="*/ 76199 h 152400"/>
                    <a:gd name="connsiteX4" fmla="*/ 121445 w 152401"/>
                    <a:gd name="connsiteY4" fmla="*/ 152400 h 152400"/>
                    <a:gd name="connsiteX0" fmla="*/ 35721 w 152401"/>
                    <a:gd name="connsiteY0" fmla="*/ 150017 h 150017"/>
                    <a:gd name="connsiteX1" fmla="*/ 0 w 152401"/>
                    <a:gd name="connsiteY1" fmla="*/ 76199 h 150017"/>
                    <a:gd name="connsiteX2" fmla="*/ 76200 w 152401"/>
                    <a:gd name="connsiteY2" fmla="*/ 0 h 150017"/>
                    <a:gd name="connsiteX3" fmla="*/ 152401 w 152401"/>
                    <a:gd name="connsiteY3" fmla="*/ 76199 h 150017"/>
                    <a:gd name="connsiteX4" fmla="*/ 119064 w 152401"/>
                    <a:gd name="connsiteY4" fmla="*/ 147638 h 150017"/>
                    <a:gd name="connsiteX0" fmla="*/ 35721 w 152401"/>
                    <a:gd name="connsiteY0" fmla="*/ 150017 h 150020"/>
                    <a:gd name="connsiteX1" fmla="*/ 0 w 152401"/>
                    <a:gd name="connsiteY1" fmla="*/ 76199 h 150020"/>
                    <a:gd name="connsiteX2" fmla="*/ 76200 w 152401"/>
                    <a:gd name="connsiteY2" fmla="*/ 0 h 150020"/>
                    <a:gd name="connsiteX3" fmla="*/ 152401 w 152401"/>
                    <a:gd name="connsiteY3" fmla="*/ 76199 h 150020"/>
                    <a:gd name="connsiteX4" fmla="*/ 116682 w 152401"/>
                    <a:gd name="connsiteY4" fmla="*/ 150020 h 150020"/>
                    <a:gd name="connsiteX0" fmla="*/ 35721 w 152401"/>
                    <a:gd name="connsiteY0" fmla="*/ 150017 h 150020"/>
                    <a:gd name="connsiteX1" fmla="*/ 0 w 152401"/>
                    <a:gd name="connsiteY1" fmla="*/ 76199 h 150020"/>
                    <a:gd name="connsiteX2" fmla="*/ 76200 w 152401"/>
                    <a:gd name="connsiteY2" fmla="*/ 0 h 150020"/>
                    <a:gd name="connsiteX3" fmla="*/ 152401 w 152401"/>
                    <a:gd name="connsiteY3" fmla="*/ 76199 h 150020"/>
                    <a:gd name="connsiteX4" fmla="*/ 116682 w 152401"/>
                    <a:gd name="connsiteY4" fmla="*/ 150020 h 150020"/>
                    <a:gd name="connsiteX0" fmla="*/ 35721 w 152401"/>
                    <a:gd name="connsiteY0" fmla="*/ 150017 h 150020"/>
                    <a:gd name="connsiteX1" fmla="*/ 0 w 152401"/>
                    <a:gd name="connsiteY1" fmla="*/ 76199 h 150020"/>
                    <a:gd name="connsiteX2" fmla="*/ 76200 w 152401"/>
                    <a:gd name="connsiteY2" fmla="*/ 0 h 150020"/>
                    <a:gd name="connsiteX3" fmla="*/ 152401 w 152401"/>
                    <a:gd name="connsiteY3" fmla="*/ 76199 h 150020"/>
                    <a:gd name="connsiteX4" fmla="*/ 116682 w 152401"/>
                    <a:gd name="connsiteY4" fmla="*/ 150020 h 150020"/>
                    <a:gd name="connsiteX0" fmla="*/ 35721 w 152401"/>
                    <a:gd name="connsiteY0" fmla="*/ 150017 h 150020"/>
                    <a:gd name="connsiteX1" fmla="*/ 0 w 152401"/>
                    <a:gd name="connsiteY1" fmla="*/ 76199 h 150020"/>
                    <a:gd name="connsiteX2" fmla="*/ 76200 w 152401"/>
                    <a:gd name="connsiteY2" fmla="*/ 0 h 150020"/>
                    <a:gd name="connsiteX3" fmla="*/ 152401 w 152401"/>
                    <a:gd name="connsiteY3" fmla="*/ 76199 h 150020"/>
                    <a:gd name="connsiteX4" fmla="*/ 116682 w 152401"/>
                    <a:gd name="connsiteY4" fmla="*/ 150020 h 150020"/>
                    <a:gd name="connsiteX0" fmla="*/ 35721 w 152401"/>
                    <a:gd name="connsiteY0" fmla="*/ 150017 h 150020"/>
                    <a:gd name="connsiteX1" fmla="*/ 0 w 152401"/>
                    <a:gd name="connsiteY1" fmla="*/ 76199 h 150020"/>
                    <a:gd name="connsiteX2" fmla="*/ 76200 w 152401"/>
                    <a:gd name="connsiteY2" fmla="*/ 0 h 150020"/>
                    <a:gd name="connsiteX3" fmla="*/ 152401 w 152401"/>
                    <a:gd name="connsiteY3" fmla="*/ 76199 h 150020"/>
                    <a:gd name="connsiteX4" fmla="*/ 116682 w 152401"/>
                    <a:gd name="connsiteY4" fmla="*/ 150020 h 150020"/>
                    <a:gd name="connsiteX0" fmla="*/ 35721 w 153268"/>
                    <a:gd name="connsiteY0" fmla="*/ 150017 h 150020"/>
                    <a:gd name="connsiteX1" fmla="*/ 0 w 153268"/>
                    <a:gd name="connsiteY1" fmla="*/ 76199 h 150020"/>
                    <a:gd name="connsiteX2" fmla="*/ 76200 w 153268"/>
                    <a:gd name="connsiteY2" fmla="*/ 0 h 150020"/>
                    <a:gd name="connsiteX3" fmla="*/ 152401 w 153268"/>
                    <a:gd name="connsiteY3" fmla="*/ 76199 h 150020"/>
                    <a:gd name="connsiteX4" fmla="*/ 116682 w 153268"/>
                    <a:gd name="connsiteY4" fmla="*/ 150020 h 150020"/>
                    <a:gd name="connsiteX0" fmla="*/ 35721 w 153268"/>
                    <a:gd name="connsiteY0" fmla="*/ 150017 h 150020"/>
                    <a:gd name="connsiteX1" fmla="*/ 0 w 153268"/>
                    <a:gd name="connsiteY1" fmla="*/ 76199 h 150020"/>
                    <a:gd name="connsiteX2" fmla="*/ 76200 w 153268"/>
                    <a:gd name="connsiteY2" fmla="*/ 0 h 150020"/>
                    <a:gd name="connsiteX3" fmla="*/ 152401 w 153268"/>
                    <a:gd name="connsiteY3" fmla="*/ 76199 h 150020"/>
                    <a:gd name="connsiteX4" fmla="*/ 116682 w 153268"/>
                    <a:gd name="connsiteY4" fmla="*/ 150020 h 150020"/>
                    <a:gd name="connsiteX0" fmla="*/ 35721 w 153268"/>
                    <a:gd name="connsiteY0" fmla="*/ 150017 h 150020"/>
                    <a:gd name="connsiteX1" fmla="*/ 0 w 153268"/>
                    <a:gd name="connsiteY1" fmla="*/ 76199 h 150020"/>
                    <a:gd name="connsiteX2" fmla="*/ 76200 w 153268"/>
                    <a:gd name="connsiteY2" fmla="*/ 0 h 150020"/>
                    <a:gd name="connsiteX3" fmla="*/ 152401 w 153268"/>
                    <a:gd name="connsiteY3" fmla="*/ 76199 h 150020"/>
                    <a:gd name="connsiteX4" fmla="*/ 116682 w 153268"/>
                    <a:gd name="connsiteY4" fmla="*/ 150020 h 150020"/>
                    <a:gd name="connsiteX0" fmla="*/ 35721 w 153268"/>
                    <a:gd name="connsiteY0" fmla="*/ 150017 h 150020"/>
                    <a:gd name="connsiteX1" fmla="*/ 0 w 153268"/>
                    <a:gd name="connsiteY1" fmla="*/ 76199 h 150020"/>
                    <a:gd name="connsiteX2" fmla="*/ 76200 w 153268"/>
                    <a:gd name="connsiteY2" fmla="*/ 0 h 150020"/>
                    <a:gd name="connsiteX3" fmla="*/ 152401 w 153268"/>
                    <a:gd name="connsiteY3" fmla="*/ 76199 h 150020"/>
                    <a:gd name="connsiteX4" fmla="*/ 116682 w 153268"/>
                    <a:gd name="connsiteY4" fmla="*/ 150020 h 150020"/>
                    <a:gd name="connsiteX0" fmla="*/ 35721 w 153268"/>
                    <a:gd name="connsiteY0" fmla="*/ 150017 h 150020"/>
                    <a:gd name="connsiteX1" fmla="*/ 0 w 153268"/>
                    <a:gd name="connsiteY1" fmla="*/ 76199 h 150020"/>
                    <a:gd name="connsiteX2" fmla="*/ 76200 w 153268"/>
                    <a:gd name="connsiteY2" fmla="*/ 0 h 150020"/>
                    <a:gd name="connsiteX3" fmla="*/ 152401 w 153268"/>
                    <a:gd name="connsiteY3" fmla="*/ 76199 h 150020"/>
                    <a:gd name="connsiteX4" fmla="*/ 116682 w 153268"/>
                    <a:gd name="connsiteY4" fmla="*/ 150020 h 150020"/>
                    <a:gd name="connsiteX0" fmla="*/ 35721 w 153268"/>
                    <a:gd name="connsiteY0" fmla="*/ 150017 h 150020"/>
                    <a:gd name="connsiteX1" fmla="*/ 0 w 153268"/>
                    <a:gd name="connsiteY1" fmla="*/ 76199 h 150020"/>
                    <a:gd name="connsiteX2" fmla="*/ 76200 w 153268"/>
                    <a:gd name="connsiteY2" fmla="*/ 0 h 150020"/>
                    <a:gd name="connsiteX3" fmla="*/ 152401 w 153268"/>
                    <a:gd name="connsiteY3" fmla="*/ 76199 h 150020"/>
                    <a:gd name="connsiteX4" fmla="*/ 116682 w 153268"/>
                    <a:gd name="connsiteY4" fmla="*/ 150020 h 150020"/>
                    <a:gd name="connsiteX0" fmla="*/ 0 w 117547"/>
                    <a:gd name="connsiteY0" fmla="*/ 150017 h 150020"/>
                    <a:gd name="connsiteX1" fmla="*/ 40479 w 117547"/>
                    <a:gd name="connsiteY1" fmla="*/ 0 h 150020"/>
                    <a:gd name="connsiteX2" fmla="*/ 116680 w 117547"/>
                    <a:gd name="connsiteY2" fmla="*/ 76199 h 150020"/>
                    <a:gd name="connsiteX3" fmla="*/ 80961 w 117547"/>
                    <a:gd name="connsiteY3" fmla="*/ 150020 h 150020"/>
                    <a:gd name="connsiteX0" fmla="*/ 0 w 77068"/>
                    <a:gd name="connsiteY0" fmla="*/ 0 h 150020"/>
                    <a:gd name="connsiteX1" fmla="*/ 76201 w 77068"/>
                    <a:gd name="connsiteY1" fmla="*/ 76199 h 150020"/>
                    <a:gd name="connsiteX2" fmla="*/ 40482 w 77068"/>
                    <a:gd name="connsiteY2" fmla="*/ 150020 h 15002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77068" h="150020">
                      <a:moveTo>
                        <a:pt x="0" y="0"/>
                      </a:moveTo>
                      <a:cubicBezTo>
                        <a:pt x="77787" y="1588"/>
                        <a:pt x="79376" y="29368"/>
                        <a:pt x="76201" y="76199"/>
                      </a:cubicBezTo>
                      <a:cubicBezTo>
                        <a:pt x="71439" y="131762"/>
                        <a:pt x="52388" y="125413"/>
                        <a:pt x="40482" y="150020"/>
                      </a:cubicBezTo>
                    </a:path>
                  </a:pathLst>
                </a:custGeom>
                <a:noFill/>
                <a:ln w="25400">
                  <a:solidFill>
                    <a:srgbClr val="6969B6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CA" dirty="0"/>
                </a:p>
              </p:txBody>
            </p:sp>
            <p:sp>
              <p:nvSpPr>
                <p:cNvPr id="43" name="Freeform 42"/>
                <p:cNvSpPr/>
                <p:nvPr/>
              </p:nvSpPr>
              <p:spPr>
                <a:xfrm flipH="1">
                  <a:off x="534893" y="1981085"/>
                  <a:ext cx="77068" cy="150020"/>
                </a:xfrm>
                <a:custGeom>
                  <a:avLst/>
                  <a:gdLst>
                    <a:gd name="connsiteX0" fmla="*/ 0 w 295275"/>
                    <a:gd name="connsiteY0" fmla="*/ 152400 h 152400"/>
                    <a:gd name="connsiteX1" fmla="*/ 0 w 295275"/>
                    <a:gd name="connsiteY1" fmla="*/ 152400 h 152400"/>
                    <a:gd name="connsiteX2" fmla="*/ 66675 w 295275"/>
                    <a:gd name="connsiteY2" fmla="*/ 123825 h 152400"/>
                    <a:gd name="connsiteX3" fmla="*/ 38100 w 295275"/>
                    <a:gd name="connsiteY3" fmla="*/ 47625 h 152400"/>
                    <a:gd name="connsiteX4" fmla="*/ 142875 w 295275"/>
                    <a:gd name="connsiteY4" fmla="*/ 0 h 152400"/>
                    <a:gd name="connsiteX5" fmla="*/ 238125 w 295275"/>
                    <a:gd name="connsiteY5" fmla="*/ 47625 h 152400"/>
                    <a:gd name="connsiteX6" fmla="*/ 209550 w 295275"/>
                    <a:gd name="connsiteY6" fmla="*/ 133350 h 152400"/>
                    <a:gd name="connsiteX7" fmla="*/ 295275 w 295275"/>
                    <a:gd name="connsiteY7" fmla="*/ 152400 h 152400"/>
                    <a:gd name="connsiteX0" fmla="*/ 0 w 277485"/>
                    <a:gd name="connsiteY0" fmla="*/ 152400 h 163073"/>
                    <a:gd name="connsiteX1" fmla="*/ 0 w 277485"/>
                    <a:gd name="connsiteY1" fmla="*/ 152400 h 163073"/>
                    <a:gd name="connsiteX2" fmla="*/ 66675 w 277485"/>
                    <a:gd name="connsiteY2" fmla="*/ 123825 h 163073"/>
                    <a:gd name="connsiteX3" fmla="*/ 38100 w 277485"/>
                    <a:gd name="connsiteY3" fmla="*/ 47625 h 163073"/>
                    <a:gd name="connsiteX4" fmla="*/ 142875 w 277485"/>
                    <a:gd name="connsiteY4" fmla="*/ 0 h 163073"/>
                    <a:gd name="connsiteX5" fmla="*/ 238125 w 277485"/>
                    <a:gd name="connsiteY5" fmla="*/ 47625 h 163073"/>
                    <a:gd name="connsiteX6" fmla="*/ 209550 w 277485"/>
                    <a:gd name="connsiteY6" fmla="*/ 133350 h 163073"/>
                    <a:gd name="connsiteX7" fmla="*/ 277485 w 277485"/>
                    <a:gd name="connsiteY7" fmla="*/ 163073 h 163073"/>
                    <a:gd name="connsiteX0" fmla="*/ 0 w 277485"/>
                    <a:gd name="connsiteY0" fmla="*/ 152400 h 163073"/>
                    <a:gd name="connsiteX1" fmla="*/ 21348 w 277485"/>
                    <a:gd name="connsiteY1" fmla="*/ 141726 h 163073"/>
                    <a:gd name="connsiteX2" fmla="*/ 66675 w 277485"/>
                    <a:gd name="connsiteY2" fmla="*/ 123825 h 163073"/>
                    <a:gd name="connsiteX3" fmla="*/ 38100 w 277485"/>
                    <a:gd name="connsiteY3" fmla="*/ 47625 h 163073"/>
                    <a:gd name="connsiteX4" fmla="*/ 142875 w 277485"/>
                    <a:gd name="connsiteY4" fmla="*/ 0 h 163073"/>
                    <a:gd name="connsiteX5" fmla="*/ 238125 w 277485"/>
                    <a:gd name="connsiteY5" fmla="*/ 47625 h 163073"/>
                    <a:gd name="connsiteX6" fmla="*/ 209550 w 277485"/>
                    <a:gd name="connsiteY6" fmla="*/ 133350 h 163073"/>
                    <a:gd name="connsiteX7" fmla="*/ 277485 w 277485"/>
                    <a:gd name="connsiteY7" fmla="*/ 163073 h 163073"/>
                    <a:gd name="connsiteX0" fmla="*/ 35654 w 256212"/>
                    <a:gd name="connsiteY0" fmla="*/ 163073 h 163073"/>
                    <a:gd name="connsiteX1" fmla="*/ 75 w 256212"/>
                    <a:gd name="connsiteY1" fmla="*/ 141726 h 163073"/>
                    <a:gd name="connsiteX2" fmla="*/ 45402 w 256212"/>
                    <a:gd name="connsiteY2" fmla="*/ 123825 h 163073"/>
                    <a:gd name="connsiteX3" fmla="*/ 16827 w 256212"/>
                    <a:gd name="connsiteY3" fmla="*/ 47625 h 163073"/>
                    <a:gd name="connsiteX4" fmla="*/ 121602 w 256212"/>
                    <a:gd name="connsiteY4" fmla="*/ 0 h 163073"/>
                    <a:gd name="connsiteX5" fmla="*/ 216852 w 256212"/>
                    <a:gd name="connsiteY5" fmla="*/ 47625 h 163073"/>
                    <a:gd name="connsiteX6" fmla="*/ 188277 w 256212"/>
                    <a:gd name="connsiteY6" fmla="*/ 133350 h 163073"/>
                    <a:gd name="connsiteX7" fmla="*/ 256212 w 256212"/>
                    <a:gd name="connsiteY7" fmla="*/ 163073 h 163073"/>
                    <a:gd name="connsiteX0" fmla="*/ 0 w 256137"/>
                    <a:gd name="connsiteY0" fmla="*/ 141726 h 163073"/>
                    <a:gd name="connsiteX1" fmla="*/ 45327 w 256137"/>
                    <a:gd name="connsiteY1" fmla="*/ 123825 h 163073"/>
                    <a:gd name="connsiteX2" fmla="*/ 16752 w 256137"/>
                    <a:gd name="connsiteY2" fmla="*/ 47625 h 163073"/>
                    <a:gd name="connsiteX3" fmla="*/ 121527 w 256137"/>
                    <a:gd name="connsiteY3" fmla="*/ 0 h 163073"/>
                    <a:gd name="connsiteX4" fmla="*/ 216777 w 256137"/>
                    <a:gd name="connsiteY4" fmla="*/ 47625 h 163073"/>
                    <a:gd name="connsiteX5" fmla="*/ 188202 w 256137"/>
                    <a:gd name="connsiteY5" fmla="*/ 133350 h 163073"/>
                    <a:gd name="connsiteX6" fmla="*/ 256137 w 256137"/>
                    <a:gd name="connsiteY6" fmla="*/ 163073 h 163073"/>
                    <a:gd name="connsiteX0" fmla="*/ 8153 w 239385"/>
                    <a:gd name="connsiteY0" fmla="*/ 152400 h 163073"/>
                    <a:gd name="connsiteX1" fmla="*/ 28575 w 239385"/>
                    <a:gd name="connsiteY1" fmla="*/ 123825 h 163073"/>
                    <a:gd name="connsiteX2" fmla="*/ 0 w 239385"/>
                    <a:gd name="connsiteY2" fmla="*/ 47625 h 163073"/>
                    <a:gd name="connsiteX3" fmla="*/ 104775 w 239385"/>
                    <a:gd name="connsiteY3" fmla="*/ 0 h 163073"/>
                    <a:gd name="connsiteX4" fmla="*/ 200025 w 239385"/>
                    <a:gd name="connsiteY4" fmla="*/ 47625 h 163073"/>
                    <a:gd name="connsiteX5" fmla="*/ 171450 w 239385"/>
                    <a:gd name="connsiteY5" fmla="*/ 133350 h 163073"/>
                    <a:gd name="connsiteX6" fmla="*/ 239385 w 239385"/>
                    <a:gd name="connsiteY6" fmla="*/ 163073 h 163073"/>
                    <a:gd name="connsiteX0" fmla="*/ 8153 w 239385"/>
                    <a:gd name="connsiteY0" fmla="*/ 152400 h 163073"/>
                    <a:gd name="connsiteX1" fmla="*/ 35719 w 239385"/>
                    <a:gd name="connsiteY1" fmla="*/ 138112 h 163073"/>
                    <a:gd name="connsiteX2" fmla="*/ 0 w 239385"/>
                    <a:gd name="connsiteY2" fmla="*/ 47625 h 163073"/>
                    <a:gd name="connsiteX3" fmla="*/ 104775 w 239385"/>
                    <a:gd name="connsiteY3" fmla="*/ 0 h 163073"/>
                    <a:gd name="connsiteX4" fmla="*/ 200025 w 239385"/>
                    <a:gd name="connsiteY4" fmla="*/ 47625 h 163073"/>
                    <a:gd name="connsiteX5" fmla="*/ 171450 w 239385"/>
                    <a:gd name="connsiteY5" fmla="*/ 133350 h 163073"/>
                    <a:gd name="connsiteX6" fmla="*/ 239385 w 239385"/>
                    <a:gd name="connsiteY6" fmla="*/ 163073 h 163073"/>
                    <a:gd name="connsiteX0" fmla="*/ 35719 w 239385"/>
                    <a:gd name="connsiteY0" fmla="*/ 138112 h 163073"/>
                    <a:gd name="connsiteX1" fmla="*/ 0 w 239385"/>
                    <a:gd name="connsiteY1" fmla="*/ 47625 h 163073"/>
                    <a:gd name="connsiteX2" fmla="*/ 104775 w 239385"/>
                    <a:gd name="connsiteY2" fmla="*/ 0 h 163073"/>
                    <a:gd name="connsiteX3" fmla="*/ 200025 w 239385"/>
                    <a:gd name="connsiteY3" fmla="*/ 47625 h 163073"/>
                    <a:gd name="connsiteX4" fmla="*/ 171450 w 239385"/>
                    <a:gd name="connsiteY4" fmla="*/ 133350 h 163073"/>
                    <a:gd name="connsiteX5" fmla="*/ 239385 w 239385"/>
                    <a:gd name="connsiteY5" fmla="*/ 163073 h 163073"/>
                    <a:gd name="connsiteX0" fmla="*/ 45244 w 239385"/>
                    <a:gd name="connsiteY0" fmla="*/ 138112 h 163073"/>
                    <a:gd name="connsiteX1" fmla="*/ 0 w 239385"/>
                    <a:gd name="connsiteY1" fmla="*/ 47625 h 163073"/>
                    <a:gd name="connsiteX2" fmla="*/ 104775 w 239385"/>
                    <a:gd name="connsiteY2" fmla="*/ 0 h 163073"/>
                    <a:gd name="connsiteX3" fmla="*/ 200025 w 239385"/>
                    <a:gd name="connsiteY3" fmla="*/ 47625 h 163073"/>
                    <a:gd name="connsiteX4" fmla="*/ 171450 w 239385"/>
                    <a:gd name="connsiteY4" fmla="*/ 133350 h 163073"/>
                    <a:gd name="connsiteX5" fmla="*/ 239385 w 239385"/>
                    <a:gd name="connsiteY5" fmla="*/ 163073 h 163073"/>
                    <a:gd name="connsiteX0" fmla="*/ 45244 w 200025"/>
                    <a:gd name="connsiteY0" fmla="*/ 138112 h 138112"/>
                    <a:gd name="connsiteX1" fmla="*/ 0 w 200025"/>
                    <a:gd name="connsiteY1" fmla="*/ 47625 h 138112"/>
                    <a:gd name="connsiteX2" fmla="*/ 104775 w 200025"/>
                    <a:gd name="connsiteY2" fmla="*/ 0 h 138112"/>
                    <a:gd name="connsiteX3" fmla="*/ 200025 w 200025"/>
                    <a:gd name="connsiteY3" fmla="*/ 47625 h 138112"/>
                    <a:gd name="connsiteX4" fmla="*/ 171450 w 200025"/>
                    <a:gd name="connsiteY4" fmla="*/ 133350 h 138112"/>
                    <a:gd name="connsiteX0" fmla="*/ 45244 w 200025"/>
                    <a:gd name="connsiteY0" fmla="*/ 138112 h 138112"/>
                    <a:gd name="connsiteX1" fmla="*/ 0 w 200025"/>
                    <a:gd name="connsiteY1" fmla="*/ 47625 h 138112"/>
                    <a:gd name="connsiteX2" fmla="*/ 104775 w 200025"/>
                    <a:gd name="connsiteY2" fmla="*/ 0 h 138112"/>
                    <a:gd name="connsiteX3" fmla="*/ 200025 w 200025"/>
                    <a:gd name="connsiteY3" fmla="*/ 47625 h 138112"/>
                    <a:gd name="connsiteX4" fmla="*/ 164306 w 200025"/>
                    <a:gd name="connsiteY4" fmla="*/ 135731 h 138112"/>
                    <a:gd name="connsiteX0" fmla="*/ 45244 w 200025"/>
                    <a:gd name="connsiteY0" fmla="*/ 150018 h 150018"/>
                    <a:gd name="connsiteX1" fmla="*/ 0 w 200025"/>
                    <a:gd name="connsiteY1" fmla="*/ 59531 h 150018"/>
                    <a:gd name="connsiteX2" fmla="*/ 107156 w 200025"/>
                    <a:gd name="connsiteY2" fmla="*/ 0 h 150018"/>
                    <a:gd name="connsiteX3" fmla="*/ 200025 w 200025"/>
                    <a:gd name="connsiteY3" fmla="*/ 59531 h 150018"/>
                    <a:gd name="connsiteX4" fmla="*/ 164306 w 200025"/>
                    <a:gd name="connsiteY4" fmla="*/ 147637 h 150018"/>
                    <a:gd name="connsiteX0" fmla="*/ 45244 w 216694"/>
                    <a:gd name="connsiteY0" fmla="*/ 150018 h 150018"/>
                    <a:gd name="connsiteX1" fmla="*/ 0 w 216694"/>
                    <a:gd name="connsiteY1" fmla="*/ 59531 h 150018"/>
                    <a:gd name="connsiteX2" fmla="*/ 107156 w 216694"/>
                    <a:gd name="connsiteY2" fmla="*/ 0 h 150018"/>
                    <a:gd name="connsiteX3" fmla="*/ 216694 w 216694"/>
                    <a:gd name="connsiteY3" fmla="*/ 80962 h 150018"/>
                    <a:gd name="connsiteX4" fmla="*/ 164306 w 216694"/>
                    <a:gd name="connsiteY4" fmla="*/ 147637 h 150018"/>
                    <a:gd name="connsiteX0" fmla="*/ 45244 w 226219"/>
                    <a:gd name="connsiteY0" fmla="*/ 150018 h 150018"/>
                    <a:gd name="connsiteX1" fmla="*/ 0 w 226219"/>
                    <a:gd name="connsiteY1" fmla="*/ 59531 h 150018"/>
                    <a:gd name="connsiteX2" fmla="*/ 107156 w 226219"/>
                    <a:gd name="connsiteY2" fmla="*/ 0 h 150018"/>
                    <a:gd name="connsiteX3" fmla="*/ 226219 w 226219"/>
                    <a:gd name="connsiteY3" fmla="*/ 83343 h 150018"/>
                    <a:gd name="connsiteX4" fmla="*/ 164306 w 226219"/>
                    <a:gd name="connsiteY4" fmla="*/ 147637 h 150018"/>
                    <a:gd name="connsiteX0" fmla="*/ 54769 w 235744"/>
                    <a:gd name="connsiteY0" fmla="*/ 150018 h 150018"/>
                    <a:gd name="connsiteX1" fmla="*/ 0 w 235744"/>
                    <a:gd name="connsiteY1" fmla="*/ 83343 h 150018"/>
                    <a:gd name="connsiteX2" fmla="*/ 116681 w 235744"/>
                    <a:gd name="connsiteY2" fmla="*/ 0 h 150018"/>
                    <a:gd name="connsiteX3" fmla="*/ 235744 w 235744"/>
                    <a:gd name="connsiteY3" fmla="*/ 83343 h 150018"/>
                    <a:gd name="connsiteX4" fmla="*/ 173831 w 235744"/>
                    <a:gd name="connsiteY4" fmla="*/ 147637 h 150018"/>
                    <a:gd name="connsiteX0" fmla="*/ 54769 w 235744"/>
                    <a:gd name="connsiteY0" fmla="*/ 150018 h 157162"/>
                    <a:gd name="connsiteX1" fmla="*/ 0 w 235744"/>
                    <a:gd name="connsiteY1" fmla="*/ 83343 h 157162"/>
                    <a:gd name="connsiteX2" fmla="*/ 116681 w 235744"/>
                    <a:gd name="connsiteY2" fmla="*/ 0 h 157162"/>
                    <a:gd name="connsiteX3" fmla="*/ 235744 w 235744"/>
                    <a:gd name="connsiteY3" fmla="*/ 83343 h 157162"/>
                    <a:gd name="connsiteX4" fmla="*/ 159544 w 235744"/>
                    <a:gd name="connsiteY4" fmla="*/ 157162 h 157162"/>
                    <a:gd name="connsiteX0" fmla="*/ 71438 w 235744"/>
                    <a:gd name="connsiteY0" fmla="*/ 157161 h 157162"/>
                    <a:gd name="connsiteX1" fmla="*/ 0 w 235744"/>
                    <a:gd name="connsiteY1" fmla="*/ 83343 h 157162"/>
                    <a:gd name="connsiteX2" fmla="*/ 116681 w 235744"/>
                    <a:gd name="connsiteY2" fmla="*/ 0 h 157162"/>
                    <a:gd name="connsiteX3" fmla="*/ 235744 w 235744"/>
                    <a:gd name="connsiteY3" fmla="*/ 83343 h 157162"/>
                    <a:gd name="connsiteX4" fmla="*/ 159544 w 235744"/>
                    <a:gd name="connsiteY4" fmla="*/ 157162 h 157162"/>
                    <a:gd name="connsiteX0" fmla="*/ 73820 w 235744"/>
                    <a:gd name="connsiteY0" fmla="*/ 157161 h 157162"/>
                    <a:gd name="connsiteX1" fmla="*/ 0 w 235744"/>
                    <a:gd name="connsiteY1" fmla="*/ 83343 h 157162"/>
                    <a:gd name="connsiteX2" fmla="*/ 116681 w 235744"/>
                    <a:gd name="connsiteY2" fmla="*/ 0 h 157162"/>
                    <a:gd name="connsiteX3" fmla="*/ 235744 w 235744"/>
                    <a:gd name="connsiteY3" fmla="*/ 83343 h 157162"/>
                    <a:gd name="connsiteX4" fmla="*/ 159544 w 235744"/>
                    <a:gd name="connsiteY4" fmla="*/ 157162 h 157162"/>
                    <a:gd name="connsiteX0" fmla="*/ 73820 w 195263"/>
                    <a:gd name="connsiteY0" fmla="*/ 157161 h 157162"/>
                    <a:gd name="connsiteX1" fmla="*/ 0 w 195263"/>
                    <a:gd name="connsiteY1" fmla="*/ 83343 h 157162"/>
                    <a:gd name="connsiteX2" fmla="*/ 116681 w 195263"/>
                    <a:gd name="connsiteY2" fmla="*/ 0 h 157162"/>
                    <a:gd name="connsiteX3" fmla="*/ 195263 w 195263"/>
                    <a:gd name="connsiteY3" fmla="*/ 78580 h 157162"/>
                    <a:gd name="connsiteX4" fmla="*/ 159544 w 195263"/>
                    <a:gd name="connsiteY4" fmla="*/ 157162 h 157162"/>
                    <a:gd name="connsiteX0" fmla="*/ 30958 w 152401"/>
                    <a:gd name="connsiteY0" fmla="*/ 157161 h 157162"/>
                    <a:gd name="connsiteX1" fmla="*/ 0 w 152401"/>
                    <a:gd name="connsiteY1" fmla="*/ 85724 h 157162"/>
                    <a:gd name="connsiteX2" fmla="*/ 73819 w 152401"/>
                    <a:gd name="connsiteY2" fmla="*/ 0 h 157162"/>
                    <a:gd name="connsiteX3" fmla="*/ 152401 w 152401"/>
                    <a:gd name="connsiteY3" fmla="*/ 78580 h 157162"/>
                    <a:gd name="connsiteX4" fmla="*/ 116682 w 152401"/>
                    <a:gd name="connsiteY4" fmla="*/ 157162 h 157162"/>
                    <a:gd name="connsiteX0" fmla="*/ 30958 w 152401"/>
                    <a:gd name="connsiteY0" fmla="*/ 154780 h 154781"/>
                    <a:gd name="connsiteX1" fmla="*/ 0 w 152401"/>
                    <a:gd name="connsiteY1" fmla="*/ 83343 h 154781"/>
                    <a:gd name="connsiteX2" fmla="*/ 76200 w 152401"/>
                    <a:gd name="connsiteY2" fmla="*/ 0 h 154781"/>
                    <a:gd name="connsiteX3" fmla="*/ 152401 w 152401"/>
                    <a:gd name="connsiteY3" fmla="*/ 76199 h 154781"/>
                    <a:gd name="connsiteX4" fmla="*/ 116682 w 152401"/>
                    <a:gd name="connsiteY4" fmla="*/ 154781 h 154781"/>
                    <a:gd name="connsiteX0" fmla="*/ 26195 w 147638"/>
                    <a:gd name="connsiteY0" fmla="*/ 154780 h 154781"/>
                    <a:gd name="connsiteX1" fmla="*/ 0 w 147638"/>
                    <a:gd name="connsiteY1" fmla="*/ 76199 h 154781"/>
                    <a:gd name="connsiteX2" fmla="*/ 71437 w 147638"/>
                    <a:gd name="connsiteY2" fmla="*/ 0 h 154781"/>
                    <a:gd name="connsiteX3" fmla="*/ 147638 w 147638"/>
                    <a:gd name="connsiteY3" fmla="*/ 76199 h 154781"/>
                    <a:gd name="connsiteX4" fmla="*/ 111919 w 147638"/>
                    <a:gd name="connsiteY4" fmla="*/ 154781 h 154781"/>
                    <a:gd name="connsiteX0" fmla="*/ 28576 w 150019"/>
                    <a:gd name="connsiteY0" fmla="*/ 154780 h 154781"/>
                    <a:gd name="connsiteX1" fmla="*/ 0 w 150019"/>
                    <a:gd name="connsiteY1" fmla="*/ 76199 h 154781"/>
                    <a:gd name="connsiteX2" fmla="*/ 73818 w 150019"/>
                    <a:gd name="connsiteY2" fmla="*/ 0 h 154781"/>
                    <a:gd name="connsiteX3" fmla="*/ 150019 w 150019"/>
                    <a:gd name="connsiteY3" fmla="*/ 76199 h 154781"/>
                    <a:gd name="connsiteX4" fmla="*/ 114300 w 150019"/>
                    <a:gd name="connsiteY4" fmla="*/ 154781 h 154781"/>
                    <a:gd name="connsiteX0" fmla="*/ 30957 w 152400"/>
                    <a:gd name="connsiteY0" fmla="*/ 154780 h 154781"/>
                    <a:gd name="connsiteX1" fmla="*/ 0 w 152400"/>
                    <a:gd name="connsiteY1" fmla="*/ 78580 h 154781"/>
                    <a:gd name="connsiteX2" fmla="*/ 76199 w 152400"/>
                    <a:gd name="connsiteY2" fmla="*/ 0 h 154781"/>
                    <a:gd name="connsiteX3" fmla="*/ 152400 w 152400"/>
                    <a:gd name="connsiteY3" fmla="*/ 76199 h 154781"/>
                    <a:gd name="connsiteX4" fmla="*/ 116681 w 152400"/>
                    <a:gd name="connsiteY4" fmla="*/ 154781 h 154781"/>
                    <a:gd name="connsiteX0" fmla="*/ 35719 w 157162"/>
                    <a:gd name="connsiteY0" fmla="*/ 154780 h 154781"/>
                    <a:gd name="connsiteX1" fmla="*/ 0 w 157162"/>
                    <a:gd name="connsiteY1" fmla="*/ 78580 h 154781"/>
                    <a:gd name="connsiteX2" fmla="*/ 80961 w 157162"/>
                    <a:gd name="connsiteY2" fmla="*/ 0 h 154781"/>
                    <a:gd name="connsiteX3" fmla="*/ 157162 w 157162"/>
                    <a:gd name="connsiteY3" fmla="*/ 76199 h 154781"/>
                    <a:gd name="connsiteX4" fmla="*/ 121443 w 157162"/>
                    <a:gd name="connsiteY4" fmla="*/ 154781 h 154781"/>
                    <a:gd name="connsiteX0" fmla="*/ 28576 w 150019"/>
                    <a:gd name="connsiteY0" fmla="*/ 154780 h 154781"/>
                    <a:gd name="connsiteX1" fmla="*/ 0 w 150019"/>
                    <a:gd name="connsiteY1" fmla="*/ 78580 h 154781"/>
                    <a:gd name="connsiteX2" fmla="*/ 73818 w 150019"/>
                    <a:gd name="connsiteY2" fmla="*/ 0 h 154781"/>
                    <a:gd name="connsiteX3" fmla="*/ 150019 w 150019"/>
                    <a:gd name="connsiteY3" fmla="*/ 76199 h 154781"/>
                    <a:gd name="connsiteX4" fmla="*/ 114300 w 150019"/>
                    <a:gd name="connsiteY4" fmla="*/ 154781 h 154781"/>
                    <a:gd name="connsiteX0" fmla="*/ 28576 w 150019"/>
                    <a:gd name="connsiteY0" fmla="*/ 154780 h 154781"/>
                    <a:gd name="connsiteX1" fmla="*/ 0 w 150019"/>
                    <a:gd name="connsiteY1" fmla="*/ 80962 h 154781"/>
                    <a:gd name="connsiteX2" fmla="*/ 73818 w 150019"/>
                    <a:gd name="connsiteY2" fmla="*/ 0 h 154781"/>
                    <a:gd name="connsiteX3" fmla="*/ 150019 w 150019"/>
                    <a:gd name="connsiteY3" fmla="*/ 76199 h 154781"/>
                    <a:gd name="connsiteX4" fmla="*/ 114300 w 150019"/>
                    <a:gd name="connsiteY4" fmla="*/ 154781 h 154781"/>
                    <a:gd name="connsiteX0" fmla="*/ 28576 w 150019"/>
                    <a:gd name="connsiteY0" fmla="*/ 154780 h 154781"/>
                    <a:gd name="connsiteX1" fmla="*/ 0 w 150019"/>
                    <a:gd name="connsiteY1" fmla="*/ 73818 h 154781"/>
                    <a:gd name="connsiteX2" fmla="*/ 73818 w 150019"/>
                    <a:gd name="connsiteY2" fmla="*/ 0 h 154781"/>
                    <a:gd name="connsiteX3" fmla="*/ 150019 w 150019"/>
                    <a:gd name="connsiteY3" fmla="*/ 76199 h 154781"/>
                    <a:gd name="connsiteX4" fmla="*/ 114300 w 150019"/>
                    <a:gd name="connsiteY4" fmla="*/ 154781 h 154781"/>
                    <a:gd name="connsiteX0" fmla="*/ 30958 w 152401"/>
                    <a:gd name="connsiteY0" fmla="*/ 154780 h 154781"/>
                    <a:gd name="connsiteX1" fmla="*/ 0 w 152401"/>
                    <a:gd name="connsiteY1" fmla="*/ 73818 h 154781"/>
                    <a:gd name="connsiteX2" fmla="*/ 76200 w 152401"/>
                    <a:gd name="connsiteY2" fmla="*/ 0 h 154781"/>
                    <a:gd name="connsiteX3" fmla="*/ 152401 w 152401"/>
                    <a:gd name="connsiteY3" fmla="*/ 76199 h 154781"/>
                    <a:gd name="connsiteX4" fmla="*/ 116682 w 152401"/>
                    <a:gd name="connsiteY4" fmla="*/ 154781 h 154781"/>
                    <a:gd name="connsiteX0" fmla="*/ 30958 w 152401"/>
                    <a:gd name="connsiteY0" fmla="*/ 154780 h 154781"/>
                    <a:gd name="connsiteX1" fmla="*/ 0 w 152401"/>
                    <a:gd name="connsiteY1" fmla="*/ 73818 h 154781"/>
                    <a:gd name="connsiteX2" fmla="*/ 76200 w 152401"/>
                    <a:gd name="connsiteY2" fmla="*/ 0 h 154781"/>
                    <a:gd name="connsiteX3" fmla="*/ 152401 w 152401"/>
                    <a:gd name="connsiteY3" fmla="*/ 76199 h 154781"/>
                    <a:gd name="connsiteX4" fmla="*/ 116682 w 152401"/>
                    <a:gd name="connsiteY4" fmla="*/ 154781 h 154781"/>
                    <a:gd name="connsiteX0" fmla="*/ 33339 w 154782"/>
                    <a:gd name="connsiteY0" fmla="*/ 154780 h 154781"/>
                    <a:gd name="connsiteX1" fmla="*/ 0 w 154782"/>
                    <a:gd name="connsiteY1" fmla="*/ 78580 h 154781"/>
                    <a:gd name="connsiteX2" fmla="*/ 78581 w 154782"/>
                    <a:gd name="connsiteY2" fmla="*/ 0 h 154781"/>
                    <a:gd name="connsiteX3" fmla="*/ 154782 w 154782"/>
                    <a:gd name="connsiteY3" fmla="*/ 76199 h 154781"/>
                    <a:gd name="connsiteX4" fmla="*/ 119063 w 154782"/>
                    <a:gd name="connsiteY4" fmla="*/ 154781 h 154781"/>
                    <a:gd name="connsiteX0" fmla="*/ 28576 w 150019"/>
                    <a:gd name="connsiteY0" fmla="*/ 154780 h 154781"/>
                    <a:gd name="connsiteX1" fmla="*/ 0 w 150019"/>
                    <a:gd name="connsiteY1" fmla="*/ 76199 h 154781"/>
                    <a:gd name="connsiteX2" fmla="*/ 73818 w 150019"/>
                    <a:gd name="connsiteY2" fmla="*/ 0 h 154781"/>
                    <a:gd name="connsiteX3" fmla="*/ 150019 w 150019"/>
                    <a:gd name="connsiteY3" fmla="*/ 76199 h 154781"/>
                    <a:gd name="connsiteX4" fmla="*/ 114300 w 150019"/>
                    <a:gd name="connsiteY4" fmla="*/ 154781 h 154781"/>
                    <a:gd name="connsiteX0" fmla="*/ 30958 w 152401"/>
                    <a:gd name="connsiteY0" fmla="*/ 154780 h 154781"/>
                    <a:gd name="connsiteX1" fmla="*/ 0 w 152401"/>
                    <a:gd name="connsiteY1" fmla="*/ 73818 h 154781"/>
                    <a:gd name="connsiteX2" fmla="*/ 76200 w 152401"/>
                    <a:gd name="connsiteY2" fmla="*/ 0 h 154781"/>
                    <a:gd name="connsiteX3" fmla="*/ 152401 w 152401"/>
                    <a:gd name="connsiteY3" fmla="*/ 76199 h 154781"/>
                    <a:gd name="connsiteX4" fmla="*/ 116682 w 152401"/>
                    <a:gd name="connsiteY4" fmla="*/ 154781 h 154781"/>
                    <a:gd name="connsiteX0" fmla="*/ 30958 w 152401"/>
                    <a:gd name="connsiteY0" fmla="*/ 154780 h 154781"/>
                    <a:gd name="connsiteX1" fmla="*/ 0 w 152401"/>
                    <a:gd name="connsiteY1" fmla="*/ 76199 h 154781"/>
                    <a:gd name="connsiteX2" fmla="*/ 76200 w 152401"/>
                    <a:gd name="connsiteY2" fmla="*/ 0 h 154781"/>
                    <a:gd name="connsiteX3" fmla="*/ 152401 w 152401"/>
                    <a:gd name="connsiteY3" fmla="*/ 76199 h 154781"/>
                    <a:gd name="connsiteX4" fmla="*/ 116682 w 152401"/>
                    <a:gd name="connsiteY4" fmla="*/ 154781 h 154781"/>
                    <a:gd name="connsiteX0" fmla="*/ 35721 w 152401"/>
                    <a:gd name="connsiteY0" fmla="*/ 150017 h 154781"/>
                    <a:gd name="connsiteX1" fmla="*/ 0 w 152401"/>
                    <a:gd name="connsiteY1" fmla="*/ 76199 h 154781"/>
                    <a:gd name="connsiteX2" fmla="*/ 76200 w 152401"/>
                    <a:gd name="connsiteY2" fmla="*/ 0 h 154781"/>
                    <a:gd name="connsiteX3" fmla="*/ 152401 w 152401"/>
                    <a:gd name="connsiteY3" fmla="*/ 76199 h 154781"/>
                    <a:gd name="connsiteX4" fmla="*/ 116682 w 152401"/>
                    <a:gd name="connsiteY4" fmla="*/ 154781 h 154781"/>
                    <a:gd name="connsiteX0" fmla="*/ 35721 w 152401"/>
                    <a:gd name="connsiteY0" fmla="*/ 150017 h 154781"/>
                    <a:gd name="connsiteX1" fmla="*/ 0 w 152401"/>
                    <a:gd name="connsiteY1" fmla="*/ 76199 h 154781"/>
                    <a:gd name="connsiteX2" fmla="*/ 76200 w 152401"/>
                    <a:gd name="connsiteY2" fmla="*/ 0 h 154781"/>
                    <a:gd name="connsiteX3" fmla="*/ 152401 w 152401"/>
                    <a:gd name="connsiteY3" fmla="*/ 76199 h 154781"/>
                    <a:gd name="connsiteX4" fmla="*/ 123826 w 152401"/>
                    <a:gd name="connsiteY4" fmla="*/ 154781 h 154781"/>
                    <a:gd name="connsiteX0" fmla="*/ 35721 w 152401"/>
                    <a:gd name="connsiteY0" fmla="*/ 150017 h 152400"/>
                    <a:gd name="connsiteX1" fmla="*/ 0 w 152401"/>
                    <a:gd name="connsiteY1" fmla="*/ 76199 h 152400"/>
                    <a:gd name="connsiteX2" fmla="*/ 76200 w 152401"/>
                    <a:gd name="connsiteY2" fmla="*/ 0 h 152400"/>
                    <a:gd name="connsiteX3" fmla="*/ 152401 w 152401"/>
                    <a:gd name="connsiteY3" fmla="*/ 76199 h 152400"/>
                    <a:gd name="connsiteX4" fmla="*/ 121445 w 152401"/>
                    <a:gd name="connsiteY4" fmla="*/ 152400 h 152400"/>
                    <a:gd name="connsiteX0" fmla="*/ 35721 w 152401"/>
                    <a:gd name="connsiteY0" fmla="*/ 150017 h 150017"/>
                    <a:gd name="connsiteX1" fmla="*/ 0 w 152401"/>
                    <a:gd name="connsiteY1" fmla="*/ 76199 h 150017"/>
                    <a:gd name="connsiteX2" fmla="*/ 76200 w 152401"/>
                    <a:gd name="connsiteY2" fmla="*/ 0 h 150017"/>
                    <a:gd name="connsiteX3" fmla="*/ 152401 w 152401"/>
                    <a:gd name="connsiteY3" fmla="*/ 76199 h 150017"/>
                    <a:gd name="connsiteX4" fmla="*/ 119064 w 152401"/>
                    <a:gd name="connsiteY4" fmla="*/ 147638 h 150017"/>
                    <a:gd name="connsiteX0" fmla="*/ 35721 w 152401"/>
                    <a:gd name="connsiteY0" fmla="*/ 150017 h 150020"/>
                    <a:gd name="connsiteX1" fmla="*/ 0 w 152401"/>
                    <a:gd name="connsiteY1" fmla="*/ 76199 h 150020"/>
                    <a:gd name="connsiteX2" fmla="*/ 76200 w 152401"/>
                    <a:gd name="connsiteY2" fmla="*/ 0 h 150020"/>
                    <a:gd name="connsiteX3" fmla="*/ 152401 w 152401"/>
                    <a:gd name="connsiteY3" fmla="*/ 76199 h 150020"/>
                    <a:gd name="connsiteX4" fmla="*/ 116682 w 152401"/>
                    <a:gd name="connsiteY4" fmla="*/ 150020 h 150020"/>
                    <a:gd name="connsiteX0" fmla="*/ 35721 w 152401"/>
                    <a:gd name="connsiteY0" fmla="*/ 150017 h 150020"/>
                    <a:gd name="connsiteX1" fmla="*/ 0 w 152401"/>
                    <a:gd name="connsiteY1" fmla="*/ 76199 h 150020"/>
                    <a:gd name="connsiteX2" fmla="*/ 76200 w 152401"/>
                    <a:gd name="connsiteY2" fmla="*/ 0 h 150020"/>
                    <a:gd name="connsiteX3" fmla="*/ 152401 w 152401"/>
                    <a:gd name="connsiteY3" fmla="*/ 76199 h 150020"/>
                    <a:gd name="connsiteX4" fmla="*/ 116682 w 152401"/>
                    <a:gd name="connsiteY4" fmla="*/ 150020 h 150020"/>
                    <a:gd name="connsiteX0" fmla="*/ 35721 w 152401"/>
                    <a:gd name="connsiteY0" fmla="*/ 150017 h 150020"/>
                    <a:gd name="connsiteX1" fmla="*/ 0 w 152401"/>
                    <a:gd name="connsiteY1" fmla="*/ 76199 h 150020"/>
                    <a:gd name="connsiteX2" fmla="*/ 76200 w 152401"/>
                    <a:gd name="connsiteY2" fmla="*/ 0 h 150020"/>
                    <a:gd name="connsiteX3" fmla="*/ 152401 w 152401"/>
                    <a:gd name="connsiteY3" fmla="*/ 76199 h 150020"/>
                    <a:gd name="connsiteX4" fmla="*/ 116682 w 152401"/>
                    <a:gd name="connsiteY4" fmla="*/ 150020 h 150020"/>
                    <a:gd name="connsiteX0" fmla="*/ 35721 w 152401"/>
                    <a:gd name="connsiteY0" fmla="*/ 150017 h 150020"/>
                    <a:gd name="connsiteX1" fmla="*/ 0 w 152401"/>
                    <a:gd name="connsiteY1" fmla="*/ 76199 h 150020"/>
                    <a:gd name="connsiteX2" fmla="*/ 76200 w 152401"/>
                    <a:gd name="connsiteY2" fmla="*/ 0 h 150020"/>
                    <a:gd name="connsiteX3" fmla="*/ 152401 w 152401"/>
                    <a:gd name="connsiteY3" fmla="*/ 76199 h 150020"/>
                    <a:gd name="connsiteX4" fmla="*/ 116682 w 152401"/>
                    <a:gd name="connsiteY4" fmla="*/ 150020 h 150020"/>
                    <a:gd name="connsiteX0" fmla="*/ 35721 w 152401"/>
                    <a:gd name="connsiteY0" fmla="*/ 150017 h 150020"/>
                    <a:gd name="connsiteX1" fmla="*/ 0 w 152401"/>
                    <a:gd name="connsiteY1" fmla="*/ 76199 h 150020"/>
                    <a:gd name="connsiteX2" fmla="*/ 76200 w 152401"/>
                    <a:gd name="connsiteY2" fmla="*/ 0 h 150020"/>
                    <a:gd name="connsiteX3" fmla="*/ 152401 w 152401"/>
                    <a:gd name="connsiteY3" fmla="*/ 76199 h 150020"/>
                    <a:gd name="connsiteX4" fmla="*/ 116682 w 152401"/>
                    <a:gd name="connsiteY4" fmla="*/ 150020 h 150020"/>
                    <a:gd name="connsiteX0" fmla="*/ 35721 w 153268"/>
                    <a:gd name="connsiteY0" fmla="*/ 150017 h 150020"/>
                    <a:gd name="connsiteX1" fmla="*/ 0 w 153268"/>
                    <a:gd name="connsiteY1" fmla="*/ 76199 h 150020"/>
                    <a:gd name="connsiteX2" fmla="*/ 76200 w 153268"/>
                    <a:gd name="connsiteY2" fmla="*/ 0 h 150020"/>
                    <a:gd name="connsiteX3" fmla="*/ 152401 w 153268"/>
                    <a:gd name="connsiteY3" fmla="*/ 76199 h 150020"/>
                    <a:gd name="connsiteX4" fmla="*/ 116682 w 153268"/>
                    <a:gd name="connsiteY4" fmla="*/ 150020 h 150020"/>
                    <a:gd name="connsiteX0" fmla="*/ 35721 w 153268"/>
                    <a:gd name="connsiteY0" fmla="*/ 150017 h 150020"/>
                    <a:gd name="connsiteX1" fmla="*/ 0 w 153268"/>
                    <a:gd name="connsiteY1" fmla="*/ 76199 h 150020"/>
                    <a:gd name="connsiteX2" fmla="*/ 76200 w 153268"/>
                    <a:gd name="connsiteY2" fmla="*/ 0 h 150020"/>
                    <a:gd name="connsiteX3" fmla="*/ 152401 w 153268"/>
                    <a:gd name="connsiteY3" fmla="*/ 76199 h 150020"/>
                    <a:gd name="connsiteX4" fmla="*/ 116682 w 153268"/>
                    <a:gd name="connsiteY4" fmla="*/ 150020 h 150020"/>
                    <a:gd name="connsiteX0" fmla="*/ 35721 w 153268"/>
                    <a:gd name="connsiteY0" fmla="*/ 150017 h 150020"/>
                    <a:gd name="connsiteX1" fmla="*/ 0 w 153268"/>
                    <a:gd name="connsiteY1" fmla="*/ 76199 h 150020"/>
                    <a:gd name="connsiteX2" fmla="*/ 76200 w 153268"/>
                    <a:gd name="connsiteY2" fmla="*/ 0 h 150020"/>
                    <a:gd name="connsiteX3" fmla="*/ 152401 w 153268"/>
                    <a:gd name="connsiteY3" fmla="*/ 76199 h 150020"/>
                    <a:gd name="connsiteX4" fmla="*/ 116682 w 153268"/>
                    <a:gd name="connsiteY4" fmla="*/ 150020 h 150020"/>
                    <a:gd name="connsiteX0" fmla="*/ 35721 w 153268"/>
                    <a:gd name="connsiteY0" fmla="*/ 150017 h 150020"/>
                    <a:gd name="connsiteX1" fmla="*/ 0 w 153268"/>
                    <a:gd name="connsiteY1" fmla="*/ 76199 h 150020"/>
                    <a:gd name="connsiteX2" fmla="*/ 76200 w 153268"/>
                    <a:gd name="connsiteY2" fmla="*/ 0 h 150020"/>
                    <a:gd name="connsiteX3" fmla="*/ 152401 w 153268"/>
                    <a:gd name="connsiteY3" fmla="*/ 76199 h 150020"/>
                    <a:gd name="connsiteX4" fmla="*/ 116682 w 153268"/>
                    <a:gd name="connsiteY4" fmla="*/ 150020 h 150020"/>
                    <a:gd name="connsiteX0" fmla="*/ 35721 w 153268"/>
                    <a:gd name="connsiteY0" fmla="*/ 150017 h 150020"/>
                    <a:gd name="connsiteX1" fmla="*/ 0 w 153268"/>
                    <a:gd name="connsiteY1" fmla="*/ 76199 h 150020"/>
                    <a:gd name="connsiteX2" fmla="*/ 76200 w 153268"/>
                    <a:gd name="connsiteY2" fmla="*/ 0 h 150020"/>
                    <a:gd name="connsiteX3" fmla="*/ 152401 w 153268"/>
                    <a:gd name="connsiteY3" fmla="*/ 76199 h 150020"/>
                    <a:gd name="connsiteX4" fmla="*/ 116682 w 153268"/>
                    <a:gd name="connsiteY4" fmla="*/ 150020 h 150020"/>
                    <a:gd name="connsiteX0" fmla="*/ 35721 w 153268"/>
                    <a:gd name="connsiteY0" fmla="*/ 150017 h 150020"/>
                    <a:gd name="connsiteX1" fmla="*/ 0 w 153268"/>
                    <a:gd name="connsiteY1" fmla="*/ 76199 h 150020"/>
                    <a:gd name="connsiteX2" fmla="*/ 76200 w 153268"/>
                    <a:gd name="connsiteY2" fmla="*/ 0 h 150020"/>
                    <a:gd name="connsiteX3" fmla="*/ 152401 w 153268"/>
                    <a:gd name="connsiteY3" fmla="*/ 76199 h 150020"/>
                    <a:gd name="connsiteX4" fmla="*/ 116682 w 153268"/>
                    <a:gd name="connsiteY4" fmla="*/ 150020 h 150020"/>
                    <a:gd name="connsiteX0" fmla="*/ 0 w 117547"/>
                    <a:gd name="connsiteY0" fmla="*/ 150017 h 150020"/>
                    <a:gd name="connsiteX1" fmla="*/ 40479 w 117547"/>
                    <a:gd name="connsiteY1" fmla="*/ 0 h 150020"/>
                    <a:gd name="connsiteX2" fmla="*/ 116680 w 117547"/>
                    <a:gd name="connsiteY2" fmla="*/ 76199 h 150020"/>
                    <a:gd name="connsiteX3" fmla="*/ 80961 w 117547"/>
                    <a:gd name="connsiteY3" fmla="*/ 150020 h 150020"/>
                    <a:gd name="connsiteX0" fmla="*/ 0 w 77068"/>
                    <a:gd name="connsiteY0" fmla="*/ 0 h 150020"/>
                    <a:gd name="connsiteX1" fmla="*/ 76201 w 77068"/>
                    <a:gd name="connsiteY1" fmla="*/ 76199 h 150020"/>
                    <a:gd name="connsiteX2" fmla="*/ 40482 w 77068"/>
                    <a:gd name="connsiteY2" fmla="*/ 150020 h 15002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77068" h="150020">
                      <a:moveTo>
                        <a:pt x="0" y="0"/>
                      </a:moveTo>
                      <a:cubicBezTo>
                        <a:pt x="77787" y="1588"/>
                        <a:pt x="79376" y="29368"/>
                        <a:pt x="76201" y="76199"/>
                      </a:cubicBezTo>
                      <a:cubicBezTo>
                        <a:pt x="71439" y="131762"/>
                        <a:pt x="52388" y="125413"/>
                        <a:pt x="40482" y="150020"/>
                      </a:cubicBezTo>
                    </a:path>
                  </a:pathLst>
                </a:custGeom>
                <a:noFill/>
                <a:ln w="25400">
                  <a:solidFill>
                    <a:srgbClr val="6969B6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CA" dirty="0"/>
                </a:p>
              </p:txBody>
            </p:sp>
          </p:grpSp>
          <p:sp>
            <p:nvSpPr>
              <p:cNvPr id="12" name="Freeform 11"/>
              <p:cNvSpPr/>
              <p:nvPr/>
            </p:nvSpPr>
            <p:spPr>
              <a:xfrm>
                <a:off x="828675" y="2207420"/>
                <a:ext cx="80963" cy="54769"/>
              </a:xfrm>
              <a:custGeom>
                <a:avLst/>
                <a:gdLst>
                  <a:gd name="connsiteX0" fmla="*/ 0 w 80963"/>
                  <a:gd name="connsiteY0" fmla="*/ 54769 h 54769"/>
                  <a:gd name="connsiteX1" fmla="*/ 80963 w 80963"/>
                  <a:gd name="connsiteY1" fmla="*/ 0 h 54769"/>
                  <a:gd name="connsiteX0" fmla="*/ 0 w 80963"/>
                  <a:gd name="connsiteY0" fmla="*/ 54769 h 54769"/>
                  <a:gd name="connsiteX1" fmla="*/ 45244 w 80963"/>
                  <a:gd name="connsiteY1" fmla="*/ 26194 h 54769"/>
                  <a:gd name="connsiteX2" fmla="*/ 80963 w 80963"/>
                  <a:gd name="connsiteY2" fmla="*/ 0 h 54769"/>
                  <a:gd name="connsiteX0" fmla="*/ 0 w 80963"/>
                  <a:gd name="connsiteY0" fmla="*/ 54769 h 54769"/>
                  <a:gd name="connsiteX1" fmla="*/ 40481 w 80963"/>
                  <a:gd name="connsiteY1" fmla="*/ 30956 h 54769"/>
                  <a:gd name="connsiteX2" fmla="*/ 80963 w 80963"/>
                  <a:gd name="connsiteY2" fmla="*/ 0 h 54769"/>
                  <a:gd name="connsiteX0" fmla="*/ 0 w 80963"/>
                  <a:gd name="connsiteY0" fmla="*/ 54769 h 54769"/>
                  <a:gd name="connsiteX1" fmla="*/ 80963 w 80963"/>
                  <a:gd name="connsiteY1" fmla="*/ 0 h 54769"/>
                  <a:gd name="connsiteX0" fmla="*/ 0 w 80963"/>
                  <a:gd name="connsiteY0" fmla="*/ 54769 h 54769"/>
                  <a:gd name="connsiteX1" fmla="*/ 80963 w 80963"/>
                  <a:gd name="connsiteY1" fmla="*/ 0 h 54769"/>
                  <a:gd name="connsiteX0" fmla="*/ 0 w 80963"/>
                  <a:gd name="connsiteY0" fmla="*/ 54769 h 54769"/>
                  <a:gd name="connsiteX1" fmla="*/ 80963 w 80963"/>
                  <a:gd name="connsiteY1" fmla="*/ 0 h 54769"/>
                  <a:gd name="connsiteX0" fmla="*/ 0 w 80963"/>
                  <a:gd name="connsiteY0" fmla="*/ 54769 h 54769"/>
                  <a:gd name="connsiteX1" fmla="*/ 80963 w 80963"/>
                  <a:gd name="connsiteY1" fmla="*/ 0 h 547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80963" h="54769">
                    <a:moveTo>
                      <a:pt x="0" y="54769"/>
                    </a:moveTo>
                    <a:cubicBezTo>
                      <a:pt x="17462" y="34131"/>
                      <a:pt x="30162" y="18256"/>
                      <a:pt x="80963" y="0"/>
                    </a:cubicBezTo>
                  </a:path>
                </a:pathLst>
              </a:custGeom>
              <a:noFill/>
              <a:ln w="25400">
                <a:solidFill>
                  <a:srgbClr val="6969B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A"/>
              </a:p>
            </p:txBody>
          </p:sp>
          <p:sp>
            <p:nvSpPr>
              <p:cNvPr id="53" name="Freeform 52"/>
              <p:cNvSpPr/>
              <p:nvPr/>
            </p:nvSpPr>
            <p:spPr>
              <a:xfrm flipH="1">
                <a:off x="1004083" y="2209801"/>
                <a:ext cx="80963" cy="54769"/>
              </a:xfrm>
              <a:custGeom>
                <a:avLst/>
                <a:gdLst>
                  <a:gd name="connsiteX0" fmla="*/ 0 w 80963"/>
                  <a:gd name="connsiteY0" fmla="*/ 54769 h 54769"/>
                  <a:gd name="connsiteX1" fmla="*/ 80963 w 80963"/>
                  <a:gd name="connsiteY1" fmla="*/ 0 h 54769"/>
                  <a:gd name="connsiteX0" fmla="*/ 0 w 80963"/>
                  <a:gd name="connsiteY0" fmla="*/ 54769 h 54769"/>
                  <a:gd name="connsiteX1" fmla="*/ 45244 w 80963"/>
                  <a:gd name="connsiteY1" fmla="*/ 26194 h 54769"/>
                  <a:gd name="connsiteX2" fmla="*/ 80963 w 80963"/>
                  <a:gd name="connsiteY2" fmla="*/ 0 h 54769"/>
                  <a:gd name="connsiteX0" fmla="*/ 0 w 80963"/>
                  <a:gd name="connsiteY0" fmla="*/ 54769 h 54769"/>
                  <a:gd name="connsiteX1" fmla="*/ 40481 w 80963"/>
                  <a:gd name="connsiteY1" fmla="*/ 30956 h 54769"/>
                  <a:gd name="connsiteX2" fmla="*/ 80963 w 80963"/>
                  <a:gd name="connsiteY2" fmla="*/ 0 h 54769"/>
                  <a:gd name="connsiteX0" fmla="*/ 0 w 80963"/>
                  <a:gd name="connsiteY0" fmla="*/ 54769 h 54769"/>
                  <a:gd name="connsiteX1" fmla="*/ 80963 w 80963"/>
                  <a:gd name="connsiteY1" fmla="*/ 0 h 54769"/>
                  <a:gd name="connsiteX0" fmla="*/ 0 w 80963"/>
                  <a:gd name="connsiteY0" fmla="*/ 54769 h 54769"/>
                  <a:gd name="connsiteX1" fmla="*/ 80963 w 80963"/>
                  <a:gd name="connsiteY1" fmla="*/ 0 h 54769"/>
                  <a:gd name="connsiteX0" fmla="*/ 0 w 80963"/>
                  <a:gd name="connsiteY0" fmla="*/ 54769 h 54769"/>
                  <a:gd name="connsiteX1" fmla="*/ 80963 w 80963"/>
                  <a:gd name="connsiteY1" fmla="*/ 0 h 54769"/>
                  <a:gd name="connsiteX0" fmla="*/ 0 w 80963"/>
                  <a:gd name="connsiteY0" fmla="*/ 54769 h 54769"/>
                  <a:gd name="connsiteX1" fmla="*/ 80963 w 80963"/>
                  <a:gd name="connsiteY1" fmla="*/ 0 h 547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80963" h="54769">
                    <a:moveTo>
                      <a:pt x="0" y="54769"/>
                    </a:moveTo>
                    <a:cubicBezTo>
                      <a:pt x="17462" y="34131"/>
                      <a:pt x="30162" y="18256"/>
                      <a:pt x="80963" y="0"/>
                    </a:cubicBezTo>
                  </a:path>
                </a:pathLst>
              </a:custGeom>
              <a:noFill/>
              <a:ln w="25400">
                <a:solidFill>
                  <a:srgbClr val="6969B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A"/>
              </a:p>
            </p:txBody>
          </p:sp>
        </p:grpSp>
        <p:grpSp>
          <p:nvGrpSpPr>
            <p:cNvPr id="55" name="Group 54"/>
            <p:cNvGrpSpPr/>
            <p:nvPr/>
          </p:nvGrpSpPr>
          <p:grpSpPr>
            <a:xfrm flipV="1">
              <a:off x="680809" y="2439797"/>
              <a:ext cx="559513" cy="282690"/>
              <a:chOff x="679395" y="2069683"/>
              <a:chExt cx="559513" cy="282690"/>
            </a:xfrm>
          </p:grpSpPr>
          <p:grpSp>
            <p:nvGrpSpPr>
              <p:cNvPr id="56" name="Group 55"/>
              <p:cNvGrpSpPr/>
              <p:nvPr/>
            </p:nvGrpSpPr>
            <p:grpSpPr>
              <a:xfrm>
                <a:off x="876399" y="2069683"/>
                <a:ext cx="153024" cy="150020"/>
                <a:chOff x="534893" y="1981085"/>
                <a:chExt cx="153024" cy="150020"/>
              </a:xfrm>
            </p:grpSpPr>
            <p:sp>
              <p:nvSpPr>
                <p:cNvPr id="65" name="Freeform 64"/>
                <p:cNvSpPr/>
                <p:nvPr/>
              </p:nvSpPr>
              <p:spPr>
                <a:xfrm>
                  <a:off x="610849" y="1981085"/>
                  <a:ext cx="77068" cy="150020"/>
                </a:xfrm>
                <a:custGeom>
                  <a:avLst/>
                  <a:gdLst>
                    <a:gd name="connsiteX0" fmla="*/ 0 w 295275"/>
                    <a:gd name="connsiteY0" fmla="*/ 152400 h 152400"/>
                    <a:gd name="connsiteX1" fmla="*/ 0 w 295275"/>
                    <a:gd name="connsiteY1" fmla="*/ 152400 h 152400"/>
                    <a:gd name="connsiteX2" fmla="*/ 66675 w 295275"/>
                    <a:gd name="connsiteY2" fmla="*/ 123825 h 152400"/>
                    <a:gd name="connsiteX3" fmla="*/ 38100 w 295275"/>
                    <a:gd name="connsiteY3" fmla="*/ 47625 h 152400"/>
                    <a:gd name="connsiteX4" fmla="*/ 142875 w 295275"/>
                    <a:gd name="connsiteY4" fmla="*/ 0 h 152400"/>
                    <a:gd name="connsiteX5" fmla="*/ 238125 w 295275"/>
                    <a:gd name="connsiteY5" fmla="*/ 47625 h 152400"/>
                    <a:gd name="connsiteX6" fmla="*/ 209550 w 295275"/>
                    <a:gd name="connsiteY6" fmla="*/ 133350 h 152400"/>
                    <a:gd name="connsiteX7" fmla="*/ 295275 w 295275"/>
                    <a:gd name="connsiteY7" fmla="*/ 152400 h 152400"/>
                    <a:gd name="connsiteX0" fmla="*/ 0 w 277485"/>
                    <a:gd name="connsiteY0" fmla="*/ 152400 h 163073"/>
                    <a:gd name="connsiteX1" fmla="*/ 0 w 277485"/>
                    <a:gd name="connsiteY1" fmla="*/ 152400 h 163073"/>
                    <a:gd name="connsiteX2" fmla="*/ 66675 w 277485"/>
                    <a:gd name="connsiteY2" fmla="*/ 123825 h 163073"/>
                    <a:gd name="connsiteX3" fmla="*/ 38100 w 277485"/>
                    <a:gd name="connsiteY3" fmla="*/ 47625 h 163073"/>
                    <a:gd name="connsiteX4" fmla="*/ 142875 w 277485"/>
                    <a:gd name="connsiteY4" fmla="*/ 0 h 163073"/>
                    <a:gd name="connsiteX5" fmla="*/ 238125 w 277485"/>
                    <a:gd name="connsiteY5" fmla="*/ 47625 h 163073"/>
                    <a:gd name="connsiteX6" fmla="*/ 209550 w 277485"/>
                    <a:gd name="connsiteY6" fmla="*/ 133350 h 163073"/>
                    <a:gd name="connsiteX7" fmla="*/ 277485 w 277485"/>
                    <a:gd name="connsiteY7" fmla="*/ 163073 h 163073"/>
                    <a:gd name="connsiteX0" fmla="*/ 0 w 277485"/>
                    <a:gd name="connsiteY0" fmla="*/ 152400 h 163073"/>
                    <a:gd name="connsiteX1" fmla="*/ 21348 w 277485"/>
                    <a:gd name="connsiteY1" fmla="*/ 141726 h 163073"/>
                    <a:gd name="connsiteX2" fmla="*/ 66675 w 277485"/>
                    <a:gd name="connsiteY2" fmla="*/ 123825 h 163073"/>
                    <a:gd name="connsiteX3" fmla="*/ 38100 w 277485"/>
                    <a:gd name="connsiteY3" fmla="*/ 47625 h 163073"/>
                    <a:gd name="connsiteX4" fmla="*/ 142875 w 277485"/>
                    <a:gd name="connsiteY4" fmla="*/ 0 h 163073"/>
                    <a:gd name="connsiteX5" fmla="*/ 238125 w 277485"/>
                    <a:gd name="connsiteY5" fmla="*/ 47625 h 163073"/>
                    <a:gd name="connsiteX6" fmla="*/ 209550 w 277485"/>
                    <a:gd name="connsiteY6" fmla="*/ 133350 h 163073"/>
                    <a:gd name="connsiteX7" fmla="*/ 277485 w 277485"/>
                    <a:gd name="connsiteY7" fmla="*/ 163073 h 163073"/>
                    <a:gd name="connsiteX0" fmla="*/ 35654 w 256212"/>
                    <a:gd name="connsiteY0" fmla="*/ 163073 h 163073"/>
                    <a:gd name="connsiteX1" fmla="*/ 75 w 256212"/>
                    <a:gd name="connsiteY1" fmla="*/ 141726 h 163073"/>
                    <a:gd name="connsiteX2" fmla="*/ 45402 w 256212"/>
                    <a:gd name="connsiteY2" fmla="*/ 123825 h 163073"/>
                    <a:gd name="connsiteX3" fmla="*/ 16827 w 256212"/>
                    <a:gd name="connsiteY3" fmla="*/ 47625 h 163073"/>
                    <a:gd name="connsiteX4" fmla="*/ 121602 w 256212"/>
                    <a:gd name="connsiteY4" fmla="*/ 0 h 163073"/>
                    <a:gd name="connsiteX5" fmla="*/ 216852 w 256212"/>
                    <a:gd name="connsiteY5" fmla="*/ 47625 h 163073"/>
                    <a:gd name="connsiteX6" fmla="*/ 188277 w 256212"/>
                    <a:gd name="connsiteY6" fmla="*/ 133350 h 163073"/>
                    <a:gd name="connsiteX7" fmla="*/ 256212 w 256212"/>
                    <a:gd name="connsiteY7" fmla="*/ 163073 h 163073"/>
                    <a:gd name="connsiteX0" fmla="*/ 0 w 256137"/>
                    <a:gd name="connsiteY0" fmla="*/ 141726 h 163073"/>
                    <a:gd name="connsiteX1" fmla="*/ 45327 w 256137"/>
                    <a:gd name="connsiteY1" fmla="*/ 123825 h 163073"/>
                    <a:gd name="connsiteX2" fmla="*/ 16752 w 256137"/>
                    <a:gd name="connsiteY2" fmla="*/ 47625 h 163073"/>
                    <a:gd name="connsiteX3" fmla="*/ 121527 w 256137"/>
                    <a:gd name="connsiteY3" fmla="*/ 0 h 163073"/>
                    <a:gd name="connsiteX4" fmla="*/ 216777 w 256137"/>
                    <a:gd name="connsiteY4" fmla="*/ 47625 h 163073"/>
                    <a:gd name="connsiteX5" fmla="*/ 188202 w 256137"/>
                    <a:gd name="connsiteY5" fmla="*/ 133350 h 163073"/>
                    <a:gd name="connsiteX6" fmla="*/ 256137 w 256137"/>
                    <a:gd name="connsiteY6" fmla="*/ 163073 h 163073"/>
                    <a:gd name="connsiteX0" fmla="*/ 8153 w 239385"/>
                    <a:gd name="connsiteY0" fmla="*/ 152400 h 163073"/>
                    <a:gd name="connsiteX1" fmla="*/ 28575 w 239385"/>
                    <a:gd name="connsiteY1" fmla="*/ 123825 h 163073"/>
                    <a:gd name="connsiteX2" fmla="*/ 0 w 239385"/>
                    <a:gd name="connsiteY2" fmla="*/ 47625 h 163073"/>
                    <a:gd name="connsiteX3" fmla="*/ 104775 w 239385"/>
                    <a:gd name="connsiteY3" fmla="*/ 0 h 163073"/>
                    <a:gd name="connsiteX4" fmla="*/ 200025 w 239385"/>
                    <a:gd name="connsiteY4" fmla="*/ 47625 h 163073"/>
                    <a:gd name="connsiteX5" fmla="*/ 171450 w 239385"/>
                    <a:gd name="connsiteY5" fmla="*/ 133350 h 163073"/>
                    <a:gd name="connsiteX6" fmla="*/ 239385 w 239385"/>
                    <a:gd name="connsiteY6" fmla="*/ 163073 h 163073"/>
                    <a:gd name="connsiteX0" fmla="*/ 8153 w 239385"/>
                    <a:gd name="connsiteY0" fmla="*/ 152400 h 163073"/>
                    <a:gd name="connsiteX1" fmla="*/ 35719 w 239385"/>
                    <a:gd name="connsiteY1" fmla="*/ 138112 h 163073"/>
                    <a:gd name="connsiteX2" fmla="*/ 0 w 239385"/>
                    <a:gd name="connsiteY2" fmla="*/ 47625 h 163073"/>
                    <a:gd name="connsiteX3" fmla="*/ 104775 w 239385"/>
                    <a:gd name="connsiteY3" fmla="*/ 0 h 163073"/>
                    <a:gd name="connsiteX4" fmla="*/ 200025 w 239385"/>
                    <a:gd name="connsiteY4" fmla="*/ 47625 h 163073"/>
                    <a:gd name="connsiteX5" fmla="*/ 171450 w 239385"/>
                    <a:gd name="connsiteY5" fmla="*/ 133350 h 163073"/>
                    <a:gd name="connsiteX6" fmla="*/ 239385 w 239385"/>
                    <a:gd name="connsiteY6" fmla="*/ 163073 h 163073"/>
                    <a:gd name="connsiteX0" fmla="*/ 35719 w 239385"/>
                    <a:gd name="connsiteY0" fmla="*/ 138112 h 163073"/>
                    <a:gd name="connsiteX1" fmla="*/ 0 w 239385"/>
                    <a:gd name="connsiteY1" fmla="*/ 47625 h 163073"/>
                    <a:gd name="connsiteX2" fmla="*/ 104775 w 239385"/>
                    <a:gd name="connsiteY2" fmla="*/ 0 h 163073"/>
                    <a:gd name="connsiteX3" fmla="*/ 200025 w 239385"/>
                    <a:gd name="connsiteY3" fmla="*/ 47625 h 163073"/>
                    <a:gd name="connsiteX4" fmla="*/ 171450 w 239385"/>
                    <a:gd name="connsiteY4" fmla="*/ 133350 h 163073"/>
                    <a:gd name="connsiteX5" fmla="*/ 239385 w 239385"/>
                    <a:gd name="connsiteY5" fmla="*/ 163073 h 163073"/>
                    <a:gd name="connsiteX0" fmla="*/ 45244 w 239385"/>
                    <a:gd name="connsiteY0" fmla="*/ 138112 h 163073"/>
                    <a:gd name="connsiteX1" fmla="*/ 0 w 239385"/>
                    <a:gd name="connsiteY1" fmla="*/ 47625 h 163073"/>
                    <a:gd name="connsiteX2" fmla="*/ 104775 w 239385"/>
                    <a:gd name="connsiteY2" fmla="*/ 0 h 163073"/>
                    <a:gd name="connsiteX3" fmla="*/ 200025 w 239385"/>
                    <a:gd name="connsiteY3" fmla="*/ 47625 h 163073"/>
                    <a:gd name="connsiteX4" fmla="*/ 171450 w 239385"/>
                    <a:gd name="connsiteY4" fmla="*/ 133350 h 163073"/>
                    <a:gd name="connsiteX5" fmla="*/ 239385 w 239385"/>
                    <a:gd name="connsiteY5" fmla="*/ 163073 h 163073"/>
                    <a:gd name="connsiteX0" fmla="*/ 45244 w 200025"/>
                    <a:gd name="connsiteY0" fmla="*/ 138112 h 138112"/>
                    <a:gd name="connsiteX1" fmla="*/ 0 w 200025"/>
                    <a:gd name="connsiteY1" fmla="*/ 47625 h 138112"/>
                    <a:gd name="connsiteX2" fmla="*/ 104775 w 200025"/>
                    <a:gd name="connsiteY2" fmla="*/ 0 h 138112"/>
                    <a:gd name="connsiteX3" fmla="*/ 200025 w 200025"/>
                    <a:gd name="connsiteY3" fmla="*/ 47625 h 138112"/>
                    <a:gd name="connsiteX4" fmla="*/ 171450 w 200025"/>
                    <a:gd name="connsiteY4" fmla="*/ 133350 h 138112"/>
                    <a:gd name="connsiteX0" fmla="*/ 45244 w 200025"/>
                    <a:gd name="connsiteY0" fmla="*/ 138112 h 138112"/>
                    <a:gd name="connsiteX1" fmla="*/ 0 w 200025"/>
                    <a:gd name="connsiteY1" fmla="*/ 47625 h 138112"/>
                    <a:gd name="connsiteX2" fmla="*/ 104775 w 200025"/>
                    <a:gd name="connsiteY2" fmla="*/ 0 h 138112"/>
                    <a:gd name="connsiteX3" fmla="*/ 200025 w 200025"/>
                    <a:gd name="connsiteY3" fmla="*/ 47625 h 138112"/>
                    <a:gd name="connsiteX4" fmla="*/ 164306 w 200025"/>
                    <a:gd name="connsiteY4" fmla="*/ 135731 h 138112"/>
                    <a:gd name="connsiteX0" fmla="*/ 45244 w 200025"/>
                    <a:gd name="connsiteY0" fmla="*/ 150018 h 150018"/>
                    <a:gd name="connsiteX1" fmla="*/ 0 w 200025"/>
                    <a:gd name="connsiteY1" fmla="*/ 59531 h 150018"/>
                    <a:gd name="connsiteX2" fmla="*/ 107156 w 200025"/>
                    <a:gd name="connsiteY2" fmla="*/ 0 h 150018"/>
                    <a:gd name="connsiteX3" fmla="*/ 200025 w 200025"/>
                    <a:gd name="connsiteY3" fmla="*/ 59531 h 150018"/>
                    <a:gd name="connsiteX4" fmla="*/ 164306 w 200025"/>
                    <a:gd name="connsiteY4" fmla="*/ 147637 h 150018"/>
                    <a:gd name="connsiteX0" fmla="*/ 45244 w 216694"/>
                    <a:gd name="connsiteY0" fmla="*/ 150018 h 150018"/>
                    <a:gd name="connsiteX1" fmla="*/ 0 w 216694"/>
                    <a:gd name="connsiteY1" fmla="*/ 59531 h 150018"/>
                    <a:gd name="connsiteX2" fmla="*/ 107156 w 216694"/>
                    <a:gd name="connsiteY2" fmla="*/ 0 h 150018"/>
                    <a:gd name="connsiteX3" fmla="*/ 216694 w 216694"/>
                    <a:gd name="connsiteY3" fmla="*/ 80962 h 150018"/>
                    <a:gd name="connsiteX4" fmla="*/ 164306 w 216694"/>
                    <a:gd name="connsiteY4" fmla="*/ 147637 h 150018"/>
                    <a:gd name="connsiteX0" fmla="*/ 45244 w 226219"/>
                    <a:gd name="connsiteY0" fmla="*/ 150018 h 150018"/>
                    <a:gd name="connsiteX1" fmla="*/ 0 w 226219"/>
                    <a:gd name="connsiteY1" fmla="*/ 59531 h 150018"/>
                    <a:gd name="connsiteX2" fmla="*/ 107156 w 226219"/>
                    <a:gd name="connsiteY2" fmla="*/ 0 h 150018"/>
                    <a:gd name="connsiteX3" fmla="*/ 226219 w 226219"/>
                    <a:gd name="connsiteY3" fmla="*/ 83343 h 150018"/>
                    <a:gd name="connsiteX4" fmla="*/ 164306 w 226219"/>
                    <a:gd name="connsiteY4" fmla="*/ 147637 h 150018"/>
                    <a:gd name="connsiteX0" fmla="*/ 54769 w 235744"/>
                    <a:gd name="connsiteY0" fmla="*/ 150018 h 150018"/>
                    <a:gd name="connsiteX1" fmla="*/ 0 w 235744"/>
                    <a:gd name="connsiteY1" fmla="*/ 83343 h 150018"/>
                    <a:gd name="connsiteX2" fmla="*/ 116681 w 235744"/>
                    <a:gd name="connsiteY2" fmla="*/ 0 h 150018"/>
                    <a:gd name="connsiteX3" fmla="*/ 235744 w 235744"/>
                    <a:gd name="connsiteY3" fmla="*/ 83343 h 150018"/>
                    <a:gd name="connsiteX4" fmla="*/ 173831 w 235744"/>
                    <a:gd name="connsiteY4" fmla="*/ 147637 h 150018"/>
                    <a:gd name="connsiteX0" fmla="*/ 54769 w 235744"/>
                    <a:gd name="connsiteY0" fmla="*/ 150018 h 157162"/>
                    <a:gd name="connsiteX1" fmla="*/ 0 w 235744"/>
                    <a:gd name="connsiteY1" fmla="*/ 83343 h 157162"/>
                    <a:gd name="connsiteX2" fmla="*/ 116681 w 235744"/>
                    <a:gd name="connsiteY2" fmla="*/ 0 h 157162"/>
                    <a:gd name="connsiteX3" fmla="*/ 235744 w 235744"/>
                    <a:gd name="connsiteY3" fmla="*/ 83343 h 157162"/>
                    <a:gd name="connsiteX4" fmla="*/ 159544 w 235744"/>
                    <a:gd name="connsiteY4" fmla="*/ 157162 h 157162"/>
                    <a:gd name="connsiteX0" fmla="*/ 71438 w 235744"/>
                    <a:gd name="connsiteY0" fmla="*/ 157161 h 157162"/>
                    <a:gd name="connsiteX1" fmla="*/ 0 w 235744"/>
                    <a:gd name="connsiteY1" fmla="*/ 83343 h 157162"/>
                    <a:gd name="connsiteX2" fmla="*/ 116681 w 235744"/>
                    <a:gd name="connsiteY2" fmla="*/ 0 h 157162"/>
                    <a:gd name="connsiteX3" fmla="*/ 235744 w 235744"/>
                    <a:gd name="connsiteY3" fmla="*/ 83343 h 157162"/>
                    <a:gd name="connsiteX4" fmla="*/ 159544 w 235744"/>
                    <a:gd name="connsiteY4" fmla="*/ 157162 h 157162"/>
                    <a:gd name="connsiteX0" fmla="*/ 73820 w 235744"/>
                    <a:gd name="connsiteY0" fmla="*/ 157161 h 157162"/>
                    <a:gd name="connsiteX1" fmla="*/ 0 w 235744"/>
                    <a:gd name="connsiteY1" fmla="*/ 83343 h 157162"/>
                    <a:gd name="connsiteX2" fmla="*/ 116681 w 235744"/>
                    <a:gd name="connsiteY2" fmla="*/ 0 h 157162"/>
                    <a:gd name="connsiteX3" fmla="*/ 235744 w 235744"/>
                    <a:gd name="connsiteY3" fmla="*/ 83343 h 157162"/>
                    <a:gd name="connsiteX4" fmla="*/ 159544 w 235744"/>
                    <a:gd name="connsiteY4" fmla="*/ 157162 h 157162"/>
                    <a:gd name="connsiteX0" fmla="*/ 73820 w 195263"/>
                    <a:gd name="connsiteY0" fmla="*/ 157161 h 157162"/>
                    <a:gd name="connsiteX1" fmla="*/ 0 w 195263"/>
                    <a:gd name="connsiteY1" fmla="*/ 83343 h 157162"/>
                    <a:gd name="connsiteX2" fmla="*/ 116681 w 195263"/>
                    <a:gd name="connsiteY2" fmla="*/ 0 h 157162"/>
                    <a:gd name="connsiteX3" fmla="*/ 195263 w 195263"/>
                    <a:gd name="connsiteY3" fmla="*/ 78580 h 157162"/>
                    <a:gd name="connsiteX4" fmla="*/ 159544 w 195263"/>
                    <a:gd name="connsiteY4" fmla="*/ 157162 h 157162"/>
                    <a:gd name="connsiteX0" fmla="*/ 30958 w 152401"/>
                    <a:gd name="connsiteY0" fmla="*/ 157161 h 157162"/>
                    <a:gd name="connsiteX1" fmla="*/ 0 w 152401"/>
                    <a:gd name="connsiteY1" fmla="*/ 85724 h 157162"/>
                    <a:gd name="connsiteX2" fmla="*/ 73819 w 152401"/>
                    <a:gd name="connsiteY2" fmla="*/ 0 h 157162"/>
                    <a:gd name="connsiteX3" fmla="*/ 152401 w 152401"/>
                    <a:gd name="connsiteY3" fmla="*/ 78580 h 157162"/>
                    <a:gd name="connsiteX4" fmla="*/ 116682 w 152401"/>
                    <a:gd name="connsiteY4" fmla="*/ 157162 h 157162"/>
                    <a:gd name="connsiteX0" fmla="*/ 30958 w 152401"/>
                    <a:gd name="connsiteY0" fmla="*/ 154780 h 154781"/>
                    <a:gd name="connsiteX1" fmla="*/ 0 w 152401"/>
                    <a:gd name="connsiteY1" fmla="*/ 83343 h 154781"/>
                    <a:gd name="connsiteX2" fmla="*/ 76200 w 152401"/>
                    <a:gd name="connsiteY2" fmla="*/ 0 h 154781"/>
                    <a:gd name="connsiteX3" fmla="*/ 152401 w 152401"/>
                    <a:gd name="connsiteY3" fmla="*/ 76199 h 154781"/>
                    <a:gd name="connsiteX4" fmla="*/ 116682 w 152401"/>
                    <a:gd name="connsiteY4" fmla="*/ 154781 h 154781"/>
                    <a:gd name="connsiteX0" fmla="*/ 26195 w 147638"/>
                    <a:gd name="connsiteY0" fmla="*/ 154780 h 154781"/>
                    <a:gd name="connsiteX1" fmla="*/ 0 w 147638"/>
                    <a:gd name="connsiteY1" fmla="*/ 76199 h 154781"/>
                    <a:gd name="connsiteX2" fmla="*/ 71437 w 147638"/>
                    <a:gd name="connsiteY2" fmla="*/ 0 h 154781"/>
                    <a:gd name="connsiteX3" fmla="*/ 147638 w 147638"/>
                    <a:gd name="connsiteY3" fmla="*/ 76199 h 154781"/>
                    <a:gd name="connsiteX4" fmla="*/ 111919 w 147638"/>
                    <a:gd name="connsiteY4" fmla="*/ 154781 h 154781"/>
                    <a:gd name="connsiteX0" fmla="*/ 28576 w 150019"/>
                    <a:gd name="connsiteY0" fmla="*/ 154780 h 154781"/>
                    <a:gd name="connsiteX1" fmla="*/ 0 w 150019"/>
                    <a:gd name="connsiteY1" fmla="*/ 76199 h 154781"/>
                    <a:gd name="connsiteX2" fmla="*/ 73818 w 150019"/>
                    <a:gd name="connsiteY2" fmla="*/ 0 h 154781"/>
                    <a:gd name="connsiteX3" fmla="*/ 150019 w 150019"/>
                    <a:gd name="connsiteY3" fmla="*/ 76199 h 154781"/>
                    <a:gd name="connsiteX4" fmla="*/ 114300 w 150019"/>
                    <a:gd name="connsiteY4" fmla="*/ 154781 h 154781"/>
                    <a:gd name="connsiteX0" fmla="*/ 30957 w 152400"/>
                    <a:gd name="connsiteY0" fmla="*/ 154780 h 154781"/>
                    <a:gd name="connsiteX1" fmla="*/ 0 w 152400"/>
                    <a:gd name="connsiteY1" fmla="*/ 78580 h 154781"/>
                    <a:gd name="connsiteX2" fmla="*/ 76199 w 152400"/>
                    <a:gd name="connsiteY2" fmla="*/ 0 h 154781"/>
                    <a:gd name="connsiteX3" fmla="*/ 152400 w 152400"/>
                    <a:gd name="connsiteY3" fmla="*/ 76199 h 154781"/>
                    <a:gd name="connsiteX4" fmla="*/ 116681 w 152400"/>
                    <a:gd name="connsiteY4" fmla="*/ 154781 h 154781"/>
                    <a:gd name="connsiteX0" fmla="*/ 35719 w 157162"/>
                    <a:gd name="connsiteY0" fmla="*/ 154780 h 154781"/>
                    <a:gd name="connsiteX1" fmla="*/ 0 w 157162"/>
                    <a:gd name="connsiteY1" fmla="*/ 78580 h 154781"/>
                    <a:gd name="connsiteX2" fmla="*/ 80961 w 157162"/>
                    <a:gd name="connsiteY2" fmla="*/ 0 h 154781"/>
                    <a:gd name="connsiteX3" fmla="*/ 157162 w 157162"/>
                    <a:gd name="connsiteY3" fmla="*/ 76199 h 154781"/>
                    <a:gd name="connsiteX4" fmla="*/ 121443 w 157162"/>
                    <a:gd name="connsiteY4" fmla="*/ 154781 h 154781"/>
                    <a:gd name="connsiteX0" fmla="*/ 28576 w 150019"/>
                    <a:gd name="connsiteY0" fmla="*/ 154780 h 154781"/>
                    <a:gd name="connsiteX1" fmla="*/ 0 w 150019"/>
                    <a:gd name="connsiteY1" fmla="*/ 78580 h 154781"/>
                    <a:gd name="connsiteX2" fmla="*/ 73818 w 150019"/>
                    <a:gd name="connsiteY2" fmla="*/ 0 h 154781"/>
                    <a:gd name="connsiteX3" fmla="*/ 150019 w 150019"/>
                    <a:gd name="connsiteY3" fmla="*/ 76199 h 154781"/>
                    <a:gd name="connsiteX4" fmla="*/ 114300 w 150019"/>
                    <a:gd name="connsiteY4" fmla="*/ 154781 h 154781"/>
                    <a:gd name="connsiteX0" fmla="*/ 28576 w 150019"/>
                    <a:gd name="connsiteY0" fmla="*/ 154780 h 154781"/>
                    <a:gd name="connsiteX1" fmla="*/ 0 w 150019"/>
                    <a:gd name="connsiteY1" fmla="*/ 80962 h 154781"/>
                    <a:gd name="connsiteX2" fmla="*/ 73818 w 150019"/>
                    <a:gd name="connsiteY2" fmla="*/ 0 h 154781"/>
                    <a:gd name="connsiteX3" fmla="*/ 150019 w 150019"/>
                    <a:gd name="connsiteY3" fmla="*/ 76199 h 154781"/>
                    <a:gd name="connsiteX4" fmla="*/ 114300 w 150019"/>
                    <a:gd name="connsiteY4" fmla="*/ 154781 h 154781"/>
                    <a:gd name="connsiteX0" fmla="*/ 28576 w 150019"/>
                    <a:gd name="connsiteY0" fmla="*/ 154780 h 154781"/>
                    <a:gd name="connsiteX1" fmla="*/ 0 w 150019"/>
                    <a:gd name="connsiteY1" fmla="*/ 73818 h 154781"/>
                    <a:gd name="connsiteX2" fmla="*/ 73818 w 150019"/>
                    <a:gd name="connsiteY2" fmla="*/ 0 h 154781"/>
                    <a:gd name="connsiteX3" fmla="*/ 150019 w 150019"/>
                    <a:gd name="connsiteY3" fmla="*/ 76199 h 154781"/>
                    <a:gd name="connsiteX4" fmla="*/ 114300 w 150019"/>
                    <a:gd name="connsiteY4" fmla="*/ 154781 h 154781"/>
                    <a:gd name="connsiteX0" fmla="*/ 30958 w 152401"/>
                    <a:gd name="connsiteY0" fmla="*/ 154780 h 154781"/>
                    <a:gd name="connsiteX1" fmla="*/ 0 w 152401"/>
                    <a:gd name="connsiteY1" fmla="*/ 73818 h 154781"/>
                    <a:gd name="connsiteX2" fmla="*/ 76200 w 152401"/>
                    <a:gd name="connsiteY2" fmla="*/ 0 h 154781"/>
                    <a:gd name="connsiteX3" fmla="*/ 152401 w 152401"/>
                    <a:gd name="connsiteY3" fmla="*/ 76199 h 154781"/>
                    <a:gd name="connsiteX4" fmla="*/ 116682 w 152401"/>
                    <a:gd name="connsiteY4" fmla="*/ 154781 h 154781"/>
                    <a:gd name="connsiteX0" fmla="*/ 30958 w 152401"/>
                    <a:gd name="connsiteY0" fmla="*/ 154780 h 154781"/>
                    <a:gd name="connsiteX1" fmla="*/ 0 w 152401"/>
                    <a:gd name="connsiteY1" fmla="*/ 73818 h 154781"/>
                    <a:gd name="connsiteX2" fmla="*/ 76200 w 152401"/>
                    <a:gd name="connsiteY2" fmla="*/ 0 h 154781"/>
                    <a:gd name="connsiteX3" fmla="*/ 152401 w 152401"/>
                    <a:gd name="connsiteY3" fmla="*/ 76199 h 154781"/>
                    <a:gd name="connsiteX4" fmla="*/ 116682 w 152401"/>
                    <a:gd name="connsiteY4" fmla="*/ 154781 h 154781"/>
                    <a:gd name="connsiteX0" fmla="*/ 33339 w 154782"/>
                    <a:gd name="connsiteY0" fmla="*/ 154780 h 154781"/>
                    <a:gd name="connsiteX1" fmla="*/ 0 w 154782"/>
                    <a:gd name="connsiteY1" fmla="*/ 78580 h 154781"/>
                    <a:gd name="connsiteX2" fmla="*/ 78581 w 154782"/>
                    <a:gd name="connsiteY2" fmla="*/ 0 h 154781"/>
                    <a:gd name="connsiteX3" fmla="*/ 154782 w 154782"/>
                    <a:gd name="connsiteY3" fmla="*/ 76199 h 154781"/>
                    <a:gd name="connsiteX4" fmla="*/ 119063 w 154782"/>
                    <a:gd name="connsiteY4" fmla="*/ 154781 h 154781"/>
                    <a:gd name="connsiteX0" fmla="*/ 28576 w 150019"/>
                    <a:gd name="connsiteY0" fmla="*/ 154780 h 154781"/>
                    <a:gd name="connsiteX1" fmla="*/ 0 w 150019"/>
                    <a:gd name="connsiteY1" fmla="*/ 76199 h 154781"/>
                    <a:gd name="connsiteX2" fmla="*/ 73818 w 150019"/>
                    <a:gd name="connsiteY2" fmla="*/ 0 h 154781"/>
                    <a:gd name="connsiteX3" fmla="*/ 150019 w 150019"/>
                    <a:gd name="connsiteY3" fmla="*/ 76199 h 154781"/>
                    <a:gd name="connsiteX4" fmla="*/ 114300 w 150019"/>
                    <a:gd name="connsiteY4" fmla="*/ 154781 h 154781"/>
                    <a:gd name="connsiteX0" fmla="*/ 30958 w 152401"/>
                    <a:gd name="connsiteY0" fmla="*/ 154780 h 154781"/>
                    <a:gd name="connsiteX1" fmla="*/ 0 w 152401"/>
                    <a:gd name="connsiteY1" fmla="*/ 73818 h 154781"/>
                    <a:gd name="connsiteX2" fmla="*/ 76200 w 152401"/>
                    <a:gd name="connsiteY2" fmla="*/ 0 h 154781"/>
                    <a:gd name="connsiteX3" fmla="*/ 152401 w 152401"/>
                    <a:gd name="connsiteY3" fmla="*/ 76199 h 154781"/>
                    <a:gd name="connsiteX4" fmla="*/ 116682 w 152401"/>
                    <a:gd name="connsiteY4" fmla="*/ 154781 h 154781"/>
                    <a:gd name="connsiteX0" fmla="*/ 30958 w 152401"/>
                    <a:gd name="connsiteY0" fmla="*/ 154780 h 154781"/>
                    <a:gd name="connsiteX1" fmla="*/ 0 w 152401"/>
                    <a:gd name="connsiteY1" fmla="*/ 76199 h 154781"/>
                    <a:gd name="connsiteX2" fmla="*/ 76200 w 152401"/>
                    <a:gd name="connsiteY2" fmla="*/ 0 h 154781"/>
                    <a:gd name="connsiteX3" fmla="*/ 152401 w 152401"/>
                    <a:gd name="connsiteY3" fmla="*/ 76199 h 154781"/>
                    <a:gd name="connsiteX4" fmla="*/ 116682 w 152401"/>
                    <a:gd name="connsiteY4" fmla="*/ 154781 h 154781"/>
                    <a:gd name="connsiteX0" fmla="*/ 35721 w 152401"/>
                    <a:gd name="connsiteY0" fmla="*/ 150017 h 154781"/>
                    <a:gd name="connsiteX1" fmla="*/ 0 w 152401"/>
                    <a:gd name="connsiteY1" fmla="*/ 76199 h 154781"/>
                    <a:gd name="connsiteX2" fmla="*/ 76200 w 152401"/>
                    <a:gd name="connsiteY2" fmla="*/ 0 h 154781"/>
                    <a:gd name="connsiteX3" fmla="*/ 152401 w 152401"/>
                    <a:gd name="connsiteY3" fmla="*/ 76199 h 154781"/>
                    <a:gd name="connsiteX4" fmla="*/ 116682 w 152401"/>
                    <a:gd name="connsiteY4" fmla="*/ 154781 h 154781"/>
                    <a:gd name="connsiteX0" fmla="*/ 35721 w 152401"/>
                    <a:gd name="connsiteY0" fmla="*/ 150017 h 154781"/>
                    <a:gd name="connsiteX1" fmla="*/ 0 w 152401"/>
                    <a:gd name="connsiteY1" fmla="*/ 76199 h 154781"/>
                    <a:gd name="connsiteX2" fmla="*/ 76200 w 152401"/>
                    <a:gd name="connsiteY2" fmla="*/ 0 h 154781"/>
                    <a:gd name="connsiteX3" fmla="*/ 152401 w 152401"/>
                    <a:gd name="connsiteY3" fmla="*/ 76199 h 154781"/>
                    <a:gd name="connsiteX4" fmla="*/ 123826 w 152401"/>
                    <a:gd name="connsiteY4" fmla="*/ 154781 h 154781"/>
                    <a:gd name="connsiteX0" fmla="*/ 35721 w 152401"/>
                    <a:gd name="connsiteY0" fmla="*/ 150017 h 152400"/>
                    <a:gd name="connsiteX1" fmla="*/ 0 w 152401"/>
                    <a:gd name="connsiteY1" fmla="*/ 76199 h 152400"/>
                    <a:gd name="connsiteX2" fmla="*/ 76200 w 152401"/>
                    <a:gd name="connsiteY2" fmla="*/ 0 h 152400"/>
                    <a:gd name="connsiteX3" fmla="*/ 152401 w 152401"/>
                    <a:gd name="connsiteY3" fmla="*/ 76199 h 152400"/>
                    <a:gd name="connsiteX4" fmla="*/ 121445 w 152401"/>
                    <a:gd name="connsiteY4" fmla="*/ 152400 h 152400"/>
                    <a:gd name="connsiteX0" fmla="*/ 35721 w 152401"/>
                    <a:gd name="connsiteY0" fmla="*/ 150017 h 150017"/>
                    <a:gd name="connsiteX1" fmla="*/ 0 w 152401"/>
                    <a:gd name="connsiteY1" fmla="*/ 76199 h 150017"/>
                    <a:gd name="connsiteX2" fmla="*/ 76200 w 152401"/>
                    <a:gd name="connsiteY2" fmla="*/ 0 h 150017"/>
                    <a:gd name="connsiteX3" fmla="*/ 152401 w 152401"/>
                    <a:gd name="connsiteY3" fmla="*/ 76199 h 150017"/>
                    <a:gd name="connsiteX4" fmla="*/ 119064 w 152401"/>
                    <a:gd name="connsiteY4" fmla="*/ 147638 h 150017"/>
                    <a:gd name="connsiteX0" fmla="*/ 35721 w 152401"/>
                    <a:gd name="connsiteY0" fmla="*/ 150017 h 150020"/>
                    <a:gd name="connsiteX1" fmla="*/ 0 w 152401"/>
                    <a:gd name="connsiteY1" fmla="*/ 76199 h 150020"/>
                    <a:gd name="connsiteX2" fmla="*/ 76200 w 152401"/>
                    <a:gd name="connsiteY2" fmla="*/ 0 h 150020"/>
                    <a:gd name="connsiteX3" fmla="*/ 152401 w 152401"/>
                    <a:gd name="connsiteY3" fmla="*/ 76199 h 150020"/>
                    <a:gd name="connsiteX4" fmla="*/ 116682 w 152401"/>
                    <a:gd name="connsiteY4" fmla="*/ 150020 h 150020"/>
                    <a:gd name="connsiteX0" fmla="*/ 35721 w 152401"/>
                    <a:gd name="connsiteY0" fmla="*/ 150017 h 150020"/>
                    <a:gd name="connsiteX1" fmla="*/ 0 w 152401"/>
                    <a:gd name="connsiteY1" fmla="*/ 76199 h 150020"/>
                    <a:gd name="connsiteX2" fmla="*/ 76200 w 152401"/>
                    <a:gd name="connsiteY2" fmla="*/ 0 h 150020"/>
                    <a:gd name="connsiteX3" fmla="*/ 152401 w 152401"/>
                    <a:gd name="connsiteY3" fmla="*/ 76199 h 150020"/>
                    <a:gd name="connsiteX4" fmla="*/ 116682 w 152401"/>
                    <a:gd name="connsiteY4" fmla="*/ 150020 h 150020"/>
                    <a:gd name="connsiteX0" fmla="*/ 35721 w 152401"/>
                    <a:gd name="connsiteY0" fmla="*/ 150017 h 150020"/>
                    <a:gd name="connsiteX1" fmla="*/ 0 w 152401"/>
                    <a:gd name="connsiteY1" fmla="*/ 76199 h 150020"/>
                    <a:gd name="connsiteX2" fmla="*/ 76200 w 152401"/>
                    <a:gd name="connsiteY2" fmla="*/ 0 h 150020"/>
                    <a:gd name="connsiteX3" fmla="*/ 152401 w 152401"/>
                    <a:gd name="connsiteY3" fmla="*/ 76199 h 150020"/>
                    <a:gd name="connsiteX4" fmla="*/ 116682 w 152401"/>
                    <a:gd name="connsiteY4" fmla="*/ 150020 h 150020"/>
                    <a:gd name="connsiteX0" fmla="*/ 35721 w 152401"/>
                    <a:gd name="connsiteY0" fmla="*/ 150017 h 150020"/>
                    <a:gd name="connsiteX1" fmla="*/ 0 w 152401"/>
                    <a:gd name="connsiteY1" fmla="*/ 76199 h 150020"/>
                    <a:gd name="connsiteX2" fmla="*/ 76200 w 152401"/>
                    <a:gd name="connsiteY2" fmla="*/ 0 h 150020"/>
                    <a:gd name="connsiteX3" fmla="*/ 152401 w 152401"/>
                    <a:gd name="connsiteY3" fmla="*/ 76199 h 150020"/>
                    <a:gd name="connsiteX4" fmla="*/ 116682 w 152401"/>
                    <a:gd name="connsiteY4" fmla="*/ 150020 h 150020"/>
                    <a:gd name="connsiteX0" fmla="*/ 35721 w 152401"/>
                    <a:gd name="connsiteY0" fmla="*/ 150017 h 150020"/>
                    <a:gd name="connsiteX1" fmla="*/ 0 w 152401"/>
                    <a:gd name="connsiteY1" fmla="*/ 76199 h 150020"/>
                    <a:gd name="connsiteX2" fmla="*/ 76200 w 152401"/>
                    <a:gd name="connsiteY2" fmla="*/ 0 h 150020"/>
                    <a:gd name="connsiteX3" fmla="*/ 152401 w 152401"/>
                    <a:gd name="connsiteY3" fmla="*/ 76199 h 150020"/>
                    <a:gd name="connsiteX4" fmla="*/ 116682 w 152401"/>
                    <a:gd name="connsiteY4" fmla="*/ 150020 h 150020"/>
                    <a:gd name="connsiteX0" fmla="*/ 35721 w 153268"/>
                    <a:gd name="connsiteY0" fmla="*/ 150017 h 150020"/>
                    <a:gd name="connsiteX1" fmla="*/ 0 w 153268"/>
                    <a:gd name="connsiteY1" fmla="*/ 76199 h 150020"/>
                    <a:gd name="connsiteX2" fmla="*/ 76200 w 153268"/>
                    <a:gd name="connsiteY2" fmla="*/ 0 h 150020"/>
                    <a:gd name="connsiteX3" fmla="*/ 152401 w 153268"/>
                    <a:gd name="connsiteY3" fmla="*/ 76199 h 150020"/>
                    <a:gd name="connsiteX4" fmla="*/ 116682 w 153268"/>
                    <a:gd name="connsiteY4" fmla="*/ 150020 h 150020"/>
                    <a:gd name="connsiteX0" fmla="*/ 35721 w 153268"/>
                    <a:gd name="connsiteY0" fmla="*/ 150017 h 150020"/>
                    <a:gd name="connsiteX1" fmla="*/ 0 w 153268"/>
                    <a:gd name="connsiteY1" fmla="*/ 76199 h 150020"/>
                    <a:gd name="connsiteX2" fmla="*/ 76200 w 153268"/>
                    <a:gd name="connsiteY2" fmla="*/ 0 h 150020"/>
                    <a:gd name="connsiteX3" fmla="*/ 152401 w 153268"/>
                    <a:gd name="connsiteY3" fmla="*/ 76199 h 150020"/>
                    <a:gd name="connsiteX4" fmla="*/ 116682 w 153268"/>
                    <a:gd name="connsiteY4" fmla="*/ 150020 h 150020"/>
                    <a:gd name="connsiteX0" fmla="*/ 35721 w 153268"/>
                    <a:gd name="connsiteY0" fmla="*/ 150017 h 150020"/>
                    <a:gd name="connsiteX1" fmla="*/ 0 w 153268"/>
                    <a:gd name="connsiteY1" fmla="*/ 76199 h 150020"/>
                    <a:gd name="connsiteX2" fmla="*/ 76200 w 153268"/>
                    <a:gd name="connsiteY2" fmla="*/ 0 h 150020"/>
                    <a:gd name="connsiteX3" fmla="*/ 152401 w 153268"/>
                    <a:gd name="connsiteY3" fmla="*/ 76199 h 150020"/>
                    <a:gd name="connsiteX4" fmla="*/ 116682 w 153268"/>
                    <a:gd name="connsiteY4" fmla="*/ 150020 h 150020"/>
                    <a:gd name="connsiteX0" fmla="*/ 35721 w 153268"/>
                    <a:gd name="connsiteY0" fmla="*/ 150017 h 150020"/>
                    <a:gd name="connsiteX1" fmla="*/ 0 w 153268"/>
                    <a:gd name="connsiteY1" fmla="*/ 76199 h 150020"/>
                    <a:gd name="connsiteX2" fmla="*/ 76200 w 153268"/>
                    <a:gd name="connsiteY2" fmla="*/ 0 h 150020"/>
                    <a:gd name="connsiteX3" fmla="*/ 152401 w 153268"/>
                    <a:gd name="connsiteY3" fmla="*/ 76199 h 150020"/>
                    <a:gd name="connsiteX4" fmla="*/ 116682 w 153268"/>
                    <a:gd name="connsiteY4" fmla="*/ 150020 h 150020"/>
                    <a:gd name="connsiteX0" fmla="*/ 35721 w 153268"/>
                    <a:gd name="connsiteY0" fmla="*/ 150017 h 150020"/>
                    <a:gd name="connsiteX1" fmla="*/ 0 w 153268"/>
                    <a:gd name="connsiteY1" fmla="*/ 76199 h 150020"/>
                    <a:gd name="connsiteX2" fmla="*/ 76200 w 153268"/>
                    <a:gd name="connsiteY2" fmla="*/ 0 h 150020"/>
                    <a:gd name="connsiteX3" fmla="*/ 152401 w 153268"/>
                    <a:gd name="connsiteY3" fmla="*/ 76199 h 150020"/>
                    <a:gd name="connsiteX4" fmla="*/ 116682 w 153268"/>
                    <a:gd name="connsiteY4" fmla="*/ 150020 h 150020"/>
                    <a:gd name="connsiteX0" fmla="*/ 35721 w 153268"/>
                    <a:gd name="connsiteY0" fmla="*/ 150017 h 150020"/>
                    <a:gd name="connsiteX1" fmla="*/ 0 w 153268"/>
                    <a:gd name="connsiteY1" fmla="*/ 76199 h 150020"/>
                    <a:gd name="connsiteX2" fmla="*/ 76200 w 153268"/>
                    <a:gd name="connsiteY2" fmla="*/ 0 h 150020"/>
                    <a:gd name="connsiteX3" fmla="*/ 152401 w 153268"/>
                    <a:gd name="connsiteY3" fmla="*/ 76199 h 150020"/>
                    <a:gd name="connsiteX4" fmla="*/ 116682 w 153268"/>
                    <a:gd name="connsiteY4" fmla="*/ 150020 h 150020"/>
                    <a:gd name="connsiteX0" fmla="*/ 0 w 117547"/>
                    <a:gd name="connsiteY0" fmla="*/ 150017 h 150020"/>
                    <a:gd name="connsiteX1" fmla="*/ 40479 w 117547"/>
                    <a:gd name="connsiteY1" fmla="*/ 0 h 150020"/>
                    <a:gd name="connsiteX2" fmla="*/ 116680 w 117547"/>
                    <a:gd name="connsiteY2" fmla="*/ 76199 h 150020"/>
                    <a:gd name="connsiteX3" fmla="*/ 80961 w 117547"/>
                    <a:gd name="connsiteY3" fmla="*/ 150020 h 150020"/>
                    <a:gd name="connsiteX0" fmla="*/ 0 w 77068"/>
                    <a:gd name="connsiteY0" fmla="*/ 0 h 150020"/>
                    <a:gd name="connsiteX1" fmla="*/ 76201 w 77068"/>
                    <a:gd name="connsiteY1" fmla="*/ 76199 h 150020"/>
                    <a:gd name="connsiteX2" fmla="*/ 40482 w 77068"/>
                    <a:gd name="connsiteY2" fmla="*/ 150020 h 15002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77068" h="150020">
                      <a:moveTo>
                        <a:pt x="0" y="0"/>
                      </a:moveTo>
                      <a:cubicBezTo>
                        <a:pt x="77787" y="1588"/>
                        <a:pt x="79376" y="29368"/>
                        <a:pt x="76201" y="76199"/>
                      </a:cubicBezTo>
                      <a:cubicBezTo>
                        <a:pt x="71439" y="131762"/>
                        <a:pt x="52388" y="125413"/>
                        <a:pt x="40482" y="150020"/>
                      </a:cubicBezTo>
                    </a:path>
                  </a:pathLst>
                </a:custGeom>
                <a:noFill/>
                <a:ln w="25400">
                  <a:solidFill>
                    <a:srgbClr val="6969B6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CA" dirty="0"/>
                </a:p>
              </p:txBody>
            </p:sp>
            <p:sp>
              <p:nvSpPr>
                <p:cNvPr id="66" name="Freeform 65"/>
                <p:cNvSpPr/>
                <p:nvPr/>
              </p:nvSpPr>
              <p:spPr>
                <a:xfrm flipH="1">
                  <a:off x="534893" y="1981085"/>
                  <a:ext cx="77068" cy="150020"/>
                </a:xfrm>
                <a:custGeom>
                  <a:avLst/>
                  <a:gdLst>
                    <a:gd name="connsiteX0" fmla="*/ 0 w 295275"/>
                    <a:gd name="connsiteY0" fmla="*/ 152400 h 152400"/>
                    <a:gd name="connsiteX1" fmla="*/ 0 w 295275"/>
                    <a:gd name="connsiteY1" fmla="*/ 152400 h 152400"/>
                    <a:gd name="connsiteX2" fmla="*/ 66675 w 295275"/>
                    <a:gd name="connsiteY2" fmla="*/ 123825 h 152400"/>
                    <a:gd name="connsiteX3" fmla="*/ 38100 w 295275"/>
                    <a:gd name="connsiteY3" fmla="*/ 47625 h 152400"/>
                    <a:gd name="connsiteX4" fmla="*/ 142875 w 295275"/>
                    <a:gd name="connsiteY4" fmla="*/ 0 h 152400"/>
                    <a:gd name="connsiteX5" fmla="*/ 238125 w 295275"/>
                    <a:gd name="connsiteY5" fmla="*/ 47625 h 152400"/>
                    <a:gd name="connsiteX6" fmla="*/ 209550 w 295275"/>
                    <a:gd name="connsiteY6" fmla="*/ 133350 h 152400"/>
                    <a:gd name="connsiteX7" fmla="*/ 295275 w 295275"/>
                    <a:gd name="connsiteY7" fmla="*/ 152400 h 152400"/>
                    <a:gd name="connsiteX0" fmla="*/ 0 w 277485"/>
                    <a:gd name="connsiteY0" fmla="*/ 152400 h 163073"/>
                    <a:gd name="connsiteX1" fmla="*/ 0 w 277485"/>
                    <a:gd name="connsiteY1" fmla="*/ 152400 h 163073"/>
                    <a:gd name="connsiteX2" fmla="*/ 66675 w 277485"/>
                    <a:gd name="connsiteY2" fmla="*/ 123825 h 163073"/>
                    <a:gd name="connsiteX3" fmla="*/ 38100 w 277485"/>
                    <a:gd name="connsiteY3" fmla="*/ 47625 h 163073"/>
                    <a:gd name="connsiteX4" fmla="*/ 142875 w 277485"/>
                    <a:gd name="connsiteY4" fmla="*/ 0 h 163073"/>
                    <a:gd name="connsiteX5" fmla="*/ 238125 w 277485"/>
                    <a:gd name="connsiteY5" fmla="*/ 47625 h 163073"/>
                    <a:gd name="connsiteX6" fmla="*/ 209550 w 277485"/>
                    <a:gd name="connsiteY6" fmla="*/ 133350 h 163073"/>
                    <a:gd name="connsiteX7" fmla="*/ 277485 w 277485"/>
                    <a:gd name="connsiteY7" fmla="*/ 163073 h 163073"/>
                    <a:gd name="connsiteX0" fmla="*/ 0 w 277485"/>
                    <a:gd name="connsiteY0" fmla="*/ 152400 h 163073"/>
                    <a:gd name="connsiteX1" fmla="*/ 21348 w 277485"/>
                    <a:gd name="connsiteY1" fmla="*/ 141726 h 163073"/>
                    <a:gd name="connsiteX2" fmla="*/ 66675 w 277485"/>
                    <a:gd name="connsiteY2" fmla="*/ 123825 h 163073"/>
                    <a:gd name="connsiteX3" fmla="*/ 38100 w 277485"/>
                    <a:gd name="connsiteY3" fmla="*/ 47625 h 163073"/>
                    <a:gd name="connsiteX4" fmla="*/ 142875 w 277485"/>
                    <a:gd name="connsiteY4" fmla="*/ 0 h 163073"/>
                    <a:gd name="connsiteX5" fmla="*/ 238125 w 277485"/>
                    <a:gd name="connsiteY5" fmla="*/ 47625 h 163073"/>
                    <a:gd name="connsiteX6" fmla="*/ 209550 w 277485"/>
                    <a:gd name="connsiteY6" fmla="*/ 133350 h 163073"/>
                    <a:gd name="connsiteX7" fmla="*/ 277485 w 277485"/>
                    <a:gd name="connsiteY7" fmla="*/ 163073 h 163073"/>
                    <a:gd name="connsiteX0" fmla="*/ 35654 w 256212"/>
                    <a:gd name="connsiteY0" fmla="*/ 163073 h 163073"/>
                    <a:gd name="connsiteX1" fmla="*/ 75 w 256212"/>
                    <a:gd name="connsiteY1" fmla="*/ 141726 h 163073"/>
                    <a:gd name="connsiteX2" fmla="*/ 45402 w 256212"/>
                    <a:gd name="connsiteY2" fmla="*/ 123825 h 163073"/>
                    <a:gd name="connsiteX3" fmla="*/ 16827 w 256212"/>
                    <a:gd name="connsiteY3" fmla="*/ 47625 h 163073"/>
                    <a:gd name="connsiteX4" fmla="*/ 121602 w 256212"/>
                    <a:gd name="connsiteY4" fmla="*/ 0 h 163073"/>
                    <a:gd name="connsiteX5" fmla="*/ 216852 w 256212"/>
                    <a:gd name="connsiteY5" fmla="*/ 47625 h 163073"/>
                    <a:gd name="connsiteX6" fmla="*/ 188277 w 256212"/>
                    <a:gd name="connsiteY6" fmla="*/ 133350 h 163073"/>
                    <a:gd name="connsiteX7" fmla="*/ 256212 w 256212"/>
                    <a:gd name="connsiteY7" fmla="*/ 163073 h 163073"/>
                    <a:gd name="connsiteX0" fmla="*/ 0 w 256137"/>
                    <a:gd name="connsiteY0" fmla="*/ 141726 h 163073"/>
                    <a:gd name="connsiteX1" fmla="*/ 45327 w 256137"/>
                    <a:gd name="connsiteY1" fmla="*/ 123825 h 163073"/>
                    <a:gd name="connsiteX2" fmla="*/ 16752 w 256137"/>
                    <a:gd name="connsiteY2" fmla="*/ 47625 h 163073"/>
                    <a:gd name="connsiteX3" fmla="*/ 121527 w 256137"/>
                    <a:gd name="connsiteY3" fmla="*/ 0 h 163073"/>
                    <a:gd name="connsiteX4" fmla="*/ 216777 w 256137"/>
                    <a:gd name="connsiteY4" fmla="*/ 47625 h 163073"/>
                    <a:gd name="connsiteX5" fmla="*/ 188202 w 256137"/>
                    <a:gd name="connsiteY5" fmla="*/ 133350 h 163073"/>
                    <a:gd name="connsiteX6" fmla="*/ 256137 w 256137"/>
                    <a:gd name="connsiteY6" fmla="*/ 163073 h 163073"/>
                    <a:gd name="connsiteX0" fmla="*/ 8153 w 239385"/>
                    <a:gd name="connsiteY0" fmla="*/ 152400 h 163073"/>
                    <a:gd name="connsiteX1" fmla="*/ 28575 w 239385"/>
                    <a:gd name="connsiteY1" fmla="*/ 123825 h 163073"/>
                    <a:gd name="connsiteX2" fmla="*/ 0 w 239385"/>
                    <a:gd name="connsiteY2" fmla="*/ 47625 h 163073"/>
                    <a:gd name="connsiteX3" fmla="*/ 104775 w 239385"/>
                    <a:gd name="connsiteY3" fmla="*/ 0 h 163073"/>
                    <a:gd name="connsiteX4" fmla="*/ 200025 w 239385"/>
                    <a:gd name="connsiteY4" fmla="*/ 47625 h 163073"/>
                    <a:gd name="connsiteX5" fmla="*/ 171450 w 239385"/>
                    <a:gd name="connsiteY5" fmla="*/ 133350 h 163073"/>
                    <a:gd name="connsiteX6" fmla="*/ 239385 w 239385"/>
                    <a:gd name="connsiteY6" fmla="*/ 163073 h 163073"/>
                    <a:gd name="connsiteX0" fmla="*/ 8153 w 239385"/>
                    <a:gd name="connsiteY0" fmla="*/ 152400 h 163073"/>
                    <a:gd name="connsiteX1" fmla="*/ 35719 w 239385"/>
                    <a:gd name="connsiteY1" fmla="*/ 138112 h 163073"/>
                    <a:gd name="connsiteX2" fmla="*/ 0 w 239385"/>
                    <a:gd name="connsiteY2" fmla="*/ 47625 h 163073"/>
                    <a:gd name="connsiteX3" fmla="*/ 104775 w 239385"/>
                    <a:gd name="connsiteY3" fmla="*/ 0 h 163073"/>
                    <a:gd name="connsiteX4" fmla="*/ 200025 w 239385"/>
                    <a:gd name="connsiteY4" fmla="*/ 47625 h 163073"/>
                    <a:gd name="connsiteX5" fmla="*/ 171450 w 239385"/>
                    <a:gd name="connsiteY5" fmla="*/ 133350 h 163073"/>
                    <a:gd name="connsiteX6" fmla="*/ 239385 w 239385"/>
                    <a:gd name="connsiteY6" fmla="*/ 163073 h 163073"/>
                    <a:gd name="connsiteX0" fmla="*/ 35719 w 239385"/>
                    <a:gd name="connsiteY0" fmla="*/ 138112 h 163073"/>
                    <a:gd name="connsiteX1" fmla="*/ 0 w 239385"/>
                    <a:gd name="connsiteY1" fmla="*/ 47625 h 163073"/>
                    <a:gd name="connsiteX2" fmla="*/ 104775 w 239385"/>
                    <a:gd name="connsiteY2" fmla="*/ 0 h 163073"/>
                    <a:gd name="connsiteX3" fmla="*/ 200025 w 239385"/>
                    <a:gd name="connsiteY3" fmla="*/ 47625 h 163073"/>
                    <a:gd name="connsiteX4" fmla="*/ 171450 w 239385"/>
                    <a:gd name="connsiteY4" fmla="*/ 133350 h 163073"/>
                    <a:gd name="connsiteX5" fmla="*/ 239385 w 239385"/>
                    <a:gd name="connsiteY5" fmla="*/ 163073 h 163073"/>
                    <a:gd name="connsiteX0" fmla="*/ 45244 w 239385"/>
                    <a:gd name="connsiteY0" fmla="*/ 138112 h 163073"/>
                    <a:gd name="connsiteX1" fmla="*/ 0 w 239385"/>
                    <a:gd name="connsiteY1" fmla="*/ 47625 h 163073"/>
                    <a:gd name="connsiteX2" fmla="*/ 104775 w 239385"/>
                    <a:gd name="connsiteY2" fmla="*/ 0 h 163073"/>
                    <a:gd name="connsiteX3" fmla="*/ 200025 w 239385"/>
                    <a:gd name="connsiteY3" fmla="*/ 47625 h 163073"/>
                    <a:gd name="connsiteX4" fmla="*/ 171450 w 239385"/>
                    <a:gd name="connsiteY4" fmla="*/ 133350 h 163073"/>
                    <a:gd name="connsiteX5" fmla="*/ 239385 w 239385"/>
                    <a:gd name="connsiteY5" fmla="*/ 163073 h 163073"/>
                    <a:gd name="connsiteX0" fmla="*/ 45244 w 200025"/>
                    <a:gd name="connsiteY0" fmla="*/ 138112 h 138112"/>
                    <a:gd name="connsiteX1" fmla="*/ 0 w 200025"/>
                    <a:gd name="connsiteY1" fmla="*/ 47625 h 138112"/>
                    <a:gd name="connsiteX2" fmla="*/ 104775 w 200025"/>
                    <a:gd name="connsiteY2" fmla="*/ 0 h 138112"/>
                    <a:gd name="connsiteX3" fmla="*/ 200025 w 200025"/>
                    <a:gd name="connsiteY3" fmla="*/ 47625 h 138112"/>
                    <a:gd name="connsiteX4" fmla="*/ 171450 w 200025"/>
                    <a:gd name="connsiteY4" fmla="*/ 133350 h 138112"/>
                    <a:gd name="connsiteX0" fmla="*/ 45244 w 200025"/>
                    <a:gd name="connsiteY0" fmla="*/ 138112 h 138112"/>
                    <a:gd name="connsiteX1" fmla="*/ 0 w 200025"/>
                    <a:gd name="connsiteY1" fmla="*/ 47625 h 138112"/>
                    <a:gd name="connsiteX2" fmla="*/ 104775 w 200025"/>
                    <a:gd name="connsiteY2" fmla="*/ 0 h 138112"/>
                    <a:gd name="connsiteX3" fmla="*/ 200025 w 200025"/>
                    <a:gd name="connsiteY3" fmla="*/ 47625 h 138112"/>
                    <a:gd name="connsiteX4" fmla="*/ 164306 w 200025"/>
                    <a:gd name="connsiteY4" fmla="*/ 135731 h 138112"/>
                    <a:gd name="connsiteX0" fmla="*/ 45244 w 200025"/>
                    <a:gd name="connsiteY0" fmla="*/ 150018 h 150018"/>
                    <a:gd name="connsiteX1" fmla="*/ 0 w 200025"/>
                    <a:gd name="connsiteY1" fmla="*/ 59531 h 150018"/>
                    <a:gd name="connsiteX2" fmla="*/ 107156 w 200025"/>
                    <a:gd name="connsiteY2" fmla="*/ 0 h 150018"/>
                    <a:gd name="connsiteX3" fmla="*/ 200025 w 200025"/>
                    <a:gd name="connsiteY3" fmla="*/ 59531 h 150018"/>
                    <a:gd name="connsiteX4" fmla="*/ 164306 w 200025"/>
                    <a:gd name="connsiteY4" fmla="*/ 147637 h 150018"/>
                    <a:gd name="connsiteX0" fmla="*/ 45244 w 216694"/>
                    <a:gd name="connsiteY0" fmla="*/ 150018 h 150018"/>
                    <a:gd name="connsiteX1" fmla="*/ 0 w 216694"/>
                    <a:gd name="connsiteY1" fmla="*/ 59531 h 150018"/>
                    <a:gd name="connsiteX2" fmla="*/ 107156 w 216694"/>
                    <a:gd name="connsiteY2" fmla="*/ 0 h 150018"/>
                    <a:gd name="connsiteX3" fmla="*/ 216694 w 216694"/>
                    <a:gd name="connsiteY3" fmla="*/ 80962 h 150018"/>
                    <a:gd name="connsiteX4" fmla="*/ 164306 w 216694"/>
                    <a:gd name="connsiteY4" fmla="*/ 147637 h 150018"/>
                    <a:gd name="connsiteX0" fmla="*/ 45244 w 226219"/>
                    <a:gd name="connsiteY0" fmla="*/ 150018 h 150018"/>
                    <a:gd name="connsiteX1" fmla="*/ 0 w 226219"/>
                    <a:gd name="connsiteY1" fmla="*/ 59531 h 150018"/>
                    <a:gd name="connsiteX2" fmla="*/ 107156 w 226219"/>
                    <a:gd name="connsiteY2" fmla="*/ 0 h 150018"/>
                    <a:gd name="connsiteX3" fmla="*/ 226219 w 226219"/>
                    <a:gd name="connsiteY3" fmla="*/ 83343 h 150018"/>
                    <a:gd name="connsiteX4" fmla="*/ 164306 w 226219"/>
                    <a:gd name="connsiteY4" fmla="*/ 147637 h 150018"/>
                    <a:gd name="connsiteX0" fmla="*/ 54769 w 235744"/>
                    <a:gd name="connsiteY0" fmla="*/ 150018 h 150018"/>
                    <a:gd name="connsiteX1" fmla="*/ 0 w 235744"/>
                    <a:gd name="connsiteY1" fmla="*/ 83343 h 150018"/>
                    <a:gd name="connsiteX2" fmla="*/ 116681 w 235744"/>
                    <a:gd name="connsiteY2" fmla="*/ 0 h 150018"/>
                    <a:gd name="connsiteX3" fmla="*/ 235744 w 235744"/>
                    <a:gd name="connsiteY3" fmla="*/ 83343 h 150018"/>
                    <a:gd name="connsiteX4" fmla="*/ 173831 w 235744"/>
                    <a:gd name="connsiteY4" fmla="*/ 147637 h 150018"/>
                    <a:gd name="connsiteX0" fmla="*/ 54769 w 235744"/>
                    <a:gd name="connsiteY0" fmla="*/ 150018 h 157162"/>
                    <a:gd name="connsiteX1" fmla="*/ 0 w 235744"/>
                    <a:gd name="connsiteY1" fmla="*/ 83343 h 157162"/>
                    <a:gd name="connsiteX2" fmla="*/ 116681 w 235744"/>
                    <a:gd name="connsiteY2" fmla="*/ 0 h 157162"/>
                    <a:gd name="connsiteX3" fmla="*/ 235744 w 235744"/>
                    <a:gd name="connsiteY3" fmla="*/ 83343 h 157162"/>
                    <a:gd name="connsiteX4" fmla="*/ 159544 w 235744"/>
                    <a:gd name="connsiteY4" fmla="*/ 157162 h 157162"/>
                    <a:gd name="connsiteX0" fmla="*/ 71438 w 235744"/>
                    <a:gd name="connsiteY0" fmla="*/ 157161 h 157162"/>
                    <a:gd name="connsiteX1" fmla="*/ 0 w 235744"/>
                    <a:gd name="connsiteY1" fmla="*/ 83343 h 157162"/>
                    <a:gd name="connsiteX2" fmla="*/ 116681 w 235744"/>
                    <a:gd name="connsiteY2" fmla="*/ 0 h 157162"/>
                    <a:gd name="connsiteX3" fmla="*/ 235744 w 235744"/>
                    <a:gd name="connsiteY3" fmla="*/ 83343 h 157162"/>
                    <a:gd name="connsiteX4" fmla="*/ 159544 w 235744"/>
                    <a:gd name="connsiteY4" fmla="*/ 157162 h 157162"/>
                    <a:gd name="connsiteX0" fmla="*/ 73820 w 235744"/>
                    <a:gd name="connsiteY0" fmla="*/ 157161 h 157162"/>
                    <a:gd name="connsiteX1" fmla="*/ 0 w 235744"/>
                    <a:gd name="connsiteY1" fmla="*/ 83343 h 157162"/>
                    <a:gd name="connsiteX2" fmla="*/ 116681 w 235744"/>
                    <a:gd name="connsiteY2" fmla="*/ 0 h 157162"/>
                    <a:gd name="connsiteX3" fmla="*/ 235744 w 235744"/>
                    <a:gd name="connsiteY3" fmla="*/ 83343 h 157162"/>
                    <a:gd name="connsiteX4" fmla="*/ 159544 w 235744"/>
                    <a:gd name="connsiteY4" fmla="*/ 157162 h 157162"/>
                    <a:gd name="connsiteX0" fmla="*/ 73820 w 195263"/>
                    <a:gd name="connsiteY0" fmla="*/ 157161 h 157162"/>
                    <a:gd name="connsiteX1" fmla="*/ 0 w 195263"/>
                    <a:gd name="connsiteY1" fmla="*/ 83343 h 157162"/>
                    <a:gd name="connsiteX2" fmla="*/ 116681 w 195263"/>
                    <a:gd name="connsiteY2" fmla="*/ 0 h 157162"/>
                    <a:gd name="connsiteX3" fmla="*/ 195263 w 195263"/>
                    <a:gd name="connsiteY3" fmla="*/ 78580 h 157162"/>
                    <a:gd name="connsiteX4" fmla="*/ 159544 w 195263"/>
                    <a:gd name="connsiteY4" fmla="*/ 157162 h 157162"/>
                    <a:gd name="connsiteX0" fmla="*/ 30958 w 152401"/>
                    <a:gd name="connsiteY0" fmla="*/ 157161 h 157162"/>
                    <a:gd name="connsiteX1" fmla="*/ 0 w 152401"/>
                    <a:gd name="connsiteY1" fmla="*/ 85724 h 157162"/>
                    <a:gd name="connsiteX2" fmla="*/ 73819 w 152401"/>
                    <a:gd name="connsiteY2" fmla="*/ 0 h 157162"/>
                    <a:gd name="connsiteX3" fmla="*/ 152401 w 152401"/>
                    <a:gd name="connsiteY3" fmla="*/ 78580 h 157162"/>
                    <a:gd name="connsiteX4" fmla="*/ 116682 w 152401"/>
                    <a:gd name="connsiteY4" fmla="*/ 157162 h 157162"/>
                    <a:gd name="connsiteX0" fmla="*/ 30958 w 152401"/>
                    <a:gd name="connsiteY0" fmla="*/ 154780 h 154781"/>
                    <a:gd name="connsiteX1" fmla="*/ 0 w 152401"/>
                    <a:gd name="connsiteY1" fmla="*/ 83343 h 154781"/>
                    <a:gd name="connsiteX2" fmla="*/ 76200 w 152401"/>
                    <a:gd name="connsiteY2" fmla="*/ 0 h 154781"/>
                    <a:gd name="connsiteX3" fmla="*/ 152401 w 152401"/>
                    <a:gd name="connsiteY3" fmla="*/ 76199 h 154781"/>
                    <a:gd name="connsiteX4" fmla="*/ 116682 w 152401"/>
                    <a:gd name="connsiteY4" fmla="*/ 154781 h 154781"/>
                    <a:gd name="connsiteX0" fmla="*/ 26195 w 147638"/>
                    <a:gd name="connsiteY0" fmla="*/ 154780 h 154781"/>
                    <a:gd name="connsiteX1" fmla="*/ 0 w 147638"/>
                    <a:gd name="connsiteY1" fmla="*/ 76199 h 154781"/>
                    <a:gd name="connsiteX2" fmla="*/ 71437 w 147638"/>
                    <a:gd name="connsiteY2" fmla="*/ 0 h 154781"/>
                    <a:gd name="connsiteX3" fmla="*/ 147638 w 147638"/>
                    <a:gd name="connsiteY3" fmla="*/ 76199 h 154781"/>
                    <a:gd name="connsiteX4" fmla="*/ 111919 w 147638"/>
                    <a:gd name="connsiteY4" fmla="*/ 154781 h 154781"/>
                    <a:gd name="connsiteX0" fmla="*/ 28576 w 150019"/>
                    <a:gd name="connsiteY0" fmla="*/ 154780 h 154781"/>
                    <a:gd name="connsiteX1" fmla="*/ 0 w 150019"/>
                    <a:gd name="connsiteY1" fmla="*/ 76199 h 154781"/>
                    <a:gd name="connsiteX2" fmla="*/ 73818 w 150019"/>
                    <a:gd name="connsiteY2" fmla="*/ 0 h 154781"/>
                    <a:gd name="connsiteX3" fmla="*/ 150019 w 150019"/>
                    <a:gd name="connsiteY3" fmla="*/ 76199 h 154781"/>
                    <a:gd name="connsiteX4" fmla="*/ 114300 w 150019"/>
                    <a:gd name="connsiteY4" fmla="*/ 154781 h 154781"/>
                    <a:gd name="connsiteX0" fmla="*/ 30957 w 152400"/>
                    <a:gd name="connsiteY0" fmla="*/ 154780 h 154781"/>
                    <a:gd name="connsiteX1" fmla="*/ 0 w 152400"/>
                    <a:gd name="connsiteY1" fmla="*/ 78580 h 154781"/>
                    <a:gd name="connsiteX2" fmla="*/ 76199 w 152400"/>
                    <a:gd name="connsiteY2" fmla="*/ 0 h 154781"/>
                    <a:gd name="connsiteX3" fmla="*/ 152400 w 152400"/>
                    <a:gd name="connsiteY3" fmla="*/ 76199 h 154781"/>
                    <a:gd name="connsiteX4" fmla="*/ 116681 w 152400"/>
                    <a:gd name="connsiteY4" fmla="*/ 154781 h 154781"/>
                    <a:gd name="connsiteX0" fmla="*/ 35719 w 157162"/>
                    <a:gd name="connsiteY0" fmla="*/ 154780 h 154781"/>
                    <a:gd name="connsiteX1" fmla="*/ 0 w 157162"/>
                    <a:gd name="connsiteY1" fmla="*/ 78580 h 154781"/>
                    <a:gd name="connsiteX2" fmla="*/ 80961 w 157162"/>
                    <a:gd name="connsiteY2" fmla="*/ 0 h 154781"/>
                    <a:gd name="connsiteX3" fmla="*/ 157162 w 157162"/>
                    <a:gd name="connsiteY3" fmla="*/ 76199 h 154781"/>
                    <a:gd name="connsiteX4" fmla="*/ 121443 w 157162"/>
                    <a:gd name="connsiteY4" fmla="*/ 154781 h 154781"/>
                    <a:gd name="connsiteX0" fmla="*/ 28576 w 150019"/>
                    <a:gd name="connsiteY0" fmla="*/ 154780 h 154781"/>
                    <a:gd name="connsiteX1" fmla="*/ 0 w 150019"/>
                    <a:gd name="connsiteY1" fmla="*/ 78580 h 154781"/>
                    <a:gd name="connsiteX2" fmla="*/ 73818 w 150019"/>
                    <a:gd name="connsiteY2" fmla="*/ 0 h 154781"/>
                    <a:gd name="connsiteX3" fmla="*/ 150019 w 150019"/>
                    <a:gd name="connsiteY3" fmla="*/ 76199 h 154781"/>
                    <a:gd name="connsiteX4" fmla="*/ 114300 w 150019"/>
                    <a:gd name="connsiteY4" fmla="*/ 154781 h 154781"/>
                    <a:gd name="connsiteX0" fmla="*/ 28576 w 150019"/>
                    <a:gd name="connsiteY0" fmla="*/ 154780 h 154781"/>
                    <a:gd name="connsiteX1" fmla="*/ 0 w 150019"/>
                    <a:gd name="connsiteY1" fmla="*/ 80962 h 154781"/>
                    <a:gd name="connsiteX2" fmla="*/ 73818 w 150019"/>
                    <a:gd name="connsiteY2" fmla="*/ 0 h 154781"/>
                    <a:gd name="connsiteX3" fmla="*/ 150019 w 150019"/>
                    <a:gd name="connsiteY3" fmla="*/ 76199 h 154781"/>
                    <a:gd name="connsiteX4" fmla="*/ 114300 w 150019"/>
                    <a:gd name="connsiteY4" fmla="*/ 154781 h 154781"/>
                    <a:gd name="connsiteX0" fmla="*/ 28576 w 150019"/>
                    <a:gd name="connsiteY0" fmla="*/ 154780 h 154781"/>
                    <a:gd name="connsiteX1" fmla="*/ 0 w 150019"/>
                    <a:gd name="connsiteY1" fmla="*/ 73818 h 154781"/>
                    <a:gd name="connsiteX2" fmla="*/ 73818 w 150019"/>
                    <a:gd name="connsiteY2" fmla="*/ 0 h 154781"/>
                    <a:gd name="connsiteX3" fmla="*/ 150019 w 150019"/>
                    <a:gd name="connsiteY3" fmla="*/ 76199 h 154781"/>
                    <a:gd name="connsiteX4" fmla="*/ 114300 w 150019"/>
                    <a:gd name="connsiteY4" fmla="*/ 154781 h 154781"/>
                    <a:gd name="connsiteX0" fmla="*/ 30958 w 152401"/>
                    <a:gd name="connsiteY0" fmla="*/ 154780 h 154781"/>
                    <a:gd name="connsiteX1" fmla="*/ 0 w 152401"/>
                    <a:gd name="connsiteY1" fmla="*/ 73818 h 154781"/>
                    <a:gd name="connsiteX2" fmla="*/ 76200 w 152401"/>
                    <a:gd name="connsiteY2" fmla="*/ 0 h 154781"/>
                    <a:gd name="connsiteX3" fmla="*/ 152401 w 152401"/>
                    <a:gd name="connsiteY3" fmla="*/ 76199 h 154781"/>
                    <a:gd name="connsiteX4" fmla="*/ 116682 w 152401"/>
                    <a:gd name="connsiteY4" fmla="*/ 154781 h 154781"/>
                    <a:gd name="connsiteX0" fmla="*/ 30958 w 152401"/>
                    <a:gd name="connsiteY0" fmla="*/ 154780 h 154781"/>
                    <a:gd name="connsiteX1" fmla="*/ 0 w 152401"/>
                    <a:gd name="connsiteY1" fmla="*/ 73818 h 154781"/>
                    <a:gd name="connsiteX2" fmla="*/ 76200 w 152401"/>
                    <a:gd name="connsiteY2" fmla="*/ 0 h 154781"/>
                    <a:gd name="connsiteX3" fmla="*/ 152401 w 152401"/>
                    <a:gd name="connsiteY3" fmla="*/ 76199 h 154781"/>
                    <a:gd name="connsiteX4" fmla="*/ 116682 w 152401"/>
                    <a:gd name="connsiteY4" fmla="*/ 154781 h 154781"/>
                    <a:gd name="connsiteX0" fmla="*/ 33339 w 154782"/>
                    <a:gd name="connsiteY0" fmla="*/ 154780 h 154781"/>
                    <a:gd name="connsiteX1" fmla="*/ 0 w 154782"/>
                    <a:gd name="connsiteY1" fmla="*/ 78580 h 154781"/>
                    <a:gd name="connsiteX2" fmla="*/ 78581 w 154782"/>
                    <a:gd name="connsiteY2" fmla="*/ 0 h 154781"/>
                    <a:gd name="connsiteX3" fmla="*/ 154782 w 154782"/>
                    <a:gd name="connsiteY3" fmla="*/ 76199 h 154781"/>
                    <a:gd name="connsiteX4" fmla="*/ 119063 w 154782"/>
                    <a:gd name="connsiteY4" fmla="*/ 154781 h 154781"/>
                    <a:gd name="connsiteX0" fmla="*/ 28576 w 150019"/>
                    <a:gd name="connsiteY0" fmla="*/ 154780 h 154781"/>
                    <a:gd name="connsiteX1" fmla="*/ 0 w 150019"/>
                    <a:gd name="connsiteY1" fmla="*/ 76199 h 154781"/>
                    <a:gd name="connsiteX2" fmla="*/ 73818 w 150019"/>
                    <a:gd name="connsiteY2" fmla="*/ 0 h 154781"/>
                    <a:gd name="connsiteX3" fmla="*/ 150019 w 150019"/>
                    <a:gd name="connsiteY3" fmla="*/ 76199 h 154781"/>
                    <a:gd name="connsiteX4" fmla="*/ 114300 w 150019"/>
                    <a:gd name="connsiteY4" fmla="*/ 154781 h 154781"/>
                    <a:gd name="connsiteX0" fmla="*/ 30958 w 152401"/>
                    <a:gd name="connsiteY0" fmla="*/ 154780 h 154781"/>
                    <a:gd name="connsiteX1" fmla="*/ 0 w 152401"/>
                    <a:gd name="connsiteY1" fmla="*/ 73818 h 154781"/>
                    <a:gd name="connsiteX2" fmla="*/ 76200 w 152401"/>
                    <a:gd name="connsiteY2" fmla="*/ 0 h 154781"/>
                    <a:gd name="connsiteX3" fmla="*/ 152401 w 152401"/>
                    <a:gd name="connsiteY3" fmla="*/ 76199 h 154781"/>
                    <a:gd name="connsiteX4" fmla="*/ 116682 w 152401"/>
                    <a:gd name="connsiteY4" fmla="*/ 154781 h 154781"/>
                    <a:gd name="connsiteX0" fmla="*/ 30958 w 152401"/>
                    <a:gd name="connsiteY0" fmla="*/ 154780 h 154781"/>
                    <a:gd name="connsiteX1" fmla="*/ 0 w 152401"/>
                    <a:gd name="connsiteY1" fmla="*/ 76199 h 154781"/>
                    <a:gd name="connsiteX2" fmla="*/ 76200 w 152401"/>
                    <a:gd name="connsiteY2" fmla="*/ 0 h 154781"/>
                    <a:gd name="connsiteX3" fmla="*/ 152401 w 152401"/>
                    <a:gd name="connsiteY3" fmla="*/ 76199 h 154781"/>
                    <a:gd name="connsiteX4" fmla="*/ 116682 w 152401"/>
                    <a:gd name="connsiteY4" fmla="*/ 154781 h 154781"/>
                    <a:gd name="connsiteX0" fmla="*/ 35721 w 152401"/>
                    <a:gd name="connsiteY0" fmla="*/ 150017 h 154781"/>
                    <a:gd name="connsiteX1" fmla="*/ 0 w 152401"/>
                    <a:gd name="connsiteY1" fmla="*/ 76199 h 154781"/>
                    <a:gd name="connsiteX2" fmla="*/ 76200 w 152401"/>
                    <a:gd name="connsiteY2" fmla="*/ 0 h 154781"/>
                    <a:gd name="connsiteX3" fmla="*/ 152401 w 152401"/>
                    <a:gd name="connsiteY3" fmla="*/ 76199 h 154781"/>
                    <a:gd name="connsiteX4" fmla="*/ 116682 w 152401"/>
                    <a:gd name="connsiteY4" fmla="*/ 154781 h 154781"/>
                    <a:gd name="connsiteX0" fmla="*/ 35721 w 152401"/>
                    <a:gd name="connsiteY0" fmla="*/ 150017 h 154781"/>
                    <a:gd name="connsiteX1" fmla="*/ 0 w 152401"/>
                    <a:gd name="connsiteY1" fmla="*/ 76199 h 154781"/>
                    <a:gd name="connsiteX2" fmla="*/ 76200 w 152401"/>
                    <a:gd name="connsiteY2" fmla="*/ 0 h 154781"/>
                    <a:gd name="connsiteX3" fmla="*/ 152401 w 152401"/>
                    <a:gd name="connsiteY3" fmla="*/ 76199 h 154781"/>
                    <a:gd name="connsiteX4" fmla="*/ 123826 w 152401"/>
                    <a:gd name="connsiteY4" fmla="*/ 154781 h 154781"/>
                    <a:gd name="connsiteX0" fmla="*/ 35721 w 152401"/>
                    <a:gd name="connsiteY0" fmla="*/ 150017 h 152400"/>
                    <a:gd name="connsiteX1" fmla="*/ 0 w 152401"/>
                    <a:gd name="connsiteY1" fmla="*/ 76199 h 152400"/>
                    <a:gd name="connsiteX2" fmla="*/ 76200 w 152401"/>
                    <a:gd name="connsiteY2" fmla="*/ 0 h 152400"/>
                    <a:gd name="connsiteX3" fmla="*/ 152401 w 152401"/>
                    <a:gd name="connsiteY3" fmla="*/ 76199 h 152400"/>
                    <a:gd name="connsiteX4" fmla="*/ 121445 w 152401"/>
                    <a:gd name="connsiteY4" fmla="*/ 152400 h 152400"/>
                    <a:gd name="connsiteX0" fmla="*/ 35721 w 152401"/>
                    <a:gd name="connsiteY0" fmla="*/ 150017 h 150017"/>
                    <a:gd name="connsiteX1" fmla="*/ 0 w 152401"/>
                    <a:gd name="connsiteY1" fmla="*/ 76199 h 150017"/>
                    <a:gd name="connsiteX2" fmla="*/ 76200 w 152401"/>
                    <a:gd name="connsiteY2" fmla="*/ 0 h 150017"/>
                    <a:gd name="connsiteX3" fmla="*/ 152401 w 152401"/>
                    <a:gd name="connsiteY3" fmla="*/ 76199 h 150017"/>
                    <a:gd name="connsiteX4" fmla="*/ 119064 w 152401"/>
                    <a:gd name="connsiteY4" fmla="*/ 147638 h 150017"/>
                    <a:gd name="connsiteX0" fmla="*/ 35721 w 152401"/>
                    <a:gd name="connsiteY0" fmla="*/ 150017 h 150020"/>
                    <a:gd name="connsiteX1" fmla="*/ 0 w 152401"/>
                    <a:gd name="connsiteY1" fmla="*/ 76199 h 150020"/>
                    <a:gd name="connsiteX2" fmla="*/ 76200 w 152401"/>
                    <a:gd name="connsiteY2" fmla="*/ 0 h 150020"/>
                    <a:gd name="connsiteX3" fmla="*/ 152401 w 152401"/>
                    <a:gd name="connsiteY3" fmla="*/ 76199 h 150020"/>
                    <a:gd name="connsiteX4" fmla="*/ 116682 w 152401"/>
                    <a:gd name="connsiteY4" fmla="*/ 150020 h 150020"/>
                    <a:gd name="connsiteX0" fmla="*/ 35721 w 152401"/>
                    <a:gd name="connsiteY0" fmla="*/ 150017 h 150020"/>
                    <a:gd name="connsiteX1" fmla="*/ 0 w 152401"/>
                    <a:gd name="connsiteY1" fmla="*/ 76199 h 150020"/>
                    <a:gd name="connsiteX2" fmla="*/ 76200 w 152401"/>
                    <a:gd name="connsiteY2" fmla="*/ 0 h 150020"/>
                    <a:gd name="connsiteX3" fmla="*/ 152401 w 152401"/>
                    <a:gd name="connsiteY3" fmla="*/ 76199 h 150020"/>
                    <a:gd name="connsiteX4" fmla="*/ 116682 w 152401"/>
                    <a:gd name="connsiteY4" fmla="*/ 150020 h 150020"/>
                    <a:gd name="connsiteX0" fmla="*/ 35721 w 152401"/>
                    <a:gd name="connsiteY0" fmla="*/ 150017 h 150020"/>
                    <a:gd name="connsiteX1" fmla="*/ 0 w 152401"/>
                    <a:gd name="connsiteY1" fmla="*/ 76199 h 150020"/>
                    <a:gd name="connsiteX2" fmla="*/ 76200 w 152401"/>
                    <a:gd name="connsiteY2" fmla="*/ 0 h 150020"/>
                    <a:gd name="connsiteX3" fmla="*/ 152401 w 152401"/>
                    <a:gd name="connsiteY3" fmla="*/ 76199 h 150020"/>
                    <a:gd name="connsiteX4" fmla="*/ 116682 w 152401"/>
                    <a:gd name="connsiteY4" fmla="*/ 150020 h 150020"/>
                    <a:gd name="connsiteX0" fmla="*/ 35721 w 152401"/>
                    <a:gd name="connsiteY0" fmla="*/ 150017 h 150020"/>
                    <a:gd name="connsiteX1" fmla="*/ 0 w 152401"/>
                    <a:gd name="connsiteY1" fmla="*/ 76199 h 150020"/>
                    <a:gd name="connsiteX2" fmla="*/ 76200 w 152401"/>
                    <a:gd name="connsiteY2" fmla="*/ 0 h 150020"/>
                    <a:gd name="connsiteX3" fmla="*/ 152401 w 152401"/>
                    <a:gd name="connsiteY3" fmla="*/ 76199 h 150020"/>
                    <a:gd name="connsiteX4" fmla="*/ 116682 w 152401"/>
                    <a:gd name="connsiteY4" fmla="*/ 150020 h 150020"/>
                    <a:gd name="connsiteX0" fmla="*/ 35721 w 152401"/>
                    <a:gd name="connsiteY0" fmla="*/ 150017 h 150020"/>
                    <a:gd name="connsiteX1" fmla="*/ 0 w 152401"/>
                    <a:gd name="connsiteY1" fmla="*/ 76199 h 150020"/>
                    <a:gd name="connsiteX2" fmla="*/ 76200 w 152401"/>
                    <a:gd name="connsiteY2" fmla="*/ 0 h 150020"/>
                    <a:gd name="connsiteX3" fmla="*/ 152401 w 152401"/>
                    <a:gd name="connsiteY3" fmla="*/ 76199 h 150020"/>
                    <a:gd name="connsiteX4" fmla="*/ 116682 w 152401"/>
                    <a:gd name="connsiteY4" fmla="*/ 150020 h 150020"/>
                    <a:gd name="connsiteX0" fmla="*/ 35721 w 153268"/>
                    <a:gd name="connsiteY0" fmla="*/ 150017 h 150020"/>
                    <a:gd name="connsiteX1" fmla="*/ 0 w 153268"/>
                    <a:gd name="connsiteY1" fmla="*/ 76199 h 150020"/>
                    <a:gd name="connsiteX2" fmla="*/ 76200 w 153268"/>
                    <a:gd name="connsiteY2" fmla="*/ 0 h 150020"/>
                    <a:gd name="connsiteX3" fmla="*/ 152401 w 153268"/>
                    <a:gd name="connsiteY3" fmla="*/ 76199 h 150020"/>
                    <a:gd name="connsiteX4" fmla="*/ 116682 w 153268"/>
                    <a:gd name="connsiteY4" fmla="*/ 150020 h 150020"/>
                    <a:gd name="connsiteX0" fmla="*/ 35721 w 153268"/>
                    <a:gd name="connsiteY0" fmla="*/ 150017 h 150020"/>
                    <a:gd name="connsiteX1" fmla="*/ 0 w 153268"/>
                    <a:gd name="connsiteY1" fmla="*/ 76199 h 150020"/>
                    <a:gd name="connsiteX2" fmla="*/ 76200 w 153268"/>
                    <a:gd name="connsiteY2" fmla="*/ 0 h 150020"/>
                    <a:gd name="connsiteX3" fmla="*/ 152401 w 153268"/>
                    <a:gd name="connsiteY3" fmla="*/ 76199 h 150020"/>
                    <a:gd name="connsiteX4" fmla="*/ 116682 w 153268"/>
                    <a:gd name="connsiteY4" fmla="*/ 150020 h 150020"/>
                    <a:gd name="connsiteX0" fmla="*/ 35721 w 153268"/>
                    <a:gd name="connsiteY0" fmla="*/ 150017 h 150020"/>
                    <a:gd name="connsiteX1" fmla="*/ 0 w 153268"/>
                    <a:gd name="connsiteY1" fmla="*/ 76199 h 150020"/>
                    <a:gd name="connsiteX2" fmla="*/ 76200 w 153268"/>
                    <a:gd name="connsiteY2" fmla="*/ 0 h 150020"/>
                    <a:gd name="connsiteX3" fmla="*/ 152401 w 153268"/>
                    <a:gd name="connsiteY3" fmla="*/ 76199 h 150020"/>
                    <a:gd name="connsiteX4" fmla="*/ 116682 w 153268"/>
                    <a:gd name="connsiteY4" fmla="*/ 150020 h 150020"/>
                    <a:gd name="connsiteX0" fmla="*/ 35721 w 153268"/>
                    <a:gd name="connsiteY0" fmla="*/ 150017 h 150020"/>
                    <a:gd name="connsiteX1" fmla="*/ 0 w 153268"/>
                    <a:gd name="connsiteY1" fmla="*/ 76199 h 150020"/>
                    <a:gd name="connsiteX2" fmla="*/ 76200 w 153268"/>
                    <a:gd name="connsiteY2" fmla="*/ 0 h 150020"/>
                    <a:gd name="connsiteX3" fmla="*/ 152401 w 153268"/>
                    <a:gd name="connsiteY3" fmla="*/ 76199 h 150020"/>
                    <a:gd name="connsiteX4" fmla="*/ 116682 w 153268"/>
                    <a:gd name="connsiteY4" fmla="*/ 150020 h 150020"/>
                    <a:gd name="connsiteX0" fmla="*/ 35721 w 153268"/>
                    <a:gd name="connsiteY0" fmla="*/ 150017 h 150020"/>
                    <a:gd name="connsiteX1" fmla="*/ 0 w 153268"/>
                    <a:gd name="connsiteY1" fmla="*/ 76199 h 150020"/>
                    <a:gd name="connsiteX2" fmla="*/ 76200 w 153268"/>
                    <a:gd name="connsiteY2" fmla="*/ 0 h 150020"/>
                    <a:gd name="connsiteX3" fmla="*/ 152401 w 153268"/>
                    <a:gd name="connsiteY3" fmla="*/ 76199 h 150020"/>
                    <a:gd name="connsiteX4" fmla="*/ 116682 w 153268"/>
                    <a:gd name="connsiteY4" fmla="*/ 150020 h 150020"/>
                    <a:gd name="connsiteX0" fmla="*/ 35721 w 153268"/>
                    <a:gd name="connsiteY0" fmla="*/ 150017 h 150020"/>
                    <a:gd name="connsiteX1" fmla="*/ 0 w 153268"/>
                    <a:gd name="connsiteY1" fmla="*/ 76199 h 150020"/>
                    <a:gd name="connsiteX2" fmla="*/ 76200 w 153268"/>
                    <a:gd name="connsiteY2" fmla="*/ 0 h 150020"/>
                    <a:gd name="connsiteX3" fmla="*/ 152401 w 153268"/>
                    <a:gd name="connsiteY3" fmla="*/ 76199 h 150020"/>
                    <a:gd name="connsiteX4" fmla="*/ 116682 w 153268"/>
                    <a:gd name="connsiteY4" fmla="*/ 150020 h 150020"/>
                    <a:gd name="connsiteX0" fmla="*/ 0 w 117547"/>
                    <a:gd name="connsiteY0" fmla="*/ 150017 h 150020"/>
                    <a:gd name="connsiteX1" fmla="*/ 40479 w 117547"/>
                    <a:gd name="connsiteY1" fmla="*/ 0 h 150020"/>
                    <a:gd name="connsiteX2" fmla="*/ 116680 w 117547"/>
                    <a:gd name="connsiteY2" fmla="*/ 76199 h 150020"/>
                    <a:gd name="connsiteX3" fmla="*/ 80961 w 117547"/>
                    <a:gd name="connsiteY3" fmla="*/ 150020 h 150020"/>
                    <a:gd name="connsiteX0" fmla="*/ 0 w 77068"/>
                    <a:gd name="connsiteY0" fmla="*/ 0 h 150020"/>
                    <a:gd name="connsiteX1" fmla="*/ 76201 w 77068"/>
                    <a:gd name="connsiteY1" fmla="*/ 76199 h 150020"/>
                    <a:gd name="connsiteX2" fmla="*/ 40482 w 77068"/>
                    <a:gd name="connsiteY2" fmla="*/ 150020 h 15002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77068" h="150020">
                      <a:moveTo>
                        <a:pt x="0" y="0"/>
                      </a:moveTo>
                      <a:cubicBezTo>
                        <a:pt x="77787" y="1588"/>
                        <a:pt x="79376" y="29368"/>
                        <a:pt x="76201" y="76199"/>
                      </a:cubicBezTo>
                      <a:cubicBezTo>
                        <a:pt x="71439" y="131762"/>
                        <a:pt x="52388" y="125413"/>
                        <a:pt x="40482" y="150020"/>
                      </a:cubicBezTo>
                    </a:path>
                  </a:pathLst>
                </a:custGeom>
                <a:noFill/>
                <a:ln w="25400">
                  <a:solidFill>
                    <a:srgbClr val="6969B6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CA" dirty="0"/>
                </a:p>
              </p:txBody>
            </p:sp>
          </p:grpSp>
          <p:grpSp>
            <p:nvGrpSpPr>
              <p:cNvPr id="57" name="Group 56"/>
              <p:cNvGrpSpPr/>
              <p:nvPr/>
            </p:nvGrpSpPr>
            <p:grpSpPr>
              <a:xfrm rot="3840000">
                <a:off x="1087386" y="2200851"/>
                <a:ext cx="153024" cy="150020"/>
                <a:chOff x="534893" y="1981085"/>
                <a:chExt cx="153024" cy="150020"/>
              </a:xfrm>
            </p:grpSpPr>
            <p:sp>
              <p:nvSpPr>
                <p:cNvPr id="63" name="Freeform 62"/>
                <p:cNvSpPr/>
                <p:nvPr/>
              </p:nvSpPr>
              <p:spPr>
                <a:xfrm>
                  <a:off x="610849" y="1981085"/>
                  <a:ext cx="77068" cy="150020"/>
                </a:xfrm>
                <a:custGeom>
                  <a:avLst/>
                  <a:gdLst>
                    <a:gd name="connsiteX0" fmla="*/ 0 w 295275"/>
                    <a:gd name="connsiteY0" fmla="*/ 152400 h 152400"/>
                    <a:gd name="connsiteX1" fmla="*/ 0 w 295275"/>
                    <a:gd name="connsiteY1" fmla="*/ 152400 h 152400"/>
                    <a:gd name="connsiteX2" fmla="*/ 66675 w 295275"/>
                    <a:gd name="connsiteY2" fmla="*/ 123825 h 152400"/>
                    <a:gd name="connsiteX3" fmla="*/ 38100 w 295275"/>
                    <a:gd name="connsiteY3" fmla="*/ 47625 h 152400"/>
                    <a:gd name="connsiteX4" fmla="*/ 142875 w 295275"/>
                    <a:gd name="connsiteY4" fmla="*/ 0 h 152400"/>
                    <a:gd name="connsiteX5" fmla="*/ 238125 w 295275"/>
                    <a:gd name="connsiteY5" fmla="*/ 47625 h 152400"/>
                    <a:gd name="connsiteX6" fmla="*/ 209550 w 295275"/>
                    <a:gd name="connsiteY6" fmla="*/ 133350 h 152400"/>
                    <a:gd name="connsiteX7" fmla="*/ 295275 w 295275"/>
                    <a:gd name="connsiteY7" fmla="*/ 152400 h 152400"/>
                    <a:gd name="connsiteX0" fmla="*/ 0 w 277485"/>
                    <a:gd name="connsiteY0" fmla="*/ 152400 h 163073"/>
                    <a:gd name="connsiteX1" fmla="*/ 0 w 277485"/>
                    <a:gd name="connsiteY1" fmla="*/ 152400 h 163073"/>
                    <a:gd name="connsiteX2" fmla="*/ 66675 w 277485"/>
                    <a:gd name="connsiteY2" fmla="*/ 123825 h 163073"/>
                    <a:gd name="connsiteX3" fmla="*/ 38100 w 277485"/>
                    <a:gd name="connsiteY3" fmla="*/ 47625 h 163073"/>
                    <a:gd name="connsiteX4" fmla="*/ 142875 w 277485"/>
                    <a:gd name="connsiteY4" fmla="*/ 0 h 163073"/>
                    <a:gd name="connsiteX5" fmla="*/ 238125 w 277485"/>
                    <a:gd name="connsiteY5" fmla="*/ 47625 h 163073"/>
                    <a:gd name="connsiteX6" fmla="*/ 209550 w 277485"/>
                    <a:gd name="connsiteY6" fmla="*/ 133350 h 163073"/>
                    <a:gd name="connsiteX7" fmla="*/ 277485 w 277485"/>
                    <a:gd name="connsiteY7" fmla="*/ 163073 h 163073"/>
                    <a:gd name="connsiteX0" fmla="*/ 0 w 277485"/>
                    <a:gd name="connsiteY0" fmla="*/ 152400 h 163073"/>
                    <a:gd name="connsiteX1" fmla="*/ 21348 w 277485"/>
                    <a:gd name="connsiteY1" fmla="*/ 141726 h 163073"/>
                    <a:gd name="connsiteX2" fmla="*/ 66675 w 277485"/>
                    <a:gd name="connsiteY2" fmla="*/ 123825 h 163073"/>
                    <a:gd name="connsiteX3" fmla="*/ 38100 w 277485"/>
                    <a:gd name="connsiteY3" fmla="*/ 47625 h 163073"/>
                    <a:gd name="connsiteX4" fmla="*/ 142875 w 277485"/>
                    <a:gd name="connsiteY4" fmla="*/ 0 h 163073"/>
                    <a:gd name="connsiteX5" fmla="*/ 238125 w 277485"/>
                    <a:gd name="connsiteY5" fmla="*/ 47625 h 163073"/>
                    <a:gd name="connsiteX6" fmla="*/ 209550 w 277485"/>
                    <a:gd name="connsiteY6" fmla="*/ 133350 h 163073"/>
                    <a:gd name="connsiteX7" fmla="*/ 277485 w 277485"/>
                    <a:gd name="connsiteY7" fmla="*/ 163073 h 163073"/>
                    <a:gd name="connsiteX0" fmla="*/ 35654 w 256212"/>
                    <a:gd name="connsiteY0" fmla="*/ 163073 h 163073"/>
                    <a:gd name="connsiteX1" fmla="*/ 75 w 256212"/>
                    <a:gd name="connsiteY1" fmla="*/ 141726 h 163073"/>
                    <a:gd name="connsiteX2" fmla="*/ 45402 w 256212"/>
                    <a:gd name="connsiteY2" fmla="*/ 123825 h 163073"/>
                    <a:gd name="connsiteX3" fmla="*/ 16827 w 256212"/>
                    <a:gd name="connsiteY3" fmla="*/ 47625 h 163073"/>
                    <a:gd name="connsiteX4" fmla="*/ 121602 w 256212"/>
                    <a:gd name="connsiteY4" fmla="*/ 0 h 163073"/>
                    <a:gd name="connsiteX5" fmla="*/ 216852 w 256212"/>
                    <a:gd name="connsiteY5" fmla="*/ 47625 h 163073"/>
                    <a:gd name="connsiteX6" fmla="*/ 188277 w 256212"/>
                    <a:gd name="connsiteY6" fmla="*/ 133350 h 163073"/>
                    <a:gd name="connsiteX7" fmla="*/ 256212 w 256212"/>
                    <a:gd name="connsiteY7" fmla="*/ 163073 h 163073"/>
                    <a:gd name="connsiteX0" fmla="*/ 0 w 256137"/>
                    <a:gd name="connsiteY0" fmla="*/ 141726 h 163073"/>
                    <a:gd name="connsiteX1" fmla="*/ 45327 w 256137"/>
                    <a:gd name="connsiteY1" fmla="*/ 123825 h 163073"/>
                    <a:gd name="connsiteX2" fmla="*/ 16752 w 256137"/>
                    <a:gd name="connsiteY2" fmla="*/ 47625 h 163073"/>
                    <a:gd name="connsiteX3" fmla="*/ 121527 w 256137"/>
                    <a:gd name="connsiteY3" fmla="*/ 0 h 163073"/>
                    <a:gd name="connsiteX4" fmla="*/ 216777 w 256137"/>
                    <a:gd name="connsiteY4" fmla="*/ 47625 h 163073"/>
                    <a:gd name="connsiteX5" fmla="*/ 188202 w 256137"/>
                    <a:gd name="connsiteY5" fmla="*/ 133350 h 163073"/>
                    <a:gd name="connsiteX6" fmla="*/ 256137 w 256137"/>
                    <a:gd name="connsiteY6" fmla="*/ 163073 h 163073"/>
                    <a:gd name="connsiteX0" fmla="*/ 8153 w 239385"/>
                    <a:gd name="connsiteY0" fmla="*/ 152400 h 163073"/>
                    <a:gd name="connsiteX1" fmla="*/ 28575 w 239385"/>
                    <a:gd name="connsiteY1" fmla="*/ 123825 h 163073"/>
                    <a:gd name="connsiteX2" fmla="*/ 0 w 239385"/>
                    <a:gd name="connsiteY2" fmla="*/ 47625 h 163073"/>
                    <a:gd name="connsiteX3" fmla="*/ 104775 w 239385"/>
                    <a:gd name="connsiteY3" fmla="*/ 0 h 163073"/>
                    <a:gd name="connsiteX4" fmla="*/ 200025 w 239385"/>
                    <a:gd name="connsiteY4" fmla="*/ 47625 h 163073"/>
                    <a:gd name="connsiteX5" fmla="*/ 171450 w 239385"/>
                    <a:gd name="connsiteY5" fmla="*/ 133350 h 163073"/>
                    <a:gd name="connsiteX6" fmla="*/ 239385 w 239385"/>
                    <a:gd name="connsiteY6" fmla="*/ 163073 h 163073"/>
                    <a:gd name="connsiteX0" fmla="*/ 8153 w 239385"/>
                    <a:gd name="connsiteY0" fmla="*/ 152400 h 163073"/>
                    <a:gd name="connsiteX1" fmla="*/ 35719 w 239385"/>
                    <a:gd name="connsiteY1" fmla="*/ 138112 h 163073"/>
                    <a:gd name="connsiteX2" fmla="*/ 0 w 239385"/>
                    <a:gd name="connsiteY2" fmla="*/ 47625 h 163073"/>
                    <a:gd name="connsiteX3" fmla="*/ 104775 w 239385"/>
                    <a:gd name="connsiteY3" fmla="*/ 0 h 163073"/>
                    <a:gd name="connsiteX4" fmla="*/ 200025 w 239385"/>
                    <a:gd name="connsiteY4" fmla="*/ 47625 h 163073"/>
                    <a:gd name="connsiteX5" fmla="*/ 171450 w 239385"/>
                    <a:gd name="connsiteY5" fmla="*/ 133350 h 163073"/>
                    <a:gd name="connsiteX6" fmla="*/ 239385 w 239385"/>
                    <a:gd name="connsiteY6" fmla="*/ 163073 h 163073"/>
                    <a:gd name="connsiteX0" fmla="*/ 35719 w 239385"/>
                    <a:gd name="connsiteY0" fmla="*/ 138112 h 163073"/>
                    <a:gd name="connsiteX1" fmla="*/ 0 w 239385"/>
                    <a:gd name="connsiteY1" fmla="*/ 47625 h 163073"/>
                    <a:gd name="connsiteX2" fmla="*/ 104775 w 239385"/>
                    <a:gd name="connsiteY2" fmla="*/ 0 h 163073"/>
                    <a:gd name="connsiteX3" fmla="*/ 200025 w 239385"/>
                    <a:gd name="connsiteY3" fmla="*/ 47625 h 163073"/>
                    <a:gd name="connsiteX4" fmla="*/ 171450 w 239385"/>
                    <a:gd name="connsiteY4" fmla="*/ 133350 h 163073"/>
                    <a:gd name="connsiteX5" fmla="*/ 239385 w 239385"/>
                    <a:gd name="connsiteY5" fmla="*/ 163073 h 163073"/>
                    <a:gd name="connsiteX0" fmla="*/ 45244 w 239385"/>
                    <a:gd name="connsiteY0" fmla="*/ 138112 h 163073"/>
                    <a:gd name="connsiteX1" fmla="*/ 0 w 239385"/>
                    <a:gd name="connsiteY1" fmla="*/ 47625 h 163073"/>
                    <a:gd name="connsiteX2" fmla="*/ 104775 w 239385"/>
                    <a:gd name="connsiteY2" fmla="*/ 0 h 163073"/>
                    <a:gd name="connsiteX3" fmla="*/ 200025 w 239385"/>
                    <a:gd name="connsiteY3" fmla="*/ 47625 h 163073"/>
                    <a:gd name="connsiteX4" fmla="*/ 171450 w 239385"/>
                    <a:gd name="connsiteY4" fmla="*/ 133350 h 163073"/>
                    <a:gd name="connsiteX5" fmla="*/ 239385 w 239385"/>
                    <a:gd name="connsiteY5" fmla="*/ 163073 h 163073"/>
                    <a:gd name="connsiteX0" fmla="*/ 45244 w 200025"/>
                    <a:gd name="connsiteY0" fmla="*/ 138112 h 138112"/>
                    <a:gd name="connsiteX1" fmla="*/ 0 w 200025"/>
                    <a:gd name="connsiteY1" fmla="*/ 47625 h 138112"/>
                    <a:gd name="connsiteX2" fmla="*/ 104775 w 200025"/>
                    <a:gd name="connsiteY2" fmla="*/ 0 h 138112"/>
                    <a:gd name="connsiteX3" fmla="*/ 200025 w 200025"/>
                    <a:gd name="connsiteY3" fmla="*/ 47625 h 138112"/>
                    <a:gd name="connsiteX4" fmla="*/ 171450 w 200025"/>
                    <a:gd name="connsiteY4" fmla="*/ 133350 h 138112"/>
                    <a:gd name="connsiteX0" fmla="*/ 45244 w 200025"/>
                    <a:gd name="connsiteY0" fmla="*/ 138112 h 138112"/>
                    <a:gd name="connsiteX1" fmla="*/ 0 w 200025"/>
                    <a:gd name="connsiteY1" fmla="*/ 47625 h 138112"/>
                    <a:gd name="connsiteX2" fmla="*/ 104775 w 200025"/>
                    <a:gd name="connsiteY2" fmla="*/ 0 h 138112"/>
                    <a:gd name="connsiteX3" fmla="*/ 200025 w 200025"/>
                    <a:gd name="connsiteY3" fmla="*/ 47625 h 138112"/>
                    <a:gd name="connsiteX4" fmla="*/ 164306 w 200025"/>
                    <a:gd name="connsiteY4" fmla="*/ 135731 h 138112"/>
                    <a:gd name="connsiteX0" fmla="*/ 45244 w 200025"/>
                    <a:gd name="connsiteY0" fmla="*/ 150018 h 150018"/>
                    <a:gd name="connsiteX1" fmla="*/ 0 w 200025"/>
                    <a:gd name="connsiteY1" fmla="*/ 59531 h 150018"/>
                    <a:gd name="connsiteX2" fmla="*/ 107156 w 200025"/>
                    <a:gd name="connsiteY2" fmla="*/ 0 h 150018"/>
                    <a:gd name="connsiteX3" fmla="*/ 200025 w 200025"/>
                    <a:gd name="connsiteY3" fmla="*/ 59531 h 150018"/>
                    <a:gd name="connsiteX4" fmla="*/ 164306 w 200025"/>
                    <a:gd name="connsiteY4" fmla="*/ 147637 h 150018"/>
                    <a:gd name="connsiteX0" fmla="*/ 45244 w 216694"/>
                    <a:gd name="connsiteY0" fmla="*/ 150018 h 150018"/>
                    <a:gd name="connsiteX1" fmla="*/ 0 w 216694"/>
                    <a:gd name="connsiteY1" fmla="*/ 59531 h 150018"/>
                    <a:gd name="connsiteX2" fmla="*/ 107156 w 216694"/>
                    <a:gd name="connsiteY2" fmla="*/ 0 h 150018"/>
                    <a:gd name="connsiteX3" fmla="*/ 216694 w 216694"/>
                    <a:gd name="connsiteY3" fmla="*/ 80962 h 150018"/>
                    <a:gd name="connsiteX4" fmla="*/ 164306 w 216694"/>
                    <a:gd name="connsiteY4" fmla="*/ 147637 h 150018"/>
                    <a:gd name="connsiteX0" fmla="*/ 45244 w 226219"/>
                    <a:gd name="connsiteY0" fmla="*/ 150018 h 150018"/>
                    <a:gd name="connsiteX1" fmla="*/ 0 w 226219"/>
                    <a:gd name="connsiteY1" fmla="*/ 59531 h 150018"/>
                    <a:gd name="connsiteX2" fmla="*/ 107156 w 226219"/>
                    <a:gd name="connsiteY2" fmla="*/ 0 h 150018"/>
                    <a:gd name="connsiteX3" fmla="*/ 226219 w 226219"/>
                    <a:gd name="connsiteY3" fmla="*/ 83343 h 150018"/>
                    <a:gd name="connsiteX4" fmla="*/ 164306 w 226219"/>
                    <a:gd name="connsiteY4" fmla="*/ 147637 h 150018"/>
                    <a:gd name="connsiteX0" fmla="*/ 54769 w 235744"/>
                    <a:gd name="connsiteY0" fmla="*/ 150018 h 150018"/>
                    <a:gd name="connsiteX1" fmla="*/ 0 w 235744"/>
                    <a:gd name="connsiteY1" fmla="*/ 83343 h 150018"/>
                    <a:gd name="connsiteX2" fmla="*/ 116681 w 235744"/>
                    <a:gd name="connsiteY2" fmla="*/ 0 h 150018"/>
                    <a:gd name="connsiteX3" fmla="*/ 235744 w 235744"/>
                    <a:gd name="connsiteY3" fmla="*/ 83343 h 150018"/>
                    <a:gd name="connsiteX4" fmla="*/ 173831 w 235744"/>
                    <a:gd name="connsiteY4" fmla="*/ 147637 h 150018"/>
                    <a:gd name="connsiteX0" fmla="*/ 54769 w 235744"/>
                    <a:gd name="connsiteY0" fmla="*/ 150018 h 157162"/>
                    <a:gd name="connsiteX1" fmla="*/ 0 w 235744"/>
                    <a:gd name="connsiteY1" fmla="*/ 83343 h 157162"/>
                    <a:gd name="connsiteX2" fmla="*/ 116681 w 235744"/>
                    <a:gd name="connsiteY2" fmla="*/ 0 h 157162"/>
                    <a:gd name="connsiteX3" fmla="*/ 235744 w 235744"/>
                    <a:gd name="connsiteY3" fmla="*/ 83343 h 157162"/>
                    <a:gd name="connsiteX4" fmla="*/ 159544 w 235744"/>
                    <a:gd name="connsiteY4" fmla="*/ 157162 h 157162"/>
                    <a:gd name="connsiteX0" fmla="*/ 71438 w 235744"/>
                    <a:gd name="connsiteY0" fmla="*/ 157161 h 157162"/>
                    <a:gd name="connsiteX1" fmla="*/ 0 w 235744"/>
                    <a:gd name="connsiteY1" fmla="*/ 83343 h 157162"/>
                    <a:gd name="connsiteX2" fmla="*/ 116681 w 235744"/>
                    <a:gd name="connsiteY2" fmla="*/ 0 h 157162"/>
                    <a:gd name="connsiteX3" fmla="*/ 235744 w 235744"/>
                    <a:gd name="connsiteY3" fmla="*/ 83343 h 157162"/>
                    <a:gd name="connsiteX4" fmla="*/ 159544 w 235744"/>
                    <a:gd name="connsiteY4" fmla="*/ 157162 h 157162"/>
                    <a:gd name="connsiteX0" fmla="*/ 73820 w 235744"/>
                    <a:gd name="connsiteY0" fmla="*/ 157161 h 157162"/>
                    <a:gd name="connsiteX1" fmla="*/ 0 w 235744"/>
                    <a:gd name="connsiteY1" fmla="*/ 83343 h 157162"/>
                    <a:gd name="connsiteX2" fmla="*/ 116681 w 235744"/>
                    <a:gd name="connsiteY2" fmla="*/ 0 h 157162"/>
                    <a:gd name="connsiteX3" fmla="*/ 235744 w 235744"/>
                    <a:gd name="connsiteY3" fmla="*/ 83343 h 157162"/>
                    <a:gd name="connsiteX4" fmla="*/ 159544 w 235744"/>
                    <a:gd name="connsiteY4" fmla="*/ 157162 h 157162"/>
                    <a:gd name="connsiteX0" fmla="*/ 73820 w 195263"/>
                    <a:gd name="connsiteY0" fmla="*/ 157161 h 157162"/>
                    <a:gd name="connsiteX1" fmla="*/ 0 w 195263"/>
                    <a:gd name="connsiteY1" fmla="*/ 83343 h 157162"/>
                    <a:gd name="connsiteX2" fmla="*/ 116681 w 195263"/>
                    <a:gd name="connsiteY2" fmla="*/ 0 h 157162"/>
                    <a:gd name="connsiteX3" fmla="*/ 195263 w 195263"/>
                    <a:gd name="connsiteY3" fmla="*/ 78580 h 157162"/>
                    <a:gd name="connsiteX4" fmla="*/ 159544 w 195263"/>
                    <a:gd name="connsiteY4" fmla="*/ 157162 h 157162"/>
                    <a:gd name="connsiteX0" fmla="*/ 30958 w 152401"/>
                    <a:gd name="connsiteY0" fmla="*/ 157161 h 157162"/>
                    <a:gd name="connsiteX1" fmla="*/ 0 w 152401"/>
                    <a:gd name="connsiteY1" fmla="*/ 85724 h 157162"/>
                    <a:gd name="connsiteX2" fmla="*/ 73819 w 152401"/>
                    <a:gd name="connsiteY2" fmla="*/ 0 h 157162"/>
                    <a:gd name="connsiteX3" fmla="*/ 152401 w 152401"/>
                    <a:gd name="connsiteY3" fmla="*/ 78580 h 157162"/>
                    <a:gd name="connsiteX4" fmla="*/ 116682 w 152401"/>
                    <a:gd name="connsiteY4" fmla="*/ 157162 h 157162"/>
                    <a:gd name="connsiteX0" fmla="*/ 30958 w 152401"/>
                    <a:gd name="connsiteY0" fmla="*/ 154780 h 154781"/>
                    <a:gd name="connsiteX1" fmla="*/ 0 w 152401"/>
                    <a:gd name="connsiteY1" fmla="*/ 83343 h 154781"/>
                    <a:gd name="connsiteX2" fmla="*/ 76200 w 152401"/>
                    <a:gd name="connsiteY2" fmla="*/ 0 h 154781"/>
                    <a:gd name="connsiteX3" fmla="*/ 152401 w 152401"/>
                    <a:gd name="connsiteY3" fmla="*/ 76199 h 154781"/>
                    <a:gd name="connsiteX4" fmla="*/ 116682 w 152401"/>
                    <a:gd name="connsiteY4" fmla="*/ 154781 h 154781"/>
                    <a:gd name="connsiteX0" fmla="*/ 26195 w 147638"/>
                    <a:gd name="connsiteY0" fmla="*/ 154780 h 154781"/>
                    <a:gd name="connsiteX1" fmla="*/ 0 w 147638"/>
                    <a:gd name="connsiteY1" fmla="*/ 76199 h 154781"/>
                    <a:gd name="connsiteX2" fmla="*/ 71437 w 147638"/>
                    <a:gd name="connsiteY2" fmla="*/ 0 h 154781"/>
                    <a:gd name="connsiteX3" fmla="*/ 147638 w 147638"/>
                    <a:gd name="connsiteY3" fmla="*/ 76199 h 154781"/>
                    <a:gd name="connsiteX4" fmla="*/ 111919 w 147638"/>
                    <a:gd name="connsiteY4" fmla="*/ 154781 h 154781"/>
                    <a:gd name="connsiteX0" fmla="*/ 28576 w 150019"/>
                    <a:gd name="connsiteY0" fmla="*/ 154780 h 154781"/>
                    <a:gd name="connsiteX1" fmla="*/ 0 w 150019"/>
                    <a:gd name="connsiteY1" fmla="*/ 76199 h 154781"/>
                    <a:gd name="connsiteX2" fmla="*/ 73818 w 150019"/>
                    <a:gd name="connsiteY2" fmla="*/ 0 h 154781"/>
                    <a:gd name="connsiteX3" fmla="*/ 150019 w 150019"/>
                    <a:gd name="connsiteY3" fmla="*/ 76199 h 154781"/>
                    <a:gd name="connsiteX4" fmla="*/ 114300 w 150019"/>
                    <a:gd name="connsiteY4" fmla="*/ 154781 h 154781"/>
                    <a:gd name="connsiteX0" fmla="*/ 30957 w 152400"/>
                    <a:gd name="connsiteY0" fmla="*/ 154780 h 154781"/>
                    <a:gd name="connsiteX1" fmla="*/ 0 w 152400"/>
                    <a:gd name="connsiteY1" fmla="*/ 78580 h 154781"/>
                    <a:gd name="connsiteX2" fmla="*/ 76199 w 152400"/>
                    <a:gd name="connsiteY2" fmla="*/ 0 h 154781"/>
                    <a:gd name="connsiteX3" fmla="*/ 152400 w 152400"/>
                    <a:gd name="connsiteY3" fmla="*/ 76199 h 154781"/>
                    <a:gd name="connsiteX4" fmla="*/ 116681 w 152400"/>
                    <a:gd name="connsiteY4" fmla="*/ 154781 h 154781"/>
                    <a:gd name="connsiteX0" fmla="*/ 35719 w 157162"/>
                    <a:gd name="connsiteY0" fmla="*/ 154780 h 154781"/>
                    <a:gd name="connsiteX1" fmla="*/ 0 w 157162"/>
                    <a:gd name="connsiteY1" fmla="*/ 78580 h 154781"/>
                    <a:gd name="connsiteX2" fmla="*/ 80961 w 157162"/>
                    <a:gd name="connsiteY2" fmla="*/ 0 h 154781"/>
                    <a:gd name="connsiteX3" fmla="*/ 157162 w 157162"/>
                    <a:gd name="connsiteY3" fmla="*/ 76199 h 154781"/>
                    <a:gd name="connsiteX4" fmla="*/ 121443 w 157162"/>
                    <a:gd name="connsiteY4" fmla="*/ 154781 h 154781"/>
                    <a:gd name="connsiteX0" fmla="*/ 28576 w 150019"/>
                    <a:gd name="connsiteY0" fmla="*/ 154780 h 154781"/>
                    <a:gd name="connsiteX1" fmla="*/ 0 w 150019"/>
                    <a:gd name="connsiteY1" fmla="*/ 78580 h 154781"/>
                    <a:gd name="connsiteX2" fmla="*/ 73818 w 150019"/>
                    <a:gd name="connsiteY2" fmla="*/ 0 h 154781"/>
                    <a:gd name="connsiteX3" fmla="*/ 150019 w 150019"/>
                    <a:gd name="connsiteY3" fmla="*/ 76199 h 154781"/>
                    <a:gd name="connsiteX4" fmla="*/ 114300 w 150019"/>
                    <a:gd name="connsiteY4" fmla="*/ 154781 h 154781"/>
                    <a:gd name="connsiteX0" fmla="*/ 28576 w 150019"/>
                    <a:gd name="connsiteY0" fmla="*/ 154780 h 154781"/>
                    <a:gd name="connsiteX1" fmla="*/ 0 w 150019"/>
                    <a:gd name="connsiteY1" fmla="*/ 80962 h 154781"/>
                    <a:gd name="connsiteX2" fmla="*/ 73818 w 150019"/>
                    <a:gd name="connsiteY2" fmla="*/ 0 h 154781"/>
                    <a:gd name="connsiteX3" fmla="*/ 150019 w 150019"/>
                    <a:gd name="connsiteY3" fmla="*/ 76199 h 154781"/>
                    <a:gd name="connsiteX4" fmla="*/ 114300 w 150019"/>
                    <a:gd name="connsiteY4" fmla="*/ 154781 h 154781"/>
                    <a:gd name="connsiteX0" fmla="*/ 28576 w 150019"/>
                    <a:gd name="connsiteY0" fmla="*/ 154780 h 154781"/>
                    <a:gd name="connsiteX1" fmla="*/ 0 w 150019"/>
                    <a:gd name="connsiteY1" fmla="*/ 73818 h 154781"/>
                    <a:gd name="connsiteX2" fmla="*/ 73818 w 150019"/>
                    <a:gd name="connsiteY2" fmla="*/ 0 h 154781"/>
                    <a:gd name="connsiteX3" fmla="*/ 150019 w 150019"/>
                    <a:gd name="connsiteY3" fmla="*/ 76199 h 154781"/>
                    <a:gd name="connsiteX4" fmla="*/ 114300 w 150019"/>
                    <a:gd name="connsiteY4" fmla="*/ 154781 h 154781"/>
                    <a:gd name="connsiteX0" fmla="*/ 30958 w 152401"/>
                    <a:gd name="connsiteY0" fmla="*/ 154780 h 154781"/>
                    <a:gd name="connsiteX1" fmla="*/ 0 w 152401"/>
                    <a:gd name="connsiteY1" fmla="*/ 73818 h 154781"/>
                    <a:gd name="connsiteX2" fmla="*/ 76200 w 152401"/>
                    <a:gd name="connsiteY2" fmla="*/ 0 h 154781"/>
                    <a:gd name="connsiteX3" fmla="*/ 152401 w 152401"/>
                    <a:gd name="connsiteY3" fmla="*/ 76199 h 154781"/>
                    <a:gd name="connsiteX4" fmla="*/ 116682 w 152401"/>
                    <a:gd name="connsiteY4" fmla="*/ 154781 h 154781"/>
                    <a:gd name="connsiteX0" fmla="*/ 30958 w 152401"/>
                    <a:gd name="connsiteY0" fmla="*/ 154780 h 154781"/>
                    <a:gd name="connsiteX1" fmla="*/ 0 w 152401"/>
                    <a:gd name="connsiteY1" fmla="*/ 73818 h 154781"/>
                    <a:gd name="connsiteX2" fmla="*/ 76200 w 152401"/>
                    <a:gd name="connsiteY2" fmla="*/ 0 h 154781"/>
                    <a:gd name="connsiteX3" fmla="*/ 152401 w 152401"/>
                    <a:gd name="connsiteY3" fmla="*/ 76199 h 154781"/>
                    <a:gd name="connsiteX4" fmla="*/ 116682 w 152401"/>
                    <a:gd name="connsiteY4" fmla="*/ 154781 h 154781"/>
                    <a:gd name="connsiteX0" fmla="*/ 33339 w 154782"/>
                    <a:gd name="connsiteY0" fmla="*/ 154780 h 154781"/>
                    <a:gd name="connsiteX1" fmla="*/ 0 w 154782"/>
                    <a:gd name="connsiteY1" fmla="*/ 78580 h 154781"/>
                    <a:gd name="connsiteX2" fmla="*/ 78581 w 154782"/>
                    <a:gd name="connsiteY2" fmla="*/ 0 h 154781"/>
                    <a:gd name="connsiteX3" fmla="*/ 154782 w 154782"/>
                    <a:gd name="connsiteY3" fmla="*/ 76199 h 154781"/>
                    <a:gd name="connsiteX4" fmla="*/ 119063 w 154782"/>
                    <a:gd name="connsiteY4" fmla="*/ 154781 h 154781"/>
                    <a:gd name="connsiteX0" fmla="*/ 28576 w 150019"/>
                    <a:gd name="connsiteY0" fmla="*/ 154780 h 154781"/>
                    <a:gd name="connsiteX1" fmla="*/ 0 w 150019"/>
                    <a:gd name="connsiteY1" fmla="*/ 76199 h 154781"/>
                    <a:gd name="connsiteX2" fmla="*/ 73818 w 150019"/>
                    <a:gd name="connsiteY2" fmla="*/ 0 h 154781"/>
                    <a:gd name="connsiteX3" fmla="*/ 150019 w 150019"/>
                    <a:gd name="connsiteY3" fmla="*/ 76199 h 154781"/>
                    <a:gd name="connsiteX4" fmla="*/ 114300 w 150019"/>
                    <a:gd name="connsiteY4" fmla="*/ 154781 h 154781"/>
                    <a:gd name="connsiteX0" fmla="*/ 30958 w 152401"/>
                    <a:gd name="connsiteY0" fmla="*/ 154780 h 154781"/>
                    <a:gd name="connsiteX1" fmla="*/ 0 w 152401"/>
                    <a:gd name="connsiteY1" fmla="*/ 73818 h 154781"/>
                    <a:gd name="connsiteX2" fmla="*/ 76200 w 152401"/>
                    <a:gd name="connsiteY2" fmla="*/ 0 h 154781"/>
                    <a:gd name="connsiteX3" fmla="*/ 152401 w 152401"/>
                    <a:gd name="connsiteY3" fmla="*/ 76199 h 154781"/>
                    <a:gd name="connsiteX4" fmla="*/ 116682 w 152401"/>
                    <a:gd name="connsiteY4" fmla="*/ 154781 h 154781"/>
                    <a:gd name="connsiteX0" fmla="*/ 30958 w 152401"/>
                    <a:gd name="connsiteY0" fmla="*/ 154780 h 154781"/>
                    <a:gd name="connsiteX1" fmla="*/ 0 w 152401"/>
                    <a:gd name="connsiteY1" fmla="*/ 76199 h 154781"/>
                    <a:gd name="connsiteX2" fmla="*/ 76200 w 152401"/>
                    <a:gd name="connsiteY2" fmla="*/ 0 h 154781"/>
                    <a:gd name="connsiteX3" fmla="*/ 152401 w 152401"/>
                    <a:gd name="connsiteY3" fmla="*/ 76199 h 154781"/>
                    <a:gd name="connsiteX4" fmla="*/ 116682 w 152401"/>
                    <a:gd name="connsiteY4" fmla="*/ 154781 h 154781"/>
                    <a:gd name="connsiteX0" fmla="*/ 35721 w 152401"/>
                    <a:gd name="connsiteY0" fmla="*/ 150017 h 154781"/>
                    <a:gd name="connsiteX1" fmla="*/ 0 w 152401"/>
                    <a:gd name="connsiteY1" fmla="*/ 76199 h 154781"/>
                    <a:gd name="connsiteX2" fmla="*/ 76200 w 152401"/>
                    <a:gd name="connsiteY2" fmla="*/ 0 h 154781"/>
                    <a:gd name="connsiteX3" fmla="*/ 152401 w 152401"/>
                    <a:gd name="connsiteY3" fmla="*/ 76199 h 154781"/>
                    <a:gd name="connsiteX4" fmla="*/ 116682 w 152401"/>
                    <a:gd name="connsiteY4" fmla="*/ 154781 h 154781"/>
                    <a:gd name="connsiteX0" fmla="*/ 35721 w 152401"/>
                    <a:gd name="connsiteY0" fmla="*/ 150017 h 154781"/>
                    <a:gd name="connsiteX1" fmla="*/ 0 w 152401"/>
                    <a:gd name="connsiteY1" fmla="*/ 76199 h 154781"/>
                    <a:gd name="connsiteX2" fmla="*/ 76200 w 152401"/>
                    <a:gd name="connsiteY2" fmla="*/ 0 h 154781"/>
                    <a:gd name="connsiteX3" fmla="*/ 152401 w 152401"/>
                    <a:gd name="connsiteY3" fmla="*/ 76199 h 154781"/>
                    <a:gd name="connsiteX4" fmla="*/ 123826 w 152401"/>
                    <a:gd name="connsiteY4" fmla="*/ 154781 h 154781"/>
                    <a:gd name="connsiteX0" fmla="*/ 35721 w 152401"/>
                    <a:gd name="connsiteY0" fmla="*/ 150017 h 152400"/>
                    <a:gd name="connsiteX1" fmla="*/ 0 w 152401"/>
                    <a:gd name="connsiteY1" fmla="*/ 76199 h 152400"/>
                    <a:gd name="connsiteX2" fmla="*/ 76200 w 152401"/>
                    <a:gd name="connsiteY2" fmla="*/ 0 h 152400"/>
                    <a:gd name="connsiteX3" fmla="*/ 152401 w 152401"/>
                    <a:gd name="connsiteY3" fmla="*/ 76199 h 152400"/>
                    <a:gd name="connsiteX4" fmla="*/ 121445 w 152401"/>
                    <a:gd name="connsiteY4" fmla="*/ 152400 h 152400"/>
                    <a:gd name="connsiteX0" fmla="*/ 35721 w 152401"/>
                    <a:gd name="connsiteY0" fmla="*/ 150017 h 150017"/>
                    <a:gd name="connsiteX1" fmla="*/ 0 w 152401"/>
                    <a:gd name="connsiteY1" fmla="*/ 76199 h 150017"/>
                    <a:gd name="connsiteX2" fmla="*/ 76200 w 152401"/>
                    <a:gd name="connsiteY2" fmla="*/ 0 h 150017"/>
                    <a:gd name="connsiteX3" fmla="*/ 152401 w 152401"/>
                    <a:gd name="connsiteY3" fmla="*/ 76199 h 150017"/>
                    <a:gd name="connsiteX4" fmla="*/ 119064 w 152401"/>
                    <a:gd name="connsiteY4" fmla="*/ 147638 h 150017"/>
                    <a:gd name="connsiteX0" fmla="*/ 35721 w 152401"/>
                    <a:gd name="connsiteY0" fmla="*/ 150017 h 150020"/>
                    <a:gd name="connsiteX1" fmla="*/ 0 w 152401"/>
                    <a:gd name="connsiteY1" fmla="*/ 76199 h 150020"/>
                    <a:gd name="connsiteX2" fmla="*/ 76200 w 152401"/>
                    <a:gd name="connsiteY2" fmla="*/ 0 h 150020"/>
                    <a:gd name="connsiteX3" fmla="*/ 152401 w 152401"/>
                    <a:gd name="connsiteY3" fmla="*/ 76199 h 150020"/>
                    <a:gd name="connsiteX4" fmla="*/ 116682 w 152401"/>
                    <a:gd name="connsiteY4" fmla="*/ 150020 h 150020"/>
                    <a:gd name="connsiteX0" fmla="*/ 35721 w 152401"/>
                    <a:gd name="connsiteY0" fmla="*/ 150017 h 150020"/>
                    <a:gd name="connsiteX1" fmla="*/ 0 w 152401"/>
                    <a:gd name="connsiteY1" fmla="*/ 76199 h 150020"/>
                    <a:gd name="connsiteX2" fmla="*/ 76200 w 152401"/>
                    <a:gd name="connsiteY2" fmla="*/ 0 h 150020"/>
                    <a:gd name="connsiteX3" fmla="*/ 152401 w 152401"/>
                    <a:gd name="connsiteY3" fmla="*/ 76199 h 150020"/>
                    <a:gd name="connsiteX4" fmla="*/ 116682 w 152401"/>
                    <a:gd name="connsiteY4" fmla="*/ 150020 h 150020"/>
                    <a:gd name="connsiteX0" fmla="*/ 35721 w 152401"/>
                    <a:gd name="connsiteY0" fmla="*/ 150017 h 150020"/>
                    <a:gd name="connsiteX1" fmla="*/ 0 w 152401"/>
                    <a:gd name="connsiteY1" fmla="*/ 76199 h 150020"/>
                    <a:gd name="connsiteX2" fmla="*/ 76200 w 152401"/>
                    <a:gd name="connsiteY2" fmla="*/ 0 h 150020"/>
                    <a:gd name="connsiteX3" fmla="*/ 152401 w 152401"/>
                    <a:gd name="connsiteY3" fmla="*/ 76199 h 150020"/>
                    <a:gd name="connsiteX4" fmla="*/ 116682 w 152401"/>
                    <a:gd name="connsiteY4" fmla="*/ 150020 h 150020"/>
                    <a:gd name="connsiteX0" fmla="*/ 35721 w 152401"/>
                    <a:gd name="connsiteY0" fmla="*/ 150017 h 150020"/>
                    <a:gd name="connsiteX1" fmla="*/ 0 w 152401"/>
                    <a:gd name="connsiteY1" fmla="*/ 76199 h 150020"/>
                    <a:gd name="connsiteX2" fmla="*/ 76200 w 152401"/>
                    <a:gd name="connsiteY2" fmla="*/ 0 h 150020"/>
                    <a:gd name="connsiteX3" fmla="*/ 152401 w 152401"/>
                    <a:gd name="connsiteY3" fmla="*/ 76199 h 150020"/>
                    <a:gd name="connsiteX4" fmla="*/ 116682 w 152401"/>
                    <a:gd name="connsiteY4" fmla="*/ 150020 h 150020"/>
                    <a:gd name="connsiteX0" fmla="*/ 35721 w 152401"/>
                    <a:gd name="connsiteY0" fmla="*/ 150017 h 150020"/>
                    <a:gd name="connsiteX1" fmla="*/ 0 w 152401"/>
                    <a:gd name="connsiteY1" fmla="*/ 76199 h 150020"/>
                    <a:gd name="connsiteX2" fmla="*/ 76200 w 152401"/>
                    <a:gd name="connsiteY2" fmla="*/ 0 h 150020"/>
                    <a:gd name="connsiteX3" fmla="*/ 152401 w 152401"/>
                    <a:gd name="connsiteY3" fmla="*/ 76199 h 150020"/>
                    <a:gd name="connsiteX4" fmla="*/ 116682 w 152401"/>
                    <a:gd name="connsiteY4" fmla="*/ 150020 h 150020"/>
                    <a:gd name="connsiteX0" fmla="*/ 35721 w 153268"/>
                    <a:gd name="connsiteY0" fmla="*/ 150017 h 150020"/>
                    <a:gd name="connsiteX1" fmla="*/ 0 w 153268"/>
                    <a:gd name="connsiteY1" fmla="*/ 76199 h 150020"/>
                    <a:gd name="connsiteX2" fmla="*/ 76200 w 153268"/>
                    <a:gd name="connsiteY2" fmla="*/ 0 h 150020"/>
                    <a:gd name="connsiteX3" fmla="*/ 152401 w 153268"/>
                    <a:gd name="connsiteY3" fmla="*/ 76199 h 150020"/>
                    <a:gd name="connsiteX4" fmla="*/ 116682 w 153268"/>
                    <a:gd name="connsiteY4" fmla="*/ 150020 h 150020"/>
                    <a:gd name="connsiteX0" fmla="*/ 35721 w 153268"/>
                    <a:gd name="connsiteY0" fmla="*/ 150017 h 150020"/>
                    <a:gd name="connsiteX1" fmla="*/ 0 w 153268"/>
                    <a:gd name="connsiteY1" fmla="*/ 76199 h 150020"/>
                    <a:gd name="connsiteX2" fmla="*/ 76200 w 153268"/>
                    <a:gd name="connsiteY2" fmla="*/ 0 h 150020"/>
                    <a:gd name="connsiteX3" fmla="*/ 152401 w 153268"/>
                    <a:gd name="connsiteY3" fmla="*/ 76199 h 150020"/>
                    <a:gd name="connsiteX4" fmla="*/ 116682 w 153268"/>
                    <a:gd name="connsiteY4" fmla="*/ 150020 h 150020"/>
                    <a:gd name="connsiteX0" fmla="*/ 35721 w 153268"/>
                    <a:gd name="connsiteY0" fmla="*/ 150017 h 150020"/>
                    <a:gd name="connsiteX1" fmla="*/ 0 w 153268"/>
                    <a:gd name="connsiteY1" fmla="*/ 76199 h 150020"/>
                    <a:gd name="connsiteX2" fmla="*/ 76200 w 153268"/>
                    <a:gd name="connsiteY2" fmla="*/ 0 h 150020"/>
                    <a:gd name="connsiteX3" fmla="*/ 152401 w 153268"/>
                    <a:gd name="connsiteY3" fmla="*/ 76199 h 150020"/>
                    <a:gd name="connsiteX4" fmla="*/ 116682 w 153268"/>
                    <a:gd name="connsiteY4" fmla="*/ 150020 h 150020"/>
                    <a:gd name="connsiteX0" fmla="*/ 35721 w 153268"/>
                    <a:gd name="connsiteY0" fmla="*/ 150017 h 150020"/>
                    <a:gd name="connsiteX1" fmla="*/ 0 w 153268"/>
                    <a:gd name="connsiteY1" fmla="*/ 76199 h 150020"/>
                    <a:gd name="connsiteX2" fmla="*/ 76200 w 153268"/>
                    <a:gd name="connsiteY2" fmla="*/ 0 h 150020"/>
                    <a:gd name="connsiteX3" fmla="*/ 152401 w 153268"/>
                    <a:gd name="connsiteY3" fmla="*/ 76199 h 150020"/>
                    <a:gd name="connsiteX4" fmla="*/ 116682 w 153268"/>
                    <a:gd name="connsiteY4" fmla="*/ 150020 h 150020"/>
                    <a:gd name="connsiteX0" fmla="*/ 35721 w 153268"/>
                    <a:gd name="connsiteY0" fmla="*/ 150017 h 150020"/>
                    <a:gd name="connsiteX1" fmla="*/ 0 w 153268"/>
                    <a:gd name="connsiteY1" fmla="*/ 76199 h 150020"/>
                    <a:gd name="connsiteX2" fmla="*/ 76200 w 153268"/>
                    <a:gd name="connsiteY2" fmla="*/ 0 h 150020"/>
                    <a:gd name="connsiteX3" fmla="*/ 152401 w 153268"/>
                    <a:gd name="connsiteY3" fmla="*/ 76199 h 150020"/>
                    <a:gd name="connsiteX4" fmla="*/ 116682 w 153268"/>
                    <a:gd name="connsiteY4" fmla="*/ 150020 h 150020"/>
                    <a:gd name="connsiteX0" fmla="*/ 35721 w 153268"/>
                    <a:gd name="connsiteY0" fmla="*/ 150017 h 150020"/>
                    <a:gd name="connsiteX1" fmla="*/ 0 w 153268"/>
                    <a:gd name="connsiteY1" fmla="*/ 76199 h 150020"/>
                    <a:gd name="connsiteX2" fmla="*/ 76200 w 153268"/>
                    <a:gd name="connsiteY2" fmla="*/ 0 h 150020"/>
                    <a:gd name="connsiteX3" fmla="*/ 152401 w 153268"/>
                    <a:gd name="connsiteY3" fmla="*/ 76199 h 150020"/>
                    <a:gd name="connsiteX4" fmla="*/ 116682 w 153268"/>
                    <a:gd name="connsiteY4" fmla="*/ 150020 h 150020"/>
                    <a:gd name="connsiteX0" fmla="*/ 0 w 117547"/>
                    <a:gd name="connsiteY0" fmla="*/ 150017 h 150020"/>
                    <a:gd name="connsiteX1" fmla="*/ 40479 w 117547"/>
                    <a:gd name="connsiteY1" fmla="*/ 0 h 150020"/>
                    <a:gd name="connsiteX2" fmla="*/ 116680 w 117547"/>
                    <a:gd name="connsiteY2" fmla="*/ 76199 h 150020"/>
                    <a:gd name="connsiteX3" fmla="*/ 80961 w 117547"/>
                    <a:gd name="connsiteY3" fmla="*/ 150020 h 150020"/>
                    <a:gd name="connsiteX0" fmla="*/ 0 w 77068"/>
                    <a:gd name="connsiteY0" fmla="*/ 0 h 150020"/>
                    <a:gd name="connsiteX1" fmla="*/ 76201 w 77068"/>
                    <a:gd name="connsiteY1" fmla="*/ 76199 h 150020"/>
                    <a:gd name="connsiteX2" fmla="*/ 40482 w 77068"/>
                    <a:gd name="connsiteY2" fmla="*/ 150020 h 15002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77068" h="150020">
                      <a:moveTo>
                        <a:pt x="0" y="0"/>
                      </a:moveTo>
                      <a:cubicBezTo>
                        <a:pt x="77787" y="1588"/>
                        <a:pt x="79376" y="29368"/>
                        <a:pt x="76201" y="76199"/>
                      </a:cubicBezTo>
                      <a:cubicBezTo>
                        <a:pt x="71439" y="131762"/>
                        <a:pt x="52388" y="125413"/>
                        <a:pt x="40482" y="150020"/>
                      </a:cubicBezTo>
                    </a:path>
                  </a:pathLst>
                </a:custGeom>
                <a:noFill/>
                <a:ln w="25400">
                  <a:solidFill>
                    <a:srgbClr val="6969B6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CA" dirty="0"/>
                </a:p>
              </p:txBody>
            </p:sp>
            <p:sp>
              <p:nvSpPr>
                <p:cNvPr id="64" name="Freeform 63"/>
                <p:cNvSpPr/>
                <p:nvPr/>
              </p:nvSpPr>
              <p:spPr>
                <a:xfrm flipH="1">
                  <a:off x="534893" y="1981085"/>
                  <a:ext cx="77068" cy="150020"/>
                </a:xfrm>
                <a:custGeom>
                  <a:avLst/>
                  <a:gdLst>
                    <a:gd name="connsiteX0" fmla="*/ 0 w 295275"/>
                    <a:gd name="connsiteY0" fmla="*/ 152400 h 152400"/>
                    <a:gd name="connsiteX1" fmla="*/ 0 w 295275"/>
                    <a:gd name="connsiteY1" fmla="*/ 152400 h 152400"/>
                    <a:gd name="connsiteX2" fmla="*/ 66675 w 295275"/>
                    <a:gd name="connsiteY2" fmla="*/ 123825 h 152400"/>
                    <a:gd name="connsiteX3" fmla="*/ 38100 w 295275"/>
                    <a:gd name="connsiteY3" fmla="*/ 47625 h 152400"/>
                    <a:gd name="connsiteX4" fmla="*/ 142875 w 295275"/>
                    <a:gd name="connsiteY4" fmla="*/ 0 h 152400"/>
                    <a:gd name="connsiteX5" fmla="*/ 238125 w 295275"/>
                    <a:gd name="connsiteY5" fmla="*/ 47625 h 152400"/>
                    <a:gd name="connsiteX6" fmla="*/ 209550 w 295275"/>
                    <a:gd name="connsiteY6" fmla="*/ 133350 h 152400"/>
                    <a:gd name="connsiteX7" fmla="*/ 295275 w 295275"/>
                    <a:gd name="connsiteY7" fmla="*/ 152400 h 152400"/>
                    <a:gd name="connsiteX0" fmla="*/ 0 w 277485"/>
                    <a:gd name="connsiteY0" fmla="*/ 152400 h 163073"/>
                    <a:gd name="connsiteX1" fmla="*/ 0 w 277485"/>
                    <a:gd name="connsiteY1" fmla="*/ 152400 h 163073"/>
                    <a:gd name="connsiteX2" fmla="*/ 66675 w 277485"/>
                    <a:gd name="connsiteY2" fmla="*/ 123825 h 163073"/>
                    <a:gd name="connsiteX3" fmla="*/ 38100 w 277485"/>
                    <a:gd name="connsiteY3" fmla="*/ 47625 h 163073"/>
                    <a:gd name="connsiteX4" fmla="*/ 142875 w 277485"/>
                    <a:gd name="connsiteY4" fmla="*/ 0 h 163073"/>
                    <a:gd name="connsiteX5" fmla="*/ 238125 w 277485"/>
                    <a:gd name="connsiteY5" fmla="*/ 47625 h 163073"/>
                    <a:gd name="connsiteX6" fmla="*/ 209550 w 277485"/>
                    <a:gd name="connsiteY6" fmla="*/ 133350 h 163073"/>
                    <a:gd name="connsiteX7" fmla="*/ 277485 w 277485"/>
                    <a:gd name="connsiteY7" fmla="*/ 163073 h 163073"/>
                    <a:gd name="connsiteX0" fmla="*/ 0 w 277485"/>
                    <a:gd name="connsiteY0" fmla="*/ 152400 h 163073"/>
                    <a:gd name="connsiteX1" fmla="*/ 21348 w 277485"/>
                    <a:gd name="connsiteY1" fmla="*/ 141726 h 163073"/>
                    <a:gd name="connsiteX2" fmla="*/ 66675 w 277485"/>
                    <a:gd name="connsiteY2" fmla="*/ 123825 h 163073"/>
                    <a:gd name="connsiteX3" fmla="*/ 38100 w 277485"/>
                    <a:gd name="connsiteY3" fmla="*/ 47625 h 163073"/>
                    <a:gd name="connsiteX4" fmla="*/ 142875 w 277485"/>
                    <a:gd name="connsiteY4" fmla="*/ 0 h 163073"/>
                    <a:gd name="connsiteX5" fmla="*/ 238125 w 277485"/>
                    <a:gd name="connsiteY5" fmla="*/ 47625 h 163073"/>
                    <a:gd name="connsiteX6" fmla="*/ 209550 w 277485"/>
                    <a:gd name="connsiteY6" fmla="*/ 133350 h 163073"/>
                    <a:gd name="connsiteX7" fmla="*/ 277485 w 277485"/>
                    <a:gd name="connsiteY7" fmla="*/ 163073 h 163073"/>
                    <a:gd name="connsiteX0" fmla="*/ 35654 w 256212"/>
                    <a:gd name="connsiteY0" fmla="*/ 163073 h 163073"/>
                    <a:gd name="connsiteX1" fmla="*/ 75 w 256212"/>
                    <a:gd name="connsiteY1" fmla="*/ 141726 h 163073"/>
                    <a:gd name="connsiteX2" fmla="*/ 45402 w 256212"/>
                    <a:gd name="connsiteY2" fmla="*/ 123825 h 163073"/>
                    <a:gd name="connsiteX3" fmla="*/ 16827 w 256212"/>
                    <a:gd name="connsiteY3" fmla="*/ 47625 h 163073"/>
                    <a:gd name="connsiteX4" fmla="*/ 121602 w 256212"/>
                    <a:gd name="connsiteY4" fmla="*/ 0 h 163073"/>
                    <a:gd name="connsiteX5" fmla="*/ 216852 w 256212"/>
                    <a:gd name="connsiteY5" fmla="*/ 47625 h 163073"/>
                    <a:gd name="connsiteX6" fmla="*/ 188277 w 256212"/>
                    <a:gd name="connsiteY6" fmla="*/ 133350 h 163073"/>
                    <a:gd name="connsiteX7" fmla="*/ 256212 w 256212"/>
                    <a:gd name="connsiteY7" fmla="*/ 163073 h 163073"/>
                    <a:gd name="connsiteX0" fmla="*/ 0 w 256137"/>
                    <a:gd name="connsiteY0" fmla="*/ 141726 h 163073"/>
                    <a:gd name="connsiteX1" fmla="*/ 45327 w 256137"/>
                    <a:gd name="connsiteY1" fmla="*/ 123825 h 163073"/>
                    <a:gd name="connsiteX2" fmla="*/ 16752 w 256137"/>
                    <a:gd name="connsiteY2" fmla="*/ 47625 h 163073"/>
                    <a:gd name="connsiteX3" fmla="*/ 121527 w 256137"/>
                    <a:gd name="connsiteY3" fmla="*/ 0 h 163073"/>
                    <a:gd name="connsiteX4" fmla="*/ 216777 w 256137"/>
                    <a:gd name="connsiteY4" fmla="*/ 47625 h 163073"/>
                    <a:gd name="connsiteX5" fmla="*/ 188202 w 256137"/>
                    <a:gd name="connsiteY5" fmla="*/ 133350 h 163073"/>
                    <a:gd name="connsiteX6" fmla="*/ 256137 w 256137"/>
                    <a:gd name="connsiteY6" fmla="*/ 163073 h 163073"/>
                    <a:gd name="connsiteX0" fmla="*/ 8153 w 239385"/>
                    <a:gd name="connsiteY0" fmla="*/ 152400 h 163073"/>
                    <a:gd name="connsiteX1" fmla="*/ 28575 w 239385"/>
                    <a:gd name="connsiteY1" fmla="*/ 123825 h 163073"/>
                    <a:gd name="connsiteX2" fmla="*/ 0 w 239385"/>
                    <a:gd name="connsiteY2" fmla="*/ 47625 h 163073"/>
                    <a:gd name="connsiteX3" fmla="*/ 104775 w 239385"/>
                    <a:gd name="connsiteY3" fmla="*/ 0 h 163073"/>
                    <a:gd name="connsiteX4" fmla="*/ 200025 w 239385"/>
                    <a:gd name="connsiteY4" fmla="*/ 47625 h 163073"/>
                    <a:gd name="connsiteX5" fmla="*/ 171450 w 239385"/>
                    <a:gd name="connsiteY5" fmla="*/ 133350 h 163073"/>
                    <a:gd name="connsiteX6" fmla="*/ 239385 w 239385"/>
                    <a:gd name="connsiteY6" fmla="*/ 163073 h 163073"/>
                    <a:gd name="connsiteX0" fmla="*/ 8153 w 239385"/>
                    <a:gd name="connsiteY0" fmla="*/ 152400 h 163073"/>
                    <a:gd name="connsiteX1" fmla="*/ 35719 w 239385"/>
                    <a:gd name="connsiteY1" fmla="*/ 138112 h 163073"/>
                    <a:gd name="connsiteX2" fmla="*/ 0 w 239385"/>
                    <a:gd name="connsiteY2" fmla="*/ 47625 h 163073"/>
                    <a:gd name="connsiteX3" fmla="*/ 104775 w 239385"/>
                    <a:gd name="connsiteY3" fmla="*/ 0 h 163073"/>
                    <a:gd name="connsiteX4" fmla="*/ 200025 w 239385"/>
                    <a:gd name="connsiteY4" fmla="*/ 47625 h 163073"/>
                    <a:gd name="connsiteX5" fmla="*/ 171450 w 239385"/>
                    <a:gd name="connsiteY5" fmla="*/ 133350 h 163073"/>
                    <a:gd name="connsiteX6" fmla="*/ 239385 w 239385"/>
                    <a:gd name="connsiteY6" fmla="*/ 163073 h 163073"/>
                    <a:gd name="connsiteX0" fmla="*/ 35719 w 239385"/>
                    <a:gd name="connsiteY0" fmla="*/ 138112 h 163073"/>
                    <a:gd name="connsiteX1" fmla="*/ 0 w 239385"/>
                    <a:gd name="connsiteY1" fmla="*/ 47625 h 163073"/>
                    <a:gd name="connsiteX2" fmla="*/ 104775 w 239385"/>
                    <a:gd name="connsiteY2" fmla="*/ 0 h 163073"/>
                    <a:gd name="connsiteX3" fmla="*/ 200025 w 239385"/>
                    <a:gd name="connsiteY3" fmla="*/ 47625 h 163073"/>
                    <a:gd name="connsiteX4" fmla="*/ 171450 w 239385"/>
                    <a:gd name="connsiteY4" fmla="*/ 133350 h 163073"/>
                    <a:gd name="connsiteX5" fmla="*/ 239385 w 239385"/>
                    <a:gd name="connsiteY5" fmla="*/ 163073 h 163073"/>
                    <a:gd name="connsiteX0" fmla="*/ 45244 w 239385"/>
                    <a:gd name="connsiteY0" fmla="*/ 138112 h 163073"/>
                    <a:gd name="connsiteX1" fmla="*/ 0 w 239385"/>
                    <a:gd name="connsiteY1" fmla="*/ 47625 h 163073"/>
                    <a:gd name="connsiteX2" fmla="*/ 104775 w 239385"/>
                    <a:gd name="connsiteY2" fmla="*/ 0 h 163073"/>
                    <a:gd name="connsiteX3" fmla="*/ 200025 w 239385"/>
                    <a:gd name="connsiteY3" fmla="*/ 47625 h 163073"/>
                    <a:gd name="connsiteX4" fmla="*/ 171450 w 239385"/>
                    <a:gd name="connsiteY4" fmla="*/ 133350 h 163073"/>
                    <a:gd name="connsiteX5" fmla="*/ 239385 w 239385"/>
                    <a:gd name="connsiteY5" fmla="*/ 163073 h 163073"/>
                    <a:gd name="connsiteX0" fmla="*/ 45244 w 200025"/>
                    <a:gd name="connsiteY0" fmla="*/ 138112 h 138112"/>
                    <a:gd name="connsiteX1" fmla="*/ 0 w 200025"/>
                    <a:gd name="connsiteY1" fmla="*/ 47625 h 138112"/>
                    <a:gd name="connsiteX2" fmla="*/ 104775 w 200025"/>
                    <a:gd name="connsiteY2" fmla="*/ 0 h 138112"/>
                    <a:gd name="connsiteX3" fmla="*/ 200025 w 200025"/>
                    <a:gd name="connsiteY3" fmla="*/ 47625 h 138112"/>
                    <a:gd name="connsiteX4" fmla="*/ 171450 w 200025"/>
                    <a:gd name="connsiteY4" fmla="*/ 133350 h 138112"/>
                    <a:gd name="connsiteX0" fmla="*/ 45244 w 200025"/>
                    <a:gd name="connsiteY0" fmla="*/ 138112 h 138112"/>
                    <a:gd name="connsiteX1" fmla="*/ 0 w 200025"/>
                    <a:gd name="connsiteY1" fmla="*/ 47625 h 138112"/>
                    <a:gd name="connsiteX2" fmla="*/ 104775 w 200025"/>
                    <a:gd name="connsiteY2" fmla="*/ 0 h 138112"/>
                    <a:gd name="connsiteX3" fmla="*/ 200025 w 200025"/>
                    <a:gd name="connsiteY3" fmla="*/ 47625 h 138112"/>
                    <a:gd name="connsiteX4" fmla="*/ 164306 w 200025"/>
                    <a:gd name="connsiteY4" fmla="*/ 135731 h 138112"/>
                    <a:gd name="connsiteX0" fmla="*/ 45244 w 200025"/>
                    <a:gd name="connsiteY0" fmla="*/ 150018 h 150018"/>
                    <a:gd name="connsiteX1" fmla="*/ 0 w 200025"/>
                    <a:gd name="connsiteY1" fmla="*/ 59531 h 150018"/>
                    <a:gd name="connsiteX2" fmla="*/ 107156 w 200025"/>
                    <a:gd name="connsiteY2" fmla="*/ 0 h 150018"/>
                    <a:gd name="connsiteX3" fmla="*/ 200025 w 200025"/>
                    <a:gd name="connsiteY3" fmla="*/ 59531 h 150018"/>
                    <a:gd name="connsiteX4" fmla="*/ 164306 w 200025"/>
                    <a:gd name="connsiteY4" fmla="*/ 147637 h 150018"/>
                    <a:gd name="connsiteX0" fmla="*/ 45244 w 216694"/>
                    <a:gd name="connsiteY0" fmla="*/ 150018 h 150018"/>
                    <a:gd name="connsiteX1" fmla="*/ 0 w 216694"/>
                    <a:gd name="connsiteY1" fmla="*/ 59531 h 150018"/>
                    <a:gd name="connsiteX2" fmla="*/ 107156 w 216694"/>
                    <a:gd name="connsiteY2" fmla="*/ 0 h 150018"/>
                    <a:gd name="connsiteX3" fmla="*/ 216694 w 216694"/>
                    <a:gd name="connsiteY3" fmla="*/ 80962 h 150018"/>
                    <a:gd name="connsiteX4" fmla="*/ 164306 w 216694"/>
                    <a:gd name="connsiteY4" fmla="*/ 147637 h 150018"/>
                    <a:gd name="connsiteX0" fmla="*/ 45244 w 226219"/>
                    <a:gd name="connsiteY0" fmla="*/ 150018 h 150018"/>
                    <a:gd name="connsiteX1" fmla="*/ 0 w 226219"/>
                    <a:gd name="connsiteY1" fmla="*/ 59531 h 150018"/>
                    <a:gd name="connsiteX2" fmla="*/ 107156 w 226219"/>
                    <a:gd name="connsiteY2" fmla="*/ 0 h 150018"/>
                    <a:gd name="connsiteX3" fmla="*/ 226219 w 226219"/>
                    <a:gd name="connsiteY3" fmla="*/ 83343 h 150018"/>
                    <a:gd name="connsiteX4" fmla="*/ 164306 w 226219"/>
                    <a:gd name="connsiteY4" fmla="*/ 147637 h 150018"/>
                    <a:gd name="connsiteX0" fmla="*/ 54769 w 235744"/>
                    <a:gd name="connsiteY0" fmla="*/ 150018 h 150018"/>
                    <a:gd name="connsiteX1" fmla="*/ 0 w 235744"/>
                    <a:gd name="connsiteY1" fmla="*/ 83343 h 150018"/>
                    <a:gd name="connsiteX2" fmla="*/ 116681 w 235744"/>
                    <a:gd name="connsiteY2" fmla="*/ 0 h 150018"/>
                    <a:gd name="connsiteX3" fmla="*/ 235744 w 235744"/>
                    <a:gd name="connsiteY3" fmla="*/ 83343 h 150018"/>
                    <a:gd name="connsiteX4" fmla="*/ 173831 w 235744"/>
                    <a:gd name="connsiteY4" fmla="*/ 147637 h 150018"/>
                    <a:gd name="connsiteX0" fmla="*/ 54769 w 235744"/>
                    <a:gd name="connsiteY0" fmla="*/ 150018 h 157162"/>
                    <a:gd name="connsiteX1" fmla="*/ 0 w 235744"/>
                    <a:gd name="connsiteY1" fmla="*/ 83343 h 157162"/>
                    <a:gd name="connsiteX2" fmla="*/ 116681 w 235744"/>
                    <a:gd name="connsiteY2" fmla="*/ 0 h 157162"/>
                    <a:gd name="connsiteX3" fmla="*/ 235744 w 235744"/>
                    <a:gd name="connsiteY3" fmla="*/ 83343 h 157162"/>
                    <a:gd name="connsiteX4" fmla="*/ 159544 w 235744"/>
                    <a:gd name="connsiteY4" fmla="*/ 157162 h 157162"/>
                    <a:gd name="connsiteX0" fmla="*/ 71438 w 235744"/>
                    <a:gd name="connsiteY0" fmla="*/ 157161 h 157162"/>
                    <a:gd name="connsiteX1" fmla="*/ 0 w 235744"/>
                    <a:gd name="connsiteY1" fmla="*/ 83343 h 157162"/>
                    <a:gd name="connsiteX2" fmla="*/ 116681 w 235744"/>
                    <a:gd name="connsiteY2" fmla="*/ 0 h 157162"/>
                    <a:gd name="connsiteX3" fmla="*/ 235744 w 235744"/>
                    <a:gd name="connsiteY3" fmla="*/ 83343 h 157162"/>
                    <a:gd name="connsiteX4" fmla="*/ 159544 w 235744"/>
                    <a:gd name="connsiteY4" fmla="*/ 157162 h 157162"/>
                    <a:gd name="connsiteX0" fmla="*/ 73820 w 235744"/>
                    <a:gd name="connsiteY0" fmla="*/ 157161 h 157162"/>
                    <a:gd name="connsiteX1" fmla="*/ 0 w 235744"/>
                    <a:gd name="connsiteY1" fmla="*/ 83343 h 157162"/>
                    <a:gd name="connsiteX2" fmla="*/ 116681 w 235744"/>
                    <a:gd name="connsiteY2" fmla="*/ 0 h 157162"/>
                    <a:gd name="connsiteX3" fmla="*/ 235744 w 235744"/>
                    <a:gd name="connsiteY3" fmla="*/ 83343 h 157162"/>
                    <a:gd name="connsiteX4" fmla="*/ 159544 w 235744"/>
                    <a:gd name="connsiteY4" fmla="*/ 157162 h 157162"/>
                    <a:gd name="connsiteX0" fmla="*/ 73820 w 195263"/>
                    <a:gd name="connsiteY0" fmla="*/ 157161 h 157162"/>
                    <a:gd name="connsiteX1" fmla="*/ 0 w 195263"/>
                    <a:gd name="connsiteY1" fmla="*/ 83343 h 157162"/>
                    <a:gd name="connsiteX2" fmla="*/ 116681 w 195263"/>
                    <a:gd name="connsiteY2" fmla="*/ 0 h 157162"/>
                    <a:gd name="connsiteX3" fmla="*/ 195263 w 195263"/>
                    <a:gd name="connsiteY3" fmla="*/ 78580 h 157162"/>
                    <a:gd name="connsiteX4" fmla="*/ 159544 w 195263"/>
                    <a:gd name="connsiteY4" fmla="*/ 157162 h 157162"/>
                    <a:gd name="connsiteX0" fmla="*/ 30958 w 152401"/>
                    <a:gd name="connsiteY0" fmla="*/ 157161 h 157162"/>
                    <a:gd name="connsiteX1" fmla="*/ 0 w 152401"/>
                    <a:gd name="connsiteY1" fmla="*/ 85724 h 157162"/>
                    <a:gd name="connsiteX2" fmla="*/ 73819 w 152401"/>
                    <a:gd name="connsiteY2" fmla="*/ 0 h 157162"/>
                    <a:gd name="connsiteX3" fmla="*/ 152401 w 152401"/>
                    <a:gd name="connsiteY3" fmla="*/ 78580 h 157162"/>
                    <a:gd name="connsiteX4" fmla="*/ 116682 w 152401"/>
                    <a:gd name="connsiteY4" fmla="*/ 157162 h 157162"/>
                    <a:gd name="connsiteX0" fmla="*/ 30958 w 152401"/>
                    <a:gd name="connsiteY0" fmla="*/ 154780 h 154781"/>
                    <a:gd name="connsiteX1" fmla="*/ 0 w 152401"/>
                    <a:gd name="connsiteY1" fmla="*/ 83343 h 154781"/>
                    <a:gd name="connsiteX2" fmla="*/ 76200 w 152401"/>
                    <a:gd name="connsiteY2" fmla="*/ 0 h 154781"/>
                    <a:gd name="connsiteX3" fmla="*/ 152401 w 152401"/>
                    <a:gd name="connsiteY3" fmla="*/ 76199 h 154781"/>
                    <a:gd name="connsiteX4" fmla="*/ 116682 w 152401"/>
                    <a:gd name="connsiteY4" fmla="*/ 154781 h 154781"/>
                    <a:gd name="connsiteX0" fmla="*/ 26195 w 147638"/>
                    <a:gd name="connsiteY0" fmla="*/ 154780 h 154781"/>
                    <a:gd name="connsiteX1" fmla="*/ 0 w 147638"/>
                    <a:gd name="connsiteY1" fmla="*/ 76199 h 154781"/>
                    <a:gd name="connsiteX2" fmla="*/ 71437 w 147638"/>
                    <a:gd name="connsiteY2" fmla="*/ 0 h 154781"/>
                    <a:gd name="connsiteX3" fmla="*/ 147638 w 147638"/>
                    <a:gd name="connsiteY3" fmla="*/ 76199 h 154781"/>
                    <a:gd name="connsiteX4" fmla="*/ 111919 w 147638"/>
                    <a:gd name="connsiteY4" fmla="*/ 154781 h 154781"/>
                    <a:gd name="connsiteX0" fmla="*/ 28576 w 150019"/>
                    <a:gd name="connsiteY0" fmla="*/ 154780 h 154781"/>
                    <a:gd name="connsiteX1" fmla="*/ 0 w 150019"/>
                    <a:gd name="connsiteY1" fmla="*/ 76199 h 154781"/>
                    <a:gd name="connsiteX2" fmla="*/ 73818 w 150019"/>
                    <a:gd name="connsiteY2" fmla="*/ 0 h 154781"/>
                    <a:gd name="connsiteX3" fmla="*/ 150019 w 150019"/>
                    <a:gd name="connsiteY3" fmla="*/ 76199 h 154781"/>
                    <a:gd name="connsiteX4" fmla="*/ 114300 w 150019"/>
                    <a:gd name="connsiteY4" fmla="*/ 154781 h 154781"/>
                    <a:gd name="connsiteX0" fmla="*/ 30957 w 152400"/>
                    <a:gd name="connsiteY0" fmla="*/ 154780 h 154781"/>
                    <a:gd name="connsiteX1" fmla="*/ 0 w 152400"/>
                    <a:gd name="connsiteY1" fmla="*/ 78580 h 154781"/>
                    <a:gd name="connsiteX2" fmla="*/ 76199 w 152400"/>
                    <a:gd name="connsiteY2" fmla="*/ 0 h 154781"/>
                    <a:gd name="connsiteX3" fmla="*/ 152400 w 152400"/>
                    <a:gd name="connsiteY3" fmla="*/ 76199 h 154781"/>
                    <a:gd name="connsiteX4" fmla="*/ 116681 w 152400"/>
                    <a:gd name="connsiteY4" fmla="*/ 154781 h 154781"/>
                    <a:gd name="connsiteX0" fmla="*/ 35719 w 157162"/>
                    <a:gd name="connsiteY0" fmla="*/ 154780 h 154781"/>
                    <a:gd name="connsiteX1" fmla="*/ 0 w 157162"/>
                    <a:gd name="connsiteY1" fmla="*/ 78580 h 154781"/>
                    <a:gd name="connsiteX2" fmla="*/ 80961 w 157162"/>
                    <a:gd name="connsiteY2" fmla="*/ 0 h 154781"/>
                    <a:gd name="connsiteX3" fmla="*/ 157162 w 157162"/>
                    <a:gd name="connsiteY3" fmla="*/ 76199 h 154781"/>
                    <a:gd name="connsiteX4" fmla="*/ 121443 w 157162"/>
                    <a:gd name="connsiteY4" fmla="*/ 154781 h 154781"/>
                    <a:gd name="connsiteX0" fmla="*/ 28576 w 150019"/>
                    <a:gd name="connsiteY0" fmla="*/ 154780 h 154781"/>
                    <a:gd name="connsiteX1" fmla="*/ 0 w 150019"/>
                    <a:gd name="connsiteY1" fmla="*/ 78580 h 154781"/>
                    <a:gd name="connsiteX2" fmla="*/ 73818 w 150019"/>
                    <a:gd name="connsiteY2" fmla="*/ 0 h 154781"/>
                    <a:gd name="connsiteX3" fmla="*/ 150019 w 150019"/>
                    <a:gd name="connsiteY3" fmla="*/ 76199 h 154781"/>
                    <a:gd name="connsiteX4" fmla="*/ 114300 w 150019"/>
                    <a:gd name="connsiteY4" fmla="*/ 154781 h 154781"/>
                    <a:gd name="connsiteX0" fmla="*/ 28576 w 150019"/>
                    <a:gd name="connsiteY0" fmla="*/ 154780 h 154781"/>
                    <a:gd name="connsiteX1" fmla="*/ 0 w 150019"/>
                    <a:gd name="connsiteY1" fmla="*/ 80962 h 154781"/>
                    <a:gd name="connsiteX2" fmla="*/ 73818 w 150019"/>
                    <a:gd name="connsiteY2" fmla="*/ 0 h 154781"/>
                    <a:gd name="connsiteX3" fmla="*/ 150019 w 150019"/>
                    <a:gd name="connsiteY3" fmla="*/ 76199 h 154781"/>
                    <a:gd name="connsiteX4" fmla="*/ 114300 w 150019"/>
                    <a:gd name="connsiteY4" fmla="*/ 154781 h 154781"/>
                    <a:gd name="connsiteX0" fmla="*/ 28576 w 150019"/>
                    <a:gd name="connsiteY0" fmla="*/ 154780 h 154781"/>
                    <a:gd name="connsiteX1" fmla="*/ 0 w 150019"/>
                    <a:gd name="connsiteY1" fmla="*/ 73818 h 154781"/>
                    <a:gd name="connsiteX2" fmla="*/ 73818 w 150019"/>
                    <a:gd name="connsiteY2" fmla="*/ 0 h 154781"/>
                    <a:gd name="connsiteX3" fmla="*/ 150019 w 150019"/>
                    <a:gd name="connsiteY3" fmla="*/ 76199 h 154781"/>
                    <a:gd name="connsiteX4" fmla="*/ 114300 w 150019"/>
                    <a:gd name="connsiteY4" fmla="*/ 154781 h 154781"/>
                    <a:gd name="connsiteX0" fmla="*/ 30958 w 152401"/>
                    <a:gd name="connsiteY0" fmla="*/ 154780 h 154781"/>
                    <a:gd name="connsiteX1" fmla="*/ 0 w 152401"/>
                    <a:gd name="connsiteY1" fmla="*/ 73818 h 154781"/>
                    <a:gd name="connsiteX2" fmla="*/ 76200 w 152401"/>
                    <a:gd name="connsiteY2" fmla="*/ 0 h 154781"/>
                    <a:gd name="connsiteX3" fmla="*/ 152401 w 152401"/>
                    <a:gd name="connsiteY3" fmla="*/ 76199 h 154781"/>
                    <a:gd name="connsiteX4" fmla="*/ 116682 w 152401"/>
                    <a:gd name="connsiteY4" fmla="*/ 154781 h 154781"/>
                    <a:gd name="connsiteX0" fmla="*/ 30958 w 152401"/>
                    <a:gd name="connsiteY0" fmla="*/ 154780 h 154781"/>
                    <a:gd name="connsiteX1" fmla="*/ 0 w 152401"/>
                    <a:gd name="connsiteY1" fmla="*/ 73818 h 154781"/>
                    <a:gd name="connsiteX2" fmla="*/ 76200 w 152401"/>
                    <a:gd name="connsiteY2" fmla="*/ 0 h 154781"/>
                    <a:gd name="connsiteX3" fmla="*/ 152401 w 152401"/>
                    <a:gd name="connsiteY3" fmla="*/ 76199 h 154781"/>
                    <a:gd name="connsiteX4" fmla="*/ 116682 w 152401"/>
                    <a:gd name="connsiteY4" fmla="*/ 154781 h 154781"/>
                    <a:gd name="connsiteX0" fmla="*/ 33339 w 154782"/>
                    <a:gd name="connsiteY0" fmla="*/ 154780 h 154781"/>
                    <a:gd name="connsiteX1" fmla="*/ 0 w 154782"/>
                    <a:gd name="connsiteY1" fmla="*/ 78580 h 154781"/>
                    <a:gd name="connsiteX2" fmla="*/ 78581 w 154782"/>
                    <a:gd name="connsiteY2" fmla="*/ 0 h 154781"/>
                    <a:gd name="connsiteX3" fmla="*/ 154782 w 154782"/>
                    <a:gd name="connsiteY3" fmla="*/ 76199 h 154781"/>
                    <a:gd name="connsiteX4" fmla="*/ 119063 w 154782"/>
                    <a:gd name="connsiteY4" fmla="*/ 154781 h 154781"/>
                    <a:gd name="connsiteX0" fmla="*/ 28576 w 150019"/>
                    <a:gd name="connsiteY0" fmla="*/ 154780 h 154781"/>
                    <a:gd name="connsiteX1" fmla="*/ 0 w 150019"/>
                    <a:gd name="connsiteY1" fmla="*/ 76199 h 154781"/>
                    <a:gd name="connsiteX2" fmla="*/ 73818 w 150019"/>
                    <a:gd name="connsiteY2" fmla="*/ 0 h 154781"/>
                    <a:gd name="connsiteX3" fmla="*/ 150019 w 150019"/>
                    <a:gd name="connsiteY3" fmla="*/ 76199 h 154781"/>
                    <a:gd name="connsiteX4" fmla="*/ 114300 w 150019"/>
                    <a:gd name="connsiteY4" fmla="*/ 154781 h 154781"/>
                    <a:gd name="connsiteX0" fmla="*/ 30958 w 152401"/>
                    <a:gd name="connsiteY0" fmla="*/ 154780 h 154781"/>
                    <a:gd name="connsiteX1" fmla="*/ 0 w 152401"/>
                    <a:gd name="connsiteY1" fmla="*/ 73818 h 154781"/>
                    <a:gd name="connsiteX2" fmla="*/ 76200 w 152401"/>
                    <a:gd name="connsiteY2" fmla="*/ 0 h 154781"/>
                    <a:gd name="connsiteX3" fmla="*/ 152401 w 152401"/>
                    <a:gd name="connsiteY3" fmla="*/ 76199 h 154781"/>
                    <a:gd name="connsiteX4" fmla="*/ 116682 w 152401"/>
                    <a:gd name="connsiteY4" fmla="*/ 154781 h 154781"/>
                    <a:gd name="connsiteX0" fmla="*/ 30958 w 152401"/>
                    <a:gd name="connsiteY0" fmla="*/ 154780 h 154781"/>
                    <a:gd name="connsiteX1" fmla="*/ 0 w 152401"/>
                    <a:gd name="connsiteY1" fmla="*/ 76199 h 154781"/>
                    <a:gd name="connsiteX2" fmla="*/ 76200 w 152401"/>
                    <a:gd name="connsiteY2" fmla="*/ 0 h 154781"/>
                    <a:gd name="connsiteX3" fmla="*/ 152401 w 152401"/>
                    <a:gd name="connsiteY3" fmla="*/ 76199 h 154781"/>
                    <a:gd name="connsiteX4" fmla="*/ 116682 w 152401"/>
                    <a:gd name="connsiteY4" fmla="*/ 154781 h 154781"/>
                    <a:gd name="connsiteX0" fmla="*/ 35721 w 152401"/>
                    <a:gd name="connsiteY0" fmla="*/ 150017 h 154781"/>
                    <a:gd name="connsiteX1" fmla="*/ 0 w 152401"/>
                    <a:gd name="connsiteY1" fmla="*/ 76199 h 154781"/>
                    <a:gd name="connsiteX2" fmla="*/ 76200 w 152401"/>
                    <a:gd name="connsiteY2" fmla="*/ 0 h 154781"/>
                    <a:gd name="connsiteX3" fmla="*/ 152401 w 152401"/>
                    <a:gd name="connsiteY3" fmla="*/ 76199 h 154781"/>
                    <a:gd name="connsiteX4" fmla="*/ 116682 w 152401"/>
                    <a:gd name="connsiteY4" fmla="*/ 154781 h 154781"/>
                    <a:gd name="connsiteX0" fmla="*/ 35721 w 152401"/>
                    <a:gd name="connsiteY0" fmla="*/ 150017 h 154781"/>
                    <a:gd name="connsiteX1" fmla="*/ 0 w 152401"/>
                    <a:gd name="connsiteY1" fmla="*/ 76199 h 154781"/>
                    <a:gd name="connsiteX2" fmla="*/ 76200 w 152401"/>
                    <a:gd name="connsiteY2" fmla="*/ 0 h 154781"/>
                    <a:gd name="connsiteX3" fmla="*/ 152401 w 152401"/>
                    <a:gd name="connsiteY3" fmla="*/ 76199 h 154781"/>
                    <a:gd name="connsiteX4" fmla="*/ 123826 w 152401"/>
                    <a:gd name="connsiteY4" fmla="*/ 154781 h 154781"/>
                    <a:gd name="connsiteX0" fmla="*/ 35721 w 152401"/>
                    <a:gd name="connsiteY0" fmla="*/ 150017 h 152400"/>
                    <a:gd name="connsiteX1" fmla="*/ 0 w 152401"/>
                    <a:gd name="connsiteY1" fmla="*/ 76199 h 152400"/>
                    <a:gd name="connsiteX2" fmla="*/ 76200 w 152401"/>
                    <a:gd name="connsiteY2" fmla="*/ 0 h 152400"/>
                    <a:gd name="connsiteX3" fmla="*/ 152401 w 152401"/>
                    <a:gd name="connsiteY3" fmla="*/ 76199 h 152400"/>
                    <a:gd name="connsiteX4" fmla="*/ 121445 w 152401"/>
                    <a:gd name="connsiteY4" fmla="*/ 152400 h 152400"/>
                    <a:gd name="connsiteX0" fmla="*/ 35721 w 152401"/>
                    <a:gd name="connsiteY0" fmla="*/ 150017 h 150017"/>
                    <a:gd name="connsiteX1" fmla="*/ 0 w 152401"/>
                    <a:gd name="connsiteY1" fmla="*/ 76199 h 150017"/>
                    <a:gd name="connsiteX2" fmla="*/ 76200 w 152401"/>
                    <a:gd name="connsiteY2" fmla="*/ 0 h 150017"/>
                    <a:gd name="connsiteX3" fmla="*/ 152401 w 152401"/>
                    <a:gd name="connsiteY3" fmla="*/ 76199 h 150017"/>
                    <a:gd name="connsiteX4" fmla="*/ 119064 w 152401"/>
                    <a:gd name="connsiteY4" fmla="*/ 147638 h 150017"/>
                    <a:gd name="connsiteX0" fmla="*/ 35721 w 152401"/>
                    <a:gd name="connsiteY0" fmla="*/ 150017 h 150020"/>
                    <a:gd name="connsiteX1" fmla="*/ 0 w 152401"/>
                    <a:gd name="connsiteY1" fmla="*/ 76199 h 150020"/>
                    <a:gd name="connsiteX2" fmla="*/ 76200 w 152401"/>
                    <a:gd name="connsiteY2" fmla="*/ 0 h 150020"/>
                    <a:gd name="connsiteX3" fmla="*/ 152401 w 152401"/>
                    <a:gd name="connsiteY3" fmla="*/ 76199 h 150020"/>
                    <a:gd name="connsiteX4" fmla="*/ 116682 w 152401"/>
                    <a:gd name="connsiteY4" fmla="*/ 150020 h 150020"/>
                    <a:gd name="connsiteX0" fmla="*/ 35721 w 152401"/>
                    <a:gd name="connsiteY0" fmla="*/ 150017 h 150020"/>
                    <a:gd name="connsiteX1" fmla="*/ 0 w 152401"/>
                    <a:gd name="connsiteY1" fmla="*/ 76199 h 150020"/>
                    <a:gd name="connsiteX2" fmla="*/ 76200 w 152401"/>
                    <a:gd name="connsiteY2" fmla="*/ 0 h 150020"/>
                    <a:gd name="connsiteX3" fmla="*/ 152401 w 152401"/>
                    <a:gd name="connsiteY3" fmla="*/ 76199 h 150020"/>
                    <a:gd name="connsiteX4" fmla="*/ 116682 w 152401"/>
                    <a:gd name="connsiteY4" fmla="*/ 150020 h 150020"/>
                    <a:gd name="connsiteX0" fmla="*/ 35721 w 152401"/>
                    <a:gd name="connsiteY0" fmla="*/ 150017 h 150020"/>
                    <a:gd name="connsiteX1" fmla="*/ 0 w 152401"/>
                    <a:gd name="connsiteY1" fmla="*/ 76199 h 150020"/>
                    <a:gd name="connsiteX2" fmla="*/ 76200 w 152401"/>
                    <a:gd name="connsiteY2" fmla="*/ 0 h 150020"/>
                    <a:gd name="connsiteX3" fmla="*/ 152401 w 152401"/>
                    <a:gd name="connsiteY3" fmla="*/ 76199 h 150020"/>
                    <a:gd name="connsiteX4" fmla="*/ 116682 w 152401"/>
                    <a:gd name="connsiteY4" fmla="*/ 150020 h 150020"/>
                    <a:gd name="connsiteX0" fmla="*/ 35721 w 152401"/>
                    <a:gd name="connsiteY0" fmla="*/ 150017 h 150020"/>
                    <a:gd name="connsiteX1" fmla="*/ 0 w 152401"/>
                    <a:gd name="connsiteY1" fmla="*/ 76199 h 150020"/>
                    <a:gd name="connsiteX2" fmla="*/ 76200 w 152401"/>
                    <a:gd name="connsiteY2" fmla="*/ 0 h 150020"/>
                    <a:gd name="connsiteX3" fmla="*/ 152401 w 152401"/>
                    <a:gd name="connsiteY3" fmla="*/ 76199 h 150020"/>
                    <a:gd name="connsiteX4" fmla="*/ 116682 w 152401"/>
                    <a:gd name="connsiteY4" fmla="*/ 150020 h 150020"/>
                    <a:gd name="connsiteX0" fmla="*/ 35721 w 152401"/>
                    <a:gd name="connsiteY0" fmla="*/ 150017 h 150020"/>
                    <a:gd name="connsiteX1" fmla="*/ 0 w 152401"/>
                    <a:gd name="connsiteY1" fmla="*/ 76199 h 150020"/>
                    <a:gd name="connsiteX2" fmla="*/ 76200 w 152401"/>
                    <a:gd name="connsiteY2" fmla="*/ 0 h 150020"/>
                    <a:gd name="connsiteX3" fmla="*/ 152401 w 152401"/>
                    <a:gd name="connsiteY3" fmla="*/ 76199 h 150020"/>
                    <a:gd name="connsiteX4" fmla="*/ 116682 w 152401"/>
                    <a:gd name="connsiteY4" fmla="*/ 150020 h 150020"/>
                    <a:gd name="connsiteX0" fmla="*/ 35721 w 153268"/>
                    <a:gd name="connsiteY0" fmla="*/ 150017 h 150020"/>
                    <a:gd name="connsiteX1" fmla="*/ 0 w 153268"/>
                    <a:gd name="connsiteY1" fmla="*/ 76199 h 150020"/>
                    <a:gd name="connsiteX2" fmla="*/ 76200 w 153268"/>
                    <a:gd name="connsiteY2" fmla="*/ 0 h 150020"/>
                    <a:gd name="connsiteX3" fmla="*/ 152401 w 153268"/>
                    <a:gd name="connsiteY3" fmla="*/ 76199 h 150020"/>
                    <a:gd name="connsiteX4" fmla="*/ 116682 w 153268"/>
                    <a:gd name="connsiteY4" fmla="*/ 150020 h 150020"/>
                    <a:gd name="connsiteX0" fmla="*/ 35721 w 153268"/>
                    <a:gd name="connsiteY0" fmla="*/ 150017 h 150020"/>
                    <a:gd name="connsiteX1" fmla="*/ 0 w 153268"/>
                    <a:gd name="connsiteY1" fmla="*/ 76199 h 150020"/>
                    <a:gd name="connsiteX2" fmla="*/ 76200 w 153268"/>
                    <a:gd name="connsiteY2" fmla="*/ 0 h 150020"/>
                    <a:gd name="connsiteX3" fmla="*/ 152401 w 153268"/>
                    <a:gd name="connsiteY3" fmla="*/ 76199 h 150020"/>
                    <a:gd name="connsiteX4" fmla="*/ 116682 w 153268"/>
                    <a:gd name="connsiteY4" fmla="*/ 150020 h 150020"/>
                    <a:gd name="connsiteX0" fmla="*/ 35721 w 153268"/>
                    <a:gd name="connsiteY0" fmla="*/ 150017 h 150020"/>
                    <a:gd name="connsiteX1" fmla="*/ 0 w 153268"/>
                    <a:gd name="connsiteY1" fmla="*/ 76199 h 150020"/>
                    <a:gd name="connsiteX2" fmla="*/ 76200 w 153268"/>
                    <a:gd name="connsiteY2" fmla="*/ 0 h 150020"/>
                    <a:gd name="connsiteX3" fmla="*/ 152401 w 153268"/>
                    <a:gd name="connsiteY3" fmla="*/ 76199 h 150020"/>
                    <a:gd name="connsiteX4" fmla="*/ 116682 w 153268"/>
                    <a:gd name="connsiteY4" fmla="*/ 150020 h 150020"/>
                    <a:gd name="connsiteX0" fmla="*/ 35721 w 153268"/>
                    <a:gd name="connsiteY0" fmla="*/ 150017 h 150020"/>
                    <a:gd name="connsiteX1" fmla="*/ 0 w 153268"/>
                    <a:gd name="connsiteY1" fmla="*/ 76199 h 150020"/>
                    <a:gd name="connsiteX2" fmla="*/ 76200 w 153268"/>
                    <a:gd name="connsiteY2" fmla="*/ 0 h 150020"/>
                    <a:gd name="connsiteX3" fmla="*/ 152401 w 153268"/>
                    <a:gd name="connsiteY3" fmla="*/ 76199 h 150020"/>
                    <a:gd name="connsiteX4" fmla="*/ 116682 w 153268"/>
                    <a:gd name="connsiteY4" fmla="*/ 150020 h 150020"/>
                    <a:gd name="connsiteX0" fmla="*/ 35721 w 153268"/>
                    <a:gd name="connsiteY0" fmla="*/ 150017 h 150020"/>
                    <a:gd name="connsiteX1" fmla="*/ 0 w 153268"/>
                    <a:gd name="connsiteY1" fmla="*/ 76199 h 150020"/>
                    <a:gd name="connsiteX2" fmla="*/ 76200 w 153268"/>
                    <a:gd name="connsiteY2" fmla="*/ 0 h 150020"/>
                    <a:gd name="connsiteX3" fmla="*/ 152401 w 153268"/>
                    <a:gd name="connsiteY3" fmla="*/ 76199 h 150020"/>
                    <a:gd name="connsiteX4" fmla="*/ 116682 w 153268"/>
                    <a:gd name="connsiteY4" fmla="*/ 150020 h 150020"/>
                    <a:gd name="connsiteX0" fmla="*/ 35721 w 153268"/>
                    <a:gd name="connsiteY0" fmla="*/ 150017 h 150020"/>
                    <a:gd name="connsiteX1" fmla="*/ 0 w 153268"/>
                    <a:gd name="connsiteY1" fmla="*/ 76199 h 150020"/>
                    <a:gd name="connsiteX2" fmla="*/ 76200 w 153268"/>
                    <a:gd name="connsiteY2" fmla="*/ 0 h 150020"/>
                    <a:gd name="connsiteX3" fmla="*/ 152401 w 153268"/>
                    <a:gd name="connsiteY3" fmla="*/ 76199 h 150020"/>
                    <a:gd name="connsiteX4" fmla="*/ 116682 w 153268"/>
                    <a:gd name="connsiteY4" fmla="*/ 150020 h 150020"/>
                    <a:gd name="connsiteX0" fmla="*/ 0 w 117547"/>
                    <a:gd name="connsiteY0" fmla="*/ 150017 h 150020"/>
                    <a:gd name="connsiteX1" fmla="*/ 40479 w 117547"/>
                    <a:gd name="connsiteY1" fmla="*/ 0 h 150020"/>
                    <a:gd name="connsiteX2" fmla="*/ 116680 w 117547"/>
                    <a:gd name="connsiteY2" fmla="*/ 76199 h 150020"/>
                    <a:gd name="connsiteX3" fmla="*/ 80961 w 117547"/>
                    <a:gd name="connsiteY3" fmla="*/ 150020 h 150020"/>
                    <a:gd name="connsiteX0" fmla="*/ 0 w 77068"/>
                    <a:gd name="connsiteY0" fmla="*/ 0 h 150020"/>
                    <a:gd name="connsiteX1" fmla="*/ 76201 w 77068"/>
                    <a:gd name="connsiteY1" fmla="*/ 76199 h 150020"/>
                    <a:gd name="connsiteX2" fmla="*/ 40482 w 77068"/>
                    <a:gd name="connsiteY2" fmla="*/ 150020 h 15002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77068" h="150020">
                      <a:moveTo>
                        <a:pt x="0" y="0"/>
                      </a:moveTo>
                      <a:cubicBezTo>
                        <a:pt x="77787" y="1588"/>
                        <a:pt x="79376" y="29368"/>
                        <a:pt x="76201" y="76199"/>
                      </a:cubicBezTo>
                      <a:cubicBezTo>
                        <a:pt x="71439" y="131762"/>
                        <a:pt x="52388" y="125413"/>
                        <a:pt x="40482" y="150020"/>
                      </a:cubicBezTo>
                    </a:path>
                  </a:pathLst>
                </a:custGeom>
                <a:noFill/>
                <a:ln w="25400">
                  <a:solidFill>
                    <a:srgbClr val="6969B6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CA" dirty="0"/>
                </a:p>
              </p:txBody>
            </p:sp>
          </p:grpSp>
          <p:grpSp>
            <p:nvGrpSpPr>
              <p:cNvPr id="58" name="Group 57"/>
              <p:cNvGrpSpPr/>
              <p:nvPr/>
            </p:nvGrpSpPr>
            <p:grpSpPr>
              <a:xfrm rot="17760000" flipH="1">
                <a:off x="677893" y="2198673"/>
                <a:ext cx="153024" cy="150020"/>
                <a:chOff x="534893" y="1981085"/>
                <a:chExt cx="153024" cy="150020"/>
              </a:xfrm>
            </p:grpSpPr>
            <p:sp>
              <p:nvSpPr>
                <p:cNvPr id="61" name="Freeform 60"/>
                <p:cNvSpPr/>
                <p:nvPr/>
              </p:nvSpPr>
              <p:spPr>
                <a:xfrm>
                  <a:off x="610849" y="1981085"/>
                  <a:ext cx="77068" cy="150020"/>
                </a:xfrm>
                <a:custGeom>
                  <a:avLst/>
                  <a:gdLst>
                    <a:gd name="connsiteX0" fmla="*/ 0 w 295275"/>
                    <a:gd name="connsiteY0" fmla="*/ 152400 h 152400"/>
                    <a:gd name="connsiteX1" fmla="*/ 0 w 295275"/>
                    <a:gd name="connsiteY1" fmla="*/ 152400 h 152400"/>
                    <a:gd name="connsiteX2" fmla="*/ 66675 w 295275"/>
                    <a:gd name="connsiteY2" fmla="*/ 123825 h 152400"/>
                    <a:gd name="connsiteX3" fmla="*/ 38100 w 295275"/>
                    <a:gd name="connsiteY3" fmla="*/ 47625 h 152400"/>
                    <a:gd name="connsiteX4" fmla="*/ 142875 w 295275"/>
                    <a:gd name="connsiteY4" fmla="*/ 0 h 152400"/>
                    <a:gd name="connsiteX5" fmla="*/ 238125 w 295275"/>
                    <a:gd name="connsiteY5" fmla="*/ 47625 h 152400"/>
                    <a:gd name="connsiteX6" fmla="*/ 209550 w 295275"/>
                    <a:gd name="connsiteY6" fmla="*/ 133350 h 152400"/>
                    <a:gd name="connsiteX7" fmla="*/ 295275 w 295275"/>
                    <a:gd name="connsiteY7" fmla="*/ 152400 h 152400"/>
                    <a:gd name="connsiteX0" fmla="*/ 0 w 277485"/>
                    <a:gd name="connsiteY0" fmla="*/ 152400 h 163073"/>
                    <a:gd name="connsiteX1" fmla="*/ 0 w 277485"/>
                    <a:gd name="connsiteY1" fmla="*/ 152400 h 163073"/>
                    <a:gd name="connsiteX2" fmla="*/ 66675 w 277485"/>
                    <a:gd name="connsiteY2" fmla="*/ 123825 h 163073"/>
                    <a:gd name="connsiteX3" fmla="*/ 38100 w 277485"/>
                    <a:gd name="connsiteY3" fmla="*/ 47625 h 163073"/>
                    <a:gd name="connsiteX4" fmla="*/ 142875 w 277485"/>
                    <a:gd name="connsiteY4" fmla="*/ 0 h 163073"/>
                    <a:gd name="connsiteX5" fmla="*/ 238125 w 277485"/>
                    <a:gd name="connsiteY5" fmla="*/ 47625 h 163073"/>
                    <a:gd name="connsiteX6" fmla="*/ 209550 w 277485"/>
                    <a:gd name="connsiteY6" fmla="*/ 133350 h 163073"/>
                    <a:gd name="connsiteX7" fmla="*/ 277485 w 277485"/>
                    <a:gd name="connsiteY7" fmla="*/ 163073 h 163073"/>
                    <a:gd name="connsiteX0" fmla="*/ 0 w 277485"/>
                    <a:gd name="connsiteY0" fmla="*/ 152400 h 163073"/>
                    <a:gd name="connsiteX1" fmla="*/ 21348 w 277485"/>
                    <a:gd name="connsiteY1" fmla="*/ 141726 h 163073"/>
                    <a:gd name="connsiteX2" fmla="*/ 66675 w 277485"/>
                    <a:gd name="connsiteY2" fmla="*/ 123825 h 163073"/>
                    <a:gd name="connsiteX3" fmla="*/ 38100 w 277485"/>
                    <a:gd name="connsiteY3" fmla="*/ 47625 h 163073"/>
                    <a:gd name="connsiteX4" fmla="*/ 142875 w 277485"/>
                    <a:gd name="connsiteY4" fmla="*/ 0 h 163073"/>
                    <a:gd name="connsiteX5" fmla="*/ 238125 w 277485"/>
                    <a:gd name="connsiteY5" fmla="*/ 47625 h 163073"/>
                    <a:gd name="connsiteX6" fmla="*/ 209550 w 277485"/>
                    <a:gd name="connsiteY6" fmla="*/ 133350 h 163073"/>
                    <a:gd name="connsiteX7" fmla="*/ 277485 w 277485"/>
                    <a:gd name="connsiteY7" fmla="*/ 163073 h 163073"/>
                    <a:gd name="connsiteX0" fmla="*/ 35654 w 256212"/>
                    <a:gd name="connsiteY0" fmla="*/ 163073 h 163073"/>
                    <a:gd name="connsiteX1" fmla="*/ 75 w 256212"/>
                    <a:gd name="connsiteY1" fmla="*/ 141726 h 163073"/>
                    <a:gd name="connsiteX2" fmla="*/ 45402 w 256212"/>
                    <a:gd name="connsiteY2" fmla="*/ 123825 h 163073"/>
                    <a:gd name="connsiteX3" fmla="*/ 16827 w 256212"/>
                    <a:gd name="connsiteY3" fmla="*/ 47625 h 163073"/>
                    <a:gd name="connsiteX4" fmla="*/ 121602 w 256212"/>
                    <a:gd name="connsiteY4" fmla="*/ 0 h 163073"/>
                    <a:gd name="connsiteX5" fmla="*/ 216852 w 256212"/>
                    <a:gd name="connsiteY5" fmla="*/ 47625 h 163073"/>
                    <a:gd name="connsiteX6" fmla="*/ 188277 w 256212"/>
                    <a:gd name="connsiteY6" fmla="*/ 133350 h 163073"/>
                    <a:gd name="connsiteX7" fmla="*/ 256212 w 256212"/>
                    <a:gd name="connsiteY7" fmla="*/ 163073 h 163073"/>
                    <a:gd name="connsiteX0" fmla="*/ 0 w 256137"/>
                    <a:gd name="connsiteY0" fmla="*/ 141726 h 163073"/>
                    <a:gd name="connsiteX1" fmla="*/ 45327 w 256137"/>
                    <a:gd name="connsiteY1" fmla="*/ 123825 h 163073"/>
                    <a:gd name="connsiteX2" fmla="*/ 16752 w 256137"/>
                    <a:gd name="connsiteY2" fmla="*/ 47625 h 163073"/>
                    <a:gd name="connsiteX3" fmla="*/ 121527 w 256137"/>
                    <a:gd name="connsiteY3" fmla="*/ 0 h 163073"/>
                    <a:gd name="connsiteX4" fmla="*/ 216777 w 256137"/>
                    <a:gd name="connsiteY4" fmla="*/ 47625 h 163073"/>
                    <a:gd name="connsiteX5" fmla="*/ 188202 w 256137"/>
                    <a:gd name="connsiteY5" fmla="*/ 133350 h 163073"/>
                    <a:gd name="connsiteX6" fmla="*/ 256137 w 256137"/>
                    <a:gd name="connsiteY6" fmla="*/ 163073 h 163073"/>
                    <a:gd name="connsiteX0" fmla="*/ 8153 w 239385"/>
                    <a:gd name="connsiteY0" fmla="*/ 152400 h 163073"/>
                    <a:gd name="connsiteX1" fmla="*/ 28575 w 239385"/>
                    <a:gd name="connsiteY1" fmla="*/ 123825 h 163073"/>
                    <a:gd name="connsiteX2" fmla="*/ 0 w 239385"/>
                    <a:gd name="connsiteY2" fmla="*/ 47625 h 163073"/>
                    <a:gd name="connsiteX3" fmla="*/ 104775 w 239385"/>
                    <a:gd name="connsiteY3" fmla="*/ 0 h 163073"/>
                    <a:gd name="connsiteX4" fmla="*/ 200025 w 239385"/>
                    <a:gd name="connsiteY4" fmla="*/ 47625 h 163073"/>
                    <a:gd name="connsiteX5" fmla="*/ 171450 w 239385"/>
                    <a:gd name="connsiteY5" fmla="*/ 133350 h 163073"/>
                    <a:gd name="connsiteX6" fmla="*/ 239385 w 239385"/>
                    <a:gd name="connsiteY6" fmla="*/ 163073 h 163073"/>
                    <a:gd name="connsiteX0" fmla="*/ 8153 w 239385"/>
                    <a:gd name="connsiteY0" fmla="*/ 152400 h 163073"/>
                    <a:gd name="connsiteX1" fmla="*/ 35719 w 239385"/>
                    <a:gd name="connsiteY1" fmla="*/ 138112 h 163073"/>
                    <a:gd name="connsiteX2" fmla="*/ 0 w 239385"/>
                    <a:gd name="connsiteY2" fmla="*/ 47625 h 163073"/>
                    <a:gd name="connsiteX3" fmla="*/ 104775 w 239385"/>
                    <a:gd name="connsiteY3" fmla="*/ 0 h 163073"/>
                    <a:gd name="connsiteX4" fmla="*/ 200025 w 239385"/>
                    <a:gd name="connsiteY4" fmla="*/ 47625 h 163073"/>
                    <a:gd name="connsiteX5" fmla="*/ 171450 w 239385"/>
                    <a:gd name="connsiteY5" fmla="*/ 133350 h 163073"/>
                    <a:gd name="connsiteX6" fmla="*/ 239385 w 239385"/>
                    <a:gd name="connsiteY6" fmla="*/ 163073 h 163073"/>
                    <a:gd name="connsiteX0" fmla="*/ 35719 w 239385"/>
                    <a:gd name="connsiteY0" fmla="*/ 138112 h 163073"/>
                    <a:gd name="connsiteX1" fmla="*/ 0 w 239385"/>
                    <a:gd name="connsiteY1" fmla="*/ 47625 h 163073"/>
                    <a:gd name="connsiteX2" fmla="*/ 104775 w 239385"/>
                    <a:gd name="connsiteY2" fmla="*/ 0 h 163073"/>
                    <a:gd name="connsiteX3" fmla="*/ 200025 w 239385"/>
                    <a:gd name="connsiteY3" fmla="*/ 47625 h 163073"/>
                    <a:gd name="connsiteX4" fmla="*/ 171450 w 239385"/>
                    <a:gd name="connsiteY4" fmla="*/ 133350 h 163073"/>
                    <a:gd name="connsiteX5" fmla="*/ 239385 w 239385"/>
                    <a:gd name="connsiteY5" fmla="*/ 163073 h 163073"/>
                    <a:gd name="connsiteX0" fmla="*/ 45244 w 239385"/>
                    <a:gd name="connsiteY0" fmla="*/ 138112 h 163073"/>
                    <a:gd name="connsiteX1" fmla="*/ 0 w 239385"/>
                    <a:gd name="connsiteY1" fmla="*/ 47625 h 163073"/>
                    <a:gd name="connsiteX2" fmla="*/ 104775 w 239385"/>
                    <a:gd name="connsiteY2" fmla="*/ 0 h 163073"/>
                    <a:gd name="connsiteX3" fmla="*/ 200025 w 239385"/>
                    <a:gd name="connsiteY3" fmla="*/ 47625 h 163073"/>
                    <a:gd name="connsiteX4" fmla="*/ 171450 w 239385"/>
                    <a:gd name="connsiteY4" fmla="*/ 133350 h 163073"/>
                    <a:gd name="connsiteX5" fmla="*/ 239385 w 239385"/>
                    <a:gd name="connsiteY5" fmla="*/ 163073 h 163073"/>
                    <a:gd name="connsiteX0" fmla="*/ 45244 w 200025"/>
                    <a:gd name="connsiteY0" fmla="*/ 138112 h 138112"/>
                    <a:gd name="connsiteX1" fmla="*/ 0 w 200025"/>
                    <a:gd name="connsiteY1" fmla="*/ 47625 h 138112"/>
                    <a:gd name="connsiteX2" fmla="*/ 104775 w 200025"/>
                    <a:gd name="connsiteY2" fmla="*/ 0 h 138112"/>
                    <a:gd name="connsiteX3" fmla="*/ 200025 w 200025"/>
                    <a:gd name="connsiteY3" fmla="*/ 47625 h 138112"/>
                    <a:gd name="connsiteX4" fmla="*/ 171450 w 200025"/>
                    <a:gd name="connsiteY4" fmla="*/ 133350 h 138112"/>
                    <a:gd name="connsiteX0" fmla="*/ 45244 w 200025"/>
                    <a:gd name="connsiteY0" fmla="*/ 138112 h 138112"/>
                    <a:gd name="connsiteX1" fmla="*/ 0 w 200025"/>
                    <a:gd name="connsiteY1" fmla="*/ 47625 h 138112"/>
                    <a:gd name="connsiteX2" fmla="*/ 104775 w 200025"/>
                    <a:gd name="connsiteY2" fmla="*/ 0 h 138112"/>
                    <a:gd name="connsiteX3" fmla="*/ 200025 w 200025"/>
                    <a:gd name="connsiteY3" fmla="*/ 47625 h 138112"/>
                    <a:gd name="connsiteX4" fmla="*/ 164306 w 200025"/>
                    <a:gd name="connsiteY4" fmla="*/ 135731 h 138112"/>
                    <a:gd name="connsiteX0" fmla="*/ 45244 w 200025"/>
                    <a:gd name="connsiteY0" fmla="*/ 150018 h 150018"/>
                    <a:gd name="connsiteX1" fmla="*/ 0 w 200025"/>
                    <a:gd name="connsiteY1" fmla="*/ 59531 h 150018"/>
                    <a:gd name="connsiteX2" fmla="*/ 107156 w 200025"/>
                    <a:gd name="connsiteY2" fmla="*/ 0 h 150018"/>
                    <a:gd name="connsiteX3" fmla="*/ 200025 w 200025"/>
                    <a:gd name="connsiteY3" fmla="*/ 59531 h 150018"/>
                    <a:gd name="connsiteX4" fmla="*/ 164306 w 200025"/>
                    <a:gd name="connsiteY4" fmla="*/ 147637 h 150018"/>
                    <a:gd name="connsiteX0" fmla="*/ 45244 w 216694"/>
                    <a:gd name="connsiteY0" fmla="*/ 150018 h 150018"/>
                    <a:gd name="connsiteX1" fmla="*/ 0 w 216694"/>
                    <a:gd name="connsiteY1" fmla="*/ 59531 h 150018"/>
                    <a:gd name="connsiteX2" fmla="*/ 107156 w 216694"/>
                    <a:gd name="connsiteY2" fmla="*/ 0 h 150018"/>
                    <a:gd name="connsiteX3" fmla="*/ 216694 w 216694"/>
                    <a:gd name="connsiteY3" fmla="*/ 80962 h 150018"/>
                    <a:gd name="connsiteX4" fmla="*/ 164306 w 216694"/>
                    <a:gd name="connsiteY4" fmla="*/ 147637 h 150018"/>
                    <a:gd name="connsiteX0" fmla="*/ 45244 w 226219"/>
                    <a:gd name="connsiteY0" fmla="*/ 150018 h 150018"/>
                    <a:gd name="connsiteX1" fmla="*/ 0 w 226219"/>
                    <a:gd name="connsiteY1" fmla="*/ 59531 h 150018"/>
                    <a:gd name="connsiteX2" fmla="*/ 107156 w 226219"/>
                    <a:gd name="connsiteY2" fmla="*/ 0 h 150018"/>
                    <a:gd name="connsiteX3" fmla="*/ 226219 w 226219"/>
                    <a:gd name="connsiteY3" fmla="*/ 83343 h 150018"/>
                    <a:gd name="connsiteX4" fmla="*/ 164306 w 226219"/>
                    <a:gd name="connsiteY4" fmla="*/ 147637 h 150018"/>
                    <a:gd name="connsiteX0" fmla="*/ 54769 w 235744"/>
                    <a:gd name="connsiteY0" fmla="*/ 150018 h 150018"/>
                    <a:gd name="connsiteX1" fmla="*/ 0 w 235744"/>
                    <a:gd name="connsiteY1" fmla="*/ 83343 h 150018"/>
                    <a:gd name="connsiteX2" fmla="*/ 116681 w 235744"/>
                    <a:gd name="connsiteY2" fmla="*/ 0 h 150018"/>
                    <a:gd name="connsiteX3" fmla="*/ 235744 w 235744"/>
                    <a:gd name="connsiteY3" fmla="*/ 83343 h 150018"/>
                    <a:gd name="connsiteX4" fmla="*/ 173831 w 235744"/>
                    <a:gd name="connsiteY4" fmla="*/ 147637 h 150018"/>
                    <a:gd name="connsiteX0" fmla="*/ 54769 w 235744"/>
                    <a:gd name="connsiteY0" fmla="*/ 150018 h 157162"/>
                    <a:gd name="connsiteX1" fmla="*/ 0 w 235744"/>
                    <a:gd name="connsiteY1" fmla="*/ 83343 h 157162"/>
                    <a:gd name="connsiteX2" fmla="*/ 116681 w 235744"/>
                    <a:gd name="connsiteY2" fmla="*/ 0 h 157162"/>
                    <a:gd name="connsiteX3" fmla="*/ 235744 w 235744"/>
                    <a:gd name="connsiteY3" fmla="*/ 83343 h 157162"/>
                    <a:gd name="connsiteX4" fmla="*/ 159544 w 235744"/>
                    <a:gd name="connsiteY4" fmla="*/ 157162 h 157162"/>
                    <a:gd name="connsiteX0" fmla="*/ 71438 w 235744"/>
                    <a:gd name="connsiteY0" fmla="*/ 157161 h 157162"/>
                    <a:gd name="connsiteX1" fmla="*/ 0 w 235744"/>
                    <a:gd name="connsiteY1" fmla="*/ 83343 h 157162"/>
                    <a:gd name="connsiteX2" fmla="*/ 116681 w 235744"/>
                    <a:gd name="connsiteY2" fmla="*/ 0 h 157162"/>
                    <a:gd name="connsiteX3" fmla="*/ 235744 w 235744"/>
                    <a:gd name="connsiteY3" fmla="*/ 83343 h 157162"/>
                    <a:gd name="connsiteX4" fmla="*/ 159544 w 235744"/>
                    <a:gd name="connsiteY4" fmla="*/ 157162 h 157162"/>
                    <a:gd name="connsiteX0" fmla="*/ 73820 w 235744"/>
                    <a:gd name="connsiteY0" fmla="*/ 157161 h 157162"/>
                    <a:gd name="connsiteX1" fmla="*/ 0 w 235744"/>
                    <a:gd name="connsiteY1" fmla="*/ 83343 h 157162"/>
                    <a:gd name="connsiteX2" fmla="*/ 116681 w 235744"/>
                    <a:gd name="connsiteY2" fmla="*/ 0 h 157162"/>
                    <a:gd name="connsiteX3" fmla="*/ 235744 w 235744"/>
                    <a:gd name="connsiteY3" fmla="*/ 83343 h 157162"/>
                    <a:gd name="connsiteX4" fmla="*/ 159544 w 235744"/>
                    <a:gd name="connsiteY4" fmla="*/ 157162 h 157162"/>
                    <a:gd name="connsiteX0" fmla="*/ 73820 w 195263"/>
                    <a:gd name="connsiteY0" fmla="*/ 157161 h 157162"/>
                    <a:gd name="connsiteX1" fmla="*/ 0 w 195263"/>
                    <a:gd name="connsiteY1" fmla="*/ 83343 h 157162"/>
                    <a:gd name="connsiteX2" fmla="*/ 116681 w 195263"/>
                    <a:gd name="connsiteY2" fmla="*/ 0 h 157162"/>
                    <a:gd name="connsiteX3" fmla="*/ 195263 w 195263"/>
                    <a:gd name="connsiteY3" fmla="*/ 78580 h 157162"/>
                    <a:gd name="connsiteX4" fmla="*/ 159544 w 195263"/>
                    <a:gd name="connsiteY4" fmla="*/ 157162 h 157162"/>
                    <a:gd name="connsiteX0" fmla="*/ 30958 w 152401"/>
                    <a:gd name="connsiteY0" fmla="*/ 157161 h 157162"/>
                    <a:gd name="connsiteX1" fmla="*/ 0 w 152401"/>
                    <a:gd name="connsiteY1" fmla="*/ 85724 h 157162"/>
                    <a:gd name="connsiteX2" fmla="*/ 73819 w 152401"/>
                    <a:gd name="connsiteY2" fmla="*/ 0 h 157162"/>
                    <a:gd name="connsiteX3" fmla="*/ 152401 w 152401"/>
                    <a:gd name="connsiteY3" fmla="*/ 78580 h 157162"/>
                    <a:gd name="connsiteX4" fmla="*/ 116682 w 152401"/>
                    <a:gd name="connsiteY4" fmla="*/ 157162 h 157162"/>
                    <a:gd name="connsiteX0" fmla="*/ 30958 w 152401"/>
                    <a:gd name="connsiteY0" fmla="*/ 154780 h 154781"/>
                    <a:gd name="connsiteX1" fmla="*/ 0 w 152401"/>
                    <a:gd name="connsiteY1" fmla="*/ 83343 h 154781"/>
                    <a:gd name="connsiteX2" fmla="*/ 76200 w 152401"/>
                    <a:gd name="connsiteY2" fmla="*/ 0 h 154781"/>
                    <a:gd name="connsiteX3" fmla="*/ 152401 w 152401"/>
                    <a:gd name="connsiteY3" fmla="*/ 76199 h 154781"/>
                    <a:gd name="connsiteX4" fmla="*/ 116682 w 152401"/>
                    <a:gd name="connsiteY4" fmla="*/ 154781 h 154781"/>
                    <a:gd name="connsiteX0" fmla="*/ 26195 w 147638"/>
                    <a:gd name="connsiteY0" fmla="*/ 154780 h 154781"/>
                    <a:gd name="connsiteX1" fmla="*/ 0 w 147638"/>
                    <a:gd name="connsiteY1" fmla="*/ 76199 h 154781"/>
                    <a:gd name="connsiteX2" fmla="*/ 71437 w 147638"/>
                    <a:gd name="connsiteY2" fmla="*/ 0 h 154781"/>
                    <a:gd name="connsiteX3" fmla="*/ 147638 w 147638"/>
                    <a:gd name="connsiteY3" fmla="*/ 76199 h 154781"/>
                    <a:gd name="connsiteX4" fmla="*/ 111919 w 147638"/>
                    <a:gd name="connsiteY4" fmla="*/ 154781 h 154781"/>
                    <a:gd name="connsiteX0" fmla="*/ 28576 w 150019"/>
                    <a:gd name="connsiteY0" fmla="*/ 154780 h 154781"/>
                    <a:gd name="connsiteX1" fmla="*/ 0 w 150019"/>
                    <a:gd name="connsiteY1" fmla="*/ 76199 h 154781"/>
                    <a:gd name="connsiteX2" fmla="*/ 73818 w 150019"/>
                    <a:gd name="connsiteY2" fmla="*/ 0 h 154781"/>
                    <a:gd name="connsiteX3" fmla="*/ 150019 w 150019"/>
                    <a:gd name="connsiteY3" fmla="*/ 76199 h 154781"/>
                    <a:gd name="connsiteX4" fmla="*/ 114300 w 150019"/>
                    <a:gd name="connsiteY4" fmla="*/ 154781 h 154781"/>
                    <a:gd name="connsiteX0" fmla="*/ 30957 w 152400"/>
                    <a:gd name="connsiteY0" fmla="*/ 154780 h 154781"/>
                    <a:gd name="connsiteX1" fmla="*/ 0 w 152400"/>
                    <a:gd name="connsiteY1" fmla="*/ 78580 h 154781"/>
                    <a:gd name="connsiteX2" fmla="*/ 76199 w 152400"/>
                    <a:gd name="connsiteY2" fmla="*/ 0 h 154781"/>
                    <a:gd name="connsiteX3" fmla="*/ 152400 w 152400"/>
                    <a:gd name="connsiteY3" fmla="*/ 76199 h 154781"/>
                    <a:gd name="connsiteX4" fmla="*/ 116681 w 152400"/>
                    <a:gd name="connsiteY4" fmla="*/ 154781 h 154781"/>
                    <a:gd name="connsiteX0" fmla="*/ 35719 w 157162"/>
                    <a:gd name="connsiteY0" fmla="*/ 154780 h 154781"/>
                    <a:gd name="connsiteX1" fmla="*/ 0 w 157162"/>
                    <a:gd name="connsiteY1" fmla="*/ 78580 h 154781"/>
                    <a:gd name="connsiteX2" fmla="*/ 80961 w 157162"/>
                    <a:gd name="connsiteY2" fmla="*/ 0 h 154781"/>
                    <a:gd name="connsiteX3" fmla="*/ 157162 w 157162"/>
                    <a:gd name="connsiteY3" fmla="*/ 76199 h 154781"/>
                    <a:gd name="connsiteX4" fmla="*/ 121443 w 157162"/>
                    <a:gd name="connsiteY4" fmla="*/ 154781 h 154781"/>
                    <a:gd name="connsiteX0" fmla="*/ 28576 w 150019"/>
                    <a:gd name="connsiteY0" fmla="*/ 154780 h 154781"/>
                    <a:gd name="connsiteX1" fmla="*/ 0 w 150019"/>
                    <a:gd name="connsiteY1" fmla="*/ 78580 h 154781"/>
                    <a:gd name="connsiteX2" fmla="*/ 73818 w 150019"/>
                    <a:gd name="connsiteY2" fmla="*/ 0 h 154781"/>
                    <a:gd name="connsiteX3" fmla="*/ 150019 w 150019"/>
                    <a:gd name="connsiteY3" fmla="*/ 76199 h 154781"/>
                    <a:gd name="connsiteX4" fmla="*/ 114300 w 150019"/>
                    <a:gd name="connsiteY4" fmla="*/ 154781 h 154781"/>
                    <a:gd name="connsiteX0" fmla="*/ 28576 w 150019"/>
                    <a:gd name="connsiteY0" fmla="*/ 154780 h 154781"/>
                    <a:gd name="connsiteX1" fmla="*/ 0 w 150019"/>
                    <a:gd name="connsiteY1" fmla="*/ 80962 h 154781"/>
                    <a:gd name="connsiteX2" fmla="*/ 73818 w 150019"/>
                    <a:gd name="connsiteY2" fmla="*/ 0 h 154781"/>
                    <a:gd name="connsiteX3" fmla="*/ 150019 w 150019"/>
                    <a:gd name="connsiteY3" fmla="*/ 76199 h 154781"/>
                    <a:gd name="connsiteX4" fmla="*/ 114300 w 150019"/>
                    <a:gd name="connsiteY4" fmla="*/ 154781 h 154781"/>
                    <a:gd name="connsiteX0" fmla="*/ 28576 w 150019"/>
                    <a:gd name="connsiteY0" fmla="*/ 154780 h 154781"/>
                    <a:gd name="connsiteX1" fmla="*/ 0 w 150019"/>
                    <a:gd name="connsiteY1" fmla="*/ 73818 h 154781"/>
                    <a:gd name="connsiteX2" fmla="*/ 73818 w 150019"/>
                    <a:gd name="connsiteY2" fmla="*/ 0 h 154781"/>
                    <a:gd name="connsiteX3" fmla="*/ 150019 w 150019"/>
                    <a:gd name="connsiteY3" fmla="*/ 76199 h 154781"/>
                    <a:gd name="connsiteX4" fmla="*/ 114300 w 150019"/>
                    <a:gd name="connsiteY4" fmla="*/ 154781 h 154781"/>
                    <a:gd name="connsiteX0" fmla="*/ 30958 w 152401"/>
                    <a:gd name="connsiteY0" fmla="*/ 154780 h 154781"/>
                    <a:gd name="connsiteX1" fmla="*/ 0 w 152401"/>
                    <a:gd name="connsiteY1" fmla="*/ 73818 h 154781"/>
                    <a:gd name="connsiteX2" fmla="*/ 76200 w 152401"/>
                    <a:gd name="connsiteY2" fmla="*/ 0 h 154781"/>
                    <a:gd name="connsiteX3" fmla="*/ 152401 w 152401"/>
                    <a:gd name="connsiteY3" fmla="*/ 76199 h 154781"/>
                    <a:gd name="connsiteX4" fmla="*/ 116682 w 152401"/>
                    <a:gd name="connsiteY4" fmla="*/ 154781 h 154781"/>
                    <a:gd name="connsiteX0" fmla="*/ 30958 w 152401"/>
                    <a:gd name="connsiteY0" fmla="*/ 154780 h 154781"/>
                    <a:gd name="connsiteX1" fmla="*/ 0 w 152401"/>
                    <a:gd name="connsiteY1" fmla="*/ 73818 h 154781"/>
                    <a:gd name="connsiteX2" fmla="*/ 76200 w 152401"/>
                    <a:gd name="connsiteY2" fmla="*/ 0 h 154781"/>
                    <a:gd name="connsiteX3" fmla="*/ 152401 w 152401"/>
                    <a:gd name="connsiteY3" fmla="*/ 76199 h 154781"/>
                    <a:gd name="connsiteX4" fmla="*/ 116682 w 152401"/>
                    <a:gd name="connsiteY4" fmla="*/ 154781 h 154781"/>
                    <a:gd name="connsiteX0" fmla="*/ 33339 w 154782"/>
                    <a:gd name="connsiteY0" fmla="*/ 154780 h 154781"/>
                    <a:gd name="connsiteX1" fmla="*/ 0 w 154782"/>
                    <a:gd name="connsiteY1" fmla="*/ 78580 h 154781"/>
                    <a:gd name="connsiteX2" fmla="*/ 78581 w 154782"/>
                    <a:gd name="connsiteY2" fmla="*/ 0 h 154781"/>
                    <a:gd name="connsiteX3" fmla="*/ 154782 w 154782"/>
                    <a:gd name="connsiteY3" fmla="*/ 76199 h 154781"/>
                    <a:gd name="connsiteX4" fmla="*/ 119063 w 154782"/>
                    <a:gd name="connsiteY4" fmla="*/ 154781 h 154781"/>
                    <a:gd name="connsiteX0" fmla="*/ 28576 w 150019"/>
                    <a:gd name="connsiteY0" fmla="*/ 154780 h 154781"/>
                    <a:gd name="connsiteX1" fmla="*/ 0 w 150019"/>
                    <a:gd name="connsiteY1" fmla="*/ 76199 h 154781"/>
                    <a:gd name="connsiteX2" fmla="*/ 73818 w 150019"/>
                    <a:gd name="connsiteY2" fmla="*/ 0 h 154781"/>
                    <a:gd name="connsiteX3" fmla="*/ 150019 w 150019"/>
                    <a:gd name="connsiteY3" fmla="*/ 76199 h 154781"/>
                    <a:gd name="connsiteX4" fmla="*/ 114300 w 150019"/>
                    <a:gd name="connsiteY4" fmla="*/ 154781 h 154781"/>
                    <a:gd name="connsiteX0" fmla="*/ 30958 w 152401"/>
                    <a:gd name="connsiteY0" fmla="*/ 154780 h 154781"/>
                    <a:gd name="connsiteX1" fmla="*/ 0 w 152401"/>
                    <a:gd name="connsiteY1" fmla="*/ 73818 h 154781"/>
                    <a:gd name="connsiteX2" fmla="*/ 76200 w 152401"/>
                    <a:gd name="connsiteY2" fmla="*/ 0 h 154781"/>
                    <a:gd name="connsiteX3" fmla="*/ 152401 w 152401"/>
                    <a:gd name="connsiteY3" fmla="*/ 76199 h 154781"/>
                    <a:gd name="connsiteX4" fmla="*/ 116682 w 152401"/>
                    <a:gd name="connsiteY4" fmla="*/ 154781 h 154781"/>
                    <a:gd name="connsiteX0" fmla="*/ 30958 w 152401"/>
                    <a:gd name="connsiteY0" fmla="*/ 154780 h 154781"/>
                    <a:gd name="connsiteX1" fmla="*/ 0 w 152401"/>
                    <a:gd name="connsiteY1" fmla="*/ 76199 h 154781"/>
                    <a:gd name="connsiteX2" fmla="*/ 76200 w 152401"/>
                    <a:gd name="connsiteY2" fmla="*/ 0 h 154781"/>
                    <a:gd name="connsiteX3" fmla="*/ 152401 w 152401"/>
                    <a:gd name="connsiteY3" fmla="*/ 76199 h 154781"/>
                    <a:gd name="connsiteX4" fmla="*/ 116682 w 152401"/>
                    <a:gd name="connsiteY4" fmla="*/ 154781 h 154781"/>
                    <a:gd name="connsiteX0" fmla="*/ 35721 w 152401"/>
                    <a:gd name="connsiteY0" fmla="*/ 150017 h 154781"/>
                    <a:gd name="connsiteX1" fmla="*/ 0 w 152401"/>
                    <a:gd name="connsiteY1" fmla="*/ 76199 h 154781"/>
                    <a:gd name="connsiteX2" fmla="*/ 76200 w 152401"/>
                    <a:gd name="connsiteY2" fmla="*/ 0 h 154781"/>
                    <a:gd name="connsiteX3" fmla="*/ 152401 w 152401"/>
                    <a:gd name="connsiteY3" fmla="*/ 76199 h 154781"/>
                    <a:gd name="connsiteX4" fmla="*/ 116682 w 152401"/>
                    <a:gd name="connsiteY4" fmla="*/ 154781 h 154781"/>
                    <a:gd name="connsiteX0" fmla="*/ 35721 w 152401"/>
                    <a:gd name="connsiteY0" fmla="*/ 150017 h 154781"/>
                    <a:gd name="connsiteX1" fmla="*/ 0 w 152401"/>
                    <a:gd name="connsiteY1" fmla="*/ 76199 h 154781"/>
                    <a:gd name="connsiteX2" fmla="*/ 76200 w 152401"/>
                    <a:gd name="connsiteY2" fmla="*/ 0 h 154781"/>
                    <a:gd name="connsiteX3" fmla="*/ 152401 w 152401"/>
                    <a:gd name="connsiteY3" fmla="*/ 76199 h 154781"/>
                    <a:gd name="connsiteX4" fmla="*/ 123826 w 152401"/>
                    <a:gd name="connsiteY4" fmla="*/ 154781 h 154781"/>
                    <a:gd name="connsiteX0" fmla="*/ 35721 w 152401"/>
                    <a:gd name="connsiteY0" fmla="*/ 150017 h 152400"/>
                    <a:gd name="connsiteX1" fmla="*/ 0 w 152401"/>
                    <a:gd name="connsiteY1" fmla="*/ 76199 h 152400"/>
                    <a:gd name="connsiteX2" fmla="*/ 76200 w 152401"/>
                    <a:gd name="connsiteY2" fmla="*/ 0 h 152400"/>
                    <a:gd name="connsiteX3" fmla="*/ 152401 w 152401"/>
                    <a:gd name="connsiteY3" fmla="*/ 76199 h 152400"/>
                    <a:gd name="connsiteX4" fmla="*/ 121445 w 152401"/>
                    <a:gd name="connsiteY4" fmla="*/ 152400 h 152400"/>
                    <a:gd name="connsiteX0" fmla="*/ 35721 w 152401"/>
                    <a:gd name="connsiteY0" fmla="*/ 150017 h 150017"/>
                    <a:gd name="connsiteX1" fmla="*/ 0 w 152401"/>
                    <a:gd name="connsiteY1" fmla="*/ 76199 h 150017"/>
                    <a:gd name="connsiteX2" fmla="*/ 76200 w 152401"/>
                    <a:gd name="connsiteY2" fmla="*/ 0 h 150017"/>
                    <a:gd name="connsiteX3" fmla="*/ 152401 w 152401"/>
                    <a:gd name="connsiteY3" fmla="*/ 76199 h 150017"/>
                    <a:gd name="connsiteX4" fmla="*/ 119064 w 152401"/>
                    <a:gd name="connsiteY4" fmla="*/ 147638 h 150017"/>
                    <a:gd name="connsiteX0" fmla="*/ 35721 w 152401"/>
                    <a:gd name="connsiteY0" fmla="*/ 150017 h 150020"/>
                    <a:gd name="connsiteX1" fmla="*/ 0 w 152401"/>
                    <a:gd name="connsiteY1" fmla="*/ 76199 h 150020"/>
                    <a:gd name="connsiteX2" fmla="*/ 76200 w 152401"/>
                    <a:gd name="connsiteY2" fmla="*/ 0 h 150020"/>
                    <a:gd name="connsiteX3" fmla="*/ 152401 w 152401"/>
                    <a:gd name="connsiteY3" fmla="*/ 76199 h 150020"/>
                    <a:gd name="connsiteX4" fmla="*/ 116682 w 152401"/>
                    <a:gd name="connsiteY4" fmla="*/ 150020 h 150020"/>
                    <a:gd name="connsiteX0" fmla="*/ 35721 w 152401"/>
                    <a:gd name="connsiteY0" fmla="*/ 150017 h 150020"/>
                    <a:gd name="connsiteX1" fmla="*/ 0 w 152401"/>
                    <a:gd name="connsiteY1" fmla="*/ 76199 h 150020"/>
                    <a:gd name="connsiteX2" fmla="*/ 76200 w 152401"/>
                    <a:gd name="connsiteY2" fmla="*/ 0 h 150020"/>
                    <a:gd name="connsiteX3" fmla="*/ 152401 w 152401"/>
                    <a:gd name="connsiteY3" fmla="*/ 76199 h 150020"/>
                    <a:gd name="connsiteX4" fmla="*/ 116682 w 152401"/>
                    <a:gd name="connsiteY4" fmla="*/ 150020 h 150020"/>
                    <a:gd name="connsiteX0" fmla="*/ 35721 w 152401"/>
                    <a:gd name="connsiteY0" fmla="*/ 150017 h 150020"/>
                    <a:gd name="connsiteX1" fmla="*/ 0 w 152401"/>
                    <a:gd name="connsiteY1" fmla="*/ 76199 h 150020"/>
                    <a:gd name="connsiteX2" fmla="*/ 76200 w 152401"/>
                    <a:gd name="connsiteY2" fmla="*/ 0 h 150020"/>
                    <a:gd name="connsiteX3" fmla="*/ 152401 w 152401"/>
                    <a:gd name="connsiteY3" fmla="*/ 76199 h 150020"/>
                    <a:gd name="connsiteX4" fmla="*/ 116682 w 152401"/>
                    <a:gd name="connsiteY4" fmla="*/ 150020 h 150020"/>
                    <a:gd name="connsiteX0" fmla="*/ 35721 w 152401"/>
                    <a:gd name="connsiteY0" fmla="*/ 150017 h 150020"/>
                    <a:gd name="connsiteX1" fmla="*/ 0 w 152401"/>
                    <a:gd name="connsiteY1" fmla="*/ 76199 h 150020"/>
                    <a:gd name="connsiteX2" fmla="*/ 76200 w 152401"/>
                    <a:gd name="connsiteY2" fmla="*/ 0 h 150020"/>
                    <a:gd name="connsiteX3" fmla="*/ 152401 w 152401"/>
                    <a:gd name="connsiteY3" fmla="*/ 76199 h 150020"/>
                    <a:gd name="connsiteX4" fmla="*/ 116682 w 152401"/>
                    <a:gd name="connsiteY4" fmla="*/ 150020 h 150020"/>
                    <a:gd name="connsiteX0" fmla="*/ 35721 w 152401"/>
                    <a:gd name="connsiteY0" fmla="*/ 150017 h 150020"/>
                    <a:gd name="connsiteX1" fmla="*/ 0 w 152401"/>
                    <a:gd name="connsiteY1" fmla="*/ 76199 h 150020"/>
                    <a:gd name="connsiteX2" fmla="*/ 76200 w 152401"/>
                    <a:gd name="connsiteY2" fmla="*/ 0 h 150020"/>
                    <a:gd name="connsiteX3" fmla="*/ 152401 w 152401"/>
                    <a:gd name="connsiteY3" fmla="*/ 76199 h 150020"/>
                    <a:gd name="connsiteX4" fmla="*/ 116682 w 152401"/>
                    <a:gd name="connsiteY4" fmla="*/ 150020 h 150020"/>
                    <a:gd name="connsiteX0" fmla="*/ 35721 w 153268"/>
                    <a:gd name="connsiteY0" fmla="*/ 150017 h 150020"/>
                    <a:gd name="connsiteX1" fmla="*/ 0 w 153268"/>
                    <a:gd name="connsiteY1" fmla="*/ 76199 h 150020"/>
                    <a:gd name="connsiteX2" fmla="*/ 76200 w 153268"/>
                    <a:gd name="connsiteY2" fmla="*/ 0 h 150020"/>
                    <a:gd name="connsiteX3" fmla="*/ 152401 w 153268"/>
                    <a:gd name="connsiteY3" fmla="*/ 76199 h 150020"/>
                    <a:gd name="connsiteX4" fmla="*/ 116682 w 153268"/>
                    <a:gd name="connsiteY4" fmla="*/ 150020 h 150020"/>
                    <a:gd name="connsiteX0" fmla="*/ 35721 w 153268"/>
                    <a:gd name="connsiteY0" fmla="*/ 150017 h 150020"/>
                    <a:gd name="connsiteX1" fmla="*/ 0 w 153268"/>
                    <a:gd name="connsiteY1" fmla="*/ 76199 h 150020"/>
                    <a:gd name="connsiteX2" fmla="*/ 76200 w 153268"/>
                    <a:gd name="connsiteY2" fmla="*/ 0 h 150020"/>
                    <a:gd name="connsiteX3" fmla="*/ 152401 w 153268"/>
                    <a:gd name="connsiteY3" fmla="*/ 76199 h 150020"/>
                    <a:gd name="connsiteX4" fmla="*/ 116682 w 153268"/>
                    <a:gd name="connsiteY4" fmla="*/ 150020 h 150020"/>
                    <a:gd name="connsiteX0" fmla="*/ 35721 w 153268"/>
                    <a:gd name="connsiteY0" fmla="*/ 150017 h 150020"/>
                    <a:gd name="connsiteX1" fmla="*/ 0 w 153268"/>
                    <a:gd name="connsiteY1" fmla="*/ 76199 h 150020"/>
                    <a:gd name="connsiteX2" fmla="*/ 76200 w 153268"/>
                    <a:gd name="connsiteY2" fmla="*/ 0 h 150020"/>
                    <a:gd name="connsiteX3" fmla="*/ 152401 w 153268"/>
                    <a:gd name="connsiteY3" fmla="*/ 76199 h 150020"/>
                    <a:gd name="connsiteX4" fmla="*/ 116682 w 153268"/>
                    <a:gd name="connsiteY4" fmla="*/ 150020 h 150020"/>
                    <a:gd name="connsiteX0" fmla="*/ 35721 w 153268"/>
                    <a:gd name="connsiteY0" fmla="*/ 150017 h 150020"/>
                    <a:gd name="connsiteX1" fmla="*/ 0 w 153268"/>
                    <a:gd name="connsiteY1" fmla="*/ 76199 h 150020"/>
                    <a:gd name="connsiteX2" fmla="*/ 76200 w 153268"/>
                    <a:gd name="connsiteY2" fmla="*/ 0 h 150020"/>
                    <a:gd name="connsiteX3" fmla="*/ 152401 w 153268"/>
                    <a:gd name="connsiteY3" fmla="*/ 76199 h 150020"/>
                    <a:gd name="connsiteX4" fmla="*/ 116682 w 153268"/>
                    <a:gd name="connsiteY4" fmla="*/ 150020 h 150020"/>
                    <a:gd name="connsiteX0" fmla="*/ 35721 w 153268"/>
                    <a:gd name="connsiteY0" fmla="*/ 150017 h 150020"/>
                    <a:gd name="connsiteX1" fmla="*/ 0 w 153268"/>
                    <a:gd name="connsiteY1" fmla="*/ 76199 h 150020"/>
                    <a:gd name="connsiteX2" fmla="*/ 76200 w 153268"/>
                    <a:gd name="connsiteY2" fmla="*/ 0 h 150020"/>
                    <a:gd name="connsiteX3" fmla="*/ 152401 w 153268"/>
                    <a:gd name="connsiteY3" fmla="*/ 76199 h 150020"/>
                    <a:gd name="connsiteX4" fmla="*/ 116682 w 153268"/>
                    <a:gd name="connsiteY4" fmla="*/ 150020 h 150020"/>
                    <a:gd name="connsiteX0" fmla="*/ 35721 w 153268"/>
                    <a:gd name="connsiteY0" fmla="*/ 150017 h 150020"/>
                    <a:gd name="connsiteX1" fmla="*/ 0 w 153268"/>
                    <a:gd name="connsiteY1" fmla="*/ 76199 h 150020"/>
                    <a:gd name="connsiteX2" fmla="*/ 76200 w 153268"/>
                    <a:gd name="connsiteY2" fmla="*/ 0 h 150020"/>
                    <a:gd name="connsiteX3" fmla="*/ 152401 w 153268"/>
                    <a:gd name="connsiteY3" fmla="*/ 76199 h 150020"/>
                    <a:gd name="connsiteX4" fmla="*/ 116682 w 153268"/>
                    <a:gd name="connsiteY4" fmla="*/ 150020 h 150020"/>
                    <a:gd name="connsiteX0" fmla="*/ 0 w 117547"/>
                    <a:gd name="connsiteY0" fmla="*/ 150017 h 150020"/>
                    <a:gd name="connsiteX1" fmla="*/ 40479 w 117547"/>
                    <a:gd name="connsiteY1" fmla="*/ 0 h 150020"/>
                    <a:gd name="connsiteX2" fmla="*/ 116680 w 117547"/>
                    <a:gd name="connsiteY2" fmla="*/ 76199 h 150020"/>
                    <a:gd name="connsiteX3" fmla="*/ 80961 w 117547"/>
                    <a:gd name="connsiteY3" fmla="*/ 150020 h 150020"/>
                    <a:gd name="connsiteX0" fmla="*/ 0 w 77068"/>
                    <a:gd name="connsiteY0" fmla="*/ 0 h 150020"/>
                    <a:gd name="connsiteX1" fmla="*/ 76201 w 77068"/>
                    <a:gd name="connsiteY1" fmla="*/ 76199 h 150020"/>
                    <a:gd name="connsiteX2" fmla="*/ 40482 w 77068"/>
                    <a:gd name="connsiteY2" fmla="*/ 150020 h 15002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77068" h="150020">
                      <a:moveTo>
                        <a:pt x="0" y="0"/>
                      </a:moveTo>
                      <a:cubicBezTo>
                        <a:pt x="77787" y="1588"/>
                        <a:pt x="79376" y="29368"/>
                        <a:pt x="76201" y="76199"/>
                      </a:cubicBezTo>
                      <a:cubicBezTo>
                        <a:pt x="71439" y="131762"/>
                        <a:pt x="52388" y="125413"/>
                        <a:pt x="40482" y="150020"/>
                      </a:cubicBezTo>
                    </a:path>
                  </a:pathLst>
                </a:custGeom>
                <a:noFill/>
                <a:ln w="25400">
                  <a:solidFill>
                    <a:srgbClr val="6969B6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CA" dirty="0"/>
                </a:p>
              </p:txBody>
            </p:sp>
            <p:sp>
              <p:nvSpPr>
                <p:cNvPr id="62" name="Freeform 61"/>
                <p:cNvSpPr/>
                <p:nvPr/>
              </p:nvSpPr>
              <p:spPr>
                <a:xfrm flipH="1">
                  <a:off x="534893" y="1981085"/>
                  <a:ext cx="77068" cy="150020"/>
                </a:xfrm>
                <a:custGeom>
                  <a:avLst/>
                  <a:gdLst>
                    <a:gd name="connsiteX0" fmla="*/ 0 w 295275"/>
                    <a:gd name="connsiteY0" fmla="*/ 152400 h 152400"/>
                    <a:gd name="connsiteX1" fmla="*/ 0 w 295275"/>
                    <a:gd name="connsiteY1" fmla="*/ 152400 h 152400"/>
                    <a:gd name="connsiteX2" fmla="*/ 66675 w 295275"/>
                    <a:gd name="connsiteY2" fmla="*/ 123825 h 152400"/>
                    <a:gd name="connsiteX3" fmla="*/ 38100 w 295275"/>
                    <a:gd name="connsiteY3" fmla="*/ 47625 h 152400"/>
                    <a:gd name="connsiteX4" fmla="*/ 142875 w 295275"/>
                    <a:gd name="connsiteY4" fmla="*/ 0 h 152400"/>
                    <a:gd name="connsiteX5" fmla="*/ 238125 w 295275"/>
                    <a:gd name="connsiteY5" fmla="*/ 47625 h 152400"/>
                    <a:gd name="connsiteX6" fmla="*/ 209550 w 295275"/>
                    <a:gd name="connsiteY6" fmla="*/ 133350 h 152400"/>
                    <a:gd name="connsiteX7" fmla="*/ 295275 w 295275"/>
                    <a:gd name="connsiteY7" fmla="*/ 152400 h 152400"/>
                    <a:gd name="connsiteX0" fmla="*/ 0 w 277485"/>
                    <a:gd name="connsiteY0" fmla="*/ 152400 h 163073"/>
                    <a:gd name="connsiteX1" fmla="*/ 0 w 277485"/>
                    <a:gd name="connsiteY1" fmla="*/ 152400 h 163073"/>
                    <a:gd name="connsiteX2" fmla="*/ 66675 w 277485"/>
                    <a:gd name="connsiteY2" fmla="*/ 123825 h 163073"/>
                    <a:gd name="connsiteX3" fmla="*/ 38100 w 277485"/>
                    <a:gd name="connsiteY3" fmla="*/ 47625 h 163073"/>
                    <a:gd name="connsiteX4" fmla="*/ 142875 w 277485"/>
                    <a:gd name="connsiteY4" fmla="*/ 0 h 163073"/>
                    <a:gd name="connsiteX5" fmla="*/ 238125 w 277485"/>
                    <a:gd name="connsiteY5" fmla="*/ 47625 h 163073"/>
                    <a:gd name="connsiteX6" fmla="*/ 209550 w 277485"/>
                    <a:gd name="connsiteY6" fmla="*/ 133350 h 163073"/>
                    <a:gd name="connsiteX7" fmla="*/ 277485 w 277485"/>
                    <a:gd name="connsiteY7" fmla="*/ 163073 h 163073"/>
                    <a:gd name="connsiteX0" fmla="*/ 0 w 277485"/>
                    <a:gd name="connsiteY0" fmla="*/ 152400 h 163073"/>
                    <a:gd name="connsiteX1" fmla="*/ 21348 w 277485"/>
                    <a:gd name="connsiteY1" fmla="*/ 141726 h 163073"/>
                    <a:gd name="connsiteX2" fmla="*/ 66675 w 277485"/>
                    <a:gd name="connsiteY2" fmla="*/ 123825 h 163073"/>
                    <a:gd name="connsiteX3" fmla="*/ 38100 w 277485"/>
                    <a:gd name="connsiteY3" fmla="*/ 47625 h 163073"/>
                    <a:gd name="connsiteX4" fmla="*/ 142875 w 277485"/>
                    <a:gd name="connsiteY4" fmla="*/ 0 h 163073"/>
                    <a:gd name="connsiteX5" fmla="*/ 238125 w 277485"/>
                    <a:gd name="connsiteY5" fmla="*/ 47625 h 163073"/>
                    <a:gd name="connsiteX6" fmla="*/ 209550 w 277485"/>
                    <a:gd name="connsiteY6" fmla="*/ 133350 h 163073"/>
                    <a:gd name="connsiteX7" fmla="*/ 277485 w 277485"/>
                    <a:gd name="connsiteY7" fmla="*/ 163073 h 163073"/>
                    <a:gd name="connsiteX0" fmla="*/ 35654 w 256212"/>
                    <a:gd name="connsiteY0" fmla="*/ 163073 h 163073"/>
                    <a:gd name="connsiteX1" fmla="*/ 75 w 256212"/>
                    <a:gd name="connsiteY1" fmla="*/ 141726 h 163073"/>
                    <a:gd name="connsiteX2" fmla="*/ 45402 w 256212"/>
                    <a:gd name="connsiteY2" fmla="*/ 123825 h 163073"/>
                    <a:gd name="connsiteX3" fmla="*/ 16827 w 256212"/>
                    <a:gd name="connsiteY3" fmla="*/ 47625 h 163073"/>
                    <a:gd name="connsiteX4" fmla="*/ 121602 w 256212"/>
                    <a:gd name="connsiteY4" fmla="*/ 0 h 163073"/>
                    <a:gd name="connsiteX5" fmla="*/ 216852 w 256212"/>
                    <a:gd name="connsiteY5" fmla="*/ 47625 h 163073"/>
                    <a:gd name="connsiteX6" fmla="*/ 188277 w 256212"/>
                    <a:gd name="connsiteY6" fmla="*/ 133350 h 163073"/>
                    <a:gd name="connsiteX7" fmla="*/ 256212 w 256212"/>
                    <a:gd name="connsiteY7" fmla="*/ 163073 h 163073"/>
                    <a:gd name="connsiteX0" fmla="*/ 0 w 256137"/>
                    <a:gd name="connsiteY0" fmla="*/ 141726 h 163073"/>
                    <a:gd name="connsiteX1" fmla="*/ 45327 w 256137"/>
                    <a:gd name="connsiteY1" fmla="*/ 123825 h 163073"/>
                    <a:gd name="connsiteX2" fmla="*/ 16752 w 256137"/>
                    <a:gd name="connsiteY2" fmla="*/ 47625 h 163073"/>
                    <a:gd name="connsiteX3" fmla="*/ 121527 w 256137"/>
                    <a:gd name="connsiteY3" fmla="*/ 0 h 163073"/>
                    <a:gd name="connsiteX4" fmla="*/ 216777 w 256137"/>
                    <a:gd name="connsiteY4" fmla="*/ 47625 h 163073"/>
                    <a:gd name="connsiteX5" fmla="*/ 188202 w 256137"/>
                    <a:gd name="connsiteY5" fmla="*/ 133350 h 163073"/>
                    <a:gd name="connsiteX6" fmla="*/ 256137 w 256137"/>
                    <a:gd name="connsiteY6" fmla="*/ 163073 h 163073"/>
                    <a:gd name="connsiteX0" fmla="*/ 8153 w 239385"/>
                    <a:gd name="connsiteY0" fmla="*/ 152400 h 163073"/>
                    <a:gd name="connsiteX1" fmla="*/ 28575 w 239385"/>
                    <a:gd name="connsiteY1" fmla="*/ 123825 h 163073"/>
                    <a:gd name="connsiteX2" fmla="*/ 0 w 239385"/>
                    <a:gd name="connsiteY2" fmla="*/ 47625 h 163073"/>
                    <a:gd name="connsiteX3" fmla="*/ 104775 w 239385"/>
                    <a:gd name="connsiteY3" fmla="*/ 0 h 163073"/>
                    <a:gd name="connsiteX4" fmla="*/ 200025 w 239385"/>
                    <a:gd name="connsiteY4" fmla="*/ 47625 h 163073"/>
                    <a:gd name="connsiteX5" fmla="*/ 171450 w 239385"/>
                    <a:gd name="connsiteY5" fmla="*/ 133350 h 163073"/>
                    <a:gd name="connsiteX6" fmla="*/ 239385 w 239385"/>
                    <a:gd name="connsiteY6" fmla="*/ 163073 h 163073"/>
                    <a:gd name="connsiteX0" fmla="*/ 8153 w 239385"/>
                    <a:gd name="connsiteY0" fmla="*/ 152400 h 163073"/>
                    <a:gd name="connsiteX1" fmla="*/ 35719 w 239385"/>
                    <a:gd name="connsiteY1" fmla="*/ 138112 h 163073"/>
                    <a:gd name="connsiteX2" fmla="*/ 0 w 239385"/>
                    <a:gd name="connsiteY2" fmla="*/ 47625 h 163073"/>
                    <a:gd name="connsiteX3" fmla="*/ 104775 w 239385"/>
                    <a:gd name="connsiteY3" fmla="*/ 0 h 163073"/>
                    <a:gd name="connsiteX4" fmla="*/ 200025 w 239385"/>
                    <a:gd name="connsiteY4" fmla="*/ 47625 h 163073"/>
                    <a:gd name="connsiteX5" fmla="*/ 171450 w 239385"/>
                    <a:gd name="connsiteY5" fmla="*/ 133350 h 163073"/>
                    <a:gd name="connsiteX6" fmla="*/ 239385 w 239385"/>
                    <a:gd name="connsiteY6" fmla="*/ 163073 h 163073"/>
                    <a:gd name="connsiteX0" fmla="*/ 35719 w 239385"/>
                    <a:gd name="connsiteY0" fmla="*/ 138112 h 163073"/>
                    <a:gd name="connsiteX1" fmla="*/ 0 w 239385"/>
                    <a:gd name="connsiteY1" fmla="*/ 47625 h 163073"/>
                    <a:gd name="connsiteX2" fmla="*/ 104775 w 239385"/>
                    <a:gd name="connsiteY2" fmla="*/ 0 h 163073"/>
                    <a:gd name="connsiteX3" fmla="*/ 200025 w 239385"/>
                    <a:gd name="connsiteY3" fmla="*/ 47625 h 163073"/>
                    <a:gd name="connsiteX4" fmla="*/ 171450 w 239385"/>
                    <a:gd name="connsiteY4" fmla="*/ 133350 h 163073"/>
                    <a:gd name="connsiteX5" fmla="*/ 239385 w 239385"/>
                    <a:gd name="connsiteY5" fmla="*/ 163073 h 163073"/>
                    <a:gd name="connsiteX0" fmla="*/ 45244 w 239385"/>
                    <a:gd name="connsiteY0" fmla="*/ 138112 h 163073"/>
                    <a:gd name="connsiteX1" fmla="*/ 0 w 239385"/>
                    <a:gd name="connsiteY1" fmla="*/ 47625 h 163073"/>
                    <a:gd name="connsiteX2" fmla="*/ 104775 w 239385"/>
                    <a:gd name="connsiteY2" fmla="*/ 0 h 163073"/>
                    <a:gd name="connsiteX3" fmla="*/ 200025 w 239385"/>
                    <a:gd name="connsiteY3" fmla="*/ 47625 h 163073"/>
                    <a:gd name="connsiteX4" fmla="*/ 171450 w 239385"/>
                    <a:gd name="connsiteY4" fmla="*/ 133350 h 163073"/>
                    <a:gd name="connsiteX5" fmla="*/ 239385 w 239385"/>
                    <a:gd name="connsiteY5" fmla="*/ 163073 h 163073"/>
                    <a:gd name="connsiteX0" fmla="*/ 45244 w 200025"/>
                    <a:gd name="connsiteY0" fmla="*/ 138112 h 138112"/>
                    <a:gd name="connsiteX1" fmla="*/ 0 w 200025"/>
                    <a:gd name="connsiteY1" fmla="*/ 47625 h 138112"/>
                    <a:gd name="connsiteX2" fmla="*/ 104775 w 200025"/>
                    <a:gd name="connsiteY2" fmla="*/ 0 h 138112"/>
                    <a:gd name="connsiteX3" fmla="*/ 200025 w 200025"/>
                    <a:gd name="connsiteY3" fmla="*/ 47625 h 138112"/>
                    <a:gd name="connsiteX4" fmla="*/ 171450 w 200025"/>
                    <a:gd name="connsiteY4" fmla="*/ 133350 h 138112"/>
                    <a:gd name="connsiteX0" fmla="*/ 45244 w 200025"/>
                    <a:gd name="connsiteY0" fmla="*/ 138112 h 138112"/>
                    <a:gd name="connsiteX1" fmla="*/ 0 w 200025"/>
                    <a:gd name="connsiteY1" fmla="*/ 47625 h 138112"/>
                    <a:gd name="connsiteX2" fmla="*/ 104775 w 200025"/>
                    <a:gd name="connsiteY2" fmla="*/ 0 h 138112"/>
                    <a:gd name="connsiteX3" fmla="*/ 200025 w 200025"/>
                    <a:gd name="connsiteY3" fmla="*/ 47625 h 138112"/>
                    <a:gd name="connsiteX4" fmla="*/ 164306 w 200025"/>
                    <a:gd name="connsiteY4" fmla="*/ 135731 h 138112"/>
                    <a:gd name="connsiteX0" fmla="*/ 45244 w 200025"/>
                    <a:gd name="connsiteY0" fmla="*/ 150018 h 150018"/>
                    <a:gd name="connsiteX1" fmla="*/ 0 w 200025"/>
                    <a:gd name="connsiteY1" fmla="*/ 59531 h 150018"/>
                    <a:gd name="connsiteX2" fmla="*/ 107156 w 200025"/>
                    <a:gd name="connsiteY2" fmla="*/ 0 h 150018"/>
                    <a:gd name="connsiteX3" fmla="*/ 200025 w 200025"/>
                    <a:gd name="connsiteY3" fmla="*/ 59531 h 150018"/>
                    <a:gd name="connsiteX4" fmla="*/ 164306 w 200025"/>
                    <a:gd name="connsiteY4" fmla="*/ 147637 h 150018"/>
                    <a:gd name="connsiteX0" fmla="*/ 45244 w 216694"/>
                    <a:gd name="connsiteY0" fmla="*/ 150018 h 150018"/>
                    <a:gd name="connsiteX1" fmla="*/ 0 w 216694"/>
                    <a:gd name="connsiteY1" fmla="*/ 59531 h 150018"/>
                    <a:gd name="connsiteX2" fmla="*/ 107156 w 216694"/>
                    <a:gd name="connsiteY2" fmla="*/ 0 h 150018"/>
                    <a:gd name="connsiteX3" fmla="*/ 216694 w 216694"/>
                    <a:gd name="connsiteY3" fmla="*/ 80962 h 150018"/>
                    <a:gd name="connsiteX4" fmla="*/ 164306 w 216694"/>
                    <a:gd name="connsiteY4" fmla="*/ 147637 h 150018"/>
                    <a:gd name="connsiteX0" fmla="*/ 45244 w 226219"/>
                    <a:gd name="connsiteY0" fmla="*/ 150018 h 150018"/>
                    <a:gd name="connsiteX1" fmla="*/ 0 w 226219"/>
                    <a:gd name="connsiteY1" fmla="*/ 59531 h 150018"/>
                    <a:gd name="connsiteX2" fmla="*/ 107156 w 226219"/>
                    <a:gd name="connsiteY2" fmla="*/ 0 h 150018"/>
                    <a:gd name="connsiteX3" fmla="*/ 226219 w 226219"/>
                    <a:gd name="connsiteY3" fmla="*/ 83343 h 150018"/>
                    <a:gd name="connsiteX4" fmla="*/ 164306 w 226219"/>
                    <a:gd name="connsiteY4" fmla="*/ 147637 h 150018"/>
                    <a:gd name="connsiteX0" fmla="*/ 54769 w 235744"/>
                    <a:gd name="connsiteY0" fmla="*/ 150018 h 150018"/>
                    <a:gd name="connsiteX1" fmla="*/ 0 w 235744"/>
                    <a:gd name="connsiteY1" fmla="*/ 83343 h 150018"/>
                    <a:gd name="connsiteX2" fmla="*/ 116681 w 235744"/>
                    <a:gd name="connsiteY2" fmla="*/ 0 h 150018"/>
                    <a:gd name="connsiteX3" fmla="*/ 235744 w 235744"/>
                    <a:gd name="connsiteY3" fmla="*/ 83343 h 150018"/>
                    <a:gd name="connsiteX4" fmla="*/ 173831 w 235744"/>
                    <a:gd name="connsiteY4" fmla="*/ 147637 h 150018"/>
                    <a:gd name="connsiteX0" fmla="*/ 54769 w 235744"/>
                    <a:gd name="connsiteY0" fmla="*/ 150018 h 157162"/>
                    <a:gd name="connsiteX1" fmla="*/ 0 w 235744"/>
                    <a:gd name="connsiteY1" fmla="*/ 83343 h 157162"/>
                    <a:gd name="connsiteX2" fmla="*/ 116681 w 235744"/>
                    <a:gd name="connsiteY2" fmla="*/ 0 h 157162"/>
                    <a:gd name="connsiteX3" fmla="*/ 235744 w 235744"/>
                    <a:gd name="connsiteY3" fmla="*/ 83343 h 157162"/>
                    <a:gd name="connsiteX4" fmla="*/ 159544 w 235744"/>
                    <a:gd name="connsiteY4" fmla="*/ 157162 h 157162"/>
                    <a:gd name="connsiteX0" fmla="*/ 71438 w 235744"/>
                    <a:gd name="connsiteY0" fmla="*/ 157161 h 157162"/>
                    <a:gd name="connsiteX1" fmla="*/ 0 w 235744"/>
                    <a:gd name="connsiteY1" fmla="*/ 83343 h 157162"/>
                    <a:gd name="connsiteX2" fmla="*/ 116681 w 235744"/>
                    <a:gd name="connsiteY2" fmla="*/ 0 h 157162"/>
                    <a:gd name="connsiteX3" fmla="*/ 235744 w 235744"/>
                    <a:gd name="connsiteY3" fmla="*/ 83343 h 157162"/>
                    <a:gd name="connsiteX4" fmla="*/ 159544 w 235744"/>
                    <a:gd name="connsiteY4" fmla="*/ 157162 h 157162"/>
                    <a:gd name="connsiteX0" fmla="*/ 73820 w 235744"/>
                    <a:gd name="connsiteY0" fmla="*/ 157161 h 157162"/>
                    <a:gd name="connsiteX1" fmla="*/ 0 w 235744"/>
                    <a:gd name="connsiteY1" fmla="*/ 83343 h 157162"/>
                    <a:gd name="connsiteX2" fmla="*/ 116681 w 235744"/>
                    <a:gd name="connsiteY2" fmla="*/ 0 h 157162"/>
                    <a:gd name="connsiteX3" fmla="*/ 235744 w 235744"/>
                    <a:gd name="connsiteY3" fmla="*/ 83343 h 157162"/>
                    <a:gd name="connsiteX4" fmla="*/ 159544 w 235744"/>
                    <a:gd name="connsiteY4" fmla="*/ 157162 h 157162"/>
                    <a:gd name="connsiteX0" fmla="*/ 73820 w 195263"/>
                    <a:gd name="connsiteY0" fmla="*/ 157161 h 157162"/>
                    <a:gd name="connsiteX1" fmla="*/ 0 w 195263"/>
                    <a:gd name="connsiteY1" fmla="*/ 83343 h 157162"/>
                    <a:gd name="connsiteX2" fmla="*/ 116681 w 195263"/>
                    <a:gd name="connsiteY2" fmla="*/ 0 h 157162"/>
                    <a:gd name="connsiteX3" fmla="*/ 195263 w 195263"/>
                    <a:gd name="connsiteY3" fmla="*/ 78580 h 157162"/>
                    <a:gd name="connsiteX4" fmla="*/ 159544 w 195263"/>
                    <a:gd name="connsiteY4" fmla="*/ 157162 h 157162"/>
                    <a:gd name="connsiteX0" fmla="*/ 30958 w 152401"/>
                    <a:gd name="connsiteY0" fmla="*/ 157161 h 157162"/>
                    <a:gd name="connsiteX1" fmla="*/ 0 w 152401"/>
                    <a:gd name="connsiteY1" fmla="*/ 85724 h 157162"/>
                    <a:gd name="connsiteX2" fmla="*/ 73819 w 152401"/>
                    <a:gd name="connsiteY2" fmla="*/ 0 h 157162"/>
                    <a:gd name="connsiteX3" fmla="*/ 152401 w 152401"/>
                    <a:gd name="connsiteY3" fmla="*/ 78580 h 157162"/>
                    <a:gd name="connsiteX4" fmla="*/ 116682 w 152401"/>
                    <a:gd name="connsiteY4" fmla="*/ 157162 h 157162"/>
                    <a:gd name="connsiteX0" fmla="*/ 30958 w 152401"/>
                    <a:gd name="connsiteY0" fmla="*/ 154780 h 154781"/>
                    <a:gd name="connsiteX1" fmla="*/ 0 w 152401"/>
                    <a:gd name="connsiteY1" fmla="*/ 83343 h 154781"/>
                    <a:gd name="connsiteX2" fmla="*/ 76200 w 152401"/>
                    <a:gd name="connsiteY2" fmla="*/ 0 h 154781"/>
                    <a:gd name="connsiteX3" fmla="*/ 152401 w 152401"/>
                    <a:gd name="connsiteY3" fmla="*/ 76199 h 154781"/>
                    <a:gd name="connsiteX4" fmla="*/ 116682 w 152401"/>
                    <a:gd name="connsiteY4" fmla="*/ 154781 h 154781"/>
                    <a:gd name="connsiteX0" fmla="*/ 26195 w 147638"/>
                    <a:gd name="connsiteY0" fmla="*/ 154780 h 154781"/>
                    <a:gd name="connsiteX1" fmla="*/ 0 w 147638"/>
                    <a:gd name="connsiteY1" fmla="*/ 76199 h 154781"/>
                    <a:gd name="connsiteX2" fmla="*/ 71437 w 147638"/>
                    <a:gd name="connsiteY2" fmla="*/ 0 h 154781"/>
                    <a:gd name="connsiteX3" fmla="*/ 147638 w 147638"/>
                    <a:gd name="connsiteY3" fmla="*/ 76199 h 154781"/>
                    <a:gd name="connsiteX4" fmla="*/ 111919 w 147638"/>
                    <a:gd name="connsiteY4" fmla="*/ 154781 h 154781"/>
                    <a:gd name="connsiteX0" fmla="*/ 28576 w 150019"/>
                    <a:gd name="connsiteY0" fmla="*/ 154780 h 154781"/>
                    <a:gd name="connsiteX1" fmla="*/ 0 w 150019"/>
                    <a:gd name="connsiteY1" fmla="*/ 76199 h 154781"/>
                    <a:gd name="connsiteX2" fmla="*/ 73818 w 150019"/>
                    <a:gd name="connsiteY2" fmla="*/ 0 h 154781"/>
                    <a:gd name="connsiteX3" fmla="*/ 150019 w 150019"/>
                    <a:gd name="connsiteY3" fmla="*/ 76199 h 154781"/>
                    <a:gd name="connsiteX4" fmla="*/ 114300 w 150019"/>
                    <a:gd name="connsiteY4" fmla="*/ 154781 h 154781"/>
                    <a:gd name="connsiteX0" fmla="*/ 30957 w 152400"/>
                    <a:gd name="connsiteY0" fmla="*/ 154780 h 154781"/>
                    <a:gd name="connsiteX1" fmla="*/ 0 w 152400"/>
                    <a:gd name="connsiteY1" fmla="*/ 78580 h 154781"/>
                    <a:gd name="connsiteX2" fmla="*/ 76199 w 152400"/>
                    <a:gd name="connsiteY2" fmla="*/ 0 h 154781"/>
                    <a:gd name="connsiteX3" fmla="*/ 152400 w 152400"/>
                    <a:gd name="connsiteY3" fmla="*/ 76199 h 154781"/>
                    <a:gd name="connsiteX4" fmla="*/ 116681 w 152400"/>
                    <a:gd name="connsiteY4" fmla="*/ 154781 h 154781"/>
                    <a:gd name="connsiteX0" fmla="*/ 35719 w 157162"/>
                    <a:gd name="connsiteY0" fmla="*/ 154780 h 154781"/>
                    <a:gd name="connsiteX1" fmla="*/ 0 w 157162"/>
                    <a:gd name="connsiteY1" fmla="*/ 78580 h 154781"/>
                    <a:gd name="connsiteX2" fmla="*/ 80961 w 157162"/>
                    <a:gd name="connsiteY2" fmla="*/ 0 h 154781"/>
                    <a:gd name="connsiteX3" fmla="*/ 157162 w 157162"/>
                    <a:gd name="connsiteY3" fmla="*/ 76199 h 154781"/>
                    <a:gd name="connsiteX4" fmla="*/ 121443 w 157162"/>
                    <a:gd name="connsiteY4" fmla="*/ 154781 h 154781"/>
                    <a:gd name="connsiteX0" fmla="*/ 28576 w 150019"/>
                    <a:gd name="connsiteY0" fmla="*/ 154780 h 154781"/>
                    <a:gd name="connsiteX1" fmla="*/ 0 w 150019"/>
                    <a:gd name="connsiteY1" fmla="*/ 78580 h 154781"/>
                    <a:gd name="connsiteX2" fmla="*/ 73818 w 150019"/>
                    <a:gd name="connsiteY2" fmla="*/ 0 h 154781"/>
                    <a:gd name="connsiteX3" fmla="*/ 150019 w 150019"/>
                    <a:gd name="connsiteY3" fmla="*/ 76199 h 154781"/>
                    <a:gd name="connsiteX4" fmla="*/ 114300 w 150019"/>
                    <a:gd name="connsiteY4" fmla="*/ 154781 h 154781"/>
                    <a:gd name="connsiteX0" fmla="*/ 28576 w 150019"/>
                    <a:gd name="connsiteY0" fmla="*/ 154780 h 154781"/>
                    <a:gd name="connsiteX1" fmla="*/ 0 w 150019"/>
                    <a:gd name="connsiteY1" fmla="*/ 80962 h 154781"/>
                    <a:gd name="connsiteX2" fmla="*/ 73818 w 150019"/>
                    <a:gd name="connsiteY2" fmla="*/ 0 h 154781"/>
                    <a:gd name="connsiteX3" fmla="*/ 150019 w 150019"/>
                    <a:gd name="connsiteY3" fmla="*/ 76199 h 154781"/>
                    <a:gd name="connsiteX4" fmla="*/ 114300 w 150019"/>
                    <a:gd name="connsiteY4" fmla="*/ 154781 h 154781"/>
                    <a:gd name="connsiteX0" fmla="*/ 28576 w 150019"/>
                    <a:gd name="connsiteY0" fmla="*/ 154780 h 154781"/>
                    <a:gd name="connsiteX1" fmla="*/ 0 w 150019"/>
                    <a:gd name="connsiteY1" fmla="*/ 73818 h 154781"/>
                    <a:gd name="connsiteX2" fmla="*/ 73818 w 150019"/>
                    <a:gd name="connsiteY2" fmla="*/ 0 h 154781"/>
                    <a:gd name="connsiteX3" fmla="*/ 150019 w 150019"/>
                    <a:gd name="connsiteY3" fmla="*/ 76199 h 154781"/>
                    <a:gd name="connsiteX4" fmla="*/ 114300 w 150019"/>
                    <a:gd name="connsiteY4" fmla="*/ 154781 h 154781"/>
                    <a:gd name="connsiteX0" fmla="*/ 30958 w 152401"/>
                    <a:gd name="connsiteY0" fmla="*/ 154780 h 154781"/>
                    <a:gd name="connsiteX1" fmla="*/ 0 w 152401"/>
                    <a:gd name="connsiteY1" fmla="*/ 73818 h 154781"/>
                    <a:gd name="connsiteX2" fmla="*/ 76200 w 152401"/>
                    <a:gd name="connsiteY2" fmla="*/ 0 h 154781"/>
                    <a:gd name="connsiteX3" fmla="*/ 152401 w 152401"/>
                    <a:gd name="connsiteY3" fmla="*/ 76199 h 154781"/>
                    <a:gd name="connsiteX4" fmla="*/ 116682 w 152401"/>
                    <a:gd name="connsiteY4" fmla="*/ 154781 h 154781"/>
                    <a:gd name="connsiteX0" fmla="*/ 30958 w 152401"/>
                    <a:gd name="connsiteY0" fmla="*/ 154780 h 154781"/>
                    <a:gd name="connsiteX1" fmla="*/ 0 w 152401"/>
                    <a:gd name="connsiteY1" fmla="*/ 73818 h 154781"/>
                    <a:gd name="connsiteX2" fmla="*/ 76200 w 152401"/>
                    <a:gd name="connsiteY2" fmla="*/ 0 h 154781"/>
                    <a:gd name="connsiteX3" fmla="*/ 152401 w 152401"/>
                    <a:gd name="connsiteY3" fmla="*/ 76199 h 154781"/>
                    <a:gd name="connsiteX4" fmla="*/ 116682 w 152401"/>
                    <a:gd name="connsiteY4" fmla="*/ 154781 h 154781"/>
                    <a:gd name="connsiteX0" fmla="*/ 33339 w 154782"/>
                    <a:gd name="connsiteY0" fmla="*/ 154780 h 154781"/>
                    <a:gd name="connsiteX1" fmla="*/ 0 w 154782"/>
                    <a:gd name="connsiteY1" fmla="*/ 78580 h 154781"/>
                    <a:gd name="connsiteX2" fmla="*/ 78581 w 154782"/>
                    <a:gd name="connsiteY2" fmla="*/ 0 h 154781"/>
                    <a:gd name="connsiteX3" fmla="*/ 154782 w 154782"/>
                    <a:gd name="connsiteY3" fmla="*/ 76199 h 154781"/>
                    <a:gd name="connsiteX4" fmla="*/ 119063 w 154782"/>
                    <a:gd name="connsiteY4" fmla="*/ 154781 h 154781"/>
                    <a:gd name="connsiteX0" fmla="*/ 28576 w 150019"/>
                    <a:gd name="connsiteY0" fmla="*/ 154780 h 154781"/>
                    <a:gd name="connsiteX1" fmla="*/ 0 w 150019"/>
                    <a:gd name="connsiteY1" fmla="*/ 76199 h 154781"/>
                    <a:gd name="connsiteX2" fmla="*/ 73818 w 150019"/>
                    <a:gd name="connsiteY2" fmla="*/ 0 h 154781"/>
                    <a:gd name="connsiteX3" fmla="*/ 150019 w 150019"/>
                    <a:gd name="connsiteY3" fmla="*/ 76199 h 154781"/>
                    <a:gd name="connsiteX4" fmla="*/ 114300 w 150019"/>
                    <a:gd name="connsiteY4" fmla="*/ 154781 h 154781"/>
                    <a:gd name="connsiteX0" fmla="*/ 30958 w 152401"/>
                    <a:gd name="connsiteY0" fmla="*/ 154780 h 154781"/>
                    <a:gd name="connsiteX1" fmla="*/ 0 w 152401"/>
                    <a:gd name="connsiteY1" fmla="*/ 73818 h 154781"/>
                    <a:gd name="connsiteX2" fmla="*/ 76200 w 152401"/>
                    <a:gd name="connsiteY2" fmla="*/ 0 h 154781"/>
                    <a:gd name="connsiteX3" fmla="*/ 152401 w 152401"/>
                    <a:gd name="connsiteY3" fmla="*/ 76199 h 154781"/>
                    <a:gd name="connsiteX4" fmla="*/ 116682 w 152401"/>
                    <a:gd name="connsiteY4" fmla="*/ 154781 h 154781"/>
                    <a:gd name="connsiteX0" fmla="*/ 30958 w 152401"/>
                    <a:gd name="connsiteY0" fmla="*/ 154780 h 154781"/>
                    <a:gd name="connsiteX1" fmla="*/ 0 w 152401"/>
                    <a:gd name="connsiteY1" fmla="*/ 76199 h 154781"/>
                    <a:gd name="connsiteX2" fmla="*/ 76200 w 152401"/>
                    <a:gd name="connsiteY2" fmla="*/ 0 h 154781"/>
                    <a:gd name="connsiteX3" fmla="*/ 152401 w 152401"/>
                    <a:gd name="connsiteY3" fmla="*/ 76199 h 154781"/>
                    <a:gd name="connsiteX4" fmla="*/ 116682 w 152401"/>
                    <a:gd name="connsiteY4" fmla="*/ 154781 h 154781"/>
                    <a:gd name="connsiteX0" fmla="*/ 35721 w 152401"/>
                    <a:gd name="connsiteY0" fmla="*/ 150017 h 154781"/>
                    <a:gd name="connsiteX1" fmla="*/ 0 w 152401"/>
                    <a:gd name="connsiteY1" fmla="*/ 76199 h 154781"/>
                    <a:gd name="connsiteX2" fmla="*/ 76200 w 152401"/>
                    <a:gd name="connsiteY2" fmla="*/ 0 h 154781"/>
                    <a:gd name="connsiteX3" fmla="*/ 152401 w 152401"/>
                    <a:gd name="connsiteY3" fmla="*/ 76199 h 154781"/>
                    <a:gd name="connsiteX4" fmla="*/ 116682 w 152401"/>
                    <a:gd name="connsiteY4" fmla="*/ 154781 h 154781"/>
                    <a:gd name="connsiteX0" fmla="*/ 35721 w 152401"/>
                    <a:gd name="connsiteY0" fmla="*/ 150017 h 154781"/>
                    <a:gd name="connsiteX1" fmla="*/ 0 w 152401"/>
                    <a:gd name="connsiteY1" fmla="*/ 76199 h 154781"/>
                    <a:gd name="connsiteX2" fmla="*/ 76200 w 152401"/>
                    <a:gd name="connsiteY2" fmla="*/ 0 h 154781"/>
                    <a:gd name="connsiteX3" fmla="*/ 152401 w 152401"/>
                    <a:gd name="connsiteY3" fmla="*/ 76199 h 154781"/>
                    <a:gd name="connsiteX4" fmla="*/ 123826 w 152401"/>
                    <a:gd name="connsiteY4" fmla="*/ 154781 h 154781"/>
                    <a:gd name="connsiteX0" fmla="*/ 35721 w 152401"/>
                    <a:gd name="connsiteY0" fmla="*/ 150017 h 152400"/>
                    <a:gd name="connsiteX1" fmla="*/ 0 w 152401"/>
                    <a:gd name="connsiteY1" fmla="*/ 76199 h 152400"/>
                    <a:gd name="connsiteX2" fmla="*/ 76200 w 152401"/>
                    <a:gd name="connsiteY2" fmla="*/ 0 h 152400"/>
                    <a:gd name="connsiteX3" fmla="*/ 152401 w 152401"/>
                    <a:gd name="connsiteY3" fmla="*/ 76199 h 152400"/>
                    <a:gd name="connsiteX4" fmla="*/ 121445 w 152401"/>
                    <a:gd name="connsiteY4" fmla="*/ 152400 h 152400"/>
                    <a:gd name="connsiteX0" fmla="*/ 35721 w 152401"/>
                    <a:gd name="connsiteY0" fmla="*/ 150017 h 150017"/>
                    <a:gd name="connsiteX1" fmla="*/ 0 w 152401"/>
                    <a:gd name="connsiteY1" fmla="*/ 76199 h 150017"/>
                    <a:gd name="connsiteX2" fmla="*/ 76200 w 152401"/>
                    <a:gd name="connsiteY2" fmla="*/ 0 h 150017"/>
                    <a:gd name="connsiteX3" fmla="*/ 152401 w 152401"/>
                    <a:gd name="connsiteY3" fmla="*/ 76199 h 150017"/>
                    <a:gd name="connsiteX4" fmla="*/ 119064 w 152401"/>
                    <a:gd name="connsiteY4" fmla="*/ 147638 h 150017"/>
                    <a:gd name="connsiteX0" fmla="*/ 35721 w 152401"/>
                    <a:gd name="connsiteY0" fmla="*/ 150017 h 150020"/>
                    <a:gd name="connsiteX1" fmla="*/ 0 w 152401"/>
                    <a:gd name="connsiteY1" fmla="*/ 76199 h 150020"/>
                    <a:gd name="connsiteX2" fmla="*/ 76200 w 152401"/>
                    <a:gd name="connsiteY2" fmla="*/ 0 h 150020"/>
                    <a:gd name="connsiteX3" fmla="*/ 152401 w 152401"/>
                    <a:gd name="connsiteY3" fmla="*/ 76199 h 150020"/>
                    <a:gd name="connsiteX4" fmla="*/ 116682 w 152401"/>
                    <a:gd name="connsiteY4" fmla="*/ 150020 h 150020"/>
                    <a:gd name="connsiteX0" fmla="*/ 35721 w 152401"/>
                    <a:gd name="connsiteY0" fmla="*/ 150017 h 150020"/>
                    <a:gd name="connsiteX1" fmla="*/ 0 w 152401"/>
                    <a:gd name="connsiteY1" fmla="*/ 76199 h 150020"/>
                    <a:gd name="connsiteX2" fmla="*/ 76200 w 152401"/>
                    <a:gd name="connsiteY2" fmla="*/ 0 h 150020"/>
                    <a:gd name="connsiteX3" fmla="*/ 152401 w 152401"/>
                    <a:gd name="connsiteY3" fmla="*/ 76199 h 150020"/>
                    <a:gd name="connsiteX4" fmla="*/ 116682 w 152401"/>
                    <a:gd name="connsiteY4" fmla="*/ 150020 h 150020"/>
                    <a:gd name="connsiteX0" fmla="*/ 35721 w 152401"/>
                    <a:gd name="connsiteY0" fmla="*/ 150017 h 150020"/>
                    <a:gd name="connsiteX1" fmla="*/ 0 w 152401"/>
                    <a:gd name="connsiteY1" fmla="*/ 76199 h 150020"/>
                    <a:gd name="connsiteX2" fmla="*/ 76200 w 152401"/>
                    <a:gd name="connsiteY2" fmla="*/ 0 h 150020"/>
                    <a:gd name="connsiteX3" fmla="*/ 152401 w 152401"/>
                    <a:gd name="connsiteY3" fmla="*/ 76199 h 150020"/>
                    <a:gd name="connsiteX4" fmla="*/ 116682 w 152401"/>
                    <a:gd name="connsiteY4" fmla="*/ 150020 h 150020"/>
                    <a:gd name="connsiteX0" fmla="*/ 35721 w 152401"/>
                    <a:gd name="connsiteY0" fmla="*/ 150017 h 150020"/>
                    <a:gd name="connsiteX1" fmla="*/ 0 w 152401"/>
                    <a:gd name="connsiteY1" fmla="*/ 76199 h 150020"/>
                    <a:gd name="connsiteX2" fmla="*/ 76200 w 152401"/>
                    <a:gd name="connsiteY2" fmla="*/ 0 h 150020"/>
                    <a:gd name="connsiteX3" fmla="*/ 152401 w 152401"/>
                    <a:gd name="connsiteY3" fmla="*/ 76199 h 150020"/>
                    <a:gd name="connsiteX4" fmla="*/ 116682 w 152401"/>
                    <a:gd name="connsiteY4" fmla="*/ 150020 h 150020"/>
                    <a:gd name="connsiteX0" fmla="*/ 35721 w 152401"/>
                    <a:gd name="connsiteY0" fmla="*/ 150017 h 150020"/>
                    <a:gd name="connsiteX1" fmla="*/ 0 w 152401"/>
                    <a:gd name="connsiteY1" fmla="*/ 76199 h 150020"/>
                    <a:gd name="connsiteX2" fmla="*/ 76200 w 152401"/>
                    <a:gd name="connsiteY2" fmla="*/ 0 h 150020"/>
                    <a:gd name="connsiteX3" fmla="*/ 152401 w 152401"/>
                    <a:gd name="connsiteY3" fmla="*/ 76199 h 150020"/>
                    <a:gd name="connsiteX4" fmla="*/ 116682 w 152401"/>
                    <a:gd name="connsiteY4" fmla="*/ 150020 h 150020"/>
                    <a:gd name="connsiteX0" fmla="*/ 35721 w 153268"/>
                    <a:gd name="connsiteY0" fmla="*/ 150017 h 150020"/>
                    <a:gd name="connsiteX1" fmla="*/ 0 w 153268"/>
                    <a:gd name="connsiteY1" fmla="*/ 76199 h 150020"/>
                    <a:gd name="connsiteX2" fmla="*/ 76200 w 153268"/>
                    <a:gd name="connsiteY2" fmla="*/ 0 h 150020"/>
                    <a:gd name="connsiteX3" fmla="*/ 152401 w 153268"/>
                    <a:gd name="connsiteY3" fmla="*/ 76199 h 150020"/>
                    <a:gd name="connsiteX4" fmla="*/ 116682 w 153268"/>
                    <a:gd name="connsiteY4" fmla="*/ 150020 h 150020"/>
                    <a:gd name="connsiteX0" fmla="*/ 35721 w 153268"/>
                    <a:gd name="connsiteY0" fmla="*/ 150017 h 150020"/>
                    <a:gd name="connsiteX1" fmla="*/ 0 w 153268"/>
                    <a:gd name="connsiteY1" fmla="*/ 76199 h 150020"/>
                    <a:gd name="connsiteX2" fmla="*/ 76200 w 153268"/>
                    <a:gd name="connsiteY2" fmla="*/ 0 h 150020"/>
                    <a:gd name="connsiteX3" fmla="*/ 152401 w 153268"/>
                    <a:gd name="connsiteY3" fmla="*/ 76199 h 150020"/>
                    <a:gd name="connsiteX4" fmla="*/ 116682 w 153268"/>
                    <a:gd name="connsiteY4" fmla="*/ 150020 h 150020"/>
                    <a:gd name="connsiteX0" fmla="*/ 35721 w 153268"/>
                    <a:gd name="connsiteY0" fmla="*/ 150017 h 150020"/>
                    <a:gd name="connsiteX1" fmla="*/ 0 w 153268"/>
                    <a:gd name="connsiteY1" fmla="*/ 76199 h 150020"/>
                    <a:gd name="connsiteX2" fmla="*/ 76200 w 153268"/>
                    <a:gd name="connsiteY2" fmla="*/ 0 h 150020"/>
                    <a:gd name="connsiteX3" fmla="*/ 152401 w 153268"/>
                    <a:gd name="connsiteY3" fmla="*/ 76199 h 150020"/>
                    <a:gd name="connsiteX4" fmla="*/ 116682 w 153268"/>
                    <a:gd name="connsiteY4" fmla="*/ 150020 h 150020"/>
                    <a:gd name="connsiteX0" fmla="*/ 35721 w 153268"/>
                    <a:gd name="connsiteY0" fmla="*/ 150017 h 150020"/>
                    <a:gd name="connsiteX1" fmla="*/ 0 w 153268"/>
                    <a:gd name="connsiteY1" fmla="*/ 76199 h 150020"/>
                    <a:gd name="connsiteX2" fmla="*/ 76200 w 153268"/>
                    <a:gd name="connsiteY2" fmla="*/ 0 h 150020"/>
                    <a:gd name="connsiteX3" fmla="*/ 152401 w 153268"/>
                    <a:gd name="connsiteY3" fmla="*/ 76199 h 150020"/>
                    <a:gd name="connsiteX4" fmla="*/ 116682 w 153268"/>
                    <a:gd name="connsiteY4" fmla="*/ 150020 h 150020"/>
                    <a:gd name="connsiteX0" fmla="*/ 35721 w 153268"/>
                    <a:gd name="connsiteY0" fmla="*/ 150017 h 150020"/>
                    <a:gd name="connsiteX1" fmla="*/ 0 w 153268"/>
                    <a:gd name="connsiteY1" fmla="*/ 76199 h 150020"/>
                    <a:gd name="connsiteX2" fmla="*/ 76200 w 153268"/>
                    <a:gd name="connsiteY2" fmla="*/ 0 h 150020"/>
                    <a:gd name="connsiteX3" fmla="*/ 152401 w 153268"/>
                    <a:gd name="connsiteY3" fmla="*/ 76199 h 150020"/>
                    <a:gd name="connsiteX4" fmla="*/ 116682 w 153268"/>
                    <a:gd name="connsiteY4" fmla="*/ 150020 h 150020"/>
                    <a:gd name="connsiteX0" fmla="*/ 35721 w 153268"/>
                    <a:gd name="connsiteY0" fmla="*/ 150017 h 150020"/>
                    <a:gd name="connsiteX1" fmla="*/ 0 w 153268"/>
                    <a:gd name="connsiteY1" fmla="*/ 76199 h 150020"/>
                    <a:gd name="connsiteX2" fmla="*/ 76200 w 153268"/>
                    <a:gd name="connsiteY2" fmla="*/ 0 h 150020"/>
                    <a:gd name="connsiteX3" fmla="*/ 152401 w 153268"/>
                    <a:gd name="connsiteY3" fmla="*/ 76199 h 150020"/>
                    <a:gd name="connsiteX4" fmla="*/ 116682 w 153268"/>
                    <a:gd name="connsiteY4" fmla="*/ 150020 h 150020"/>
                    <a:gd name="connsiteX0" fmla="*/ 0 w 117547"/>
                    <a:gd name="connsiteY0" fmla="*/ 150017 h 150020"/>
                    <a:gd name="connsiteX1" fmla="*/ 40479 w 117547"/>
                    <a:gd name="connsiteY1" fmla="*/ 0 h 150020"/>
                    <a:gd name="connsiteX2" fmla="*/ 116680 w 117547"/>
                    <a:gd name="connsiteY2" fmla="*/ 76199 h 150020"/>
                    <a:gd name="connsiteX3" fmla="*/ 80961 w 117547"/>
                    <a:gd name="connsiteY3" fmla="*/ 150020 h 150020"/>
                    <a:gd name="connsiteX0" fmla="*/ 0 w 77068"/>
                    <a:gd name="connsiteY0" fmla="*/ 0 h 150020"/>
                    <a:gd name="connsiteX1" fmla="*/ 76201 w 77068"/>
                    <a:gd name="connsiteY1" fmla="*/ 76199 h 150020"/>
                    <a:gd name="connsiteX2" fmla="*/ 40482 w 77068"/>
                    <a:gd name="connsiteY2" fmla="*/ 150020 h 15002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77068" h="150020">
                      <a:moveTo>
                        <a:pt x="0" y="0"/>
                      </a:moveTo>
                      <a:cubicBezTo>
                        <a:pt x="77787" y="1588"/>
                        <a:pt x="79376" y="29368"/>
                        <a:pt x="76201" y="76199"/>
                      </a:cubicBezTo>
                      <a:cubicBezTo>
                        <a:pt x="71439" y="131762"/>
                        <a:pt x="52388" y="125413"/>
                        <a:pt x="40482" y="150020"/>
                      </a:cubicBezTo>
                    </a:path>
                  </a:pathLst>
                </a:custGeom>
                <a:noFill/>
                <a:ln w="25400">
                  <a:solidFill>
                    <a:srgbClr val="6969B6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CA" dirty="0"/>
                </a:p>
              </p:txBody>
            </p:sp>
          </p:grpSp>
          <p:sp>
            <p:nvSpPr>
              <p:cNvPr id="59" name="Freeform 58"/>
              <p:cNvSpPr/>
              <p:nvPr/>
            </p:nvSpPr>
            <p:spPr>
              <a:xfrm>
                <a:off x="828675" y="2207420"/>
                <a:ext cx="80963" cy="54769"/>
              </a:xfrm>
              <a:custGeom>
                <a:avLst/>
                <a:gdLst>
                  <a:gd name="connsiteX0" fmla="*/ 0 w 80963"/>
                  <a:gd name="connsiteY0" fmla="*/ 54769 h 54769"/>
                  <a:gd name="connsiteX1" fmla="*/ 80963 w 80963"/>
                  <a:gd name="connsiteY1" fmla="*/ 0 h 54769"/>
                  <a:gd name="connsiteX0" fmla="*/ 0 w 80963"/>
                  <a:gd name="connsiteY0" fmla="*/ 54769 h 54769"/>
                  <a:gd name="connsiteX1" fmla="*/ 45244 w 80963"/>
                  <a:gd name="connsiteY1" fmla="*/ 26194 h 54769"/>
                  <a:gd name="connsiteX2" fmla="*/ 80963 w 80963"/>
                  <a:gd name="connsiteY2" fmla="*/ 0 h 54769"/>
                  <a:gd name="connsiteX0" fmla="*/ 0 w 80963"/>
                  <a:gd name="connsiteY0" fmla="*/ 54769 h 54769"/>
                  <a:gd name="connsiteX1" fmla="*/ 40481 w 80963"/>
                  <a:gd name="connsiteY1" fmla="*/ 30956 h 54769"/>
                  <a:gd name="connsiteX2" fmla="*/ 80963 w 80963"/>
                  <a:gd name="connsiteY2" fmla="*/ 0 h 54769"/>
                  <a:gd name="connsiteX0" fmla="*/ 0 w 80963"/>
                  <a:gd name="connsiteY0" fmla="*/ 54769 h 54769"/>
                  <a:gd name="connsiteX1" fmla="*/ 80963 w 80963"/>
                  <a:gd name="connsiteY1" fmla="*/ 0 h 54769"/>
                  <a:gd name="connsiteX0" fmla="*/ 0 w 80963"/>
                  <a:gd name="connsiteY0" fmla="*/ 54769 h 54769"/>
                  <a:gd name="connsiteX1" fmla="*/ 80963 w 80963"/>
                  <a:gd name="connsiteY1" fmla="*/ 0 h 54769"/>
                  <a:gd name="connsiteX0" fmla="*/ 0 w 80963"/>
                  <a:gd name="connsiteY0" fmla="*/ 54769 h 54769"/>
                  <a:gd name="connsiteX1" fmla="*/ 80963 w 80963"/>
                  <a:gd name="connsiteY1" fmla="*/ 0 h 54769"/>
                  <a:gd name="connsiteX0" fmla="*/ 0 w 80963"/>
                  <a:gd name="connsiteY0" fmla="*/ 54769 h 54769"/>
                  <a:gd name="connsiteX1" fmla="*/ 80963 w 80963"/>
                  <a:gd name="connsiteY1" fmla="*/ 0 h 547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80963" h="54769">
                    <a:moveTo>
                      <a:pt x="0" y="54769"/>
                    </a:moveTo>
                    <a:cubicBezTo>
                      <a:pt x="17462" y="34131"/>
                      <a:pt x="30162" y="18256"/>
                      <a:pt x="80963" y="0"/>
                    </a:cubicBezTo>
                  </a:path>
                </a:pathLst>
              </a:custGeom>
              <a:noFill/>
              <a:ln w="25400">
                <a:solidFill>
                  <a:srgbClr val="6969B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A"/>
              </a:p>
            </p:txBody>
          </p:sp>
          <p:sp>
            <p:nvSpPr>
              <p:cNvPr id="60" name="Freeform 59"/>
              <p:cNvSpPr/>
              <p:nvPr/>
            </p:nvSpPr>
            <p:spPr>
              <a:xfrm flipH="1">
                <a:off x="1004083" y="2209801"/>
                <a:ext cx="80963" cy="54769"/>
              </a:xfrm>
              <a:custGeom>
                <a:avLst/>
                <a:gdLst>
                  <a:gd name="connsiteX0" fmla="*/ 0 w 80963"/>
                  <a:gd name="connsiteY0" fmla="*/ 54769 h 54769"/>
                  <a:gd name="connsiteX1" fmla="*/ 80963 w 80963"/>
                  <a:gd name="connsiteY1" fmla="*/ 0 h 54769"/>
                  <a:gd name="connsiteX0" fmla="*/ 0 w 80963"/>
                  <a:gd name="connsiteY0" fmla="*/ 54769 h 54769"/>
                  <a:gd name="connsiteX1" fmla="*/ 45244 w 80963"/>
                  <a:gd name="connsiteY1" fmla="*/ 26194 h 54769"/>
                  <a:gd name="connsiteX2" fmla="*/ 80963 w 80963"/>
                  <a:gd name="connsiteY2" fmla="*/ 0 h 54769"/>
                  <a:gd name="connsiteX0" fmla="*/ 0 w 80963"/>
                  <a:gd name="connsiteY0" fmla="*/ 54769 h 54769"/>
                  <a:gd name="connsiteX1" fmla="*/ 40481 w 80963"/>
                  <a:gd name="connsiteY1" fmla="*/ 30956 h 54769"/>
                  <a:gd name="connsiteX2" fmla="*/ 80963 w 80963"/>
                  <a:gd name="connsiteY2" fmla="*/ 0 h 54769"/>
                  <a:gd name="connsiteX0" fmla="*/ 0 w 80963"/>
                  <a:gd name="connsiteY0" fmla="*/ 54769 h 54769"/>
                  <a:gd name="connsiteX1" fmla="*/ 80963 w 80963"/>
                  <a:gd name="connsiteY1" fmla="*/ 0 h 54769"/>
                  <a:gd name="connsiteX0" fmla="*/ 0 w 80963"/>
                  <a:gd name="connsiteY0" fmla="*/ 54769 h 54769"/>
                  <a:gd name="connsiteX1" fmla="*/ 80963 w 80963"/>
                  <a:gd name="connsiteY1" fmla="*/ 0 h 54769"/>
                  <a:gd name="connsiteX0" fmla="*/ 0 w 80963"/>
                  <a:gd name="connsiteY0" fmla="*/ 54769 h 54769"/>
                  <a:gd name="connsiteX1" fmla="*/ 80963 w 80963"/>
                  <a:gd name="connsiteY1" fmla="*/ 0 h 54769"/>
                  <a:gd name="connsiteX0" fmla="*/ 0 w 80963"/>
                  <a:gd name="connsiteY0" fmla="*/ 54769 h 54769"/>
                  <a:gd name="connsiteX1" fmla="*/ 80963 w 80963"/>
                  <a:gd name="connsiteY1" fmla="*/ 0 h 547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80963" h="54769">
                    <a:moveTo>
                      <a:pt x="0" y="54769"/>
                    </a:moveTo>
                    <a:cubicBezTo>
                      <a:pt x="17462" y="34131"/>
                      <a:pt x="30162" y="18256"/>
                      <a:pt x="80963" y="0"/>
                    </a:cubicBezTo>
                  </a:path>
                </a:pathLst>
              </a:custGeom>
              <a:noFill/>
              <a:ln w="25400">
                <a:solidFill>
                  <a:srgbClr val="6969B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A"/>
              </a:p>
            </p:txBody>
          </p:sp>
        </p:grpSp>
        <p:sp>
          <p:nvSpPr>
            <p:cNvPr id="67" name="Freeform 66"/>
            <p:cNvSpPr/>
            <p:nvPr/>
          </p:nvSpPr>
          <p:spPr>
            <a:xfrm rot="18240000">
              <a:off x="756828" y="2370211"/>
              <a:ext cx="80963" cy="54769"/>
            </a:xfrm>
            <a:custGeom>
              <a:avLst/>
              <a:gdLst>
                <a:gd name="connsiteX0" fmla="*/ 0 w 80963"/>
                <a:gd name="connsiteY0" fmla="*/ 54769 h 54769"/>
                <a:gd name="connsiteX1" fmla="*/ 80963 w 80963"/>
                <a:gd name="connsiteY1" fmla="*/ 0 h 54769"/>
                <a:gd name="connsiteX0" fmla="*/ 0 w 80963"/>
                <a:gd name="connsiteY0" fmla="*/ 54769 h 54769"/>
                <a:gd name="connsiteX1" fmla="*/ 45244 w 80963"/>
                <a:gd name="connsiteY1" fmla="*/ 26194 h 54769"/>
                <a:gd name="connsiteX2" fmla="*/ 80963 w 80963"/>
                <a:gd name="connsiteY2" fmla="*/ 0 h 54769"/>
                <a:gd name="connsiteX0" fmla="*/ 0 w 80963"/>
                <a:gd name="connsiteY0" fmla="*/ 54769 h 54769"/>
                <a:gd name="connsiteX1" fmla="*/ 40481 w 80963"/>
                <a:gd name="connsiteY1" fmla="*/ 30956 h 54769"/>
                <a:gd name="connsiteX2" fmla="*/ 80963 w 80963"/>
                <a:gd name="connsiteY2" fmla="*/ 0 h 54769"/>
                <a:gd name="connsiteX0" fmla="*/ 0 w 80963"/>
                <a:gd name="connsiteY0" fmla="*/ 54769 h 54769"/>
                <a:gd name="connsiteX1" fmla="*/ 80963 w 80963"/>
                <a:gd name="connsiteY1" fmla="*/ 0 h 54769"/>
                <a:gd name="connsiteX0" fmla="*/ 0 w 80963"/>
                <a:gd name="connsiteY0" fmla="*/ 54769 h 54769"/>
                <a:gd name="connsiteX1" fmla="*/ 80963 w 80963"/>
                <a:gd name="connsiteY1" fmla="*/ 0 h 54769"/>
                <a:gd name="connsiteX0" fmla="*/ 0 w 80963"/>
                <a:gd name="connsiteY0" fmla="*/ 54769 h 54769"/>
                <a:gd name="connsiteX1" fmla="*/ 80963 w 80963"/>
                <a:gd name="connsiteY1" fmla="*/ 0 h 54769"/>
                <a:gd name="connsiteX0" fmla="*/ 0 w 80963"/>
                <a:gd name="connsiteY0" fmla="*/ 54769 h 54769"/>
                <a:gd name="connsiteX1" fmla="*/ 80963 w 80963"/>
                <a:gd name="connsiteY1" fmla="*/ 0 h 547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80963" h="54769">
                  <a:moveTo>
                    <a:pt x="0" y="54769"/>
                  </a:moveTo>
                  <a:cubicBezTo>
                    <a:pt x="17462" y="34131"/>
                    <a:pt x="30162" y="18256"/>
                    <a:pt x="80963" y="0"/>
                  </a:cubicBezTo>
                </a:path>
              </a:pathLst>
            </a:custGeom>
            <a:noFill/>
            <a:ln w="25400">
              <a:solidFill>
                <a:srgbClr val="6969B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68" name="Freeform 67"/>
            <p:cNvSpPr/>
            <p:nvPr/>
          </p:nvSpPr>
          <p:spPr>
            <a:xfrm rot="3360000" flipH="1">
              <a:off x="1080690" y="2374929"/>
              <a:ext cx="80963" cy="54769"/>
            </a:xfrm>
            <a:custGeom>
              <a:avLst/>
              <a:gdLst>
                <a:gd name="connsiteX0" fmla="*/ 0 w 80963"/>
                <a:gd name="connsiteY0" fmla="*/ 54769 h 54769"/>
                <a:gd name="connsiteX1" fmla="*/ 80963 w 80963"/>
                <a:gd name="connsiteY1" fmla="*/ 0 h 54769"/>
                <a:gd name="connsiteX0" fmla="*/ 0 w 80963"/>
                <a:gd name="connsiteY0" fmla="*/ 54769 h 54769"/>
                <a:gd name="connsiteX1" fmla="*/ 45244 w 80963"/>
                <a:gd name="connsiteY1" fmla="*/ 26194 h 54769"/>
                <a:gd name="connsiteX2" fmla="*/ 80963 w 80963"/>
                <a:gd name="connsiteY2" fmla="*/ 0 h 54769"/>
                <a:gd name="connsiteX0" fmla="*/ 0 w 80963"/>
                <a:gd name="connsiteY0" fmla="*/ 54769 h 54769"/>
                <a:gd name="connsiteX1" fmla="*/ 40481 w 80963"/>
                <a:gd name="connsiteY1" fmla="*/ 30956 h 54769"/>
                <a:gd name="connsiteX2" fmla="*/ 80963 w 80963"/>
                <a:gd name="connsiteY2" fmla="*/ 0 h 54769"/>
                <a:gd name="connsiteX0" fmla="*/ 0 w 80963"/>
                <a:gd name="connsiteY0" fmla="*/ 54769 h 54769"/>
                <a:gd name="connsiteX1" fmla="*/ 80963 w 80963"/>
                <a:gd name="connsiteY1" fmla="*/ 0 h 54769"/>
                <a:gd name="connsiteX0" fmla="*/ 0 w 80963"/>
                <a:gd name="connsiteY0" fmla="*/ 54769 h 54769"/>
                <a:gd name="connsiteX1" fmla="*/ 80963 w 80963"/>
                <a:gd name="connsiteY1" fmla="*/ 0 h 54769"/>
                <a:gd name="connsiteX0" fmla="*/ 0 w 80963"/>
                <a:gd name="connsiteY0" fmla="*/ 54769 h 54769"/>
                <a:gd name="connsiteX1" fmla="*/ 80963 w 80963"/>
                <a:gd name="connsiteY1" fmla="*/ 0 h 54769"/>
                <a:gd name="connsiteX0" fmla="*/ 0 w 80963"/>
                <a:gd name="connsiteY0" fmla="*/ 54769 h 54769"/>
                <a:gd name="connsiteX1" fmla="*/ 80963 w 80963"/>
                <a:gd name="connsiteY1" fmla="*/ 0 h 547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80963" h="54769">
                  <a:moveTo>
                    <a:pt x="0" y="54769"/>
                  </a:moveTo>
                  <a:cubicBezTo>
                    <a:pt x="17462" y="34131"/>
                    <a:pt x="30162" y="18256"/>
                    <a:pt x="80963" y="0"/>
                  </a:cubicBezTo>
                </a:path>
              </a:pathLst>
            </a:custGeom>
            <a:noFill/>
            <a:ln w="25400">
              <a:solidFill>
                <a:srgbClr val="6969B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51" name="Oval 50"/>
            <p:cNvSpPr/>
            <p:nvPr/>
          </p:nvSpPr>
          <p:spPr>
            <a:xfrm>
              <a:off x="902870" y="2338315"/>
              <a:ext cx="108000" cy="106841"/>
            </a:xfrm>
            <a:prstGeom prst="ellipse">
              <a:avLst/>
            </a:prstGeom>
            <a:noFill/>
            <a:ln w="25400">
              <a:solidFill>
                <a:srgbClr val="6969B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7495040" y="2303737"/>
            <a:ext cx="3152775" cy="3476625"/>
            <a:chOff x="8917440" y="1434140"/>
            <a:chExt cx="3152775" cy="3476625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8917440" y="1434140"/>
              <a:ext cx="3152775" cy="3476625"/>
            </a:xfrm>
            <a:prstGeom prst="rect">
              <a:avLst/>
            </a:prstGeom>
          </p:spPr>
        </p:pic>
        <p:sp>
          <p:nvSpPr>
            <p:cNvPr id="38" name="Rectangle 37"/>
            <p:cNvSpPr/>
            <p:nvPr/>
          </p:nvSpPr>
          <p:spPr>
            <a:xfrm>
              <a:off x="9066266" y="3056340"/>
              <a:ext cx="2864477" cy="412574"/>
            </a:xfrm>
            <a:prstGeom prst="rect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</p:grpSp>
    </p:spTree>
    <p:extLst>
      <p:ext uri="{BB962C8B-B14F-4D97-AF65-F5344CB8AC3E}">
        <p14:creationId xmlns:p14="http://schemas.microsoft.com/office/powerpoint/2010/main" val="2761090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/>
          <p:cNvSpPr>
            <a:spLocks noGrp="1"/>
          </p:cNvSpPr>
          <p:nvPr>
            <p:ph type="title"/>
          </p:nvPr>
        </p:nvSpPr>
        <p:spPr>
          <a:xfrm>
            <a:off x="2192338" y="1963113"/>
            <a:ext cx="7807325" cy="1325562"/>
          </a:xfrm>
        </p:spPr>
        <p:txBody>
          <a:bodyPr/>
          <a:lstStyle/>
          <a:p>
            <a:pPr algn="ctr"/>
            <a:r>
              <a:rPr lang="en-US" altLang="en-US" b="1" dirty="0" smtClean="0"/>
              <a:t>Congratulations!</a:t>
            </a:r>
          </a:p>
        </p:txBody>
      </p:sp>
      <p:sp>
        <p:nvSpPr>
          <p:cNvPr id="12291" name="Content Placeholder 2"/>
          <p:cNvSpPr>
            <a:spLocks noGrp="1"/>
          </p:cNvSpPr>
          <p:nvPr>
            <p:ph idx="1"/>
          </p:nvPr>
        </p:nvSpPr>
        <p:spPr>
          <a:xfrm>
            <a:off x="2381250" y="2794000"/>
            <a:ext cx="7429500" cy="2398713"/>
          </a:xfrm>
        </p:spPr>
        <p:txBody>
          <a:bodyPr anchor="ctr"/>
          <a:lstStyle/>
          <a:p>
            <a:pPr marL="0" indent="0" algn="ctr">
              <a:lnSpc>
                <a:spcPct val="100000"/>
              </a:lnSpc>
              <a:buFont typeface="Arial" panose="020B0604020202020204" pitchFamily="34" charset="0"/>
              <a:buNone/>
            </a:pPr>
            <a:r>
              <a:rPr lang="en-US" altLang="en-US" dirty="0" smtClean="0"/>
              <a:t>You should now have a be able to customize your Teams experience.</a:t>
            </a:r>
          </a:p>
          <a:p>
            <a:pPr marL="0" indent="0" algn="ctr">
              <a:lnSpc>
                <a:spcPct val="100000"/>
              </a:lnSpc>
              <a:buFont typeface="Arial" panose="020B0604020202020204" pitchFamily="34" charset="0"/>
              <a:buNone/>
            </a:pPr>
            <a:r>
              <a:rPr lang="en-US" altLang="en-US" dirty="0" smtClean="0"/>
              <a:t>Start customizing!</a:t>
            </a:r>
          </a:p>
          <a:p>
            <a:pPr marL="0" indent="0">
              <a:lnSpc>
                <a:spcPct val="100000"/>
              </a:lnSpc>
              <a:buFont typeface="Arial" panose="020B0604020202020204" pitchFamily="34" charset="0"/>
              <a:buNone/>
            </a:pPr>
            <a:endParaRPr lang="en-US" altLang="en-US" dirty="0" smtClean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3519488" y="4775200"/>
            <a:ext cx="5400675" cy="1614488"/>
          </a:xfrm>
          <a:prstGeom prst="rect">
            <a:avLst/>
          </a:prstGeom>
        </p:spPr>
        <p:txBody>
          <a:bodyPr anchor="ctr"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fontAlgn="auto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sz="3000" dirty="0" smtClean="0"/>
              <a:t>Join us in the next learning module </a:t>
            </a:r>
            <a:r>
              <a:rPr lang="en-US" sz="3000" b="1" dirty="0" smtClean="0"/>
              <a:t>Collaborating in Teams &amp; Channels</a:t>
            </a:r>
          </a:p>
          <a:p>
            <a:pPr marL="0" indent="0" algn="ctr" fontAlgn="auto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sz="2100" dirty="0" smtClean="0"/>
              <a:t>For questions or feedback please contact </a:t>
            </a:r>
            <a:r>
              <a:rPr lang="en-CA" sz="2100" u="sng" dirty="0" smtClean="0">
                <a:hlinkClick r:id="rId2"/>
              </a:rPr>
              <a:t>DFO.IMTS.DWS-SEN.GIST.MPO@dfo-mpo.gc.ca</a:t>
            </a:r>
            <a:endParaRPr lang="en-US" sz="2100" dirty="0" smtClean="0"/>
          </a:p>
          <a:p>
            <a:pPr marL="0" indent="0" fontAlgn="auto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en-US" dirty="0"/>
          </a:p>
        </p:txBody>
      </p:sp>
      <p:pic>
        <p:nvPicPr>
          <p:cNvPr id="12293" name="Picture 12" descr="header_croppe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175"/>
            <a:ext cx="12192000" cy="1306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Content Placeholder 6"/>
          <p:cNvSpPr txBox="1">
            <a:spLocks/>
          </p:cNvSpPr>
          <p:nvPr/>
        </p:nvSpPr>
        <p:spPr bwMode="auto">
          <a:xfrm>
            <a:off x="582169" y="2270070"/>
            <a:ext cx="7467505" cy="41490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indent="0">
              <a:spcAft>
                <a:spcPts val="1000"/>
              </a:spcAft>
              <a:buNone/>
            </a:pPr>
            <a:r>
              <a:rPr lang="en-US" b="1" u="sng" dirty="0" smtClean="0"/>
              <a:t>Request to Join</a:t>
            </a:r>
            <a:endParaRPr lang="en-US" dirty="0"/>
          </a:p>
          <a:p>
            <a:pPr>
              <a:buNone/>
            </a:pPr>
            <a:r>
              <a:rPr lang="en-US" altLang="en-US" dirty="0" smtClean="0"/>
              <a:t>To join a specific team:</a:t>
            </a:r>
          </a:p>
          <a:p>
            <a:pPr marL="457200" indent="-457200"/>
            <a:r>
              <a:rPr lang="en-US" altLang="en-US" dirty="0" smtClean="0"/>
              <a:t>Click </a:t>
            </a:r>
            <a:r>
              <a:rPr lang="en-US" altLang="en-US" b="1" dirty="0" smtClean="0"/>
              <a:t>Teams</a:t>
            </a:r>
          </a:p>
          <a:p>
            <a:pPr>
              <a:buNone/>
            </a:pPr>
            <a:endParaRPr lang="en-US" altLang="en-US" b="1" dirty="0" smtClean="0"/>
          </a:p>
          <a:p>
            <a:pPr marL="457200" indent="-457200"/>
            <a:r>
              <a:rPr lang="en-US" altLang="en-US" dirty="0" smtClean="0"/>
              <a:t>At the bottom of the Teams panel, select </a:t>
            </a:r>
            <a:r>
              <a:rPr lang="en-US" altLang="en-US" b="1" dirty="0" smtClean="0"/>
              <a:t>Join or create a team</a:t>
            </a:r>
          </a:p>
          <a:p>
            <a:pPr>
              <a:buNone/>
            </a:pPr>
            <a:endParaRPr lang="en-US" altLang="en-US" dirty="0"/>
          </a:p>
        </p:txBody>
      </p:sp>
      <p:grpSp>
        <p:nvGrpSpPr>
          <p:cNvPr id="5" name="Group 4"/>
          <p:cNvGrpSpPr/>
          <p:nvPr/>
        </p:nvGrpSpPr>
        <p:grpSpPr>
          <a:xfrm>
            <a:off x="148756" y="1332860"/>
            <a:ext cx="6473155" cy="788002"/>
            <a:chOff x="148756" y="1332860"/>
            <a:chExt cx="6473155" cy="788002"/>
          </a:xfrm>
        </p:grpSpPr>
        <p:sp>
          <p:nvSpPr>
            <p:cNvPr id="10" name="Title 1"/>
            <p:cNvSpPr txBox="1">
              <a:spLocks/>
            </p:cNvSpPr>
            <p:nvPr/>
          </p:nvSpPr>
          <p:spPr bwMode="auto">
            <a:xfrm>
              <a:off x="708134" y="1332860"/>
              <a:ext cx="5913777" cy="7880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90000"/>
                </a:lnSpc>
              </a:pPr>
              <a:r>
                <a:rPr lang="en-US" altLang="en-US" sz="4400" b="1" dirty="0" smtClean="0">
                  <a:latin typeface="Calibri Light" panose="020F0302020204030204" pitchFamily="34" charset="0"/>
                </a:rPr>
                <a:t>Join a team</a:t>
              </a:r>
              <a:endParaRPr lang="en-US" altLang="en-US" sz="4400" b="1" dirty="0">
                <a:latin typeface="Calibri Light" panose="020F0302020204030204" pitchFamily="34" charset="0"/>
              </a:endParaRPr>
            </a:p>
          </p:txBody>
        </p:sp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DA1B5D95-2384-40BC-8317-2981F03EF25E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148756" y="1541707"/>
              <a:ext cx="559378" cy="327775"/>
              <a:chOff x="511893" y="627707"/>
              <a:chExt cx="285" cy="167"/>
            </a:xfrm>
          </p:grpSpPr>
          <p:sp>
            <p:nvSpPr>
              <p:cNvPr id="11" name="Freeform 10">
                <a:extLst>
                  <a:ext uri="{FF2B5EF4-FFF2-40B4-BE49-F238E27FC236}">
                    <a16:creationId xmlns:a16="http://schemas.microsoft.com/office/drawing/2014/main" id="{7154CA5E-E098-4CB2-B783-184F753939C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11893" y="627830"/>
                <a:ext cx="63" cy="44"/>
              </a:xfrm>
              <a:custGeom>
                <a:avLst/>
                <a:gdLst>
                  <a:gd name="T0" fmla="*/ 0 w 75"/>
                  <a:gd name="T1" fmla="*/ 53 h 53"/>
                  <a:gd name="T2" fmla="*/ 0 w 75"/>
                  <a:gd name="T3" fmla="*/ 53 h 53"/>
                  <a:gd name="T4" fmla="*/ 63 w 75"/>
                  <a:gd name="T5" fmla="*/ 53 h 53"/>
                  <a:gd name="T6" fmla="*/ 63 w 75"/>
                  <a:gd name="T7" fmla="*/ 53 h 53"/>
                  <a:gd name="T8" fmla="*/ 75 w 75"/>
                  <a:gd name="T9" fmla="*/ 4 h 53"/>
                  <a:gd name="T10" fmla="*/ 54 w 75"/>
                  <a:gd name="T11" fmla="*/ 0 h 53"/>
                  <a:gd name="T12" fmla="*/ 0 w 75"/>
                  <a:gd name="T13" fmla="*/ 53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75" h="53">
                    <a:moveTo>
                      <a:pt x="0" y="53"/>
                    </a:moveTo>
                    <a:lnTo>
                      <a:pt x="0" y="53"/>
                    </a:lnTo>
                    <a:lnTo>
                      <a:pt x="63" y="53"/>
                    </a:lnTo>
                    <a:lnTo>
                      <a:pt x="63" y="53"/>
                    </a:lnTo>
                    <a:cubicBezTo>
                      <a:pt x="63" y="35"/>
                      <a:pt x="67" y="19"/>
                      <a:pt x="75" y="4"/>
                    </a:cubicBezTo>
                    <a:cubicBezTo>
                      <a:pt x="69" y="1"/>
                      <a:pt x="61" y="0"/>
                      <a:pt x="54" y="0"/>
                    </a:cubicBezTo>
                    <a:cubicBezTo>
                      <a:pt x="24" y="0"/>
                      <a:pt x="0" y="24"/>
                      <a:pt x="0" y="53"/>
                    </a:cubicBezTo>
                    <a:close/>
                  </a:path>
                </a:pathLst>
              </a:custGeom>
              <a:noFill/>
              <a:ln w="31750">
                <a:solidFill>
                  <a:srgbClr val="6969B6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CA"/>
              </a:p>
            </p:txBody>
          </p:sp>
          <p:sp>
            <p:nvSpPr>
              <p:cNvPr id="13" name="Freeform 12">
                <a:extLst>
                  <a:ext uri="{FF2B5EF4-FFF2-40B4-BE49-F238E27FC236}">
                    <a16:creationId xmlns:a16="http://schemas.microsoft.com/office/drawing/2014/main" id="{34D45345-CDC6-491F-B48F-1A65C23CDB8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11969" y="627807"/>
                <a:ext cx="115" cy="67"/>
              </a:xfrm>
              <a:custGeom>
                <a:avLst/>
                <a:gdLst>
                  <a:gd name="T0" fmla="*/ 22 w 138"/>
                  <a:gd name="T1" fmla="*/ 25 h 80"/>
                  <a:gd name="T2" fmla="*/ 22 w 138"/>
                  <a:gd name="T3" fmla="*/ 25 h 80"/>
                  <a:gd name="T4" fmla="*/ 13 w 138"/>
                  <a:gd name="T5" fmla="*/ 36 h 80"/>
                  <a:gd name="T6" fmla="*/ 6 w 138"/>
                  <a:gd name="T7" fmla="*/ 48 h 80"/>
                  <a:gd name="T8" fmla="*/ 0 w 138"/>
                  <a:gd name="T9" fmla="*/ 80 h 80"/>
                  <a:gd name="T10" fmla="*/ 17 w 138"/>
                  <a:gd name="T11" fmla="*/ 80 h 80"/>
                  <a:gd name="T12" fmla="*/ 30 w 138"/>
                  <a:gd name="T13" fmla="*/ 80 h 80"/>
                  <a:gd name="T14" fmla="*/ 44 w 138"/>
                  <a:gd name="T15" fmla="*/ 80 h 80"/>
                  <a:gd name="T16" fmla="*/ 116 w 138"/>
                  <a:gd name="T17" fmla="*/ 80 h 80"/>
                  <a:gd name="T18" fmla="*/ 138 w 138"/>
                  <a:gd name="T19" fmla="*/ 25 h 80"/>
                  <a:gd name="T20" fmla="*/ 80 w 138"/>
                  <a:gd name="T21" fmla="*/ 0 h 80"/>
                  <a:gd name="T22" fmla="*/ 22 w 138"/>
                  <a:gd name="T23" fmla="*/ 25 h 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38" h="80">
                    <a:moveTo>
                      <a:pt x="22" y="25"/>
                    </a:moveTo>
                    <a:lnTo>
                      <a:pt x="22" y="25"/>
                    </a:lnTo>
                    <a:cubicBezTo>
                      <a:pt x="19" y="28"/>
                      <a:pt x="16" y="32"/>
                      <a:pt x="13" y="36"/>
                    </a:cubicBezTo>
                    <a:cubicBezTo>
                      <a:pt x="11" y="40"/>
                      <a:pt x="8" y="44"/>
                      <a:pt x="6" y="48"/>
                    </a:cubicBezTo>
                    <a:cubicBezTo>
                      <a:pt x="2" y="58"/>
                      <a:pt x="0" y="69"/>
                      <a:pt x="0" y="80"/>
                    </a:cubicBezTo>
                    <a:lnTo>
                      <a:pt x="17" y="80"/>
                    </a:lnTo>
                    <a:lnTo>
                      <a:pt x="30" y="80"/>
                    </a:lnTo>
                    <a:lnTo>
                      <a:pt x="44" y="80"/>
                    </a:lnTo>
                    <a:lnTo>
                      <a:pt x="116" y="80"/>
                    </a:lnTo>
                    <a:cubicBezTo>
                      <a:pt x="116" y="58"/>
                      <a:pt x="124" y="39"/>
                      <a:pt x="138" y="25"/>
                    </a:cubicBezTo>
                    <a:cubicBezTo>
                      <a:pt x="123" y="9"/>
                      <a:pt x="103" y="0"/>
                      <a:pt x="80" y="0"/>
                    </a:cubicBezTo>
                    <a:cubicBezTo>
                      <a:pt x="57" y="0"/>
                      <a:pt x="36" y="9"/>
                      <a:pt x="22" y="25"/>
                    </a:cubicBezTo>
                    <a:close/>
                  </a:path>
                </a:pathLst>
              </a:custGeom>
              <a:noFill/>
              <a:ln w="31750">
                <a:solidFill>
                  <a:srgbClr val="6969B6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CA"/>
              </a:p>
            </p:txBody>
          </p:sp>
          <p:sp>
            <p:nvSpPr>
              <p:cNvPr id="14" name="Freeform 13">
                <a:extLst>
                  <a:ext uri="{FF2B5EF4-FFF2-40B4-BE49-F238E27FC236}">
                    <a16:creationId xmlns:a16="http://schemas.microsoft.com/office/drawing/2014/main" id="{CEEA364A-2F31-48C9-9804-493DA260AF5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12089" y="627829"/>
                <a:ext cx="89" cy="45"/>
              </a:xfrm>
              <a:custGeom>
                <a:avLst/>
                <a:gdLst>
                  <a:gd name="T0" fmla="*/ 53 w 106"/>
                  <a:gd name="T1" fmla="*/ 0 h 54"/>
                  <a:gd name="T2" fmla="*/ 53 w 106"/>
                  <a:gd name="T3" fmla="*/ 0 h 54"/>
                  <a:gd name="T4" fmla="*/ 32 w 106"/>
                  <a:gd name="T5" fmla="*/ 5 h 54"/>
                  <a:gd name="T6" fmla="*/ 20 w 106"/>
                  <a:gd name="T7" fmla="*/ 12 h 54"/>
                  <a:gd name="T8" fmla="*/ 10 w 106"/>
                  <a:gd name="T9" fmla="*/ 22 h 54"/>
                  <a:gd name="T10" fmla="*/ 0 w 106"/>
                  <a:gd name="T11" fmla="*/ 54 h 54"/>
                  <a:gd name="T12" fmla="*/ 17 w 106"/>
                  <a:gd name="T13" fmla="*/ 54 h 54"/>
                  <a:gd name="T14" fmla="*/ 30 w 106"/>
                  <a:gd name="T15" fmla="*/ 54 h 54"/>
                  <a:gd name="T16" fmla="*/ 44 w 106"/>
                  <a:gd name="T17" fmla="*/ 54 h 54"/>
                  <a:gd name="T18" fmla="*/ 106 w 106"/>
                  <a:gd name="T19" fmla="*/ 54 h 54"/>
                  <a:gd name="T20" fmla="*/ 53 w 106"/>
                  <a:gd name="T21" fmla="*/ 0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06" h="54">
                    <a:moveTo>
                      <a:pt x="53" y="0"/>
                    </a:moveTo>
                    <a:lnTo>
                      <a:pt x="53" y="0"/>
                    </a:lnTo>
                    <a:cubicBezTo>
                      <a:pt x="45" y="0"/>
                      <a:pt x="38" y="2"/>
                      <a:pt x="32" y="5"/>
                    </a:cubicBezTo>
                    <a:cubicBezTo>
                      <a:pt x="27" y="7"/>
                      <a:pt x="24" y="9"/>
                      <a:pt x="20" y="12"/>
                    </a:cubicBezTo>
                    <a:cubicBezTo>
                      <a:pt x="16" y="15"/>
                      <a:pt x="13" y="18"/>
                      <a:pt x="10" y="22"/>
                    </a:cubicBezTo>
                    <a:cubicBezTo>
                      <a:pt x="4" y="31"/>
                      <a:pt x="0" y="42"/>
                      <a:pt x="0" y="54"/>
                    </a:cubicBezTo>
                    <a:lnTo>
                      <a:pt x="17" y="54"/>
                    </a:lnTo>
                    <a:lnTo>
                      <a:pt x="30" y="54"/>
                    </a:lnTo>
                    <a:lnTo>
                      <a:pt x="44" y="54"/>
                    </a:lnTo>
                    <a:lnTo>
                      <a:pt x="106" y="54"/>
                    </a:lnTo>
                    <a:cubicBezTo>
                      <a:pt x="106" y="24"/>
                      <a:pt x="82" y="0"/>
                      <a:pt x="53" y="0"/>
                    </a:cubicBezTo>
                    <a:close/>
                  </a:path>
                </a:pathLst>
              </a:custGeom>
              <a:noFill/>
              <a:ln w="31750">
                <a:solidFill>
                  <a:srgbClr val="6969B6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CA"/>
              </a:p>
            </p:txBody>
          </p:sp>
          <p:sp>
            <p:nvSpPr>
              <p:cNvPr id="15" name="Freeform 14">
                <a:extLst>
                  <a:ext uri="{FF2B5EF4-FFF2-40B4-BE49-F238E27FC236}">
                    <a16:creationId xmlns:a16="http://schemas.microsoft.com/office/drawing/2014/main" id="{D6C2F898-FB6D-4876-B0B3-B1FCA212FE4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12105" y="627763"/>
                <a:ext cx="56" cy="56"/>
              </a:xfrm>
              <a:custGeom>
                <a:avLst/>
                <a:gdLst>
                  <a:gd name="T0" fmla="*/ 31 w 66"/>
                  <a:gd name="T1" fmla="*/ 66 h 67"/>
                  <a:gd name="T2" fmla="*/ 31 w 66"/>
                  <a:gd name="T3" fmla="*/ 66 h 67"/>
                  <a:gd name="T4" fmla="*/ 33 w 66"/>
                  <a:gd name="T5" fmla="*/ 67 h 67"/>
                  <a:gd name="T6" fmla="*/ 35 w 66"/>
                  <a:gd name="T7" fmla="*/ 66 h 67"/>
                  <a:gd name="T8" fmla="*/ 57 w 66"/>
                  <a:gd name="T9" fmla="*/ 56 h 67"/>
                  <a:gd name="T10" fmla="*/ 66 w 66"/>
                  <a:gd name="T11" fmla="*/ 33 h 67"/>
                  <a:gd name="T12" fmla="*/ 33 w 66"/>
                  <a:gd name="T13" fmla="*/ 0 h 67"/>
                  <a:gd name="T14" fmla="*/ 0 w 66"/>
                  <a:gd name="T15" fmla="*/ 33 h 67"/>
                  <a:gd name="T16" fmla="*/ 9 w 66"/>
                  <a:gd name="T17" fmla="*/ 56 h 67"/>
                  <a:gd name="T18" fmla="*/ 31 w 66"/>
                  <a:gd name="T19" fmla="*/ 66 h 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66" h="67">
                    <a:moveTo>
                      <a:pt x="31" y="66"/>
                    </a:moveTo>
                    <a:lnTo>
                      <a:pt x="31" y="66"/>
                    </a:lnTo>
                    <a:cubicBezTo>
                      <a:pt x="31" y="66"/>
                      <a:pt x="32" y="67"/>
                      <a:pt x="33" y="67"/>
                    </a:cubicBezTo>
                    <a:cubicBezTo>
                      <a:pt x="34" y="67"/>
                      <a:pt x="34" y="66"/>
                      <a:pt x="35" y="66"/>
                    </a:cubicBezTo>
                    <a:cubicBezTo>
                      <a:pt x="44" y="66"/>
                      <a:pt x="51" y="62"/>
                      <a:pt x="57" y="56"/>
                    </a:cubicBezTo>
                    <a:cubicBezTo>
                      <a:pt x="63" y="50"/>
                      <a:pt x="66" y="42"/>
                      <a:pt x="66" y="33"/>
                    </a:cubicBezTo>
                    <a:cubicBezTo>
                      <a:pt x="66" y="15"/>
                      <a:pt x="51" y="0"/>
                      <a:pt x="33" y="0"/>
                    </a:cubicBezTo>
                    <a:cubicBezTo>
                      <a:pt x="14" y="0"/>
                      <a:pt x="0" y="15"/>
                      <a:pt x="0" y="33"/>
                    </a:cubicBezTo>
                    <a:cubicBezTo>
                      <a:pt x="0" y="42"/>
                      <a:pt x="3" y="50"/>
                      <a:pt x="9" y="56"/>
                    </a:cubicBezTo>
                    <a:cubicBezTo>
                      <a:pt x="15" y="62"/>
                      <a:pt x="22" y="66"/>
                      <a:pt x="31" y="66"/>
                    </a:cubicBezTo>
                    <a:close/>
                  </a:path>
                </a:pathLst>
              </a:custGeom>
              <a:noFill/>
              <a:ln w="31750">
                <a:solidFill>
                  <a:srgbClr val="6969B6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CA"/>
              </a:p>
            </p:txBody>
          </p:sp>
          <p:sp>
            <p:nvSpPr>
              <p:cNvPr id="16" name="Freeform 15">
                <a:extLst>
                  <a:ext uri="{FF2B5EF4-FFF2-40B4-BE49-F238E27FC236}">
                    <a16:creationId xmlns:a16="http://schemas.microsoft.com/office/drawing/2014/main" id="{275DF61B-77E1-4A1F-A963-39BA01E50D9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11991" y="627707"/>
                <a:ext cx="89" cy="89"/>
              </a:xfrm>
              <a:custGeom>
                <a:avLst/>
                <a:gdLst>
                  <a:gd name="T0" fmla="*/ 23 w 106"/>
                  <a:gd name="T1" fmla="*/ 98 h 107"/>
                  <a:gd name="T2" fmla="*/ 23 w 106"/>
                  <a:gd name="T3" fmla="*/ 98 h 107"/>
                  <a:gd name="T4" fmla="*/ 49 w 106"/>
                  <a:gd name="T5" fmla="*/ 107 h 107"/>
                  <a:gd name="T6" fmla="*/ 53 w 106"/>
                  <a:gd name="T7" fmla="*/ 107 h 107"/>
                  <a:gd name="T8" fmla="*/ 57 w 106"/>
                  <a:gd name="T9" fmla="*/ 107 h 107"/>
                  <a:gd name="T10" fmla="*/ 83 w 106"/>
                  <a:gd name="T11" fmla="*/ 98 h 107"/>
                  <a:gd name="T12" fmla="*/ 106 w 106"/>
                  <a:gd name="T13" fmla="*/ 54 h 107"/>
                  <a:gd name="T14" fmla="*/ 75 w 106"/>
                  <a:gd name="T15" fmla="*/ 5 h 107"/>
                  <a:gd name="T16" fmla="*/ 53 w 106"/>
                  <a:gd name="T17" fmla="*/ 0 h 107"/>
                  <a:gd name="T18" fmla="*/ 31 w 106"/>
                  <a:gd name="T19" fmla="*/ 5 h 107"/>
                  <a:gd name="T20" fmla="*/ 31 w 106"/>
                  <a:gd name="T21" fmla="*/ 5 h 107"/>
                  <a:gd name="T22" fmla="*/ 0 w 106"/>
                  <a:gd name="T23" fmla="*/ 54 h 107"/>
                  <a:gd name="T24" fmla="*/ 23 w 106"/>
                  <a:gd name="T25" fmla="*/ 98 h 1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06" h="107">
                    <a:moveTo>
                      <a:pt x="23" y="98"/>
                    </a:moveTo>
                    <a:lnTo>
                      <a:pt x="23" y="98"/>
                    </a:lnTo>
                    <a:cubicBezTo>
                      <a:pt x="30" y="103"/>
                      <a:pt x="39" y="106"/>
                      <a:pt x="49" y="107"/>
                    </a:cubicBezTo>
                    <a:cubicBezTo>
                      <a:pt x="50" y="107"/>
                      <a:pt x="52" y="107"/>
                      <a:pt x="53" y="107"/>
                    </a:cubicBezTo>
                    <a:cubicBezTo>
                      <a:pt x="54" y="107"/>
                      <a:pt x="55" y="107"/>
                      <a:pt x="57" y="107"/>
                    </a:cubicBezTo>
                    <a:cubicBezTo>
                      <a:pt x="66" y="106"/>
                      <a:pt x="76" y="103"/>
                      <a:pt x="83" y="98"/>
                    </a:cubicBezTo>
                    <a:cubicBezTo>
                      <a:pt x="97" y="88"/>
                      <a:pt x="106" y="72"/>
                      <a:pt x="106" y="54"/>
                    </a:cubicBezTo>
                    <a:cubicBezTo>
                      <a:pt x="106" y="32"/>
                      <a:pt x="93" y="14"/>
                      <a:pt x="75" y="5"/>
                    </a:cubicBezTo>
                    <a:cubicBezTo>
                      <a:pt x="68" y="2"/>
                      <a:pt x="61" y="0"/>
                      <a:pt x="53" y="0"/>
                    </a:cubicBezTo>
                    <a:cubicBezTo>
                      <a:pt x="45" y="0"/>
                      <a:pt x="38" y="2"/>
                      <a:pt x="31" y="5"/>
                    </a:cubicBezTo>
                    <a:lnTo>
                      <a:pt x="31" y="5"/>
                    </a:lnTo>
                    <a:cubicBezTo>
                      <a:pt x="12" y="14"/>
                      <a:pt x="0" y="32"/>
                      <a:pt x="0" y="54"/>
                    </a:cubicBezTo>
                    <a:cubicBezTo>
                      <a:pt x="0" y="72"/>
                      <a:pt x="9" y="88"/>
                      <a:pt x="23" y="98"/>
                    </a:cubicBezTo>
                    <a:close/>
                  </a:path>
                </a:pathLst>
              </a:custGeom>
              <a:noFill/>
              <a:ln w="31750">
                <a:solidFill>
                  <a:srgbClr val="6969B6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CA"/>
              </a:p>
            </p:txBody>
          </p:sp>
          <p:sp>
            <p:nvSpPr>
              <p:cNvPr id="17" name="Freeform 16">
                <a:extLst>
                  <a:ext uri="{FF2B5EF4-FFF2-40B4-BE49-F238E27FC236}">
                    <a16:creationId xmlns:a16="http://schemas.microsoft.com/office/drawing/2014/main" id="{3AAED730-DFC9-4DDE-A950-0B4843D29A5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11905" y="627752"/>
                <a:ext cx="67" cy="67"/>
              </a:xfrm>
              <a:custGeom>
                <a:avLst/>
                <a:gdLst>
                  <a:gd name="T0" fmla="*/ 40 w 80"/>
                  <a:gd name="T1" fmla="*/ 0 h 80"/>
                  <a:gd name="T2" fmla="*/ 40 w 80"/>
                  <a:gd name="T3" fmla="*/ 0 h 80"/>
                  <a:gd name="T4" fmla="*/ 0 w 80"/>
                  <a:gd name="T5" fmla="*/ 40 h 80"/>
                  <a:gd name="T6" fmla="*/ 14 w 80"/>
                  <a:gd name="T7" fmla="*/ 70 h 80"/>
                  <a:gd name="T8" fmla="*/ 37 w 80"/>
                  <a:gd name="T9" fmla="*/ 80 h 80"/>
                  <a:gd name="T10" fmla="*/ 40 w 80"/>
                  <a:gd name="T11" fmla="*/ 80 h 80"/>
                  <a:gd name="T12" fmla="*/ 42 w 80"/>
                  <a:gd name="T13" fmla="*/ 80 h 80"/>
                  <a:gd name="T14" fmla="*/ 65 w 80"/>
                  <a:gd name="T15" fmla="*/ 70 h 80"/>
                  <a:gd name="T16" fmla="*/ 80 w 80"/>
                  <a:gd name="T17" fmla="*/ 40 h 80"/>
                  <a:gd name="T18" fmla="*/ 40 w 80"/>
                  <a:gd name="T19" fmla="*/ 0 h 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80" h="80">
                    <a:moveTo>
                      <a:pt x="40" y="0"/>
                    </a:moveTo>
                    <a:lnTo>
                      <a:pt x="40" y="0"/>
                    </a:lnTo>
                    <a:cubicBezTo>
                      <a:pt x="18" y="0"/>
                      <a:pt x="0" y="18"/>
                      <a:pt x="0" y="40"/>
                    </a:cubicBezTo>
                    <a:cubicBezTo>
                      <a:pt x="0" y="52"/>
                      <a:pt x="5" y="63"/>
                      <a:pt x="14" y="70"/>
                    </a:cubicBezTo>
                    <a:cubicBezTo>
                      <a:pt x="21" y="76"/>
                      <a:pt x="29" y="79"/>
                      <a:pt x="37" y="80"/>
                    </a:cubicBezTo>
                    <a:cubicBezTo>
                      <a:pt x="38" y="80"/>
                      <a:pt x="39" y="80"/>
                      <a:pt x="40" y="80"/>
                    </a:cubicBezTo>
                    <a:cubicBezTo>
                      <a:pt x="41" y="80"/>
                      <a:pt x="41" y="80"/>
                      <a:pt x="42" y="80"/>
                    </a:cubicBezTo>
                    <a:cubicBezTo>
                      <a:pt x="51" y="79"/>
                      <a:pt x="59" y="76"/>
                      <a:pt x="65" y="70"/>
                    </a:cubicBezTo>
                    <a:cubicBezTo>
                      <a:pt x="74" y="63"/>
                      <a:pt x="80" y="52"/>
                      <a:pt x="80" y="40"/>
                    </a:cubicBezTo>
                    <a:cubicBezTo>
                      <a:pt x="80" y="18"/>
                      <a:pt x="62" y="0"/>
                      <a:pt x="40" y="0"/>
                    </a:cubicBezTo>
                    <a:close/>
                  </a:path>
                </a:pathLst>
              </a:custGeom>
              <a:noFill/>
              <a:ln w="31750">
                <a:solidFill>
                  <a:srgbClr val="6969B6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CA" dirty="0"/>
              </a:p>
            </p:txBody>
          </p:sp>
        </p:grpSp>
      </p:grpSp>
      <p:pic>
        <p:nvPicPr>
          <p:cNvPr id="6149" name="Picture 12" descr="header_croppe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175"/>
            <a:ext cx="12192000" cy="1306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" name="Group 2"/>
          <p:cNvGrpSpPr/>
          <p:nvPr/>
        </p:nvGrpSpPr>
        <p:grpSpPr>
          <a:xfrm>
            <a:off x="8079395" y="1303337"/>
            <a:ext cx="4108960" cy="3130674"/>
            <a:chOff x="7827394" y="1303339"/>
            <a:chExt cx="4364606" cy="2994075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 rotWithShape="1">
            <a:blip r:embed="rId3"/>
            <a:srcRect t="909" b="48709"/>
            <a:stretch/>
          </p:blipFill>
          <p:spPr>
            <a:xfrm>
              <a:off x="7831265" y="1303339"/>
              <a:ext cx="4360735" cy="2994075"/>
            </a:xfrm>
            <a:prstGeom prst="rect">
              <a:avLst/>
            </a:prstGeom>
          </p:spPr>
        </p:pic>
        <p:sp>
          <p:nvSpPr>
            <p:cNvPr id="18" name="Rectangle 17"/>
            <p:cNvSpPr/>
            <p:nvPr/>
          </p:nvSpPr>
          <p:spPr>
            <a:xfrm>
              <a:off x="7827394" y="3091908"/>
              <a:ext cx="830882" cy="643017"/>
            </a:xfrm>
            <a:prstGeom prst="rect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8079395" y="4660522"/>
            <a:ext cx="4089385" cy="485775"/>
            <a:chOff x="8095394" y="4041491"/>
            <a:chExt cx="4089385" cy="485775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 rotWithShape="1">
            <a:blip r:embed="rId4"/>
            <a:srcRect l="618"/>
            <a:stretch/>
          </p:blipFill>
          <p:spPr>
            <a:xfrm>
              <a:off x="8095394" y="4041491"/>
              <a:ext cx="4089385" cy="485775"/>
            </a:xfrm>
            <a:prstGeom prst="rect">
              <a:avLst/>
            </a:prstGeom>
          </p:spPr>
        </p:pic>
        <p:sp>
          <p:nvSpPr>
            <p:cNvPr id="22" name="Rectangle 21"/>
            <p:cNvSpPr/>
            <p:nvPr/>
          </p:nvSpPr>
          <p:spPr>
            <a:xfrm>
              <a:off x="8923267" y="4117910"/>
              <a:ext cx="1617306" cy="332939"/>
            </a:xfrm>
            <a:prstGeom prst="rect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</p:grpSp>
    </p:spTree>
    <p:extLst>
      <p:ext uri="{BB962C8B-B14F-4D97-AF65-F5344CB8AC3E}">
        <p14:creationId xmlns:p14="http://schemas.microsoft.com/office/powerpoint/2010/main" val="319821950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Content Placeholder 6"/>
          <p:cNvSpPr txBox="1">
            <a:spLocks/>
          </p:cNvSpPr>
          <p:nvPr/>
        </p:nvSpPr>
        <p:spPr bwMode="auto">
          <a:xfrm>
            <a:off x="582169" y="2270070"/>
            <a:ext cx="6780533" cy="41490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indent="0">
              <a:spcAft>
                <a:spcPts val="1000"/>
              </a:spcAft>
              <a:buNone/>
            </a:pPr>
            <a:r>
              <a:rPr lang="en-US" b="1" u="sng" dirty="0" smtClean="0"/>
              <a:t>Request to Join</a:t>
            </a:r>
            <a:endParaRPr lang="en-US" dirty="0"/>
          </a:p>
          <a:p>
            <a:pPr marL="457200" indent="-457200">
              <a:spcAft>
                <a:spcPts val="1000"/>
              </a:spcAft>
            </a:pPr>
            <a:r>
              <a:rPr lang="en-US" altLang="en-US" dirty="0" smtClean="0"/>
              <a:t>To join a team with the </a:t>
            </a:r>
            <a:r>
              <a:rPr lang="en-US" altLang="en-US" b="1" dirty="0" smtClean="0"/>
              <a:t>team code</a:t>
            </a:r>
            <a:r>
              <a:rPr lang="en-US" altLang="en-US" dirty="0" smtClean="0"/>
              <a:t>:</a:t>
            </a:r>
          </a:p>
          <a:p>
            <a:pPr marL="1143000" lvl="1" indent="-457200"/>
            <a:r>
              <a:rPr lang="en-US" altLang="en-US" dirty="0"/>
              <a:t>E</a:t>
            </a:r>
            <a:r>
              <a:rPr lang="en-US" altLang="en-US" dirty="0" smtClean="0"/>
              <a:t>nter the </a:t>
            </a:r>
            <a:r>
              <a:rPr lang="en-US" altLang="en-US" b="1" dirty="0" smtClean="0"/>
              <a:t>team code</a:t>
            </a:r>
            <a:endParaRPr lang="en-US" altLang="en-US" dirty="0" smtClean="0"/>
          </a:p>
          <a:p>
            <a:pPr marL="1143000" lvl="1" indent="-457200"/>
            <a:r>
              <a:rPr lang="en-US" altLang="en-US" dirty="0"/>
              <a:t>C</a:t>
            </a:r>
            <a:r>
              <a:rPr lang="en-US" altLang="en-US" dirty="0" smtClean="0"/>
              <a:t>lick </a:t>
            </a:r>
            <a:r>
              <a:rPr lang="en-US" altLang="en-US" b="1" dirty="0" smtClean="0"/>
              <a:t>join</a:t>
            </a:r>
            <a:endParaRPr lang="en-US" altLang="en-US" b="1" dirty="0"/>
          </a:p>
          <a:p>
            <a:pPr marL="457200" indent="-457200"/>
            <a:endParaRPr lang="en-US" altLang="en-US" dirty="0"/>
          </a:p>
        </p:txBody>
      </p:sp>
      <p:grpSp>
        <p:nvGrpSpPr>
          <p:cNvPr id="5" name="Group 4"/>
          <p:cNvGrpSpPr/>
          <p:nvPr/>
        </p:nvGrpSpPr>
        <p:grpSpPr>
          <a:xfrm>
            <a:off x="148756" y="1332860"/>
            <a:ext cx="6473155" cy="788002"/>
            <a:chOff x="148756" y="1332860"/>
            <a:chExt cx="6473155" cy="788002"/>
          </a:xfrm>
        </p:grpSpPr>
        <p:sp>
          <p:nvSpPr>
            <p:cNvPr id="10" name="Title 1"/>
            <p:cNvSpPr txBox="1">
              <a:spLocks/>
            </p:cNvSpPr>
            <p:nvPr/>
          </p:nvSpPr>
          <p:spPr bwMode="auto">
            <a:xfrm>
              <a:off x="708134" y="1332860"/>
              <a:ext cx="5913777" cy="7880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90000"/>
                </a:lnSpc>
              </a:pPr>
              <a:r>
                <a:rPr lang="en-US" altLang="en-US" sz="4400" b="1" dirty="0" smtClean="0">
                  <a:latin typeface="Calibri Light" panose="020F0302020204030204" pitchFamily="34" charset="0"/>
                </a:rPr>
                <a:t>Join a team</a:t>
              </a:r>
              <a:endParaRPr lang="en-US" altLang="en-US" sz="4400" b="1" dirty="0">
                <a:latin typeface="Calibri Light" panose="020F0302020204030204" pitchFamily="34" charset="0"/>
              </a:endParaRPr>
            </a:p>
          </p:txBody>
        </p:sp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DA1B5D95-2384-40BC-8317-2981F03EF25E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148756" y="1541707"/>
              <a:ext cx="559378" cy="327775"/>
              <a:chOff x="511893" y="627707"/>
              <a:chExt cx="285" cy="167"/>
            </a:xfrm>
          </p:grpSpPr>
          <p:sp>
            <p:nvSpPr>
              <p:cNvPr id="11" name="Freeform 10">
                <a:extLst>
                  <a:ext uri="{FF2B5EF4-FFF2-40B4-BE49-F238E27FC236}">
                    <a16:creationId xmlns:a16="http://schemas.microsoft.com/office/drawing/2014/main" id="{7154CA5E-E098-4CB2-B783-184F753939C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11893" y="627830"/>
                <a:ext cx="63" cy="44"/>
              </a:xfrm>
              <a:custGeom>
                <a:avLst/>
                <a:gdLst>
                  <a:gd name="T0" fmla="*/ 0 w 75"/>
                  <a:gd name="T1" fmla="*/ 53 h 53"/>
                  <a:gd name="T2" fmla="*/ 0 w 75"/>
                  <a:gd name="T3" fmla="*/ 53 h 53"/>
                  <a:gd name="T4" fmla="*/ 63 w 75"/>
                  <a:gd name="T5" fmla="*/ 53 h 53"/>
                  <a:gd name="T6" fmla="*/ 63 w 75"/>
                  <a:gd name="T7" fmla="*/ 53 h 53"/>
                  <a:gd name="T8" fmla="*/ 75 w 75"/>
                  <a:gd name="T9" fmla="*/ 4 h 53"/>
                  <a:gd name="T10" fmla="*/ 54 w 75"/>
                  <a:gd name="T11" fmla="*/ 0 h 53"/>
                  <a:gd name="T12" fmla="*/ 0 w 75"/>
                  <a:gd name="T13" fmla="*/ 53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75" h="53">
                    <a:moveTo>
                      <a:pt x="0" y="53"/>
                    </a:moveTo>
                    <a:lnTo>
                      <a:pt x="0" y="53"/>
                    </a:lnTo>
                    <a:lnTo>
                      <a:pt x="63" y="53"/>
                    </a:lnTo>
                    <a:lnTo>
                      <a:pt x="63" y="53"/>
                    </a:lnTo>
                    <a:cubicBezTo>
                      <a:pt x="63" y="35"/>
                      <a:pt x="67" y="19"/>
                      <a:pt x="75" y="4"/>
                    </a:cubicBezTo>
                    <a:cubicBezTo>
                      <a:pt x="69" y="1"/>
                      <a:pt x="61" y="0"/>
                      <a:pt x="54" y="0"/>
                    </a:cubicBezTo>
                    <a:cubicBezTo>
                      <a:pt x="24" y="0"/>
                      <a:pt x="0" y="24"/>
                      <a:pt x="0" y="53"/>
                    </a:cubicBezTo>
                    <a:close/>
                  </a:path>
                </a:pathLst>
              </a:custGeom>
              <a:noFill/>
              <a:ln w="31750">
                <a:solidFill>
                  <a:srgbClr val="6969B6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CA"/>
              </a:p>
            </p:txBody>
          </p:sp>
          <p:sp>
            <p:nvSpPr>
              <p:cNvPr id="13" name="Freeform 12">
                <a:extLst>
                  <a:ext uri="{FF2B5EF4-FFF2-40B4-BE49-F238E27FC236}">
                    <a16:creationId xmlns:a16="http://schemas.microsoft.com/office/drawing/2014/main" id="{34D45345-CDC6-491F-B48F-1A65C23CDB8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11969" y="627807"/>
                <a:ext cx="115" cy="67"/>
              </a:xfrm>
              <a:custGeom>
                <a:avLst/>
                <a:gdLst>
                  <a:gd name="T0" fmla="*/ 22 w 138"/>
                  <a:gd name="T1" fmla="*/ 25 h 80"/>
                  <a:gd name="T2" fmla="*/ 22 w 138"/>
                  <a:gd name="T3" fmla="*/ 25 h 80"/>
                  <a:gd name="T4" fmla="*/ 13 w 138"/>
                  <a:gd name="T5" fmla="*/ 36 h 80"/>
                  <a:gd name="T6" fmla="*/ 6 w 138"/>
                  <a:gd name="T7" fmla="*/ 48 h 80"/>
                  <a:gd name="T8" fmla="*/ 0 w 138"/>
                  <a:gd name="T9" fmla="*/ 80 h 80"/>
                  <a:gd name="T10" fmla="*/ 17 w 138"/>
                  <a:gd name="T11" fmla="*/ 80 h 80"/>
                  <a:gd name="T12" fmla="*/ 30 w 138"/>
                  <a:gd name="T13" fmla="*/ 80 h 80"/>
                  <a:gd name="T14" fmla="*/ 44 w 138"/>
                  <a:gd name="T15" fmla="*/ 80 h 80"/>
                  <a:gd name="T16" fmla="*/ 116 w 138"/>
                  <a:gd name="T17" fmla="*/ 80 h 80"/>
                  <a:gd name="T18" fmla="*/ 138 w 138"/>
                  <a:gd name="T19" fmla="*/ 25 h 80"/>
                  <a:gd name="T20" fmla="*/ 80 w 138"/>
                  <a:gd name="T21" fmla="*/ 0 h 80"/>
                  <a:gd name="T22" fmla="*/ 22 w 138"/>
                  <a:gd name="T23" fmla="*/ 25 h 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38" h="80">
                    <a:moveTo>
                      <a:pt x="22" y="25"/>
                    </a:moveTo>
                    <a:lnTo>
                      <a:pt x="22" y="25"/>
                    </a:lnTo>
                    <a:cubicBezTo>
                      <a:pt x="19" y="28"/>
                      <a:pt x="16" y="32"/>
                      <a:pt x="13" y="36"/>
                    </a:cubicBezTo>
                    <a:cubicBezTo>
                      <a:pt x="11" y="40"/>
                      <a:pt x="8" y="44"/>
                      <a:pt x="6" y="48"/>
                    </a:cubicBezTo>
                    <a:cubicBezTo>
                      <a:pt x="2" y="58"/>
                      <a:pt x="0" y="69"/>
                      <a:pt x="0" y="80"/>
                    </a:cubicBezTo>
                    <a:lnTo>
                      <a:pt x="17" y="80"/>
                    </a:lnTo>
                    <a:lnTo>
                      <a:pt x="30" y="80"/>
                    </a:lnTo>
                    <a:lnTo>
                      <a:pt x="44" y="80"/>
                    </a:lnTo>
                    <a:lnTo>
                      <a:pt x="116" y="80"/>
                    </a:lnTo>
                    <a:cubicBezTo>
                      <a:pt x="116" y="58"/>
                      <a:pt x="124" y="39"/>
                      <a:pt x="138" y="25"/>
                    </a:cubicBezTo>
                    <a:cubicBezTo>
                      <a:pt x="123" y="9"/>
                      <a:pt x="103" y="0"/>
                      <a:pt x="80" y="0"/>
                    </a:cubicBezTo>
                    <a:cubicBezTo>
                      <a:pt x="57" y="0"/>
                      <a:pt x="36" y="9"/>
                      <a:pt x="22" y="25"/>
                    </a:cubicBezTo>
                    <a:close/>
                  </a:path>
                </a:pathLst>
              </a:custGeom>
              <a:noFill/>
              <a:ln w="31750">
                <a:solidFill>
                  <a:srgbClr val="6969B6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CA"/>
              </a:p>
            </p:txBody>
          </p:sp>
          <p:sp>
            <p:nvSpPr>
              <p:cNvPr id="14" name="Freeform 13">
                <a:extLst>
                  <a:ext uri="{FF2B5EF4-FFF2-40B4-BE49-F238E27FC236}">
                    <a16:creationId xmlns:a16="http://schemas.microsoft.com/office/drawing/2014/main" id="{CEEA364A-2F31-48C9-9804-493DA260AF5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12089" y="627829"/>
                <a:ext cx="89" cy="45"/>
              </a:xfrm>
              <a:custGeom>
                <a:avLst/>
                <a:gdLst>
                  <a:gd name="T0" fmla="*/ 53 w 106"/>
                  <a:gd name="T1" fmla="*/ 0 h 54"/>
                  <a:gd name="T2" fmla="*/ 53 w 106"/>
                  <a:gd name="T3" fmla="*/ 0 h 54"/>
                  <a:gd name="T4" fmla="*/ 32 w 106"/>
                  <a:gd name="T5" fmla="*/ 5 h 54"/>
                  <a:gd name="T6" fmla="*/ 20 w 106"/>
                  <a:gd name="T7" fmla="*/ 12 h 54"/>
                  <a:gd name="T8" fmla="*/ 10 w 106"/>
                  <a:gd name="T9" fmla="*/ 22 h 54"/>
                  <a:gd name="T10" fmla="*/ 0 w 106"/>
                  <a:gd name="T11" fmla="*/ 54 h 54"/>
                  <a:gd name="T12" fmla="*/ 17 w 106"/>
                  <a:gd name="T13" fmla="*/ 54 h 54"/>
                  <a:gd name="T14" fmla="*/ 30 w 106"/>
                  <a:gd name="T15" fmla="*/ 54 h 54"/>
                  <a:gd name="T16" fmla="*/ 44 w 106"/>
                  <a:gd name="T17" fmla="*/ 54 h 54"/>
                  <a:gd name="T18" fmla="*/ 106 w 106"/>
                  <a:gd name="T19" fmla="*/ 54 h 54"/>
                  <a:gd name="T20" fmla="*/ 53 w 106"/>
                  <a:gd name="T21" fmla="*/ 0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06" h="54">
                    <a:moveTo>
                      <a:pt x="53" y="0"/>
                    </a:moveTo>
                    <a:lnTo>
                      <a:pt x="53" y="0"/>
                    </a:lnTo>
                    <a:cubicBezTo>
                      <a:pt x="45" y="0"/>
                      <a:pt x="38" y="2"/>
                      <a:pt x="32" y="5"/>
                    </a:cubicBezTo>
                    <a:cubicBezTo>
                      <a:pt x="27" y="7"/>
                      <a:pt x="24" y="9"/>
                      <a:pt x="20" y="12"/>
                    </a:cubicBezTo>
                    <a:cubicBezTo>
                      <a:pt x="16" y="15"/>
                      <a:pt x="13" y="18"/>
                      <a:pt x="10" y="22"/>
                    </a:cubicBezTo>
                    <a:cubicBezTo>
                      <a:pt x="4" y="31"/>
                      <a:pt x="0" y="42"/>
                      <a:pt x="0" y="54"/>
                    </a:cubicBezTo>
                    <a:lnTo>
                      <a:pt x="17" y="54"/>
                    </a:lnTo>
                    <a:lnTo>
                      <a:pt x="30" y="54"/>
                    </a:lnTo>
                    <a:lnTo>
                      <a:pt x="44" y="54"/>
                    </a:lnTo>
                    <a:lnTo>
                      <a:pt x="106" y="54"/>
                    </a:lnTo>
                    <a:cubicBezTo>
                      <a:pt x="106" y="24"/>
                      <a:pt x="82" y="0"/>
                      <a:pt x="53" y="0"/>
                    </a:cubicBezTo>
                    <a:close/>
                  </a:path>
                </a:pathLst>
              </a:custGeom>
              <a:noFill/>
              <a:ln w="31750">
                <a:solidFill>
                  <a:srgbClr val="6969B6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CA"/>
              </a:p>
            </p:txBody>
          </p:sp>
          <p:sp>
            <p:nvSpPr>
              <p:cNvPr id="15" name="Freeform 14">
                <a:extLst>
                  <a:ext uri="{FF2B5EF4-FFF2-40B4-BE49-F238E27FC236}">
                    <a16:creationId xmlns:a16="http://schemas.microsoft.com/office/drawing/2014/main" id="{D6C2F898-FB6D-4876-B0B3-B1FCA212FE4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12105" y="627763"/>
                <a:ext cx="56" cy="56"/>
              </a:xfrm>
              <a:custGeom>
                <a:avLst/>
                <a:gdLst>
                  <a:gd name="T0" fmla="*/ 31 w 66"/>
                  <a:gd name="T1" fmla="*/ 66 h 67"/>
                  <a:gd name="T2" fmla="*/ 31 w 66"/>
                  <a:gd name="T3" fmla="*/ 66 h 67"/>
                  <a:gd name="T4" fmla="*/ 33 w 66"/>
                  <a:gd name="T5" fmla="*/ 67 h 67"/>
                  <a:gd name="T6" fmla="*/ 35 w 66"/>
                  <a:gd name="T7" fmla="*/ 66 h 67"/>
                  <a:gd name="T8" fmla="*/ 57 w 66"/>
                  <a:gd name="T9" fmla="*/ 56 h 67"/>
                  <a:gd name="T10" fmla="*/ 66 w 66"/>
                  <a:gd name="T11" fmla="*/ 33 h 67"/>
                  <a:gd name="T12" fmla="*/ 33 w 66"/>
                  <a:gd name="T13" fmla="*/ 0 h 67"/>
                  <a:gd name="T14" fmla="*/ 0 w 66"/>
                  <a:gd name="T15" fmla="*/ 33 h 67"/>
                  <a:gd name="T16" fmla="*/ 9 w 66"/>
                  <a:gd name="T17" fmla="*/ 56 h 67"/>
                  <a:gd name="T18" fmla="*/ 31 w 66"/>
                  <a:gd name="T19" fmla="*/ 66 h 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66" h="67">
                    <a:moveTo>
                      <a:pt x="31" y="66"/>
                    </a:moveTo>
                    <a:lnTo>
                      <a:pt x="31" y="66"/>
                    </a:lnTo>
                    <a:cubicBezTo>
                      <a:pt x="31" y="66"/>
                      <a:pt x="32" y="67"/>
                      <a:pt x="33" y="67"/>
                    </a:cubicBezTo>
                    <a:cubicBezTo>
                      <a:pt x="34" y="67"/>
                      <a:pt x="34" y="66"/>
                      <a:pt x="35" y="66"/>
                    </a:cubicBezTo>
                    <a:cubicBezTo>
                      <a:pt x="44" y="66"/>
                      <a:pt x="51" y="62"/>
                      <a:pt x="57" y="56"/>
                    </a:cubicBezTo>
                    <a:cubicBezTo>
                      <a:pt x="63" y="50"/>
                      <a:pt x="66" y="42"/>
                      <a:pt x="66" y="33"/>
                    </a:cubicBezTo>
                    <a:cubicBezTo>
                      <a:pt x="66" y="15"/>
                      <a:pt x="51" y="0"/>
                      <a:pt x="33" y="0"/>
                    </a:cubicBezTo>
                    <a:cubicBezTo>
                      <a:pt x="14" y="0"/>
                      <a:pt x="0" y="15"/>
                      <a:pt x="0" y="33"/>
                    </a:cubicBezTo>
                    <a:cubicBezTo>
                      <a:pt x="0" y="42"/>
                      <a:pt x="3" y="50"/>
                      <a:pt x="9" y="56"/>
                    </a:cubicBezTo>
                    <a:cubicBezTo>
                      <a:pt x="15" y="62"/>
                      <a:pt x="22" y="66"/>
                      <a:pt x="31" y="66"/>
                    </a:cubicBezTo>
                    <a:close/>
                  </a:path>
                </a:pathLst>
              </a:custGeom>
              <a:noFill/>
              <a:ln w="31750">
                <a:solidFill>
                  <a:srgbClr val="6969B6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CA"/>
              </a:p>
            </p:txBody>
          </p:sp>
          <p:sp>
            <p:nvSpPr>
              <p:cNvPr id="16" name="Freeform 15">
                <a:extLst>
                  <a:ext uri="{FF2B5EF4-FFF2-40B4-BE49-F238E27FC236}">
                    <a16:creationId xmlns:a16="http://schemas.microsoft.com/office/drawing/2014/main" id="{275DF61B-77E1-4A1F-A963-39BA01E50D9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11991" y="627707"/>
                <a:ext cx="89" cy="89"/>
              </a:xfrm>
              <a:custGeom>
                <a:avLst/>
                <a:gdLst>
                  <a:gd name="T0" fmla="*/ 23 w 106"/>
                  <a:gd name="T1" fmla="*/ 98 h 107"/>
                  <a:gd name="T2" fmla="*/ 23 w 106"/>
                  <a:gd name="T3" fmla="*/ 98 h 107"/>
                  <a:gd name="T4" fmla="*/ 49 w 106"/>
                  <a:gd name="T5" fmla="*/ 107 h 107"/>
                  <a:gd name="T6" fmla="*/ 53 w 106"/>
                  <a:gd name="T7" fmla="*/ 107 h 107"/>
                  <a:gd name="T8" fmla="*/ 57 w 106"/>
                  <a:gd name="T9" fmla="*/ 107 h 107"/>
                  <a:gd name="T10" fmla="*/ 83 w 106"/>
                  <a:gd name="T11" fmla="*/ 98 h 107"/>
                  <a:gd name="T12" fmla="*/ 106 w 106"/>
                  <a:gd name="T13" fmla="*/ 54 h 107"/>
                  <a:gd name="T14" fmla="*/ 75 w 106"/>
                  <a:gd name="T15" fmla="*/ 5 h 107"/>
                  <a:gd name="T16" fmla="*/ 53 w 106"/>
                  <a:gd name="T17" fmla="*/ 0 h 107"/>
                  <a:gd name="T18" fmla="*/ 31 w 106"/>
                  <a:gd name="T19" fmla="*/ 5 h 107"/>
                  <a:gd name="T20" fmla="*/ 31 w 106"/>
                  <a:gd name="T21" fmla="*/ 5 h 107"/>
                  <a:gd name="T22" fmla="*/ 0 w 106"/>
                  <a:gd name="T23" fmla="*/ 54 h 107"/>
                  <a:gd name="T24" fmla="*/ 23 w 106"/>
                  <a:gd name="T25" fmla="*/ 98 h 1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06" h="107">
                    <a:moveTo>
                      <a:pt x="23" y="98"/>
                    </a:moveTo>
                    <a:lnTo>
                      <a:pt x="23" y="98"/>
                    </a:lnTo>
                    <a:cubicBezTo>
                      <a:pt x="30" y="103"/>
                      <a:pt x="39" y="106"/>
                      <a:pt x="49" y="107"/>
                    </a:cubicBezTo>
                    <a:cubicBezTo>
                      <a:pt x="50" y="107"/>
                      <a:pt x="52" y="107"/>
                      <a:pt x="53" y="107"/>
                    </a:cubicBezTo>
                    <a:cubicBezTo>
                      <a:pt x="54" y="107"/>
                      <a:pt x="55" y="107"/>
                      <a:pt x="57" y="107"/>
                    </a:cubicBezTo>
                    <a:cubicBezTo>
                      <a:pt x="66" y="106"/>
                      <a:pt x="76" y="103"/>
                      <a:pt x="83" y="98"/>
                    </a:cubicBezTo>
                    <a:cubicBezTo>
                      <a:pt x="97" y="88"/>
                      <a:pt x="106" y="72"/>
                      <a:pt x="106" y="54"/>
                    </a:cubicBezTo>
                    <a:cubicBezTo>
                      <a:pt x="106" y="32"/>
                      <a:pt x="93" y="14"/>
                      <a:pt x="75" y="5"/>
                    </a:cubicBezTo>
                    <a:cubicBezTo>
                      <a:pt x="68" y="2"/>
                      <a:pt x="61" y="0"/>
                      <a:pt x="53" y="0"/>
                    </a:cubicBezTo>
                    <a:cubicBezTo>
                      <a:pt x="45" y="0"/>
                      <a:pt x="38" y="2"/>
                      <a:pt x="31" y="5"/>
                    </a:cubicBezTo>
                    <a:lnTo>
                      <a:pt x="31" y="5"/>
                    </a:lnTo>
                    <a:cubicBezTo>
                      <a:pt x="12" y="14"/>
                      <a:pt x="0" y="32"/>
                      <a:pt x="0" y="54"/>
                    </a:cubicBezTo>
                    <a:cubicBezTo>
                      <a:pt x="0" y="72"/>
                      <a:pt x="9" y="88"/>
                      <a:pt x="23" y="98"/>
                    </a:cubicBezTo>
                    <a:close/>
                  </a:path>
                </a:pathLst>
              </a:custGeom>
              <a:noFill/>
              <a:ln w="31750">
                <a:solidFill>
                  <a:srgbClr val="6969B6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CA"/>
              </a:p>
            </p:txBody>
          </p:sp>
          <p:sp>
            <p:nvSpPr>
              <p:cNvPr id="17" name="Freeform 16">
                <a:extLst>
                  <a:ext uri="{FF2B5EF4-FFF2-40B4-BE49-F238E27FC236}">
                    <a16:creationId xmlns:a16="http://schemas.microsoft.com/office/drawing/2014/main" id="{3AAED730-DFC9-4DDE-A950-0B4843D29A5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11905" y="627752"/>
                <a:ext cx="67" cy="67"/>
              </a:xfrm>
              <a:custGeom>
                <a:avLst/>
                <a:gdLst>
                  <a:gd name="T0" fmla="*/ 40 w 80"/>
                  <a:gd name="T1" fmla="*/ 0 h 80"/>
                  <a:gd name="T2" fmla="*/ 40 w 80"/>
                  <a:gd name="T3" fmla="*/ 0 h 80"/>
                  <a:gd name="T4" fmla="*/ 0 w 80"/>
                  <a:gd name="T5" fmla="*/ 40 h 80"/>
                  <a:gd name="T6" fmla="*/ 14 w 80"/>
                  <a:gd name="T7" fmla="*/ 70 h 80"/>
                  <a:gd name="T8" fmla="*/ 37 w 80"/>
                  <a:gd name="T9" fmla="*/ 80 h 80"/>
                  <a:gd name="T10" fmla="*/ 40 w 80"/>
                  <a:gd name="T11" fmla="*/ 80 h 80"/>
                  <a:gd name="T12" fmla="*/ 42 w 80"/>
                  <a:gd name="T13" fmla="*/ 80 h 80"/>
                  <a:gd name="T14" fmla="*/ 65 w 80"/>
                  <a:gd name="T15" fmla="*/ 70 h 80"/>
                  <a:gd name="T16" fmla="*/ 80 w 80"/>
                  <a:gd name="T17" fmla="*/ 40 h 80"/>
                  <a:gd name="T18" fmla="*/ 40 w 80"/>
                  <a:gd name="T19" fmla="*/ 0 h 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80" h="80">
                    <a:moveTo>
                      <a:pt x="40" y="0"/>
                    </a:moveTo>
                    <a:lnTo>
                      <a:pt x="40" y="0"/>
                    </a:lnTo>
                    <a:cubicBezTo>
                      <a:pt x="18" y="0"/>
                      <a:pt x="0" y="18"/>
                      <a:pt x="0" y="40"/>
                    </a:cubicBezTo>
                    <a:cubicBezTo>
                      <a:pt x="0" y="52"/>
                      <a:pt x="5" y="63"/>
                      <a:pt x="14" y="70"/>
                    </a:cubicBezTo>
                    <a:cubicBezTo>
                      <a:pt x="21" y="76"/>
                      <a:pt x="29" y="79"/>
                      <a:pt x="37" y="80"/>
                    </a:cubicBezTo>
                    <a:cubicBezTo>
                      <a:pt x="38" y="80"/>
                      <a:pt x="39" y="80"/>
                      <a:pt x="40" y="80"/>
                    </a:cubicBezTo>
                    <a:cubicBezTo>
                      <a:pt x="41" y="80"/>
                      <a:pt x="41" y="80"/>
                      <a:pt x="42" y="80"/>
                    </a:cubicBezTo>
                    <a:cubicBezTo>
                      <a:pt x="51" y="79"/>
                      <a:pt x="59" y="76"/>
                      <a:pt x="65" y="70"/>
                    </a:cubicBezTo>
                    <a:cubicBezTo>
                      <a:pt x="74" y="63"/>
                      <a:pt x="80" y="52"/>
                      <a:pt x="80" y="40"/>
                    </a:cubicBezTo>
                    <a:cubicBezTo>
                      <a:pt x="80" y="18"/>
                      <a:pt x="62" y="0"/>
                      <a:pt x="40" y="0"/>
                    </a:cubicBezTo>
                    <a:close/>
                  </a:path>
                </a:pathLst>
              </a:custGeom>
              <a:noFill/>
              <a:ln w="31750">
                <a:solidFill>
                  <a:srgbClr val="6969B6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CA" dirty="0"/>
              </a:p>
            </p:txBody>
          </p:sp>
        </p:grpSp>
      </p:grpSp>
      <p:pic>
        <p:nvPicPr>
          <p:cNvPr id="6149" name="Picture 12" descr="header_croppe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175"/>
            <a:ext cx="12192000" cy="1306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6" name="Group 5"/>
          <p:cNvGrpSpPr/>
          <p:nvPr/>
        </p:nvGrpSpPr>
        <p:grpSpPr>
          <a:xfrm>
            <a:off x="7669854" y="2270070"/>
            <a:ext cx="3114223" cy="3342803"/>
            <a:chOff x="8742218" y="1303338"/>
            <a:chExt cx="2770909" cy="3001818"/>
          </a:xfrm>
        </p:grpSpPr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8742218" y="1303338"/>
              <a:ext cx="2770909" cy="3001818"/>
            </a:xfrm>
            <a:prstGeom prst="rect">
              <a:avLst/>
            </a:prstGeom>
          </p:spPr>
        </p:pic>
        <p:sp>
          <p:nvSpPr>
            <p:cNvPr id="20" name="Rectangle 19"/>
            <p:cNvSpPr/>
            <p:nvPr/>
          </p:nvSpPr>
          <p:spPr>
            <a:xfrm>
              <a:off x="9319019" y="3566396"/>
              <a:ext cx="1564769" cy="293506"/>
            </a:xfrm>
            <a:prstGeom prst="rect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22" name="Rectangle 21"/>
            <p:cNvSpPr/>
            <p:nvPr/>
          </p:nvSpPr>
          <p:spPr>
            <a:xfrm>
              <a:off x="8988345" y="3010237"/>
              <a:ext cx="2251491" cy="316805"/>
            </a:xfrm>
            <a:prstGeom prst="rect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</p:grpSp>
    </p:spTree>
    <p:extLst>
      <p:ext uri="{BB962C8B-B14F-4D97-AF65-F5344CB8AC3E}">
        <p14:creationId xmlns:p14="http://schemas.microsoft.com/office/powerpoint/2010/main" val="166264810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Content Placeholder 6"/>
          <p:cNvSpPr txBox="1">
            <a:spLocks/>
          </p:cNvSpPr>
          <p:nvPr/>
        </p:nvSpPr>
        <p:spPr bwMode="auto">
          <a:xfrm>
            <a:off x="582169" y="2270070"/>
            <a:ext cx="10538912" cy="23019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indent="0">
              <a:spcAft>
                <a:spcPts val="1000"/>
              </a:spcAft>
              <a:buNone/>
            </a:pPr>
            <a:r>
              <a:rPr lang="en-US" b="1" u="sng" dirty="0" smtClean="0"/>
              <a:t>Request to Join</a:t>
            </a:r>
            <a:endParaRPr lang="en-US" dirty="0"/>
          </a:p>
          <a:p>
            <a:pPr marL="457200" indent="-457200">
              <a:spcAft>
                <a:spcPts val="1000"/>
              </a:spcAft>
            </a:pPr>
            <a:r>
              <a:rPr lang="en-US" altLang="en-US" dirty="0" smtClean="0"/>
              <a:t>To join a team without the team code:</a:t>
            </a:r>
          </a:p>
          <a:p>
            <a:pPr marL="1143000" lvl="1" indent="-457200"/>
            <a:r>
              <a:rPr lang="en-US" altLang="en-US" dirty="0" smtClean="0"/>
              <a:t>Search for the </a:t>
            </a:r>
            <a:r>
              <a:rPr lang="en-US" altLang="en-US" b="1" dirty="0" smtClean="0"/>
              <a:t>team name</a:t>
            </a:r>
            <a:r>
              <a:rPr lang="en-US" altLang="en-US" dirty="0" smtClean="0"/>
              <a:t> in the </a:t>
            </a:r>
            <a:r>
              <a:rPr lang="en-US" altLang="en-US" b="1" dirty="0" smtClean="0"/>
              <a:t>Search teams</a:t>
            </a:r>
            <a:r>
              <a:rPr lang="en-US" altLang="en-US" dirty="0" smtClean="0"/>
              <a:t> box</a:t>
            </a:r>
          </a:p>
          <a:p>
            <a:pPr marL="1143000" lvl="1" indent="-457200"/>
            <a:r>
              <a:rPr lang="en-US" altLang="en-US" dirty="0" smtClean="0"/>
              <a:t>Select the team you want to join and click </a:t>
            </a:r>
            <a:r>
              <a:rPr lang="en-US" altLang="en-US" b="1" dirty="0" smtClean="0"/>
              <a:t>Join team</a:t>
            </a:r>
            <a:endParaRPr lang="en-US" altLang="en-US" dirty="0" smtClean="0"/>
          </a:p>
          <a:p>
            <a:pPr marL="457200" indent="-457200"/>
            <a:endParaRPr lang="en-US" altLang="en-US" dirty="0"/>
          </a:p>
        </p:txBody>
      </p:sp>
      <p:grpSp>
        <p:nvGrpSpPr>
          <p:cNvPr id="5" name="Group 4"/>
          <p:cNvGrpSpPr/>
          <p:nvPr/>
        </p:nvGrpSpPr>
        <p:grpSpPr>
          <a:xfrm>
            <a:off x="148756" y="1332860"/>
            <a:ext cx="6473155" cy="788002"/>
            <a:chOff x="148756" y="1332860"/>
            <a:chExt cx="6473155" cy="788002"/>
          </a:xfrm>
        </p:grpSpPr>
        <p:sp>
          <p:nvSpPr>
            <p:cNvPr id="10" name="Title 1"/>
            <p:cNvSpPr txBox="1">
              <a:spLocks/>
            </p:cNvSpPr>
            <p:nvPr/>
          </p:nvSpPr>
          <p:spPr bwMode="auto">
            <a:xfrm>
              <a:off x="708134" y="1332860"/>
              <a:ext cx="5913777" cy="7880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90000"/>
                </a:lnSpc>
              </a:pPr>
              <a:r>
                <a:rPr lang="en-US" altLang="en-US" sz="4400" b="1" dirty="0" smtClean="0">
                  <a:latin typeface="Calibri Light" panose="020F0302020204030204" pitchFamily="34" charset="0"/>
                </a:rPr>
                <a:t>Join a team</a:t>
              </a:r>
              <a:endParaRPr lang="en-US" altLang="en-US" sz="4400" b="1" dirty="0">
                <a:latin typeface="Calibri Light" panose="020F0302020204030204" pitchFamily="34" charset="0"/>
              </a:endParaRPr>
            </a:p>
          </p:txBody>
        </p:sp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DA1B5D95-2384-40BC-8317-2981F03EF25E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148756" y="1541707"/>
              <a:ext cx="559378" cy="327775"/>
              <a:chOff x="511893" y="627707"/>
              <a:chExt cx="285" cy="167"/>
            </a:xfrm>
          </p:grpSpPr>
          <p:sp>
            <p:nvSpPr>
              <p:cNvPr id="11" name="Freeform 10">
                <a:extLst>
                  <a:ext uri="{FF2B5EF4-FFF2-40B4-BE49-F238E27FC236}">
                    <a16:creationId xmlns:a16="http://schemas.microsoft.com/office/drawing/2014/main" id="{7154CA5E-E098-4CB2-B783-184F753939C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11893" y="627830"/>
                <a:ext cx="63" cy="44"/>
              </a:xfrm>
              <a:custGeom>
                <a:avLst/>
                <a:gdLst>
                  <a:gd name="T0" fmla="*/ 0 w 75"/>
                  <a:gd name="T1" fmla="*/ 53 h 53"/>
                  <a:gd name="T2" fmla="*/ 0 w 75"/>
                  <a:gd name="T3" fmla="*/ 53 h 53"/>
                  <a:gd name="T4" fmla="*/ 63 w 75"/>
                  <a:gd name="T5" fmla="*/ 53 h 53"/>
                  <a:gd name="T6" fmla="*/ 63 w 75"/>
                  <a:gd name="T7" fmla="*/ 53 h 53"/>
                  <a:gd name="T8" fmla="*/ 75 w 75"/>
                  <a:gd name="T9" fmla="*/ 4 h 53"/>
                  <a:gd name="T10" fmla="*/ 54 w 75"/>
                  <a:gd name="T11" fmla="*/ 0 h 53"/>
                  <a:gd name="T12" fmla="*/ 0 w 75"/>
                  <a:gd name="T13" fmla="*/ 53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75" h="53">
                    <a:moveTo>
                      <a:pt x="0" y="53"/>
                    </a:moveTo>
                    <a:lnTo>
                      <a:pt x="0" y="53"/>
                    </a:lnTo>
                    <a:lnTo>
                      <a:pt x="63" y="53"/>
                    </a:lnTo>
                    <a:lnTo>
                      <a:pt x="63" y="53"/>
                    </a:lnTo>
                    <a:cubicBezTo>
                      <a:pt x="63" y="35"/>
                      <a:pt x="67" y="19"/>
                      <a:pt x="75" y="4"/>
                    </a:cubicBezTo>
                    <a:cubicBezTo>
                      <a:pt x="69" y="1"/>
                      <a:pt x="61" y="0"/>
                      <a:pt x="54" y="0"/>
                    </a:cubicBezTo>
                    <a:cubicBezTo>
                      <a:pt x="24" y="0"/>
                      <a:pt x="0" y="24"/>
                      <a:pt x="0" y="53"/>
                    </a:cubicBezTo>
                    <a:close/>
                  </a:path>
                </a:pathLst>
              </a:custGeom>
              <a:noFill/>
              <a:ln w="31750">
                <a:solidFill>
                  <a:srgbClr val="6969B6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CA"/>
              </a:p>
            </p:txBody>
          </p:sp>
          <p:sp>
            <p:nvSpPr>
              <p:cNvPr id="13" name="Freeform 12">
                <a:extLst>
                  <a:ext uri="{FF2B5EF4-FFF2-40B4-BE49-F238E27FC236}">
                    <a16:creationId xmlns:a16="http://schemas.microsoft.com/office/drawing/2014/main" id="{34D45345-CDC6-491F-B48F-1A65C23CDB8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11969" y="627807"/>
                <a:ext cx="115" cy="67"/>
              </a:xfrm>
              <a:custGeom>
                <a:avLst/>
                <a:gdLst>
                  <a:gd name="T0" fmla="*/ 22 w 138"/>
                  <a:gd name="T1" fmla="*/ 25 h 80"/>
                  <a:gd name="T2" fmla="*/ 22 w 138"/>
                  <a:gd name="T3" fmla="*/ 25 h 80"/>
                  <a:gd name="T4" fmla="*/ 13 w 138"/>
                  <a:gd name="T5" fmla="*/ 36 h 80"/>
                  <a:gd name="T6" fmla="*/ 6 w 138"/>
                  <a:gd name="T7" fmla="*/ 48 h 80"/>
                  <a:gd name="T8" fmla="*/ 0 w 138"/>
                  <a:gd name="T9" fmla="*/ 80 h 80"/>
                  <a:gd name="T10" fmla="*/ 17 w 138"/>
                  <a:gd name="T11" fmla="*/ 80 h 80"/>
                  <a:gd name="T12" fmla="*/ 30 w 138"/>
                  <a:gd name="T13" fmla="*/ 80 h 80"/>
                  <a:gd name="T14" fmla="*/ 44 w 138"/>
                  <a:gd name="T15" fmla="*/ 80 h 80"/>
                  <a:gd name="T16" fmla="*/ 116 w 138"/>
                  <a:gd name="T17" fmla="*/ 80 h 80"/>
                  <a:gd name="T18" fmla="*/ 138 w 138"/>
                  <a:gd name="T19" fmla="*/ 25 h 80"/>
                  <a:gd name="T20" fmla="*/ 80 w 138"/>
                  <a:gd name="T21" fmla="*/ 0 h 80"/>
                  <a:gd name="T22" fmla="*/ 22 w 138"/>
                  <a:gd name="T23" fmla="*/ 25 h 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38" h="80">
                    <a:moveTo>
                      <a:pt x="22" y="25"/>
                    </a:moveTo>
                    <a:lnTo>
                      <a:pt x="22" y="25"/>
                    </a:lnTo>
                    <a:cubicBezTo>
                      <a:pt x="19" y="28"/>
                      <a:pt x="16" y="32"/>
                      <a:pt x="13" y="36"/>
                    </a:cubicBezTo>
                    <a:cubicBezTo>
                      <a:pt x="11" y="40"/>
                      <a:pt x="8" y="44"/>
                      <a:pt x="6" y="48"/>
                    </a:cubicBezTo>
                    <a:cubicBezTo>
                      <a:pt x="2" y="58"/>
                      <a:pt x="0" y="69"/>
                      <a:pt x="0" y="80"/>
                    </a:cubicBezTo>
                    <a:lnTo>
                      <a:pt x="17" y="80"/>
                    </a:lnTo>
                    <a:lnTo>
                      <a:pt x="30" y="80"/>
                    </a:lnTo>
                    <a:lnTo>
                      <a:pt x="44" y="80"/>
                    </a:lnTo>
                    <a:lnTo>
                      <a:pt x="116" y="80"/>
                    </a:lnTo>
                    <a:cubicBezTo>
                      <a:pt x="116" y="58"/>
                      <a:pt x="124" y="39"/>
                      <a:pt x="138" y="25"/>
                    </a:cubicBezTo>
                    <a:cubicBezTo>
                      <a:pt x="123" y="9"/>
                      <a:pt x="103" y="0"/>
                      <a:pt x="80" y="0"/>
                    </a:cubicBezTo>
                    <a:cubicBezTo>
                      <a:pt x="57" y="0"/>
                      <a:pt x="36" y="9"/>
                      <a:pt x="22" y="25"/>
                    </a:cubicBezTo>
                    <a:close/>
                  </a:path>
                </a:pathLst>
              </a:custGeom>
              <a:noFill/>
              <a:ln w="31750">
                <a:solidFill>
                  <a:srgbClr val="6969B6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CA"/>
              </a:p>
            </p:txBody>
          </p:sp>
          <p:sp>
            <p:nvSpPr>
              <p:cNvPr id="14" name="Freeform 13">
                <a:extLst>
                  <a:ext uri="{FF2B5EF4-FFF2-40B4-BE49-F238E27FC236}">
                    <a16:creationId xmlns:a16="http://schemas.microsoft.com/office/drawing/2014/main" id="{CEEA364A-2F31-48C9-9804-493DA260AF5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12089" y="627829"/>
                <a:ext cx="89" cy="45"/>
              </a:xfrm>
              <a:custGeom>
                <a:avLst/>
                <a:gdLst>
                  <a:gd name="T0" fmla="*/ 53 w 106"/>
                  <a:gd name="T1" fmla="*/ 0 h 54"/>
                  <a:gd name="T2" fmla="*/ 53 w 106"/>
                  <a:gd name="T3" fmla="*/ 0 h 54"/>
                  <a:gd name="T4" fmla="*/ 32 w 106"/>
                  <a:gd name="T5" fmla="*/ 5 h 54"/>
                  <a:gd name="T6" fmla="*/ 20 w 106"/>
                  <a:gd name="T7" fmla="*/ 12 h 54"/>
                  <a:gd name="T8" fmla="*/ 10 w 106"/>
                  <a:gd name="T9" fmla="*/ 22 h 54"/>
                  <a:gd name="T10" fmla="*/ 0 w 106"/>
                  <a:gd name="T11" fmla="*/ 54 h 54"/>
                  <a:gd name="T12" fmla="*/ 17 w 106"/>
                  <a:gd name="T13" fmla="*/ 54 h 54"/>
                  <a:gd name="T14" fmla="*/ 30 w 106"/>
                  <a:gd name="T15" fmla="*/ 54 h 54"/>
                  <a:gd name="T16" fmla="*/ 44 w 106"/>
                  <a:gd name="T17" fmla="*/ 54 h 54"/>
                  <a:gd name="T18" fmla="*/ 106 w 106"/>
                  <a:gd name="T19" fmla="*/ 54 h 54"/>
                  <a:gd name="T20" fmla="*/ 53 w 106"/>
                  <a:gd name="T21" fmla="*/ 0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06" h="54">
                    <a:moveTo>
                      <a:pt x="53" y="0"/>
                    </a:moveTo>
                    <a:lnTo>
                      <a:pt x="53" y="0"/>
                    </a:lnTo>
                    <a:cubicBezTo>
                      <a:pt x="45" y="0"/>
                      <a:pt x="38" y="2"/>
                      <a:pt x="32" y="5"/>
                    </a:cubicBezTo>
                    <a:cubicBezTo>
                      <a:pt x="27" y="7"/>
                      <a:pt x="24" y="9"/>
                      <a:pt x="20" y="12"/>
                    </a:cubicBezTo>
                    <a:cubicBezTo>
                      <a:pt x="16" y="15"/>
                      <a:pt x="13" y="18"/>
                      <a:pt x="10" y="22"/>
                    </a:cubicBezTo>
                    <a:cubicBezTo>
                      <a:pt x="4" y="31"/>
                      <a:pt x="0" y="42"/>
                      <a:pt x="0" y="54"/>
                    </a:cubicBezTo>
                    <a:lnTo>
                      <a:pt x="17" y="54"/>
                    </a:lnTo>
                    <a:lnTo>
                      <a:pt x="30" y="54"/>
                    </a:lnTo>
                    <a:lnTo>
                      <a:pt x="44" y="54"/>
                    </a:lnTo>
                    <a:lnTo>
                      <a:pt x="106" y="54"/>
                    </a:lnTo>
                    <a:cubicBezTo>
                      <a:pt x="106" y="24"/>
                      <a:pt x="82" y="0"/>
                      <a:pt x="53" y="0"/>
                    </a:cubicBezTo>
                    <a:close/>
                  </a:path>
                </a:pathLst>
              </a:custGeom>
              <a:noFill/>
              <a:ln w="31750">
                <a:solidFill>
                  <a:srgbClr val="6969B6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CA"/>
              </a:p>
            </p:txBody>
          </p:sp>
          <p:sp>
            <p:nvSpPr>
              <p:cNvPr id="15" name="Freeform 14">
                <a:extLst>
                  <a:ext uri="{FF2B5EF4-FFF2-40B4-BE49-F238E27FC236}">
                    <a16:creationId xmlns:a16="http://schemas.microsoft.com/office/drawing/2014/main" id="{D6C2F898-FB6D-4876-B0B3-B1FCA212FE4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12105" y="627763"/>
                <a:ext cx="56" cy="56"/>
              </a:xfrm>
              <a:custGeom>
                <a:avLst/>
                <a:gdLst>
                  <a:gd name="T0" fmla="*/ 31 w 66"/>
                  <a:gd name="T1" fmla="*/ 66 h 67"/>
                  <a:gd name="T2" fmla="*/ 31 w 66"/>
                  <a:gd name="T3" fmla="*/ 66 h 67"/>
                  <a:gd name="T4" fmla="*/ 33 w 66"/>
                  <a:gd name="T5" fmla="*/ 67 h 67"/>
                  <a:gd name="T6" fmla="*/ 35 w 66"/>
                  <a:gd name="T7" fmla="*/ 66 h 67"/>
                  <a:gd name="T8" fmla="*/ 57 w 66"/>
                  <a:gd name="T9" fmla="*/ 56 h 67"/>
                  <a:gd name="T10" fmla="*/ 66 w 66"/>
                  <a:gd name="T11" fmla="*/ 33 h 67"/>
                  <a:gd name="T12" fmla="*/ 33 w 66"/>
                  <a:gd name="T13" fmla="*/ 0 h 67"/>
                  <a:gd name="T14" fmla="*/ 0 w 66"/>
                  <a:gd name="T15" fmla="*/ 33 h 67"/>
                  <a:gd name="T16" fmla="*/ 9 w 66"/>
                  <a:gd name="T17" fmla="*/ 56 h 67"/>
                  <a:gd name="T18" fmla="*/ 31 w 66"/>
                  <a:gd name="T19" fmla="*/ 66 h 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66" h="67">
                    <a:moveTo>
                      <a:pt x="31" y="66"/>
                    </a:moveTo>
                    <a:lnTo>
                      <a:pt x="31" y="66"/>
                    </a:lnTo>
                    <a:cubicBezTo>
                      <a:pt x="31" y="66"/>
                      <a:pt x="32" y="67"/>
                      <a:pt x="33" y="67"/>
                    </a:cubicBezTo>
                    <a:cubicBezTo>
                      <a:pt x="34" y="67"/>
                      <a:pt x="34" y="66"/>
                      <a:pt x="35" y="66"/>
                    </a:cubicBezTo>
                    <a:cubicBezTo>
                      <a:pt x="44" y="66"/>
                      <a:pt x="51" y="62"/>
                      <a:pt x="57" y="56"/>
                    </a:cubicBezTo>
                    <a:cubicBezTo>
                      <a:pt x="63" y="50"/>
                      <a:pt x="66" y="42"/>
                      <a:pt x="66" y="33"/>
                    </a:cubicBezTo>
                    <a:cubicBezTo>
                      <a:pt x="66" y="15"/>
                      <a:pt x="51" y="0"/>
                      <a:pt x="33" y="0"/>
                    </a:cubicBezTo>
                    <a:cubicBezTo>
                      <a:pt x="14" y="0"/>
                      <a:pt x="0" y="15"/>
                      <a:pt x="0" y="33"/>
                    </a:cubicBezTo>
                    <a:cubicBezTo>
                      <a:pt x="0" y="42"/>
                      <a:pt x="3" y="50"/>
                      <a:pt x="9" y="56"/>
                    </a:cubicBezTo>
                    <a:cubicBezTo>
                      <a:pt x="15" y="62"/>
                      <a:pt x="22" y="66"/>
                      <a:pt x="31" y="66"/>
                    </a:cubicBezTo>
                    <a:close/>
                  </a:path>
                </a:pathLst>
              </a:custGeom>
              <a:noFill/>
              <a:ln w="31750">
                <a:solidFill>
                  <a:srgbClr val="6969B6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CA"/>
              </a:p>
            </p:txBody>
          </p:sp>
          <p:sp>
            <p:nvSpPr>
              <p:cNvPr id="16" name="Freeform 15">
                <a:extLst>
                  <a:ext uri="{FF2B5EF4-FFF2-40B4-BE49-F238E27FC236}">
                    <a16:creationId xmlns:a16="http://schemas.microsoft.com/office/drawing/2014/main" id="{275DF61B-77E1-4A1F-A963-39BA01E50D9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11991" y="627707"/>
                <a:ext cx="89" cy="89"/>
              </a:xfrm>
              <a:custGeom>
                <a:avLst/>
                <a:gdLst>
                  <a:gd name="T0" fmla="*/ 23 w 106"/>
                  <a:gd name="T1" fmla="*/ 98 h 107"/>
                  <a:gd name="T2" fmla="*/ 23 w 106"/>
                  <a:gd name="T3" fmla="*/ 98 h 107"/>
                  <a:gd name="T4" fmla="*/ 49 w 106"/>
                  <a:gd name="T5" fmla="*/ 107 h 107"/>
                  <a:gd name="T6" fmla="*/ 53 w 106"/>
                  <a:gd name="T7" fmla="*/ 107 h 107"/>
                  <a:gd name="T8" fmla="*/ 57 w 106"/>
                  <a:gd name="T9" fmla="*/ 107 h 107"/>
                  <a:gd name="T10" fmla="*/ 83 w 106"/>
                  <a:gd name="T11" fmla="*/ 98 h 107"/>
                  <a:gd name="T12" fmla="*/ 106 w 106"/>
                  <a:gd name="T13" fmla="*/ 54 h 107"/>
                  <a:gd name="T14" fmla="*/ 75 w 106"/>
                  <a:gd name="T15" fmla="*/ 5 h 107"/>
                  <a:gd name="T16" fmla="*/ 53 w 106"/>
                  <a:gd name="T17" fmla="*/ 0 h 107"/>
                  <a:gd name="T18" fmla="*/ 31 w 106"/>
                  <a:gd name="T19" fmla="*/ 5 h 107"/>
                  <a:gd name="T20" fmla="*/ 31 w 106"/>
                  <a:gd name="T21" fmla="*/ 5 h 107"/>
                  <a:gd name="T22" fmla="*/ 0 w 106"/>
                  <a:gd name="T23" fmla="*/ 54 h 107"/>
                  <a:gd name="T24" fmla="*/ 23 w 106"/>
                  <a:gd name="T25" fmla="*/ 98 h 1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06" h="107">
                    <a:moveTo>
                      <a:pt x="23" y="98"/>
                    </a:moveTo>
                    <a:lnTo>
                      <a:pt x="23" y="98"/>
                    </a:lnTo>
                    <a:cubicBezTo>
                      <a:pt x="30" y="103"/>
                      <a:pt x="39" y="106"/>
                      <a:pt x="49" y="107"/>
                    </a:cubicBezTo>
                    <a:cubicBezTo>
                      <a:pt x="50" y="107"/>
                      <a:pt x="52" y="107"/>
                      <a:pt x="53" y="107"/>
                    </a:cubicBezTo>
                    <a:cubicBezTo>
                      <a:pt x="54" y="107"/>
                      <a:pt x="55" y="107"/>
                      <a:pt x="57" y="107"/>
                    </a:cubicBezTo>
                    <a:cubicBezTo>
                      <a:pt x="66" y="106"/>
                      <a:pt x="76" y="103"/>
                      <a:pt x="83" y="98"/>
                    </a:cubicBezTo>
                    <a:cubicBezTo>
                      <a:pt x="97" y="88"/>
                      <a:pt x="106" y="72"/>
                      <a:pt x="106" y="54"/>
                    </a:cubicBezTo>
                    <a:cubicBezTo>
                      <a:pt x="106" y="32"/>
                      <a:pt x="93" y="14"/>
                      <a:pt x="75" y="5"/>
                    </a:cubicBezTo>
                    <a:cubicBezTo>
                      <a:pt x="68" y="2"/>
                      <a:pt x="61" y="0"/>
                      <a:pt x="53" y="0"/>
                    </a:cubicBezTo>
                    <a:cubicBezTo>
                      <a:pt x="45" y="0"/>
                      <a:pt x="38" y="2"/>
                      <a:pt x="31" y="5"/>
                    </a:cubicBezTo>
                    <a:lnTo>
                      <a:pt x="31" y="5"/>
                    </a:lnTo>
                    <a:cubicBezTo>
                      <a:pt x="12" y="14"/>
                      <a:pt x="0" y="32"/>
                      <a:pt x="0" y="54"/>
                    </a:cubicBezTo>
                    <a:cubicBezTo>
                      <a:pt x="0" y="72"/>
                      <a:pt x="9" y="88"/>
                      <a:pt x="23" y="98"/>
                    </a:cubicBezTo>
                    <a:close/>
                  </a:path>
                </a:pathLst>
              </a:custGeom>
              <a:noFill/>
              <a:ln w="31750">
                <a:solidFill>
                  <a:srgbClr val="6969B6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CA"/>
              </a:p>
            </p:txBody>
          </p:sp>
          <p:sp>
            <p:nvSpPr>
              <p:cNvPr id="17" name="Freeform 16">
                <a:extLst>
                  <a:ext uri="{FF2B5EF4-FFF2-40B4-BE49-F238E27FC236}">
                    <a16:creationId xmlns:a16="http://schemas.microsoft.com/office/drawing/2014/main" id="{3AAED730-DFC9-4DDE-A950-0B4843D29A5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11905" y="627752"/>
                <a:ext cx="67" cy="67"/>
              </a:xfrm>
              <a:custGeom>
                <a:avLst/>
                <a:gdLst>
                  <a:gd name="T0" fmla="*/ 40 w 80"/>
                  <a:gd name="T1" fmla="*/ 0 h 80"/>
                  <a:gd name="T2" fmla="*/ 40 w 80"/>
                  <a:gd name="T3" fmla="*/ 0 h 80"/>
                  <a:gd name="T4" fmla="*/ 0 w 80"/>
                  <a:gd name="T5" fmla="*/ 40 h 80"/>
                  <a:gd name="T6" fmla="*/ 14 w 80"/>
                  <a:gd name="T7" fmla="*/ 70 h 80"/>
                  <a:gd name="T8" fmla="*/ 37 w 80"/>
                  <a:gd name="T9" fmla="*/ 80 h 80"/>
                  <a:gd name="T10" fmla="*/ 40 w 80"/>
                  <a:gd name="T11" fmla="*/ 80 h 80"/>
                  <a:gd name="T12" fmla="*/ 42 w 80"/>
                  <a:gd name="T13" fmla="*/ 80 h 80"/>
                  <a:gd name="T14" fmla="*/ 65 w 80"/>
                  <a:gd name="T15" fmla="*/ 70 h 80"/>
                  <a:gd name="T16" fmla="*/ 80 w 80"/>
                  <a:gd name="T17" fmla="*/ 40 h 80"/>
                  <a:gd name="T18" fmla="*/ 40 w 80"/>
                  <a:gd name="T19" fmla="*/ 0 h 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80" h="80">
                    <a:moveTo>
                      <a:pt x="40" y="0"/>
                    </a:moveTo>
                    <a:lnTo>
                      <a:pt x="40" y="0"/>
                    </a:lnTo>
                    <a:cubicBezTo>
                      <a:pt x="18" y="0"/>
                      <a:pt x="0" y="18"/>
                      <a:pt x="0" y="40"/>
                    </a:cubicBezTo>
                    <a:cubicBezTo>
                      <a:pt x="0" y="52"/>
                      <a:pt x="5" y="63"/>
                      <a:pt x="14" y="70"/>
                    </a:cubicBezTo>
                    <a:cubicBezTo>
                      <a:pt x="21" y="76"/>
                      <a:pt x="29" y="79"/>
                      <a:pt x="37" y="80"/>
                    </a:cubicBezTo>
                    <a:cubicBezTo>
                      <a:pt x="38" y="80"/>
                      <a:pt x="39" y="80"/>
                      <a:pt x="40" y="80"/>
                    </a:cubicBezTo>
                    <a:cubicBezTo>
                      <a:pt x="41" y="80"/>
                      <a:pt x="41" y="80"/>
                      <a:pt x="42" y="80"/>
                    </a:cubicBezTo>
                    <a:cubicBezTo>
                      <a:pt x="51" y="79"/>
                      <a:pt x="59" y="76"/>
                      <a:pt x="65" y="70"/>
                    </a:cubicBezTo>
                    <a:cubicBezTo>
                      <a:pt x="74" y="63"/>
                      <a:pt x="80" y="52"/>
                      <a:pt x="80" y="40"/>
                    </a:cubicBezTo>
                    <a:cubicBezTo>
                      <a:pt x="80" y="18"/>
                      <a:pt x="62" y="0"/>
                      <a:pt x="40" y="0"/>
                    </a:cubicBezTo>
                    <a:close/>
                  </a:path>
                </a:pathLst>
              </a:custGeom>
              <a:noFill/>
              <a:ln w="31750">
                <a:solidFill>
                  <a:srgbClr val="6969B6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CA" dirty="0"/>
              </a:p>
            </p:txBody>
          </p:sp>
        </p:grpSp>
      </p:grpSp>
      <p:pic>
        <p:nvPicPr>
          <p:cNvPr id="6149" name="Picture 12" descr="header_croppe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175"/>
            <a:ext cx="12192000" cy="1306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9" name="Group 18"/>
          <p:cNvGrpSpPr/>
          <p:nvPr/>
        </p:nvGrpSpPr>
        <p:grpSpPr>
          <a:xfrm>
            <a:off x="2627213" y="4572000"/>
            <a:ext cx="6937574" cy="2054639"/>
            <a:chOff x="2627213" y="4662432"/>
            <a:chExt cx="6937574" cy="2054639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627213" y="4662433"/>
              <a:ext cx="6937574" cy="2054638"/>
            </a:xfrm>
            <a:prstGeom prst="rect">
              <a:avLst/>
            </a:prstGeom>
          </p:spPr>
        </p:pic>
        <p:sp>
          <p:nvSpPr>
            <p:cNvPr id="23" name="Rectangle 22"/>
            <p:cNvSpPr/>
            <p:nvPr/>
          </p:nvSpPr>
          <p:spPr>
            <a:xfrm>
              <a:off x="8167396" y="4662432"/>
              <a:ext cx="1397391" cy="301453"/>
            </a:xfrm>
            <a:prstGeom prst="rect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</p:grpSp>
    </p:spTree>
    <p:extLst>
      <p:ext uri="{BB962C8B-B14F-4D97-AF65-F5344CB8AC3E}">
        <p14:creationId xmlns:p14="http://schemas.microsoft.com/office/powerpoint/2010/main" val="247166555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Content Placeholder 6"/>
          <p:cNvSpPr txBox="1">
            <a:spLocks/>
          </p:cNvSpPr>
          <p:nvPr/>
        </p:nvSpPr>
        <p:spPr bwMode="auto">
          <a:xfrm>
            <a:off x="582169" y="2270070"/>
            <a:ext cx="7467505" cy="41490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indent="0">
              <a:spcAft>
                <a:spcPts val="1000"/>
              </a:spcAft>
              <a:buNone/>
            </a:pPr>
            <a:r>
              <a:rPr lang="en-US" b="1" u="sng" dirty="0" smtClean="0"/>
              <a:t>Request to Add a Member</a:t>
            </a:r>
            <a:endParaRPr lang="en-US" dirty="0"/>
          </a:p>
          <a:p>
            <a:pPr>
              <a:buNone/>
            </a:pPr>
            <a:r>
              <a:rPr lang="en-US" altLang="en-US" dirty="0" smtClean="0"/>
              <a:t>To request someone be added to a team you’re a member of:</a:t>
            </a:r>
          </a:p>
          <a:p>
            <a:pPr marL="457200" indent="-457200"/>
            <a:r>
              <a:rPr lang="en-US" altLang="en-US" dirty="0" smtClean="0"/>
              <a:t>Click </a:t>
            </a:r>
            <a:r>
              <a:rPr lang="en-US" altLang="en-US" b="1" dirty="0" smtClean="0"/>
              <a:t>Teams</a:t>
            </a:r>
          </a:p>
          <a:p>
            <a:pPr marL="457200" indent="-457200"/>
            <a:r>
              <a:rPr lang="en-US" altLang="en-US" dirty="0" smtClean="0"/>
              <a:t>Click the three dots beside the team name for </a:t>
            </a:r>
            <a:r>
              <a:rPr lang="en-US" altLang="en-US" b="1" dirty="0" smtClean="0"/>
              <a:t>More Options</a:t>
            </a:r>
            <a:endParaRPr lang="en-US" altLang="en-US" dirty="0" smtClean="0"/>
          </a:p>
          <a:p>
            <a:pPr marL="457200" indent="-457200"/>
            <a:r>
              <a:rPr lang="en-US" altLang="en-US" dirty="0" smtClean="0"/>
              <a:t>Select </a:t>
            </a:r>
            <a:r>
              <a:rPr lang="en-US" altLang="en-US" b="1" dirty="0" smtClean="0"/>
              <a:t>Add member</a:t>
            </a:r>
          </a:p>
          <a:p>
            <a:pPr>
              <a:buNone/>
            </a:pPr>
            <a:endParaRPr lang="en-US" altLang="en-US" dirty="0"/>
          </a:p>
        </p:txBody>
      </p:sp>
      <p:grpSp>
        <p:nvGrpSpPr>
          <p:cNvPr id="5" name="Group 4"/>
          <p:cNvGrpSpPr/>
          <p:nvPr/>
        </p:nvGrpSpPr>
        <p:grpSpPr>
          <a:xfrm>
            <a:off x="148756" y="1332860"/>
            <a:ext cx="6473155" cy="788002"/>
            <a:chOff x="148756" y="1332860"/>
            <a:chExt cx="6473155" cy="788002"/>
          </a:xfrm>
        </p:grpSpPr>
        <p:sp>
          <p:nvSpPr>
            <p:cNvPr id="10" name="Title 1"/>
            <p:cNvSpPr txBox="1">
              <a:spLocks/>
            </p:cNvSpPr>
            <p:nvPr/>
          </p:nvSpPr>
          <p:spPr bwMode="auto">
            <a:xfrm>
              <a:off x="708134" y="1332860"/>
              <a:ext cx="5913777" cy="7880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90000"/>
                </a:lnSpc>
              </a:pPr>
              <a:r>
                <a:rPr lang="en-US" altLang="en-US" sz="4400" b="1" dirty="0" smtClean="0">
                  <a:latin typeface="Calibri Light" panose="020F0302020204030204" pitchFamily="34" charset="0"/>
                </a:rPr>
                <a:t>Add a Member</a:t>
              </a:r>
              <a:endParaRPr lang="en-US" altLang="en-US" sz="4400" b="1" dirty="0">
                <a:latin typeface="Calibri Light" panose="020F0302020204030204" pitchFamily="34" charset="0"/>
              </a:endParaRPr>
            </a:p>
          </p:txBody>
        </p:sp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DA1B5D95-2384-40BC-8317-2981F03EF25E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148756" y="1541707"/>
              <a:ext cx="559378" cy="327775"/>
              <a:chOff x="511893" y="627707"/>
              <a:chExt cx="285" cy="167"/>
            </a:xfrm>
          </p:grpSpPr>
          <p:sp>
            <p:nvSpPr>
              <p:cNvPr id="11" name="Freeform 10">
                <a:extLst>
                  <a:ext uri="{FF2B5EF4-FFF2-40B4-BE49-F238E27FC236}">
                    <a16:creationId xmlns:a16="http://schemas.microsoft.com/office/drawing/2014/main" id="{7154CA5E-E098-4CB2-B783-184F753939C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11893" y="627830"/>
                <a:ext cx="63" cy="44"/>
              </a:xfrm>
              <a:custGeom>
                <a:avLst/>
                <a:gdLst>
                  <a:gd name="T0" fmla="*/ 0 w 75"/>
                  <a:gd name="T1" fmla="*/ 53 h 53"/>
                  <a:gd name="T2" fmla="*/ 0 w 75"/>
                  <a:gd name="T3" fmla="*/ 53 h 53"/>
                  <a:gd name="T4" fmla="*/ 63 w 75"/>
                  <a:gd name="T5" fmla="*/ 53 h 53"/>
                  <a:gd name="T6" fmla="*/ 63 w 75"/>
                  <a:gd name="T7" fmla="*/ 53 h 53"/>
                  <a:gd name="T8" fmla="*/ 75 w 75"/>
                  <a:gd name="T9" fmla="*/ 4 h 53"/>
                  <a:gd name="T10" fmla="*/ 54 w 75"/>
                  <a:gd name="T11" fmla="*/ 0 h 53"/>
                  <a:gd name="T12" fmla="*/ 0 w 75"/>
                  <a:gd name="T13" fmla="*/ 53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75" h="53">
                    <a:moveTo>
                      <a:pt x="0" y="53"/>
                    </a:moveTo>
                    <a:lnTo>
                      <a:pt x="0" y="53"/>
                    </a:lnTo>
                    <a:lnTo>
                      <a:pt x="63" y="53"/>
                    </a:lnTo>
                    <a:lnTo>
                      <a:pt x="63" y="53"/>
                    </a:lnTo>
                    <a:cubicBezTo>
                      <a:pt x="63" y="35"/>
                      <a:pt x="67" y="19"/>
                      <a:pt x="75" y="4"/>
                    </a:cubicBezTo>
                    <a:cubicBezTo>
                      <a:pt x="69" y="1"/>
                      <a:pt x="61" y="0"/>
                      <a:pt x="54" y="0"/>
                    </a:cubicBezTo>
                    <a:cubicBezTo>
                      <a:pt x="24" y="0"/>
                      <a:pt x="0" y="24"/>
                      <a:pt x="0" y="53"/>
                    </a:cubicBezTo>
                    <a:close/>
                  </a:path>
                </a:pathLst>
              </a:custGeom>
              <a:noFill/>
              <a:ln w="31750">
                <a:solidFill>
                  <a:srgbClr val="6969B6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CA"/>
              </a:p>
            </p:txBody>
          </p:sp>
          <p:sp>
            <p:nvSpPr>
              <p:cNvPr id="13" name="Freeform 12">
                <a:extLst>
                  <a:ext uri="{FF2B5EF4-FFF2-40B4-BE49-F238E27FC236}">
                    <a16:creationId xmlns:a16="http://schemas.microsoft.com/office/drawing/2014/main" id="{34D45345-CDC6-491F-B48F-1A65C23CDB8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11969" y="627807"/>
                <a:ext cx="115" cy="67"/>
              </a:xfrm>
              <a:custGeom>
                <a:avLst/>
                <a:gdLst>
                  <a:gd name="T0" fmla="*/ 22 w 138"/>
                  <a:gd name="T1" fmla="*/ 25 h 80"/>
                  <a:gd name="T2" fmla="*/ 22 w 138"/>
                  <a:gd name="T3" fmla="*/ 25 h 80"/>
                  <a:gd name="T4" fmla="*/ 13 w 138"/>
                  <a:gd name="T5" fmla="*/ 36 h 80"/>
                  <a:gd name="T6" fmla="*/ 6 w 138"/>
                  <a:gd name="T7" fmla="*/ 48 h 80"/>
                  <a:gd name="T8" fmla="*/ 0 w 138"/>
                  <a:gd name="T9" fmla="*/ 80 h 80"/>
                  <a:gd name="T10" fmla="*/ 17 w 138"/>
                  <a:gd name="T11" fmla="*/ 80 h 80"/>
                  <a:gd name="T12" fmla="*/ 30 w 138"/>
                  <a:gd name="T13" fmla="*/ 80 h 80"/>
                  <a:gd name="T14" fmla="*/ 44 w 138"/>
                  <a:gd name="T15" fmla="*/ 80 h 80"/>
                  <a:gd name="T16" fmla="*/ 116 w 138"/>
                  <a:gd name="T17" fmla="*/ 80 h 80"/>
                  <a:gd name="T18" fmla="*/ 138 w 138"/>
                  <a:gd name="T19" fmla="*/ 25 h 80"/>
                  <a:gd name="T20" fmla="*/ 80 w 138"/>
                  <a:gd name="T21" fmla="*/ 0 h 80"/>
                  <a:gd name="T22" fmla="*/ 22 w 138"/>
                  <a:gd name="T23" fmla="*/ 25 h 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38" h="80">
                    <a:moveTo>
                      <a:pt x="22" y="25"/>
                    </a:moveTo>
                    <a:lnTo>
                      <a:pt x="22" y="25"/>
                    </a:lnTo>
                    <a:cubicBezTo>
                      <a:pt x="19" y="28"/>
                      <a:pt x="16" y="32"/>
                      <a:pt x="13" y="36"/>
                    </a:cubicBezTo>
                    <a:cubicBezTo>
                      <a:pt x="11" y="40"/>
                      <a:pt x="8" y="44"/>
                      <a:pt x="6" y="48"/>
                    </a:cubicBezTo>
                    <a:cubicBezTo>
                      <a:pt x="2" y="58"/>
                      <a:pt x="0" y="69"/>
                      <a:pt x="0" y="80"/>
                    </a:cubicBezTo>
                    <a:lnTo>
                      <a:pt x="17" y="80"/>
                    </a:lnTo>
                    <a:lnTo>
                      <a:pt x="30" y="80"/>
                    </a:lnTo>
                    <a:lnTo>
                      <a:pt x="44" y="80"/>
                    </a:lnTo>
                    <a:lnTo>
                      <a:pt x="116" y="80"/>
                    </a:lnTo>
                    <a:cubicBezTo>
                      <a:pt x="116" y="58"/>
                      <a:pt x="124" y="39"/>
                      <a:pt x="138" y="25"/>
                    </a:cubicBezTo>
                    <a:cubicBezTo>
                      <a:pt x="123" y="9"/>
                      <a:pt x="103" y="0"/>
                      <a:pt x="80" y="0"/>
                    </a:cubicBezTo>
                    <a:cubicBezTo>
                      <a:pt x="57" y="0"/>
                      <a:pt x="36" y="9"/>
                      <a:pt x="22" y="25"/>
                    </a:cubicBezTo>
                    <a:close/>
                  </a:path>
                </a:pathLst>
              </a:custGeom>
              <a:noFill/>
              <a:ln w="31750">
                <a:solidFill>
                  <a:srgbClr val="6969B6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CA"/>
              </a:p>
            </p:txBody>
          </p:sp>
          <p:sp>
            <p:nvSpPr>
              <p:cNvPr id="14" name="Freeform 13">
                <a:extLst>
                  <a:ext uri="{FF2B5EF4-FFF2-40B4-BE49-F238E27FC236}">
                    <a16:creationId xmlns:a16="http://schemas.microsoft.com/office/drawing/2014/main" id="{CEEA364A-2F31-48C9-9804-493DA260AF5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12089" y="627829"/>
                <a:ext cx="89" cy="45"/>
              </a:xfrm>
              <a:custGeom>
                <a:avLst/>
                <a:gdLst>
                  <a:gd name="T0" fmla="*/ 53 w 106"/>
                  <a:gd name="T1" fmla="*/ 0 h 54"/>
                  <a:gd name="T2" fmla="*/ 53 w 106"/>
                  <a:gd name="T3" fmla="*/ 0 h 54"/>
                  <a:gd name="T4" fmla="*/ 32 w 106"/>
                  <a:gd name="T5" fmla="*/ 5 h 54"/>
                  <a:gd name="T6" fmla="*/ 20 w 106"/>
                  <a:gd name="T7" fmla="*/ 12 h 54"/>
                  <a:gd name="T8" fmla="*/ 10 w 106"/>
                  <a:gd name="T9" fmla="*/ 22 h 54"/>
                  <a:gd name="T10" fmla="*/ 0 w 106"/>
                  <a:gd name="T11" fmla="*/ 54 h 54"/>
                  <a:gd name="T12" fmla="*/ 17 w 106"/>
                  <a:gd name="T13" fmla="*/ 54 h 54"/>
                  <a:gd name="T14" fmla="*/ 30 w 106"/>
                  <a:gd name="T15" fmla="*/ 54 h 54"/>
                  <a:gd name="T16" fmla="*/ 44 w 106"/>
                  <a:gd name="T17" fmla="*/ 54 h 54"/>
                  <a:gd name="T18" fmla="*/ 106 w 106"/>
                  <a:gd name="T19" fmla="*/ 54 h 54"/>
                  <a:gd name="T20" fmla="*/ 53 w 106"/>
                  <a:gd name="T21" fmla="*/ 0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06" h="54">
                    <a:moveTo>
                      <a:pt x="53" y="0"/>
                    </a:moveTo>
                    <a:lnTo>
                      <a:pt x="53" y="0"/>
                    </a:lnTo>
                    <a:cubicBezTo>
                      <a:pt x="45" y="0"/>
                      <a:pt x="38" y="2"/>
                      <a:pt x="32" y="5"/>
                    </a:cubicBezTo>
                    <a:cubicBezTo>
                      <a:pt x="27" y="7"/>
                      <a:pt x="24" y="9"/>
                      <a:pt x="20" y="12"/>
                    </a:cubicBezTo>
                    <a:cubicBezTo>
                      <a:pt x="16" y="15"/>
                      <a:pt x="13" y="18"/>
                      <a:pt x="10" y="22"/>
                    </a:cubicBezTo>
                    <a:cubicBezTo>
                      <a:pt x="4" y="31"/>
                      <a:pt x="0" y="42"/>
                      <a:pt x="0" y="54"/>
                    </a:cubicBezTo>
                    <a:lnTo>
                      <a:pt x="17" y="54"/>
                    </a:lnTo>
                    <a:lnTo>
                      <a:pt x="30" y="54"/>
                    </a:lnTo>
                    <a:lnTo>
                      <a:pt x="44" y="54"/>
                    </a:lnTo>
                    <a:lnTo>
                      <a:pt x="106" y="54"/>
                    </a:lnTo>
                    <a:cubicBezTo>
                      <a:pt x="106" y="24"/>
                      <a:pt x="82" y="0"/>
                      <a:pt x="53" y="0"/>
                    </a:cubicBezTo>
                    <a:close/>
                  </a:path>
                </a:pathLst>
              </a:custGeom>
              <a:noFill/>
              <a:ln w="31750">
                <a:solidFill>
                  <a:srgbClr val="6969B6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CA"/>
              </a:p>
            </p:txBody>
          </p:sp>
          <p:sp>
            <p:nvSpPr>
              <p:cNvPr id="15" name="Freeform 14">
                <a:extLst>
                  <a:ext uri="{FF2B5EF4-FFF2-40B4-BE49-F238E27FC236}">
                    <a16:creationId xmlns:a16="http://schemas.microsoft.com/office/drawing/2014/main" id="{D6C2F898-FB6D-4876-B0B3-B1FCA212FE4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12105" y="627763"/>
                <a:ext cx="56" cy="56"/>
              </a:xfrm>
              <a:custGeom>
                <a:avLst/>
                <a:gdLst>
                  <a:gd name="T0" fmla="*/ 31 w 66"/>
                  <a:gd name="T1" fmla="*/ 66 h 67"/>
                  <a:gd name="T2" fmla="*/ 31 w 66"/>
                  <a:gd name="T3" fmla="*/ 66 h 67"/>
                  <a:gd name="T4" fmla="*/ 33 w 66"/>
                  <a:gd name="T5" fmla="*/ 67 h 67"/>
                  <a:gd name="T6" fmla="*/ 35 w 66"/>
                  <a:gd name="T7" fmla="*/ 66 h 67"/>
                  <a:gd name="T8" fmla="*/ 57 w 66"/>
                  <a:gd name="T9" fmla="*/ 56 h 67"/>
                  <a:gd name="T10" fmla="*/ 66 w 66"/>
                  <a:gd name="T11" fmla="*/ 33 h 67"/>
                  <a:gd name="T12" fmla="*/ 33 w 66"/>
                  <a:gd name="T13" fmla="*/ 0 h 67"/>
                  <a:gd name="T14" fmla="*/ 0 w 66"/>
                  <a:gd name="T15" fmla="*/ 33 h 67"/>
                  <a:gd name="T16" fmla="*/ 9 w 66"/>
                  <a:gd name="T17" fmla="*/ 56 h 67"/>
                  <a:gd name="T18" fmla="*/ 31 w 66"/>
                  <a:gd name="T19" fmla="*/ 66 h 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66" h="67">
                    <a:moveTo>
                      <a:pt x="31" y="66"/>
                    </a:moveTo>
                    <a:lnTo>
                      <a:pt x="31" y="66"/>
                    </a:lnTo>
                    <a:cubicBezTo>
                      <a:pt x="31" y="66"/>
                      <a:pt x="32" y="67"/>
                      <a:pt x="33" y="67"/>
                    </a:cubicBezTo>
                    <a:cubicBezTo>
                      <a:pt x="34" y="67"/>
                      <a:pt x="34" y="66"/>
                      <a:pt x="35" y="66"/>
                    </a:cubicBezTo>
                    <a:cubicBezTo>
                      <a:pt x="44" y="66"/>
                      <a:pt x="51" y="62"/>
                      <a:pt x="57" y="56"/>
                    </a:cubicBezTo>
                    <a:cubicBezTo>
                      <a:pt x="63" y="50"/>
                      <a:pt x="66" y="42"/>
                      <a:pt x="66" y="33"/>
                    </a:cubicBezTo>
                    <a:cubicBezTo>
                      <a:pt x="66" y="15"/>
                      <a:pt x="51" y="0"/>
                      <a:pt x="33" y="0"/>
                    </a:cubicBezTo>
                    <a:cubicBezTo>
                      <a:pt x="14" y="0"/>
                      <a:pt x="0" y="15"/>
                      <a:pt x="0" y="33"/>
                    </a:cubicBezTo>
                    <a:cubicBezTo>
                      <a:pt x="0" y="42"/>
                      <a:pt x="3" y="50"/>
                      <a:pt x="9" y="56"/>
                    </a:cubicBezTo>
                    <a:cubicBezTo>
                      <a:pt x="15" y="62"/>
                      <a:pt x="22" y="66"/>
                      <a:pt x="31" y="66"/>
                    </a:cubicBezTo>
                    <a:close/>
                  </a:path>
                </a:pathLst>
              </a:custGeom>
              <a:noFill/>
              <a:ln w="31750">
                <a:solidFill>
                  <a:srgbClr val="6969B6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CA"/>
              </a:p>
            </p:txBody>
          </p:sp>
          <p:sp>
            <p:nvSpPr>
              <p:cNvPr id="16" name="Freeform 15">
                <a:extLst>
                  <a:ext uri="{FF2B5EF4-FFF2-40B4-BE49-F238E27FC236}">
                    <a16:creationId xmlns:a16="http://schemas.microsoft.com/office/drawing/2014/main" id="{275DF61B-77E1-4A1F-A963-39BA01E50D9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11991" y="627707"/>
                <a:ext cx="89" cy="89"/>
              </a:xfrm>
              <a:custGeom>
                <a:avLst/>
                <a:gdLst>
                  <a:gd name="T0" fmla="*/ 23 w 106"/>
                  <a:gd name="T1" fmla="*/ 98 h 107"/>
                  <a:gd name="T2" fmla="*/ 23 w 106"/>
                  <a:gd name="T3" fmla="*/ 98 h 107"/>
                  <a:gd name="T4" fmla="*/ 49 w 106"/>
                  <a:gd name="T5" fmla="*/ 107 h 107"/>
                  <a:gd name="T6" fmla="*/ 53 w 106"/>
                  <a:gd name="T7" fmla="*/ 107 h 107"/>
                  <a:gd name="T8" fmla="*/ 57 w 106"/>
                  <a:gd name="T9" fmla="*/ 107 h 107"/>
                  <a:gd name="T10" fmla="*/ 83 w 106"/>
                  <a:gd name="T11" fmla="*/ 98 h 107"/>
                  <a:gd name="T12" fmla="*/ 106 w 106"/>
                  <a:gd name="T13" fmla="*/ 54 h 107"/>
                  <a:gd name="T14" fmla="*/ 75 w 106"/>
                  <a:gd name="T15" fmla="*/ 5 h 107"/>
                  <a:gd name="T16" fmla="*/ 53 w 106"/>
                  <a:gd name="T17" fmla="*/ 0 h 107"/>
                  <a:gd name="T18" fmla="*/ 31 w 106"/>
                  <a:gd name="T19" fmla="*/ 5 h 107"/>
                  <a:gd name="T20" fmla="*/ 31 w 106"/>
                  <a:gd name="T21" fmla="*/ 5 h 107"/>
                  <a:gd name="T22" fmla="*/ 0 w 106"/>
                  <a:gd name="T23" fmla="*/ 54 h 107"/>
                  <a:gd name="T24" fmla="*/ 23 w 106"/>
                  <a:gd name="T25" fmla="*/ 98 h 1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06" h="107">
                    <a:moveTo>
                      <a:pt x="23" y="98"/>
                    </a:moveTo>
                    <a:lnTo>
                      <a:pt x="23" y="98"/>
                    </a:lnTo>
                    <a:cubicBezTo>
                      <a:pt x="30" y="103"/>
                      <a:pt x="39" y="106"/>
                      <a:pt x="49" y="107"/>
                    </a:cubicBezTo>
                    <a:cubicBezTo>
                      <a:pt x="50" y="107"/>
                      <a:pt x="52" y="107"/>
                      <a:pt x="53" y="107"/>
                    </a:cubicBezTo>
                    <a:cubicBezTo>
                      <a:pt x="54" y="107"/>
                      <a:pt x="55" y="107"/>
                      <a:pt x="57" y="107"/>
                    </a:cubicBezTo>
                    <a:cubicBezTo>
                      <a:pt x="66" y="106"/>
                      <a:pt x="76" y="103"/>
                      <a:pt x="83" y="98"/>
                    </a:cubicBezTo>
                    <a:cubicBezTo>
                      <a:pt x="97" y="88"/>
                      <a:pt x="106" y="72"/>
                      <a:pt x="106" y="54"/>
                    </a:cubicBezTo>
                    <a:cubicBezTo>
                      <a:pt x="106" y="32"/>
                      <a:pt x="93" y="14"/>
                      <a:pt x="75" y="5"/>
                    </a:cubicBezTo>
                    <a:cubicBezTo>
                      <a:pt x="68" y="2"/>
                      <a:pt x="61" y="0"/>
                      <a:pt x="53" y="0"/>
                    </a:cubicBezTo>
                    <a:cubicBezTo>
                      <a:pt x="45" y="0"/>
                      <a:pt x="38" y="2"/>
                      <a:pt x="31" y="5"/>
                    </a:cubicBezTo>
                    <a:lnTo>
                      <a:pt x="31" y="5"/>
                    </a:lnTo>
                    <a:cubicBezTo>
                      <a:pt x="12" y="14"/>
                      <a:pt x="0" y="32"/>
                      <a:pt x="0" y="54"/>
                    </a:cubicBezTo>
                    <a:cubicBezTo>
                      <a:pt x="0" y="72"/>
                      <a:pt x="9" y="88"/>
                      <a:pt x="23" y="98"/>
                    </a:cubicBezTo>
                    <a:close/>
                  </a:path>
                </a:pathLst>
              </a:custGeom>
              <a:noFill/>
              <a:ln w="31750">
                <a:solidFill>
                  <a:srgbClr val="6969B6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CA"/>
              </a:p>
            </p:txBody>
          </p:sp>
          <p:sp>
            <p:nvSpPr>
              <p:cNvPr id="17" name="Freeform 16">
                <a:extLst>
                  <a:ext uri="{FF2B5EF4-FFF2-40B4-BE49-F238E27FC236}">
                    <a16:creationId xmlns:a16="http://schemas.microsoft.com/office/drawing/2014/main" id="{3AAED730-DFC9-4DDE-A950-0B4843D29A5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11905" y="627752"/>
                <a:ext cx="67" cy="67"/>
              </a:xfrm>
              <a:custGeom>
                <a:avLst/>
                <a:gdLst>
                  <a:gd name="T0" fmla="*/ 40 w 80"/>
                  <a:gd name="T1" fmla="*/ 0 h 80"/>
                  <a:gd name="T2" fmla="*/ 40 w 80"/>
                  <a:gd name="T3" fmla="*/ 0 h 80"/>
                  <a:gd name="T4" fmla="*/ 0 w 80"/>
                  <a:gd name="T5" fmla="*/ 40 h 80"/>
                  <a:gd name="T6" fmla="*/ 14 w 80"/>
                  <a:gd name="T7" fmla="*/ 70 h 80"/>
                  <a:gd name="T8" fmla="*/ 37 w 80"/>
                  <a:gd name="T9" fmla="*/ 80 h 80"/>
                  <a:gd name="T10" fmla="*/ 40 w 80"/>
                  <a:gd name="T11" fmla="*/ 80 h 80"/>
                  <a:gd name="T12" fmla="*/ 42 w 80"/>
                  <a:gd name="T13" fmla="*/ 80 h 80"/>
                  <a:gd name="T14" fmla="*/ 65 w 80"/>
                  <a:gd name="T15" fmla="*/ 70 h 80"/>
                  <a:gd name="T16" fmla="*/ 80 w 80"/>
                  <a:gd name="T17" fmla="*/ 40 h 80"/>
                  <a:gd name="T18" fmla="*/ 40 w 80"/>
                  <a:gd name="T19" fmla="*/ 0 h 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80" h="80">
                    <a:moveTo>
                      <a:pt x="40" y="0"/>
                    </a:moveTo>
                    <a:lnTo>
                      <a:pt x="40" y="0"/>
                    </a:lnTo>
                    <a:cubicBezTo>
                      <a:pt x="18" y="0"/>
                      <a:pt x="0" y="18"/>
                      <a:pt x="0" y="40"/>
                    </a:cubicBezTo>
                    <a:cubicBezTo>
                      <a:pt x="0" y="52"/>
                      <a:pt x="5" y="63"/>
                      <a:pt x="14" y="70"/>
                    </a:cubicBezTo>
                    <a:cubicBezTo>
                      <a:pt x="21" y="76"/>
                      <a:pt x="29" y="79"/>
                      <a:pt x="37" y="80"/>
                    </a:cubicBezTo>
                    <a:cubicBezTo>
                      <a:pt x="38" y="80"/>
                      <a:pt x="39" y="80"/>
                      <a:pt x="40" y="80"/>
                    </a:cubicBezTo>
                    <a:cubicBezTo>
                      <a:pt x="41" y="80"/>
                      <a:pt x="41" y="80"/>
                      <a:pt x="42" y="80"/>
                    </a:cubicBezTo>
                    <a:cubicBezTo>
                      <a:pt x="51" y="79"/>
                      <a:pt x="59" y="76"/>
                      <a:pt x="65" y="70"/>
                    </a:cubicBezTo>
                    <a:cubicBezTo>
                      <a:pt x="74" y="63"/>
                      <a:pt x="80" y="52"/>
                      <a:pt x="80" y="40"/>
                    </a:cubicBezTo>
                    <a:cubicBezTo>
                      <a:pt x="80" y="18"/>
                      <a:pt x="62" y="0"/>
                      <a:pt x="40" y="0"/>
                    </a:cubicBezTo>
                    <a:close/>
                  </a:path>
                </a:pathLst>
              </a:custGeom>
              <a:noFill/>
              <a:ln w="31750">
                <a:solidFill>
                  <a:srgbClr val="6969B6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CA" dirty="0"/>
              </a:p>
            </p:txBody>
          </p:sp>
        </p:grpSp>
      </p:grpSp>
      <p:pic>
        <p:nvPicPr>
          <p:cNvPr id="6149" name="Picture 12" descr="header_croppe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175"/>
            <a:ext cx="12192000" cy="1306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" name="Group 2"/>
          <p:cNvGrpSpPr/>
          <p:nvPr/>
        </p:nvGrpSpPr>
        <p:grpSpPr>
          <a:xfrm>
            <a:off x="8377881" y="1303338"/>
            <a:ext cx="3353274" cy="2601397"/>
            <a:chOff x="7827394" y="1303339"/>
            <a:chExt cx="4364606" cy="2994075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 rotWithShape="1">
            <a:blip r:embed="rId3"/>
            <a:srcRect t="909" b="48709"/>
            <a:stretch/>
          </p:blipFill>
          <p:spPr>
            <a:xfrm>
              <a:off x="7831265" y="1303339"/>
              <a:ext cx="4360735" cy="2994075"/>
            </a:xfrm>
            <a:prstGeom prst="rect">
              <a:avLst/>
            </a:prstGeom>
          </p:spPr>
        </p:pic>
        <p:sp>
          <p:nvSpPr>
            <p:cNvPr id="18" name="Rectangle 17"/>
            <p:cNvSpPr/>
            <p:nvPr/>
          </p:nvSpPr>
          <p:spPr>
            <a:xfrm>
              <a:off x="7827394" y="3091908"/>
              <a:ext cx="830882" cy="643017"/>
            </a:xfrm>
            <a:prstGeom prst="rect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</p:grp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4"/>
          <a:srcRect l="3021" r="2334" b="2935"/>
          <a:stretch/>
        </p:blipFill>
        <p:spPr>
          <a:xfrm>
            <a:off x="8377881" y="3904735"/>
            <a:ext cx="3353274" cy="2962298"/>
          </a:xfrm>
          <a:prstGeom prst="rect">
            <a:avLst/>
          </a:prstGeom>
        </p:spPr>
      </p:pic>
      <p:sp>
        <p:nvSpPr>
          <p:cNvPr id="20" name="Rectangle 19"/>
          <p:cNvSpPr/>
          <p:nvPr/>
        </p:nvSpPr>
        <p:spPr>
          <a:xfrm>
            <a:off x="10178293" y="4167674"/>
            <a:ext cx="255132" cy="16975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21" name="Rectangle 20"/>
          <p:cNvSpPr/>
          <p:nvPr/>
        </p:nvSpPr>
        <p:spPr>
          <a:xfrm>
            <a:off x="10191739" y="5385883"/>
            <a:ext cx="1020119" cy="214069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49001006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Content Placeholder 6"/>
          <p:cNvSpPr txBox="1">
            <a:spLocks/>
          </p:cNvSpPr>
          <p:nvPr/>
        </p:nvSpPr>
        <p:spPr bwMode="auto">
          <a:xfrm>
            <a:off x="582170" y="2270070"/>
            <a:ext cx="6279728" cy="41490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indent="0">
              <a:spcAft>
                <a:spcPts val="1000"/>
              </a:spcAft>
              <a:buNone/>
            </a:pPr>
            <a:r>
              <a:rPr lang="en-US" b="1" u="sng" dirty="0" smtClean="0"/>
              <a:t>Request to Add a Member</a:t>
            </a:r>
            <a:endParaRPr lang="en-US" dirty="0"/>
          </a:p>
          <a:p>
            <a:pPr marL="457200" indent="-457200"/>
            <a:r>
              <a:rPr lang="en-US" altLang="en-US" dirty="0" smtClean="0"/>
              <a:t>Type the </a:t>
            </a:r>
            <a:r>
              <a:rPr lang="en-US" altLang="en-US" b="1" dirty="0" smtClean="0"/>
              <a:t>name or email address </a:t>
            </a:r>
            <a:r>
              <a:rPr lang="en-US" altLang="en-US" dirty="0" smtClean="0"/>
              <a:t>of the person you’d like to add in the </a:t>
            </a:r>
            <a:r>
              <a:rPr lang="en-US" altLang="en-US" b="1" dirty="0" smtClean="0"/>
              <a:t>search box</a:t>
            </a:r>
          </a:p>
          <a:p>
            <a:pPr marL="457200" indent="-457200"/>
            <a:r>
              <a:rPr lang="en-US" altLang="en-US" dirty="0" smtClean="0"/>
              <a:t>Click </a:t>
            </a:r>
            <a:r>
              <a:rPr lang="en-US" altLang="en-US" b="1" dirty="0" smtClean="0"/>
              <a:t>Send Request</a:t>
            </a:r>
            <a:endParaRPr lang="en-US" altLang="en-US" dirty="0"/>
          </a:p>
          <a:p>
            <a:pPr marL="457200" indent="-457200"/>
            <a:r>
              <a:rPr lang="en-US" altLang="en-US" dirty="0" smtClean="0"/>
              <a:t>The team owner(s) will receive an alert that they have a pending request</a:t>
            </a:r>
          </a:p>
          <a:p>
            <a:pPr>
              <a:buNone/>
            </a:pPr>
            <a:endParaRPr lang="en-US" altLang="en-US" dirty="0"/>
          </a:p>
        </p:txBody>
      </p:sp>
      <p:grpSp>
        <p:nvGrpSpPr>
          <p:cNvPr id="5" name="Group 4"/>
          <p:cNvGrpSpPr/>
          <p:nvPr/>
        </p:nvGrpSpPr>
        <p:grpSpPr>
          <a:xfrm>
            <a:off x="148756" y="1332860"/>
            <a:ext cx="6473155" cy="788002"/>
            <a:chOff x="148756" y="1332860"/>
            <a:chExt cx="6473155" cy="788002"/>
          </a:xfrm>
        </p:grpSpPr>
        <p:sp>
          <p:nvSpPr>
            <p:cNvPr id="10" name="Title 1"/>
            <p:cNvSpPr txBox="1">
              <a:spLocks/>
            </p:cNvSpPr>
            <p:nvPr/>
          </p:nvSpPr>
          <p:spPr bwMode="auto">
            <a:xfrm>
              <a:off x="708134" y="1332860"/>
              <a:ext cx="5913777" cy="7880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90000"/>
                </a:lnSpc>
              </a:pPr>
              <a:r>
                <a:rPr lang="en-US" altLang="en-US" sz="4400" b="1" dirty="0" smtClean="0">
                  <a:latin typeface="Calibri Light" panose="020F0302020204030204" pitchFamily="34" charset="0"/>
                </a:rPr>
                <a:t>Add a Member</a:t>
              </a:r>
              <a:endParaRPr lang="en-US" altLang="en-US" sz="4400" b="1" dirty="0">
                <a:latin typeface="Calibri Light" panose="020F0302020204030204" pitchFamily="34" charset="0"/>
              </a:endParaRPr>
            </a:p>
          </p:txBody>
        </p:sp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DA1B5D95-2384-40BC-8317-2981F03EF25E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148756" y="1541707"/>
              <a:ext cx="559378" cy="327775"/>
              <a:chOff x="511893" y="627707"/>
              <a:chExt cx="285" cy="167"/>
            </a:xfrm>
          </p:grpSpPr>
          <p:sp>
            <p:nvSpPr>
              <p:cNvPr id="11" name="Freeform 10">
                <a:extLst>
                  <a:ext uri="{FF2B5EF4-FFF2-40B4-BE49-F238E27FC236}">
                    <a16:creationId xmlns:a16="http://schemas.microsoft.com/office/drawing/2014/main" id="{7154CA5E-E098-4CB2-B783-184F753939C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11893" y="627830"/>
                <a:ext cx="63" cy="44"/>
              </a:xfrm>
              <a:custGeom>
                <a:avLst/>
                <a:gdLst>
                  <a:gd name="T0" fmla="*/ 0 w 75"/>
                  <a:gd name="T1" fmla="*/ 53 h 53"/>
                  <a:gd name="T2" fmla="*/ 0 w 75"/>
                  <a:gd name="T3" fmla="*/ 53 h 53"/>
                  <a:gd name="T4" fmla="*/ 63 w 75"/>
                  <a:gd name="T5" fmla="*/ 53 h 53"/>
                  <a:gd name="T6" fmla="*/ 63 w 75"/>
                  <a:gd name="T7" fmla="*/ 53 h 53"/>
                  <a:gd name="T8" fmla="*/ 75 w 75"/>
                  <a:gd name="T9" fmla="*/ 4 h 53"/>
                  <a:gd name="T10" fmla="*/ 54 w 75"/>
                  <a:gd name="T11" fmla="*/ 0 h 53"/>
                  <a:gd name="T12" fmla="*/ 0 w 75"/>
                  <a:gd name="T13" fmla="*/ 53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75" h="53">
                    <a:moveTo>
                      <a:pt x="0" y="53"/>
                    </a:moveTo>
                    <a:lnTo>
                      <a:pt x="0" y="53"/>
                    </a:lnTo>
                    <a:lnTo>
                      <a:pt x="63" y="53"/>
                    </a:lnTo>
                    <a:lnTo>
                      <a:pt x="63" y="53"/>
                    </a:lnTo>
                    <a:cubicBezTo>
                      <a:pt x="63" y="35"/>
                      <a:pt x="67" y="19"/>
                      <a:pt x="75" y="4"/>
                    </a:cubicBezTo>
                    <a:cubicBezTo>
                      <a:pt x="69" y="1"/>
                      <a:pt x="61" y="0"/>
                      <a:pt x="54" y="0"/>
                    </a:cubicBezTo>
                    <a:cubicBezTo>
                      <a:pt x="24" y="0"/>
                      <a:pt x="0" y="24"/>
                      <a:pt x="0" y="53"/>
                    </a:cubicBezTo>
                    <a:close/>
                  </a:path>
                </a:pathLst>
              </a:custGeom>
              <a:noFill/>
              <a:ln w="31750">
                <a:solidFill>
                  <a:srgbClr val="6969B6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CA"/>
              </a:p>
            </p:txBody>
          </p:sp>
          <p:sp>
            <p:nvSpPr>
              <p:cNvPr id="13" name="Freeform 12">
                <a:extLst>
                  <a:ext uri="{FF2B5EF4-FFF2-40B4-BE49-F238E27FC236}">
                    <a16:creationId xmlns:a16="http://schemas.microsoft.com/office/drawing/2014/main" id="{34D45345-CDC6-491F-B48F-1A65C23CDB8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11969" y="627807"/>
                <a:ext cx="115" cy="67"/>
              </a:xfrm>
              <a:custGeom>
                <a:avLst/>
                <a:gdLst>
                  <a:gd name="T0" fmla="*/ 22 w 138"/>
                  <a:gd name="T1" fmla="*/ 25 h 80"/>
                  <a:gd name="T2" fmla="*/ 22 w 138"/>
                  <a:gd name="T3" fmla="*/ 25 h 80"/>
                  <a:gd name="T4" fmla="*/ 13 w 138"/>
                  <a:gd name="T5" fmla="*/ 36 h 80"/>
                  <a:gd name="T6" fmla="*/ 6 w 138"/>
                  <a:gd name="T7" fmla="*/ 48 h 80"/>
                  <a:gd name="T8" fmla="*/ 0 w 138"/>
                  <a:gd name="T9" fmla="*/ 80 h 80"/>
                  <a:gd name="T10" fmla="*/ 17 w 138"/>
                  <a:gd name="T11" fmla="*/ 80 h 80"/>
                  <a:gd name="T12" fmla="*/ 30 w 138"/>
                  <a:gd name="T13" fmla="*/ 80 h 80"/>
                  <a:gd name="T14" fmla="*/ 44 w 138"/>
                  <a:gd name="T15" fmla="*/ 80 h 80"/>
                  <a:gd name="T16" fmla="*/ 116 w 138"/>
                  <a:gd name="T17" fmla="*/ 80 h 80"/>
                  <a:gd name="T18" fmla="*/ 138 w 138"/>
                  <a:gd name="T19" fmla="*/ 25 h 80"/>
                  <a:gd name="T20" fmla="*/ 80 w 138"/>
                  <a:gd name="T21" fmla="*/ 0 h 80"/>
                  <a:gd name="T22" fmla="*/ 22 w 138"/>
                  <a:gd name="T23" fmla="*/ 25 h 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38" h="80">
                    <a:moveTo>
                      <a:pt x="22" y="25"/>
                    </a:moveTo>
                    <a:lnTo>
                      <a:pt x="22" y="25"/>
                    </a:lnTo>
                    <a:cubicBezTo>
                      <a:pt x="19" y="28"/>
                      <a:pt x="16" y="32"/>
                      <a:pt x="13" y="36"/>
                    </a:cubicBezTo>
                    <a:cubicBezTo>
                      <a:pt x="11" y="40"/>
                      <a:pt x="8" y="44"/>
                      <a:pt x="6" y="48"/>
                    </a:cubicBezTo>
                    <a:cubicBezTo>
                      <a:pt x="2" y="58"/>
                      <a:pt x="0" y="69"/>
                      <a:pt x="0" y="80"/>
                    </a:cubicBezTo>
                    <a:lnTo>
                      <a:pt x="17" y="80"/>
                    </a:lnTo>
                    <a:lnTo>
                      <a:pt x="30" y="80"/>
                    </a:lnTo>
                    <a:lnTo>
                      <a:pt x="44" y="80"/>
                    </a:lnTo>
                    <a:lnTo>
                      <a:pt x="116" y="80"/>
                    </a:lnTo>
                    <a:cubicBezTo>
                      <a:pt x="116" y="58"/>
                      <a:pt x="124" y="39"/>
                      <a:pt x="138" y="25"/>
                    </a:cubicBezTo>
                    <a:cubicBezTo>
                      <a:pt x="123" y="9"/>
                      <a:pt x="103" y="0"/>
                      <a:pt x="80" y="0"/>
                    </a:cubicBezTo>
                    <a:cubicBezTo>
                      <a:pt x="57" y="0"/>
                      <a:pt x="36" y="9"/>
                      <a:pt x="22" y="25"/>
                    </a:cubicBezTo>
                    <a:close/>
                  </a:path>
                </a:pathLst>
              </a:custGeom>
              <a:noFill/>
              <a:ln w="31750">
                <a:solidFill>
                  <a:srgbClr val="6969B6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CA"/>
              </a:p>
            </p:txBody>
          </p:sp>
          <p:sp>
            <p:nvSpPr>
              <p:cNvPr id="14" name="Freeform 13">
                <a:extLst>
                  <a:ext uri="{FF2B5EF4-FFF2-40B4-BE49-F238E27FC236}">
                    <a16:creationId xmlns:a16="http://schemas.microsoft.com/office/drawing/2014/main" id="{CEEA364A-2F31-48C9-9804-493DA260AF5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12089" y="627829"/>
                <a:ext cx="89" cy="45"/>
              </a:xfrm>
              <a:custGeom>
                <a:avLst/>
                <a:gdLst>
                  <a:gd name="T0" fmla="*/ 53 w 106"/>
                  <a:gd name="T1" fmla="*/ 0 h 54"/>
                  <a:gd name="T2" fmla="*/ 53 w 106"/>
                  <a:gd name="T3" fmla="*/ 0 h 54"/>
                  <a:gd name="T4" fmla="*/ 32 w 106"/>
                  <a:gd name="T5" fmla="*/ 5 h 54"/>
                  <a:gd name="T6" fmla="*/ 20 w 106"/>
                  <a:gd name="T7" fmla="*/ 12 h 54"/>
                  <a:gd name="T8" fmla="*/ 10 w 106"/>
                  <a:gd name="T9" fmla="*/ 22 h 54"/>
                  <a:gd name="T10" fmla="*/ 0 w 106"/>
                  <a:gd name="T11" fmla="*/ 54 h 54"/>
                  <a:gd name="T12" fmla="*/ 17 w 106"/>
                  <a:gd name="T13" fmla="*/ 54 h 54"/>
                  <a:gd name="T14" fmla="*/ 30 w 106"/>
                  <a:gd name="T15" fmla="*/ 54 h 54"/>
                  <a:gd name="T16" fmla="*/ 44 w 106"/>
                  <a:gd name="T17" fmla="*/ 54 h 54"/>
                  <a:gd name="T18" fmla="*/ 106 w 106"/>
                  <a:gd name="T19" fmla="*/ 54 h 54"/>
                  <a:gd name="T20" fmla="*/ 53 w 106"/>
                  <a:gd name="T21" fmla="*/ 0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06" h="54">
                    <a:moveTo>
                      <a:pt x="53" y="0"/>
                    </a:moveTo>
                    <a:lnTo>
                      <a:pt x="53" y="0"/>
                    </a:lnTo>
                    <a:cubicBezTo>
                      <a:pt x="45" y="0"/>
                      <a:pt x="38" y="2"/>
                      <a:pt x="32" y="5"/>
                    </a:cubicBezTo>
                    <a:cubicBezTo>
                      <a:pt x="27" y="7"/>
                      <a:pt x="24" y="9"/>
                      <a:pt x="20" y="12"/>
                    </a:cubicBezTo>
                    <a:cubicBezTo>
                      <a:pt x="16" y="15"/>
                      <a:pt x="13" y="18"/>
                      <a:pt x="10" y="22"/>
                    </a:cubicBezTo>
                    <a:cubicBezTo>
                      <a:pt x="4" y="31"/>
                      <a:pt x="0" y="42"/>
                      <a:pt x="0" y="54"/>
                    </a:cubicBezTo>
                    <a:lnTo>
                      <a:pt x="17" y="54"/>
                    </a:lnTo>
                    <a:lnTo>
                      <a:pt x="30" y="54"/>
                    </a:lnTo>
                    <a:lnTo>
                      <a:pt x="44" y="54"/>
                    </a:lnTo>
                    <a:lnTo>
                      <a:pt x="106" y="54"/>
                    </a:lnTo>
                    <a:cubicBezTo>
                      <a:pt x="106" y="24"/>
                      <a:pt x="82" y="0"/>
                      <a:pt x="53" y="0"/>
                    </a:cubicBezTo>
                    <a:close/>
                  </a:path>
                </a:pathLst>
              </a:custGeom>
              <a:noFill/>
              <a:ln w="31750">
                <a:solidFill>
                  <a:srgbClr val="6969B6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CA"/>
              </a:p>
            </p:txBody>
          </p:sp>
          <p:sp>
            <p:nvSpPr>
              <p:cNvPr id="15" name="Freeform 14">
                <a:extLst>
                  <a:ext uri="{FF2B5EF4-FFF2-40B4-BE49-F238E27FC236}">
                    <a16:creationId xmlns:a16="http://schemas.microsoft.com/office/drawing/2014/main" id="{D6C2F898-FB6D-4876-B0B3-B1FCA212FE4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12105" y="627763"/>
                <a:ext cx="56" cy="56"/>
              </a:xfrm>
              <a:custGeom>
                <a:avLst/>
                <a:gdLst>
                  <a:gd name="T0" fmla="*/ 31 w 66"/>
                  <a:gd name="T1" fmla="*/ 66 h 67"/>
                  <a:gd name="T2" fmla="*/ 31 w 66"/>
                  <a:gd name="T3" fmla="*/ 66 h 67"/>
                  <a:gd name="T4" fmla="*/ 33 w 66"/>
                  <a:gd name="T5" fmla="*/ 67 h 67"/>
                  <a:gd name="T6" fmla="*/ 35 w 66"/>
                  <a:gd name="T7" fmla="*/ 66 h 67"/>
                  <a:gd name="T8" fmla="*/ 57 w 66"/>
                  <a:gd name="T9" fmla="*/ 56 h 67"/>
                  <a:gd name="T10" fmla="*/ 66 w 66"/>
                  <a:gd name="T11" fmla="*/ 33 h 67"/>
                  <a:gd name="T12" fmla="*/ 33 w 66"/>
                  <a:gd name="T13" fmla="*/ 0 h 67"/>
                  <a:gd name="T14" fmla="*/ 0 w 66"/>
                  <a:gd name="T15" fmla="*/ 33 h 67"/>
                  <a:gd name="T16" fmla="*/ 9 w 66"/>
                  <a:gd name="T17" fmla="*/ 56 h 67"/>
                  <a:gd name="T18" fmla="*/ 31 w 66"/>
                  <a:gd name="T19" fmla="*/ 66 h 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66" h="67">
                    <a:moveTo>
                      <a:pt x="31" y="66"/>
                    </a:moveTo>
                    <a:lnTo>
                      <a:pt x="31" y="66"/>
                    </a:lnTo>
                    <a:cubicBezTo>
                      <a:pt x="31" y="66"/>
                      <a:pt x="32" y="67"/>
                      <a:pt x="33" y="67"/>
                    </a:cubicBezTo>
                    <a:cubicBezTo>
                      <a:pt x="34" y="67"/>
                      <a:pt x="34" y="66"/>
                      <a:pt x="35" y="66"/>
                    </a:cubicBezTo>
                    <a:cubicBezTo>
                      <a:pt x="44" y="66"/>
                      <a:pt x="51" y="62"/>
                      <a:pt x="57" y="56"/>
                    </a:cubicBezTo>
                    <a:cubicBezTo>
                      <a:pt x="63" y="50"/>
                      <a:pt x="66" y="42"/>
                      <a:pt x="66" y="33"/>
                    </a:cubicBezTo>
                    <a:cubicBezTo>
                      <a:pt x="66" y="15"/>
                      <a:pt x="51" y="0"/>
                      <a:pt x="33" y="0"/>
                    </a:cubicBezTo>
                    <a:cubicBezTo>
                      <a:pt x="14" y="0"/>
                      <a:pt x="0" y="15"/>
                      <a:pt x="0" y="33"/>
                    </a:cubicBezTo>
                    <a:cubicBezTo>
                      <a:pt x="0" y="42"/>
                      <a:pt x="3" y="50"/>
                      <a:pt x="9" y="56"/>
                    </a:cubicBezTo>
                    <a:cubicBezTo>
                      <a:pt x="15" y="62"/>
                      <a:pt x="22" y="66"/>
                      <a:pt x="31" y="66"/>
                    </a:cubicBezTo>
                    <a:close/>
                  </a:path>
                </a:pathLst>
              </a:custGeom>
              <a:noFill/>
              <a:ln w="31750">
                <a:solidFill>
                  <a:srgbClr val="6969B6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CA"/>
              </a:p>
            </p:txBody>
          </p:sp>
          <p:sp>
            <p:nvSpPr>
              <p:cNvPr id="16" name="Freeform 15">
                <a:extLst>
                  <a:ext uri="{FF2B5EF4-FFF2-40B4-BE49-F238E27FC236}">
                    <a16:creationId xmlns:a16="http://schemas.microsoft.com/office/drawing/2014/main" id="{275DF61B-77E1-4A1F-A963-39BA01E50D9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11991" y="627707"/>
                <a:ext cx="89" cy="89"/>
              </a:xfrm>
              <a:custGeom>
                <a:avLst/>
                <a:gdLst>
                  <a:gd name="T0" fmla="*/ 23 w 106"/>
                  <a:gd name="T1" fmla="*/ 98 h 107"/>
                  <a:gd name="T2" fmla="*/ 23 w 106"/>
                  <a:gd name="T3" fmla="*/ 98 h 107"/>
                  <a:gd name="T4" fmla="*/ 49 w 106"/>
                  <a:gd name="T5" fmla="*/ 107 h 107"/>
                  <a:gd name="T6" fmla="*/ 53 w 106"/>
                  <a:gd name="T7" fmla="*/ 107 h 107"/>
                  <a:gd name="T8" fmla="*/ 57 w 106"/>
                  <a:gd name="T9" fmla="*/ 107 h 107"/>
                  <a:gd name="T10" fmla="*/ 83 w 106"/>
                  <a:gd name="T11" fmla="*/ 98 h 107"/>
                  <a:gd name="T12" fmla="*/ 106 w 106"/>
                  <a:gd name="T13" fmla="*/ 54 h 107"/>
                  <a:gd name="T14" fmla="*/ 75 w 106"/>
                  <a:gd name="T15" fmla="*/ 5 h 107"/>
                  <a:gd name="T16" fmla="*/ 53 w 106"/>
                  <a:gd name="T17" fmla="*/ 0 h 107"/>
                  <a:gd name="T18" fmla="*/ 31 w 106"/>
                  <a:gd name="T19" fmla="*/ 5 h 107"/>
                  <a:gd name="T20" fmla="*/ 31 w 106"/>
                  <a:gd name="T21" fmla="*/ 5 h 107"/>
                  <a:gd name="T22" fmla="*/ 0 w 106"/>
                  <a:gd name="T23" fmla="*/ 54 h 107"/>
                  <a:gd name="T24" fmla="*/ 23 w 106"/>
                  <a:gd name="T25" fmla="*/ 98 h 1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06" h="107">
                    <a:moveTo>
                      <a:pt x="23" y="98"/>
                    </a:moveTo>
                    <a:lnTo>
                      <a:pt x="23" y="98"/>
                    </a:lnTo>
                    <a:cubicBezTo>
                      <a:pt x="30" y="103"/>
                      <a:pt x="39" y="106"/>
                      <a:pt x="49" y="107"/>
                    </a:cubicBezTo>
                    <a:cubicBezTo>
                      <a:pt x="50" y="107"/>
                      <a:pt x="52" y="107"/>
                      <a:pt x="53" y="107"/>
                    </a:cubicBezTo>
                    <a:cubicBezTo>
                      <a:pt x="54" y="107"/>
                      <a:pt x="55" y="107"/>
                      <a:pt x="57" y="107"/>
                    </a:cubicBezTo>
                    <a:cubicBezTo>
                      <a:pt x="66" y="106"/>
                      <a:pt x="76" y="103"/>
                      <a:pt x="83" y="98"/>
                    </a:cubicBezTo>
                    <a:cubicBezTo>
                      <a:pt x="97" y="88"/>
                      <a:pt x="106" y="72"/>
                      <a:pt x="106" y="54"/>
                    </a:cubicBezTo>
                    <a:cubicBezTo>
                      <a:pt x="106" y="32"/>
                      <a:pt x="93" y="14"/>
                      <a:pt x="75" y="5"/>
                    </a:cubicBezTo>
                    <a:cubicBezTo>
                      <a:pt x="68" y="2"/>
                      <a:pt x="61" y="0"/>
                      <a:pt x="53" y="0"/>
                    </a:cubicBezTo>
                    <a:cubicBezTo>
                      <a:pt x="45" y="0"/>
                      <a:pt x="38" y="2"/>
                      <a:pt x="31" y="5"/>
                    </a:cubicBezTo>
                    <a:lnTo>
                      <a:pt x="31" y="5"/>
                    </a:lnTo>
                    <a:cubicBezTo>
                      <a:pt x="12" y="14"/>
                      <a:pt x="0" y="32"/>
                      <a:pt x="0" y="54"/>
                    </a:cubicBezTo>
                    <a:cubicBezTo>
                      <a:pt x="0" y="72"/>
                      <a:pt x="9" y="88"/>
                      <a:pt x="23" y="98"/>
                    </a:cubicBezTo>
                    <a:close/>
                  </a:path>
                </a:pathLst>
              </a:custGeom>
              <a:noFill/>
              <a:ln w="31750">
                <a:solidFill>
                  <a:srgbClr val="6969B6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CA"/>
              </a:p>
            </p:txBody>
          </p:sp>
          <p:sp>
            <p:nvSpPr>
              <p:cNvPr id="17" name="Freeform 16">
                <a:extLst>
                  <a:ext uri="{FF2B5EF4-FFF2-40B4-BE49-F238E27FC236}">
                    <a16:creationId xmlns:a16="http://schemas.microsoft.com/office/drawing/2014/main" id="{3AAED730-DFC9-4DDE-A950-0B4843D29A5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11905" y="627752"/>
                <a:ext cx="67" cy="67"/>
              </a:xfrm>
              <a:custGeom>
                <a:avLst/>
                <a:gdLst>
                  <a:gd name="T0" fmla="*/ 40 w 80"/>
                  <a:gd name="T1" fmla="*/ 0 h 80"/>
                  <a:gd name="T2" fmla="*/ 40 w 80"/>
                  <a:gd name="T3" fmla="*/ 0 h 80"/>
                  <a:gd name="T4" fmla="*/ 0 w 80"/>
                  <a:gd name="T5" fmla="*/ 40 h 80"/>
                  <a:gd name="T6" fmla="*/ 14 w 80"/>
                  <a:gd name="T7" fmla="*/ 70 h 80"/>
                  <a:gd name="T8" fmla="*/ 37 w 80"/>
                  <a:gd name="T9" fmla="*/ 80 h 80"/>
                  <a:gd name="T10" fmla="*/ 40 w 80"/>
                  <a:gd name="T11" fmla="*/ 80 h 80"/>
                  <a:gd name="T12" fmla="*/ 42 w 80"/>
                  <a:gd name="T13" fmla="*/ 80 h 80"/>
                  <a:gd name="T14" fmla="*/ 65 w 80"/>
                  <a:gd name="T15" fmla="*/ 70 h 80"/>
                  <a:gd name="T16" fmla="*/ 80 w 80"/>
                  <a:gd name="T17" fmla="*/ 40 h 80"/>
                  <a:gd name="T18" fmla="*/ 40 w 80"/>
                  <a:gd name="T19" fmla="*/ 0 h 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80" h="80">
                    <a:moveTo>
                      <a:pt x="40" y="0"/>
                    </a:moveTo>
                    <a:lnTo>
                      <a:pt x="40" y="0"/>
                    </a:lnTo>
                    <a:cubicBezTo>
                      <a:pt x="18" y="0"/>
                      <a:pt x="0" y="18"/>
                      <a:pt x="0" y="40"/>
                    </a:cubicBezTo>
                    <a:cubicBezTo>
                      <a:pt x="0" y="52"/>
                      <a:pt x="5" y="63"/>
                      <a:pt x="14" y="70"/>
                    </a:cubicBezTo>
                    <a:cubicBezTo>
                      <a:pt x="21" y="76"/>
                      <a:pt x="29" y="79"/>
                      <a:pt x="37" y="80"/>
                    </a:cubicBezTo>
                    <a:cubicBezTo>
                      <a:pt x="38" y="80"/>
                      <a:pt x="39" y="80"/>
                      <a:pt x="40" y="80"/>
                    </a:cubicBezTo>
                    <a:cubicBezTo>
                      <a:pt x="41" y="80"/>
                      <a:pt x="41" y="80"/>
                      <a:pt x="42" y="80"/>
                    </a:cubicBezTo>
                    <a:cubicBezTo>
                      <a:pt x="51" y="79"/>
                      <a:pt x="59" y="76"/>
                      <a:pt x="65" y="70"/>
                    </a:cubicBezTo>
                    <a:cubicBezTo>
                      <a:pt x="74" y="63"/>
                      <a:pt x="80" y="52"/>
                      <a:pt x="80" y="40"/>
                    </a:cubicBezTo>
                    <a:cubicBezTo>
                      <a:pt x="80" y="18"/>
                      <a:pt x="62" y="0"/>
                      <a:pt x="40" y="0"/>
                    </a:cubicBezTo>
                    <a:close/>
                  </a:path>
                </a:pathLst>
              </a:custGeom>
              <a:noFill/>
              <a:ln w="31750">
                <a:solidFill>
                  <a:srgbClr val="6969B6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CA" dirty="0"/>
              </a:p>
            </p:txBody>
          </p:sp>
        </p:grpSp>
      </p:grpSp>
      <p:pic>
        <p:nvPicPr>
          <p:cNvPr id="6149" name="Picture 12" descr="header_croppe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175"/>
            <a:ext cx="12192000" cy="1306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6" name="Group 5"/>
          <p:cNvGrpSpPr/>
          <p:nvPr/>
        </p:nvGrpSpPr>
        <p:grpSpPr>
          <a:xfrm>
            <a:off x="6861897" y="1306110"/>
            <a:ext cx="5177703" cy="5551890"/>
            <a:chOff x="7014297" y="1306110"/>
            <a:chExt cx="5177703" cy="5551890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014297" y="1306110"/>
              <a:ext cx="5177703" cy="5551890"/>
            </a:xfrm>
            <a:prstGeom prst="rect">
              <a:avLst/>
            </a:prstGeom>
          </p:spPr>
        </p:pic>
        <p:sp>
          <p:nvSpPr>
            <p:cNvPr id="21" name="Rectangle 20"/>
            <p:cNvSpPr/>
            <p:nvPr/>
          </p:nvSpPr>
          <p:spPr>
            <a:xfrm>
              <a:off x="7285260" y="2270070"/>
              <a:ext cx="4814882" cy="336397"/>
            </a:xfrm>
            <a:prstGeom prst="rect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22" name="Rectangle 21"/>
            <p:cNvSpPr/>
            <p:nvPr/>
          </p:nvSpPr>
          <p:spPr>
            <a:xfrm>
              <a:off x="10827520" y="6340979"/>
              <a:ext cx="1100855" cy="297570"/>
            </a:xfrm>
            <a:prstGeom prst="rect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</p:grpSp>
    </p:spTree>
    <p:extLst>
      <p:ext uri="{BB962C8B-B14F-4D97-AF65-F5344CB8AC3E}">
        <p14:creationId xmlns:p14="http://schemas.microsoft.com/office/powerpoint/2010/main" val="416688486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Content Placeholder 6"/>
          <p:cNvSpPr txBox="1">
            <a:spLocks/>
          </p:cNvSpPr>
          <p:nvPr/>
        </p:nvSpPr>
        <p:spPr bwMode="auto">
          <a:xfrm>
            <a:off x="582170" y="2270070"/>
            <a:ext cx="7647430" cy="41490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indent="0">
              <a:spcAft>
                <a:spcPts val="1000"/>
              </a:spcAft>
              <a:buNone/>
            </a:pPr>
            <a:r>
              <a:rPr lang="en-US" dirty="0" smtClean="0"/>
              <a:t>Recall that Teams are made up of channels, which are dedicated to specific topics, departments, or projects</a:t>
            </a:r>
          </a:p>
          <a:p>
            <a:pPr marL="0" indent="0">
              <a:spcAft>
                <a:spcPts val="1000"/>
              </a:spcAft>
              <a:buNone/>
            </a:pPr>
            <a:r>
              <a:rPr lang="en-US" b="1" u="sng" dirty="0" smtClean="0"/>
              <a:t>To Create a Standard Channel</a:t>
            </a:r>
            <a:endParaRPr lang="en-US" dirty="0"/>
          </a:p>
          <a:p>
            <a:pPr marL="457200" indent="-457200"/>
            <a:r>
              <a:rPr lang="en-US" altLang="en-US" dirty="0" smtClean="0"/>
              <a:t>Click </a:t>
            </a:r>
            <a:r>
              <a:rPr lang="en-US" altLang="en-US" b="1" dirty="0" smtClean="0"/>
              <a:t>Teams</a:t>
            </a:r>
          </a:p>
          <a:p>
            <a:pPr marL="457200" indent="-457200"/>
            <a:r>
              <a:rPr lang="en-US" altLang="en-US" dirty="0" smtClean="0"/>
              <a:t>Click the three dots beside the team name for </a:t>
            </a:r>
            <a:r>
              <a:rPr lang="en-US" altLang="en-US" b="1" dirty="0" smtClean="0"/>
              <a:t>More options</a:t>
            </a:r>
            <a:endParaRPr lang="en-US" altLang="en-US" dirty="0"/>
          </a:p>
          <a:p>
            <a:pPr marL="457200" indent="-457200"/>
            <a:r>
              <a:rPr lang="en-US" altLang="en-US" dirty="0" smtClean="0"/>
              <a:t>Click </a:t>
            </a:r>
            <a:r>
              <a:rPr lang="en-US" altLang="en-US" b="1" dirty="0" smtClean="0"/>
              <a:t>Add channel</a:t>
            </a:r>
            <a:endParaRPr lang="en-US" altLang="en-US" dirty="0" smtClean="0"/>
          </a:p>
          <a:p>
            <a:pPr>
              <a:buNone/>
            </a:pPr>
            <a:endParaRPr lang="en-US" altLang="en-US" dirty="0"/>
          </a:p>
        </p:txBody>
      </p:sp>
      <p:pic>
        <p:nvPicPr>
          <p:cNvPr id="6149" name="Picture 12" descr="header_croppe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175"/>
            <a:ext cx="12192000" cy="1306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3" name="Group 22"/>
          <p:cNvGrpSpPr/>
          <p:nvPr/>
        </p:nvGrpSpPr>
        <p:grpSpPr>
          <a:xfrm>
            <a:off x="8377881" y="1303338"/>
            <a:ext cx="3353274" cy="2601397"/>
            <a:chOff x="7827394" y="1303339"/>
            <a:chExt cx="4364606" cy="2994075"/>
          </a:xfrm>
        </p:grpSpPr>
        <p:pic>
          <p:nvPicPr>
            <p:cNvPr id="24" name="Picture 23"/>
            <p:cNvPicPr>
              <a:picLocks noChangeAspect="1"/>
            </p:cNvPicPr>
            <p:nvPr/>
          </p:nvPicPr>
          <p:blipFill rotWithShape="1">
            <a:blip r:embed="rId3"/>
            <a:srcRect t="909" b="48709"/>
            <a:stretch/>
          </p:blipFill>
          <p:spPr>
            <a:xfrm>
              <a:off x="7831265" y="1303339"/>
              <a:ext cx="4360735" cy="2994075"/>
            </a:xfrm>
            <a:prstGeom prst="rect">
              <a:avLst/>
            </a:prstGeom>
          </p:spPr>
        </p:pic>
        <p:sp>
          <p:nvSpPr>
            <p:cNvPr id="25" name="Rectangle 24"/>
            <p:cNvSpPr/>
            <p:nvPr/>
          </p:nvSpPr>
          <p:spPr>
            <a:xfrm>
              <a:off x="7827394" y="3091908"/>
              <a:ext cx="830882" cy="643017"/>
            </a:xfrm>
            <a:prstGeom prst="rect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</p:grpSp>
      <p:grpSp>
        <p:nvGrpSpPr>
          <p:cNvPr id="2" name="Group 1"/>
          <p:cNvGrpSpPr/>
          <p:nvPr/>
        </p:nvGrpSpPr>
        <p:grpSpPr>
          <a:xfrm>
            <a:off x="8377881" y="3904735"/>
            <a:ext cx="3353274" cy="2962298"/>
            <a:chOff x="8377881" y="3904735"/>
            <a:chExt cx="3353274" cy="2962298"/>
          </a:xfrm>
        </p:grpSpPr>
        <p:pic>
          <p:nvPicPr>
            <p:cNvPr id="26" name="Picture 25"/>
            <p:cNvPicPr>
              <a:picLocks noChangeAspect="1"/>
            </p:cNvPicPr>
            <p:nvPr/>
          </p:nvPicPr>
          <p:blipFill rotWithShape="1">
            <a:blip r:embed="rId4"/>
            <a:srcRect l="3021" r="2334" b="2935"/>
            <a:stretch/>
          </p:blipFill>
          <p:spPr>
            <a:xfrm>
              <a:off x="8377881" y="3904735"/>
              <a:ext cx="3353274" cy="2962298"/>
            </a:xfrm>
            <a:prstGeom prst="rect">
              <a:avLst/>
            </a:prstGeom>
          </p:spPr>
        </p:pic>
        <p:sp>
          <p:nvSpPr>
            <p:cNvPr id="27" name="Rectangle 26"/>
            <p:cNvSpPr/>
            <p:nvPr/>
          </p:nvSpPr>
          <p:spPr>
            <a:xfrm>
              <a:off x="10187818" y="4186724"/>
              <a:ext cx="255132" cy="169750"/>
            </a:xfrm>
            <a:prstGeom prst="rect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28" name="Rectangle 27"/>
            <p:cNvSpPr/>
            <p:nvPr/>
          </p:nvSpPr>
          <p:spPr>
            <a:xfrm>
              <a:off x="10178293" y="5131259"/>
              <a:ext cx="994532" cy="212266"/>
            </a:xfrm>
            <a:prstGeom prst="rect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45378" y="1332860"/>
            <a:ext cx="6576533" cy="788002"/>
            <a:chOff x="45378" y="1332860"/>
            <a:chExt cx="6576533" cy="788002"/>
          </a:xfrm>
        </p:grpSpPr>
        <p:sp>
          <p:nvSpPr>
            <p:cNvPr id="10" name="Title 1"/>
            <p:cNvSpPr txBox="1">
              <a:spLocks/>
            </p:cNvSpPr>
            <p:nvPr/>
          </p:nvSpPr>
          <p:spPr bwMode="auto">
            <a:xfrm>
              <a:off x="708134" y="1332860"/>
              <a:ext cx="5913777" cy="7880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90000"/>
                </a:lnSpc>
              </a:pPr>
              <a:r>
                <a:rPr lang="en-US" altLang="en-US" sz="4400" b="1" dirty="0" smtClean="0">
                  <a:latin typeface="Calibri Light" panose="020F0302020204030204" pitchFamily="34" charset="0"/>
                </a:rPr>
                <a:t>Add a Channel</a:t>
              </a:r>
              <a:endParaRPr lang="en-US" altLang="en-US" sz="4400" b="1" dirty="0">
                <a:latin typeface="Calibri Light" panose="020F0302020204030204" pitchFamily="34" charset="0"/>
              </a:endParaRPr>
            </a:p>
          </p:txBody>
        </p:sp>
        <p:pic>
          <p:nvPicPr>
            <p:cNvPr id="20" name="Picture 19">
              <a:extLst>
                <a:ext uri="{FF2B5EF4-FFF2-40B4-BE49-F238E27FC236}">
                  <a16:creationId xmlns:a16="http://schemas.microsoft.com/office/drawing/2014/main" id="{4B7B3825-75BE-49D6-8AA0-06534082C4C0}"/>
                </a:ext>
              </a:extLst>
            </p:cNvPr>
            <p:cNvPicPr/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867" t="21625" r="20284" b="20443"/>
            <a:stretch/>
          </p:blipFill>
          <p:spPr>
            <a:xfrm>
              <a:off x="45378" y="1452546"/>
              <a:ext cx="662756" cy="56195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35833998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Content Placeholder 6"/>
          <p:cNvSpPr txBox="1">
            <a:spLocks/>
          </p:cNvSpPr>
          <p:nvPr/>
        </p:nvSpPr>
        <p:spPr bwMode="auto">
          <a:xfrm>
            <a:off x="582171" y="2317781"/>
            <a:ext cx="5879330" cy="41013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457200" indent="-457200"/>
            <a:r>
              <a:rPr lang="en-US" altLang="en-US" sz="2400" dirty="0" smtClean="0"/>
              <a:t>Enter a </a:t>
            </a:r>
            <a:r>
              <a:rPr lang="en-US" altLang="en-US" sz="2400" b="1" dirty="0" smtClean="0"/>
              <a:t>Channel name</a:t>
            </a:r>
          </a:p>
          <a:p>
            <a:pPr marL="457200" indent="-457200"/>
            <a:r>
              <a:rPr lang="en-US" altLang="en-US" sz="2400" dirty="0" smtClean="0"/>
              <a:t>Enter a </a:t>
            </a:r>
            <a:r>
              <a:rPr lang="en-US" altLang="en-US" sz="2400" b="1" dirty="0" smtClean="0"/>
              <a:t>Description </a:t>
            </a:r>
            <a:r>
              <a:rPr lang="en-US" altLang="en-US" sz="2400" dirty="0" smtClean="0"/>
              <a:t>for the channel</a:t>
            </a:r>
          </a:p>
          <a:p>
            <a:pPr marL="457200" indent="-457200"/>
            <a:r>
              <a:rPr lang="en-US" altLang="en-US" sz="2400" dirty="0" smtClean="0"/>
              <a:t>Leave the </a:t>
            </a:r>
            <a:r>
              <a:rPr lang="en-US" altLang="en-US" sz="2400" b="1" dirty="0" smtClean="0"/>
              <a:t>Privacy</a:t>
            </a:r>
            <a:r>
              <a:rPr lang="en-US" altLang="en-US" sz="2400" dirty="0" smtClean="0"/>
              <a:t> as </a:t>
            </a:r>
            <a:r>
              <a:rPr lang="en-US" altLang="en-US" sz="2400" b="1" dirty="0" smtClean="0"/>
              <a:t>Standard</a:t>
            </a:r>
          </a:p>
          <a:p>
            <a:pPr marL="457200" indent="-457200"/>
            <a:r>
              <a:rPr lang="en-US" altLang="en-US" sz="2400" dirty="0" smtClean="0"/>
              <a:t>Select whether or not you want the channel to automatically show the channel in everyone’s list</a:t>
            </a:r>
          </a:p>
          <a:p>
            <a:pPr marL="1143000" lvl="1" indent="-457200"/>
            <a:r>
              <a:rPr lang="en-US" altLang="en-US" sz="2000" dirty="0" smtClean="0"/>
              <a:t>NOTE: if you do not select this option, the channel will appear as a hidden channel in the team list and users will have to “Unhide” the channel to view it</a:t>
            </a:r>
            <a:endParaRPr lang="en-US" altLang="en-US" sz="2000" dirty="0"/>
          </a:p>
          <a:p>
            <a:pPr marL="457200" indent="-457200"/>
            <a:r>
              <a:rPr lang="en-US" altLang="en-US" sz="2400" dirty="0" smtClean="0"/>
              <a:t>Click </a:t>
            </a:r>
            <a:r>
              <a:rPr lang="en-US" altLang="en-US" sz="2400" b="1" dirty="0" smtClean="0"/>
              <a:t>Add </a:t>
            </a:r>
            <a:r>
              <a:rPr lang="en-US" altLang="en-US" sz="2400" dirty="0" smtClean="0"/>
              <a:t>to create the channel</a:t>
            </a:r>
          </a:p>
          <a:p>
            <a:pPr>
              <a:buNone/>
            </a:pPr>
            <a:endParaRPr lang="en-US" altLang="en-US" dirty="0"/>
          </a:p>
        </p:txBody>
      </p:sp>
      <p:pic>
        <p:nvPicPr>
          <p:cNvPr id="6149" name="Picture 12" descr="header_croppe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175"/>
            <a:ext cx="12192000" cy="1306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" name="Group 2"/>
          <p:cNvGrpSpPr/>
          <p:nvPr/>
        </p:nvGrpSpPr>
        <p:grpSpPr>
          <a:xfrm>
            <a:off x="6333934" y="2120862"/>
            <a:ext cx="5676900" cy="4067175"/>
            <a:chOff x="6333934" y="2120862"/>
            <a:chExt cx="5676900" cy="4067175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333934" y="2120862"/>
              <a:ext cx="5676900" cy="4067175"/>
            </a:xfrm>
            <a:prstGeom prst="rect">
              <a:avLst/>
            </a:prstGeom>
          </p:spPr>
        </p:pic>
        <p:sp>
          <p:nvSpPr>
            <p:cNvPr id="27" name="Rectangle 26"/>
            <p:cNvSpPr/>
            <p:nvPr/>
          </p:nvSpPr>
          <p:spPr>
            <a:xfrm>
              <a:off x="6621911" y="2908863"/>
              <a:ext cx="5046214" cy="320111"/>
            </a:xfrm>
            <a:prstGeom prst="rect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28" name="Rectangle 27"/>
            <p:cNvSpPr/>
            <p:nvPr/>
          </p:nvSpPr>
          <p:spPr>
            <a:xfrm>
              <a:off x="6621911" y="3650504"/>
              <a:ext cx="5046214" cy="692896"/>
            </a:xfrm>
            <a:prstGeom prst="rect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20" name="Rectangle 19"/>
            <p:cNvSpPr/>
            <p:nvPr/>
          </p:nvSpPr>
          <p:spPr>
            <a:xfrm>
              <a:off x="6621911" y="5261539"/>
              <a:ext cx="3293614" cy="282012"/>
            </a:xfrm>
            <a:prstGeom prst="rect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21" name="Rectangle 20"/>
            <p:cNvSpPr/>
            <p:nvPr/>
          </p:nvSpPr>
          <p:spPr>
            <a:xfrm>
              <a:off x="10810875" y="5785414"/>
              <a:ext cx="857250" cy="282012"/>
            </a:xfrm>
            <a:prstGeom prst="rect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45378" y="1331380"/>
            <a:ext cx="6576533" cy="788002"/>
            <a:chOff x="45378" y="1332860"/>
            <a:chExt cx="6576533" cy="788002"/>
          </a:xfrm>
        </p:grpSpPr>
        <p:sp>
          <p:nvSpPr>
            <p:cNvPr id="22" name="Title 1"/>
            <p:cNvSpPr txBox="1">
              <a:spLocks/>
            </p:cNvSpPr>
            <p:nvPr/>
          </p:nvSpPr>
          <p:spPr bwMode="auto">
            <a:xfrm>
              <a:off x="708134" y="1332860"/>
              <a:ext cx="5913777" cy="7880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90000"/>
                </a:lnSpc>
              </a:pPr>
              <a:r>
                <a:rPr lang="en-US" altLang="en-US" sz="4400" b="1" dirty="0" smtClean="0">
                  <a:latin typeface="Calibri Light" panose="020F0302020204030204" pitchFamily="34" charset="0"/>
                </a:rPr>
                <a:t>Add a Channel</a:t>
              </a:r>
              <a:endParaRPr lang="en-US" altLang="en-US" sz="4400" b="1" dirty="0">
                <a:latin typeface="Calibri Light" panose="020F0302020204030204" pitchFamily="34" charset="0"/>
              </a:endParaRPr>
            </a:p>
          </p:txBody>
        </p:sp>
        <p:pic>
          <p:nvPicPr>
            <p:cNvPr id="23" name="Picture 22">
              <a:extLst>
                <a:ext uri="{FF2B5EF4-FFF2-40B4-BE49-F238E27FC236}">
                  <a16:creationId xmlns:a16="http://schemas.microsoft.com/office/drawing/2014/main" id="{4B7B3825-75BE-49D6-8AA0-06534082C4C0}"/>
                </a:ext>
              </a:extLst>
            </p:cNvPr>
            <p:cNvPicPr/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867" t="21625" r="20284" b="20443"/>
            <a:stretch/>
          </p:blipFill>
          <p:spPr>
            <a:xfrm>
              <a:off x="45378" y="1452546"/>
              <a:ext cx="662756" cy="56195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50414749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1871</TotalTime>
  <Words>875</Words>
  <Application>Microsoft Office PowerPoint</Application>
  <PresentationFormat>Widescreen</PresentationFormat>
  <Paragraphs>142</Paragraphs>
  <Slides>25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9" baseType="lpstr">
      <vt:lpstr>Arial</vt:lpstr>
      <vt:lpstr>Calibri</vt:lpstr>
      <vt:lpstr>Calibri Light</vt:lpstr>
      <vt:lpstr>Office Theme</vt:lpstr>
      <vt:lpstr>Microsoft Teams Training Module 3A</vt:lpstr>
      <vt:lpstr>In this module you will learn how to: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Congratulations!</vt:lpstr>
    </vt:vector>
  </TitlesOfParts>
  <Company>DFO-MPO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Lim, Natasha</dc:creator>
  <cp:lastModifiedBy>Lim, Natasha</cp:lastModifiedBy>
  <cp:revision>125</cp:revision>
  <dcterms:created xsi:type="dcterms:W3CDTF">2020-01-14T16:21:08Z</dcterms:created>
  <dcterms:modified xsi:type="dcterms:W3CDTF">2020-02-14T15:53:02Z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1bfb733f-faef-464c-9b6d-731b56f94973_Enabled">
    <vt:lpwstr>true</vt:lpwstr>
  </property>
  <property fmtid="{D5CDD505-2E9C-101B-9397-08002B2CF9AE}" pid="3" name="MSIP_Label_1bfb733f-faef-464c-9b6d-731b56f94973_SetDate">
    <vt:lpwstr>2020-01-14T16:33:44Z</vt:lpwstr>
  </property>
  <property fmtid="{D5CDD505-2E9C-101B-9397-08002B2CF9AE}" pid="4" name="MSIP_Label_1bfb733f-faef-464c-9b6d-731b56f94973_Method">
    <vt:lpwstr>Standard</vt:lpwstr>
  </property>
  <property fmtid="{D5CDD505-2E9C-101B-9397-08002B2CF9AE}" pid="5" name="MSIP_Label_1bfb733f-faef-464c-9b6d-731b56f94973_Name">
    <vt:lpwstr>Unclass - Non-Classifié</vt:lpwstr>
  </property>
  <property fmtid="{D5CDD505-2E9C-101B-9397-08002B2CF9AE}" pid="6" name="MSIP_Label_1bfb733f-faef-464c-9b6d-731b56f94973_SiteId">
    <vt:lpwstr>1594fdae-a1d9-4405-915d-011467234338</vt:lpwstr>
  </property>
  <property fmtid="{D5CDD505-2E9C-101B-9397-08002B2CF9AE}" pid="7" name="MSIP_Label_1bfb733f-faef-464c-9b6d-731b56f94973_ActionId">
    <vt:lpwstr>16b07ae4-d42b-42ec-907a-0000637cddcc</vt:lpwstr>
  </property>
</Properties>
</file>