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sldIdLst>
    <p:sldId id="541" r:id="rId6"/>
    <p:sldId id="542" r:id="rId7"/>
    <p:sldId id="543" r:id="rId8"/>
    <p:sldId id="544" r:id="rId9"/>
    <p:sldId id="545" r:id="rId10"/>
    <p:sldId id="546" r:id="rId11"/>
    <p:sldId id="547" r:id="rId12"/>
    <p:sldId id="2147308460" r:id="rId13"/>
    <p:sldId id="2147308461" r:id="rId14"/>
    <p:sldId id="2147308457" r:id="rId15"/>
    <p:sldId id="2147308459" r:id="rId16"/>
    <p:sldId id="552" r:id="rId17"/>
    <p:sldId id="553" r:id="rId18"/>
    <p:sldId id="391" r:id="rId19"/>
    <p:sldId id="55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A8C41-4322-AC5D-5A54-BCE9C4FDAF4F}" v="1" dt="2025-11-17T19:25:33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5" autoAdjust="0"/>
  </p:normalViewPr>
  <p:slideViewPr>
    <p:cSldViewPr snapToGrid="0">
      <p:cViewPr varScale="1">
        <p:scale>
          <a:sx n="58" d="100"/>
          <a:sy n="58" d="100"/>
        </p:scale>
        <p:origin x="9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056gc-my.sharepoint.com/personal/apawluch_tbs-sct_gc_ca/Documents/Desktop/AI%20tutor%20field%20survey(1-31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AWLUCH\Downloads\AI%20tutor%20field%20survey(1-349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29688953211304E-2"/>
          <c:y val="0"/>
          <c:w val="0.95494062209357744"/>
          <c:h val="0.72305971490971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Sheet1!$H$10:$K$10</c:f>
              <c:strCache>
                <c:ptCount val="4"/>
                <c:pt idx="0">
                  <c:v>Bilingual Positions</c:v>
                </c:pt>
                <c:pt idx="1">
                  <c:v>English Essential Positions</c:v>
                </c:pt>
                <c:pt idx="2">
                  <c:v>French Essential Positions</c:v>
                </c:pt>
                <c:pt idx="3">
                  <c:v>English or French Essential Positions</c:v>
                </c:pt>
              </c:strCache>
            </c:strRef>
          </c:cat>
          <c:val>
            <c:numRef>
              <c:f>Sheet1!$H$11:$K$11</c:f>
              <c:numCache>
                <c:formatCode>0.0%</c:formatCode>
                <c:ptCount val="4"/>
                <c:pt idx="0">
                  <c:v>2.9825495234191368E-2</c:v>
                </c:pt>
                <c:pt idx="1">
                  <c:v>-2.4454034383045609E-2</c:v>
                </c:pt>
                <c:pt idx="2">
                  <c:v>-2.3053467790599275E-4</c:v>
                </c:pt>
                <c:pt idx="3">
                  <c:v>-5.159301923715609E-3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5-4EA3-9000-82E319EA1DCD}"/>
            </c:ext>
          </c:extLst>
        </c:ser>
        <c:ser>
          <c:idx val="1"/>
          <c:order val="1"/>
          <c:tx>
            <c:strRef>
              <c:f>Sheet1!$G$12</c:f>
              <c:strCache>
                <c:ptCount val="1"/>
                <c:pt idx="0">
                  <c:v>Indigenous People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Sheet1!$H$10:$K$10</c:f>
              <c:strCache>
                <c:ptCount val="4"/>
                <c:pt idx="0">
                  <c:v>Bilingual Positions</c:v>
                </c:pt>
                <c:pt idx="1">
                  <c:v>English Essential Positions</c:v>
                </c:pt>
                <c:pt idx="2">
                  <c:v>French Essential Positions</c:v>
                </c:pt>
                <c:pt idx="3">
                  <c:v>English or French Essential Positions</c:v>
                </c:pt>
              </c:strCache>
            </c:strRef>
          </c:cat>
          <c:val>
            <c:numRef>
              <c:f>Sheet1!$H$12:$K$12</c:f>
              <c:numCache>
                <c:formatCode>0.0%</c:formatCode>
                <c:ptCount val="4"/>
                <c:pt idx="0">
                  <c:v>-8.6384467796638942E-2</c:v>
                </c:pt>
                <c:pt idx="1">
                  <c:v>0.11862836183966174</c:v>
                </c:pt>
                <c:pt idx="2">
                  <c:v>-1.7169101486063432E-2</c:v>
                </c:pt>
                <c:pt idx="3">
                  <c:v>-1.5008066752913454E-2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5-4EA3-9000-82E319EA1DCD}"/>
            </c:ext>
          </c:extLst>
        </c:ser>
        <c:ser>
          <c:idx val="2"/>
          <c:order val="2"/>
          <c:tx>
            <c:strRef>
              <c:f>Sheet1!$G$13</c:f>
              <c:strCache>
                <c:ptCount val="1"/>
                <c:pt idx="0">
                  <c:v>Persons with Disabilities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Sheet1!$H$10:$K$10</c:f>
              <c:strCache>
                <c:ptCount val="4"/>
                <c:pt idx="0">
                  <c:v>Bilingual Positions</c:v>
                </c:pt>
                <c:pt idx="1">
                  <c:v>English Essential Positions</c:v>
                </c:pt>
                <c:pt idx="2">
                  <c:v>French Essential Positions</c:v>
                </c:pt>
                <c:pt idx="3">
                  <c:v>English or French Essential Positions</c:v>
                </c:pt>
              </c:strCache>
            </c:strRef>
          </c:cat>
          <c:val>
            <c:numRef>
              <c:f>Sheet1!$H$13:$K$13</c:f>
              <c:numCache>
                <c:formatCode>0.0%</c:formatCode>
                <c:ptCount val="4"/>
                <c:pt idx="0">
                  <c:v>-8.4942567570789884E-3</c:v>
                </c:pt>
                <c:pt idx="1">
                  <c:v>1.1509750000898711E-2</c:v>
                </c:pt>
                <c:pt idx="2">
                  <c:v>-1.2942155202386074E-2</c:v>
                </c:pt>
                <c:pt idx="3">
                  <c:v>9.9349765476589857E-3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85-4EA3-9000-82E319EA1DCD}"/>
            </c:ext>
          </c:extLst>
        </c:ser>
        <c:ser>
          <c:idx val="3"/>
          <c:order val="3"/>
          <c:tx>
            <c:strRef>
              <c:f>Sheet1!$G$14</c:f>
              <c:strCache>
                <c:ptCount val="1"/>
                <c:pt idx="0">
                  <c:v>Members of Visible Minorities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Sheet1!$H$10:$K$10</c:f>
              <c:strCache>
                <c:ptCount val="4"/>
                <c:pt idx="0">
                  <c:v>Bilingual Positions</c:v>
                </c:pt>
                <c:pt idx="1">
                  <c:v>English Essential Positions</c:v>
                </c:pt>
                <c:pt idx="2">
                  <c:v>French Essential Positions</c:v>
                </c:pt>
                <c:pt idx="3">
                  <c:v>English or French Essential Positions</c:v>
                </c:pt>
              </c:strCache>
            </c:strRef>
          </c:cat>
          <c:val>
            <c:numRef>
              <c:f>Sheet1!$H$14:$K$14</c:f>
              <c:numCache>
                <c:formatCode>0.0%</c:formatCode>
                <c:ptCount val="4"/>
                <c:pt idx="0">
                  <c:v>-6.2392962604501223E-2</c:v>
                </c:pt>
                <c:pt idx="1">
                  <c:v>4.223055345611515E-2</c:v>
                </c:pt>
                <c:pt idx="2">
                  <c:v>-1.0526062793988326E-2</c:v>
                </c:pt>
                <c:pt idx="3">
                  <c:v>3.0736727114724645E-2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85-4EA3-9000-82E319EA1D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943744"/>
        <c:axId val="718944224"/>
      </c:barChart>
      <c:catAx>
        <c:axId val="718943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718944224"/>
        <c:crosses val="autoZero"/>
        <c:auto val="1"/>
        <c:lblAlgn val="ctr"/>
        <c:lblOffset val="400"/>
        <c:noMultiLvlLbl val="0"/>
      </c:catAx>
      <c:valAx>
        <c:axId val="7189442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1894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2.876981113317334E-2"/>
          <c:w val="0.93888888888888888"/>
          <c:h val="0.874780796836294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Sheet8!$A$1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Sheet8!$B$1</c:f>
              <c:numCache>
                <c:formatCode>0%</c:formatCode>
                <c:ptCount val="1"/>
                <c:pt idx="0">
                  <c:v>6.9078947368421059E-2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7-4C2B-8CC3-722F85906F00}"/>
            </c:ext>
          </c:extLst>
        </c:ser>
        <c:ser>
          <c:idx val="1"/>
          <c:order val="1"/>
          <c:tx>
            <c:strRef>
              <c:f>Sheet8!$A$2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Sheet8!$B$2</c:f>
              <c:numCache>
                <c:formatCode>0%</c:formatCode>
                <c:ptCount val="1"/>
                <c:pt idx="0">
                  <c:v>0.18421052631578946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7-4C2B-8CC3-722F85906F00}"/>
            </c:ext>
          </c:extLst>
        </c:ser>
        <c:ser>
          <c:idx val="2"/>
          <c:order val="2"/>
          <c:tx>
            <c:strRef>
              <c:f>Sheet8!$A$3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Sheet8!$B$3</c:f>
              <c:numCache>
                <c:formatCode>0%</c:formatCode>
                <c:ptCount val="1"/>
                <c:pt idx="0">
                  <c:v>0.32565789473684209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7-4C2B-8CC3-722F85906F00}"/>
            </c:ext>
          </c:extLst>
        </c:ser>
        <c:ser>
          <c:idx val="3"/>
          <c:order val="3"/>
          <c:tx>
            <c:strRef>
              <c:f>Sheet8!$A$4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Sheet8!$B$4</c:f>
              <c:numCache>
                <c:formatCode>0%</c:formatCode>
                <c:ptCount val="1"/>
                <c:pt idx="0">
                  <c:v>0.29276315789473684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7-4C2B-8CC3-722F85906F00}"/>
            </c:ext>
          </c:extLst>
        </c:ser>
        <c:ser>
          <c:idx val="4"/>
          <c:order val="4"/>
          <c:tx>
            <c:strRef>
              <c:f>Sheet8!$A$5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Sheet8!$B$5</c:f>
              <c:numCache>
                <c:formatCode>0%</c:formatCode>
                <c:ptCount val="1"/>
                <c:pt idx="0">
                  <c:v>0.12828947368421054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7-4C2B-8CC3-722F85906F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5940240"/>
        <c:axId val="475936400"/>
      </c:barChart>
      <c:catAx>
        <c:axId val="475940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5936400"/>
        <c:crosses val="autoZero"/>
        <c:auto val="1"/>
        <c:lblAlgn val="ctr"/>
        <c:lblOffset val="100"/>
        <c:noMultiLvlLbl val="0"/>
      </c:catAx>
      <c:valAx>
        <c:axId val="4759364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594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58154397581389"/>
          <c:y val="5.0795419176743337E-2"/>
          <c:w val="0.4746686251822877"/>
          <c:h val="0.89840916164651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CD4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Sheet6!$A$1:$A$8</c:f>
              <c:strCache>
                <c:ptCount val="8"/>
                <c:pt idx="0">
                  <c:v>Lack of culturally sensitive instruction </c:v>
                </c:pt>
                <c:pt idx="1">
                  <c:v>Accessibility </c:v>
                </c:pt>
                <c:pt idx="2">
                  <c:v>Unintentional barriers or bias </c:v>
                </c:pt>
                <c:pt idx="3">
                  <c:v>Motivation </c:v>
                </c:pt>
                <c:pt idx="4">
                  <c:v>Scheduling conflict </c:v>
                </c:pt>
                <c:pt idx="5">
                  <c:v>Cost </c:v>
                </c:pt>
                <c:pt idx="6">
                  <c:v>Access to language training </c:v>
                </c:pt>
                <c:pt idx="7">
                  <c:v>Lack of time </c:v>
                </c:pt>
              </c:strCache>
            </c:strRef>
          </c:cat>
          <c:val>
            <c:numRef>
              <c:f>Sheet6!$B$1:$B$8</c:f>
              <c:numCache>
                <c:formatCode>0%</c:formatCode>
                <c:ptCount val="8"/>
                <c:pt idx="0">
                  <c:v>0.15186246418338109</c:v>
                </c:pt>
                <c:pt idx="1">
                  <c:v>0.17478510028653296</c:v>
                </c:pt>
                <c:pt idx="2">
                  <c:v>0.24928366762177651</c:v>
                </c:pt>
                <c:pt idx="3">
                  <c:v>0.26647564469914042</c:v>
                </c:pt>
                <c:pt idx="4">
                  <c:v>0.30372492836676218</c:v>
                </c:pt>
                <c:pt idx="5">
                  <c:v>0.39255014326647564</c:v>
                </c:pt>
                <c:pt idx="6">
                  <c:v>0.50429799426934097</c:v>
                </c:pt>
                <c:pt idx="7">
                  <c:v>0.60171919770773641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2-42C2-9F74-B808F4D517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1657136"/>
        <c:axId val="471657616"/>
      </c:barChart>
      <c:catAx>
        <c:axId val="47165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657616"/>
        <c:crosses val="autoZero"/>
        <c:auto val="1"/>
        <c:lblAlgn val="ctr"/>
        <c:lblOffset val="100"/>
        <c:noMultiLvlLbl val="0"/>
      </c:catAx>
      <c:valAx>
        <c:axId val="4716576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71657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F6B6D-F900-42DA-A618-00A35EA8AB77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F0CC6F-2B6D-4503-94E8-8E58B2B83251}">
      <dgm:prSet/>
      <dgm:spPr>
        <a:xfrm>
          <a:off x="451138" y="427875"/>
          <a:ext cx="3391194" cy="444990"/>
        </a:xfrm>
        <a:prstGeom prst="rect">
          <a:avLst/>
        </a:prstGeom>
      </dgm:spPr>
      <dgm:t>
        <a:bodyPr/>
        <a:lstStyle/>
        <a:p>
          <a:pPr>
            <a:defRPr b="1"/>
          </a:pPr>
          <a:r>
            <a:rPr lang="fr-CA" b="1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Mai 2025</a:t>
          </a:r>
        </a:p>
      </dgm:t>
    </dgm:pt>
    <dgm:pt modelId="{44615889-C1CA-48E6-8EFA-47E1A3BF620F}" type="parTrans" cxnId="{D1F29354-3C5F-41DF-A3E5-C7EC52E5258F}">
      <dgm:prSet/>
      <dgm:spPr/>
      <dgm:t>
        <a:bodyPr/>
        <a:lstStyle/>
        <a:p>
          <a:endParaRPr lang="fr-CA" noProof="0"/>
        </a:p>
      </dgm:t>
    </dgm:pt>
    <dgm:pt modelId="{AC6F823C-3F2F-443D-9D22-DAE80133958C}" type="sibTrans" cxnId="{D1F29354-3C5F-41DF-A3E5-C7EC52E5258F}">
      <dgm:prSet/>
      <dgm:spPr/>
      <dgm:t>
        <a:bodyPr/>
        <a:lstStyle/>
        <a:p>
          <a:endParaRPr lang="fr-CA" noProof="0"/>
        </a:p>
      </dgm:t>
    </dgm:pt>
    <dgm:pt modelId="{6935FA1F-01D7-42D8-B8B7-73289B371747}">
      <dgm:prSet/>
      <dgm:spPr>
        <a:xfrm>
          <a:off x="451138" y="872865"/>
          <a:ext cx="3391194" cy="1266510"/>
        </a:xfrm>
        <a:prstGeom prst="rect">
          <a:avLst/>
        </a:prstGeom>
      </dgm:spPr>
      <dgm:t>
        <a:bodyPr/>
        <a:lstStyle/>
        <a:p>
          <a:r>
            <a:rPr lang="fr-CA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Exécution de l’étude de marché
Recherche</a:t>
          </a:r>
        </a:p>
      </dgm:t>
    </dgm:pt>
    <dgm:pt modelId="{26548841-3151-4F8F-A56B-AB0681B31434}" type="parTrans" cxnId="{A54406AB-19FC-4A14-AA91-31A2D69D02D7}">
      <dgm:prSet/>
      <dgm:spPr/>
      <dgm:t>
        <a:bodyPr/>
        <a:lstStyle/>
        <a:p>
          <a:endParaRPr lang="fr-CA" noProof="0"/>
        </a:p>
      </dgm:t>
    </dgm:pt>
    <dgm:pt modelId="{CFB293F4-102F-4742-AEA3-3984B9D4B65A}" type="sibTrans" cxnId="{A54406AB-19FC-4A14-AA91-31A2D69D02D7}">
      <dgm:prSet/>
      <dgm:spPr/>
      <dgm:t>
        <a:bodyPr/>
        <a:lstStyle/>
        <a:p>
          <a:endParaRPr lang="fr-CA" noProof="0"/>
        </a:p>
      </dgm:t>
    </dgm:pt>
    <dgm:pt modelId="{C29C5A5C-A16B-4B96-B42B-C79306D12D06}">
      <dgm:prSet/>
      <dgm:spPr>
        <a:xfrm>
          <a:off x="2484004" y="3405886"/>
          <a:ext cx="3391194" cy="444990"/>
        </a:xfrm>
        <a:prstGeom prst="rect">
          <a:avLst/>
        </a:prstGeom>
      </dgm:spPr>
      <dgm:t>
        <a:bodyPr/>
        <a:lstStyle/>
        <a:p>
          <a:pPr>
            <a:defRPr b="1"/>
          </a:pPr>
          <a:r>
            <a:rPr lang="fr-CA" b="1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Juin 2025</a:t>
          </a:r>
        </a:p>
      </dgm:t>
    </dgm:pt>
    <dgm:pt modelId="{90DAA7F8-1900-4F35-9FCC-2801D50F0AA4}" type="parTrans" cxnId="{F6D50162-2265-4AA6-87FB-F0E10276BC23}">
      <dgm:prSet/>
      <dgm:spPr/>
      <dgm:t>
        <a:bodyPr/>
        <a:lstStyle/>
        <a:p>
          <a:endParaRPr lang="fr-CA" noProof="0"/>
        </a:p>
      </dgm:t>
    </dgm:pt>
    <dgm:pt modelId="{157E93FB-0388-4C2B-8E15-571213B9E498}" type="sibTrans" cxnId="{F6D50162-2265-4AA6-87FB-F0E10276BC23}">
      <dgm:prSet/>
      <dgm:spPr/>
      <dgm:t>
        <a:bodyPr/>
        <a:lstStyle/>
        <a:p>
          <a:endParaRPr lang="fr-CA" noProof="0"/>
        </a:p>
      </dgm:t>
    </dgm:pt>
    <dgm:pt modelId="{D705F9DD-A9F5-4CE3-929F-6E9E6C981B03}">
      <dgm:prSet/>
      <dgm:spPr>
        <a:xfrm>
          <a:off x="2484004" y="2139375"/>
          <a:ext cx="3391194" cy="1266510"/>
        </a:xfrm>
        <a:prstGeom prst="rect">
          <a:avLst/>
        </a:prstGeom>
      </dgm:spPr>
      <dgm:t>
        <a:bodyPr/>
        <a:lstStyle/>
        <a:p>
          <a:r>
            <a:rPr lang="fr-CA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Présentation de l’étude (demi-finale)</a:t>
          </a:r>
        </a:p>
      </dgm:t>
    </dgm:pt>
    <dgm:pt modelId="{7AEC1831-C2E8-4BA8-8BBA-A3F6D314C7FF}" type="parTrans" cxnId="{357E1761-BB67-4C72-98A9-B8EF72A953D5}">
      <dgm:prSet/>
      <dgm:spPr/>
      <dgm:t>
        <a:bodyPr/>
        <a:lstStyle/>
        <a:p>
          <a:endParaRPr lang="fr-CA" noProof="0"/>
        </a:p>
      </dgm:t>
    </dgm:pt>
    <dgm:pt modelId="{A6FBDDA7-9007-4DDC-8F67-764607D7DFD4}" type="sibTrans" cxnId="{357E1761-BB67-4C72-98A9-B8EF72A953D5}">
      <dgm:prSet/>
      <dgm:spPr/>
      <dgm:t>
        <a:bodyPr/>
        <a:lstStyle/>
        <a:p>
          <a:endParaRPr lang="fr-CA" noProof="0"/>
        </a:p>
      </dgm:t>
    </dgm:pt>
    <dgm:pt modelId="{7A7DCFF7-4F42-44C4-BAB0-EAD6BB9CFD45}">
      <dgm:prSet/>
      <dgm:spPr>
        <a:xfrm>
          <a:off x="4516871" y="427875"/>
          <a:ext cx="3391194" cy="444990"/>
        </a:xfrm>
        <a:prstGeom prst="rect">
          <a:avLst/>
        </a:prstGeom>
      </dgm:spPr>
      <dgm:t>
        <a:bodyPr/>
        <a:lstStyle/>
        <a:p>
          <a:pPr>
            <a:defRPr b="1"/>
          </a:pPr>
          <a:r>
            <a:rPr lang="fr-CA" b="1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Déc 2025</a:t>
          </a:r>
        </a:p>
      </dgm:t>
    </dgm:pt>
    <dgm:pt modelId="{CF68914E-1D71-4EF3-833B-90FE1498998A}" type="parTrans" cxnId="{9D9650BC-3A1D-473B-8681-46EEC229A460}">
      <dgm:prSet/>
      <dgm:spPr/>
      <dgm:t>
        <a:bodyPr/>
        <a:lstStyle/>
        <a:p>
          <a:endParaRPr lang="fr-CA" noProof="0"/>
        </a:p>
      </dgm:t>
    </dgm:pt>
    <dgm:pt modelId="{E067EA65-0B52-49A1-89CA-DC957B139630}" type="sibTrans" cxnId="{9D9650BC-3A1D-473B-8681-46EEC229A460}">
      <dgm:prSet/>
      <dgm:spPr/>
      <dgm:t>
        <a:bodyPr/>
        <a:lstStyle/>
        <a:p>
          <a:endParaRPr lang="fr-CA" noProof="0"/>
        </a:p>
      </dgm:t>
    </dgm:pt>
    <dgm:pt modelId="{1FB92B02-8107-420E-8FC5-3D7D7C0EFC71}">
      <dgm:prSet/>
      <dgm:spPr>
        <a:xfrm>
          <a:off x="4516871" y="872865"/>
          <a:ext cx="3391194" cy="1266510"/>
        </a:xfrm>
        <a:prstGeom prst="rect">
          <a:avLst/>
        </a:prstGeom>
      </dgm:spPr>
      <dgm:t>
        <a:bodyPr/>
        <a:lstStyle/>
        <a:p>
          <a:r>
            <a:rPr lang="fr-CA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Démo Alpha du tuteur IA (finale)</a:t>
          </a:r>
        </a:p>
      </dgm:t>
    </dgm:pt>
    <dgm:pt modelId="{B9F06712-FED5-4640-BCF1-F44CBABEC653}" type="parTrans" cxnId="{B3B2E3B6-7594-44D1-87E2-88BA9F6B39FC}">
      <dgm:prSet/>
      <dgm:spPr/>
      <dgm:t>
        <a:bodyPr/>
        <a:lstStyle/>
        <a:p>
          <a:endParaRPr lang="fr-CA" noProof="0"/>
        </a:p>
      </dgm:t>
    </dgm:pt>
    <dgm:pt modelId="{F76100BA-264F-4698-B07C-D77FAEACB522}" type="sibTrans" cxnId="{B3B2E3B6-7594-44D1-87E2-88BA9F6B39FC}">
      <dgm:prSet/>
      <dgm:spPr/>
      <dgm:t>
        <a:bodyPr/>
        <a:lstStyle/>
        <a:p>
          <a:endParaRPr lang="fr-CA" noProof="0"/>
        </a:p>
      </dgm:t>
    </dgm:pt>
    <dgm:pt modelId="{3EFCB0A4-BEF1-4D67-A6C3-37EA194EE5A7}">
      <dgm:prSet/>
      <dgm:spPr>
        <a:xfrm>
          <a:off x="451138" y="427875"/>
          <a:ext cx="3391194" cy="444990"/>
        </a:xfrm>
      </dgm:spPr>
      <dgm:t>
        <a:bodyPr/>
        <a:lstStyle/>
        <a:p>
          <a:pPr>
            <a:defRPr b="1"/>
          </a:pPr>
          <a:r>
            <a:rPr lang="fr-CA" b="1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12 mars 2025</a:t>
          </a:r>
        </a:p>
      </dgm:t>
    </dgm:pt>
    <dgm:pt modelId="{C2324A65-C624-48D7-A3B2-50488D11C7B0}" type="parTrans" cxnId="{7AD72D5C-A718-4CE2-B587-649F0C4A558D}">
      <dgm:prSet/>
      <dgm:spPr/>
      <dgm:t>
        <a:bodyPr/>
        <a:lstStyle/>
        <a:p>
          <a:endParaRPr lang="fr-CA" noProof="0"/>
        </a:p>
      </dgm:t>
    </dgm:pt>
    <dgm:pt modelId="{283E43D3-3173-4270-9B45-CDE5726CEB91}" type="sibTrans" cxnId="{7AD72D5C-A718-4CE2-B587-649F0C4A558D}">
      <dgm:prSet/>
      <dgm:spPr/>
      <dgm:t>
        <a:bodyPr/>
        <a:lstStyle/>
        <a:p>
          <a:endParaRPr lang="fr-CA" noProof="0"/>
        </a:p>
      </dgm:t>
    </dgm:pt>
    <dgm:pt modelId="{2FAA70DB-448D-4839-86B2-5CF12B2A16EF}">
      <dgm:prSet/>
      <dgm:spPr>
        <a:xfrm>
          <a:off x="451138" y="427875"/>
          <a:ext cx="3391194" cy="444990"/>
        </a:xfrm>
      </dgm:spPr>
      <dgm:t>
        <a:bodyPr/>
        <a:lstStyle/>
        <a:p>
          <a:r>
            <a:rPr lang="fr-CA" b="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Lancement du Défi Données/IA de la fonction publique !</a:t>
          </a:r>
        </a:p>
      </dgm:t>
    </dgm:pt>
    <dgm:pt modelId="{9DE87055-9854-4172-91FA-20B06D5FD7E9}" type="parTrans" cxnId="{EBE8D0B5-B255-45DD-8BD9-E9F7A097C9E9}">
      <dgm:prSet/>
      <dgm:spPr/>
      <dgm:t>
        <a:bodyPr/>
        <a:lstStyle/>
        <a:p>
          <a:endParaRPr lang="fr-CA" noProof="0"/>
        </a:p>
      </dgm:t>
    </dgm:pt>
    <dgm:pt modelId="{E1CF8B9F-1388-4EB2-AEF3-7CEBCB1A63EA}" type="sibTrans" cxnId="{EBE8D0B5-B255-45DD-8BD9-E9F7A097C9E9}">
      <dgm:prSet/>
      <dgm:spPr/>
      <dgm:t>
        <a:bodyPr/>
        <a:lstStyle/>
        <a:p>
          <a:endParaRPr lang="fr-CA" noProof="0"/>
        </a:p>
      </dgm:t>
    </dgm:pt>
    <dgm:pt modelId="{E2DB823C-0FF6-4E2A-9CAB-2835FDA4C619}">
      <dgm:prSet/>
      <dgm:spPr>
        <a:xfrm>
          <a:off x="451138" y="427875"/>
          <a:ext cx="3391194" cy="444990"/>
        </a:xfrm>
      </dgm:spPr>
      <dgm:t>
        <a:bodyPr/>
        <a:lstStyle/>
        <a:p>
          <a:pPr>
            <a:defRPr b="1"/>
          </a:pPr>
          <a:r>
            <a:rPr lang="fr-CA" b="1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Avril 2025 </a:t>
          </a:r>
        </a:p>
      </dgm:t>
    </dgm:pt>
    <dgm:pt modelId="{83889911-46CC-4E05-BB87-BBE03D96A505}" type="parTrans" cxnId="{1968B0CF-4E75-4E4D-A2B3-B8B58134DA15}">
      <dgm:prSet/>
      <dgm:spPr/>
      <dgm:t>
        <a:bodyPr/>
        <a:lstStyle/>
        <a:p>
          <a:endParaRPr lang="fr-CA" noProof="0"/>
        </a:p>
      </dgm:t>
    </dgm:pt>
    <dgm:pt modelId="{9C45C4B0-DEC7-478D-B41D-3D191BE92FAE}" type="sibTrans" cxnId="{1968B0CF-4E75-4E4D-A2B3-B8B58134DA15}">
      <dgm:prSet/>
      <dgm:spPr/>
      <dgm:t>
        <a:bodyPr/>
        <a:lstStyle/>
        <a:p>
          <a:endParaRPr lang="fr-CA" noProof="0"/>
        </a:p>
      </dgm:t>
    </dgm:pt>
    <dgm:pt modelId="{C48D9B05-F035-46A6-A3D4-23A5CF0EC415}">
      <dgm:prSet/>
      <dgm:spPr>
        <a:xfrm>
          <a:off x="451138" y="427875"/>
          <a:ext cx="3391194" cy="444990"/>
        </a:xfrm>
      </dgm:spPr>
      <dgm:t>
        <a:bodyPr/>
        <a:lstStyle/>
        <a:p>
          <a:r>
            <a:rPr lang="fr-CA" b="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Créer un outil de prototypage IA
Identifier les parties prenantes</a:t>
          </a:r>
        </a:p>
      </dgm:t>
    </dgm:pt>
    <dgm:pt modelId="{A4F857A3-127C-4F9F-B5D3-506D581B8219}" type="parTrans" cxnId="{465680A5-E2E8-4B2D-8820-71B93E6FDE6E}">
      <dgm:prSet/>
      <dgm:spPr/>
      <dgm:t>
        <a:bodyPr/>
        <a:lstStyle/>
        <a:p>
          <a:endParaRPr lang="fr-CA" noProof="0"/>
        </a:p>
      </dgm:t>
    </dgm:pt>
    <dgm:pt modelId="{87F27ACF-03B1-49D4-A0A9-B9EFEC362C68}" type="sibTrans" cxnId="{465680A5-E2E8-4B2D-8820-71B93E6FDE6E}">
      <dgm:prSet/>
      <dgm:spPr/>
      <dgm:t>
        <a:bodyPr/>
        <a:lstStyle/>
        <a:p>
          <a:endParaRPr lang="fr-CA" noProof="0"/>
        </a:p>
      </dgm:t>
    </dgm:pt>
    <dgm:pt modelId="{FF0B5410-FE75-4D2F-81B8-55799751199B}">
      <dgm:prSet/>
      <dgm:spPr>
        <a:xfrm>
          <a:off x="2484004" y="2139375"/>
          <a:ext cx="3391194" cy="1266510"/>
        </a:xfrm>
      </dgm:spPr>
      <dgm:t>
        <a:bodyPr/>
        <a:lstStyle/>
        <a:p>
          <a:pPr>
            <a:defRPr b="1"/>
          </a:pPr>
          <a:r>
            <a:rPr lang="fr-CA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Août 2025</a:t>
          </a:r>
        </a:p>
      </dgm:t>
    </dgm:pt>
    <dgm:pt modelId="{7D3B1102-1DDF-4003-907A-FC2A9405E839}" type="parTrans" cxnId="{4CD77590-5642-4266-9A20-67EB67A0338E}">
      <dgm:prSet/>
      <dgm:spPr/>
      <dgm:t>
        <a:bodyPr/>
        <a:lstStyle/>
        <a:p>
          <a:endParaRPr lang="fr-CA" noProof="0"/>
        </a:p>
      </dgm:t>
    </dgm:pt>
    <dgm:pt modelId="{415B3720-34A1-4751-8B4D-B3ECB0C57D4A}" type="sibTrans" cxnId="{4CD77590-5642-4266-9A20-67EB67A0338E}">
      <dgm:prSet/>
      <dgm:spPr/>
      <dgm:t>
        <a:bodyPr/>
        <a:lstStyle/>
        <a:p>
          <a:endParaRPr lang="fr-CA" noProof="0"/>
        </a:p>
      </dgm:t>
    </dgm:pt>
    <dgm:pt modelId="{F6F9ACAB-DFA1-4539-B9F8-7A5F646DF963}">
      <dgm:prSet/>
      <dgm:spPr>
        <a:xfrm>
          <a:off x="2484004" y="2139375"/>
          <a:ext cx="3391194" cy="1266510"/>
        </a:xfrm>
      </dgm:spPr>
      <dgm:t>
        <a:bodyPr/>
        <a:lstStyle/>
        <a:p>
          <a:r>
            <a:rPr lang="fr-CA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Réunion avec les parties prenantes</a:t>
          </a:r>
        </a:p>
      </dgm:t>
    </dgm:pt>
    <dgm:pt modelId="{3F92EA01-9B31-4830-B73B-0FB178151C73}" type="parTrans" cxnId="{2DDA2173-F269-4115-8E4D-0D5360A1D6B8}">
      <dgm:prSet/>
      <dgm:spPr/>
      <dgm:t>
        <a:bodyPr/>
        <a:lstStyle/>
        <a:p>
          <a:endParaRPr lang="fr-CA" noProof="0"/>
        </a:p>
      </dgm:t>
    </dgm:pt>
    <dgm:pt modelId="{5E41CA88-4F57-4BDB-B2F5-483919A7186E}" type="sibTrans" cxnId="{2DDA2173-F269-4115-8E4D-0D5360A1D6B8}">
      <dgm:prSet/>
      <dgm:spPr/>
      <dgm:t>
        <a:bodyPr/>
        <a:lstStyle/>
        <a:p>
          <a:endParaRPr lang="fr-CA" noProof="0"/>
        </a:p>
      </dgm:t>
    </dgm:pt>
    <dgm:pt modelId="{1A657E46-12CC-4139-82EE-22820AC1D457}">
      <dgm:prSet/>
      <dgm:spPr>
        <a:xfrm>
          <a:off x="4516871" y="427875"/>
          <a:ext cx="3391194" cy="444990"/>
        </a:xfrm>
      </dgm:spPr>
      <dgm:t>
        <a:bodyPr/>
        <a:lstStyle/>
        <a:p>
          <a:pPr>
            <a:defRPr b="1"/>
          </a:pPr>
          <a:r>
            <a:rPr lang="fr-CA" b="1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Sept 2025</a:t>
          </a:r>
        </a:p>
      </dgm:t>
    </dgm:pt>
    <dgm:pt modelId="{D317934B-1E91-4018-AF93-94F2AFA85152}" type="parTrans" cxnId="{0D15C90C-299E-4206-B5B0-C80F6C4A2E25}">
      <dgm:prSet/>
      <dgm:spPr/>
      <dgm:t>
        <a:bodyPr/>
        <a:lstStyle/>
        <a:p>
          <a:endParaRPr lang="fr-CA" noProof="0"/>
        </a:p>
      </dgm:t>
    </dgm:pt>
    <dgm:pt modelId="{56DD0C0A-5FF7-4B9A-9948-E1445C9CC8DF}" type="sibTrans" cxnId="{0D15C90C-299E-4206-B5B0-C80F6C4A2E25}">
      <dgm:prSet/>
      <dgm:spPr/>
      <dgm:t>
        <a:bodyPr/>
        <a:lstStyle/>
        <a:p>
          <a:endParaRPr lang="fr-CA" noProof="0"/>
        </a:p>
      </dgm:t>
    </dgm:pt>
    <dgm:pt modelId="{DB37F206-1CEE-4DA7-B4FA-68A4288ABC1D}">
      <dgm:prSet/>
      <dgm:spPr>
        <a:xfrm>
          <a:off x="4516871" y="427875"/>
          <a:ext cx="3391194" cy="444990"/>
        </a:xfrm>
      </dgm:spPr>
      <dgm:t>
        <a:bodyPr/>
        <a:lstStyle/>
        <a:p>
          <a:r>
            <a:rPr lang="fr-CA" noProof="0" dirty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Créer un environnement complet avec les données</a:t>
          </a:r>
          <a:endParaRPr lang="fr-CA" b="1" noProof="0" dirty="0">
            <a:solidFill>
              <a:schemeClr val="bg1">
                <a:lumMod val="9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F1480261-B348-42ED-9446-B9AC29E41A44}" type="parTrans" cxnId="{505F3CBA-ADF3-45EC-87B6-89FE2A2701AD}">
      <dgm:prSet/>
      <dgm:spPr/>
      <dgm:t>
        <a:bodyPr/>
        <a:lstStyle/>
        <a:p>
          <a:endParaRPr lang="fr-CA" noProof="0"/>
        </a:p>
      </dgm:t>
    </dgm:pt>
    <dgm:pt modelId="{DC6C3EBE-1572-462B-9973-AECF0E0EDA52}" type="sibTrans" cxnId="{505F3CBA-ADF3-45EC-87B6-89FE2A2701AD}">
      <dgm:prSet/>
      <dgm:spPr/>
      <dgm:t>
        <a:bodyPr/>
        <a:lstStyle/>
        <a:p>
          <a:endParaRPr lang="fr-CA" noProof="0"/>
        </a:p>
      </dgm:t>
    </dgm:pt>
    <dgm:pt modelId="{F5E18EBB-CE7F-4137-A67E-D1ECAC0C1E02}">
      <dgm:prSet/>
      <dgm:spPr>
        <a:xfrm>
          <a:off x="4516871" y="427875"/>
          <a:ext cx="3391194" cy="444990"/>
        </a:xfrm>
      </dgm:spPr>
      <dgm:t>
        <a:bodyPr/>
        <a:lstStyle/>
        <a:p>
          <a:pPr>
            <a:defRPr b="1"/>
          </a:pPr>
          <a:r>
            <a:rPr lang="fr-CA" b="1" noProof="0" err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Oct</a:t>
          </a:r>
          <a:r>
            <a:rPr lang="fr-CA" b="1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 2025</a:t>
          </a:r>
        </a:p>
      </dgm:t>
    </dgm:pt>
    <dgm:pt modelId="{E61373A2-B929-4420-B922-A563BC92DBFA}" type="parTrans" cxnId="{548D5411-C7AD-4760-904D-D291DFCEDE37}">
      <dgm:prSet/>
      <dgm:spPr/>
      <dgm:t>
        <a:bodyPr/>
        <a:lstStyle/>
        <a:p>
          <a:endParaRPr lang="fr-CA" noProof="0"/>
        </a:p>
      </dgm:t>
    </dgm:pt>
    <dgm:pt modelId="{30A6476B-B901-4DE6-AB98-55BDC1635F59}" type="sibTrans" cxnId="{548D5411-C7AD-4760-904D-D291DFCEDE37}">
      <dgm:prSet/>
      <dgm:spPr/>
      <dgm:t>
        <a:bodyPr/>
        <a:lstStyle/>
        <a:p>
          <a:endParaRPr lang="fr-CA" noProof="0"/>
        </a:p>
      </dgm:t>
    </dgm:pt>
    <dgm:pt modelId="{5D24DA49-4F28-45CE-B756-A472DADDEDD7}">
      <dgm:prSet/>
      <dgm:spPr>
        <a:xfrm>
          <a:off x="4516871" y="427875"/>
          <a:ext cx="3391194" cy="444990"/>
        </a:xfrm>
      </dgm:spPr>
      <dgm:t>
        <a:bodyPr/>
        <a:lstStyle/>
        <a:p>
          <a:r>
            <a:rPr lang="fr-CA" b="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Test et groupe témoin (plans d’apprentissage et questions générés par IA)</a:t>
          </a:r>
        </a:p>
      </dgm:t>
    </dgm:pt>
    <dgm:pt modelId="{E1A995DA-438E-4195-B53B-A49300092177}" type="parTrans" cxnId="{8FBB8B3A-B084-4CFE-B411-DA43AF4B97DE}">
      <dgm:prSet/>
      <dgm:spPr/>
      <dgm:t>
        <a:bodyPr/>
        <a:lstStyle/>
        <a:p>
          <a:endParaRPr lang="fr-CA" noProof="0"/>
        </a:p>
      </dgm:t>
    </dgm:pt>
    <dgm:pt modelId="{531645BD-A9E6-4105-854D-6E06B5407162}" type="sibTrans" cxnId="{8FBB8B3A-B084-4CFE-B411-DA43AF4B97DE}">
      <dgm:prSet/>
      <dgm:spPr/>
      <dgm:t>
        <a:bodyPr/>
        <a:lstStyle/>
        <a:p>
          <a:endParaRPr lang="fr-CA" noProof="0"/>
        </a:p>
      </dgm:t>
    </dgm:pt>
    <dgm:pt modelId="{6A10EBE5-1CFE-4FC3-AEBC-0B8ADF190C64}">
      <dgm:prSet/>
      <dgm:spPr>
        <a:xfrm>
          <a:off x="4516871" y="872865"/>
          <a:ext cx="3391194" cy="1266510"/>
        </a:xfrm>
      </dgm:spPr>
      <dgm:t>
        <a:bodyPr/>
        <a:lstStyle/>
        <a:p>
          <a:pPr>
            <a:defRPr b="1"/>
          </a:pPr>
          <a:r>
            <a:rPr lang="fr-CA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Hiver 2026</a:t>
          </a:r>
        </a:p>
      </dgm:t>
    </dgm:pt>
    <dgm:pt modelId="{27B60B89-8739-4617-A8DB-EFB3CAAD7765}" type="parTrans" cxnId="{4633708A-C3AE-467B-B6A0-9F394023DFEC}">
      <dgm:prSet/>
      <dgm:spPr/>
      <dgm:t>
        <a:bodyPr/>
        <a:lstStyle/>
        <a:p>
          <a:endParaRPr lang="fr-CA" noProof="0"/>
        </a:p>
      </dgm:t>
    </dgm:pt>
    <dgm:pt modelId="{9D3C7919-EDAF-4DA6-9EDA-F638A724BD6E}" type="sibTrans" cxnId="{4633708A-C3AE-467B-B6A0-9F394023DFEC}">
      <dgm:prSet/>
      <dgm:spPr/>
      <dgm:t>
        <a:bodyPr/>
        <a:lstStyle/>
        <a:p>
          <a:endParaRPr lang="fr-CA" noProof="0"/>
        </a:p>
      </dgm:t>
    </dgm:pt>
    <dgm:pt modelId="{1D103C60-9088-4500-BAD1-188F354DB726}">
      <dgm:prSet/>
      <dgm:spPr>
        <a:xfrm>
          <a:off x="4516871" y="872865"/>
          <a:ext cx="3391194" cy="1266510"/>
        </a:xfrm>
      </dgm:spPr>
      <dgm:t>
        <a:bodyPr/>
        <a:lstStyle/>
        <a:p>
          <a:r>
            <a:rPr lang="fr-CA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Début du plan de déploiement</a:t>
          </a:r>
        </a:p>
      </dgm:t>
    </dgm:pt>
    <dgm:pt modelId="{8C9153C3-2205-45A1-AE50-50ED21E7378D}" type="parTrans" cxnId="{17699353-CB8B-4589-A7BF-5499DE8E7690}">
      <dgm:prSet/>
      <dgm:spPr/>
      <dgm:t>
        <a:bodyPr/>
        <a:lstStyle/>
        <a:p>
          <a:endParaRPr lang="fr-CA" noProof="0"/>
        </a:p>
      </dgm:t>
    </dgm:pt>
    <dgm:pt modelId="{0C90A89F-256A-43AC-87E3-4004539FD8DB}" type="sibTrans" cxnId="{17699353-CB8B-4589-A7BF-5499DE8E7690}">
      <dgm:prSet/>
      <dgm:spPr/>
      <dgm:t>
        <a:bodyPr/>
        <a:lstStyle/>
        <a:p>
          <a:endParaRPr lang="fr-CA" noProof="0"/>
        </a:p>
      </dgm:t>
    </dgm:pt>
    <dgm:pt modelId="{2DA5C614-7F06-4AD7-BE25-6480D03D6580}" type="pres">
      <dgm:prSet presAssocID="{F1CF6B6D-F900-42DA-A618-00A35EA8AB77}" presName="root" presStyleCnt="0">
        <dgm:presLayoutVars>
          <dgm:chMax/>
          <dgm:chPref/>
          <dgm:animLvl val="lvl"/>
        </dgm:presLayoutVars>
      </dgm:prSet>
      <dgm:spPr/>
    </dgm:pt>
    <dgm:pt modelId="{E854550C-704F-4F23-9247-5BE7F46521FC}" type="pres">
      <dgm:prSet presAssocID="{F1CF6B6D-F900-42DA-A618-00A35EA8AB77}" presName="divider" presStyleLbl="fgAcc1" presStyleIdx="0" presStyleCnt="10"/>
      <dgm:spPr>
        <a:xfrm>
          <a:off x="0" y="2139376"/>
          <a:ext cx="8163806" cy="0"/>
        </a:xfrm>
        <a:prstGeom prst="line">
          <a:avLst/>
        </a:prstGeom>
      </dgm:spPr>
    </dgm:pt>
    <dgm:pt modelId="{94447E53-28E8-43AA-95D8-3140C08D4EC5}" type="pres">
      <dgm:prSet presAssocID="{F1CF6B6D-F900-42DA-A618-00A35EA8AB77}" presName="nodes" presStyleCnt="0">
        <dgm:presLayoutVars>
          <dgm:chMax/>
          <dgm:chPref/>
          <dgm:animLvl val="lvl"/>
        </dgm:presLayoutVars>
      </dgm:prSet>
      <dgm:spPr/>
    </dgm:pt>
    <dgm:pt modelId="{A5A52FF1-01C5-4FA6-A51E-7417E0823DE5}" type="pres">
      <dgm:prSet presAssocID="{3EFCB0A4-BEF1-4D67-A6C3-37EA194EE5A7}" presName="composite" presStyleCnt="0"/>
      <dgm:spPr/>
    </dgm:pt>
    <dgm:pt modelId="{ADBB631A-018D-4D6B-8663-5E25BA652C0F}" type="pres">
      <dgm:prSet presAssocID="{3EFCB0A4-BEF1-4D67-A6C3-37EA194EE5A7}" presName="ConnectorPoint" presStyleLbl="lnNode1" presStyleIdx="0" presStyleCnt="9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787E4EF-79E2-4C38-B2AD-AF88DF74C280}" type="pres">
      <dgm:prSet presAssocID="{3EFCB0A4-BEF1-4D67-A6C3-37EA194EE5A7}" presName="DropPinPlaceHolder" presStyleCnt="0"/>
      <dgm:spPr/>
    </dgm:pt>
    <dgm:pt modelId="{2E8B1372-27F4-4BD4-8592-F9339F81A657}" type="pres">
      <dgm:prSet presAssocID="{3EFCB0A4-BEF1-4D67-A6C3-37EA194EE5A7}" presName="DropPin" presStyleLbl="alignNode1" presStyleIdx="0" presStyleCnt="9"/>
      <dgm:spPr/>
    </dgm:pt>
    <dgm:pt modelId="{E25B7D16-77DF-46C5-8291-36DDBB1A81CE}" type="pres">
      <dgm:prSet presAssocID="{3EFCB0A4-BEF1-4D67-A6C3-37EA194EE5A7}" presName="Ellipse" presStyleLbl="fgAcc1" presStyleIdx="1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0351A5D-630F-4AB8-B768-44EACD83E1EE}" type="pres">
      <dgm:prSet presAssocID="{3EFCB0A4-BEF1-4D67-A6C3-37EA194EE5A7}" presName="L2TextContainer" presStyleLbl="revTx" presStyleIdx="0" presStyleCnt="18">
        <dgm:presLayoutVars>
          <dgm:bulletEnabled val="1"/>
        </dgm:presLayoutVars>
      </dgm:prSet>
      <dgm:spPr/>
    </dgm:pt>
    <dgm:pt modelId="{C469B440-D5E9-4E38-AC4E-B01B18E79503}" type="pres">
      <dgm:prSet presAssocID="{3EFCB0A4-BEF1-4D67-A6C3-37EA194EE5A7}" presName="L1TextContainer" presStyleLbl="revTx" presStyleIdx="1" presStyleCnt="18">
        <dgm:presLayoutVars>
          <dgm:chMax val="1"/>
          <dgm:chPref val="1"/>
          <dgm:bulletEnabled val="1"/>
        </dgm:presLayoutVars>
      </dgm:prSet>
      <dgm:spPr/>
    </dgm:pt>
    <dgm:pt modelId="{AE6D08EE-73D5-485F-A7D9-A8D5D207E674}" type="pres">
      <dgm:prSet presAssocID="{3EFCB0A4-BEF1-4D67-A6C3-37EA194EE5A7}" presName="ConnectLine" presStyleLbl="sibTrans1D1" presStyleIdx="0" presStyleCnt="9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DEA0660-966F-42A7-BDD4-E4E4C7C42389}" type="pres">
      <dgm:prSet presAssocID="{3EFCB0A4-BEF1-4D67-A6C3-37EA194EE5A7}" presName="EmptyPlaceHolder" presStyleCnt="0"/>
      <dgm:spPr/>
    </dgm:pt>
    <dgm:pt modelId="{D81BA840-8F10-4E02-94B2-24CBC9ED37FB}" type="pres">
      <dgm:prSet presAssocID="{283E43D3-3173-4270-9B45-CDE5726CEB91}" presName="spaceBetweenRectangles" presStyleCnt="0"/>
      <dgm:spPr/>
    </dgm:pt>
    <dgm:pt modelId="{C862CFFB-D7E1-47B7-8345-D64923977C35}" type="pres">
      <dgm:prSet presAssocID="{E2DB823C-0FF6-4E2A-9CAB-2835FDA4C619}" presName="composite" presStyleCnt="0"/>
      <dgm:spPr/>
    </dgm:pt>
    <dgm:pt modelId="{C7239F2D-4809-4135-913F-119BD07D9095}" type="pres">
      <dgm:prSet presAssocID="{E2DB823C-0FF6-4E2A-9CAB-2835FDA4C619}" presName="ConnectorPoint" presStyleLbl="lnNode1" presStyleIdx="1" presStyleCnt="9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E994B22-FBAB-4F9C-90F8-226E5DFFCC9D}" type="pres">
      <dgm:prSet presAssocID="{E2DB823C-0FF6-4E2A-9CAB-2835FDA4C619}" presName="DropPinPlaceHolder" presStyleCnt="0"/>
      <dgm:spPr/>
    </dgm:pt>
    <dgm:pt modelId="{738725BD-0A39-4E8F-9B53-349B59185328}" type="pres">
      <dgm:prSet presAssocID="{E2DB823C-0FF6-4E2A-9CAB-2835FDA4C619}" presName="DropPin" presStyleLbl="alignNode1" presStyleIdx="1" presStyleCnt="9"/>
      <dgm:spPr/>
    </dgm:pt>
    <dgm:pt modelId="{1F7FA444-2F6B-486B-B793-6CA57B184271}" type="pres">
      <dgm:prSet presAssocID="{E2DB823C-0FF6-4E2A-9CAB-2835FDA4C619}" presName="Ellipse" presStyleLbl="fgAcc1" presStyleIdx="2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33ADB2FE-4E4C-4432-B4F2-0BF4AA1EC2C9}" type="pres">
      <dgm:prSet presAssocID="{E2DB823C-0FF6-4E2A-9CAB-2835FDA4C619}" presName="L2TextContainer" presStyleLbl="revTx" presStyleIdx="2" presStyleCnt="18">
        <dgm:presLayoutVars>
          <dgm:bulletEnabled val="1"/>
        </dgm:presLayoutVars>
      </dgm:prSet>
      <dgm:spPr/>
    </dgm:pt>
    <dgm:pt modelId="{573E2F7D-8EDB-44B8-A9C9-FA3FBB576305}" type="pres">
      <dgm:prSet presAssocID="{E2DB823C-0FF6-4E2A-9CAB-2835FDA4C619}" presName="L1TextContainer" presStyleLbl="revTx" presStyleIdx="3" presStyleCnt="1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B2DD0DAA-E882-4CB9-9708-F125E688AADB}" type="pres">
      <dgm:prSet presAssocID="{E2DB823C-0FF6-4E2A-9CAB-2835FDA4C619}" presName="ConnectLine" presStyleLbl="sibTrans1D1" presStyleIdx="1" presStyleCnt="9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5DEB2B6-01A9-46D7-B040-FC9743D3F29F}" type="pres">
      <dgm:prSet presAssocID="{E2DB823C-0FF6-4E2A-9CAB-2835FDA4C619}" presName="EmptyPlaceHolder" presStyleCnt="0"/>
      <dgm:spPr/>
    </dgm:pt>
    <dgm:pt modelId="{1E715644-0C0F-40FD-AF31-4E40E04875BC}" type="pres">
      <dgm:prSet presAssocID="{9C45C4B0-DEC7-478D-B41D-3D191BE92FAE}" presName="spaceBetweenRectangles" presStyleCnt="0"/>
      <dgm:spPr/>
    </dgm:pt>
    <dgm:pt modelId="{71AB45FC-BD3C-49C0-ACCB-45FABEC6D748}" type="pres">
      <dgm:prSet presAssocID="{BEF0CC6F-2B6D-4503-94E8-8E58B2B83251}" presName="composite" presStyleCnt="0"/>
      <dgm:spPr/>
    </dgm:pt>
    <dgm:pt modelId="{B1CFC929-3DBA-4F47-BCB0-9887CE3D1FCB}" type="pres">
      <dgm:prSet presAssocID="{BEF0CC6F-2B6D-4503-94E8-8E58B2B83251}" presName="ConnectorPoint" presStyleLbl="lnNode1" presStyleIdx="2" presStyleCnt="9"/>
      <dgm:spPr>
        <a:xfrm>
          <a:off x="187507" y="2099326"/>
          <a:ext cx="80098" cy="80098"/>
        </a:xfrm>
        <a:prstGeom prst="ellipse">
          <a:avLst/>
        </a:prstGeom>
      </dgm:spPr>
    </dgm:pt>
    <dgm:pt modelId="{B1C9E83E-BC4D-42B7-AC6D-8699D852D73F}" type="pres">
      <dgm:prSet presAssocID="{BEF0CC6F-2B6D-4503-94E8-8E58B2B83251}" presName="DropPinPlaceHolder" presStyleCnt="0"/>
      <dgm:spPr/>
    </dgm:pt>
    <dgm:pt modelId="{1BE10BCE-97EC-49DF-AA25-9B39C1B65DBB}" type="pres">
      <dgm:prSet presAssocID="{BEF0CC6F-2B6D-4503-94E8-8E58B2B83251}" presName="DropPin" presStyleLbl="alignNode1" presStyleIdx="2" presStyleCnt="9"/>
      <dgm:spPr>
        <a:xfrm rot="8100000">
          <a:off x="71315" y="493042"/>
          <a:ext cx="314655" cy="314655"/>
        </a:xfrm>
        <a:prstGeom prst="teardrop">
          <a:avLst>
            <a:gd name="adj" fmla="val 115000"/>
          </a:avLst>
        </a:prstGeom>
      </dgm:spPr>
    </dgm:pt>
    <dgm:pt modelId="{2A322CEF-E1A6-4BCF-A1AF-D82AC434D051}" type="pres">
      <dgm:prSet presAssocID="{BEF0CC6F-2B6D-4503-94E8-8E58B2B83251}" presName="Ellipse" presStyleLbl="fgAcc1" presStyleIdx="3" presStyleCnt="10"/>
      <dgm:spPr>
        <a:xfrm>
          <a:off x="106270" y="527997"/>
          <a:ext cx="244744" cy="244744"/>
        </a:xfrm>
        <a:prstGeom prst="ellipse">
          <a:avLst/>
        </a:prstGeom>
        <a:ln>
          <a:solidFill>
            <a:schemeClr val="accent1"/>
          </a:solidFill>
        </a:ln>
      </dgm:spPr>
    </dgm:pt>
    <dgm:pt modelId="{D6FE23D9-521D-440D-A831-A3F701C3AEE4}" type="pres">
      <dgm:prSet presAssocID="{BEF0CC6F-2B6D-4503-94E8-8E58B2B83251}" presName="L2TextContainer" presStyleLbl="revTx" presStyleIdx="4" presStyleCnt="18">
        <dgm:presLayoutVars>
          <dgm:bulletEnabled val="1"/>
        </dgm:presLayoutVars>
      </dgm:prSet>
      <dgm:spPr/>
    </dgm:pt>
    <dgm:pt modelId="{04D0CCF1-3304-4734-B201-481DCC3CF621}" type="pres">
      <dgm:prSet presAssocID="{BEF0CC6F-2B6D-4503-94E8-8E58B2B83251}" presName="L1TextContainer" presStyleLbl="revTx" presStyleIdx="5" presStyleCnt="18">
        <dgm:presLayoutVars>
          <dgm:chMax val="1"/>
          <dgm:chPref val="1"/>
          <dgm:bulletEnabled val="1"/>
        </dgm:presLayoutVars>
      </dgm:prSet>
      <dgm:spPr/>
    </dgm:pt>
    <dgm:pt modelId="{34A1533F-E1C3-4F4A-94CB-CCABC0F25182}" type="pres">
      <dgm:prSet presAssocID="{BEF0CC6F-2B6D-4503-94E8-8E58B2B83251}" presName="ConnectLine" presStyleLbl="sibTrans1D1" presStyleIdx="2" presStyleCnt="9"/>
      <dgm:spPr>
        <a:xfrm>
          <a:off x="228643" y="872865"/>
          <a:ext cx="0" cy="1266510"/>
        </a:xfrm>
        <a:prstGeom prst="line">
          <a:avLst/>
        </a:prstGeom>
      </dgm:spPr>
    </dgm:pt>
    <dgm:pt modelId="{6F619481-956E-4343-AE9E-ECDA83621578}" type="pres">
      <dgm:prSet presAssocID="{BEF0CC6F-2B6D-4503-94E8-8E58B2B83251}" presName="EmptyPlaceHolder" presStyleCnt="0"/>
      <dgm:spPr/>
    </dgm:pt>
    <dgm:pt modelId="{5F43EBE2-447C-4F97-9ACD-BEFD4C6F566A}" type="pres">
      <dgm:prSet presAssocID="{AC6F823C-3F2F-443D-9D22-DAE80133958C}" presName="spaceBetweenRectangles" presStyleCnt="0"/>
      <dgm:spPr/>
    </dgm:pt>
    <dgm:pt modelId="{9C90745B-8A1C-4469-9C40-66672A5ED541}" type="pres">
      <dgm:prSet presAssocID="{C29C5A5C-A16B-4B96-B42B-C79306D12D06}" presName="composite" presStyleCnt="0"/>
      <dgm:spPr/>
    </dgm:pt>
    <dgm:pt modelId="{C668DA48-D0E3-431C-AE05-140BE543B9D7}" type="pres">
      <dgm:prSet presAssocID="{C29C5A5C-A16B-4B96-B42B-C79306D12D06}" presName="ConnectorPoint" presStyleLbl="lnNode1" presStyleIdx="3" presStyleCnt="9"/>
      <dgm:spPr>
        <a:xfrm>
          <a:off x="2220374" y="2099326"/>
          <a:ext cx="80098" cy="80098"/>
        </a:xfrm>
        <a:prstGeom prst="ellipse">
          <a:avLst/>
        </a:prstGeom>
      </dgm:spPr>
    </dgm:pt>
    <dgm:pt modelId="{A01F69EA-349D-471A-842A-75F86D0BB70B}" type="pres">
      <dgm:prSet presAssocID="{C29C5A5C-A16B-4B96-B42B-C79306D12D06}" presName="DropPinPlaceHolder" presStyleCnt="0"/>
      <dgm:spPr/>
    </dgm:pt>
    <dgm:pt modelId="{7776BFAB-A198-4F99-9DFE-D668697004AA}" type="pres">
      <dgm:prSet presAssocID="{C29C5A5C-A16B-4B96-B42B-C79306D12D06}" presName="DropPin" presStyleLbl="alignNode1" presStyleIdx="3" presStyleCnt="9"/>
      <dgm:spPr>
        <a:xfrm rot="18900000">
          <a:off x="2104181" y="3471053"/>
          <a:ext cx="314655" cy="314655"/>
        </a:xfrm>
        <a:prstGeom prst="teardrop">
          <a:avLst>
            <a:gd name="adj" fmla="val 115000"/>
          </a:avLst>
        </a:prstGeom>
        <a:solidFill>
          <a:schemeClr val="accent2"/>
        </a:solidFill>
      </dgm:spPr>
    </dgm:pt>
    <dgm:pt modelId="{27DC0825-456D-4334-B5B8-9D865AB43925}" type="pres">
      <dgm:prSet presAssocID="{C29C5A5C-A16B-4B96-B42B-C79306D12D06}" presName="Ellipse" presStyleLbl="fgAcc1" presStyleIdx="4" presStyleCnt="10"/>
      <dgm:spPr>
        <a:xfrm>
          <a:off x="2139137" y="3506009"/>
          <a:ext cx="244744" cy="244744"/>
        </a:xfrm>
        <a:prstGeom prst="ellipse">
          <a:avLst/>
        </a:prstGeom>
      </dgm:spPr>
    </dgm:pt>
    <dgm:pt modelId="{4D74AF1B-A54C-4F11-A6AD-61F88659ECC7}" type="pres">
      <dgm:prSet presAssocID="{C29C5A5C-A16B-4B96-B42B-C79306D12D06}" presName="L2TextContainer" presStyleLbl="revTx" presStyleIdx="6" presStyleCnt="18">
        <dgm:presLayoutVars>
          <dgm:bulletEnabled val="1"/>
        </dgm:presLayoutVars>
      </dgm:prSet>
      <dgm:spPr/>
    </dgm:pt>
    <dgm:pt modelId="{E9E9A1C4-1957-486F-9A8C-C36C876D5F0D}" type="pres">
      <dgm:prSet presAssocID="{C29C5A5C-A16B-4B96-B42B-C79306D12D06}" presName="L1TextContainer" presStyleLbl="revTx" presStyleIdx="7" presStyleCnt="18">
        <dgm:presLayoutVars>
          <dgm:chMax val="1"/>
          <dgm:chPref val="1"/>
          <dgm:bulletEnabled val="1"/>
        </dgm:presLayoutVars>
      </dgm:prSet>
      <dgm:spPr/>
    </dgm:pt>
    <dgm:pt modelId="{A9ACF747-A93E-4969-B2EE-32889B9CB56A}" type="pres">
      <dgm:prSet presAssocID="{C29C5A5C-A16B-4B96-B42B-C79306D12D06}" presName="ConnectLine" presStyleLbl="sibTrans1D1" presStyleIdx="3" presStyleCnt="9"/>
      <dgm:spPr>
        <a:xfrm>
          <a:off x="2261509" y="2139375"/>
          <a:ext cx="0" cy="1266510"/>
        </a:xfrm>
        <a:prstGeom prst="line">
          <a:avLst/>
        </a:prstGeom>
      </dgm:spPr>
    </dgm:pt>
    <dgm:pt modelId="{B1A519ED-4D9D-443B-83B5-B7DB0AF56266}" type="pres">
      <dgm:prSet presAssocID="{C29C5A5C-A16B-4B96-B42B-C79306D12D06}" presName="EmptyPlaceHolder" presStyleCnt="0"/>
      <dgm:spPr/>
    </dgm:pt>
    <dgm:pt modelId="{C8D00EFD-8096-4E37-80E9-4666A66CECA0}" type="pres">
      <dgm:prSet presAssocID="{157E93FB-0388-4C2B-8E15-571213B9E498}" presName="spaceBetweenRectangles" presStyleCnt="0"/>
      <dgm:spPr/>
    </dgm:pt>
    <dgm:pt modelId="{A26635B1-5E9B-4E5E-8353-73DAA5D97895}" type="pres">
      <dgm:prSet presAssocID="{FF0B5410-FE75-4D2F-81B8-55799751199B}" presName="composite" presStyleCnt="0"/>
      <dgm:spPr/>
    </dgm:pt>
    <dgm:pt modelId="{2737A4FB-1C09-4982-8F2C-8E27AEE45F2B}" type="pres">
      <dgm:prSet presAssocID="{FF0B5410-FE75-4D2F-81B8-55799751199B}" presName="ConnectorPoint" presStyleLbl="lnNode1" presStyleIdx="4" presStyleCnt="9"/>
      <dgm:spPr>
        <a:solidFill>
          <a:schemeClr val="accent4">
            <a:hueOff val="-8680906"/>
            <a:satOff val="-6413"/>
            <a:lumOff val="104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5BAE8D6-6E04-41C0-969A-4E7D8B82A826}" type="pres">
      <dgm:prSet presAssocID="{FF0B5410-FE75-4D2F-81B8-55799751199B}" presName="DropPinPlaceHolder" presStyleCnt="0"/>
      <dgm:spPr/>
    </dgm:pt>
    <dgm:pt modelId="{60CD64EF-D6AD-4AB1-A254-22ED4FCD430F}" type="pres">
      <dgm:prSet presAssocID="{FF0B5410-FE75-4D2F-81B8-55799751199B}" presName="DropPin" presStyleLbl="alignNode1" presStyleIdx="4" presStyleCnt="9"/>
      <dgm:spPr/>
    </dgm:pt>
    <dgm:pt modelId="{52B1B550-E8A5-4F92-83EB-E98CEAB17F4E}" type="pres">
      <dgm:prSet presAssocID="{FF0B5410-FE75-4D2F-81B8-55799751199B}" presName="Ellipse" presStyleLbl="fgAcc1" presStyleIdx="5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05C447E-F465-4034-9568-6A6B36737E6A}" type="pres">
      <dgm:prSet presAssocID="{FF0B5410-FE75-4D2F-81B8-55799751199B}" presName="L2TextContainer" presStyleLbl="revTx" presStyleIdx="8" presStyleCnt="18">
        <dgm:presLayoutVars>
          <dgm:bulletEnabled val="1"/>
        </dgm:presLayoutVars>
      </dgm:prSet>
      <dgm:spPr/>
    </dgm:pt>
    <dgm:pt modelId="{F81C3EA2-C210-41AA-9912-A92971C3389F}" type="pres">
      <dgm:prSet presAssocID="{FF0B5410-FE75-4D2F-81B8-55799751199B}" presName="L1TextContainer" presStyleLbl="revTx" presStyleIdx="9" presStyleCnt="18">
        <dgm:presLayoutVars>
          <dgm:chMax val="1"/>
          <dgm:chPref val="1"/>
          <dgm:bulletEnabled val="1"/>
        </dgm:presLayoutVars>
      </dgm:prSet>
      <dgm:spPr/>
    </dgm:pt>
    <dgm:pt modelId="{DB2E7CCB-8C2E-42C5-9612-16713498FEBA}" type="pres">
      <dgm:prSet presAssocID="{FF0B5410-FE75-4D2F-81B8-55799751199B}" presName="ConnectLine" presStyleLbl="sibTrans1D1" presStyleIdx="4" presStyleCnt="9"/>
      <dgm:spPr>
        <a:noFill/>
        <a:ln w="12700" cap="flat" cmpd="sng" algn="ctr">
          <a:solidFill>
            <a:schemeClr val="accent4">
              <a:hueOff val="-8680906"/>
              <a:satOff val="-6413"/>
              <a:lumOff val="10440"/>
              <a:alphaOff val="0"/>
            </a:schemeClr>
          </a:solidFill>
          <a:prstDash val="dash"/>
          <a:miter lim="800000"/>
        </a:ln>
        <a:effectLst/>
      </dgm:spPr>
    </dgm:pt>
    <dgm:pt modelId="{2DC3806A-F153-4BEE-9A2C-9C92D20DCAD3}" type="pres">
      <dgm:prSet presAssocID="{FF0B5410-FE75-4D2F-81B8-55799751199B}" presName="EmptyPlaceHolder" presStyleCnt="0"/>
      <dgm:spPr/>
    </dgm:pt>
    <dgm:pt modelId="{81BFF764-8722-4E1E-A354-BDB8004771C4}" type="pres">
      <dgm:prSet presAssocID="{415B3720-34A1-4751-8B4D-B3ECB0C57D4A}" presName="spaceBetweenRectangles" presStyleCnt="0"/>
      <dgm:spPr/>
    </dgm:pt>
    <dgm:pt modelId="{4F482945-D72F-41F2-9B23-9BD428C3842D}" type="pres">
      <dgm:prSet presAssocID="{1A657E46-12CC-4139-82EE-22820AC1D457}" presName="composite" presStyleCnt="0"/>
      <dgm:spPr/>
    </dgm:pt>
    <dgm:pt modelId="{BBC95B9A-A817-46E4-BA8C-E3F5017E3F05}" type="pres">
      <dgm:prSet presAssocID="{1A657E46-12CC-4139-82EE-22820AC1D457}" presName="ConnectorPoint" presStyleLbl="lnNode1" presStyleIdx="5" presStyleCnt="9"/>
      <dgm:spPr>
        <a:solidFill>
          <a:schemeClr val="accent4">
            <a:hueOff val="-9259633"/>
            <a:satOff val="-6840"/>
            <a:lumOff val="111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B471F5E-1A5B-42DC-9494-4F02E6787CBE}" type="pres">
      <dgm:prSet presAssocID="{1A657E46-12CC-4139-82EE-22820AC1D457}" presName="DropPinPlaceHolder" presStyleCnt="0"/>
      <dgm:spPr/>
    </dgm:pt>
    <dgm:pt modelId="{5D1DF7F8-7173-4742-ADB0-6630D4491833}" type="pres">
      <dgm:prSet presAssocID="{1A657E46-12CC-4139-82EE-22820AC1D457}" presName="DropPin" presStyleLbl="alignNode1" presStyleIdx="5" presStyleCnt="9"/>
      <dgm:spPr/>
    </dgm:pt>
    <dgm:pt modelId="{D756C9F2-300A-40A8-AE41-5F8EFD30B74E}" type="pres">
      <dgm:prSet presAssocID="{1A657E46-12CC-4139-82EE-22820AC1D457}" presName="Ellipse" presStyleLbl="fgAcc1" presStyleIdx="6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E58FEEE-D9BF-41F7-8FAD-DF6EB594692C}" type="pres">
      <dgm:prSet presAssocID="{1A657E46-12CC-4139-82EE-22820AC1D457}" presName="L2TextContainer" presStyleLbl="revTx" presStyleIdx="10" presStyleCnt="18">
        <dgm:presLayoutVars>
          <dgm:bulletEnabled val="1"/>
        </dgm:presLayoutVars>
      </dgm:prSet>
      <dgm:spPr/>
    </dgm:pt>
    <dgm:pt modelId="{E3449BA1-1509-49A6-B2C2-14BA5C28ACA6}" type="pres">
      <dgm:prSet presAssocID="{1A657E46-12CC-4139-82EE-22820AC1D457}" presName="L1TextContainer" presStyleLbl="revTx" presStyleIdx="11" presStyleCnt="18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E3FE31D2-0972-4D25-B7AF-D62A251BFBE2}" type="pres">
      <dgm:prSet presAssocID="{1A657E46-12CC-4139-82EE-22820AC1D457}" presName="ConnectLine" presStyleLbl="sibTrans1D1" presStyleIdx="5" presStyleCnt="9"/>
      <dgm:spPr>
        <a:noFill/>
        <a:ln w="12700" cap="flat" cmpd="sng" algn="ctr">
          <a:solidFill>
            <a:schemeClr val="accent4">
              <a:hueOff val="-9259633"/>
              <a:satOff val="-6840"/>
              <a:lumOff val="11136"/>
              <a:alphaOff val="0"/>
            </a:schemeClr>
          </a:solidFill>
          <a:prstDash val="dash"/>
          <a:miter lim="800000"/>
        </a:ln>
        <a:effectLst/>
      </dgm:spPr>
    </dgm:pt>
    <dgm:pt modelId="{9B437E47-C9C4-4D14-A67C-71969CE49414}" type="pres">
      <dgm:prSet presAssocID="{1A657E46-12CC-4139-82EE-22820AC1D457}" presName="EmptyPlaceHolder" presStyleCnt="0"/>
      <dgm:spPr/>
    </dgm:pt>
    <dgm:pt modelId="{99EE4E22-91CC-4A33-9309-0FA820C577DD}" type="pres">
      <dgm:prSet presAssocID="{56DD0C0A-5FF7-4B9A-9948-E1445C9CC8DF}" presName="spaceBetweenRectangles" presStyleCnt="0"/>
      <dgm:spPr/>
    </dgm:pt>
    <dgm:pt modelId="{5D7727F2-456F-4644-B66E-A6D9D4052C68}" type="pres">
      <dgm:prSet presAssocID="{F5E18EBB-CE7F-4137-A67E-D1ECAC0C1E02}" presName="composite" presStyleCnt="0"/>
      <dgm:spPr/>
    </dgm:pt>
    <dgm:pt modelId="{EE681E5D-8146-4ED1-BF79-1D912C31BB83}" type="pres">
      <dgm:prSet presAssocID="{F5E18EBB-CE7F-4137-A67E-D1ECAC0C1E02}" presName="ConnectorPoint" presStyleLbl="lnNode1" presStyleIdx="6" presStyleCnt="9"/>
      <dgm:spPr>
        <a:solidFill>
          <a:schemeClr val="accent4">
            <a:hueOff val="-9645451"/>
            <a:satOff val="-7125"/>
            <a:lumOff val="1160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E919832-EE36-4337-A522-E7EF4390D418}" type="pres">
      <dgm:prSet presAssocID="{F5E18EBB-CE7F-4137-A67E-D1ECAC0C1E02}" presName="DropPinPlaceHolder" presStyleCnt="0"/>
      <dgm:spPr/>
    </dgm:pt>
    <dgm:pt modelId="{E8C1064B-E0ED-44E9-8AF5-8F966254E04F}" type="pres">
      <dgm:prSet presAssocID="{F5E18EBB-CE7F-4137-A67E-D1ECAC0C1E02}" presName="DropPin" presStyleLbl="alignNode1" presStyleIdx="6" presStyleCnt="9"/>
      <dgm:spPr/>
    </dgm:pt>
    <dgm:pt modelId="{853EF6C4-E722-44AB-AB42-7F8CF76306BF}" type="pres">
      <dgm:prSet presAssocID="{F5E18EBB-CE7F-4137-A67E-D1ECAC0C1E02}" presName="Ellipse" presStyleLbl="fgAcc1" presStyleIdx="7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B1B045D5-C70F-46A5-A743-C39848D77B1B}" type="pres">
      <dgm:prSet presAssocID="{F5E18EBB-CE7F-4137-A67E-D1ECAC0C1E02}" presName="L2TextContainer" presStyleLbl="revTx" presStyleIdx="12" presStyleCnt="18">
        <dgm:presLayoutVars>
          <dgm:bulletEnabled val="1"/>
        </dgm:presLayoutVars>
      </dgm:prSet>
      <dgm:spPr/>
    </dgm:pt>
    <dgm:pt modelId="{6FA07838-2F12-4539-BDC0-14C175F105C5}" type="pres">
      <dgm:prSet presAssocID="{F5E18EBB-CE7F-4137-A67E-D1ECAC0C1E02}" presName="L1TextContainer" presStyleLbl="revTx" presStyleIdx="13" presStyleCnt="18">
        <dgm:presLayoutVars>
          <dgm:chMax val="1"/>
          <dgm:chPref val="1"/>
          <dgm:bulletEnabled val="1"/>
        </dgm:presLayoutVars>
      </dgm:prSet>
      <dgm:spPr/>
    </dgm:pt>
    <dgm:pt modelId="{ADF3A9A3-25B8-44B4-80F9-E93EF0041812}" type="pres">
      <dgm:prSet presAssocID="{F5E18EBB-CE7F-4137-A67E-D1ECAC0C1E02}" presName="ConnectLine" presStyleLbl="sibTrans1D1" presStyleIdx="6" presStyleCnt="9"/>
      <dgm:spPr>
        <a:noFill/>
        <a:ln w="12700" cap="flat" cmpd="sng" algn="ctr">
          <a:solidFill>
            <a:schemeClr val="accent4">
              <a:hueOff val="-9645451"/>
              <a:satOff val="-7125"/>
              <a:lumOff val="11600"/>
              <a:alphaOff val="0"/>
            </a:schemeClr>
          </a:solidFill>
          <a:prstDash val="dash"/>
          <a:miter lim="800000"/>
        </a:ln>
        <a:effectLst/>
      </dgm:spPr>
    </dgm:pt>
    <dgm:pt modelId="{EECB2518-2A07-4628-A249-72E17FAA4A7F}" type="pres">
      <dgm:prSet presAssocID="{F5E18EBB-CE7F-4137-A67E-D1ECAC0C1E02}" presName="EmptyPlaceHolder" presStyleCnt="0"/>
      <dgm:spPr/>
    </dgm:pt>
    <dgm:pt modelId="{72AA87C5-F68F-416C-B1C0-69057E3DA842}" type="pres">
      <dgm:prSet presAssocID="{30A6476B-B901-4DE6-AB98-55BDC1635F59}" presName="spaceBetweenRectangles" presStyleCnt="0"/>
      <dgm:spPr/>
    </dgm:pt>
    <dgm:pt modelId="{4141AAD6-99EC-4103-8F92-24765830854C}" type="pres">
      <dgm:prSet presAssocID="{7A7DCFF7-4F42-44C4-BAB0-EAD6BB9CFD45}" presName="composite" presStyleCnt="0"/>
      <dgm:spPr/>
    </dgm:pt>
    <dgm:pt modelId="{AA712301-ADD3-40CA-ACA4-37F48F18D0A2}" type="pres">
      <dgm:prSet presAssocID="{7A7DCFF7-4F42-44C4-BAB0-EAD6BB9CFD45}" presName="ConnectorPoint" presStyleLbl="lnNode1" presStyleIdx="7" presStyleCnt="9"/>
      <dgm:spPr>
        <a:xfrm>
          <a:off x="4253241" y="2099326"/>
          <a:ext cx="80098" cy="80098"/>
        </a:xfrm>
        <a:prstGeom prst="ellipse">
          <a:avLst/>
        </a:prstGeom>
        <a:solidFill>
          <a:schemeClr val="accent1"/>
        </a:solidFill>
      </dgm:spPr>
    </dgm:pt>
    <dgm:pt modelId="{CB90F68E-C888-4B01-B0EC-E4BBA8EBEB5E}" type="pres">
      <dgm:prSet presAssocID="{7A7DCFF7-4F42-44C4-BAB0-EAD6BB9CFD45}" presName="DropPinPlaceHolder" presStyleCnt="0"/>
      <dgm:spPr/>
    </dgm:pt>
    <dgm:pt modelId="{E603FB90-AC25-49D9-99AA-AE145BA4B733}" type="pres">
      <dgm:prSet presAssocID="{7A7DCFF7-4F42-44C4-BAB0-EAD6BB9CFD45}" presName="DropPin" presStyleLbl="alignNode1" presStyleIdx="7" presStyleCnt="9"/>
      <dgm:spPr>
        <a:xfrm rot="8100000">
          <a:off x="4137048" y="493042"/>
          <a:ext cx="314655" cy="314655"/>
        </a:xfrm>
        <a:prstGeom prst="teardrop">
          <a:avLst>
            <a:gd name="adj" fmla="val 115000"/>
          </a:avLst>
        </a:prstGeom>
        <a:solidFill>
          <a:schemeClr val="accent1"/>
        </a:solidFill>
        <a:ln>
          <a:solidFill>
            <a:schemeClr val="accent1"/>
          </a:solidFill>
        </a:ln>
      </dgm:spPr>
    </dgm:pt>
    <dgm:pt modelId="{09306996-8AE2-423D-B755-B7E92EBB4676}" type="pres">
      <dgm:prSet presAssocID="{7A7DCFF7-4F42-44C4-BAB0-EAD6BB9CFD45}" presName="Ellipse" presStyleLbl="fgAcc1" presStyleIdx="8" presStyleCnt="10"/>
      <dgm:spPr>
        <a:xfrm>
          <a:off x="4172004" y="527997"/>
          <a:ext cx="244744" cy="244744"/>
        </a:xfrm>
        <a:prstGeom prst="ellipse">
          <a:avLst/>
        </a:prstGeom>
        <a:ln>
          <a:solidFill>
            <a:schemeClr val="accent1"/>
          </a:solidFill>
        </a:ln>
      </dgm:spPr>
    </dgm:pt>
    <dgm:pt modelId="{56D1B95C-7366-4370-A6D4-2EB913CADDB2}" type="pres">
      <dgm:prSet presAssocID="{7A7DCFF7-4F42-44C4-BAB0-EAD6BB9CFD45}" presName="L2TextContainer" presStyleLbl="revTx" presStyleIdx="14" presStyleCnt="18">
        <dgm:presLayoutVars>
          <dgm:bulletEnabled val="1"/>
        </dgm:presLayoutVars>
      </dgm:prSet>
      <dgm:spPr>
        <a:prstGeom prst="rect">
          <a:avLst/>
        </a:prstGeom>
      </dgm:spPr>
    </dgm:pt>
    <dgm:pt modelId="{7A1D6046-5D25-46C4-9126-BA355553465A}" type="pres">
      <dgm:prSet presAssocID="{7A7DCFF7-4F42-44C4-BAB0-EAD6BB9CFD45}" presName="L1TextContainer" presStyleLbl="revTx" presStyleIdx="15" presStyleCnt="18">
        <dgm:presLayoutVars>
          <dgm:chMax val="1"/>
          <dgm:chPref val="1"/>
          <dgm:bulletEnabled val="1"/>
        </dgm:presLayoutVars>
      </dgm:prSet>
      <dgm:spPr/>
    </dgm:pt>
    <dgm:pt modelId="{9154CE59-ABAB-4343-A56C-403A21DA057E}" type="pres">
      <dgm:prSet presAssocID="{7A7DCFF7-4F42-44C4-BAB0-EAD6BB9CFD45}" presName="ConnectLine" presStyleLbl="sibTrans1D1" presStyleIdx="7" presStyleCnt="9"/>
      <dgm:spPr>
        <a:xfrm>
          <a:off x="4294376" y="872865"/>
          <a:ext cx="0" cy="1266510"/>
        </a:xfrm>
        <a:prstGeom prst="line">
          <a:avLst/>
        </a:prstGeom>
        <a:ln>
          <a:solidFill>
            <a:schemeClr val="accent1"/>
          </a:solidFill>
        </a:ln>
      </dgm:spPr>
    </dgm:pt>
    <dgm:pt modelId="{1459BB80-46DB-42F1-A459-4B8DAB063B91}" type="pres">
      <dgm:prSet presAssocID="{7A7DCFF7-4F42-44C4-BAB0-EAD6BB9CFD45}" presName="EmptyPlaceHolder" presStyleCnt="0"/>
      <dgm:spPr/>
    </dgm:pt>
    <dgm:pt modelId="{5442899F-2813-42C6-805C-4CFE9FFBE048}" type="pres">
      <dgm:prSet presAssocID="{E067EA65-0B52-49A1-89CA-DC957B139630}" presName="spaceBetweenRectangles" presStyleCnt="0"/>
      <dgm:spPr/>
    </dgm:pt>
    <dgm:pt modelId="{4DDFAAFD-D121-46AB-99B5-4E6004E6A67A}" type="pres">
      <dgm:prSet presAssocID="{6A10EBE5-1CFE-4FC3-AEBC-0B8ADF190C64}" presName="composite" presStyleCnt="0"/>
      <dgm:spPr/>
    </dgm:pt>
    <dgm:pt modelId="{ECCBC343-ABB7-4AF2-AD15-F10AD050636A}" type="pres">
      <dgm:prSet presAssocID="{6A10EBE5-1CFE-4FC3-AEBC-0B8ADF190C64}" presName="ConnectorPoint" presStyleLbl="lnNode1" presStyleIdx="8" presStyleCnt="9"/>
      <dgm:spPr>
        <a:solidFill>
          <a:schemeClr val="accent4">
            <a:hueOff val="-11574542"/>
            <a:satOff val="-8550"/>
            <a:lumOff val="139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D3BAFEA-1510-4DBA-9543-AD1298F7308F}" type="pres">
      <dgm:prSet presAssocID="{6A10EBE5-1CFE-4FC3-AEBC-0B8ADF190C64}" presName="DropPinPlaceHolder" presStyleCnt="0"/>
      <dgm:spPr/>
    </dgm:pt>
    <dgm:pt modelId="{6DECB7BC-5381-449B-B190-43182A53B548}" type="pres">
      <dgm:prSet presAssocID="{6A10EBE5-1CFE-4FC3-AEBC-0B8ADF190C64}" presName="DropPin" presStyleLbl="alignNode1" presStyleIdx="8" presStyleCnt="9"/>
      <dgm:spPr/>
    </dgm:pt>
    <dgm:pt modelId="{0A37B1DD-D9C7-47A9-8B44-6D8DC3052E12}" type="pres">
      <dgm:prSet presAssocID="{6A10EBE5-1CFE-4FC3-AEBC-0B8ADF190C64}" presName="Ellipse" presStyleLbl="fgAcc1" presStyleIdx="9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196F883-329C-47C6-81D5-52E55AEC1FF6}" type="pres">
      <dgm:prSet presAssocID="{6A10EBE5-1CFE-4FC3-AEBC-0B8ADF190C64}" presName="L2TextContainer" presStyleLbl="revTx" presStyleIdx="16" presStyleCnt="18">
        <dgm:presLayoutVars>
          <dgm:bulletEnabled val="1"/>
        </dgm:presLayoutVars>
      </dgm:prSet>
      <dgm:spPr/>
    </dgm:pt>
    <dgm:pt modelId="{0072F5FB-FD42-4B0F-83A0-720EBE3B58CB}" type="pres">
      <dgm:prSet presAssocID="{6A10EBE5-1CFE-4FC3-AEBC-0B8ADF190C64}" presName="L1TextContainer" presStyleLbl="revTx" presStyleIdx="17" presStyleCnt="18">
        <dgm:presLayoutVars>
          <dgm:chMax val="1"/>
          <dgm:chPref val="1"/>
          <dgm:bulletEnabled val="1"/>
        </dgm:presLayoutVars>
      </dgm:prSet>
      <dgm:spPr/>
    </dgm:pt>
    <dgm:pt modelId="{A7A0BD14-B02C-4FA1-AF4C-CDBB0442276E}" type="pres">
      <dgm:prSet presAssocID="{6A10EBE5-1CFE-4FC3-AEBC-0B8ADF190C64}" presName="ConnectLine" presStyleLbl="sibTrans1D1" presStyleIdx="8" presStyleCnt="9"/>
      <dgm:spPr>
        <a:noFill/>
        <a:ln w="12700" cap="flat" cmpd="sng" algn="ctr">
          <a:solidFill>
            <a:schemeClr val="accent4">
              <a:hueOff val="-11574542"/>
              <a:satOff val="-8550"/>
              <a:lumOff val="13920"/>
              <a:alphaOff val="0"/>
            </a:schemeClr>
          </a:solidFill>
          <a:prstDash val="dash"/>
          <a:miter lim="800000"/>
        </a:ln>
        <a:effectLst/>
      </dgm:spPr>
    </dgm:pt>
    <dgm:pt modelId="{AEC4B637-2BD7-4EDD-941C-003602CF44EF}" type="pres">
      <dgm:prSet presAssocID="{6A10EBE5-1CFE-4FC3-AEBC-0B8ADF190C64}" presName="EmptyPlaceHolder" presStyleCnt="0"/>
      <dgm:spPr/>
    </dgm:pt>
  </dgm:ptLst>
  <dgm:cxnLst>
    <dgm:cxn modelId="{0D15C90C-299E-4206-B5B0-C80F6C4A2E25}" srcId="{F1CF6B6D-F900-42DA-A618-00A35EA8AB77}" destId="{1A657E46-12CC-4139-82EE-22820AC1D457}" srcOrd="5" destOrd="0" parTransId="{D317934B-1E91-4018-AF93-94F2AFA85152}" sibTransId="{56DD0C0A-5FF7-4B9A-9948-E1445C9CC8DF}"/>
    <dgm:cxn modelId="{548D5411-C7AD-4760-904D-D291DFCEDE37}" srcId="{F1CF6B6D-F900-42DA-A618-00A35EA8AB77}" destId="{F5E18EBB-CE7F-4137-A67E-D1ECAC0C1E02}" srcOrd="6" destOrd="0" parTransId="{E61373A2-B929-4420-B922-A563BC92DBFA}" sibTransId="{30A6476B-B901-4DE6-AB98-55BDC1635F59}"/>
    <dgm:cxn modelId="{481EB218-CFE2-4317-92BB-595C36B9C8FE}" type="presOf" srcId="{D705F9DD-A9F5-4CE3-929F-6E9E6C981B03}" destId="{4D74AF1B-A54C-4F11-A6AD-61F88659ECC7}" srcOrd="0" destOrd="0" presId="urn:microsoft.com/office/officeart/2017/3/layout/DropPinTimeline"/>
    <dgm:cxn modelId="{5930192B-3B99-4F43-A75F-5B0F6760A2C3}" type="presOf" srcId="{C48D9B05-F035-46A6-A3D4-23A5CF0EC415}" destId="{33ADB2FE-4E4C-4432-B4F2-0BF4AA1EC2C9}" srcOrd="0" destOrd="0" presId="urn:microsoft.com/office/officeart/2017/3/layout/DropPinTimeline"/>
    <dgm:cxn modelId="{8FBB8B3A-B084-4CFE-B411-DA43AF4B97DE}" srcId="{F5E18EBB-CE7F-4137-A67E-D1ECAC0C1E02}" destId="{5D24DA49-4F28-45CE-B756-A472DADDEDD7}" srcOrd="0" destOrd="0" parTransId="{E1A995DA-438E-4195-B53B-A49300092177}" sibTransId="{531645BD-A9E6-4105-854D-6E06B5407162}"/>
    <dgm:cxn modelId="{04057D3B-EECC-4E7C-A4A2-2A613D033968}" type="presOf" srcId="{5D24DA49-4F28-45CE-B756-A472DADDEDD7}" destId="{B1B045D5-C70F-46A5-A743-C39848D77B1B}" srcOrd="0" destOrd="0" presId="urn:microsoft.com/office/officeart/2017/3/layout/DropPinTimeline"/>
    <dgm:cxn modelId="{14B63A3C-B2B0-4B37-A8D6-EB8C08DC2ABB}" type="presOf" srcId="{BEF0CC6F-2B6D-4503-94E8-8E58B2B83251}" destId="{04D0CCF1-3304-4734-B201-481DCC3CF621}" srcOrd="0" destOrd="0" presId="urn:microsoft.com/office/officeart/2017/3/layout/DropPinTimeline"/>
    <dgm:cxn modelId="{85995B5B-B219-4F76-A991-7ECE35528BEF}" type="presOf" srcId="{F1CF6B6D-F900-42DA-A618-00A35EA8AB77}" destId="{2DA5C614-7F06-4AD7-BE25-6480D03D6580}" srcOrd="0" destOrd="0" presId="urn:microsoft.com/office/officeart/2017/3/layout/DropPinTimeline"/>
    <dgm:cxn modelId="{7AD72D5C-A718-4CE2-B587-649F0C4A558D}" srcId="{F1CF6B6D-F900-42DA-A618-00A35EA8AB77}" destId="{3EFCB0A4-BEF1-4D67-A6C3-37EA194EE5A7}" srcOrd="0" destOrd="0" parTransId="{C2324A65-C624-48D7-A3B2-50488D11C7B0}" sibTransId="{283E43D3-3173-4270-9B45-CDE5726CEB91}"/>
    <dgm:cxn modelId="{357E1761-BB67-4C72-98A9-B8EF72A953D5}" srcId="{C29C5A5C-A16B-4B96-B42B-C79306D12D06}" destId="{D705F9DD-A9F5-4CE3-929F-6E9E6C981B03}" srcOrd="0" destOrd="0" parTransId="{7AEC1831-C2E8-4BA8-8BBA-A3F6D314C7FF}" sibTransId="{A6FBDDA7-9007-4DDC-8F67-764607D7DFD4}"/>
    <dgm:cxn modelId="{F6D50162-2265-4AA6-87FB-F0E10276BC23}" srcId="{F1CF6B6D-F900-42DA-A618-00A35EA8AB77}" destId="{C29C5A5C-A16B-4B96-B42B-C79306D12D06}" srcOrd="3" destOrd="0" parTransId="{90DAA7F8-1900-4F35-9FCC-2801D50F0AA4}" sibTransId="{157E93FB-0388-4C2B-8E15-571213B9E498}"/>
    <dgm:cxn modelId="{56575044-AAF5-492D-A7D0-C914FC369860}" type="presOf" srcId="{3EFCB0A4-BEF1-4D67-A6C3-37EA194EE5A7}" destId="{C469B440-D5E9-4E38-AC4E-B01B18E79503}" srcOrd="0" destOrd="0" presId="urn:microsoft.com/office/officeart/2017/3/layout/DropPinTimeline"/>
    <dgm:cxn modelId="{0B20F767-F8D5-42E8-8EF1-252F62BDED91}" type="presOf" srcId="{FF0B5410-FE75-4D2F-81B8-55799751199B}" destId="{F81C3EA2-C210-41AA-9912-A92971C3389F}" srcOrd="0" destOrd="0" presId="urn:microsoft.com/office/officeart/2017/3/layout/DropPinTimeline"/>
    <dgm:cxn modelId="{B945B36D-20B7-497A-82FC-3340682034E3}" type="presOf" srcId="{1D103C60-9088-4500-BAD1-188F354DB726}" destId="{8196F883-329C-47C6-81D5-52E55AEC1FF6}" srcOrd="0" destOrd="0" presId="urn:microsoft.com/office/officeart/2017/3/layout/DropPinTimeline"/>
    <dgm:cxn modelId="{2DDA2173-F269-4115-8E4D-0D5360A1D6B8}" srcId="{FF0B5410-FE75-4D2F-81B8-55799751199B}" destId="{F6F9ACAB-DFA1-4539-B9F8-7A5F646DF963}" srcOrd="0" destOrd="0" parTransId="{3F92EA01-9B31-4830-B73B-0FB178151C73}" sibTransId="{5E41CA88-4F57-4BDB-B2F5-483919A7186E}"/>
    <dgm:cxn modelId="{17699353-CB8B-4589-A7BF-5499DE8E7690}" srcId="{6A10EBE5-1CFE-4FC3-AEBC-0B8ADF190C64}" destId="{1D103C60-9088-4500-BAD1-188F354DB726}" srcOrd="0" destOrd="0" parTransId="{8C9153C3-2205-45A1-AE50-50ED21E7378D}" sibTransId="{0C90A89F-256A-43AC-87E3-4004539FD8DB}"/>
    <dgm:cxn modelId="{D1F29354-3C5F-41DF-A3E5-C7EC52E5258F}" srcId="{F1CF6B6D-F900-42DA-A618-00A35EA8AB77}" destId="{BEF0CC6F-2B6D-4503-94E8-8E58B2B83251}" srcOrd="2" destOrd="0" parTransId="{44615889-C1CA-48E6-8EFA-47E1A3BF620F}" sibTransId="{AC6F823C-3F2F-443D-9D22-DAE80133958C}"/>
    <dgm:cxn modelId="{D44F3B7B-3B23-4AF2-BE5E-B6C29295D933}" type="presOf" srcId="{E2DB823C-0FF6-4E2A-9CAB-2835FDA4C619}" destId="{573E2F7D-8EDB-44B8-A9C9-FA3FBB576305}" srcOrd="0" destOrd="0" presId="urn:microsoft.com/office/officeart/2017/3/layout/DropPinTimeline"/>
    <dgm:cxn modelId="{4FE3CF7C-5EAC-47DC-A632-1264E138D762}" type="presOf" srcId="{1A657E46-12CC-4139-82EE-22820AC1D457}" destId="{E3449BA1-1509-49A6-B2C2-14BA5C28ACA6}" srcOrd="0" destOrd="0" presId="urn:microsoft.com/office/officeart/2017/3/layout/DropPinTimeline"/>
    <dgm:cxn modelId="{1BDB1086-016F-4A3F-A764-1C1062DA2106}" type="presOf" srcId="{6A10EBE5-1CFE-4FC3-AEBC-0B8ADF190C64}" destId="{0072F5FB-FD42-4B0F-83A0-720EBE3B58CB}" srcOrd="0" destOrd="0" presId="urn:microsoft.com/office/officeart/2017/3/layout/DropPinTimeline"/>
    <dgm:cxn modelId="{4633708A-C3AE-467B-B6A0-9F394023DFEC}" srcId="{F1CF6B6D-F900-42DA-A618-00A35EA8AB77}" destId="{6A10EBE5-1CFE-4FC3-AEBC-0B8ADF190C64}" srcOrd="8" destOrd="0" parTransId="{27B60B89-8739-4617-A8DB-EFB3CAAD7765}" sibTransId="{9D3C7919-EDAF-4DA6-9EDA-F638A724BD6E}"/>
    <dgm:cxn modelId="{4CD77590-5642-4266-9A20-67EB67A0338E}" srcId="{F1CF6B6D-F900-42DA-A618-00A35EA8AB77}" destId="{FF0B5410-FE75-4D2F-81B8-55799751199B}" srcOrd="4" destOrd="0" parTransId="{7D3B1102-1DDF-4003-907A-FC2A9405E839}" sibTransId="{415B3720-34A1-4751-8B4D-B3ECB0C57D4A}"/>
    <dgm:cxn modelId="{04AE3D95-406F-47FF-9201-C9AC5B884D2C}" type="presOf" srcId="{DB37F206-1CEE-4DA7-B4FA-68A4288ABC1D}" destId="{CE58FEEE-D9BF-41F7-8FAD-DF6EB594692C}" srcOrd="0" destOrd="0" presId="urn:microsoft.com/office/officeart/2017/3/layout/DropPinTimeline"/>
    <dgm:cxn modelId="{5684EB96-D783-4454-B004-8FD927E3DDD6}" type="presOf" srcId="{F6F9ACAB-DFA1-4539-B9F8-7A5F646DF963}" destId="{E05C447E-F465-4034-9568-6A6B36737E6A}" srcOrd="0" destOrd="0" presId="urn:microsoft.com/office/officeart/2017/3/layout/DropPinTimeline"/>
    <dgm:cxn modelId="{05058999-1CE1-487A-BA96-81089F120DE3}" type="presOf" srcId="{6935FA1F-01D7-42D8-B8B7-73289B371747}" destId="{D6FE23D9-521D-440D-A831-A3F701C3AEE4}" srcOrd="0" destOrd="0" presId="urn:microsoft.com/office/officeart/2017/3/layout/DropPinTimeline"/>
    <dgm:cxn modelId="{465680A5-E2E8-4B2D-8820-71B93E6FDE6E}" srcId="{E2DB823C-0FF6-4E2A-9CAB-2835FDA4C619}" destId="{C48D9B05-F035-46A6-A3D4-23A5CF0EC415}" srcOrd="0" destOrd="0" parTransId="{A4F857A3-127C-4F9F-B5D3-506D581B8219}" sibTransId="{87F27ACF-03B1-49D4-A0A9-B9EFEC362C68}"/>
    <dgm:cxn modelId="{74DA1DA9-4675-4C96-864A-9F74D1A70508}" type="presOf" srcId="{F5E18EBB-CE7F-4137-A67E-D1ECAC0C1E02}" destId="{6FA07838-2F12-4539-BDC0-14C175F105C5}" srcOrd="0" destOrd="0" presId="urn:microsoft.com/office/officeart/2017/3/layout/DropPinTimeline"/>
    <dgm:cxn modelId="{A54406AB-19FC-4A14-AA91-31A2D69D02D7}" srcId="{BEF0CC6F-2B6D-4503-94E8-8E58B2B83251}" destId="{6935FA1F-01D7-42D8-B8B7-73289B371747}" srcOrd="0" destOrd="0" parTransId="{26548841-3151-4F8F-A56B-AB0681B31434}" sibTransId="{CFB293F4-102F-4742-AEA3-3984B9D4B65A}"/>
    <dgm:cxn modelId="{EBE8D0B5-B255-45DD-8BD9-E9F7A097C9E9}" srcId="{3EFCB0A4-BEF1-4D67-A6C3-37EA194EE5A7}" destId="{2FAA70DB-448D-4839-86B2-5CF12B2A16EF}" srcOrd="0" destOrd="0" parTransId="{9DE87055-9854-4172-91FA-20B06D5FD7E9}" sibTransId="{E1CF8B9F-1388-4EB2-AEF3-7CEBCB1A63EA}"/>
    <dgm:cxn modelId="{B3B2E3B6-7594-44D1-87E2-88BA9F6B39FC}" srcId="{7A7DCFF7-4F42-44C4-BAB0-EAD6BB9CFD45}" destId="{1FB92B02-8107-420E-8FC5-3D7D7C0EFC71}" srcOrd="0" destOrd="0" parTransId="{B9F06712-FED5-4640-BCF1-F44CBABEC653}" sibTransId="{F76100BA-264F-4698-B07C-D77FAEACB522}"/>
    <dgm:cxn modelId="{505F3CBA-ADF3-45EC-87B6-89FE2A2701AD}" srcId="{1A657E46-12CC-4139-82EE-22820AC1D457}" destId="{DB37F206-1CEE-4DA7-B4FA-68A4288ABC1D}" srcOrd="0" destOrd="0" parTransId="{F1480261-B348-42ED-9446-B9AC29E41A44}" sibTransId="{DC6C3EBE-1572-462B-9973-AECF0E0EDA52}"/>
    <dgm:cxn modelId="{9D9650BC-3A1D-473B-8681-46EEC229A460}" srcId="{F1CF6B6D-F900-42DA-A618-00A35EA8AB77}" destId="{7A7DCFF7-4F42-44C4-BAB0-EAD6BB9CFD45}" srcOrd="7" destOrd="0" parTransId="{CF68914E-1D71-4EF3-833B-90FE1498998A}" sibTransId="{E067EA65-0B52-49A1-89CA-DC957B139630}"/>
    <dgm:cxn modelId="{1968B0CF-4E75-4E4D-A2B3-B8B58134DA15}" srcId="{F1CF6B6D-F900-42DA-A618-00A35EA8AB77}" destId="{E2DB823C-0FF6-4E2A-9CAB-2835FDA4C619}" srcOrd="1" destOrd="0" parTransId="{83889911-46CC-4E05-BB87-BBE03D96A505}" sibTransId="{9C45C4B0-DEC7-478D-B41D-3D191BE92FAE}"/>
    <dgm:cxn modelId="{5E1E0AEC-7C08-4927-8B7F-7E241CC2A42C}" type="presOf" srcId="{2FAA70DB-448D-4839-86B2-5CF12B2A16EF}" destId="{10351A5D-630F-4AB8-B768-44EACD83E1EE}" srcOrd="0" destOrd="0" presId="urn:microsoft.com/office/officeart/2017/3/layout/DropPinTimeline"/>
    <dgm:cxn modelId="{050D10ED-F1D6-462E-BF7A-2F0A693C49E4}" type="presOf" srcId="{1FB92B02-8107-420E-8FC5-3D7D7C0EFC71}" destId="{56D1B95C-7366-4370-A6D4-2EB913CADDB2}" srcOrd="0" destOrd="0" presId="urn:microsoft.com/office/officeart/2017/3/layout/DropPinTimeline"/>
    <dgm:cxn modelId="{B957F0F2-2028-4A6D-87DE-EC7DFCA743AE}" type="presOf" srcId="{7A7DCFF7-4F42-44C4-BAB0-EAD6BB9CFD45}" destId="{7A1D6046-5D25-46C4-9126-BA355553465A}" srcOrd="0" destOrd="0" presId="urn:microsoft.com/office/officeart/2017/3/layout/DropPinTimeline"/>
    <dgm:cxn modelId="{099DB3FC-62E5-4287-BABE-A2F1E0348278}" type="presOf" srcId="{C29C5A5C-A16B-4B96-B42B-C79306D12D06}" destId="{E9E9A1C4-1957-486F-9A8C-C36C876D5F0D}" srcOrd="0" destOrd="0" presId="urn:microsoft.com/office/officeart/2017/3/layout/DropPinTimeline"/>
    <dgm:cxn modelId="{8FF0D29E-F63C-47F7-B288-9CBFD9E7DA01}" type="presParOf" srcId="{2DA5C614-7F06-4AD7-BE25-6480D03D6580}" destId="{E854550C-704F-4F23-9247-5BE7F46521FC}" srcOrd="0" destOrd="0" presId="urn:microsoft.com/office/officeart/2017/3/layout/DropPinTimeline"/>
    <dgm:cxn modelId="{A354C26C-F4B2-4C65-81EF-9BEDF7F24992}" type="presParOf" srcId="{2DA5C614-7F06-4AD7-BE25-6480D03D6580}" destId="{94447E53-28E8-43AA-95D8-3140C08D4EC5}" srcOrd="1" destOrd="0" presId="urn:microsoft.com/office/officeart/2017/3/layout/DropPinTimeline"/>
    <dgm:cxn modelId="{E758341B-BCC4-4573-AA45-E562B0E338D9}" type="presParOf" srcId="{94447E53-28E8-43AA-95D8-3140C08D4EC5}" destId="{A5A52FF1-01C5-4FA6-A51E-7417E0823DE5}" srcOrd="0" destOrd="0" presId="urn:microsoft.com/office/officeart/2017/3/layout/DropPinTimeline"/>
    <dgm:cxn modelId="{BCB1F330-53E6-4D32-9640-4A1E4F795607}" type="presParOf" srcId="{A5A52FF1-01C5-4FA6-A51E-7417E0823DE5}" destId="{ADBB631A-018D-4D6B-8663-5E25BA652C0F}" srcOrd="0" destOrd="0" presId="urn:microsoft.com/office/officeart/2017/3/layout/DropPinTimeline"/>
    <dgm:cxn modelId="{B222C45C-2576-4FCF-993A-9A1D0ACFAB73}" type="presParOf" srcId="{A5A52FF1-01C5-4FA6-A51E-7417E0823DE5}" destId="{0787E4EF-79E2-4C38-B2AD-AF88DF74C280}" srcOrd="1" destOrd="0" presId="urn:microsoft.com/office/officeart/2017/3/layout/DropPinTimeline"/>
    <dgm:cxn modelId="{4B4AA876-CAC6-4347-BF73-6BBBAFB8D383}" type="presParOf" srcId="{0787E4EF-79E2-4C38-B2AD-AF88DF74C280}" destId="{2E8B1372-27F4-4BD4-8592-F9339F81A657}" srcOrd="0" destOrd="0" presId="urn:microsoft.com/office/officeart/2017/3/layout/DropPinTimeline"/>
    <dgm:cxn modelId="{4ADAE15C-196A-4812-8184-A9287A61C829}" type="presParOf" srcId="{0787E4EF-79E2-4C38-B2AD-AF88DF74C280}" destId="{E25B7D16-77DF-46C5-8291-36DDBB1A81CE}" srcOrd="1" destOrd="0" presId="urn:microsoft.com/office/officeart/2017/3/layout/DropPinTimeline"/>
    <dgm:cxn modelId="{9047E12C-94AE-4BB4-A2D1-229A6459240C}" type="presParOf" srcId="{A5A52FF1-01C5-4FA6-A51E-7417E0823DE5}" destId="{10351A5D-630F-4AB8-B768-44EACD83E1EE}" srcOrd="2" destOrd="0" presId="urn:microsoft.com/office/officeart/2017/3/layout/DropPinTimeline"/>
    <dgm:cxn modelId="{2F4178AD-815F-48A4-974A-C66A25AD1C22}" type="presParOf" srcId="{A5A52FF1-01C5-4FA6-A51E-7417E0823DE5}" destId="{C469B440-D5E9-4E38-AC4E-B01B18E79503}" srcOrd="3" destOrd="0" presId="urn:microsoft.com/office/officeart/2017/3/layout/DropPinTimeline"/>
    <dgm:cxn modelId="{A267D10F-B13F-434B-9873-CFF061F1D3D0}" type="presParOf" srcId="{A5A52FF1-01C5-4FA6-A51E-7417E0823DE5}" destId="{AE6D08EE-73D5-485F-A7D9-A8D5D207E674}" srcOrd="4" destOrd="0" presId="urn:microsoft.com/office/officeart/2017/3/layout/DropPinTimeline"/>
    <dgm:cxn modelId="{DACC2DAD-4DFD-4108-8286-34D09F08AE2D}" type="presParOf" srcId="{A5A52FF1-01C5-4FA6-A51E-7417E0823DE5}" destId="{7DEA0660-966F-42A7-BDD4-E4E4C7C42389}" srcOrd="5" destOrd="0" presId="urn:microsoft.com/office/officeart/2017/3/layout/DropPinTimeline"/>
    <dgm:cxn modelId="{DB562C89-9916-418D-A131-2E7E2C6D7A8B}" type="presParOf" srcId="{94447E53-28E8-43AA-95D8-3140C08D4EC5}" destId="{D81BA840-8F10-4E02-94B2-24CBC9ED37FB}" srcOrd="1" destOrd="0" presId="urn:microsoft.com/office/officeart/2017/3/layout/DropPinTimeline"/>
    <dgm:cxn modelId="{1DFE2748-AC97-48B6-9B30-006353BCBA3F}" type="presParOf" srcId="{94447E53-28E8-43AA-95D8-3140C08D4EC5}" destId="{C862CFFB-D7E1-47B7-8345-D64923977C35}" srcOrd="2" destOrd="0" presId="urn:microsoft.com/office/officeart/2017/3/layout/DropPinTimeline"/>
    <dgm:cxn modelId="{B9CC6DAD-B594-4CE6-8F97-5A44CA57063A}" type="presParOf" srcId="{C862CFFB-D7E1-47B7-8345-D64923977C35}" destId="{C7239F2D-4809-4135-913F-119BD07D9095}" srcOrd="0" destOrd="0" presId="urn:microsoft.com/office/officeart/2017/3/layout/DropPinTimeline"/>
    <dgm:cxn modelId="{68559D13-A9F8-4E07-B050-DF3C2EB80071}" type="presParOf" srcId="{C862CFFB-D7E1-47B7-8345-D64923977C35}" destId="{3E994B22-FBAB-4F9C-90F8-226E5DFFCC9D}" srcOrd="1" destOrd="0" presId="urn:microsoft.com/office/officeart/2017/3/layout/DropPinTimeline"/>
    <dgm:cxn modelId="{748658AC-67C4-48ED-811B-178F2F1D75D9}" type="presParOf" srcId="{3E994B22-FBAB-4F9C-90F8-226E5DFFCC9D}" destId="{738725BD-0A39-4E8F-9B53-349B59185328}" srcOrd="0" destOrd="0" presId="urn:microsoft.com/office/officeart/2017/3/layout/DropPinTimeline"/>
    <dgm:cxn modelId="{8AE15144-1A9C-44EC-AB3B-2CD6AB09D7A8}" type="presParOf" srcId="{3E994B22-FBAB-4F9C-90F8-226E5DFFCC9D}" destId="{1F7FA444-2F6B-486B-B793-6CA57B184271}" srcOrd="1" destOrd="0" presId="urn:microsoft.com/office/officeart/2017/3/layout/DropPinTimeline"/>
    <dgm:cxn modelId="{7CF5385B-CFDE-4CB6-8E4E-57D0EBFADE8B}" type="presParOf" srcId="{C862CFFB-D7E1-47B7-8345-D64923977C35}" destId="{33ADB2FE-4E4C-4432-B4F2-0BF4AA1EC2C9}" srcOrd="2" destOrd="0" presId="urn:microsoft.com/office/officeart/2017/3/layout/DropPinTimeline"/>
    <dgm:cxn modelId="{7F82D618-BBDD-4626-9921-BE75B9CE2175}" type="presParOf" srcId="{C862CFFB-D7E1-47B7-8345-D64923977C35}" destId="{573E2F7D-8EDB-44B8-A9C9-FA3FBB576305}" srcOrd="3" destOrd="0" presId="urn:microsoft.com/office/officeart/2017/3/layout/DropPinTimeline"/>
    <dgm:cxn modelId="{528B8DB3-887B-489A-B7D8-6F16F58CA76F}" type="presParOf" srcId="{C862CFFB-D7E1-47B7-8345-D64923977C35}" destId="{B2DD0DAA-E882-4CB9-9708-F125E688AADB}" srcOrd="4" destOrd="0" presId="urn:microsoft.com/office/officeart/2017/3/layout/DropPinTimeline"/>
    <dgm:cxn modelId="{34F7D421-B727-4833-BC57-AE888CC87F89}" type="presParOf" srcId="{C862CFFB-D7E1-47B7-8345-D64923977C35}" destId="{15DEB2B6-01A9-46D7-B040-FC9743D3F29F}" srcOrd="5" destOrd="0" presId="urn:microsoft.com/office/officeart/2017/3/layout/DropPinTimeline"/>
    <dgm:cxn modelId="{11FB9978-79B1-47E1-AB43-56C3906A60E8}" type="presParOf" srcId="{94447E53-28E8-43AA-95D8-3140C08D4EC5}" destId="{1E715644-0C0F-40FD-AF31-4E40E04875BC}" srcOrd="3" destOrd="0" presId="urn:microsoft.com/office/officeart/2017/3/layout/DropPinTimeline"/>
    <dgm:cxn modelId="{1391C687-BF88-4FDF-B0BD-89CDC87E0E94}" type="presParOf" srcId="{94447E53-28E8-43AA-95D8-3140C08D4EC5}" destId="{71AB45FC-BD3C-49C0-ACCB-45FABEC6D748}" srcOrd="4" destOrd="0" presId="urn:microsoft.com/office/officeart/2017/3/layout/DropPinTimeline"/>
    <dgm:cxn modelId="{A1349E1F-7211-412D-861B-0DD7EB0DBF5B}" type="presParOf" srcId="{71AB45FC-BD3C-49C0-ACCB-45FABEC6D748}" destId="{B1CFC929-3DBA-4F47-BCB0-9887CE3D1FCB}" srcOrd="0" destOrd="0" presId="urn:microsoft.com/office/officeart/2017/3/layout/DropPinTimeline"/>
    <dgm:cxn modelId="{2FA83B5C-C8A4-4BE5-9B9E-E7602F002EF3}" type="presParOf" srcId="{71AB45FC-BD3C-49C0-ACCB-45FABEC6D748}" destId="{B1C9E83E-BC4D-42B7-AC6D-8699D852D73F}" srcOrd="1" destOrd="0" presId="urn:microsoft.com/office/officeart/2017/3/layout/DropPinTimeline"/>
    <dgm:cxn modelId="{990D56DA-6B56-4C63-9686-5ED1F16D9AB1}" type="presParOf" srcId="{B1C9E83E-BC4D-42B7-AC6D-8699D852D73F}" destId="{1BE10BCE-97EC-49DF-AA25-9B39C1B65DBB}" srcOrd="0" destOrd="0" presId="urn:microsoft.com/office/officeart/2017/3/layout/DropPinTimeline"/>
    <dgm:cxn modelId="{53572B0E-2F3A-480F-BE76-186D525F890E}" type="presParOf" srcId="{B1C9E83E-BC4D-42B7-AC6D-8699D852D73F}" destId="{2A322CEF-E1A6-4BCF-A1AF-D82AC434D051}" srcOrd="1" destOrd="0" presId="urn:microsoft.com/office/officeart/2017/3/layout/DropPinTimeline"/>
    <dgm:cxn modelId="{C48D5427-DA0D-47AF-86F8-108773023395}" type="presParOf" srcId="{71AB45FC-BD3C-49C0-ACCB-45FABEC6D748}" destId="{D6FE23D9-521D-440D-A831-A3F701C3AEE4}" srcOrd="2" destOrd="0" presId="urn:microsoft.com/office/officeart/2017/3/layout/DropPinTimeline"/>
    <dgm:cxn modelId="{35A5C73E-34EE-486E-812C-8F4949410C3C}" type="presParOf" srcId="{71AB45FC-BD3C-49C0-ACCB-45FABEC6D748}" destId="{04D0CCF1-3304-4734-B201-481DCC3CF621}" srcOrd="3" destOrd="0" presId="urn:microsoft.com/office/officeart/2017/3/layout/DropPinTimeline"/>
    <dgm:cxn modelId="{9759B0ED-E88D-4720-83E2-64727B8739F5}" type="presParOf" srcId="{71AB45FC-BD3C-49C0-ACCB-45FABEC6D748}" destId="{34A1533F-E1C3-4F4A-94CB-CCABC0F25182}" srcOrd="4" destOrd="0" presId="urn:microsoft.com/office/officeart/2017/3/layout/DropPinTimeline"/>
    <dgm:cxn modelId="{8B92B5AB-B775-415D-986A-C41FDAEF42A0}" type="presParOf" srcId="{71AB45FC-BD3C-49C0-ACCB-45FABEC6D748}" destId="{6F619481-956E-4343-AE9E-ECDA83621578}" srcOrd="5" destOrd="0" presId="urn:microsoft.com/office/officeart/2017/3/layout/DropPinTimeline"/>
    <dgm:cxn modelId="{0B11A896-D64F-4886-AAAE-76E1805E5EF7}" type="presParOf" srcId="{94447E53-28E8-43AA-95D8-3140C08D4EC5}" destId="{5F43EBE2-447C-4F97-9ACD-BEFD4C6F566A}" srcOrd="5" destOrd="0" presId="urn:microsoft.com/office/officeart/2017/3/layout/DropPinTimeline"/>
    <dgm:cxn modelId="{BB21F01E-73B3-404A-A8A1-50372B8EBD5E}" type="presParOf" srcId="{94447E53-28E8-43AA-95D8-3140C08D4EC5}" destId="{9C90745B-8A1C-4469-9C40-66672A5ED541}" srcOrd="6" destOrd="0" presId="urn:microsoft.com/office/officeart/2017/3/layout/DropPinTimeline"/>
    <dgm:cxn modelId="{5C05F4DF-B3D6-4B65-A874-A3D2BD487B52}" type="presParOf" srcId="{9C90745B-8A1C-4469-9C40-66672A5ED541}" destId="{C668DA48-D0E3-431C-AE05-140BE543B9D7}" srcOrd="0" destOrd="0" presId="urn:microsoft.com/office/officeart/2017/3/layout/DropPinTimeline"/>
    <dgm:cxn modelId="{E44D7ACC-869E-4FC6-B3C5-CAB3E733D479}" type="presParOf" srcId="{9C90745B-8A1C-4469-9C40-66672A5ED541}" destId="{A01F69EA-349D-471A-842A-75F86D0BB70B}" srcOrd="1" destOrd="0" presId="urn:microsoft.com/office/officeart/2017/3/layout/DropPinTimeline"/>
    <dgm:cxn modelId="{BD8DC28C-5F0A-428C-9670-5134329BDDDB}" type="presParOf" srcId="{A01F69EA-349D-471A-842A-75F86D0BB70B}" destId="{7776BFAB-A198-4F99-9DFE-D668697004AA}" srcOrd="0" destOrd="0" presId="urn:microsoft.com/office/officeart/2017/3/layout/DropPinTimeline"/>
    <dgm:cxn modelId="{C6139E91-05EB-44A3-804B-69747859CCBD}" type="presParOf" srcId="{A01F69EA-349D-471A-842A-75F86D0BB70B}" destId="{27DC0825-456D-4334-B5B8-9D865AB43925}" srcOrd="1" destOrd="0" presId="urn:microsoft.com/office/officeart/2017/3/layout/DropPinTimeline"/>
    <dgm:cxn modelId="{27A1DA89-41F6-4A19-A317-81D811E48421}" type="presParOf" srcId="{9C90745B-8A1C-4469-9C40-66672A5ED541}" destId="{4D74AF1B-A54C-4F11-A6AD-61F88659ECC7}" srcOrd="2" destOrd="0" presId="urn:microsoft.com/office/officeart/2017/3/layout/DropPinTimeline"/>
    <dgm:cxn modelId="{E686EEE4-827A-4143-A097-B7CA5387EC8F}" type="presParOf" srcId="{9C90745B-8A1C-4469-9C40-66672A5ED541}" destId="{E9E9A1C4-1957-486F-9A8C-C36C876D5F0D}" srcOrd="3" destOrd="0" presId="urn:microsoft.com/office/officeart/2017/3/layout/DropPinTimeline"/>
    <dgm:cxn modelId="{F4BC11F9-541F-4979-A4C7-F526B1A57AF9}" type="presParOf" srcId="{9C90745B-8A1C-4469-9C40-66672A5ED541}" destId="{A9ACF747-A93E-4969-B2EE-32889B9CB56A}" srcOrd="4" destOrd="0" presId="urn:microsoft.com/office/officeart/2017/3/layout/DropPinTimeline"/>
    <dgm:cxn modelId="{28B242FE-26C7-4097-9C4B-7B96469EA60C}" type="presParOf" srcId="{9C90745B-8A1C-4469-9C40-66672A5ED541}" destId="{B1A519ED-4D9D-443B-83B5-B7DB0AF56266}" srcOrd="5" destOrd="0" presId="urn:microsoft.com/office/officeart/2017/3/layout/DropPinTimeline"/>
    <dgm:cxn modelId="{660D6354-7EE5-47B9-B013-D1EBB358FD40}" type="presParOf" srcId="{94447E53-28E8-43AA-95D8-3140C08D4EC5}" destId="{C8D00EFD-8096-4E37-80E9-4666A66CECA0}" srcOrd="7" destOrd="0" presId="urn:microsoft.com/office/officeart/2017/3/layout/DropPinTimeline"/>
    <dgm:cxn modelId="{A9FBE384-CD24-4F37-9665-08FBBEAE39EB}" type="presParOf" srcId="{94447E53-28E8-43AA-95D8-3140C08D4EC5}" destId="{A26635B1-5E9B-4E5E-8353-73DAA5D97895}" srcOrd="8" destOrd="0" presId="urn:microsoft.com/office/officeart/2017/3/layout/DropPinTimeline"/>
    <dgm:cxn modelId="{01291197-1DBF-4D8C-B055-4D0076503757}" type="presParOf" srcId="{A26635B1-5E9B-4E5E-8353-73DAA5D97895}" destId="{2737A4FB-1C09-4982-8F2C-8E27AEE45F2B}" srcOrd="0" destOrd="0" presId="urn:microsoft.com/office/officeart/2017/3/layout/DropPinTimeline"/>
    <dgm:cxn modelId="{CC275964-D3D9-479B-BE07-31EBD2A580E3}" type="presParOf" srcId="{A26635B1-5E9B-4E5E-8353-73DAA5D97895}" destId="{05BAE8D6-6E04-41C0-969A-4E7D8B82A826}" srcOrd="1" destOrd="0" presId="urn:microsoft.com/office/officeart/2017/3/layout/DropPinTimeline"/>
    <dgm:cxn modelId="{C0D05262-F002-4741-B40D-70FFA242F288}" type="presParOf" srcId="{05BAE8D6-6E04-41C0-969A-4E7D8B82A826}" destId="{60CD64EF-D6AD-4AB1-A254-22ED4FCD430F}" srcOrd="0" destOrd="0" presId="urn:microsoft.com/office/officeart/2017/3/layout/DropPinTimeline"/>
    <dgm:cxn modelId="{98D13B3B-1FB8-4D44-A675-D4027C6BCB04}" type="presParOf" srcId="{05BAE8D6-6E04-41C0-969A-4E7D8B82A826}" destId="{52B1B550-E8A5-4F92-83EB-E98CEAB17F4E}" srcOrd="1" destOrd="0" presId="urn:microsoft.com/office/officeart/2017/3/layout/DropPinTimeline"/>
    <dgm:cxn modelId="{4988F653-7305-4505-9507-7B6012C4246D}" type="presParOf" srcId="{A26635B1-5E9B-4E5E-8353-73DAA5D97895}" destId="{E05C447E-F465-4034-9568-6A6B36737E6A}" srcOrd="2" destOrd="0" presId="urn:microsoft.com/office/officeart/2017/3/layout/DropPinTimeline"/>
    <dgm:cxn modelId="{33005B15-3DA0-4FD1-9686-34DA38C4AF64}" type="presParOf" srcId="{A26635B1-5E9B-4E5E-8353-73DAA5D97895}" destId="{F81C3EA2-C210-41AA-9912-A92971C3389F}" srcOrd="3" destOrd="0" presId="urn:microsoft.com/office/officeart/2017/3/layout/DropPinTimeline"/>
    <dgm:cxn modelId="{B4B4101A-480A-4701-8733-481399BECFCA}" type="presParOf" srcId="{A26635B1-5E9B-4E5E-8353-73DAA5D97895}" destId="{DB2E7CCB-8C2E-42C5-9612-16713498FEBA}" srcOrd="4" destOrd="0" presId="urn:microsoft.com/office/officeart/2017/3/layout/DropPinTimeline"/>
    <dgm:cxn modelId="{26E3BDF4-E625-4814-BBF7-E3606589A390}" type="presParOf" srcId="{A26635B1-5E9B-4E5E-8353-73DAA5D97895}" destId="{2DC3806A-F153-4BEE-9A2C-9C92D20DCAD3}" srcOrd="5" destOrd="0" presId="urn:microsoft.com/office/officeart/2017/3/layout/DropPinTimeline"/>
    <dgm:cxn modelId="{37730ACF-D231-4357-AE50-78EF56C5F0B4}" type="presParOf" srcId="{94447E53-28E8-43AA-95D8-3140C08D4EC5}" destId="{81BFF764-8722-4E1E-A354-BDB8004771C4}" srcOrd="9" destOrd="0" presId="urn:microsoft.com/office/officeart/2017/3/layout/DropPinTimeline"/>
    <dgm:cxn modelId="{75BFC227-DAEF-4D01-A345-1605F921E498}" type="presParOf" srcId="{94447E53-28E8-43AA-95D8-3140C08D4EC5}" destId="{4F482945-D72F-41F2-9B23-9BD428C3842D}" srcOrd="10" destOrd="0" presId="urn:microsoft.com/office/officeart/2017/3/layout/DropPinTimeline"/>
    <dgm:cxn modelId="{0EF87E2E-34CF-409A-88EF-035672D83F2A}" type="presParOf" srcId="{4F482945-D72F-41F2-9B23-9BD428C3842D}" destId="{BBC95B9A-A817-46E4-BA8C-E3F5017E3F05}" srcOrd="0" destOrd="0" presId="urn:microsoft.com/office/officeart/2017/3/layout/DropPinTimeline"/>
    <dgm:cxn modelId="{3605C3C0-3F9C-4473-9EC9-C1C52DFCBA1D}" type="presParOf" srcId="{4F482945-D72F-41F2-9B23-9BD428C3842D}" destId="{0B471F5E-1A5B-42DC-9494-4F02E6787CBE}" srcOrd="1" destOrd="0" presId="urn:microsoft.com/office/officeart/2017/3/layout/DropPinTimeline"/>
    <dgm:cxn modelId="{5D31F9CE-76AB-4F99-A3F6-24B6661A6F1B}" type="presParOf" srcId="{0B471F5E-1A5B-42DC-9494-4F02E6787CBE}" destId="{5D1DF7F8-7173-4742-ADB0-6630D4491833}" srcOrd="0" destOrd="0" presId="urn:microsoft.com/office/officeart/2017/3/layout/DropPinTimeline"/>
    <dgm:cxn modelId="{78B7C368-7AA8-413D-90FB-C20B03393893}" type="presParOf" srcId="{0B471F5E-1A5B-42DC-9494-4F02E6787CBE}" destId="{D756C9F2-300A-40A8-AE41-5F8EFD30B74E}" srcOrd="1" destOrd="0" presId="urn:microsoft.com/office/officeart/2017/3/layout/DropPinTimeline"/>
    <dgm:cxn modelId="{9E80E68B-E209-4FD6-84DB-0A24179F55FA}" type="presParOf" srcId="{4F482945-D72F-41F2-9B23-9BD428C3842D}" destId="{CE58FEEE-D9BF-41F7-8FAD-DF6EB594692C}" srcOrd="2" destOrd="0" presId="urn:microsoft.com/office/officeart/2017/3/layout/DropPinTimeline"/>
    <dgm:cxn modelId="{4B8A3720-CC22-407A-A416-4A0E5CD5A38B}" type="presParOf" srcId="{4F482945-D72F-41F2-9B23-9BD428C3842D}" destId="{E3449BA1-1509-49A6-B2C2-14BA5C28ACA6}" srcOrd="3" destOrd="0" presId="urn:microsoft.com/office/officeart/2017/3/layout/DropPinTimeline"/>
    <dgm:cxn modelId="{C9419E29-03C7-4838-8B37-9BC10069E520}" type="presParOf" srcId="{4F482945-D72F-41F2-9B23-9BD428C3842D}" destId="{E3FE31D2-0972-4D25-B7AF-D62A251BFBE2}" srcOrd="4" destOrd="0" presId="urn:microsoft.com/office/officeart/2017/3/layout/DropPinTimeline"/>
    <dgm:cxn modelId="{07447988-CBDE-482A-8D55-D3AAEB5703D7}" type="presParOf" srcId="{4F482945-D72F-41F2-9B23-9BD428C3842D}" destId="{9B437E47-C9C4-4D14-A67C-71969CE49414}" srcOrd="5" destOrd="0" presId="urn:microsoft.com/office/officeart/2017/3/layout/DropPinTimeline"/>
    <dgm:cxn modelId="{254BF55A-7072-409F-945F-82AB21575608}" type="presParOf" srcId="{94447E53-28E8-43AA-95D8-3140C08D4EC5}" destId="{99EE4E22-91CC-4A33-9309-0FA820C577DD}" srcOrd="11" destOrd="0" presId="urn:microsoft.com/office/officeart/2017/3/layout/DropPinTimeline"/>
    <dgm:cxn modelId="{7A5AB73E-B1F5-43D1-98C2-DA4CB063A99F}" type="presParOf" srcId="{94447E53-28E8-43AA-95D8-3140C08D4EC5}" destId="{5D7727F2-456F-4644-B66E-A6D9D4052C68}" srcOrd="12" destOrd="0" presId="urn:microsoft.com/office/officeart/2017/3/layout/DropPinTimeline"/>
    <dgm:cxn modelId="{1C3CA375-BA8D-487A-980A-1FE3003A4C58}" type="presParOf" srcId="{5D7727F2-456F-4644-B66E-A6D9D4052C68}" destId="{EE681E5D-8146-4ED1-BF79-1D912C31BB83}" srcOrd="0" destOrd="0" presId="urn:microsoft.com/office/officeart/2017/3/layout/DropPinTimeline"/>
    <dgm:cxn modelId="{57C3A3D9-1199-4FD7-8DF1-C7D06367E4D9}" type="presParOf" srcId="{5D7727F2-456F-4644-B66E-A6D9D4052C68}" destId="{FE919832-EE36-4337-A522-E7EF4390D418}" srcOrd="1" destOrd="0" presId="urn:microsoft.com/office/officeart/2017/3/layout/DropPinTimeline"/>
    <dgm:cxn modelId="{A119F28A-1EF6-4B13-8B20-C6FFB3D1D10C}" type="presParOf" srcId="{FE919832-EE36-4337-A522-E7EF4390D418}" destId="{E8C1064B-E0ED-44E9-8AF5-8F966254E04F}" srcOrd="0" destOrd="0" presId="urn:microsoft.com/office/officeart/2017/3/layout/DropPinTimeline"/>
    <dgm:cxn modelId="{8A36ED4F-0E20-4C49-86DA-0EB8DD27172E}" type="presParOf" srcId="{FE919832-EE36-4337-A522-E7EF4390D418}" destId="{853EF6C4-E722-44AB-AB42-7F8CF76306BF}" srcOrd="1" destOrd="0" presId="urn:microsoft.com/office/officeart/2017/3/layout/DropPinTimeline"/>
    <dgm:cxn modelId="{F1F39AFF-77A8-42EE-B0EA-33BD09043687}" type="presParOf" srcId="{5D7727F2-456F-4644-B66E-A6D9D4052C68}" destId="{B1B045D5-C70F-46A5-A743-C39848D77B1B}" srcOrd="2" destOrd="0" presId="urn:microsoft.com/office/officeart/2017/3/layout/DropPinTimeline"/>
    <dgm:cxn modelId="{13396A44-0545-471A-91F4-023DEB6DD446}" type="presParOf" srcId="{5D7727F2-456F-4644-B66E-A6D9D4052C68}" destId="{6FA07838-2F12-4539-BDC0-14C175F105C5}" srcOrd="3" destOrd="0" presId="urn:microsoft.com/office/officeart/2017/3/layout/DropPinTimeline"/>
    <dgm:cxn modelId="{70B51202-F50F-48F4-9C0E-4B436D1C2C5F}" type="presParOf" srcId="{5D7727F2-456F-4644-B66E-A6D9D4052C68}" destId="{ADF3A9A3-25B8-44B4-80F9-E93EF0041812}" srcOrd="4" destOrd="0" presId="urn:microsoft.com/office/officeart/2017/3/layout/DropPinTimeline"/>
    <dgm:cxn modelId="{1B24A439-FF49-4118-95BD-B465931564E9}" type="presParOf" srcId="{5D7727F2-456F-4644-B66E-A6D9D4052C68}" destId="{EECB2518-2A07-4628-A249-72E17FAA4A7F}" srcOrd="5" destOrd="0" presId="urn:microsoft.com/office/officeart/2017/3/layout/DropPinTimeline"/>
    <dgm:cxn modelId="{778713BD-65E1-4A33-91F1-A6664113503C}" type="presParOf" srcId="{94447E53-28E8-43AA-95D8-3140C08D4EC5}" destId="{72AA87C5-F68F-416C-B1C0-69057E3DA842}" srcOrd="13" destOrd="0" presId="urn:microsoft.com/office/officeart/2017/3/layout/DropPinTimeline"/>
    <dgm:cxn modelId="{3696CF6F-5996-47C1-9689-514EA0E9CBC3}" type="presParOf" srcId="{94447E53-28E8-43AA-95D8-3140C08D4EC5}" destId="{4141AAD6-99EC-4103-8F92-24765830854C}" srcOrd="14" destOrd="0" presId="urn:microsoft.com/office/officeart/2017/3/layout/DropPinTimeline"/>
    <dgm:cxn modelId="{2391B3DE-B04C-4CD8-AB9B-38CA20F6A335}" type="presParOf" srcId="{4141AAD6-99EC-4103-8F92-24765830854C}" destId="{AA712301-ADD3-40CA-ACA4-37F48F18D0A2}" srcOrd="0" destOrd="0" presId="urn:microsoft.com/office/officeart/2017/3/layout/DropPinTimeline"/>
    <dgm:cxn modelId="{5A7BC87F-314C-46A9-8656-7DA1EA3C3EE5}" type="presParOf" srcId="{4141AAD6-99EC-4103-8F92-24765830854C}" destId="{CB90F68E-C888-4B01-B0EC-E4BBA8EBEB5E}" srcOrd="1" destOrd="0" presId="urn:microsoft.com/office/officeart/2017/3/layout/DropPinTimeline"/>
    <dgm:cxn modelId="{18595903-1022-47B4-B876-E6D99AA15B9B}" type="presParOf" srcId="{CB90F68E-C888-4B01-B0EC-E4BBA8EBEB5E}" destId="{E603FB90-AC25-49D9-99AA-AE145BA4B733}" srcOrd="0" destOrd="0" presId="urn:microsoft.com/office/officeart/2017/3/layout/DropPinTimeline"/>
    <dgm:cxn modelId="{9582C7C1-6230-4DE5-A41C-C709AF6F7595}" type="presParOf" srcId="{CB90F68E-C888-4B01-B0EC-E4BBA8EBEB5E}" destId="{09306996-8AE2-423D-B755-B7E92EBB4676}" srcOrd="1" destOrd="0" presId="urn:microsoft.com/office/officeart/2017/3/layout/DropPinTimeline"/>
    <dgm:cxn modelId="{B23033CC-EDE5-4121-BE60-61321A8A1E3D}" type="presParOf" srcId="{4141AAD6-99EC-4103-8F92-24765830854C}" destId="{56D1B95C-7366-4370-A6D4-2EB913CADDB2}" srcOrd="2" destOrd="0" presId="urn:microsoft.com/office/officeart/2017/3/layout/DropPinTimeline"/>
    <dgm:cxn modelId="{53313607-7F7F-44FA-B088-C35B4F390D6D}" type="presParOf" srcId="{4141AAD6-99EC-4103-8F92-24765830854C}" destId="{7A1D6046-5D25-46C4-9126-BA355553465A}" srcOrd="3" destOrd="0" presId="urn:microsoft.com/office/officeart/2017/3/layout/DropPinTimeline"/>
    <dgm:cxn modelId="{46994B97-81FC-4EA1-9C23-E68ED74F29D5}" type="presParOf" srcId="{4141AAD6-99EC-4103-8F92-24765830854C}" destId="{9154CE59-ABAB-4343-A56C-403A21DA057E}" srcOrd="4" destOrd="0" presId="urn:microsoft.com/office/officeart/2017/3/layout/DropPinTimeline"/>
    <dgm:cxn modelId="{3A0EA29E-0D52-4BFF-AE84-E31BA02B1438}" type="presParOf" srcId="{4141AAD6-99EC-4103-8F92-24765830854C}" destId="{1459BB80-46DB-42F1-A459-4B8DAB063B91}" srcOrd="5" destOrd="0" presId="urn:microsoft.com/office/officeart/2017/3/layout/DropPinTimeline"/>
    <dgm:cxn modelId="{BF6DE91B-9EA8-4895-8EE1-57B1BE62C04D}" type="presParOf" srcId="{94447E53-28E8-43AA-95D8-3140C08D4EC5}" destId="{5442899F-2813-42C6-805C-4CFE9FFBE048}" srcOrd="15" destOrd="0" presId="urn:microsoft.com/office/officeart/2017/3/layout/DropPinTimeline"/>
    <dgm:cxn modelId="{56A1035E-AE74-40A1-BA57-6F5ADD314535}" type="presParOf" srcId="{94447E53-28E8-43AA-95D8-3140C08D4EC5}" destId="{4DDFAAFD-D121-46AB-99B5-4E6004E6A67A}" srcOrd="16" destOrd="0" presId="urn:microsoft.com/office/officeart/2017/3/layout/DropPinTimeline"/>
    <dgm:cxn modelId="{04DD879C-E8EF-4C14-A163-915D14DA4A60}" type="presParOf" srcId="{4DDFAAFD-D121-46AB-99B5-4E6004E6A67A}" destId="{ECCBC343-ABB7-4AF2-AD15-F10AD050636A}" srcOrd="0" destOrd="0" presId="urn:microsoft.com/office/officeart/2017/3/layout/DropPinTimeline"/>
    <dgm:cxn modelId="{EBD19187-8CBD-4E90-920F-14DF8CE9AACE}" type="presParOf" srcId="{4DDFAAFD-D121-46AB-99B5-4E6004E6A67A}" destId="{7D3BAFEA-1510-4DBA-9543-AD1298F7308F}" srcOrd="1" destOrd="0" presId="urn:microsoft.com/office/officeart/2017/3/layout/DropPinTimeline"/>
    <dgm:cxn modelId="{894BDB2D-D25C-430E-9C7E-E33FF7B0370E}" type="presParOf" srcId="{7D3BAFEA-1510-4DBA-9543-AD1298F7308F}" destId="{6DECB7BC-5381-449B-B190-43182A53B548}" srcOrd="0" destOrd="0" presId="urn:microsoft.com/office/officeart/2017/3/layout/DropPinTimeline"/>
    <dgm:cxn modelId="{79621AAB-E351-4254-B538-533DB6E7F3D9}" type="presParOf" srcId="{7D3BAFEA-1510-4DBA-9543-AD1298F7308F}" destId="{0A37B1DD-D9C7-47A9-8B44-6D8DC3052E12}" srcOrd="1" destOrd="0" presId="urn:microsoft.com/office/officeart/2017/3/layout/DropPinTimeline"/>
    <dgm:cxn modelId="{44EF7942-8F66-44E4-B415-FCFE3A79D802}" type="presParOf" srcId="{4DDFAAFD-D121-46AB-99B5-4E6004E6A67A}" destId="{8196F883-329C-47C6-81D5-52E55AEC1FF6}" srcOrd="2" destOrd="0" presId="urn:microsoft.com/office/officeart/2017/3/layout/DropPinTimeline"/>
    <dgm:cxn modelId="{EE30939C-2842-401E-B2DE-99C01D14BAA9}" type="presParOf" srcId="{4DDFAAFD-D121-46AB-99B5-4E6004E6A67A}" destId="{0072F5FB-FD42-4B0F-83A0-720EBE3B58CB}" srcOrd="3" destOrd="0" presId="urn:microsoft.com/office/officeart/2017/3/layout/DropPinTimeline"/>
    <dgm:cxn modelId="{223460AF-B439-4629-A247-76DDAA9AF04E}" type="presParOf" srcId="{4DDFAAFD-D121-46AB-99B5-4E6004E6A67A}" destId="{A7A0BD14-B02C-4FA1-AF4C-CDBB0442276E}" srcOrd="4" destOrd="0" presId="urn:microsoft.com/office/officeart/2017/3/layout/DropPinTimeline"/>
    <dgm:cxn modelId="{EA1BB271-9F62-49DE-89B2-1AED9DAC6D15}" type="presParOf" srcId="{4DDFAAFD-D121-46AB-99B5-4E6004E6A67A}" destId="{AEC4B637-2BD7-4EDD-941C-003602CF44E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550C-704F-4F23-9247-5BE7F46521FC}">
      <dsp:nvSpPr>
        <dsp:cNvPr id="0" name=""/>
        <dsp:cNvSpPr/>
      </dsp:nvSpPr>
      <dsp:spPr>
        <a:xfrm>
          <a:off x="0" y="2284254"/>
          <a:ext cx="863144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B1372-27F4-4BD4-8592-F9339F81A657}">
      <dsp:nvSpPr>
        <dsp:cNvPr id="0" name=""/>
        <dsp:cNvSpPr/>
      </dsp:nvSpPr>
      <dsp:spPr>
        <a:xfrm rot="8100000">
          <a:off x="65797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5B7D16-77DF-46C5-8291-36DDBB1A81CE}">
      <dsp:nvSpPr>
        <dsp:cNvPr id="0" name=""/>
        <dsp:cNvSpPr/>
      </dsp:nvSpPr>
      <dsp:spPr>
        <a:xfrm>
          <a:off x="99594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51A5D-630F-4AB8-B768-44EACD83E1EE}">
      <dsp:nvSpPr>
        <dsp:cNvPr id="0" name=""/>
        <dsp:cNvSpPr/>
      </dsp:nvSpPr>
      <dsp:spPr>
        <a:xfrm>
          <a:off x="433033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b="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Lancement du Défi Données/IA de la fonction publique !</a:t>
          </a:r>
        </a:p>
      </dsp:txBody>
      <dsp:txXfrm>
        <a:off x="433033" y="931975"/>
        <a:ext cx="1301793" cy="1352278"/>
      </dsp:txXfrm>
    </dsp:sp>
    <dsp:sp modelId="{C469B440-D5E9-4E38-AC4E-B01B18E79503}">
      <dsp:nvSpPr>
        <dsp:cNvPr id="0" name=""/>
        <dsp:cNvSpPr/>
      </dsp:nvSpPr>
      <dsp:spPr>
        <a:xfrm>
          <a:off x="433033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b="1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12 mars 2025</a:t>
          </a:r>
        </a:p>
      </dsp:txBody>
      <dsp:txXfrm>
        <a:off x="433033" y="456850"/>
        <a:ext cx="1301793" cy="475124"/>
      </dsp:txXfrm>
    </dsp:sp>
    <dsp:sp modelId="{AE6D08EE-73D5-485F-A7D9-A8D5D207E674}">
      <dsp:nvSpPr>
        <dsp:cNvPr id="0" name=""/>
        <dsp:cNvSpPr/>
      </dsp:nvSpPr>
      <dsp:spPr>
        <a:xfrm>
          <a:off x="217911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631A-018D-4D6B-8663-5E25BA652C0F}">
      <dsp:nvSpPr>
        <dsp:cNvPr id="0" name=""/>
        <dsp:cNvSpPr/>
      </dsp:nvSpPr>
      <dsp:spPr>
        <a:xfrm>
          <a:off x="201629" y="2241492"/>
          <a:ext cx="77443" cy="85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8725BD-0A39-4E8F-9B53-349B59185328}">
      <dsp:nvSpPr>
        <dsp:cNvPr id="0" name=""/>
        <dsp:cNvSpPr/>
      </dsp:nvSpPr>
      <dsp:spPr>
        <a:xfrm rot="18900000">
          <a:off x="927525" y="3721980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1446818"/>
            <a:satOff val="-1069"/>
            <a:lumOff val="1740"/>
            <a:alphaOff val="0"/>
          </a:schemeClr>
        </a:solidFill>
        <a:ln w="19050" cap="flat" cmpd="sng" algn="ctr">
          <a:solidFill>
            <a:schemeClr val="accent4">
              <a:hueOff val="-1446818"/>
              <a:satOff val="-1069"/>
              <a:lumOff val="1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7FA444-2F6B-486B-B793-6CA57B184271}">
      <dsp:nvSpPr>
        <dsp:cNvPr id="0" name=""/>
        <dsp:cNvSpPr/>
      </dsp:nvSpPr>
      <dsp:spPr>
        <a:xfrm>
          <a:off x="961322" y="3755777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DB2FE-4E4C-4432-B4F2-0BF4AA1EC2C9}">
      <dsp:nvSpPr>
        <dsp:cNvPr id="0" name=""/>
        <dsp:cNvSpPr/>
      </dsp:nvSpPr>
      <dsp:spPr>
        <a:xfrm>
          <a:off x="1294761" y="2284254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b="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Créer un outil de prototypage IA
Identifier les parties prenantes</a:t>
          </a:r>
        </a:p>
      </dsp:txBody>
      <dsp:txXfrm>
        <a:off x="1294761" y="2284254"/>
        <a:ext cx="1301793" cy="1352278"/>
      </dsp:txXfrm>
    </dsp:sp>
    <dsp:sp modelId="{573E2F7D-8EDB-44B8-A9C9-FA3FBB576305}">
      <dsp:nvSpPr>
        <dsp:cNvPr id="0" name=""/>
        <dsp:cNvSpPr/>
      </dsp:nvSpPr>
      <dsp:spPr>
        <a:xfrm>
          <a:off x="1294761" y="3636532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b="1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Avril 2025 </a:t>
          </a:r>
        </a:p>
      </dsp:txBody>
      <dsp:txXfrm>
        <a:off x="1294761" y="3636532"/>
        <a:ext cx="1301793" cy="475124"/>
      </dsp:txXfrm>
    </dsp:sp>
    <dsp:sp modelId="{B2DD0DAA-E882-4CB9-9708-F125E688AADB}">
      <dsp:nvSpPr>
        <dsp:cNvPr id="0" name=""/>
        <dsp:cNvSpPr/>
      </dsp:nvSpPr>
      <dsp:spPr>
        <a:xfrm>
          <a:off x="1079639" y="2284254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39F2D-4809-4135-913F-119BD07D9095}">
      <dsp:nvSpPr>
        <dsp:cNvPr id="0" name=""/>
        <dsp:cNvSpPr/>
      </dsp:nvSpPr>
      <dsp:spPr>
        <a:xfrm>
          <a:off x="1063358" y="2241492"/>
          <a:ext cx="77443" cy="85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E10BCE-97EC-49DF-AA25-9B39C1B65DBB}">
      <dsp:nvSpPr>
        <dsp:cNvPr id="0" name=""/>
        <dsp:cNvSpPr/>
      </dsp:nvSpPr>
      <dsp:spPr>
        <a:xfrm rot="8100000">
          <a:off x="1789254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2893635"/>
            <a:satOff val="-2138"/>
            <a:lumOff val="3480"/>
            <a:alphaOff val="0"/>
          </a:schemeClr>
        </a:solidFill>
        <a:ln w="19050" cap="flat" cmpd="sng" algn="ctr">
          <a:solidFill>
            <a:schemeClr val="accent4">
              <a:hueOff val="-2893635"/>
              <a:satOff val="-2138"/>
              <a:lumOff val="34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322CEF-E1A6-4BCF-A1AF-D82AC434D051}">
      <dsp:nvSpPr>
        <dsp:cNvPr id="0" name=""/>
        <dsp:cNvSpPr/>
      </dsp:nvSpPr>
      <dsp:spPr>
        <a:xfrm>
          <a:off x="1823051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E23D9-521D-440D-A831-A3F701C3AEE4}">
      <dsp:nvSpPr>
        <dsp:cNvPr id="0" name=""/>
        <dsp:cNvSpPr/>
      </dsp:nvSpPr>
      <dsp:spPr>
        <a:xfrm>
          <a:off x="2156490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Exécution de l’étude de marché
Recherche</a:t>
          </a:r>
        </a:p>
      </dsp:txBody>
      <dsp:txXfrm>
        <a:off x="2156490" y="931975"/>
        <a:ext cx="1301793" cy="1352278"/>
      </dsp:txXfrm>
    </dsp:sp>
    <dsp:sp modelId="{04D0CCF1-3304-4734-B201-481DCC3CF621}">
      <dsp:nvSpPr>
        <dsp:cNvPr id="0" name=""/>
        <dsp:cNvSpPr/>
      </dsp:nvSpPr>
      <dsp:spPr>
        <a:xfrm>
          <a:off x="2156490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b="1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Mai 2025</a:t>
          </a:r>
        </a:p>
      </dsp:txBody>
      <dsp:txXfrm>
        <a:off x="2156490" y="456850"/>
        <a:ext cx="1301793" cy="475124"/>
      </dsp:txXfrm>
    </dsp:sp>
    <dsp:sp modelId="{34A1533F-E1C3-4F4A-94CB-CCABC0F25182}">
      <dsp:nvSpPr>
        <dsp:cNvPr id="0" name=""/>
        <dsp:cNvSpPr/>
      </dsp:nvSpPr>
      <dsp:spPr>
        <a:xfrm>
          <a:off x="1941368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2893635"/>
              <a:satOff val="-2138"/>
              <a:lumOff val="34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FC929-3DBA-4F47-BCB0-9887CE3D1FCB}">
      <dsp:nvSpPr>
        <dsp:cNvPr id="0" name=""/>
        <dsp:cNvSpPr/>
      </dsp:nvSpPr>
      <dsp:spPr>
        <a:xfrm>
          <a:off x="1925086" y="2241492"/>
          <a:ext cx="77443" cy="85522"/>
        </a:xfrm>
        <a:prstGeom prst="ellipse">
          <a:avLst/>
        </a:prstGeom>
        <a:solidFill>
          <a:schemeClr val="accent4">
            <a:hueOff val="-2893635"/>
            <a:satOff val="-2138"/>
            <a:lumOff val="34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76BFAB-A198-4F99-9DFE-D668697004AA}">
      <dsp:nvSpPr>
        <dsp:cNvPr id="0" name=""/>
        <dsp:cNvSpPr/>
      </dsp:nvSpPr>
      <dsp:spPr>
        <a:xfrm rot="18900000">
          <a:off x="2650982" y="3721980"/>
          <a:ext cx="304228" cy="304228"/>
        </a:xfrm>
        <a:prstGeom prst="teardrop">
          <a:avLst>
            <a:gd name="adj" fmla="val 115000"/>
          </a:avLst>
        </a:prstGeom>
        <a:solidFill>
          <a:schemeClr val="accent2"/>
        </a:solidFill>
        <a:ln w="19050" cap="flat" cmpd="sng" algn="ctr">
          <a:solidFill>
            <a:schemeClr val="accent4">
              <a:hueOff val="-4340453"/>
              <a:satOff val="-3206"/>
              <a:lumOff val="52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DC0825-456D-4334-B5B8-9D865AB43925}">
      <dsp:nvSpPr>
        <dsp:cNvPr id="0" name=""/>
        <dsp:cNvSpPr/>
      </dsp:nvSpPr>
      <dsp:spPr>
        <a:xfrm>
          <a:off x="2684779" y="3755777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5144241"/>
              <a:satOff val="-3800"/>
              <a:lumOff val="61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4AF1B-A54C-4F11-A6AD-61F88659ECC7}">
      <dsp:nvSpPr>
        <dsp:cNvPr id="0" name=""/>
        <dsp:cNvSpPr/>
      </dsp:nvSpPr>
      <dsp:spPr>
        <a:xfrm>
          <a:off x="3018218" y="2284254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Présentation de l’étude (demi-finale)</a:t>
          </a:r>
        </a:p>
      </dsp:txBody>
      <dsp:txXfrm>
        <a:off x="3018218" y="2284254"/>
        <a:ext cx="1301793" cy="1352278"/>
      </dsp:txXfrm>
    </dsp:sp>
    <dsp:sp modelId="{E9E9A1C4-1957-486F-9A8C-C36C876D5F0D}">
      <dsp:nvSpPr>
        <dsp:cNvPr id="0" name=""/>
        <dsp:cNvSpPr/>
      </dsp:nvSpPr>
      <dsp:spPr>
        <a:xfrm>
          <a:off x="3018218" y="3636532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b="1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Juin 2025</a:t>
          </a:r>
        </a:p>
      </dsp:txBody>
      <dsp:txXfrm>
        <a:off x="3018218" y="3636532"/>
        <a:ext cx="1301793" cy="475124"/>
      </dsp:txXfrm>
    </dsp:sp>
    <dsp:sp modelId="{A9ACF747-A93E-4969-B2EE-32889B9CB56A}">
      <dsp:nvSpPr>
        <dsp:cNvPr id="0" name=""/>
        <dsp:cNvSpPr/>
      </dsp:nvSpPr>
      <dsp:spPr>
        <a:xfrm>
          <a:off x="2803096" y="2284254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4340453"/>
              <a:satOff val="-3206"/>
              <a:lumOff val="52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8DA48-D0E3-431C-AE05-140BE543B9D7}">
      <dsp:nvSpPr>
        <dsp:cNvPr id="0" name=""/>
        <dsp:cNvSpPr/>
      </dsp:nvSpPr>
      <dsp:spPr>
        <a:xfrm>
          <a:off x="2786815" y="2241492"/>
          <a:ext cx="77443" cy="85522"/>
        </a:xfrm>
        <a:prstGeom prst="ellipse">
          <a:avLst/>
        </a:prstGeom>
        <a:solidFill>
          <a:schemeClr val="accent4">
            <a:hueOff val="-4340453"/>
            <a:satOff val="-3206"/>
            <a:lumOff val="5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CD64EF-D6AD-4AB1-A254-22ED4FCD430F}">
      <dsp:nvSpPr>
        <dsp:cNvPr id="0" name=""/>
        <dsp:cNvSpPr/>
      </dsp:nvSpPr>
      <dsp:spPr>
        <a:xfrm rot="8100000">
          <a:off x="3512710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5787271"/>
            <a:satOff val="-4275"/>
            <a:lumOff val="6960"/>
            <a:alphaOff val="0"/>
          </a:schemeClr>
        </a:solidFill>
        <a:ln w="19050" cap="flat" cmpd="sng" algn="ctr">
          <a:solidFill>
            <a:schemeClr val="accent4">
              <a:hueOff val="-5787271"/>
              <a:satOff val="-4275"/>
              <a:lumOff val="69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B1B550-E8A5-4F92-83EB-E98CEAB17F4E}">
      <dsp:nvSpPr>
        <dsp:cNvPr id="0" name=""/>
        <dsp:cNvSpPr/>
      </dsp:nvSpPr>
      <dsp:spPr>
        <a:xfrm>
          <a:off x="3546508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C447E-F465-4034-9568-6A6B36737E6A}">
      <dsp:nvSpPr>
        <dsp:cNvPr id="0" name=""/>
        <dsp:cNvSpPr/>
      </dsp:nvSpPr>
      <dsp:spPr>
        <a:xfrm>
          <a:off x="3879946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Réunion avec les parties prenantes</a:t>
          </a:r>
        </a:p>
      </dsp:txBody>
      <dsp:txXfrm>
        <a:off x="3879946" y="931975"/>
        <a:ext cx="1301793" cy="1352278"/>
      </dsp:txXfrm>
    </dsp:sp>
    <dsp:sp modelId="{F81C3EA2-C210-41AA-9912-A92971C3389F}">
      <dsp:nvSpPr>
        <dsp:cNvPr id="0" name=""/>
        <dsp:cNvSpPr/>
      </dsp:nvSpPr>
      <dsp:spPr>
        <a:xfrm>
          <a:off x="3879946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Août 2025</a:t>
          </a:r>
        </a:p>
      </dsp:txBody>
      <dsp:txXfrm>
        <a:off x="3879946" y="456850"/>
        <a:ext cx="1301793" cy="475124"/>
      </dsp:txXfrm>
    </dsp:sp>
    <dsp:sp modelId="{DB2E7CCB-8C2E-42C5-9612-16713498FEBA}">
      <dsp:nvSpPr>
        <dsp:cNvPr id="0" name=""/>
        <dsp:cNvSpPr/>
      </dsp:nvSpPr>
      <dsp:spPr>
        <a:xfrm>
          <a:off x="3664825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8680906"/>
              <a:satOff val="-6413"/>
              <a:lumOff val="1044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7A4FB-1C09-4982-8F2C-8E27AEE45F2B}">
      <dsp:nvSpPr>
        <dsp:cNvPr id="0" name=""/>
        <dsp:cNvSpPr/>
      </dsp:nvSpPr>
      <dsp:spPr>
        <a:xfrm>
          <a:off x="3648543" y="2241492"/>
          <a:ext cx="77443" cy="85522"/>
        </a:xfrm>
        <a:prstGeom prst="ellipse">
          <a:avLst/>
        </a:prstGeom>
        <a:solidFill>
          <a:schemeClr val="accent4">
            <a:hueOff val="-8680906"/>
            <a:satOff val="-6413"/>
            <a:lumOff val="104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DF7F8-7173-4742-ADB0-6630D4491833}">
      <dsp:nvSpPr>
        <dsp:cNvPr id="0" name=""/>
        <dsp:cNvSpPr/>
      </dsp:nvSpPr>
      <dsp:spPr>
        <a:xfrm rot="18900000">
          <a:off x="4374439" y="3721980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7234089"/>
            <a:satOff val="-5344"/>
            <a:lumOff val="8700"/>
            <a:alphaOff val="0"/>
          </a:schemeClr>
        </a:solidFill>
        <a:ln w="19050" cap="flat" cmpd="sng" algn="ctr">
          <a:solidFill>
            <a:schemeClr val="accent4">
              <a:hueOff val="-7234089"/>
              <a:satOff val="-5344"/>
              <a:lumOff val="8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56C9F2-300A-40A8-AE41-5F8EFD30B74E}">
      <dsp:nvSpPr>
        <dsp:cNvPr id="0" name=""/>
        <dsp:cNvSpPr/>
      </dsp:nvSpPr>
      <dsp:spPr>
        <a:xfrm>
          <a:off x="4408236" y="3755777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8FEEE-D9BF-41F7-8FAD-DF6EB594692C}">
      <dsp:nvSpPr>
        <dsp:cNvPr id="0" name=""/>
        <dsp:cNvSpPr/>
      </dsp:nvSpPr>
      <dsp:spPr>
        <a:xfrm>
          <a:off x="4741675" y="2284254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noProof="0" dirty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Créer un environnement complet avec les données</a:t>
          </a:r>
          <a:endParaRPr lang="fr-CA" sz="1300" b="1" kern="1200" noProof="0" dirty="0">
            <a:solidFill>
              <a:schemeClr val="bg1">
                <a:lumMod val="95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41675" y="2284254"/>
        <a:ext cx="1301793" cy="1352278"/>
      </dsp:txXfrm>
    </dsp:sp>
    <dsp:sp modelId="{E3449BA1-1509-49A6-B2C2-14BA5C28ACA6}">
      <dsp:nvSpPr>
        <dsp:cNvPr id="0" name=""/>
        <dsp:cNvSpPr/>
      </dsp:nvSpPr>
      <dsp:spPr>
        <a:xfrm>
          <a:off x="4741675" y="3636532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b="1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Sept 2025</a:t>
          </a:r>
        </a:p>
      </dsp:txBody>
      <dsp:txXfrm>
        <a:off x="4741675" y="3636532"/>
        <a:ext cx="1301793" cy="475124"/>
      </dsp:txXfrm>
    </dsp:sp>
    <dsp:sp modelId="{E3FE31D2-0972-4D25-B7AF-D62A251BFBE2}">
      <dsp:nvSpPr>
        <dsp:cNvPr id="0" name=""/>
        <dsp:cNvSpPr/>
      </dsp:nvSpPr>
      <dsp:spPr>
        <a:xfrm>
          <a:off x="4526553" y="2284254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9259633"/>
              <a:satOff val="-6840"/>
              <a:lumOff val="1113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95B9A-A817-46E4-BA8C-E3F5017E3F05}">
      <dsp:nvSpPr>
        <dsp:cNvPr id="0" name=""/>
        <dsp:cNvSpPr/>
      </dsp:nvSpPr>
      <dsp:spPr>
        <a:xfrm>
          <a:off x="4510272" y="2241492"/>
          <a:ext cx="77443" cy="85522"/>
        </a:xfrm>
        <a:prstGeom prst="ellipse">
          <a:avLst/>
        </a:prstGeom>
        <a:solidFill>
          <a:schemeClr val="accent4">
            <a:hueOff val="-9259633"/>
            <a:satOff val="-6840"/>
            <a:lumOff val="111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C1064B-E0ED-44E9-8AF5-8F966254E04F}">
      <dsp:nvSpPr>
        <dsp:cNvPr id="0" name=""/>
        <dsp:cNvSpPr/>
      </dsp:nvSpPr>
      <dsp:spPr>
        <a:xfrm rot="8100000">
          <a:off x="5236167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8680906"/>
            <a:satOff val="-6413"/>
            <a:lumOff val="10440"/>
            <a:alphaOff val="0"/>
          </a:schemeClr>
        </a:solidFill>
        <a:ln w="19050" cap="flat" cmpd="sng" algn="ctr">
          <a:solidFill>
            <a:schemeClr val="accent4">
              <a:hueOff val="-8680906"/>
              <a:satOff val="-6413"/>
              <a:lumOff val="104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3EF6C4-E722-44AB-AB42-7F8CF76306BF}">
      <dsp:nvSpPr>
        <dsp:cNvPr id="0" name=""/>
        <dsp:cNvSpPr/>
      </dsp:nvSpPr>
      <dsp:spPr>
        <a:xfrm>
          <a:off x="5269964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045D5-C70F-46A5-A743-C39848D77B1B}">
      <dsp:nvSpPr>
        <dsp:cNvPr id="0" name=""/>
        <dsp:cNvSpPr/>
      </dsp:nvSpPr>
      <dsp:spPr>
        <a:xfrm>
          <a:off x="5603403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b="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Test et groupe témoin (plans d’apprentissage et questions générés par IA)</a:t>
          </a:r>
        </a:p>
      </dsp:txBody>
      <dsp:txXfrm>
        <a:off x="5603403" y="931975"/>
        <a:ext cx="1301793" cy="1352278"/>
      </dsp:txXfrm>
    </dsp:sp>
    <dsp:sp modelId="{6FA07838-2F12-4539-BDC0-14C175F105C5}">
      <dsp:nvSpPr>
        <dsp:cNvPr id="0" name=""/>
        <dsp:cNvSpPr/>
      </dsp:nvSpPr>
      <dsp:spPr>
        <a:xfrm>
          <a:off x="5603403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b="1" kern="1200" noProof="0" err="1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Oct</a:t>
          </a:r>
          <a:r>
            <a:rPr lang="fr-CA" sz="1700" b="1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 2025</a:t>
          </a:r>
        </a:p>
      </dsp:txBody>
      <dsp:txXfrm>
        <a:off x="5603403" y="456850"/>
        <a:ext cx="1301793" cy="475124"/>
      </dsp:txXfrm>
    </dsp:sp>
    <dsp:sp modelId="{ADF3A9A3-25B8-44B4-80F9-E93EF0041812}">
      <dsp:nvSpPr>
        <dsp:cNvPr id="0" name=""/>
        <dsp:cNvSpPr/>
      </dsp:nvSpPr>
      <dsp:spPr>
        <a:xfrm>
          <a:off x="5388281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9645451"/>
              <a:satOff val="-7125"/>
              <a:lumOff val="1160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81E5D-8146-4ED1-BF79-1D912C31BB83}">
      <dsp:nvSpPr>
        <dsp:cNvPr id="0" name=""/>
        <dsp:cNvSpPr/>
      </dsp:nvSpPr>
      <dsp:spPr>
        <a:xfrm>
          <a:off x="5372000" y="2241492"/>
          <a:ext cx="77443" cy="85522"/>
        </a:xfrm>
        <a:prstGeom prst="ellipse">
          <a:avLst/>
        </a:prstGeom>
        <a:solidFill>
          <a:schemeClr val="accent4">
            <a:hueOff val="-9645451"/>
            <a:satOff val="-7125"/>
            <a:lumOff val="1160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03FB90-AC25-49D9-99AA-AE145BA4B733}">
      <dsp:nvSpPr>
        <dsp:cNvPr id="0" name=""/>
        <dsp:cNvSpPr/>
      </dsp:nvSpPr>
      <dsp:spPr>
        <a:xfrm rot="18900000">
          <a:off x="6097896" y="3721980"/>
          <a:ext cx="304228" cy="304228"/>
        </a:xfrm>
        <a:prstGeom prst="teardrop">
          <a:avLst>
            <a:gd name="adj" fmla="val 115000"/>
          </a:avLst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306996-8AE2-423D-B755-B7E92EBB4676}">
      <dsp:nvSpPr>
        <dsp:cNvPr id="0" name=""/>
        <dsp:cNvSpPr/>
      </dsp:nvSpPr>
      <dsp:spPr>
        <a:xfrm>
          <a:off x="6131693" y="3755777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1B95C-7366-4370-A6D4-2EB913CADDB2}">
      <dsp:nvSpPr>
        <dsp:cNvPr id="0" name=""/>
        <dsp:cNvSpPr/>
      </dsp:nvSpPr>
      <dsp:spPr>
        <a:xfrm>
          <a:off x="6465132" y="2284254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Démo Alpha du tuteur IA (finale)</a:t>
          </a:r>
        </a:p>
      </dsp:txBody>
      <dsp:txXfrm>
        <a:off x="6465132" y="2284254"/>
        <a:ext cx="1301793" cy="1352278"/>
      </dsp:txXfrm>
    </dsp:sp>
    <dsp:sp modelId="{7A1D6046-5D25-46C4-9126-BA355553465A}">
      <dsp:nvSpPr>
        <dsp:cNvPr id="0" name=""/>
        <dsp:cNvSpPr/>
      </dsp:nvSpPr>
      <dsp:spPr>
        <a:xfrm>
          <a:off x="6465132" y="3636532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b="1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Déc 2025</a:t>
          </a:r>
        </a:p>
      </dsp:txBody>
      <dsp:txXfrm>
        <a:off x="6465132" y="3636532"/>
        <a:ext cx="1301793" cy="475124"/>
      </dsp:txXfrm>
    </dsp:sp>
    <dsp:sp modelId="{9154CE59-ABAB-4343-A56C-403A21DA057E}">
      <dsp:nvSpPr>
        <dsp:cNvPr id="0" name=""/>
        <dsp:cNvSpPr/>
      </dsp:nvSpPr>
      <dsp:spPr>
        <a:xfrm>
          <a:off x="6250010" y="2284254"/>
          <a:ext cx="0" cy="1352278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12301-ADD3-40CA-ACA4-37F48F18D0A2}">
      <dsp:nvSpPr>
        <dsp:cNvPr id="0" name=""/>
        <dsp:cNvSpPr/>
      </dsp:nvSpPr>
      <dsp:spPr>
        <a:xfrm>
          <a:off x="6233729" y="2241492"/>
          <a:ext cx="77443" cy="8552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ECB7BC-5381-449B-B190-43182A53B548}">
      <dsp:nvSpPr>
        <dsp:cNvPr id="0" name=""/>
        <dsp:cNvSpPr/>
      </dsp:nvSpPr>
      <dsp:spPr>
        <a:xfrm rot="8100000">
          <a:off x="6959624" y="542299"/>
          <a:ext cx="304228" cy="304228"/>
        </a:xfrm>
        <a:prstGeom prst="teardrop">
          <a:avLst>
            <a:gd name="adj" fmla="val 115000"/>
          </a:avLst>
        </a:prstGeom>
        <a:solidFill>
          <a:schemeClr val="accent4">
            <a:hueOff val="-11574542"/>
            <a:satOff val="-8550"/>
            <a:lumOff val="13920"/>
            <a:alphaOff val="0"/>
          </a:schemeClr>
        </a:solidFill>
        <a:ln w="19050" cap="flat" cmpd="sng" algn="ctr">
          <a:solidFill>
            <a:schemeClr val="accent4">
              <a:hueOff val="-11574542"/>
              <a:satOff val="-8550"/>
              <a:lumOff val="139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37B1DD-D9C7-47A9-8B44-6D8DC3052E12}">
      <dsp:nvSpPr>
        <dsp:cNvPr id="0" name=""/>
        <dsp:cNvSpPr/>
      </dsp:nvSpPr>
      <dsp:spPr>
        <a:xfrm>
          <a:off x="6993421" y="576096"/>
          <a:ext cx="236634" cy="23663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6F883-329C-47C6-81D5-52E55AEC1FF6}">
      <dsp:nvSpPr>
        <dsp:cNvPr id="0" name=""/>
        <dsp:cNvSpPr/>
      </dsp:nvSpPr>
      <dsp:spPr>
        <a:xfrm>
          <a:off x="7326860" y="931975"/>
          <a:ext cx="1301793" cy="135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Début du plan de déploiement</a:t>
          </a:r>
        </a:p>
      </dsp:txBody>
      <dsp:txXfrm>
        <a:off x="7326860" y="931975"/>
        <a:ext cx="1301793" cy="1352278"/>
      </dsp:txXfrm>
    </dsp:sp>
    <dsp:sp modelId="{0072F5FB-FD42-4B0F-83A0-720EBE3B58CB}">
      <dsp:nvSpPr>
        <dsp:cNvPr id="0" name=""/>
        <dsp:cNvSpPr/>
      </dsp:nvSpPr>
      <dsp:spPr>
        <a:xfrm>
          <a:off x="7326860" y="456850"/>
          <a:ext cx="1301793" cy="475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CA" sz="1700" kern="1200" noProof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+mn-ea"/>
              <a:cs typeface="+mn-cs"/>
            </a:rPr>
            <a:t>Hiver 2026</a:t>
          </a:r>
        </a:p>
      </dsp:txBody>
      <dsp:txXfrm>
        <a:off x="7326860" y="456850"/>
        <a:ext cx="1301793" cy="475124"/>
      </dsp:txXfrm>
    </dsp:sp>
    <dsp:sp modelId="{A7A0BD14-B02C-4FA1-AF4C-CDBB0442276E}">
      <dsp:nvSpPr>
        <dsp:cNvPr id="0" name=""/>
        <dsp:cNvSpPr/>
      </dsp:nvSpPr>
      <dsp:spPr>
        <a:xfrm>
          <a:off x="7111738" y="931975"/>
          <a:ext cx="0" cy="1352278"/>
        </a:xfrm>
        <a:prstGeom prst="line">
          <a:avLst/>
        </a:prstGeom>
        <a:noFill/>
        <a:ln w="12700" cap="flat" cmpd="sng" algn="ctr">
          <a:solidFill>
            <a:schemeClr val="accent4">
              <a:hueOff val="-11574542"/>
              <a:satOff val="-8550"/>
              <a:lumOff val="1392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BC343-ABB7-4AF2-AD15-F10AD050636A}">
      <dsp:nvSpPr>
        <dsp:cNvPr id="0" name=""/>
        <dsp:cNvSpPr/>
      </dsp:nvSpPr>
      <dsp:spPr>
        <a:xfrm>
          <a:off x="7095457" y="2241492"/>
          <a:ext cx="77443" cy="85522"/>
        </a:xfrm>
        <a:prstGeom prst="ellipse">
          <a:avLst/>
        </a:prstGeom>
        <a:solidFill>
          <a:schemeClr val="accent4">
            <a:hueOff val="-11574542"/>
            <a:satOff val="-8550"/>
            <a:lumOff val="139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56BAE-BEFD-4E2D-A885-AFF5918392F4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7159-3DFD-41EB-BD4E-E3564AE1B7D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0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A35C-A860-F9B0-A966-FB1D8556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13BA1-BEC0-6F91-A6E2-246597924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94F96-C9D9-2CD4-3080-2F652DD53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96731-564B-71BF-9544-AF0B9E5AF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491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17159-3DFD-41EB-BD4E-E3564AE1B7D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38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7E20-90EC-A713-59D1-83BB6A3CB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052EE-B4D9-DF8A-67E4-030CF28A3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79E68-CD54-03B3-50E6-21BB360B9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7BC4-D741-CD1C-E429-CC94F7B33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06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7F27-BF28-8D44-EC51-DA6990D1B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817580-A094-6E7A-7EB1-ADF4DDAAA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E61E1-28E6-22E7-C44C-E0DD094A9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8050-CB7E-C0A4-86B7-6710A6755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29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3AF9-14C2-6213-C00E-275CD38C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B6285-AC8B-D8B0-1C04-E54BFF81A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CE8C4-385A-D626-2342-03EEC420D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76139-D394-2773-6EC7-E3B26F9D4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211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B56F4-ABE5-53A8-4CFD-ECAF3259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D03705-CBD1-C433-E2D9-7A843ADBB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31D2D-4124-878D-82C4-1BC306C7E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2814A-25CC-7B7F-1C8A-8F362DD14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2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43A53-AE59-B2D4-B173-2840DF7B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B4C83-9943-C5A1-2113-41908FA70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55E31-3696-BA46-8B09-D26E74495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612B-E087-1674-FE72-E076CFB03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1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462BA-2936-D8D5-B19A-F51C30A6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1A1298-FA2D-0EE8-6272-67E62E554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1C9EC-576E-40BE-504E-CE4D38C41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EB50F-4790-AB41-1946-6F459A969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13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906E7-0E3C-E915-C570-71F5D3DCE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5F407-5725-D3E2-F4AB-39BE2A061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BC83A-490D-EAE6-1D6A-D589F9449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7CEC7-0B7E-11AA-FD14-D62472DD5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3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7906C-AB2C-5288-B14D-8E2487F2C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F8D18-AEEB-DE16-843C-F9266C584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8AE14-E00F-88E6-84EF-E0CA01ABF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7608C-AF7C-E891-595B-8A07757D0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2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380D7-FF32-0623-6777-94A20D63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BB18B-5A56-9A02-92AA-8655F52BF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0C2B3-A992-F4D1-22DC-18E86A2E8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153F-3469-9139-DA52-D1FD68225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45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8CBCD-9B11-2AA1-BDE3-1A1D95BA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D3080-53B9-EE51-319A-25F83EC1E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50797-75CA-B00B-CED9-85E7B3C2B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9D08F-2EEF-E916-6190-E99015BAD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70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14F6A-A5DF-52E8-B0CA-3EE6E16EF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C0F55-9A60-D1B2-D3A5-4CF3B2DB5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6C95D-C840-31DC-C51B-A7E220F2A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DCD3-63E9-B6A5-67A1-174000880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73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E72C4-4534-3478-0DC0-40D705553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E440C6-DEF3-5F63-F299-5DEF415F4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2915E-8CE5-6746-81C8-30A9F18E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0" dirty="0">
              <a:solidFill>
                <a:srgbClr val="4E4E4E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5CFF7-4E75-C478-1C88-B93FAB722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E6736-12F5-4D55-B540-FCD8E3603AF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75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C2963-9ED0-11BF-2E50-B6892AE9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73A6D-7408-42E2-4996-1B991B63B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CA946-6BF8-3E6F-5BDA-DF9371D34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SCT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(Secrétariat du Conseil du Trésor)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(Services publics et Approvisionnement Canada)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SPC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(Services partagés Canada)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AMC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(Affaires mondiales Canada)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MDN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(Ministère de la Défense nationale)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EDSC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(Emploi et Développement social Canada)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CRTC</a:t>
            </a: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(Conseil de la radiodiffusion et des télécommunications canadiennes)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F384-3A2F-8057-16DC-69EC5CE02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E6736-12F5-4D55-B540-FCD8E3603A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0ABC8A-9C4F-D043-46E2-785715F7FB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C5941-7D06-A4DD-E20F-B087AA713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badi Extra Light" panose="020B02040201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65DA9-A5DB-9D28-9951-C7C3BC40D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badi Extra Light" panose="020B02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00A3F-FEBB-E7B3-A614-E05CCFF0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5B1D-87F5-4EC5-8BFE-A1C57E8E294F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08D49-3823-62DB-07C0-5CB0DDE7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1CFD5-E4F1-DC39-91F5-76FC4036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73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D60D-FB4E-1666-4F67-DCA9B211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078B5-D513-50B1-49C9-265D67E7D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7CC82-13BE-43F8-614D-270EDEF9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546D-BC74-4594-8748-1EBA58AD74A0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138A9-9E80-7562-0C6E-0A347C48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89427-4F47-B16A-52AF-2BB6F0E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11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A6354-9001-D702-BA99-2B2190161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E25E4-46FB-4DE3-DF1F-43F1AD7D5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FA29E-0C5F-F0D1-CE8F-E983C334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61812-D775-4114-B3D6-5A0850E19D36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6F13B-B68D-A4A3-CBF2-713A6E44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8BAA-78A2-C099-0CC9-1C65EA5D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45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F26614-8C98-2EA9-7304-F1EFFB32CF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ABFD2-5BD4-F45A-A7C4-0404BFC9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854F-9B2D-B885-E885-438D4944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18FAA-636B-8F0C-A829-EEBDE0E3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C25C-2633-425D-BFB6-5D4C5BA6EC30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668D-F920-8F7C-17DC-AA703A54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21FCA-A120-60AD-1128-969E08DC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54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0675-ADE6-B7FA-8A2B-70F17BB4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B4259-8CA6-BF3B-C88B-56F14E53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B7E8-3200-525C-F50B-B8DE3CD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D4B9-9AE3-4234-9EAC-2D882D709C5D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627AD-9670-6165-0272-308CC850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AE7BE-E1F5-B872-B828-A5BA88AC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89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FA29-4303-E912-3E50-9176A33E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05E8-C332-85A9-1089-4214E9295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4581D-F047-5257-6176-33684F616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D82B-1A8A-A729-C1D0-30F470FC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A19D-833A-4161-8636-FB783E819128}" type="datetime1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1C7A7-B8C1-C3CC-438A-D9D7FBCA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C0971-B603-F156-6710-13D4722F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51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737F-6C85-0C48-E00A-F3DC8CA6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F9956-59D5-11A1-77F5-4E0A9B403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A69A6-921D-D1C9-9A3F-8C5B28EEA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92881-58DE-4D41-9DB7-75C06956B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EEC8-6FF3-A92F-1DA5-DA7BA59D8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56F98-4595-12A2-9B2D-EE13234E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9D6A-4498-4CDA-84BE-EC17A2255672}" type="datetime1">
              <a:rPr lang="en-CA" smtClean="0"/>
              <a:t>2025-11-18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8A06D-66E9-3350-3445-8BC6D368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41F2A-F93E-12F7-C2CE-5C04111A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59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1C3E-5301-6A72-44A9-01BB4A78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ED79E-5F3F-12A7-4B72-029CD62F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F1C-9039-4F9C-AF3D-3973600E05AF}" type="datetime1">
              <a:rPr lang="en-CA" smtClean="0"/>
              <a:t>2025-11-18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B769E-5A21-C772-5513-9F92BB52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DF5F5-0CED-0C71-0C68-BF312C69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57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78F2C-061F-D17D-B574-CA39FDA7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4C0-7B3D-450F-BAF3-4CF0A0CC73B7}" type="datetime1">
              <a:rPr lang="en-CA" smtClean="0"/>
              <a:t>2025-11-18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A6FDB-C364-9C19-062A-86E559BA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9CCF5-3165-C7F8-2BB9-B2537FDF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5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27EF-EF7E-D89B-3745-D0258248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4A2B-3402-5BA5-7059-5C8BB8E5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80B61-F9DD-02C1-665F-B609127FA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DB5F4-047B-A39C-1BA3-F99D5D18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6288-811C-45EC-91FD-84B92FE9DC7B}" type="datetime1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49242-A455-D244-49B5-7447D94D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D1FBF-D01B-AC82-D304-7BA15E9C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94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57DF-D75E-EABD-DA0D-830FD2D3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552AD-108F-6E30-A06E-2528A1FFE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FF88F-5ECA-C5A3-1188-ECDF042B5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C0251-AF47-71CD-DE4C-AD9B88C4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BE5F-108B-478F-ACB9-33F17157F0A8}" type="datetime1">
              <a:rPr lang="en-CA" smtClean="0"/>
              <a:t>2025-11-18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2BEE4-6ED2-AAA6-5C4C-BAEB2598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97143-0D47-E441-070A-A0221873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47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33335-EAF5-3048-8EFB-2F9D7F25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44CC5-A032-5ED4-A0E8-32ACA6FC3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CA704-5DC3-7376-6C02-F6D88B13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8E838-C777-4C80-BB7C-FA2CFB004957}" type="datetime1">
              <a:rPr lang="en-CA" smtClean="0"/>
              <a:t>2025-11-18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2C9A-3363-F396-2D2E-FAFA9B44F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F50D-12E5-CA46-F139-FDDD1608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3E81BD-280E-44ED-961A-4963492BBB30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D2BBA-8764-AEC8-29DB-26F4798DDBF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0299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ZoMKmL-sNE?si=OmK77uPWqsj0eqm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microsoft.com/office/2007/relationships/hdphoto" Target="../media/hdphoto3.wdp"/><Relationship Id="rId18" Type="http://schemas.openxmlformats.org/officeDocument/2006/relationships/image" Target="../media/image101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04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svg"/><Relationship Id="rId20" Type="http://schemas.openxmlformats.org/officeDocument/2006/relationships/image" Target="../media/image103.png"/><Relationship Id="rId1" Type="http://schemas.openxmlformats.org/officeDocument/2006/relationships/tags" Target="../tags/tag16.xml"/><Relationship Id="rId6" Type="http://schemas.openxmlformats.org/officeDocument/2006/relationships/image" Target="../media/image91.png"/><Relationship Id="rId11" Type="http://schemas.openxmlformats.org/officeDocument/2006/relationships/image" Target="../media/image96.sv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19" Type="http://schemas.openxmlformats.org/officeDocument/2006/relationships/image" Target="../media/image102.sv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canada.ca/fr/secretariat-conseil-tresor/services/valeurs-ethique/langues-officielles/rapports/langues-officielles-2022-2023.htm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chart" Target="../charts/chart2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6.svg"/><Relationship Id="rId4" Type="http://schemas.openxmlformats.org/officeDocument/2006/relationships/chart" Target="../charts/chart3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sv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3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20" Type="http://schemas.openxmlformats.org/officeDocument/2006/relationships/image" Target="../media/image42.svg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microsoft.com/office/2007/relationships/hdphoto" Target="../media/hdphoto1.wdp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0" Type="http://schemas.openxmlformats.org/officeDocument/2006/relationships/image" Target="../media/image47.svg"/><Relationship Id="rId4" Type="http://schemas.openxmlformats.org/officeDocument/2006/relationships/tags" Target="../tags/tag8.xml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3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png"/><Relationship Id="rId20" Type="http://schemas.openxmlformats.org/officeDocument/2006/relationships/image" Target="../media/image62.png"/><Relationship Id="rId1" Type="http://schemas.openxmlformats.org/officeDocument/2006/relationships/tags" Target="../tags/tag11.xml"/><Relationship Id="rId6" Type="http://schemas.openxmlformats.org/officeDocument/2006/relationships/image" Target="../media/image50.svg"/><Relationship Id="rId11" Type="http://schemas.openxmlformats.org/officeDocument/2006/relationships/image" Target="../media/image54.png"/><Relationship Id="rId24" Type="http://schemas.openxmlformats.org/officeDocument/2006/relationships/image" Target="../media/image66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23" Type="http://schemas.openxmlformats.org/officeDocument/2006/relationships/image" Target="../media/image65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18" Type="http://schemas.openxmlformats.org/officeDocument/2006/relationships/image" Target="../media/image79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81.pn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20" Type="http://schemas.openxmlformats.org/officeDocument/2006/relationships/image" Target="../media/image80.png"/><Relationship Id="rId1" Type="http://schemas.openxmlformats.org/officeDocument/2006/relationships/tags" Target="../tags/tag1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svg"/><Relationship Id="rId15" Type="http://schemas.openxmlformats.org/officeDocument/2006/relationships/image" Target="../media/image52.png"/><Relationship Id="rId10" Type="http://schemas.openxmlformats.org/officeDocument/2006/relationships/image" Target="../media/image73.png"/><Relationship Id="rId19" Type="http://schemas.openxmlformats.org/officeDocument/2006/relationships/hyperlink" Target="https://youtu.be/nATPKoVKHEQ?si=bo4p8HsV57yp1UYE" TargetMode="External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AF92-AADB-5AD2-F145-9EA47F8F9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30A1992-14F2-EB83-4819-883B4F31DAB3}"/>
              </a:ext>
            </a:extLst>
          </p:cNvPr>
          <p:cNvSpPr txBox="1"/>
          <p:nvPr/>
        </p:nvSpPr>
        <p:spPr>
          <a:xfrm>
            <a:off x="4979614" y="5460644"/>
            <a:ext cx="32765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dirty="0">
                <a:solidFill>
                  <a:srgbClr val="E8E8E8"/>
                </a:solidFill>
                <a:latin typeface="DengXian Light"/>
                <a:ea typeface="DengXian Light"/>
              </a:rPr>
              <a:t>19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DengXian Light"/>
                <a:ea typeface="DengXian Light"/>
                <a:cs typeface="+mn-cs"/>
              </a:rPr>
              <a:t> novembre 2025 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DengXian Light" panose="02010600030101010101" pitchFamily="2" charset="-122"/>
              <a:ea typeface="DengXian Light" panose="02010600030101010101" pitchFamily="2" charset="-122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6E46C-EE74-E5A4-77A5-E1B0EDEA0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3059" y="7105254"/>
            <a:ext cx="9144000" cy="834644"/>
          </a:xfrm>
        </p:spPr>
        <p:txBody>
          <a:bodyPr>
            <a:normAutofit/>
          </a:bodyPr>
          <a:lstStyle/>
          <a:p>
            <a:r>
              <a:rPr lang="en-CA" sz="3600"/>
              <a:t>Première page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72D2AD-97FB-791A-6F4B-99D6A79B78B0}"/>
              </a:ext>
            </a:extLst>
          </p:cNvPr>
          <p:cNvSpPr/>
          <p:nvPr/>
        </p:nvSpPr>
        <p:spPr>
          <a:xfrm>
            <a:off x="2293257" y="1277259"/>
            <a:ext cx="9898743" cy="3643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B6588-417A-C572-A107-1AB95C17BD31}"/>
              </a:ext>
            </a:extLst>
          </p:cNvPr>
          <p:cNvSpPr/>
          <p:nvPr/>
        </p:nvSpPr>
        <p:spPr>
          <a:xfrm>
            <a:off x="2293257" y="1270003"/>
            <a:ext cx="1538514" cy="391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50A92-E035-51B1-C1BC-0BEA46246375}"/>
              </a:ext>
            </a:extLst>
          </p:cNvPr>
          <p:cNvSpPr txBox="1"/>
          <p:nvPr/>
        </p:nvSpPr>
        <p:spPr>
          <a:xfrm>
            <a:off x="2567697" y="1996563"/>
            <a:ext cx="9187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 Light" panose="020B0503020204020204" pitchFamily="2" charset="-122"/>
                <a:ea typeface="DengXian Light" panose="020B0503020204020204" pitchFamily="2" charset="-122"/>
                <a:cs typeface="+mn-cs"/>
              </a:rPr>
              <a:t>Outil de formation et d'évaluation de la compétence langagière</a:t>
            </a:r>
            <a:endParaRPr kumimoji="0" lang="en-CA" sz="2600" b="1" i="0" u="none" strike="noStrike" kern="1200" cap="none" spc="0" normalizeH="0" baseline="0" noProof="0">
              <a:ln>
                <a:noFill/>
              </a:ln>
              <a:solidFill>
                <a:srgbClr val="02B0F1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A95067-2A5F-7749-5C2E-C4E8C1756B75}"/>
              </a:ext>
            </a:extLst>
          </p:cNvPr>
          <p:cNvCxnSpPr>
            <a:cxnSpLocks/>
          </p:cNvCxnSpPr>
          <p:nvPr/>
        </p:nvCxnSpPr>
        <p:spPr>
          <a:xfrm>
            <a:off x="2667004" y="2507724"/>
            <a:ext cx="902969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4AFA7DA-8BA2-FCF7-98D4-0EB0933884F7}"/>
              </a:ext>
            </a:extLst>
          </p:cNvPr>
          <p:cNvSpPr/>
          <p:nvPr/>
        </p:nvSpPr>
        <p:spPr>
          <a:xfrm>
            <a:off x="4833257" y="3306972"/>
            <a:ext cx="1371600" cy="1359429"/>
          </a:xfrm>
          <a:prstGeom prst="ellipse">
            <a:avLst/>
          </a:prstGeom>
          <a:noFill/>
          <a:ln w="28575">
            <a:solidFill>
              <a:srgbClr val="B1A69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19" name="Graphic 18" descr="Open book outline">
            <a:extLst>
              <a:ext uri="{FF2B5EF4-FFF2-40B4-BE49-F238E27FC236}">
                <a16:creationId xmlns:a16="http://schemas.microsoft.com/office/drawing/2014/main" id="{7CE0A57D-52BB-97AD-CD81-E62E8602D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845" y="3438217"/>
            <a:ext cx="1106424" cy="110642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E426FAF-7D69-1DCE-F8D3-0C1171BE77AC}"/>
              </a:ext>
            </a:extLst>
          </p:cNvPr>
          <p:cNvSpPr/>
          <p:nvPr/>
        </p:nvSpPr>
        <p:spPr>
          <a:xfrm>
            <a:off x="6535059" y="3297200"/>
            <a:ext cx="1371600" cy="1359429"/>
          </a:xfrm>
          <a:prstGeom prst="ellipse">
            <a:avLst/>
          </a:prstGeom>
          <a:noFill/>
          <a:ln w="28575">
            <a:solidFill>
              <a:srgbClr val="B1A69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2566D3-CE79-16E0-721E-13957D0201F4}"/>
              </a:ext>
            </a:extLst>
          </p:cNvPr>
          <p:cNvSpPr/>
          <p:nvPr/>
        </p:nvSpPr>
        <p:spPr>
          <a:xfrm>
            <a:off x="8273143" y="3258517"/>
            <a:ext cx="1371600" cy="1359429"/>
          </a:xfrm>
          <a:prstGeom prst="ellipse">
            <a:avLst/>
          </a:prstGeom>
          <a:noFill/>
          <a:ln w="28575">
            <a:solidFill>
              <a:srgbClr val="B1A69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28" name="Graphic 27" descr="Signature outline">
            <a:extLst>
              <a:ext uri="{FF2B5EF4-FFF2-40B4-BE49-F238E27FC236}">
                <a16:creationId xmlns:a16="http://schemas.microsoft.com/office/drawing/2014/main" id="{B523628C-4DED-0ACE-19B1-08749E630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3871" y="3458728"/>
            <a:ext cx="1085913" cy="108591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400DBDD-54BE-3AC8-C510-2D9BD8E76883}"/>
              </a:ext>
            </a:extLst>
          </p:cNvPr>
          <p:cNvGrpSpPr/>
          <p:nvPr/>
        </p:nvGrpSpPr>
        <p:grpSpPr>
          <a:xfrm>
            <a:off x="8366674" y="3471959"/>
            <a:ext cx="1097580" cy="990600"/>
            <a:chOff x="6072269" y="7035800"/>
            <a:chExt cx="1097580" cy="990600"/>
          </a:xfrm>
        </p:grpSpPr>
        <p:pic>
          <p:nvPicPr>
            <p:cNvPr id="33" name="Graphic 32" descr="Artificial Intelligence outline">
              <a:extLst>
                <a:ext uri="{FF2B5EF4-FFF2-40B4-BE49-F238E27FC236}">
                  <a16:creationId xmlns:a16="http://schemas.microsoft.com/office/drawing/2014/main" id="{51A4A419-866D-4735-84FB-CF2FF2DB5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72269" y="7035800"/>
              <a:ext cx="990600" cy="990600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3A6DBC-4883-3B6F-FCCA-6A3BA04EEB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1927" y="7543799"/>
              <a:ext cx="207853" cy="8708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323395-ECD0-C35A-FF6A-487E1498018F}"/>
                </a:ext>
              </a:extLst>
            </p:cNvPr>
            <p:cNvCxnSpPr>
              <a:cxnSpLocks/>
            </p:cNvCxnSpPr>
            <p:nvPr/>
          </p:nvCxnSpPr>
          <p:spPr>
            <a:xfrm>
              <a:off x="6916126" y="7770584"/>
              <a:ext cx="207853" cy="8708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7C0B31-96CB-2920-61B0-585578FBB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996" y="7708897"/>
              <a:ext cx="207853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909AA69-2FDD-EA53-BAF9-77DBE2C49D98}"/>
              </a:ext>
            </a:extLst>
          </p:cNvPr>
          <p:cNvSpPr/>
          <p:nvPr/>
        </p:nvSpPr>
        <p:spPr>
          <a:xfrm>
            <a:off x="2177143" y="1153890"/>
            <a:ext cx="10081532" cy="3888000"/>
          </a:xfrm>
          <a:prstGeom prst="rect">
            <a:avLst/>
          </a:prstGeom>
          <a:noFill/>
          <a:ln>
            <a:solidFill>
              <a:srgbClr val="B1A6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32F6C3-F877-BCFB-5B6C-99A7D12E1E07}"/>
              </a:ext>
            </a:extLst>
          </p:cNvPr>
          <p:cNvSpPr txBox="1"/>
          <p:nvPr/>
        </p:nvSpPr>
        <p:spPr>
          <a:xfrm>
            <a:off x="4965845" y="5744642"/>
            <a:ext cx="6789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DengXian Light" panose="02010600030101010101" pitchFamily="2" charset="-122"/>
                <a:ea typeface="DengXian Light" panose="02010600030101010101" pitchFamily="2" charset="-122"/>
                <a:cs typeface="+mn-cs"/>
              </a:rPr>
              <a:t>Présenté par l’équipe 1- Le Défi Des Données/IA De la Fonction Publique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DengXian Light" panose="02010600030101010101" pitchFamily="2" charset="-122"/>
              <a:ea typeface="DengXian Light" panose="02010600030101010101" pitchFamily="2" charset="-122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DD6865-8A06-7F39-9A84-C11CA4AA7566}"/>
              </a:ext>
            </a:extLst>
          </p:cNvPr>
          <p:cNvSpPr txBox="1"/>
          <p:nvPr/>
        </p:nvSpPr>
        <p:spPr>
          <a:xfrm>
            <a:off x="2163068" y="732586"/>
            <a:ext cx="999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DengXian Light"/>
                <a:ea typeface="+mn-ea"/>
                <a:cs typeface="Arial" panose="020B0604020202020204" pitchFamily="34" charset="0"/>
              </a:rPr>
              <a:t>Renforcer la capacité des fonctionnaires. Améliorer l’accès à la formation linguistique. Stimuler l’innovation.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4D7B40-23C7-3700-FC9F-52FE557A8C33}"/>
              </a:ext>
            </a:extLst>
          </p:cNvPr>
          <p:cNvSpPr txBox="1"/>
          <p:nvPr/>
        </p:nvSpPr>
        <p:spPr>
          <a:xfrm>
            <a:off x="2567697" y="2565111"/>
            <a:ext cx="3243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err="1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Propulsé</a:t>
            </a: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 par </a:t>
            </a:r>
            <a:r>
              <a:rPr kumimoji="0" lang="en-CA" sz="2400" b="0" i="0" u="none" strike="noStrike" kern="1200" cap="none" spc="0" normalizeH="0" baseline="0" noProof="0" err="1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l’IA</a:t>
            </a: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2B0F1"/>
              </a:solidFill>
              <a:effectLst/>
              <a:uLnTx/>
              <a:uFillTx/>
              <a:latin typeface="DengXian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8C5C-ADEA-DA6F-E6F5-8AC7186A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90192-ADBA-62D9-DE24-5A31D5A2F3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0203" y="4301885"/>
            <a:ext cx="1709057" cy="610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85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71DBA-84BC-115F-BB83-7C6A71C5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24C06-A4C3-29B9-D9A3-29FCEF4DCDB6}"/>
              </a:ext>
            </a:extLst>
          </p:cNvPr>
          <p:cNvSpPr txBox="1"/>
          <p:nvPr/>
        </p:nvSpPr>
        <p:spPr>
          <a:xfrm>
            <a:off x="598862" y="492219"/>
            <a:ext cx="5497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Concept vidéo – </a:t>
            </a:r>
            <a:r>
              <a:rPr lang="fr-CA" sz="2800" b="1" dirty="0">
                <a:solidFill>
                  <a:srgbClr val="FFFFFF"/>
                </a:solidFill>
                <a:latin typeface="DengXian Light"/>
              </a:rPr>
              <a:t>Tuteur virtuel </a:t>
            </a: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81894-60CE-0C55-246C-8D2E6BB5876A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1D99DA-B31E-1552-1A2E-8E9144F60CA7}"/>
              </a:ext>
            </a:extLst>
          </p:cNvPr>
          <p:cNvSpPr txBox="1"/>
          <p:nvPr/>
        </p:nvSpPr>
        <p:spPr>
          <a:xfrm>
            <a:off x="4893027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Courte démonstration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75A2ED2D-B176-0D9A-E45F-0DE9D34E7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128" y="1474171"/>
            <a:ext cx="8015744" cy="44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3CDA7-06FE-23DA-111E-477958E02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CA3E66-4CD5-2996-7AB0-0AA8E3BB724F}"/>
              </a:ext>
            </a:extLst>
          </p:cNvPr>
          <p:cNvSpPr txBox="1"/>
          <p:nvPr/>
        </p:nvSpPr>
        <p:spPr>
          <a:xfrm>
            <a:off x="598862" y="486082"/>
            <a:ext cx="5497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 err="1">
                <a:solidFill>
                  <a:srgbClr val="FFFFFF"/>
                </a:solidFill>
                <a:latin typeface="+mj-lt"/>
              </a:rPr>
              <a:t>Réflexion</a:t>
            </a:r>
            <a:r>
              <a:rPr lang="en-CA" sz="2800" b="1" dirty="0">
                <a:solidFill>
                  <a:srgbClr val="FFFFFF"/>
                </a:solidFill>
                <a:latin typeface="+mj-lt"/>
              </a:rPr>
              <a:t> sur </a:t>
            </a:r>
            <a:r>
              <a:rPr lang="en-CA" sz="2800" b="1" dirty="0" err="1">
                <a:solidFill>
                  <a:srgbClr val="FFFFFF"/>
                </a:solidFill>
                <a:latin typeface="+mj-lt"/>
              </a:rPr>
              <a:t>l’avenir</a:t>
            </a:r>
            <a:endParaRPr lang="en-CA" sz="2800" dirty="0">
              <a:solidFill>
                <a:schemeClr val="bg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A8830D-EBF5-4D0A-45B0-C0D0D7236898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 descr="Paperclip with solid fill">
            <a:extLst>
              <a:ext uri="{FF2B5EF4-FFF2-40B4-BE49-F238E27FC236}">
                <a16:creationId xmlns:a16="http://schemas.microsoft.com/office/drawing/2014/main" id="{83A0EC46-ACC3-0253-4C7F-B6A2398B9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4665" y="4313589"/>
            <a:ext cx="1014048" cy="1014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06ED7-20CB-6758-A03C-9C5E6403C9E1}"/>
              </a:ext>
            </a:extLst>
          </p:cNvPr>
          <p:cNvSpPr txBox="1"/>
          <p:nvPr/>
        </p:nvSpPr>
        <p:spPr>
          <a:xfrm>
            <a:off x="8053552" y="3141460"/>
            <a:ext cx="3100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Et si la technologie dépassait nos attentes ?</a:t>
            </a:r>
            <a:endParaRPr lang="en-CA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A577C-A95A-7651-0CB8-CF1E95AD326C}"/>
              </a:ext>
            </a:extLst>
          </p:cNvPr>
          <p:cNvSpPr txBox="1"/>
          <p:nvPr/>
        </p:nvSpPr>
        <p:spPr>
          <a:xfrm>
            <a:off x="597490" y="3146814"/>
            <a:ext cx="3034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Ce n’est pas uniquement un problème technique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964A6-3FA1-CA00-4F6B-A0254412C8A6}"/>
              </a:ext>
            </a:extLst>
          </p:cNvPr>
          <p:cNvSpPr txBox="1"/>
          <p:nvPr/>
        </p:nvSpPr>
        <p:spPr>
          <a:xfrm>
            <a:off x="4138449" y="3153957"/>
            <a:ext cx="3100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Favoriser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une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expérimentation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inclusive</a:t>
            </a:r>
          </a:p>
        </p:txBody>
      </p:sp>
      <p:pic>
        <p:nvPicPr>
          <p:cNvPr id="47" name="Graphic 46" descr="Flask with solid fill">
            <a:extLst>
              <a:ext uri="{FF2B5EF4-FFF2-40B4-BE49-F238E27FC236}">
                <a16:creationId xmlns:a16="http://schemas.microsoft.com/office/drawing/2014/main" id="{5B23CFBC-B50B-67F4-4B06-7C34BB499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1299" y="4256040"/>
            <a:ext cx="1014047" cy="1014047"/>
          </a:xfrm>
          <a:prstGeom prst="rect">
            <a:avLst/>
          </a:prstGeom>
        </p:spPr>
      </p:pic>
      <p:pic>
        <p:nvPicPr>
          <p:cNvPr id="48" name="Graphic 47" descr="Ripple with solid fill">
            <a:extLst>
              <a:ext uri="{FF2B5EF4-FFF2-40B4-BE49-F238E27FC236}">
                <a16:creationId xmlns:a16="http://schemas.microsoft.com/office/drawing/2014/main" id="{5C25D739-A16B-5A07-BF55-C23A5FC27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7752" y="4207193"/>
            <a:ext cx="1014047" cy="1014047"/>
          </a:xfrm>
          <a:prstGeom prst="rect">
            <a:avLst/>
          </a:prstGeo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80903C8C-7D06-A6BC-DF82-E12ECD2C52A4}"/>
              </a:ext>
            </a:extLst>
          </p:cNvPr>
          <p:cNvSpPr txBox="1">
            <a:spLocks/>
          </p:cNvSpPr>
          <p:nvPr/>
        </p:nvSpPr>
        <p:spPr>
          <a:xfrm>
            <a:off x="598862" y="1694137"/>
            <a:ext cx="10730659" cy="768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b="1" dirty="0" err="1">
                <a:solidFill>
                  <a:schemeClr val="bg1"/>
                </a:solidFill>
                <a:latin typeface="Bradley Hand ITC" panose="03070402050302030203" pitchFamily="66" charset="0"/>
                <a:ea typeface="DengXian Light" panose="020B0503020204020204" pitchFamily="2" charset="-122"/>
              </a:rPr>
              <a:t>Écosystème</a:t>
            </a:r>
            <a:r>
              <a:rPr lang="en-CA" sz="2400" b="1" dirty="0">
                <a:solidFill>
                  <a:schemeClr val="bg1"/>
                </a:solidFill>
                <a:latin typeface="Bradley Hand ITC" panose="03070402050302030203" pitchFamily="66" charset="0"/>
                <a:ea typeface="DengXian Light" panose="020B0503020204020204" pitchFamily="2" charset="-122"/>
              </a:rPr>
              <a:t> </a:t>
            </a:r>
            <a:r>
              <a:rPr lang="fr-FR" sz="2400" i="1" strike="sngStrike" dirty="0">
                <a:solidFill>
                  <a:schemeClr val="bg1"/>
                </a:solidFill>
                <a:latin typeface="DengXian Light" panose="020B0503020204020204" pitchFamily="2" charset="-122"/>
                <a:ea typeface="DengXian Light" panose="020B0503020204020204" pitchFamily="2" charset="-122"/>
              </a:rPr>
              <a:t>Outil </a:t>
            </a:r>
            <a:r>
              <a:rPr lang="fr-FR" sz="2400" i="1" dirty="0">
                <a:solidFill>
                  <a:schemeClr val="bg1"/>
                </a:solidFill>
                <a:latin typeface="DengXian Light" panose="020B0503020204020204" pitchFamily="2" charset="-122"/>
                <a:ea typeface="DengXian Light" panose="020B0503020204020204" pitchFamily="2" charset="-122"/>
              </a:rPr>
              <a:t>d’évaluation et de formation de la compétence langagière</a:t>
            </a:r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06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16BDD-D099-B67D-A37E-3DEBC1319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5C7AC-A506-3E33-26D4-AADFB7BA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479" y="7098858"/>
            <a:ext cx="10515600" cy="823070"/>
          </a:xfrm>
        </p:spPr>
        <p:txBody>
          <a:bodyPr/>
          <a:lstStyle/>
          <a:p>
            <a:pPr algn="ctr" rtl="0" eaLnBrk="1" latinLnBrk="0" hangingPunct="1"/>
            <a:r>
              <a:rPr lang="en-CA" sz="2800" b="1" i="0" kern="1200">
                <a:effectLst/>
                <a:latin typeface="DengXian Light" panose="02010600030101010101" pitchFamily="2" charset="-122"/>
                <a:ea typeface="+mn-ea"/>
                <a:cs typeface="+mn-cs"/>
              </a:rPr>
              <a:t>Q &amp; R</a:t>
            </a:r>
            <a:endParaRPr lang="en-CA">
              <a:effectLst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34952F-8A1A-356C-F4E4-D891BCD7AECC}"/>
              </a:ext>
            </a:extLst>
          </p:cNvPr>
          <p:cNvGrpSpPr/>
          <p:nvPr/>
        </p:nvGrpSpPr>
        <p:grpSpPr>
          <a:xfrm>
            <a:off x="4226694" y="1582998"/>
            <a:ext cx="3796669" cy="3600000"/>
            <a:chOff x="4212881" y="2281498"/>
            <a:chExt cx="3796669" cy="36000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769277C-818F-0715-8E1D-778003064C50}"/>
                </a:ext>
              </a:extLst>
            </p:cNvPr>
            <p:cNvSpPr/>
            <p:nvPr/>
          </p:nvSpPr>
          <p:spPr>
            <a:xfrm>
              <a:off x="4346019" y="2281498"/>
              <a:ext cx="3600000" cy="36000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chemeClr val="accent5">
                <a:alpha val="0"/>
              </a:schemeClr>
            </a:solidFill>
            <a:ln w="142875">
              <a:solidFill>
                <a:schemeClr val="accent5"/>
              </a:solidFill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70DAA81-50CB-07C2-6D58-C990A52BDA0B}"/>
                </a:ext>
              </a:extLst>
            </p:cNvPr>
            <p:cNvSpPr txBox="1"/>
            <p:nvPr/>
          </p:nvSpPr>
          <p:spPr>
            <a:xfrm>
              <a:off x="4212881" y="2790380"/>
              <a:ext cx="3796669" cy="1971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70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Classic"/>
                  <a:ea typeface="+mn-ea"/>
                  <a:cs typeface="+mn-cs"/>
                </a:rPr>
                <a:t>Q&amp;R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C7358-D38B-CEC5-46CF-A3826974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37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3752C-F219-F104-EA7E-1442F756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983F-BF5F-FAEF-C21C-BB114159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19509"/>
            <a:ext cx="10296524" cy="1063625"/>
          </a:xfrm>
        </p:spPr>
        <p:txBody>
          <a:bodyPr>
            <a:normAutofit/>
          </a:bodyPr>
          <a:lstStyle/>
          <a:p>
            <a:r>
              <a:rPr lang="en-CA" sz="4000" b="1">
                <a:solidFill>
                  <a:schemeClr val="bg1"/>
                </a:solidFill>
              </a:rPr>
              <a:t>Qui </a:t>
            </a:r>
            <a:r>
              <a:rPr lang="en-CA" sz="4000" b="1" err="1">
                <a:solidFill>
                  <a:schemeClr val="bg1"/>
                </a:solidFill>
              </a:rPr>
              <a:t>sommes</a:t>
            </a:r>
            <a:r>
              <a:rPr lang="en-CA" sz="4000" b="1">
                <a:solidFill>
                  <a:schemeClr val="bg1"/>
                </a:solidFill>
              </a:rPr>
              <a:t>-nous 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5699F6-C530-4B27-280A-8E60B24877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9570" y="1628879"/>
          <a:ext cx="9027658" cy="472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1656">
                  <a:extLst>
                    <a:ext uri="{9D8B030D-6E8A-4147-A177-3AD203B41FA5}">
                      <a16:colId xmlns:a16="http://schemas.microsoft.com/office/drawing/2014/main" val="2047348901"/>
                    </a:ext>
                  </a:extLst>
                </a:gridCol>
                <a:gridCol w="5346002">
                  <a:extLst>
                    <a:ext uri="{9D8B030D-6E8A-4147-A177-3AD203B41FA5}">
                      <a16:colId xmlns:a16="http://schemas.microsoft.com/office/drawing/2014/main" val="3563511368"/>
                    </a:ext>
                  </a:extLst>
                </a:gridCol>
              </a:tblGrid>
              <a:tr h="331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Tushar Agarwal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>
                          <a:solidFill>
                            <a:schemeClr val="bg1"/>
                          </a:solidFill>
                          <a:effectLst/>
                        </a:rPr>
                        <a:t>Agence du revenu du Canada</a:t>
                      </a:r>
                      <a:endParaRPr lang="en-CA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68103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Michel Charette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>
                          <a:solidFill>
                            <a:schemeClr val="bg1"/>
                          </a:solidFill>
                          <a:effectLst/>
                        </a:rPr>
                        <a:t>Emploi et Développement social Canada</a:t>
                      </a:r>
                      <a:endParaRPr lang="en-CA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08656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Mélissa Roy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>
                          <a:solidFill>
                            <a:schemeClr val="bg1"/>
                          </a:solidFill>
                          <a:effectLst/>
                        </a:rPr>
                        <a:t>Emploi et Développement social Canada</a:t>
                      </a:r>
                      <a:endParaRPr lang="en-CA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766605"/>
                  </a:ext>
                </a:extLst>
              </a:tr>
              <a:tr h="580759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Mina Akrami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>
                          <a:solidFill>
                            <a:schemeClr val="bg1"/>
                          </a:solidFill>
                          <a:effectLst/>
                        </a:rPr>
                        <a:t>Agence fédérale de développement économique pour le Sud de l’Ontario</a:t>
                      </a:r>
                      <a:endParaRPr lang="en-CA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066217"/>
                  </a:ext>
                </a:extLst>
              </a:tr>
              <a:tr h="429990">
                <a:tc>
                  <a:txBody>
                    <a:bodyPr/>
                    <a:lstStyle/>
                    <a:p>
                      <a:pPr algn="ctr"/>
                      <a:r>
                        <a:rPr lang="en-CA" err="1">
                          <a:solidFill>
                            <a:schemeClr val="bg1"/>
                          </a:solidFill>
                        </a:rPr>
                        <a:t>Gisleide</a:t>
                      </a:r>
                      <a:r>
                        <a:rPr lang="en-CA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err="1">
                          <a:solidFill>
                            <a:schemeClr val="bg1"/>
                          </a:solidFill>
                        </a:rPr>
                        <a:t>Burock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Affaires </a:t>
                      </a:r>
                      <a:r>
                        <a:rPr lang="en-CA" sz="1800" dirty="0" err="1">
                          <a:solidFill>
                            <a:schemeClr val="bg1"/>
                          </a:solidFill>
                          <a:effectLst/>
                        </a:rPr>
                        <a:t>mondiales</a:t>
                      </a: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52572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Ion-Mircea Ghinda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Affaires mondiales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38480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Nesrin </a:t>
                      </a:r>
                      <a:r>
                        <a:rPr lang="en-CA" sz="1800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Yarangumelioglu</a:t>
                      </a:r>
                      <a:endParaRPr lang="en-CA" sz="18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Affaires </a:t>
                      </a:r>
                      <a:r>
                        <a:rPr lang="en-CA" sz="1800" err="1">
                          <a:solidFill>
                            <a:schemeClr val="bg1"/>
                          </a:solidFill>
                          <a:effectLst/>
                        </a:rPr>
                        <a:t>mondiales</a:t>
                      </a: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50573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8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Nicholas Deslandes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Défense nationale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10099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solidFill>
                            <a:schemeClr val="bg1"/>
                          </a:solidFill>
                        </a:rPr>
                        <a:t>Geneviève Le Bel Beauchesne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Défense </a:t>
                      </a:r>
                      <a:r>
                        <a:rPr lang="en-CA" sz="1800" err="1">
                          <a:solidFill>
                            <a:schemeClr val="bg1"/>
                          </a:solidFill>
                          <a:effectLst/>
                        </a:rPr>
                        <a:t>nationale</a:t>
                      </a:r>
                      <a:endParaRPr lang="en-CA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72143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Abhishek Raj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err="1">
                          <a:solidFill>
                            <a:schemeClr val="bg1"/>
                          </a:solidFill>
                          <a:effectLst/>
                        </a:rPr>
                        <a:t>Ressources</a:t>
                      </a: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1800" err="1">
                          <a:solidFill>
                            <a:schemeClr val="bg1"/>
                          </a:solidFill>
                          <a:effectLst/>
                        </a:rPr>
                        <a:t>naturelles</a:t>
                      </a: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553310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Isabelle Seguin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Service Canada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940011"/>
                  </a:ext>
                </a:extLst>
              </a:tr>
              <a:tr h="33186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chemeClr val="bg1"/>
                          </a:solidFill>
                          <a:effectLst/>
                        </a:rPr>
                        <a:t>Andrew Pawluch</a:t>
                      </a:r>
                      <a:endParaRPr lang="en-CA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>
                          <a:solidFill>
                            <a:schemeClr val="bg1"/>
                          </a:solidFill>
                          <a:effectLst/>
                        </a:rPr>
                        <a:t>Secrétariat du Conseil du Trésor</a:t>
                      </a:r>
                      <a:endParaRPr lang="en-CA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91053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1813F-0D93-4F93-D333-0A8B52A51C4C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9FD7328-9120-49A2-680C-4011D5BAD2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000759">
            <a:off x="9594997" y="674952"/>
            <a:ext cx="1376872" cy="127996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E0F0B49-7FA5-71AC-7410-1AEB9A2A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63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41589-F7B3-751E-CFF5-FD677E58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1DBE-0ACD-0231-A2FB-45E36B93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757" y="6946869"/>
            <a:ext cx="10515600" cy="1205057"/>
          </a:xfrm>
        </p:spPr>
        <p:txBody>
          <a:bodyPr/>
          <a:lstStyle/>
          <a:p>
            <a:pPr algn="ctr"/>
            <a:r>
              <a:rPr lang="en-CA"/>
              <a:t>Approaches for full-scale AI integration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4FC48-76AB-FB29-88B4-BBA3BE7B81EE}"/>
              </a:ext>
            </a:extLst>
          </p:cNvPr>
          <p:cNvSpPr txBox="1"/>
          <p:nvPr/>
        </p:nvSpPr>
        <p:spPr>
          <a:xfrm>
            <a:off x="589717" y="492219"/>
            <a:ext cx="11402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Approches possibles pour une intégration complète de l’IA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7985A5-AB9E-5ED4-24EE-FF6A25FEB8B5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83BD36E-B846-3D0E-2663-4F2D725925BA}"/>
              </a:ext>
            </a:extLst>
          </p:cNvPr>
          <p:cNvSpPr txBox="1"/>
          <p:nvPr/>
        </p:nvSpPr>
        <p:spPr>
          <a:xfrm>
            <a:off x="1188635" y="2130674"/>
            <a:ext cx="282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Intégration avec RADIA</a:t>
            </a:r>
            <a:endParaRPr kumimoji="0" lang="fr-C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938C6-6796-7664-77D3-4A281E6CA050}"/>
              </a:ext>
            </a:extLst>
          </p:cNvPr>
          <p:cNvSpPr txBox="1"/>
          <p:nvPr/>
        </p:nvSpPr>
        <p:spPr>
          <a:xfrm>
            <a:off x="1806823" y="1793914"/>
            <a:ext cx="1744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srgbClr val="FF9D2D">
                    <a:lumMod val="75000"/>
                  </a:srgb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Approche 1: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srgbClr val="FF9D2D">
                    <a:lumMod val="75000"/>
                  </a:srgb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72D2B-104F-0773-F7FA-FD5DCB5B5BFC}"/>
              </a:ext>
            </a:extLst>
          </p:cNvPr>
          <p:cNvSpPr txBox="1"/>
          <p:nvPr/>
        </p:nvSpPr>
        <p:spPr>
          <a:xfrm>
            <a:off x="5798817" y="3020312"/>
            <a:ext cx="3360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9D2D">
                    <a:lumMod val="60000"/>
                    <a:lumOff val="40000"/>
                  </a:srgb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Mise en œuvre la plus simple et directe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Potentiel pour être utilisé dans des tests A/B de l’application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C10194-564C-21E6-67C9-0B56B74358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838" y="3597629"/>
            <a:ext cx="707840" cy="84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D213E9-3042-8F02-5D3B-E3E1D7276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85" y="3257613"/>
            <a:ext cx="526746" cy="52462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152D34-EAE7-C710-03FF-D30E5DDE412C}"/>
              </a:ext>
            </a:extLst>
          </p:cNvPr>
          <p:cNvCxnSpPr>
            <a:cxnSpLocks/>
          </p:cNvCxnSpPr>
          <p:nvPr/>
        </p:nvCxnSpPr>
        <p:spPr>
          <a:xfrm>
            <a:off x="3077497" y="2926039"/>
            <a:ext cx="54117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Graphic 50" descr="Cloud with solid fill">
            <a:extLst>
              <a:ext uri="{FF2B5EF4-FFF2-40B4-BE49-F238E27FC236}">
                <a16:creationId xmlns:a16="http://schemas.microsoft.com/office/drawing/2014/main" id="{D25DE65A-F394-B3B9-A3B9-3B30ED4366C3}"/>
              </a:ext>
            </a:extLst>
          </p:cNvPr>
          <p:cNvSpPr/>
          <p:nvPr/>
        </p:nvSpPr>
        <p:spPr>
          <a:xfrm>
            <a:off x="4356422" y="1839338"/>
            <a:ext cx="987955" cy="510074"/>
          </a:xfrm>
          <a:custGeom>
            <a:avLst/>
            <a:gdLst>
              <a:gd name="connsiteX0" fmla="*/ 689427 w 802774"/>
              <a:gd name="connsiteY0" fmla="*/ 227507 h 457059"/>
              <a:gd name="connsiteX1" fmla="*/ 679902 w 802774"/>
              <a:gd name="connsiteY1" fmla="*/ 227507 h 457059"/>
              <a:gd name="connsiteX2" fmla="*/ 679902 w 802774"/>
              <a:gd name="connsiteY2" fmla="*/ 227507 h 457059"/>
              <a:gd name="connsiteX3" fmla="*/ 619895 w 802774"/>
              <a:gd name="connsiteY3" fmla="*/ 111302 h 457059"/>
              <a:gd name="connsiteX4" fmla="*/ 489403 w 802774"/>
              <a:gd name="connsiteY4" fmla="*/ 93204 h 457059"/>
              <a:gd name="connsiteX5" fmla="*/ 296998 w 802774"/>
              <a:gd name="connsiteY5" fmla="*/ 4622 h 457059"/>
              <a:gd name="connsiteX6" fmla="*/ 165552 w 802774"/>
              <a:gd name="connsiteY6" fmla="*/ 170357 h 457059"/>
              <a:gd name="connsiteX7" fmla="*/ 165552 w 802774"/>
              <a:gd name="connsiteY7" fmla="*/ 172262 h 457059"/>
              <a:gd name="connsiteX8" fmla="*/ 28392 w 802774"/>
              <a:gd name="connsiteY8" fmla="*/ 227507 h 457059"/>
              <a:gd name="connsiteX9" fmla="*/ 13152 w 802774"/>
              <a:gd name="connsiteY9" fmla="*/ 374192 h 457059"/>
              <a:gd name="connsiteX10" fmla="*/ 136025 w 802774"/>
              <a:gd name="connsiteY10" fmla="*/ 456107 h 457059"/>
              <a:gd name="connsiteX11" fmla="*/ 136025 w 802774"/>
              <a:gd name="connsiteY11" fmla="*/ 457059 h 457059"/>
              <a:gd name="connsiteX12" fmla="*/ 688475 w 802774"/>
              <a:gd name="connsiteY12" fmla="*/ 457059 h 457059"/>
              <a:gd name="connsiteX13" fmla="*/ 802775 w 802774"/>
              <a:gd name="connsiteY13" fmla="*/ 342759 h 457059"/>
              <a:gd name="connsiteX14" fmla="*/ 689427 w 802774"/>
              <a:gd name="connsiteY14" fmla="*/ 227507 h 4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774" h="457059">
                <a:moveTo>
                  <a:pt x="689427" y="227507"/>
                </a:moveTo>
                <a:cubicBezTo>
                  <a:pt x="686570" y="227507"/>
                  <a:pt x="682760" y="227507"/>
                  <a:pt x="679902" y="227507"/>
                </a:cubicBezTo>
                <a:cubicBezTo>
                  <a:pt x="679902" y="227507"/>
                  <a:pt x="679902" y="227507"/>
                  <a:pt x="679902" y="227507"/>
                </a:cubicBezTo>
                <a:cubicBezTo>
                  <a:pt x="679902" y="180834"/>
                  <a:pt x="657043" y="137972"/>
                  <a:pt x="619895" y="111302"/>
                </a:cubicBezTo>
                <a:cubicBezTo>
                  <a:pt x="581795" y="84632"/>
                  <a:pt x="533218" y="77964"/>
                  <a:pt x="489403" y="93204"/>
                </a:cubicBezTo>
                <a:cubicBezTo>
                  <a:pt x="453208" y="22719"/>
                  <a:pt x="373198" y="-13476"/>
                  <a:pt x="296998" y="4622"/>
                </a:cubicBezTo>
                <a:cubicBezTo>
                  <a:pt x="220797" y="22719"/>
                  <a:pt x="165552" y="91299"/>
                  <a:pt x="165552" y="170357"/>
                </a:cubicBezTo>
                <a:cubicBezTo>
                  <a:pt x="165552" y="170357"/>
                  <a:pt x="165552" y="171309"/>
                  <a:pt x="165552" y="172262"/>
                </a:cubicBezTo>
                <a:cubicBezTo>
                  <a:pt x="113165" y="163689"/>
                  <a:pt x="60777" y="185597"/>
                  <a:pt x="28392" y="227507"/>
                </a:cubicBezTo>
                <a:cubicBezTo>
                  <a:pt x="-3040" y="270369"/>
                  <a:pt x="-8755" y="326567"/>
                  <a:pt x="13152" y="374192"/>
                </a:cubicBezTo>
                <a:cubicBezTo>
                  <a:pt x="36012" y="421817"/>
                  <a:pt x="83637" y="453249"/>
                  <a:pt x="136025" y="456107"/>
                </a:cubicBezTo>
                <a:lnTo>
                  <a:pt x="136025" y="457059"/>
                </a:lnTo>
                <a:lnTo>
                  <a:pt x="688475" y="457059"/>
                </a:lnTo>
                <a:cubicBezTo>
                  <a:pt x="751340" y="457059"/>
                  <a:pt x="802775" y="405624"/>
                  <a:pt x="802775" y="342759"/>
                </a:cubicBezTo>
                <a:cubicBezTo>
                  <a:pt x="802775" y="279894"/>
                  <a:pt x="752293" y="227507"/>
                  <a:pt x="689427" y="2275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10AFB8-A172-54BB-87DA-57853658381D}"/>
              </a:ext>
            </a:extLst>
          </p:cNvPr>
          <p:cNvSpPr txBox="1"/>
          <p:nvPr/>
        </p:nvSpPr>
        <p:spPr>
          <a:xfrm>
            <a:off x="4397618" y="1981970"/>
            <a:ext cx="96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Unprotected AWS cloud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0B1823-1B0D-EF54-B659-0256D516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45" y="1735666"/>
            <a:ext cx="1957164" cy="2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C19962-17E1-4E65-8333-90B103BB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43" y="2251483"/>
            <a:ext cx="1102117" cy="2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365 Copilot - Free download ...">
            <a:extLst>
              <a:ext uri="{FF2B5EF4-FFF2-40B4-BE49-F238E27FC236}">
                <a16:creationId xmlns:a16="http://schemas.microsoft.com/office/drawing/2014/main" id="{10A363BA-83DB-AA86-FDB3-F996DEBC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31" y="2101426"/>
            <a:ext cx="606342" cy="6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445285-EE75-2186-8AF8-297107709C8E}"/>
              </a:ext>
            </a:extLst>
          </p:cNvPr>
          <p:cNvSpPr txBox="1"/>
          <p:nvPr/>
        </p:nvSpPr>
        <p:spPr>
          <a:xfrm>
            <a:off x="2793741" y="3039292"/>
            <a:ext cx="312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9D2D">
                    <a:lumMod val="60000"/>
                    <a:lumOff val="40000"/>
                  </a:srgb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Inconvénients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Risque que des données Protégé B soient envoyées à l’étranger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Moins d’appétit pour l’adoption à travers le gouvernement du Canada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EB96AF3-81D7-2A91-BD4C-9849B2DC3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247" y="1188631"/>
            <a:ext cx="1788321" cy="3914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D70F82-D941-4D42-5187-101F4A20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81863" y="3751579"/>
            <a:ext cx="707840" cy="841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BE847B-9566-F28C-B4F4-A3849BF65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410" y="3401217"/>
            <a:ext cx="526746" cy="524622"/>
          </a:xfrm>
          <a:prstGeom prst="rect">
            <a:avLst/>
          </a:prstGeom>
        </p:spPr>
      </p:pic>
      <p:sp>
        <p:nvSpPr>
          <p:cNvPr id="32" name="Freeform 4">
            <a:extLst>
              <a:ext uri="{FF2B5EF4-FFF2-40B4-BE49-F238E27FC236}">
                <a16:creationId xmlns:a16="http://schemas.microsoft.com/office/drawing/2014/main" id="{FC19EC1B-4A83-FF71-4DF5-4A071AF3DD60}"/>
              </a:ext>
            </a:extLst>
          </p:cNvPr>
          <p:cNvSpPr/>
          <p:nvPr/>
        </p:nvSpPr>
        <p:spPr>
          <a:xfrm>
            <a:off x="9677797" y="3140317"/>
            <a:ext cx="1730151" cy="152535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630849" y="0"/>
                  <a:pt x="812800" y="181951"/>
                  <a:pt x="812800" y="406400"/>
                </a:cubicBezTo>
                <a:cubicBezTo>
                  <a:pt x="812800" y="630849"/>
                  <a:pt x="630849" y="812800"/>
                  <a:pt x="406400" y="812800"/>
                </a:cubicBez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chemeClr val="accent5">
              <a:alpha val="0"/>
            </a:schemeClr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63">
            <a:extLst>
              <a:ext uri="{FF2B5EF4-FFF2-40B4-BE49-F238E27FC236}">
                <a16:creationId xmlns:a16="http://schemas.microsoft.com/office/drawing/2014/main" id="{5E1FBCCB-969F-323F-FD9A-48239CB2AE67}"/>
              </a:ext>
            </a:extLst>
          </p:cNvPr>
          <p:cNvGrpSpPr/>
          <p:nvPr/>
        </p:nvGrpSpPr>
        <p:grpSpPr>
          <a:xfrm>
            <a:off x="9394227" y="3085135"/>
            <a:ext cx="606342" cy="648975"/>
            <a:chOff x="0" y="-57150"/>
            <a:chExt cx="812800" cy="869950"/>
          </a:xfrm>
          <a:solidFill>
            <a:schemeClr val="accent6">
              <a:lumMod val="75000"/>
            </a:schemeClr>
          </a:solidFill>
        </p:grpSpPr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C652CA01-470E-EE09-DCC8-BA42C52444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55" name="TextBox 65">
              <a:extLst>
                <a:ext uri="{FF2B5EF4-FFF2-40B4-BE49-F238E27FC236}">
                  <a16:creationId xmlns:a16="http://schemas.microsoft.com/office/drawing/2014/main" id="{DF3A46C8-9603-45C1-E414-0B87CE06F6DB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C2C39F-701E-5B50-C238-61EC9C257657}"/>
              </a:ext>
            </a:extLst>
          </p:cNvPr>
          <p:cNvGrpSpPr/>
          <p:nvPr/>
        </p:nvGrpSpPr>
        <p:grpSpPr>
          <a:xfrm>
            <a:off x="9395104" y="3148789"/>
            <a:ext cx="655182" cy="553211"/>
            <a:chOff x="12707330" y="4583636"/>
            <a:chExt cx="1097580" cy="990600"/>
          </a:xfrm>
          <a:solidFill>
            <a:schemeClr val="bg1"/>
          </a:solidFill>
        </p:grpSpPr>
        <p:pic>
          <p:nvPicPr>
            <p:cNvPr id="47" name="Graphic 46" descr="Artificial Intelligence outline">
              <a:extLst>
                <a:ext uri="{FF2B5EF4-FFF2-40B4-BE49-F238E27FC236}">
                  <a16:creationId xmlns:a16="http://schemas.microsoft.com/office/drawing/2014/main" id="{39070E42-6318-A32F-1871-30FD22C28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707330" y="4583636"/>
              <a:ext cx="990600" cy="990600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1D2768C-F6EC-ADFA-A923-D2AE26907B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6988" y="5091635"/>
              <a:ext cx="207853" cy="87085"/>
            </a:xfrm>
            <a:prstGeom prst="line">
              <a:avLst/>
            </a:prstGeom>
            <a:grpFill/>
            <a:ln>
              <a:solidFill>
                <a:schemeClr val="bg1">
                  <a:alpha val="61176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11CA994-3A27-B144-1E42-6B10F09F8798}"/>
                </a:ext>
              </a:extLst>
            </p:cNvPr>
            <p:cNvCxnSpPr>
              <a:cxnSpLocks/>
            </p:cNvCxnSpPr>
            <p:nvPr/>
          </p:nvCxnSpPr>
          <p:spPr>
            <a:xfrm>
              <a:off x="13551187" y="5318420"/>
              <a:ext cx="207853" cy="87085"/>
            </a:xfrm>
            <a:prstGeom prst="line">
              <a:avLst/>
            </a:prstGeom>
            <a:grpFill/>
            <a:ln>
              <a:solidFill>
                <a:schemeClr val="bg1">
                  <a:alpha val="61176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0F94EE8-52F4-2C4F-8F13-8FD780237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97057" y="5256733"/>
              <a:ext cx="207853" cy="0"/>
            </a:xfrm>
            <a:prstGeom prst="line">
              <a:avLst/>
            </a:prstGeom>
            <a:grpFill/>
            <a:ln>
              <a:solidFill>
                <a:schemeClr val="bg1">
                  <a:alpha val="61176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Graphic 50" descr="Cloud with solid fill">
            <a:extLst>
              <a:ext uri="{FF2B5EF4-FFF2-40B4-BE49-F238E27FC236}">
                <a16:creationId xmlns:a16="http://schemas.microsoft.com/office/drawing/2014/main" id="{AF219058-4DBA-05B4-D297-8CBD6D8A17DE}"/>
              </a:ext>
            </a:extLst>
          </p:cNvPr>
          <p:cNvSpPr/>
          <p:nvPr/>
        </p:nvSpPr>
        <p:spPr>
          <a:xfrm>
            <a:off x="11021280" y="3818254"/>
            <a:ext cx="729795" cy="377735"/>
          </a:xfrm>
          <a:custGeom>
            <a:avLst/>
            <a:gdLst>
              <a:gd name="connsiteX0" fmla="*/ 689427 w 802774"/>
              <a:gd name="connsiteY0" fmla="*/ 227507 h 457059"/>
              <a:gd name="connsiteX1" fmla="*/ 679902 w 802774"/>
              <a:gd name="connsiteY1" fmla="*/ 227507 h 457059"/>
              <a:gd name="connsiteX2" fmla="*/ 679902 w 802774"/>
              <a:gd name="connsiteY2" fmla="*/ 227507 h 457059"/>
              <a:gd name="connsiteX3" fmla="*/ 619895 w 802774"/>
              <a:gd name="connsiteY3" fmla="*/ 111302 h 457059"/>
              <a:gd name="connsiteX4" fmla="*/ 489403 w 802774"/>
              <a:gd name="connsiteY4" fmla="*/ 93204 h 457059"/>
              <a:gd name="connsiteX5" fmla="*/ 296998 w 802774"/>
              <a:gd name="connsiteY5" fmla="*/ 4622 h 457059"/>
              <a:gd name="connsiteX6" fmla="*/ 165552 w 802774"/>
              <a:gd name="connsiteY6" fmla="*/ 170357 h 457059"/>
              <a:gd name="connsiteX7" fmla="*/ 165552 w 802774"/>
              <a:gd name="connsiteY7" fmla="*/ 172262 h 457059"/>
              <a:gd name="connsiteX8" fmla="*/ 28392 w 802774"/>
              <a:gd name="connsiteY8" fmla="*/ 227507 h 457059"/>
              <a:gd name="connsiteX9" fmla="*/ 13152 w 802774"/>
              <a:gd name="connsiteY9" fmla="*/ 374192 h 457059"/>
              <a:gd name="connsiteX10" fmla="*/ 136025 w 802774"/>
              <a:gd name="connsiteY10" fmla="*/ 456107 h 457059"/>
              <a:gd name="connsiteX11" fmla="*/ 136025 w 802774"/>
              <a:gd name="connsiteY11" fmla="*/ 457059 h 457059"/>
              <a:gd name="connsiteX12" fmla="*/ 688475 w 802774"/>
              <a:gd name="connsiteY12" fmla="*/ 457059 h 457059"/>
              <a:gd name="connsiteX13" fmla="*/ 802775 w 802774"/>
              <a:gd name="connsiteY13" fmla="*/ 342759 h 457059"/>
              <a:gd name="connsiteX14" fmla="*/ 689427 w 802774"/>
              <a:gd name="connsiteY14" fmla="*/ 227507 h 4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774" h="457059">
                <a:moveTo>
                  <a:pt x="689427" y="227507"/>
                </a:moveTo>
                <a:cubicBezTo>
                  <a:pt x="686570" y="227507"/>
                  <a:pt x="682760" y="227507"/>
                  <a:pt x="679902" y="227507"/>
                </a:cubicBezTo>
                <a:cubicBezTo>
                  <a:pt x="679902" y="227507"/>
                  <a:pt x="679902" y="227507"/>
                  <a:pt x="679902" y="227507"/>
                </a:cubicBezTo>
                <a:cubicBezTo>
                  <a:pt x="679902" y="180834"/>
                  <a:pt x="657043" y="137972"/>
                  <a:pt x="619895" y="111302"/>
                </a:cubicBezTo>
                <a:cubicBezTo>
                  <a:pt x="581795" y="84632"/>
                  <a:pt x="533218" y="77964"/>
                  <a:pt x="489403" y="93204"/>
                </a:cubicBezTo>
                <a:cubicBezTo>
                  <a:pt x="453208" y="22719"/>
                  <a:pt x="373198" y="-13476"/>
                  <a:pt x="296998" y="4622"/>
                </a:cubicBezTo>
                <a:cubicBezTo>
                  <a:pt x="220797" y="22719"/>
                  <a:pt x="165552" y="91299"/>
                  <a:pt x="165552" y="170357"/>
                </a:cubicBezTo>
                <a:cubicBezTo>
                  <a:pt x="165552" y="170357"/>
                  <a:pt x="165552" y="171309"/>
                  <a:pt x="165552" y="172262"/>
                </a:cubicBezTo>
                <a:cubicBezTo>
                  <a:pt x="113165" y="163689"/>
                  <a:pt x="60777" y="185597"/>
                  <a:pt x="28392" y="227507"/>
                </a:cubicBezTo>
                <a:cubicBezTo>
                  <a:pt x="-3040" y="270369"/>
                  <a:pt x="-8755" y="326567"/>
                  <a:pt x="13152" y="374192"/>
                </a:cubicBezTo>
                <a:cubicBezTo>
                  <a:pt x="36012" y="421817"/>
                  <a:pt x="83637" y="453249"/>
                  <a:pt x="136025" y="456107"/>
                </a:cubicBezTo>
                <a:lnTo>
                  <a:pt x="136025" y="457059"/>
                </a:lnTo>
                <a:lnTo>
                  <a:pt x="688475" y="457059"/>
                </a:lnTo>
                <a:cubicBezTo>
                  <a:pt x="751340" y="457059"/>
                  <a:pt x="802775" y="405624"/>
                  <a:pt x="802775" y="342759"/>
                </a:cubicBezTo>
                <a:cubicBezTo>
                  <a:pt x="802775" y="279894"/>
                  <a:pt x="752293" y="227507"/>
                  <a:pt x="689427" y="2275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D4D9AD-CE25-D368-FC67-B7AC9FA5E42A}"/>
              </a:ext>
            </a:extLst>
          </p:cNvPr>
          <p:cNvGrpSpPr/>
          <p:nvPr/>
        </p:nvGrpSpPr>
        <p:grpSpPr>
          <a:xfrm rot="20936168">
            <a:off x="10265108" y="2746605"/>
            <a:ext cx="541349" cy="516593"/>
            <a:chOff x="7943912" y="3304610"/>
            <a:chExt cx="708406" cy="72005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555852F-2B74-C465-727B-C624009C1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640490">
              <a:off x="7943912" y="3304610"/>
              <a:ext cx="708406" cy="72005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7FB1F71-276B-BD7C-5B68-86963CDB4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70000"/>
            </a:blip>
            <a:stretch>
              <a:fillRect/>
            </a:stretch>
          </p:blipFill>
          <p:spPr>
            <a:xfrm rot="640490">
              <a:off x="8111597" y="3470782"/>
              <a:ext cx="400699" cy="368384"/>
            </a:xfrm>
            <a:prstGeom prst="rect">
              <a:avLst/>
            </a:prstGeom>
          </p:spPr>
        </p:pic>
      </p:grpSp>
      <p:pic>
        <p:nvPicPr>
          <p:cNvPr id="71" name="Graphic 70" descr="Business Growth with solid fill">
            <a:extLst>
              <a:ext uri="{FF2B5EF4-FFF2-40B4-BE49-F238E27FC236}">
                <a16:creationId xmlns:a16="http://schemas.microsoft.com/office/drawing/2014/main" id="{18012FFF-E91B-37AD-4E3C-69EB9A79FC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45782" y="4390938"/>
            <a:ext cx="610740" cy="61074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52140DB-ADAE-ECE4-E88F-EAEE7DD8A4C2}"/>
              </a:ext>
            </a:extLst>
          </p:cNvPr>
          <p:cNvSpPr txBox="1"/>
          <p:nvPr/>
        </p:nvSpPr>
        <p:spPr>
          <a:xfrm>
            <a:off x="10236913" y="4877235"/>
            <a:ext cx="11574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Niveaux C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0D4715-5982-78FD-6BE7-768BCF795BC4}"/>
              </a:ext>
            </a:extLst>
          </p:cNvPr>
          <p:cNvCxnSpPr>
            <a:cxnSpLocks/>
          </p:cNvCxnSpPr>
          <p:nvPr/>
        </p:nvCxnSpPr>
        <p:spPr>
          <a:xfrm flipV="1">
            <a:off x="1806823" y="2926039"/>
            <a:ext cx="1270674" cy="55314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6533390-A5F6-505E-F6F7-399E8702BC04}"/>
              </a:ext>
            </a:extLst>
          </p:cNvPr>
          <p:cNvCxnSpPr>
            <a:cxnSpLocks/>
          </p:cNvCxnSpPr>
          <p:nvPr/>
        </p:nvCxnSpPr>
        <p:spPr>
          <a:xfrm>
            <a:off x="1851407" y="4347666"/>
            <a:ext cx="1214966" cy="86345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DD0A311-2F27-9D4F-B89A-F7C38C1A303F}"/>
              </a:ext>
            </a:extLst>
          </p:cNvPr>
          <p:cNvCxnSpPr>
            <a:cxnSpLocks/>
          </p:cNvCxnSpPr>
          <p:nvPr/>
        </p:nvCxnSpPr>
        <p:spPr>
          <a:xfrm>
            <a:off x="3046582" y="5222135"/>
            <a:ext cx="541173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AA2D362-4488-17BF-512D-69BF9B7B6BE1}"/>
              </a:ext>
            </a:extLst>
          </p:cNvPr>
          <p:cNvSpPr txBox="1"/>
          <p:nvPr/>
        </p:nvSpPr>
        <p:spPr>
          <a:xfrm>
            <a:off x="1855945" y="5317040"/>
            <a:ext cx="1744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000" b="1" dirty="0">
                <a:solidFill>
                  <a:srgbClr val="FF9D2D">
                    <a:lumMod val="75000"/>
                  </a:srgbClr>
                </a:solidFill>
              </a:rPr>
              <a:t>Approche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9D2D">
                    <a:lumMod val="75000"/>
                  </a:srgb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2: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9D2D">
                    <a:lumMod val="75000"/>
                  </a:srgb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EABC25-5672-DFF9-B158-01E108CE76E5}"/>
              </a:ext>
            </a:extLst>
          </p:cNvPr>
          <p:cNvSpPr txBox="1"/>
          <p:nvPr/>
        </p:nvSpPr>
        <p:spPr>
          <a:xfrm>
            <a:off x="1237757" y="5657271"/>
            <a:ext cx="2822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Integration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via « Model </a:t>
            </a:r>
            <a:r>
              <a:rPr kumimoji="0" lang="fr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Context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Protocol » (MCP)</a:t>
            </a:r>
            <a:endParaRPr kumimoji="0" lang="fr-C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85" name="Graphic 50" descr="Cloud with solid fill">
            <a:extLst>
              <a:ext uri="{FF2B5EF4-FFF2-40B4-BE49-F238E27FC236}">
                <a16:creationId xmlns:a16="http://schemas.microsoft.com/office/drawing/2014/main" id="{59823CCD-F0A0-FCAB-BFE3-864B158FD9D8}"/>
              </a:ext>
            </a:extLst>
          </p:cNvPr>
          <p:cNvSpPr/>
          <p:nvPr/>
        </p:nvSpPr>
        <p:spPr>
          <a:xfrm>
            <a:off x="4892240" y="5570194"/>
            <a:ext cx="987955" cy="510074"/>
          </a:xfrm>
          <a:custGeom>
            <a:avLst/>
            <a:gdLst>
              <a:gd name="connsiteX0" fmla="*/ 689427 w 802774"/>
              <a:gd name="connsiteY0" fmla="*/ 227507 h 457059"/>
              <a:gd name="connsiteX1" fmla="*/ 679902 w 802774"/>
              <a:gd name="connsiteY1" fmla="*/ 227507 h 457059"/>
              <a:gd name="connsiteX2" fmla="*/ 679902 w 802774"/>
              <a:gd name="connsiteY2" fmla="*/ 227507 h 457059"/>
              <a:gd name="connsiteX3" fmla="*/ 619895 w 802774"/>
              <a:gd name="connsiteY3" fmla="*/ 111302 h 457059"/>
              <a:gd name="connsiteX4" fmla="*/ 489403 w 802774"/>
              <a:gd name="connsiteY4" fmla="*/ 93204 h 457059"/>
              <a:gd name="connsiteX5" fmla="*/ 296998 w 802774"/>
              <a:gd name="connsiteY5" fmla="*/ 4622 h 457059"/>
              <a:gd name="connsiteX6" fmla="*/ 165552 w 802774"/>
              <a:gd name="connsiteY6" fmla="*/ 170357 h 457059"/>
              <a:gd name="connsiteX7" fmla="*/ 165552 w 802774"/>
              <a:gd name="connsiteY7" fmla="*/ 172262 h 457059"/>
              <a:gd name="connsiteX8" fmla="*/ 28392 w 802774"/>
              <a:gd name="connsiteY8" fmla="*/ 227507 h 457059"/>
              <a:gd name="connsiteX9" fmla="*/ 13152 w 802774"/>
              <a:gd name="connsiteY9" fmla="*/ 374192 h 457059"/>
              <a:gd name="connsiteX10" fmla="*/ 136025 w 802774"/>
              <a:gd name="connsiteY10" fmla="*/ 456107 h 457059"/>
              <a:gd name="connsiteX11" fmla="*/ 136025 w 802774"/>
              <a:gd name="connsiteY11" fmla="*/ 457059 h 457059"/>
              <a:gd name="connsiteX12" fmla="*/ 688475 w 802774"/>
              <a:gd name="connsiteY12" fmla="*/ 457059 h 457059"/>
              <a:gd name="connsiteX13" fmla="*/ 802775 w 802774"/>
              <a:gd name="connsiteY13" fmla="*/ 342759 h 457059"/>
              <a:gd name="connsiteX14" fmla="*/ 689427 w 802774"/>
              <a:gd name="connsiteY14" fmla="*/ 227507 h 4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774" h="457059">
                <a:moveTo>
                  <a:pt x="689427" y="227507"/>
                </a:moveTo>
                <a:cubicBezTo>
                  <a:pt x="686570" y="227507"/>
                  <a:pt x="682760" y="227507"/>
                  <a:pt x="679902" y="227507"/>
                </a:cubicBezTo>
                <a:cubicBezTo>
                  <a:pt x="679902" y="227507"/>
                  <a:pt x="679902" y="227507"/>
                  <a:pt x="679902" y="227507"/>
                </a:cubicBezTo>
                <a:cubicBezTo>
                  <a:pt x="679902" y="180834"/>
                  <a:pt x="657043" y="137972"/>
                  <a:pt x="619895" y="111302"/>
                </a:cubicBezTo>
                <a:cubicBezTo>
                  <a:pt x="581795" y="84632"/>
                  <a:pt x="533218" y="77964"/>
                  <a:pt x="489403" y="93204"/>
                </a:cubicBezTo>
                <a:cubicBezTo>
                  <a:pt x="453208" y="22719"/>
                  <a:pt x="373198" y="-13476"/>
                  <a:pt x="296998" y="4622"/>
                </a:cubicBezTo>
                <a:cubicBezTo>
                  <a:pt x="220797" y="22719"/>
                  <a:pt x="165552" y="91299"/>
                  <a:pt x="165552" y="170357"/>
                </a:cubicBezTo>
                <a:cubicBezTo>
                  <a:pt x="165552" y="170357"/>
                  <a:pt x="165552" y="171309"/>
                  <a:pt x="165552" y="172262"/>
                </a:cubicBezTo>
                <a:cubicBezTo>
                  <a:pt x="113165" y="163689"/>
                  <a:pt x="60777" y="185597"/>
                  <a:pt x="28392" y="227507"/>
                </a:cubicBezTo>
                <a:cubicBezTo>
                  <a:pt x="-3040" y="270369"/>
                  <a:pt x="-8755" y="326567"/>
                  <a:pt x="13152" y="374192"/>
                </a:cubicBezTo>
                <a:cubicBezTo>
                  <a:pt x="36012" y="421817"/>
                  <a:pt x="83637" y="453249"/>
                  <a:pt x="136025" y="456107"/>
                </a:cubicBezTo>
                <a:lnTo>
                  <a:pt x="136025" y="457059"/>
                </a:lnTo>
                <a:lnTo>
                  <a:pt x="688475" y="457059"/>
                </a:lnTo>
                <a:cubicBezTo>
                  <a:pt x="751340" y="457059"/>
                  <a:pt x="802775" y="405624"/>
                  <a:pt x="802775" y="342759"/>
                </a:cubicBezTo>
                <a:cubicBezTo>
                  <a:pt x="802775" y="279894"/>
                  <a:pt x="752293" y="227507"/>
                  <a:pt x="689427" y="2275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B0327C7-F6E2-D5F6-9B5F-236ECF5EE03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15707">
            <a:off x="4945584" y="5378536"/>
            <a:ext cx="550969" cy="51219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37CDDB6-E8F3-C56B-DA3C-6D7317861E33}"/>
              </a:ext>
            </a:extLst>
          </p:cNvPr>
          <p:cNvSpPr txBox="1"/>
          <p:nvPr/>
        </p:nvSpPr>
        <p:spPr>
          <a:xfrm>
            <a:off x="4912925" y="5823053"/>
            <a:ext cx="967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Protégé B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0860F84-705A-3EAF-24CB-92106D827B79}"/>
              </a:ext>
            </a:extLst>
          </p:cNvPr>
          <p:cNvSpPr txBox="1"/>
          <p:nvPr/>
        </p:nvSpPr>
        <p:spPr>
          <a:xfrm>
            <a:off x="5823144" y="4030490"/>
            <a:ext cx="33712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9D2D">
                    <a:lumMod val="60000"/>
                    <a:lumOff val="40000"/>
                  </a:srgb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Stockage des données sur des serveurs situés au Canada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Intégration de systèmes LLM doubles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D9EE443-E9AE-0278-56A1-B8ED93A5BDE3}"/>
              </a:ext>
            </a:extLst>
          </p:cNvPr>
          <p:cNvSpPr txBox="1"/>
          <p:nvPr/>
        </p:nvSpPr>
        <p:spPr>
          <a:xfrm>
            <a:off x="2795665" y="4137207"/>
            <a:ext cx="312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9D2D">
                    <a:lumMod val="60000"/>
                    <a:lumOff val="40000"/>
                  </a:srgb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Inconvénients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Processus complexe nécessitant l’embauche de fournisseurs tiers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C37EA0C-EA44-9014-9EE1-9B2F0FE11771}"/>
              </a:ext>
            </a:extLst>
          </p:cNvPr>
          <p:cNvSpPr txBox="1"/>
          <p:nvPr/>
        </p:nvSpPr>
        <p:spPr>
          <a:xfrm>
            <a:off x="4649697" y="6154638"/>
            <a:ext cx="1728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IA souveraine</a:t>
            </a: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CDDE53-4B4E-CF45-09B9-E16BACFCCCD2}"/>
              </a:ext>
            </a:extLst>
          </p:cNvPr>
          <p:cNvSpPr txBox="1"/>
          <p:nvPr/>
        </p:nvSpPr>
        <p:spPr>
          <a:xfrm>
            <a:off x="373363" y="4352686"/>
            <a:ext cx="130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Version 2.0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BD7791-677C-DECD-CBA1-0E3369325A7D}"/>
              </a:ext>
            </a:extLst>
          </p:cNvPr>
          <p:cNvSpPr txBox="1"/>
          <p:nvPr/>
        </p:nvSpPr>
        <p:spPr>
          <a:xfrm>
            <a:off x="9978708" y="5453720"/>
            <a:ext cx="130596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Version 4.0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31A8C2D-3543-26D6-5AB9-8168FFCB01BB}"/>
              </a:ext>
            </a:extLst>
          </p:cNvPr>
          <p:cNvSpPr txBox="1"/>
          <p:nvPr/>
        </p:nvSpPr>
        <p:spPr>
          <a:xfrm>
            <a:off x="10065295" y="2413609"/>
            <a:ext cx="11574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Ludification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E41494B-E42E-CC0D-8C0B-2C29CFA4793E}"/>
              </a:ext>
            </a:extLst>
          </p:cNvPr>
          <p:cNvSpPr txBox="1"/>
          <p:nvPr/>
        </p:nvSpPr>
        <p:spPr>
          <a:xfrm>
            <a:off x="8795789" y="2547255"/>
            <a:ext cx="14084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Reconnaissance vocale à texte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3BE3C4A-FDD7-31DB-4D9F-B5C413B52D59}"/>
              </a:ext>
            </a:extLst>
          </p:cNvPr>
          <p:cNvSpPr txBox="1"/>
          <p:nvPr/>
        </p:nvSpPr>
        <p:spPr>
          <a:xfrm>
            <a:off x="11172349" y="4229639"/>
            <a:ext cx="1157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Nuage de l’AI</a:t>
            </a:r>
          </a:p>
        </p:txBody>
      </p:sp>
      <p:pic>
        <p:nvPicPr>
          <p:cNvPr id="120" name="Graphic 119" descr="User with solid fill">
            <a:extLst>
              <a:ext uri="{FF2B5EF4-FFF2-40B4-BE49-F238E27FC236}">
                <a16:creationId xmlns:a16="http://schemas.microsoft.com/office/drawing/2014/main" id="{F5AC3E3B-17DB-CC82-BF05-0BBF017E81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1658" y="3220691"/>
            <a:ext cx="455132" cy="455132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FBDE878A-E746-F1E8-2A6A-34B0B95904B1}"/>
              </a:ext>
            </a:extLst>
          </p:cNvPr>
          <p:cNvSpPr txBox="1"/>
          <p:nvPr/>
        </p:nvSpPr>
        <p:spPr>
          <a:xfrm>
            <a:off x="10856652" y="2963041"/>
            <a:ext cx="144009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Personnalisation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6D1B0A-26C0-549C-21B9-A3FE8E8532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01805" y="3973356"/>
            <a:ext cx="740986" cy="6784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238EC8-2336-221E-C90B-513F141349F1}"/>
              </a:ext>
            </a:extLst>
          </p:cNvPr>
          <p:cNvSpPr txBox="1"/>
          <p:nvPr/>
        </p:nvSpPr>
        <p:spPr>
          <a:xfrm>
            <a:off x="9365071" y="4634928"/>
            <a:ext cx="8854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Système LLM double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01139E-C226-B0A7-9194-DD3898A65162}"/>
              </a:ext>
            </a:extLst>
          </p:cNvPr>
          <p:cNvSpPr txBox="1"/>
          <p:nvPr/>
        </p:nvSpPr>
        <p:spPr>
          <a:xfrm>
            <a:off x="6478058" y="6221874"/>
            <a:ext cx="2253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Intégration de l’application avec serveur MCP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4A7ECF9-63E7-9110-ACBE-068EB6D98B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9645" y="5436556"/>
            <a:ext cx="2036008" cy="7729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F2278-FD55-7F55-F578-F5D55661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66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6329-EE7F-25A9-BA82-9A9F7DA43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F10899E0-B39D-4B19-C01F-14674003B13F}"/>
              </a:ext>
            </a:extLst>
          </p:cNvPr>
          <p:cNvGraphicFramePr>
            <a:graphicFrameLocks noGrp="1"/>
          </p:cNvGraphicFramePr>
          <p:nvPr/>
        </p:nvGraphicFramePr>
        <p:xfrm>
          <a:off x="1932678" y="1485763"/>
          <a:ext cx="8631444" cy="456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80E734-1B47-5526-ABC3-3B85AACFC46D}"/>
              </a:ext>
            </a:extLst>
          </p:cNvPr>
          <p:cNvSpPr txBox="1"/>
          <p:nvPr/>
        </p:nvSpPr>
        <p:spPr>
          <a:xfrm>
            <a:off x="598862" y="492219"/>
            <a:ext cx="4821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Chronologie</a:t>
            </a:r>
            <a:endParaRPr kumimoji="0" lang="fr-CA" sz="2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7AB340-DA9F-0D33-F216-9F4CAB125D7B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AA99B670-DF68-2B25-D490-5919E1ED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46" y="6998154"/>
            <a:ext cx="10515600" cy="1325563"/>
          </a:xfrm>
        </p:spPr>
        <p:txBody>
          <a:bodyPr/>
          <a:lstStyle/>
          <a:p>
            <a:pPr algn="ctr"/>
            <a:r>
              <a:rPr lang="en-CA" dirty="0" err="1"/>
              <a:t>Prochaines</a:t>
            </a:r>
            <a:r>
              <a:rPr lang="en-CA" dirty="0"/>
              <a:t> étapes et </a:t>
            </a:r>
            <a:r>
              <a:rPr lang="en-CA" dirty="0" err="1"/>
              <a:t>ligne</a:t>
            </a:r>
            <a:r>
              <a:rPr lang="en-CA" dirty="0"/>
              <a:t> du temps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A870-8FBB-962F-921C-29FB6529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3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F4FDC-FC12-4686-E197-0975AF8C5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2DFECE-6A48-6379-A62E-67C2676900A4}"/>
              </a:ext>
            </a:extLst>
          </p:cNvPr>
          <p:cNvSpPr txBox="1"/>
          <p:nvPr/>
        </p:nvSpPr>
        <p:spPr>
          <a:xfrm>
            <a:off x="5964481" y="576246"/>
            <a:ext cx="5292237" cy="59400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 dirty="0">
                <a:solidFill>
                  <a:srgbClr val="02B0F1"/>
                </a:solidFill>
                <a:latin typeface="DengXian Light"/>
              </a:rPr>
              <a:t>Dans l’i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ndustrie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02B0F1"/>
              </a:solidFill>
              <a:effectLst/>
              <a:uLnTx/>
              <a:uFillTx/>
              <a:latin typeface="DengXian Light"/>
              <a:ea typeface="+mn-ea"/>
              <a:cs typeface="+mn-cs"/>
            </a:endParaRPr>
          </a:p>
          <a:p>
            <a:pPr marL="7207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DengXian Light"/>
                <a:cs typeface="+mn-cs"/>
              </a:rPr>
              <a:t>Évolution des politiques linguistiques</a:t>
            </a:r>
            <a:endParaRPr kumimoji="0" lang="fr-CA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DengXian Light"/>
              <a:ea typeface="+mn-ea"/>
              <a:cs typeface="+mn-cs"/>
            </a:endParaRPr>
          </a:p>
          <a:p>
            <a:pPr marL="720725" marR="0" lvl="1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Pénurie d’enseignants qualifiés </a:t>
            </a:r>
            <a:endParaRPr kumimoji="0" lang="fr-CA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  <a:p>
            <a:pPr marL="7207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DengXian Light"/>
                <a:cs typeface="+mn-cs"/>
              </a:rPr>
              <a:t>Mise à l’</a:t>
            </a:r>
            <a:r>
              <a:rPr lang="fr-CA" sz="2200" dirty="0">
                <a:solidFill>
                  <a:prstClr val="white">
                    <a:lumMod val="95000"/>
                  </a:prstClr>
                </a:solidFill>
                <a:latin typeface="DengXian Light"/>
                <a:ea typeface="DengXian Light"/>
              </a:rPr>
              <a:t>é</a:t>
            </a:r>
            <a:r>
              <a:rPr kumimoji="0" lang="fr-C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DengXian Light"/>
                <a:cs typeface="+mn-cs"/>
              </a:rPr>
              <a:t>chelle</a:t>
            </a: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DengXian Light"/>
                <a:cs typeface="+mn-cs"/>
              </a:rPr>
              <a:t> limitée de ce modèle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 dirty="0">
                <a:solidFill>
                  <a:srgbClr val="02B0F1"/>
                </a:solidFill>
                <a:latin typeface="DengXian Light"/>
              </a:rPr>
              <a:t>Pour les f</a:t>
            </a:r>
            <a:r>
              <a:rPr kumimoji="0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onctionnaires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02B0F1"/>
              </a:solidFill>
              <a:effectLst/>
              <a:uLnTx/>
              <a:uFillTx/>
              <a:latin typeface="DengXian Light"/>
              <a:ea typeface="DengXian Light"/>
              <a:cs typeface="+mn-cs"/>
            </a:endParaRPr>
          </a:p>
          <a:p>
            <a:pPr marL="7207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Accès variable à la formation selon la région</a:t>
            </a:r>
            <a:endParaRPr kumimoji="0" lang="fr-CA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DengXian Light"/>
              <a:ea typeface="DengXian Light"/>
              <a:cs typeface="+mn-cs"/>
            </a:endParaRPr>
          </a:p>
          <a:p>
            <a:pPr marL="7207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Développement de carrière</a:t>
            </a:r>
            <a:r>
              <a:rPr lang="fr-CA" sz="2200" dirty="0">
                <a:solidFill>
                  <a:prstClr val="white">
                    <a:lumMod val="95000"/>
                  </a:prstClr>
                </a:solidFill>
                <a:latin typeface="DengXian Light"/>
              </a:rPr>
              <a:t>pouvant être</a:t>
            </a: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 compromis pour les groupes visés par l’équité en emploi </a:t>
            </a:r>
          </a:p>
          <a:p>
            <a:pPr marL="7207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2200" dirty="0">
                <a:solidFill>
                  <a:prstClr val="white">
                    <a:lumMod val="95000"/>
                  </a:prstClr>
                </a:solidFill>
                <a:latin typeface="DengXian Light"/>
                <a:ea typeface="DengXian Light"/>
              </a:rPr>
              <a:t>Malgré tout, </a:t>
            </a: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DengXian Light"/>
                <a:cs typeface="+mn-cs"/>
              </a:rPr>
              <a:t>engagement à offrir des services dans les deux langues officielles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 dirty="0">
                <a:solidFill>
                  <a:srgbClr val="02B0F1"/>
                </a:solidFill>
                <a:latin typeface="DengXian Light"/>
                <a:ea typeface="DengXian Light"/>
              </a:rPr>
              <a:t>Difficultés</a:t>
            </a: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srgbClr val="02B0F1"/>
              </a:solidFill>
              <a:effectLst/>
              <a:uLnTx/>
              <a:uFillTx/>
              <a:latin typeface="DengXian Light"/>
              <a:ea typeface="DengXian Light"/>
              <a:cs typeface="+mn-cs"/>
            </a:endParaRPr>
          </a:p>
          <a:p>
            <a:pPr marL="7207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Systémiques</a:t>
            </a:r>
            <a:endParaRPr kumimoji="0" lang="fr-CA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DengXian Light"/>
              <a:ea typeface="DengXian Light"/>
              <a:cs typeface="+mn-cs"/>
            </a:endParaRPr>
          </a:p>
          <a:p>
            <a:pPr marL="7207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Psychologiques</a:t>
            </a:r>
            <a:endParaRPr kumimoji="0" lang="fr-CA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DengXian Light"/>
              <a:ea typeface="DengXian Light"/>
              <a:cs typeface="+mn-cs"/>
            </a:endParaRPr>
          </a:p>
          <a:p>
            <a:pPr marL="720725" marR="0" lvl="1" indent="-2635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Financières</a:t>
            </a:r>
            <a:endParaRPr kumimoji="0" lang="fr-CA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DengXian Light"/>
              <a:ea typeface="DengXian Ligh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4B7D6-F4EE-EDB8-4B63-E907D99CEABF}"/>
              </a:ext>
            </a:extLst>
          </p:cNvPr>
          <p:cNvSpPr txBox="1"/>
          <p:nvPr/>
        </p:nvSpPr>
        <p:spPr>
          <a:xfrm>
            <a:off x="1004215" y="1739172"/>
            <a:ext cx="3341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​</a:t>
            </a: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37E75-AF59-5EA7-6D97-F4F5F9342B0D}"/>
              </a:ext>
            </a:extLst>
          </p:cNvPr>
          <p:cNvSpPr txBox="1"/>
          <p:nvPr/>
        </p:nvSpPr>
        <p:spPr>
          <a:xfrm>
            <a:off x="598862" y="492219"/>
            <a:ext cx="5497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Énoncé</a:t>
            </a: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 du </a:t>
            </a:r>
            <a:r>
              <a:rPr kumimoji="0" lang="en-CA" sz="2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problème</a:t>
            </a: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​</a:t>
            </a: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4263E4-A31C-AFFE-9973-100A4A16EE8C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093063-D79B-CB0E-9481-66C66645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28" y="6974114"/>
            <a:ext cx="7130144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dirty="0" err="1"/>
              <a:t>Énoncé</a:t>
            </a:r>
            <a:r>
              <a:rPr lang="en-CA" sz="3600" baseline="0" dirty="0"/>
              <a:t> du </a:t>
            </a:r>
            <a:r>
              <a:rPr lang="en-CA" sz="3600" baseline="0" dirty="0" err="1"/>
              <a:t>problème</a:t>
            </a:r>
            <a:r>
              <a:rPr lang="en-CA" sz="3600" baseline="0" dirty="0"/>
              <a:t> num. 1</a:t>
            </a:r>
            <a:endParaRPr lang="en-CA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9D3AA-016D-02C1-A9AD-35C5FD04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5" name="Picture 4" descr="A blue speech bubble with a nail hitting it&#10;&#10;AI-generated content may be incorrect.">
            <a:extLst>
              <a:ext uri="{FF2B5EF4-FFF2-40B4-BE49-F238E27FC236}">
                <a16:creationId xmlns:a16="http://schemas.microsoft.com/office/drawing/2014/main" id="{92A4440B-2165-4555-3089-488DF1CA6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06" y="1236052"/>
            <a:ext cx="4667250" cy="4649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0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20BE2-A55F-11EC-B3E5-88D7B0FD6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 descr="User with solid fill">
            <a:extLst>
              <a:ext uri="{FF2B5EF4-FFF2-40B4-BE49-F238E27FC236}">
                <a16:creationId xmlns:a16="http://schemas.microsoft.com/office/drawing/2014/main" id="{69F45F27-DBA8-EEF5-110C-76BD94F11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637" y="2169977"/>
            <a:ext cx="1374014" cy="1374014"/>
          </a:xfrm>
          <a:prstGeom prst="rect">
            <a:avLst/>
          </a:prstGeom>
        </p:spPr>
      </p:pic>
      <p:pic>
        <p:nvPicPr>
          <p:cNvPr id="61" name="Graphic 60" descr="User with solid fill">
            <a:extLst>
              <a:ext uri="{FF2B5EF4-FFF2-40B4-BE49-F238E27FC236}">
                <a16:creationId xmlns:a16="http://schemas.microsoft.com/office/drawing/2014/main" id="{1605FC4B-90CF-994F-E581-B7ADC475C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1738" y="2169977"/>
            <a:ext cx="1374014" cy="1374014"/>
          </a:xfrm>
          <a:prstGeom prst="rect">
            <a:avLst/>
          </a:prstGeom>
        </p:spPr>
      </p:pic>
      <p:pic>
        <p:nvPicPr>
          <p:cNvPr id="63" name="Graphic 62" descr="User with solid fill">
            <a:extLst>
              <a:ext uri="{FF2B5EF4-FFF2-40B4-BE49-F238E27FC236}">
                <a16:creationId xmlns:a16="http://schemas.microsoft.com/office/drawing/2014/main" id="{477D9546-49AD-133E-0613-C036F0CC5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2906" y="2169977"/>
            <a:ext cx="1374014" cy="137401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A93F487-31CF-51C7-89DE-3A54B018C689}"/>
              </a:ext>
            </a:extLst>
          </p:cNvPr>
          <p:cNvSpPr txBox="1"/>
          <p:nvPr/>
        </p:nvSpPr>
        <p:spPr>
          <a:xfrm>
            <a:off x="1244561" y="980097"/>
            <a:ext cx="37943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1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fonctionnaire sur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3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a subi des répercussions négatives sur sa carrière en raison du manque d’accès à la formation en seconde langue.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4F5D9B-C402-96C6-F0A5-40C09124524D}"/>
              </a:ext>
            </a:extLst>
          </p:cNvPr>
          <p:cNvSpPr txBox="1"/>
          <p:nvPr/>
        </p:nvSpPr>
        <p:spPr>
          <a:xfrm>
            <a:off x="1259452" y="3463981"/>
            <a:ext cx="35574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50 000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employés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touchés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743BF13-014C-B2D5-1059-A16A32747558}"/>
              </a:ext>
            </a:extLst>
          </p:cNvPr>
          <p:cNvSpPr txBox="1"/>
          <p:nvPr/>
        </p:nvSpPr>
        <p:spPr>
          <a:xfrm>
            <a:off x="-29796" y="6324488"/>
            <a:ext cx="495231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1</a:t>
            </a:r>
            <a:r>
              <a:rPr kumimoji="0" lang="fr-CA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2024 SAFF Q44b,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2 </a:t>
            </a:r>
            <a:r>
              <a:rPr kumimoji="0" lang="fr-CA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Estimation des coûts pour le </a:t>
            </a:r>
            <a:r>
              <a:rPr kumimoji="0" lang="fr-CA" sz="10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projet de loi S-209 </a:t>
            </a:r>
            <a:r>
              <a:rPr kumimoji="0" lang="fr-CA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– l’estimation suppose une formation à temps plein pendant 4 mois par employé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5DA9F8-976B-3753-7132-CAEA4AA7DB1B}"/>
              </a:ext>
            </a:extLst>
          </p:cNvPr>
          <p:cNvSpPr txBox="1"/>
          <p:nvPr/>
        </p:nvSpPr>
        <p:spPr>
          <a:xfrm>
            <a:off x="209720" y="5143003"/>
            <a:ext cx="241118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dirty="0">
                <a:solidFill>
                  <a:srgbClr val="FFFFFF"/>
                </a:solidFill>
                <a:latin typeface="DengXian"/>
              </a:rPr>
              <a:t>Estimation du coût de la formation en 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langue seconde, par employé, par année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CDDD629-10BA-46EE-6946-12AF2224F421}"/>
              </a:ext>
            </a:extLst>
          </p:cNvPr>
          <p:cNvSpPr/>
          <p:nvPr/>
        </p:nvSpPr>
        <p:spPr>
          <a:xfrm>
            <a:off x="2779914" y="5275716"/>
            <a:ext cx="1503870" cy="751755"/>
          </a:xfrm>
          <a:prstGeom prst="roundRect">
            <a:avLst/>
          </a:prstGeom>
          <a:solidFill>
            <a:srgbClr val="2D9C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99"/>
              </a:highlight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E30B68-9F88-D742-9E2F-38D42FDCDACC}"/>
              </a:ext>
            </a:extLst>
          </p:cNvPr>
          <p:cNvSpPr txBox="1"/>
          <p:nvPr/>
        </p:nvSpPr>
        <p:spPr>
          <a:xfrm>
            <a:off x="1259452" y="490578"/>
            <a:ext cx="366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Demande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élevée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1AD8D5-948E-607F-B497-750235842378}"/>
              </a:ext>
            </a:extLst>
          </p:cNvPr>
          <p:cNvSpPr txBox="1"/>
          <p:nvPr/>
        </p:nvSpPr>
        <p:spPr>
          <a:xfrm>
            <a:off x="1156282" y="4580560"/>
            <a:ext cx="355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mais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DengXian"/>
              </a:rPr>
              <a:t>o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ffre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limitée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CEDD59-FB88-3F51-F1C9-32907DA75295}"/>
              </a:ext>
            </a:extLst>
          </p:cNvPr>
          <p:cNvSpPr txBox="1"/>
          <p:nvPr/>
        </p:nvSpPr>
        <p:spPr>
          <a:xfrm>
            <a:off x="2837508" y="5417040"/>
            <a:ext cx="167913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70 000$+ </a:t>
            </a:r>
          </a:p>
        </p:txBody>
      </p:sp>
      <p:pic>
        <p:nvPicPr>
          <p:cNvPr id="81" name="Graphic 80" descr="Tag with solid fill">
            <a:extLst>
              <a:ext uri="{FF2B5EF4-FFF2-40B4-BE49-F238E27FC236}">
                <a16:creationId xmlns:a16="http://schemas.microsoft.com/office/drawing/2014/main" id="{35F4A6E0-D792-2026-DFDF-A71C59A79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9052" y="5505115"/>
            <a:ext cx="820479" cy="9144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6E021E2-6CFA-D614-02E6-98E35DB87A52}"/>
              </a:ext>
            </a:extLst>
          </p:cNvPr>
          <p:cNvSpPr txBox="1"/>
          <p:nvPr/>
        </p:nvSpPr>
        <p:spPr>
          <a:xfrm>
            <a:off x="6447242" y="496742"/>
            <a:ext cx="498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Il faut éliminer les obstacles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85" name="Graphic 84" descr="Warning with solid fill">
            <a:extLst>
              <a:ext uri="{FF2B5EF4-FFF2-40B4-BE49-F238E27FC236}">
                <a16:creationId xmlns:a16="http://schemas.microsoft.com/office/drawing/2014/main" id="{3A0779FB-677C-3793-018C-07A5FC840E4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9989" y="437153"/>
            <a:ext cx="642398" cy="642398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1F1ACB9-E01F-65E1-5C9E-AB4DF5A9FA10}"/>
              </a:ext>
            </a:extLst>
          </p:cNvPr>
          <p:cNvGrpSpPr/>
          <p:nvPr/>
        </p:nvGrpSpPr>
        <p:grpSpPr>
          <a:xfrm>
            <a:off x="593533" y="490578"/>
            <a:ext cx="527104" cy="527104"/>
            <a:chOff x="8597717" y="1851574"/>
            <a:chExt cx="527104" cy="527104"/>
          </a:xfrm>
          <a:solidFill>
            <a:srgbClr val="00B050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AE9BE98-B1AC-0E5F-55C5-AF0E4EB1D874}"/>
                </a:ext>
              </a:extLst>
            </p:cNvPr>
            <p:cNvSpPr/>
            <p:nvPr/>
          </p:nvSpPr>
          <p:spPr>
            <a:xfrm>
              <a:off x="8597717" y="1851574"/>
              <a:ext cx="527104" cy="527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pic>
          <p:nvPicPr>
            <p:cNvPr id="88" name="Graphic 87" descr="Checkmark with solid fill">
              <a:extLst>
                <a:ext uri="{FF2B5EF4-FFF2-40B4-BE49-F238E27FC236}">
                  <a16:creationId xmlns:a16="http://schemas.microsoft.com/office/drawing/2014/main" id="{05D08AFC-5D7D-CA43-5FC7-5CFC45C0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79277" y="1929213"/>
              <a:ext cx="388937" cy="388937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E7ADD05-7806-E5B0-01B3-D667D8A453F2}"/>
              </a:ext>
            </a:extLst>
          </p:cNvPr>
          <p:cNvGrpSpPr/>
          <p:nvPr/>
        </p:nvGrpSpPr>
        <p:grpSpPr>
          <a:xfrm>
            <a:off x="606009" y="4576676"/>
            <a:ext cx="527104" cy="527104"/>
            <a:chOff x="407715" y="2053597"/>
            <a:chExt cx="607707" cy="607707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335B793-452C-C5B2-544B-B3890B07ACEA}"/>
                </a:ext>
              </a:extLst>
            </p:cNvPr>
            <p:cNvSpPr/>
            <p:nvPr/>
          </p:nvSpPr>
          <p:spPr>
            <a:xfrm>
              <a:off x="407715" y="2053597"/>
              <a:ext cx="607707" cy="6077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pic>
          <p:nvPicPr>
            <p:cNvPr id="92" name="Graphic 91" descr="Close with solid fill">
              <a:extLst>
                <a:ext uri="{FF2B5EF4-FFF2-40B4-BE49-F238E27FC236}">
                  <a16:creationId xmlns:a16="http://schemas.microsoft.com/office/drawing/2014/main" id="{706A82EE-E9C1-A263-0C8E-436DC390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7033" y="2116500"/>
              <a:ext cx="504195" cy="504195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B9DC929-2AF1-49E6-C1CA-66CADF383C28}"/>
              </a:ext>
            </a:extLst>
          </p:cNvPr>
          <p:cNvSpPr txBox="1"/>
          <p:nvPr/>
        </p:nvSpPr>
        <p:spPr>
          <a:xfrm>
            <a:off x="5344622" y="1300176"/>
            <a:ext cx="595334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Un lourd fardeau qui a un impact disproportionné sur le bien-être et la carrière des Autochtones, des personnes en situation de handicap et des groupes racisés  </a:t>
            </a:r>
            <a:r>
              <a:rPr kumimoji="0" lang="fr-CA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Témoignages de discrimination, de biais inconscients, d’insécurité psychologique et de traumatismes </a:t>
            </a:r>
            <a:r>
              <a:rPr kumimoji="0" lang="fr-CA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550 places offertes aux employés noirs pour l’apprentissage d’une langue seconde </a:t>
            </a:r>
            <a:r>
              <a:rPr kumimoji="0" lang="fr-CA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4</a:t>
            </a:r>
            <a:endParaRPr kumimoji="0" lang="en-US" sz="105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D5AA12B-AD06-F2D7-B07E-6D0BCD2BC361}"/>
              </a:ext>
            </a:extLst>
          </p:cNvPr>
          <p:cNvSpPr txBox="1"/>
          <p:nvPr/>
        </p:nvSpPr>
        <p:spPr>
          <a:xfrm>
            <a:off x="5715677" y="6188367"/>
            <a:ext cx="486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3</a:t>
            </a:r>
            <a:r>
              <a:rPr kumimoji="0" lang="fr-C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Impacts de la modernisation des langues officielles sur l’inclusion des Autochtones dans le milieu de travail de la fonction publique fédérale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4 </a:t>
            </a:r>
            <a:r>
              <a:rPr kumimoji="0" lang="fr-C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Plan d’action pour les employés noirs </a:t>
            </a:r>
          </a:p>
          <a:p>
            <a:pPr lvl="0">
              <a:defRPr/>
            </a:pPr>
            <a:r>
              <a:rPr kumimoji="0" lang="fr-CA" sz="9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5</a:t>
            </a:r>
            <a:r>
              <a:rPr kumimoji="0" lang="fr-CA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Tableau 15 </a:t>
            </a:r>
            <a:r>
              <a:rPr lang="fr-FR" sz="900" dirty="0">
                <a:hlinkClick r:id="rId16"/>
              </a:rPr>
              <a:t>Rapport annuel sur les langues officielles 2022-2023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99" name="Picture 98" descr="A blue and yellow striped background&#10;&#10;AI-generated content may be incorrect.">
            <a:extLst>
              <a:ext uri="{FF2B5EF4-FFF2-40B4-BE49-F238E27FC236}">
                <a16:creationId xmlns:a16="http://schemas.microsoft.com/office/drawing/2014/main" id="{0FF6E7CE-5C48-E5C4-B39F-2F96C1070A4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67981" y="1756406"/>
            <a:ext cx="2956500" cy="458649"/>
          </a:xfrm>
          <a:prstGeom prst="rect">
            <a:avLst/>
          </a:prstGeom>
        </p:spPr>
      </p:pic>
      <p:sp>
        <p:nvSpPr>
          <p:cNvPr id="101" name="Left Brace 100">
            <a:extLst>
              <a:ext uri="{FF2B5EF4-FFF2-40B4-BE49-F238E27FC236}">
                <a16:creationId xmlns:a16="http://schemas.microsoft.com/office/drawing/2014/main" id="{A35A840A-6B4D-13CB-B35B-821272E922D7}"/>
              </a:ext>
            </a:extLst>
          </p:cNvPr>
          <p:cNvSpPr/>
          <p:nvPr/>
        </p:nvSpPr>
        <p:spPr>
          <a:xfrm>
            <a:off x="4773386" y="490578"/>
            <a:ext cx="737073" cy="5714279"/>
          </a:xfrm>
          <a:prstGeom prst="leftBrace">
            <a:avLst>
              <a:gd name="adj1" fmla="val 8333"/>
              <a:gd name="adj2" fmla="val 39469"/>
            </a:avLst>
          </a:prstGeom>
          <a:noFill/>
          <a:ln w="952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01CB8C2-07C4-6A86-DF27-EC4F5FA24A6A}"/>
              </a:ext>
            </a:extLst>
          </p:cNvPr>
          <p:cNvSpPr txBox="1"/>
          <p:nvPr/>
        </p:nvSpPr>
        <p:spPr>
          <a:xfrm>
            <a:off x="5203428" y="3647666"/>
            <a:ext cx="661464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% </a:t>
            </a:r>
            <a:r>
              <a:rPr kumimoji="0" lang="fr-C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Surreprésentation ou sous-représentation des postes selon l’exigence linguistique et le groupe visé par l’équité en emploi </a:t>
            </a:r>
            <a:r>
              <a:rPr kumimoji="0" lang="fr-CA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5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4F56E-E152-1A3C-4486-6418DDC0A83B}"/>
              </a:ext>
            </a:extLst>
          </p:cNvPr>
          <p:cNvSpPr txBox="1"/>
          <p:nvPr/>
        </p:nvSpPr>
        <p:spPr>
          <a:xfrm>
            <a:off x="5386634" y="4119029"/>
            <a:ext cx="1395513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Femmes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EB6D20-1FE1-499F-7417-4EE95324A220}"/>
              </a:ext>
            </a:extLst>
          </p:cNvPr>
          <p:cNvSpPr txBox="1"/>
          <p:nvPr/>
        </p:nvSpPr>
        <p:spPr>
          <a:xfrm>
            <a:off x="6411694" y="4130062"/>
            <a:ext cx="164179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Personnes autochtones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A223E-9CBC-91CC-9DEA-7E4EEA55FF70}"/>
              </a:ext>
            </a:extLst>
          </p:cNvPr>
          <p:cNvSpPr txBox="1"/>
          <p:nvPr/>
        </p:nvSpPr>
        <p:spPr>
          <a:xfrm>
            <a:off x="8083988" y="4126995"/>
            <a:ext cx="2250637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Personnes en situation de handicap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086D29-9118-9949-4690-158885CF94CE}"/>
              </a:ext>
            </a:extLst>
          </p:cNvPr>
          <p:cNvSpPr txBox="1"/>
          <p:nvPr/>
        </p:nvSpPr>
        <p:spPr>
          <a:xfrm>
            <a:off x="9963561" y="4122913"/>
            <a:ext cx="232557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Membres groupes racisés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44154B-9CC7-4740-E7FC-5E069AE54A2A}"/>
              </a:ext>
            </a:extLst>
          </p:cNvPr>
          <p:cNvSpPr/>
          <p:nvPr/>
        </p:nvSpPr>
        <p:spPr>
          <a:xfrm>
            <a:off x="5650633" y="4169626"/>
            <a:ext cx="154427" cy="15442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664217-5A2F-A0C5-C956-4865B5B682B4}"/>
              </a:ext>
            </a:extLst>
          </p:cNvPr>
          <p:cNvSpPr/>
          <p:nvPr/>
        </p:nvSpPr>
        <p:spPr>
          <a:xfrm>
            <a:off x="6408956" y="4174122"/>
            <a:ext cx="154427" cy="15442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0E223D-0E74-84C2-5DF1-11E8DD49BCD1}"/>
              </a:ext>
            </a:extLst>
          </p:cNvPr>
          <p:cNvSpPr/>
          <p:nvPr/>
        </p:nvSpPr>
        <p:spPr>
          <a:xfrm>
            <a:off x="7964368" y="4177410"/>
            <a:ext cx="154427" cy="1544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0C8034-200C-F709-5584-25490D03F78E}"/>
              </a:ext>
            </a:extLst>
          </p:cNvPr>
          <p:cNvSpPr/>
          <p:nvPr/>
        </p:nvSpPr>
        <p:spPr>
          <a:xfrm>
            <a:off x="10222712" y="4172267"/>
            <a:ext cx="154427" cy="1544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C3B75-7767-E75B-097F-76AB8605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306" y="6930720"/>
            <a:ext cx="10515600" cy="995915"/>
          </a:xfrm>
        </p:spPr>
        <p:txBody>
          <a:bodyPr/>
          <a:lstStyle/>
          <a:p>
            <a:pPr algn="ctr"/>
            <a:r>
              <a:rPr lang="en-CA" dirty="0" err="1"/>
              <a:t>Énoncé</a:t>
            </a:r>
            <a:r>
              <a:rPr lang="en-CA" dirty="0"/>
              <a:t> du </a:t>
            </a:r>
            <a:r>
              <a:rPr lang="en-CA" dirty="0" err="1"/>
              <a:t>problème</a:t>
            </a:r>
            <a:r>
              <a:rPr lang="en-CA" dirty="0"/>
              <a:t> num.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FD209-989E-48DC-D44C-DC7855A5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E26E57-AD4A-B375-CDE6-4DC2F3DFFB95}"/>
              </a:ext>
            </a:extLst>
          </p:cNvPr>
          <p:cNvGrpSpPr/>
          <p:nvPr/>
        </p:nvGrpSpPr>
        <p:grpSpPr>
          <a:xfrm>
            <a:off x="6149733" y="5800939"/>
            <a:ext cx="5288994" cy="369332"/>
            <a:chOff x="6202680" y="6159140"/>
            <a:chExt cx="5288994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F78A11-BF6D-E163-2D38-84D1D9D0AF87}"/>
                </a:ext>
              </a:extLst>
            </p:cNvPr>
            <p:cNvSpPr/>
            <p:nvPr/>
          </p:nvSpPr>
          <p:spPr>
            <a:xfrm>
              <a:off x="6202680" y="6219825"/>
              <a:ext cx="5067183" cy="2684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4095F6-8D94-068B-9396-751A4C836EEE}"/>
                </a:ext>
              </a:extLst>
            </p:cNvPr>
            <p:cNvSpPr txBox="1"/>
            <p:nvPr/>
          </p:nvSpPr>
          <p:spPr>
            <a:xfrm>
              <a:off x="6261181" y="6236204"/>
              <a:ext cx="7876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Bilingues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636C40-ED88-80AA-E633-65FE7A6B55AD}"/>
                </a:ext>
              </a:extLst>
            </p:cNvPr>
            <p:cNvSpPr txBox="1"/>
            <p:nvPr/>
          </p:nvSpPr>
          <p:spPr>
            <a:xfrm>
              <a:off x="7493732" y="6236204"/>
              <a:ext cx="1475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Anglais essentiel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465E0D-7A8B-3951-95FB-15C3811C2E04}"/>
                </a:ext>
              </a:extLst>
            </p:cNvPr>
            <p:cNvSpPr txBox="1"/>
            <p:nvPr/>
          </p:nvSpPr>
          <p:spPr>
            <a:xfrm>
              <a:off x="8910397" y="6236204"/>
              <a:ext cx="14751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Français essentiel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D369A1-C01A-2906-1C6F-03C2CF6623F4}"/>
                </a:ext>
              </a:extLst>
            </p:cNvPr>
            <p:cNvSpPr txBox="1"/>
            <p:nvPr/>
          </p:nvSpPr>
          <p:spPr>
            <a:xfrm>
              <a:off x="10016508" y="6159140"/>
              <a:ext cx="1475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Anglais ou français essentiel  </a:t>
              </a: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B17775-2C7D-3352-EB6D-C2B657C998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97010"/>
              </p:ext>
            </p:extLst>
          </p:nvPr>
        </p:nvGraphicFramePr>
        <p:xfrm>
          <a:off x="5510459" y="4466252"/>
          <a:ext cx="6107880" cy="169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919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9D40-B6A9-14F2-8AE3-CDFAD856C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0B69557A-1F2A-01DF-8FD5-2811AC0AEED8}"/>
              </a:ext>
            </a:extLst>
          </p:cNvPr>
          <p:cNvSpPr/>
          <p:nvPr/>
        </p:nvSpPr>
        <p:spPr>
          <a:xfrm>
            <a:off x="3784011" y="5500802"/>
            <a:ext cx="942975" cy="942975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AC38FD-253C-E293-F8CE-1F570407A669}"/>
              </a:ext>
            </a:extLst>
          </p:cNvPr>
          <p:cNvSpPr/>
          <p:nvPr/>
        </p:nvSpPr>
        <p:spPr>
          <a:xfrm>
            <a:off x="1095083" y="4335994"/>
            <a:ext cx="1016002" cy="1016002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024950B-B5E3-E066-1F05-FC68DF4F81FB}"/>
              </a:ext>
            </a:extLst>
          </p:cNvPr>
          <p:cNvSpPr/>
          <p:nvPr/>
        </p:nvSpPr>
        <p:spPr>
          <a:xfrm>
            <a:off x="1235293" y="5556911"/>
            <a:ext cx="768691" cy="768691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ECD94F5-F5D2-657B-B20A-507C9677B71D}"/>
              </a:ext>
            </a:extLst>
          </p:cNvPr>
          <p:cNvSpPr/>
          <p:nvPr/>
        </p:nvSpPr>
        <p:spPr>
          <a:xfrm>
            <a:off x="2559752" y="4513067"/>
            <a:ext cx="690676" cy="690676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CBF12C-CEA7-6BA8-114C-B8BCAF4D3F05}"/>
              </a:ext>
            </a:extLst>
          </p:cNvPr>
          <p:cNvSpPr/>
          <p:nvPr/>
        </p:nvSpPr>
        <p:spPr>
          <a:xfrm>
            <a:off x="2664497" y="5574378"/>
            <a:ext cx="645320" cy="645320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F8F682E-0B55-2AD9-4C1E-5CADF0B11FAC}"/>
              </a:ext>
            </a:extLst>
          </p:cNvPr>
          <p:cNvSpPr/>
          <p:nvPr/>
        </p:nvSpPr>
        <p:spPr>
          <a:xfrm>
            <a:off x="3992457" y="4612511"/>
            <a:ext cx="419762" cy="419762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95DE0D-1710-3C0B-0AA4-CF832F6EC912}"/>
              </a:ext>
            </a:extLst>
          </p:cNvPr>
          <p:cNvGrpSpPr/>
          <p:nvPr/>
        </p:nvGrpSpPr>
        <p:grpSpPr>
          <a:xfrm>
            <a:off x="1534885" y="2280328"/>
            <a:ext cx="2883323" cy="1817841"/>
            <a:chOff x="901711" y="1638300"/>
            <a:chExt cx="4063618" cy="243384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8D2F45F-BC61-BB3D-90F3-F4B826D1D0D0}"/>
                </a:ext>
              </a:extLst>
            </p:cNvPr>
            <p:cNvSpPr/>
            <p:nvPr/>
          </p:nvSpPr>
          <p:spPr>
            <a:xfrm>
              <a:off x="901711" y="1638300"/>
              <a:ext cx="4063618" cy="2044700"/>
            </a:xfrm>
            <a:prstGeom prst="roundRect">
              <a:avLst>
                <a:gd name="adj" fmla="val 57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8C03D4C2-0A31-D954-7A97-BA024EC44A90}"/>
                </a:ext>
              </a:extLst>
            </p:cNvPr>
            <p:cNvSpPr/>
            <p:nvPr/>
          </p:nvSpPr>
          <p:spPr>
            <a:xfrm flipV="1">
              <a:off x="1215619" y="3631917"/>
              <a:ext cx="677707" cy="440231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sp>
        <p:nvSpPr>
          <p:cNvPr id="8" name="AutoShape 2" descr="Output image">
            <a:extLst>
              <a:ext uri="{FF2B5EF4-FFF2-40B4-BE49-F238E27FC236}">
                <a16:creationId xmlns:a16="http://schemas.microsoft.com/office/drawing/2014/main" id="{86EBFE52-9EF1-EBBA-ED27-D73715AB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A67812A-C004-F93C-53D4-57D1469A6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638042"/>
              </p:ext>
            </p:extLst>
          </p:nvPr>
        </p:nvGraphicFramePr>
        <p:xfrm>
          <a:off x="5648329" y="1708094"/>
          <a:ext cx="6033634" cy="144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9427518-6E77-82E0-A742-8C3357144C55}"/>
              </a:ext>
            </a:extLst>
          </p:cNvPr>
          <p:cNvSpPr txBox="1"/>
          <p:nvPr/>
        </p:nvSpPr>
        <p:spPr>
          <a:xfrm>
            <a:off x="6399522" y="1285791"/>
            <a:ext cx="4509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Comment évalueriez-vous votre expérience globale d’apprentissage de </a:t>
            </a: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la langue?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44F2F6-463B-E9A3-D0E9-738EC7111F82}"/>
              </a:ext>
            </a:extLst>
          </p:cNvPr>
          <p:cNvSpPr txBox="1"/>
          <p:nvPr/>
        </p:nvSpPr>
        <p:spPr>
          <a:xfrm>
            <a:off x="595111" y="1212130"/>
            <a:ext cx="582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Plus de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349 </a:t>
            </a:r>
            <a:r>
              <a:rPr lang="fr-CA" sz="2400" dirty="0">
                <a:solidFill>
                  <a:prstClr val="white"/>
                </a:solidFill>
                <a:latin typeface="DengXian"/>
              </a:rPr>
              <a:t>ré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pondants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au sein de plus de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45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ministères: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DBA8F-0C39-CBEF-B519-212E495003CE}"/>
              </a:ext>
            </a:extLst>
          </p:cNvPr>
          <p:cNvSpPr txBox="1"/>
          <p:nvPr/>
        </p:nvSpPr>
        <p:spPr>
          <a:xfrm>
            <a:off x="5672673" y="2743445"/>
            <a:ext cx="675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99% </a:t>
            </a:r>
            <a:r>
              <a:rPr lang="fr-CA" sz="2400" b="1" dirty="0">
                <a:solidFill>
                  <a:prstClr val="white"/>
                </a:solidFill>
                <a:latin typeface="DengXian"/>
              </a:rPr>
              <a:t>déclarent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rencontrer des obstacles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FC6978D-AD64-02FE-73A4-421DB4B821D3}"/>
              </a:ext>
            </a:extLst>
          </p:cNvPr>
          <p:cNvGraphicFramePr>
            <a:graphicFrameLocks/>
          </p:cNvGraphicFramePr>
          <p:nvPr/>
        </p:nvGraphicFramePr>
        <p:xfrm>
          <a:off x="5022468" y="3480513"/>
          <a:ext cx="6140705" cy="275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FD170B-0884-87E1-0CCD-77BB35409585}"/>
              </a:ext>
            </a:extLst>
          </p:cNvPr>
          <p:cNvSpPr txBox="1"/>
          <p:nvPr/>
        </p:nvSpPr>
        <p:spPr>
          <a:xfrm>
            <a:off x="10210691" y="4409361"/>
            <a:ext cx="1949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7/10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dirty="0">
                <a:solidFill>
                  <a:prstClr val="white"/>
                </a:solidFill>
                <a:latin typeface="DengXian"/>
              </a:rPr>
              <a:t>s</a:t>
            </a:r>
            <a:r>
              <a:rPr kumimoji="0" lang="fr-C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ouhaitent</a:t>
            </a: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 participer aux </a:t>
            </a:r>
            <a:r>
              <a:rPr lang="fr-CA" sz="1400" dirty="0">
                <a:solidFill>
                  <a:prstClr val="white"/>
                </a:solidFill>
                <a:latin typeface="DengXian"/>
              </a:rPr>
              <a:t>essais pilotes.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D5C0C2-DD76-2010-3C57-CB602036FD45}"/>
              </a:ext>
            </a:extLst>
          </p:cNvPr>
          <p:cNvGrpSpPr/>
          <p:nvPr/>
        </p:nvGrpSpPr>
        <p:grpSpPr>
          <a:xfrm>
            <a:off x="10173301" y="5347262"/>
            <a:ext cx="1725935" cy="799098"/>
            <a:chOff x="10557308" y="5700878"/>
            <a:chExt cx="1725935" cy="799098"/>
          </a:xfrm>
          <a:solidFill>
            <a:srgbClr val="00B050"/>
          </a:solidFill>
        </p:grpSpPr>
        <p:pic>
          <p:nvPicPr>
            <p:cNvPr id="26" name="Graphic 25" descr="User with solid fill">
              <a:extLst>
                <a:ext uri="{FF2B5EF4-FFF2-40B4-BE49-F238E27FC236}">
                  <a16:creationId xmlns:a16="http://schemas.microsoft.com/office/drawing/2014/main" id="{48E7E1D5-561C-7F7C-0D3D-059C8151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57308" y="5700878"/>
              <a:ext cx="423540" cy="423540"/>
            </a:xfrm>
            <a:prstGeom prst="rect">
              <a:avLst/>
            </a:prstGeom>
          </p:spPr>
        </p:pic>
        <p:pic>
          <p:nvPicPr>
            <p:cNvPr id="27" name="Graphic 26" descr="User with solid fill">
              <a:extLst>
                <a:ext uri="{FF2B5EF4-FFF2-40B4-BE49-F238E27FC236}">
                  <a16:creationId xmlns:a16="http://schemas.microsoft.com/office/drawing/2014/main" id="{E400B883-D0D3-63AA-77BB-39A4DA6FC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69830" y="5700878"/>
              <a:ext cx="423540" cy="423540"/>
            </a:xfrm>
            <a:prstGeom prst="rect">
              <a:avLst/>
            </a:prstGeom>
          </p:spPr>
        </p:pic>
        <p:pic>
          <p:nvPicPr>
            <p:cNvPr id="28" name="Graphic 27" descr="User with solid fill">
              <a:extLst>
                <a:ext uri="{FF2B5EF4-FFF2-40B4-BE49-F238E27FC236}">
                  <a16:creationId xmlns:a16="http://schemas.microsoft.com/office/drawing/2014/main" id="{F92E3E7B-9A8E-34EE-BBD4-758B9CF10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180779" y="5700878"/>
              <a:ext cx="423540" cy="423540"/>
            </a:xfrm>
            <a:prstGeom prst="rect">
              <a:avLst/>
            </a:prstGeom>
          </p:spPr>
        </p:pic>
        <p:pic>
          <p:nvPicPr>
            <p:cNvPr id="29" name="Graphic 28" descr="User with solid fill">
              <a:extLst>
                <a:ext uri="{FF2B5EF4-FFF2-40B4-BE49-F238E27FC236}">
                  <a16:creationId xmlns:a16="http://schemas.microsoft.com/office/drawing/2014/main" id="{4F0BBEB5-754D-05D7-0171-AF01A169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93301" y="5700878"/>
              <a:ext cx="423540" cy="423540"/>
            </a:xfrm>
            <a:prstGeom prst="rect">
              <a:avLst/>
            </a:prstGeom>
          </p:spPr>
        </p:pic>
        <p:pic>
          <p:nvPicPr>
            <p:cNvPr id="30" name="Graphic 29" descr="User with solid fill">
              <a:extLst>
                <a:ext uri="{FF2B5EF4-FFF2-40B4-BE49-F238E27FC236}">
                  <a16:creationId xmlns:a16="http://schemas.microsoft.com/office/drawing/2014/main" id="{417D26F6-741B-AEB4-1FCD-D1DAF6CE9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05823" y="5700878"/>
              <a:ext cx="423540" cy="423540"/>
            </a:xfrm>
            <a:prstGeom prst="rect">
              <a:avLst/>
            </a:prstGeom>
          </p:spPr>
        </p:pic>
        <p:pic>
          <p:nvPicPr>
            <p:cNvPr id="31" name="Graphic 30" descr="User with solid fill">
              <a:extLst>
                <a:ext uri="{FF2B5EF4-FFF2-40B4-BE49-F238E27FC236}">
                  <a16:creationId xmlns:a16="http://schemas.microsoft.com/office/drawing/2014/main" id="{F4022434-3EA9-F91D-5E5B-BAFDE2FB4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71300" y="6076436"/>
              <a:ext cx="423540" cy="423540"/>
            </a:xfrm>
            <a:prstGeom prst="rect">
              <a:avLst/>
            </a:prstGeom>
          </p:spPr>
        </p:pic>
        <p:pic>
          <p:nvPicPr>
            <p:cNvPr id="32" name="Graphic 31" descr="User with solid fill">
              <a:extLst>
                <a:ext uri="{FF2B5EF4-FFF2-40B4-BE49-F238E27FC236}">
                  <a16:creationId xmlns:a16="http://schemas.microsoft.com/office/drawing/2014/main" id="{B93A2BC7-DC86-6A48-6FCA-F6D35527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83822" y="6076436"/>
              <a:ext cx="423540" cy="423540"/>
            </a:xfrm>
            <a:prstGeom prst="rect">
              <a:avLst/>
            </a:prstGeom>
          </p:spPr>
        </p:pic>
        <p:pic>
          <p:nvPicPr>
            <p:cNvPr id="37" name="Graphic 36" descr="User outline">
              <a:extLst>
                <a:ext uri="{FF2B5EF4-FFF2-40B4-BE49-F238E27FC236}">
                  <a16:creationId xmlns:a16="http://schemas.microsoft.com/office/drawing/2014/main" id="{1FC93C8D-01AB-4FC2-BF59-CBDDFE0D5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859702" y="6061127"/>
              <a:ext cx="423541" cy="423541"/>
            </a:xfrm>
            <a:prstGeom prst="rect">
              <a:avLst/>
            </a:prstGeom>
          </p:spPr>
        </p:pic>
      </p:grpSp>
      <p:pic>
        <p:nvPicPr>
          <p:cNvPr id="18" name="Graphic 17" descr="User outline">
            <a:extLst>
              <a:ext uri="{FF2B5EF4-FFF2-40B4-BE49-F238E27FC236}">
                <a16:creationId xmlns:a16="http://schemas.microsoft.com/office/drawing/2014/main" id="{1E60D950-B82D-D5AC-904B-A2CC55B3E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11538" y="5722820"/>
            <a:ext cx="423541" cy="423541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0137D276-5C6B-EAA9-AD6E-C4D0B9031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9979" y="5722820"/>
            <a:ext cx="423541" cy="42354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2BF2953-B4EE-23EC-E9D8-F5E9ED1ED3EE}"/>
              </a:ext>
            </a:extLst>
          </p:cNvPr>
          <p:cNvSpPr txBox="1"/>
          <p:nvPr/>
        </p:nvSpPr>
        <p:spPr>
          <a:xfrm>
            <a:off x="1805191" y="93677"/>
            <a:ext cx="8340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Démarche créative </a:t>
            </a: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| Recherche préliminaire exploratoire auprès des utilisateurs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60DFDB-3B97-7562-1218-C18C16C9EB45}"/>
              </a:ext>
            </a:extLst>
          </p:cNvPr>
          <p:cNvSpPr txBox="1"/>
          <p:nvPr/>
        </p:nvSpPr>
        <p:spPr>
          <a:xfrm>
            <a:off x="1153298" y="4825928"/>
            <a:ext cx="976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Femmes 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0C46D2-B55F-85F6-3F2A-FC94B1657E90}"/>
              </a:ext>
            </a:extLst>
          </p:cNvPr>
          <p:cNvSpPr txBox="1"/>
          <p:nvPr/>
        </p:nvSpPr>
        <p:spPr>
          <a:xfrm>
            <a:off x="972850" y="5863937"/>
            <a:ext cx="135766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Personnes en situation de handicap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C0B0A3-9170-D812-0462-689B4AB8F7E7}"/>
              </a:ext>
            </a:extLst>
          </p:cNvPr>
          <p:cNvSpPr txBox="1"/>
          <p:nvPr/>
        </p:nvSpPr>
        <p:spPr>
          <a:xfrm>
            <a:off x="2242570" y="4795875"/>
            <a:ext cx="13576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Personnes autochtones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6D8264-5870-B340-3541-5A7412D2297F}"/>
              </a:ext>
            </a:extLst>
          </p:cNvPr>
          <p:cNvSpPr txBox="1"/>
          <p:nvPr/>
        </p:nvSpPr>
        <p:spPr>
          <a:xfrm>
            <a:off x="2402165" y="5882656"/>
            <a:ext cx="1233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Membres groupes racisés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806B4C-07E1-6F21-F99F-CD7B9620077C}"/>
              </a:ext>
            </a:extLst>
          </p:cNvPr>
          <p:cNvSpPr txBox="1"/>
          <p:nvPr/>
        </p:nvSpPr>
        <p:spPr>
          <a:xfrm>
            <a:off x="3578879" y="4825928"/>
            <a:ext cx="1357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2SLGBTQIA+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B328E4-09C1-814F-566E-A17BC573D8B4}"/>
              </a:ext>
            </a:extLst>
          </p:cNvPr>
          <p:cNvSpPr txBox="1"/>
          <p:nvPr/>
        </p:nvSpPr>
        <p:spPr>
          <a:xfrm>
            <a:off x="1119176" y="4554194"/>
            <a:ext cx="9766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43%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4A1E61-B924-6C68-B021-93542FC87049}"/>
              </a:ext>
            </a:extLst>
          </p:cNvPr>
          <p:cNvSpPr txBox="1"/>
          <p:nvPr/>
        </p:nvSpPr>
        <p:spPr>
          <a:xfrm>
            <a:off x="2446209" y="4532583"/>
            <a:ext cx="9766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22%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25957D-6F12-4B20-6F76-0D3DC705EAC2}"/>
              </a:ext>
            </a:extLst>
          </p:cNvPr>
          <p:cNvSpPr txBox="1"/>
          <p:nvPr/>
        </p:nvSpPr>
        <p:spPr>
          <a:xfrm>
            <a:off x="2516274" y="5617852"/>
            <a:ext cx="9766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18%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BC4679-6199-6814-369B-1984D3B32D7C}"/>
              </a:ext>
            </a:extLst>
          </p:cNvPr>
          <p:cNvSpPr txBox="1"/>
          <p:nvPr/>
        </p:nvSpPr>
        <p:spPr>
          <a:xfrm>
            <a:off x="3713998" y="4549739"/>
            <a:ext cx="9766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7%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98D126-646E-FAEF-F75A-4EEB0E1406BD}"/>
              </a:ext>
            </a:extLst>
          </p:cNvPr>
          <p:cNvSpPr txBox="1"/>
          <p:nvPr/>
        </p:nvSpPr>
        <p:spPr>
          <a:xfrm>
            <a:off x="1134275" y="5617094"/>
            <a:ext cx="9766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26%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79E799-E330-6FBF-EB49-CC3FFB1044C1}"/>
              </a:ext>
            </a:extLst>
          </p:cNvPr>
          <p:cNvSpPr txBox="1"/>
          <p:nvPr/>
        </p:nvSpPr>
        <p:spPr>
          <a:xfrm>
            <a:off x="3693658" y="5900219"/>
            <a:ext cx="1078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Ne s’applique pas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1EA789-68B0-F1DE-6F71-89464FB68367}"/>
              </a:ext>
            </a:extLst>
          </p:cNvPr>
          <p:cNvSpPr txBox="1"/>
          <p:nvPr/>
        </p:nvSpPr>
        <p:spPr>
          <a:xfrm>
            <a:off x="3772209" y="5617094"/>
            <a:ext cx="9766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37%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D73323-B52F-93E5-1081-01E06864F6FD}"/>
              </a:ext>
            </a:extLst>
          </p:cNvPr>
          <p:cNvSpPr txBox="1"/>
          <p:nvPr/>
        </p:nvSpPr>
        <p:spPr>
          <a:xfrm rot="16200000">
            <a:off x="-167592" y="5276831"/>
            <a:ext cx="1741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Analyse ACS+</a:t>
            </a:r>
          </a:p>
        </p:txBody>
      </p:sp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A68DAD2E-9D3A-E744-61D8-545ABE0E5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3782" y="2784937"/>
            <a:ext cx="642398" cy="642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AE816-314C-3BCF-AD22-CD0BA7DC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03" y="6960846"/>
            <a:ext cx="10515600" cy="748245"/>
          </a:xfrm>
        </p:spPr>
        <p:txBody>
          <a:bodyPr>
            <a:normAutofit fontScale="90000"/>
          </a:bodyPr>
          <a:lstStyle/>
          <a:p>
            <a:pPr algn="ctr"/>
            <a:r>
              <a:rPr lang="fr-CA" sz="2800" b="1" dirty="0">
                <a:latin typeface="DengXian" panose="02010600030101010101" pitchFamily="2" charset="-122"/>
                <a:ea typeface="+mn-ea"/>
                <a:cs typeface="+mn-cs"/>
              </a:rPr>
              <a:t>Démarche créative| Recherche préliminaire exploratoire auprès des utilisateurs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E45DC-D8F2-2F1E-C32A-65C53FEB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7DACD-C00C-71E1-3D0C-8851F3E5249C}"/>
              </a:ext>
            </a:extLst>
          </p:cNvPr>
          <p:cNvSpPr txBox="1"/>
          <p:nvPr/>
        </p:nvSpPr>
        <p:spPr>
          <a:xfrm>
            <a:off x="6375492" y="1766775"/>
            <a:ext cx="4932997" cy="276999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engXian"/>
                <a:ea typeface="+mn-ea"/>
                <a:cs typeface="+mn-cs"/>
                <a:sym typeface="Wingdings" panose="05000000000000000000" pitchFamily="2" charset="2"/>
              </a:rPr>
              <a:t>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Très négative 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F9958F"/>
                </a:solidFill>
                <a:effectLst/>
                <a:uLnTx/>
                <a:uFillTx/>
                <a:latin typeface="DengXian"/>
                <a:ea typeface="+mn-ea"/>
                <a:cs typeface="+mn-cs"/>
                <a:sym typeface="Wingdings" panose="05000000000000000000" pitchFamily="2" charset="2"/>
              </a:rPr>
              <a:t>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Négative 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  <a:sym typeface="Wingdings" panose="05000000000000000000" pitchFamily="2" charset="2"/>
              </a:rPr>
              <a:t>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Neutre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92C7F6"/>
                </a:solidFill>
                <a:effectLst/>
                <a:uLnTx/>
                <a:uFillTx/>
                <a:latin typeface="DengXian"/>
                <a:ea typeface="+mn-ea"/>
                <a:cs typeface="+mn-cs"/>
                <a:sym typeface="Wingdings" panose="05000000000000000000" pitchFamily="2" charset="2"/>
              </a:rPr>
              <a:t>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Positive 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srgbClr val="1170C4"/>
                </a:solidFill>
                <a:effectLst/>
                <a:uLnTx/>
                <a:uFillTx/>
                <a:latin typeface="DengXian"/>
                <a:ea typeface="+mn-ea"/>
                <a:cs typeface="+mn-cs"/>
                <a:sym typeface="Wingdings" panose="05000000000000000000" pitchFamily="2" charset="2"/>
              </a:rPr>
              <a:t> </a:t>
            </a:r>
            <a:r>
              <a: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Très positive  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5D09A5-723B-C23A-1322-960CBF411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13" y="2413620"/>
            <a:ext cx="2414318" cy="12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15C09-D468-C351-6459-1A994DC4B1CA}"/>
              </a:ext>
            </a:extLst>
          </p:cNvPr>
          <p:cNvSpPr txBox="1"/>
          <p:nvPr/>
        </p:nvSpPr>
        <p:spPr>
          <a:xfrm>
            <a:off x="5051222" y="3583773"/>
            <a:ext cx="3048673" cy="2749471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Manque de temps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Accès à la formation linguistique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Coût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Conflit d’horaire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Motivation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Obstacles ou préjugés involontaires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Accessibilité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Manque d’enseignement adapté à la sensibilité culturelle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B6685-77C9-69BA-B2C5-3B9B2B4C1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3D9733-9AD3-C33E-9D45-EA3266F96CA0}"/>
              </a:ext>
            </a:extLst>
          </p:cNvPr>
          <p:cNvSpPr txBox="1"/>
          <p:nvPr/>
        </p:nvSpPr>
        <p:spPr>
          <a:xfrm>
            <a:off x="611750" y="398619"/>
            <a:ext cx="2559007" cy="81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Solution proposée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9F9619-2F66-3C11-C185-AB2753F36EC5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2">
            <a:extLst>
              <a:ext uri="{FF2B5EF4-FFF2-40B4-BE49-F238E27FC236}">
                <a16:creationId xmlns:a16="http://schemas.microsoft.com/office/drawing/2014/main" id="{5EBEF2B1-5549-1024-2AC0-9D7F4186CEF1}"/>
              </a:ext>
            </a:extLst>
          </p:cNvPr>
          <p:cNvGrpSpPr/>
          <p:nvPr/>
        </p:nvGrpSpPr>
        <p:grpSpPr>
          <a:xfrm>
            <a:off x="0" y="3267825"/>
            <a:ext cx="12191997" cy="3590175"/>
            <a:chOff x="0" y="-57150"/>
            <a:chExt cx="4816592" cy="1273018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C3A35AC-3A2E-AB2F-0CC6-09F1752A24EF}"/>
                </a:ext>
              </a:extLst>
            </p:cNvPr>
            <p:cNvSpPr/>
            <p:nvPr/>
          </p:nvSpPr>
          <p:spPr>
            <a:xfrm>
              <a:off x="0" y="113074"/>
              <a:ext cx="4816592" cy="1102794"/>
            </a:xfrm>
            <a:custGeom>
              <a:avLst/>
              <a:gdLst/>
              <a:ahLst/>
              <a:cxnLst/>
              <a:rect l="l" t="t" r="r" b="b"/>
              <a:pathLst>
                <a:path w="4816592" h="1215868">
                  <a:moveTo>
                    <a:pt x="0" y="0"/>
                  </a:moveTo>
                  <a:lnTo>
                    <a:pt x="4816592" y="0"/>
                  </a:lnTo>
                  <a:lnTo>
                    <a:pt x="4816592" y="1215868"/>
                  </a:lnTo>
                  <a:lnTo>
                    <a:pt x="0" y="121586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2AAFC07D-A9C2-2E35-D070-BC61568913BD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sp>
        <p:nvSpPr>
          <p:cNvPr id="14" name="TextBox 32">
            <a:extLst>
              <a:ext uri="{FF2B5EF4-FFF2-40B4-BE49-F238E27FC236}">
                <a16:creationId xmlns:a16="http://schemas.microsoft.com/office/drawing/2014/main" id="{DCBE2B5F-E58C-45B3-6C65-DF97328E02B4}"/>
              </a:ext>
            </a:extLst>
          </p:cNvPr>
          <p:cNvSpPr txBox="1"/>
          <p:nvPr/>
        </p:nvSpPr>
        <p:spPr>
          <a:xfrm>
            <a:off x="611750" y="2045791"/>
            <a:ext cx="3162309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Intégration </a:t>
            </a:r>
            <a:r>
              <a:rPr lang="fr-CA" sz="1600" dirty="0">
                <a:solidFill>
                  <a:prstClr val="white"/>
                </a:solidFill>
                <a:latin typeface="Montserrat"/>
              </a:rPr>
              <a:t>de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bases de données gouvernementales </a:t>
            </a:r>
          </a:p>
          <a:p>
            <a:pPr marL="0" marR="0" lvl="0" indent="0" algn="r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&amp; </a:t>
            </a:r>
            <a:r>
              <a:rPr lang="fr-CA" sz="1600" dirty="0">
                <a:solidFill>
                  <a:prstClr val="white"/>
                </a:solidFill>
                <a:latin typeface="Montserrat"/>
              </a:rPr>
              <a:t>IP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canadien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93C715B2-5FF5-FC52-E693-9C9A4384885A}"/>
              </a:ext>
            </a:extLst>
          </p:cNvPr>
          <p:cNvSpPr txBox="1"/>
          <p:nvPr/>
        </p:nvSpPr>
        <p:spPr>
          <a:xfrm>
            <a:off x="430243" y="4577477"/>
            <a:ext cx="3317273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Apprentissage adaptatif &amp; questions personnalisées générées par l’IA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DECAC152-9E82-E939-6FEF-31C78DA969F9}"/>
              </a:ext>
            </a:extLst>
          </p:cNvPr>
          <p:cNvSpPr txBox="1"/>
          <p:nvPr/>
        </p:nvSpPr>
        <p:spPr>
          <a:xfrm>
            <a:off x="8404004" y="2027175"/>
            <a:ext cx="237798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Amélioration de l’interaction orale</a:t>
            </a: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C9092E74-6770-D604-AF8A-91AE5F123A9B}"/>
              </a:ext>
            </a:extLst>
          </p:cNvPr>
          <p:cNvSpPr txBox="1"/>
          <p:nvPr/>
        </p:nvSpPr>
        <p:spPr>
          <a:xfrm>
            <a:off x="8404004" y="4367589"/>
            <a:ext cx="289264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Ludification </a:t>
            </a:r>
            <a:r>
              <a:rPr lang="fr-CA" dirty="0">
                <a:solidFill>
                  <a:prstClr val="white"/>
                </a:solidFill>
              </a:rPr>
              <a:t>des apprentissages</a:t>
            </a: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9" name="Picture 28" descr="A person smiling on a cell phone&#10;&#10;AI-generated content may be incorrect.">
            <a:extLst>
              <a:ext uri="{FF2B5EF4-FFF2-40B4-BE49-F238E27FC236}">
                <a16:creationId xmlns:a16="http://schemas.microsoft.com/office/drawing/2014/main" id="{DE7D0A26-CEC3-3D37-9352-A36CA535E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5" b="91031" l="9677" r="89919">
                        <a14:foregroundMark x1="35484" y1="91031" x2="39113" y2="91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5" t="7317" r="8672" b="6929"/>
          <a:stretch/>
        </p:blipFill>
        <p:spPr>
          <a:xfrm>
            <a:off x="4878645" y="1635414"/>
            <a:ext cx="2483947" cy="4535420"/>
          </a:xfrm>
          <a:prstGeom prst="rect">
            <a:avLst/>
          </a:prstGeom>
        </p:spPr>
      </p:pic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B221A4DE-7777-F568-B598-D70553F14E2E}"/>
              </a:ext>
            </a:extLst>
          </p:cNvPr>
          <p:cNvSpPr/>
          <p:nvPr/>
        </p:nvSpPr>
        <p:spPr>
          <a:xfrm>
            <a:off x="7358827" y="1889564"/>
            <a:ext cx="876102" cy="711334"/>
          </a:xfrm>
          <a:prstGeom prst="wedgeEllipseCallout">
            <a:avLst>
              <a:gd name="adj1" fmla="val -50571"/>
              <a:gd name="adj2" fmla="val 54024"/>
            </a:avLst>
          </a:prstGeom>
          <a:solidFill>
            <a:srgbClr val="00B0F0">
              <a:alpha val="30980"/>
            </a:srgb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5A95C5D4-3334-EEC3-1ACF-2B9418BE0CA2}"/>
              </a:ext>
            </a:extLst>
          </p:cNvPr>
          <p:cNvSpPr/>
          <p:nvPr/>
        </p:nvSpPr>
        <p:spPr>
          <a:xfrm flipH="1">
            <a:off x="3901738" y="4541839"/>
            <a:ext cx="870212" cy="782467"/>
          </a:xfrm>
          <a:prstGeom prst="wedgeEllipseCallout">
            <a:avLst>
              <a:gd name="adj1" fmla="val -63187"/>
              <a:gd name="adj2" fmla="val -57572"/>
            </a:avLst>
          </a:prstGeom>
          <a:solidFill>
            <a:schemeClr val="accent5"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3BE3B691-4C05-18DD-9526-5116B54DC94F}"/>
              </a:ext>
            </a:extLst>
          </p:cNvPr>
          <p:cNvSpPr/>
          <p:nvPr/>
        </p:nvSpPr>
        <p:spPr>
          <a:xfrm>
            <a:off x="3948379" y="2245231"/>
            <a:ext cx="876102" cy="711334"/>
          </a:xfrm>
          <a:prstGeom prst="wedgeRoundRectCallout">
            <a:avLst>
              <a:gd name="adj1" fmla="val 54865"/>
              <a:gd name="adj2" fmla="val 93577"/>
              <a:gd name="adj3" fmla="val 16667"/>
            </a:avLst>
          </a:prstGeom>
          <a:solidFill>
            <a:schemeClr val="accent4">
              <a:lumMod val="20000"/>
              <a:lumOff val="80000"/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A824B010-D5D4-BDBA-AC20-2F8868A516FB}"/>
              </a:ext>
            </a:extLst>
          </p:cNvPr>
          <p:cNvSpPr/>
          <p:nvPr/>
        </p:nvSpPr>
        <p:spPr>
          <a:xfrm rot="21314368">
            <a:off x="7433090" y="4101062"/>
            <a:ext cx="801839" cy="771141"/>
          </a:xfrm>
          <a:prstGeom prst="wedgeEllipseCallout">
            <a:avLst>
              <a:gd name="adj1" fmla="val -63187"/>
              <a:gd name="adj2" fmla="val -57572"/>
            </a:avLst>
          </a:prstGeom>
          <a:solidFill>
            <a:schemeClr val="accent2">
              <a:lumMod val="20000"/>
              <a:lumOff val="80000"/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C253CA3F-D0A3-62DB-802A-E56E49FCF8B9}"/>
              </a:ext>
            </a:extLst>
          </p:cNvPr>
          <p:cNvSpPr/>
          <p:nvPr/>
        </p:nvSpPr>
        <p:spPr>
          <a:xfrm>
            <a:off x="7416756" y="2975535"/>
            <a:ext cx="787401" cy="711334"/>
          </a:xfrm>
          <a:prstGeom prst="wedgeRoundRectCallout">
            <a:avLst>
              <a:gd name="adj1" fmla="val -65563"/>
              <a:gd name="adj2" fmla="val 22946"/>
              <a:gd name="adj3" fmla="val 16667"/>
            </a:avLst>
          </a:prstGeom>
          <a:solidFill>
            <a:schemeClr val="accent4">
              <a:lumMod val="20000"/>
              <a:lumOff val="80000"/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46570A0F-2F06-F5A8-866A-F959870D2934}"/>
              </a:ext>
            </a:extLst>
          </p:cNvPr>
          <p:cNvSpPr/>
          <p:nvPr/>
        </p:nvSpPr>
        <p:spPr>
          <a:xfrm flipH="1">
            <a:off x="3972326" y="3416702"/>
            <a:ext cx="787401" cy="711334"/>
          </a:xfrm>
          <a:prstGeom prst="wedgeRoundRectCallout">
            <a:avLst>
              <a:gd name="adj1" fmla="val -66839"/>
              <a:gd name="adj2" fmla="val -22258"/>
              <a:gd name="adj3" fmla="val 16667"/>
            </a:avLst>
          </a:prstGeom>
          <a:solidFill>
            <a:schemeClr val="accent2">
              <a:lumMod val="20000"/>
              <a:lumOff val="80000"/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CD509714-11F2-CE79-3F2E-00C937E55D88}"/>
              </a:ext>
            </a:extLst>
          </p:cNvPr>
          <p:cNvSpPr/>
          <p:nvPr/>
        </p:nvSpPr>
        <p:spPr>
          <a:xfrm rot="5400000">
            <a:off x="7454431" y="5167431"/>
            <a:ext cx="771141" cy="800509"/>
          </a:xfrm>
          <a:prstGeom prst="wedgeRoundRectCallout">
            <a:avLst>
              <a:gd name="adj1" fmla="val -50852"/>
              <a:gd name="adj2" fmla="val 70052"/>
              <a:gd name="adj3" fmla="val 16667"/>
            </a:avLst>
          </a:prstGeom>
          <a:solidFill>
            <a:schemeClr val="accent6">
              <a:alpha val="30980"/>
            </a:schemeClr>
          </a:solidFill>
          <a:ln w="2540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EC6B49-DD34-D435-1FFF-8714885F971F}"/>
              </a:ext>
            </a:extLst>
          </p:cNvPr>
          <p:cNvGrpSpPr/>
          <p:nvPr/>
        </p:nvGrpSpPr>
        <p:grpSpPr>
          <a:xfrm>
            <a:off x="7469287" y="1987144"/>
            <a:ext cx="655182" cy="553211"/>
            <a:chOff x="12707330" y="4583636"/>
            <a:chExt cx="1097580" cy="990600"/>
          </a:xfrm>
        </p:grpSpPr>
        <p:pic>
          <p:nvPicPr>
            <p:cNvPr id="47" name="Graphic 46" descr="Artificial Intelligence outline">
              <a:extLst>
                <a:ext uri="{FF2B5EF4-FFF2-40B4-BE49-F238E27FC236}">
                  <a16:creationId xmlns:a16="http://schemas.microsoft.com/office/drawing/2014/main" id="{ADF1CE94-839A-D95D-92D5-0D631A5F4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707330" y="4583636"/>
              <a:ext cx="990600" cy="990600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177AAF4-8393-328B-9943-1F3385EAA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86988" y="5091635"/>
              <a:ext cx="207853" cy="87085"/>
            </a:xfrm>
            <a:prstGeom prst="line">
              <a:avLst/>
            </a:prstGeom>
            <a:ln>
              <a:solidFill>
                <a:srgbClr val="CEF8EC">
                  <a:alpha val="6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74EBD38-4714-550C-6406-F1699FFE9070}"/>
                </a:ext>
              </a:extLst>
            </p:cNvPr>
            <p:cNvCxnSpPr>
              <a:cxnSpLocks/>
            </p:cNvCxnSpPr>
            <p:nvPr/>
          </p:nvCxnSpPr>
          <p:spPr>
            <a:xfrm>
              <a:off x="13551187" y="5318420"/>
              <a:ext cx="207853" cy="87085"/>
            </a:xfrm>
            <a:prstGeom prst="line">
              <a:avLst/>
            </a:prstGeom>
            <a:ln>
              <a:solidFill>
                <a:srgbClr val="CEF8EC">
                  <a:alpha val="6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9BA4DDB-71DD-AC48-3273-D5DB7F67B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97057" y="5256733"/>
              <a:ext cx="207853" cy="0"/>
            </a:xfrm>
            <a:prstGeom prst="line">
              <a:avLst/>
            </a:prstGeom>
            <a:ln>
              <a:solidFill>
                <a:srgbClr val="CEF8EC">
                  <a:alpha val="6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Graphic 52" descr="Game controller outline">
            <a:extLst>
              <a:ext uri="{FF2B5EF4-FFF2-40B4-BE49-F238E27FC236}">
                <a16:creationId xmlns:a16="http://schemas.microsoft.com/office/drawing/2014/main" id="{DAE7D064-6500-1F90-EB04-64954657B0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9730" y="4141639"/>
            <a:ext cx="656344" cy="656344"/>
          </a:xfrm>
          <a:prstGeom prst="rect">
            <a:avLst/>
          </a:prstGeom>
        </p:spPr>
      </p:pic>
      <p:pic>
        <p:nvPicPr>
          <p:cNvPr id="61" name="Graphic 60" descr="Ice hockey outline">
            <a:extLst>
              <a:ext uri="{FF2B5EF4-FFF2-40B4-BE49-F238E27FC236}">
                <a16:creationId xmlns:a16="http://schemas.microsoft.com/office/drawing/2014/main" id="{CF48F332-80E3-733F-BBB7-F19896F9B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9287" y="3013755"/>
            <a:ext cx="624548" cy="62454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A524DAC-553F-35A9-30A5-AABEA33E4ACC}"/>
              </a:ext>
            </a:extLst>
          </p:cNvPr>
          <p:cNvSpPr txBox="1"/>
          <p:nvPr/>
        </p:nvSpPr>
        <p:spPr>
          <a:xfrm>
            <a:off x="8404004" y="5321928"/>
            <a:ext cx="304111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Traduction en direct dans un environnement Protégé B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1C0EC-F69F-029A-F275-B0B8D6E5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76" y="6982911"/>
            <a:ext cx="10515600" cy="823070"/>
          </a:xfrm>
        </p:spPr>
        <p:txBody>
          <a:bodyPr>
            <a:normAutofit/>
          </a:bodyPr>
          <a:lstStyle/>
          <a:p>
            <a:pPr lvl="0" algn="ctr">
              <a:lnSpc>
                <a:spcPts val="2799"/>
              </a:lnSpc>
              <a:defRPr/>
            </a:pPr>
            <a:r>
              <a:rPr lang="fr-CA" sz="3600" b="1" dirty="0"/>
              <a:t>Solution proposée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970BD6-0697-F811-94B5-FE6AB2A5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866" y="634571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F4C84-6BB8-677D-1EFD-C7CBE2FA8E53}"/>
              </a:ext>
            </a:extLst>
          </p:cNvPr>
          <p:cNvSpPr txBox="1"/>
          <p:nvPr/>
        </p:nvSpPr>
        <p:spPr>
          <a:xfrm>
            <a:off x="841954" y="3500908"/>
            <a:ext cx="2896037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1867"/>
              </a:lnSpc>
              <a:defRPr sz="1333">
                <a:solidFill>
                  <a:schemeClr val="bg1"/>
                </a:solidFill>
                <a:latin typeface="Montserra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Évaluation formative en temps réel &amp; rétroaction personnalisée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365B66-E701-E40C-0F36-3188EB92DE94}"/>
              </a:ext>
            </a:extLst>
          </p:cNvPr>
          <p:cNvSpPr txBox="1"/>
          <p:nvPr/>
        </p:nvSpPr>
        <p:spPr>
          <a:xfrm>
            <a:off x="8404004" y="3050171"/>
            <a:ext cx="297106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Apprentissage personnalisé basé sur les intérêts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065BA6F4-77FA-9BD9-ED95-C8C7315F1CA4}"/>
              </a:ext>
            </a:extLst>
          </p:cNvPr>
          <p:cNvSpPr txBox="1"/>
          <p:nvPr/>
        </p:nvSpPr>
        <p:spPr>
          <a:xfrm>
            <a:off x="4186589" y="341878"/>
            <a:ext cx="3775687" cy="108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2799"/>
              </a:lnSpc>
              <a:spcBef>
                <a:spcPct val="0"/>
              </a:spcBef>
              <a:defRPr sz="2800">
                <a:solidFill>
                  <a:schemeClr val="accent4"/>
                </a:solidFill>
                <a:latin typeface="Montserrat Classic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Outil d’apprentissage propulsé par l’IA </a:t>
            </a:r>
          </a:p>
          <a:p>
            <a:pPr marL="0" marR="0" lvl="0" indent="0" algn="ctr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avec tuteur virtuel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2B0F1"/>
              </a:solidFill>
              <a:effectLst/>
              <a:uLnTx/>
              <a:uFillTx/>
              <a:latin typeface="Montserrat Classic Bold"/>
              <a:ea typeface="+mn-ea"/>
              <a:cs typeface="+mn-cs"/>
            </a:endParaRPr>
          </a:p>
        </p:txBody>
      </p:sp>
      <p:pic>
        <p:nvPicPr>
          <p:cNvPr id="32" name="Graphic 31" descr="Business Growth outline">
            <a:extLst>
              <a:ext uri="{FF2B5EF4-FFF2-40B4-BE49-F238E27FC236}">
                <a16:creationId xmlns:a16="http://schemas.microsoft.com/office/drawing/2014/main" id="{095862E1-A17D-F9AB-82EE-4FE48D263F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6957" y="3396706"/>
            <a:ext cx="779927" cy="779927"/>
          </a:xfrm>
          <a:prstGeom prst="rect">
            <a:avLst/>
          </a:prstGeom>
        </p:spPr>
      </p:pic>
      <p:pic>
        <p:nvPicPr>
          <p:cNvPr id="36" name="Graphic 35" descr="Database with solid fill">
            <a:extLst>
              <a:ext uri="{FF2B5EF4-FFF2-40B4-BE49-F238E27FC236}">
                <a16:creationId xmlns:a16="http://schemas.microsoft.com/office/drawing/2014/main" id="{99957393-F83C-68DE-B12C-3A5FD81F95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3576" y="2270831"/>
            <a:ext cx="658710" cy="6587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1D6C9A-2272-AF7E-B5EC-D7387BC70F6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15707">
            <a:off x="3826836" y="6078696"/>
            <a:ext cx="423209" cy="39342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71637D7B-AF96-AF30-E88B-E82722790B08}"/>
              </a:ext>
            </a:extLst>
          </p:cNvPr>
          <p:cNvGrpSpPr/>
          <p:nvPr/>
        </p:nvGrpSpPr>
        <p:grpSpPr>
          <a:xfrm>
            <a:off x="7570905" y="5337806"/>
            <a:ext cx="575169" cy="472787"/>
            <a:chOff x="11177871" y="2844845"/>
            <a:chExt cx="575169" cy="472787"/>
          </a:xfrm>
        </p:grpSpPr>
        <p:grpSp>
          <p:nvGrpSpPr>
            <p:cNvPr id="52" name="Graphic 56" descr="Travel outline">
              <a:extLst>
                <a:ext uri="{FF2B5EF4-FFF2-40B4-BE49-F238E27FC236}">
                  <a16:creationId xmlns:a16="http://schemas.microsoft.com/office/drawing/2014/main" id="{3B25CEC9-5800-26B4-23BE-D7958DBF2E8C}"/>
                </a:ext>
              </a:extLst>
            </p:cNvPr>
            <p:cNvGrpSpPr/>
            <p:nvPr/>
          </p:nvGrpSpPr>
          <p:grpSpPr>
            <a:xfrm>
              <a:off x="11177871" y="2844845"/>
              <a:ext cx="461433" cy="472787"/>
              <a:chOff x="11177871" y="2844845"/>
              <a:chExt cx="461433" cy="472787"/>
            </a:xfrm>
            <a:solidFill>
              <a:srgbClr val="CEF8EC">
                <a:alpha val="54000"/>
              </a:srgbClr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ABD5F0B-D043-F7F0-A37A-ACA364BAB193}"/>
                  </a:ext>
                </a:extLst>
              </p:cNvPr>
              <p:cNvSpPr/>
              <p:nvPr/>
            </p:nvSpPr>
            <p:spPr>
              <a:xfrm>
                <a:off x="11193252" y="2844845"/>
                <a:ext cx="333504" cy="286681"/>
              </a:xfrm>
              <a:custGeom>
                <a:avLst/>
                <a:gdLst>
                  <a:gd name="connsiteX0" fmla="*/ 18784 w 333504"/>
                  <a:gd name="connsiteY0" fmla="*/ 272072 h 286681"/>
                  <a:gd name="connsiteX1" fmla="*/ 15956 w 333504"/>
                  <a:gd name="connsiteY1" fmla="*/ 244503 h 286681"/>
                  <a:gd name="connsiteX2" fmla="*/ 48792 w 333504"/>
                  <a:gd name="connsiteY2" fmla="*/ 244503 h 286681"/>
                  <a:gd name="connsiteX3" fmla="*/ 69136 w 333504"/>
                  <a:gd name="connsiteY3" fmla="*/ 228759 h 286681"/>
                  <a:gd name="connsiteX4" fmla="*/ 15931 w 333504"/>
                  <a:gd name="connsiteY4" fmla="*/ 228759 h 286681"/>
                  <a:gd name="connsiteX5" fmla="*/ 40639 w 333504"/>
                  <a:gd name="connsiteY5" fmla="*/ 134588 h 286681"/>
                  <a:gd name="connsiteX6" fmla="*/ 114241 w 333504"/>
                  <a:gd name="connsiteY6" fmla="*/ 134588 h 286681"/>
                  <a:gd name="connsiteX7" fmla="*/ 102617 w 333504"/>
                  <a:gd name="connsiteY7" fmla="*/ 206306 h 286681"/>
                  <a:gd name="connsiteX8" fmla="*/ 119294 w 333504"/>
                  <a:gd name="connsiteY8" fmla="*/ 196331 h 286681"/>
                  <a:gd name="connsiteX9" fmla="*/ 130308 w 333504"/>
                  <a:gd name="connsiteY9" fmla="*/ 134588 h 286681"/>
                  <a:gd name="connsiteX10" fmla="*/ 135103 w 333504"/>
                  <a:gd name="connsiteY10" fmla="*/ 118845 h 286681"/>
                  <a:gd name="connsiteX11" fmla="*/ 228285 w 333504"/>
                  <a:gd name="connsiteY11" fmla="*/ 16726 h 286681"/>
                  <a:gd name="connsiteX12" fmla="*/ 228285 w 333504"/>
                  <a:gd name="connsiteY12" fmla="*/ 71191 h 286681"/>
                  <a:gd name="connsiteX13" fmla="*/ 244028 w 333504"/>
                  <a:gd name="connsiteY13" fmla="*/ 78733 h 286681"/>
                  <a:gd name="connsiteX14" fmla="*/ 244028 w 333504"/>
                  <a:gd name="connsiteY14" fmla="*/ 16726 h 286681"/>
                  <a:gd name="connsiteX15" fmla="*/ 319436 w 333504"/>
                  <a:gd name="connsiteY15" fmla="*/ 77988 h 286681"/>
                  <a:gd name="connsiteX16" fmla="*/ 333504 w 333504"/>
                  <a:gd name="connsiteY16" fmla="*/ 72167 h 286681"/>
                  <a:gd name="connsiteX17" fmla="*/ 295674 w 333504"/>
                  <a:gd name="connsiteY17" fmla="*/ 23976 h 286681"/>
                  <a:gd name="connsiteX18" fmla="*/ 273422 w 333504"/>
                  <a:gd name="connsiteY18" fmla="*/ 3257 h 286681"/>
                  <a:gd name="connsiteX19" fmla="*/ 236157 w 333504"/>
                  <a:gd name="connsiteY19" fmla="*/ 0 h 286681"/>
                  <a:gd name="connsiteX20" fmla="*/ 0 w 333504"/>
                  <a:gd name="connsiteY20" fmla="*/ 236022 h 286681"/>
                  <a:gd name="connsiteX21" fmla="*/ 5484 w 333504"/>
                  <a:gd name="connsiteY21" fmla="*/ 286681 h 286681"/>
                  <a:gd name="connsiteX22" fmla="*/ 18784 w 333504"/>
                  <a:gd name="connsiteY22" fmla="*/ 272072 h 286681"/>
                  <a:gd name="connsiteX23" fmla="*/ 176368 w 333504"/>
                  <a:gd name="connsiteY23" fmla="*/ 24204 h 286681"/>
                  <a:gd name="connsiteX24" fmla="*/ 118892 w 333504"/>
                  <a:gd name="connsiteY24" fmla="*/ 118845 h 286681"/>
                  <a:gd name="connsiteX25" fmla="*/ 49693 w 333504"/>
                  <a:gd name="connsiteY25" fmla="*/ 118845 h 286681"/>
                  <a:gd name="connsiteX26" fmla="*/ 176294 w 333504"/>
                  <a:gd name="connsiteY26" fmla="*/ 24073 h 286681"/>
                  <a:gd name="connsiteX27" fmla="*/ 176368 w 333504"/>
                  <a:gd name="connsiteY27" fmla="*/ 24204 h 28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33504" h="286681">
                    <a:moveTo>
                      <a:pt x="18784" y="272072"/>
                    </a:moveTo>
                    <a:cubicBezTo>
                      <a:pt x="17264" y="262951"/>
                      <a:pt x="16319" y="253743"/>
                      <a:pt x="15956" y="244503"/>
                    </a:cubicBezTo>
                    <a:lnTo>
                      <a:pt x="48792" y="244503"/>
                    </a:lnTo>
                    <a:cubicBezTo>
                      <a:pt x="55243" y="239193"/>
                      <a:pt x="62024" y="233945"/>
                      <a:pt x="69136" y="228759"/>
                    </a:cubicBezTo>
                    <a:lnTo>
                      <a:pt x="15931" y="228759"/>
                    </a:lnTo>
                    <a:cubicBezTo>
                      <a:pt x="16992" y="195912"/>
                      <a:pt x="25437" y="163725"/>
                      <a:pt x="40639" y="134588"/>
                    </a:cubicBezTo>
                    <a:lnTo>
                      <a:pt x="114241" y="134588"/>
                    </a:lnTo>
                    <a:cubicBezTo>
                      <a:pt x="108099" y="158071"/>
                      <a:pt x="104207" y="182086"/>
                      <a:pt x="102617" y="206306"/>
                    </a:cubicBezTo>
                    <a:cubicBezTo>
                      <a:pt x="108048" y="202946"/>
                      <a:pt x="113582" y="199615"/>
                      <a:pt x="119294" y="196331"/>
                    </a:cubicBezTo>
                    <a:cubicBezTo>
                      <a:pt x="121185" y="175472"/>
                      <a:pt x="124870" y="154814"/>
                      <a:pt x="130308" y="134588"/>
                    </a:cubicBezTo>
                    <a:lnTo>
                      <a:pt x="135103" y="118845"/>
                    </a:lnTo>
                    <a:cubicBezTo>
                      <a:pt x="154645" y="60581"/>
                      <a:pt x="188516" y="21332"/>
                      <a:pt x="228285" y="16726"/>
                    </a:cubicBezTo>
                    <a:lnTo>
                      <a:pt x="228285" y="71191"/>
                    </a:lnTo>
                    <a:lnTo>
                      <a:pt x="244028" y="78733"/>
                    </a:lnTo>
                    <a:lnTo>
                      <a:pt x="244028" y="16726"/>
                    </a:lnTo>
                    <a:cubicBezTo>
                      <a:pt x="273577" y="20148"/>
                      <a:pt x="299857" y="42724"/>
                      <a:pt x="319436" y="77988"/>
                    </a:cubicBezTo>
                    <a:lnTo>
                      <a:pt x="333504" y="72167"/>
                    </a:lnTo>
                    <a:cubicBezTo>
                      <a:pt x="323938" y="53931"/>
                      <a:pt x="311117" y="37599"/>
                      <a:pt x="295674" y="23976"/>
                    </a:cubicBezTo>
                    <a:lnTo>
                      <a:pt x="273422" y="3257"/>
                    </a:lnTo>
                    <a:cubicBezTo>
                      <a:pt x="261117" y="1102"/>
                      <a:pt x="248649" y="12"/>
                      <a:pt x="236157" y="0"/>
                    </a:cubicBezTo>
                    <a:cubicBezTo>
                      <a:pt x="105769" y="-38"/>
                      <a:pt x="37" y="105633"/>
                      <a:pt x="0" y="236022"/>
                    </a:cubicBezTo>
                    <a:cubicBezTo>
                      <a:pt x="-5" y="253057"/>
                      <a:pt x="1834" y="270042"/>
                      <a:pt x="5484" y="286681"/>
                    </a:cubicBezTo>
                    <a:cubicBezTo>
                      <a:pt x="9632" y="281781"/>
                      <a:pt x="14091" y="276915"/>
                      <a:pt x="18784" y="272072"/>
                    </a:cubicBezTo>
                    <a:close/>
                    <a:moveTo>
                      <a:pt x="176368" y="24204"/>
                    </a:moveTo>
                    <a:cubicBezTo>
                      <a:pt x="152069" y="44837"/>
                      <a:pt x="132095" y="77850"/>
                      <a:pt x="118892" y="118845"/>
                    </a:cubicBezTo>
                    <a:lnTo>
                      <a:pt x="49693" y="118845"/>
                    </a:lnTo>
                    <a:cubicBezTo>
                      <a:pt x="78776" y="72735"/>
                      <a:pt x="123858" y="38987"/>
                      <a:pt x="176294" y="24073"/>
                    </a:cubicBezTo>
                    <a:cubicBezTo>
                      <a:pt x="176482" y="24020"/>
                      <a:pt x="176517" y="24077"/>
                      <a:pt x="176368" y="24204"/>
                    </a:cubicBezTo>
                    <a:close/>
                  </a:path>
                </a:pathLst>
              </a:custGeom>
              <a:solidFill>
                <a:srgbClr val="CEF8EC">
                  <a:alpha val="54000"/>
                </a:srgbClr>
              </a:solidFill>
              <a:ln w="7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BF174D6-0FE6-370E-890F-F11D4357BF9C}"/>
                  </a:ext>
                </a:extLst>
              </p:cNvPr>
              <p:cNvSpPr/>
              <p:nvPr/>
            </p:nvSpPr>
            <p:spPr>
              <a:xfrm>
                <a:off x="11177871" y="3025858"/>
                <a:ext cx="461433" cy="291774"/>
              </a:xfrm>
              <a:custGeom>
                <a:avLst/>
                <a:gdLst>
                  <a:gd name="connsiteX0" fmla="*/ 312968 w 461433"/>
                  <a:gd name="connsiteY0" fmla="*/ 266780 h 291774"/>
                  <a:gd name="connsiteX1" fmla="*/ 312890 w 461433"/>
                  <a:gd name="connsiteY1" fmla="*/ 266649 h 291774"/>
                  <a:gd name="connsiteX2" fmla="*/ 368800 w 461433"/>
                  <a:gd name="connsiteY2" fmla="*/ 173404 h 291774"/>
                  <a:gd name="connsiteX3" fmla="*/ 373453 w 461433"/>
                  <a:gd name="connsiteY3" fmla="*/ 157660 h 291774"/>
                  <a:gd name="connsiteX4" fmla="*/ 386127 w 461433"/>
                  <a:gd name="connsiteY4" fmla="*/ 63489 h 291774"/>
                  <a:gd name="connsiteX5" fmla="*/ 386127 w 461433"/>
                  <a:gd name="connsiteY5" fmla="*/ 47745 h 291774"/>
                  <a:gd name="connsiteX6" fmla="*/ 383546 w 461433"/>
                  <a:gd name="connsiteY6" fmla="*/ 9348 h 291774"/>
                  <a:gd name="connsiteX7" fmla="*/ 368432 w 461433"/>
                  <a:gd name="connsiteY7" fmla="*/ 15601 h 291774"/>
                  <a:gd name="connsiteX8" fmla="*/ 370389 w 461433"/>
                  <a:gd name="connsiteY8" fmla="*/ 47745 h 291774"/>
                  <a:gd name="connsiteX9" fmla="*/ 370389 w 461433"/>
                  <a:gd name="connsiteY9" fmla="*/ 63489 h 291774"/>
                  <a:gd name="connsiteX10" fmla="*/ 357388 w 461433"/>
                  <a:gd name="connsiteY10" fmla="*/ 157660 h 291774"/>
                  <a:gd name="connsiteX11" fmla="*/ 259409 w 461433"/>
                  <a:gd name="connsiteY11" fmla="*/ 157660 h 291774"/>
                  <a:gd name="connsiteX12" fmla="*/ 259409 w 461433"/>
                  <a:gd name="connsiteY12" fmla="*/ 112348 h 291774"/>
                  <a:gd name="connsiteX13" fmla="*/ 243665 w 461433"/>
                  <a:gd name="connsiteY13" fmla="*/ 114782 h 291774"/>
                  <a:gd name="connsiteX14" fmla="*/ 243665 w 461433"/>
                  <a:gd name="connsiteY14" fmla="*/ 157660 h 291774"/>
                  <a:gd name="connsiteX15" fmla="*/ 145687 w 461433"/>
                  <a:gd name="connsiteY15" fmla="*/ 157660 h 291774"/>
                  <a:gd name="connsiteX16" fmla="*/ 134045 w 461433"/>
                  <a:gd name="connsiteY16" fmla="*/ 90109 h 291774"/>
                  <a:gd name="connsiteX17" fmla="*/ 119389 w 461433"/>
                  <a:gd name="connsiteY17" fmla="*/ 100566 h 291774"/>
                  <a:gd name="connsiteX18" fmla="*/ 129622 w 461433"/>
                  <a:gd name="connsiteY18" fmla="*/ 157660 h 291774"/>
                  <a:gd name="connsiteX19" fmla="*/ 60682 w 461433"/>
                  <a:gd name="connsiteY19" fmla="*/ 157660 h 291774"/>
                  <a:gd name="connsiteX20" fmla="*/ 48991 w 461433"/>
                  <a:gd name="connsiteY20" fmla="*/ 176546 h 291774"/>
                  <a:gd name="connsiteX21" fmla="*/ 140330 w 461433"/>
                  <a:gd name="connsiteY21" fmla="*/ 263406 h 291774"/>
                  <a:gd name="connsiteX22" fmla="*/ 19006 w 461433"/>
                  <a:gd name="connsiteY22" fmla="*/ 231113 h 291774"/>
                  <a:gd name="connsiteX23" fmla="*/ 223168 w 461433"/>
                  <a:gd name="connsiteY23" fmla="*/ 15139 h 291774"/>
                  <a:gd name="connsiteX24" fmla="*/ 227401 w 461433"/>
                  <a:gd name="connsiteY24" fmla="*/ 4843 h 291774"/>
                  <a:gd name="connsiteX25" fmla="*/ 217106 w 461433"/>
                  <a:gd name="connsiteY25" fmla="*/ 609 h 291774"/>
                  <a:gd name="connsiteX26" fmla="*/ 216925 w 461433"/>
                  <a:gd name="connsiteY26" fmla="*/ 687 h 291774"/>
                  <a:gd name="connsiteX27" fmla="*/ 4002 w 461433"/>
                  <a:gd name="connsiteY27" fmla="*/ 235895 h 291774"/>
                  <a:gd name="connsiteX28" fmla="*/ 88940 w 461433"/>
                  <a:gd name="connsiteY28" fmla="*/ 283872 h 291774"/>
                  <a:gd name="connsiteX29" fmla="*/ 136748 w 461433"/>
                  <a:gd name="connsiteY29" fmla="*/ 279885 h 291774"/>
                  <a:gd name="connsiteX30" fmla="*/ 157119 w 461433"/>
                  <a:gd name="connsiteY30" fmla="*/ 271555 h 291774"/>
                  <a:gd name="connsiteX31" fmla="*/ 241139 w 461433"/>
                  <a:gd name="connsiteY31" fmla="*/ 291038 h 291774"/>
                  <a:gd name="connsiteX32" fmla="*/ 261933 w 461433"/>
                  <a:gd name="connsiteY32" fmla="*/ 291038 h 291774"/>
                  <a:gd name="connsiteX33" fmla="*/ 461433 w 461433"/>
                  <a:gd name="connsiteY33" fmla="*/ 163393 h 291774"/>
                  <a:gd name="connsiteX34" fmla="*/ 436164 w 461433"/>
                  <a:gd name="connsiteY34" fmla="*/ 175147 h 291774"/>
                  <a:gd name="connsiteX35" fmla="*/ 312968 w 461433"/>
                  <a:gd name="connsiteY35" fmla="*/ 266780 h 291774"/>
                  <a:gd name="connsiteX36" fmla="*/ 65829 w 461433"/>
                  <a:gd name="connsiteY36" fmla="*/ 173404 h 291774"/>
                  <a:gd name="connsiteX37" fmla="*/ 134272 w 461433"/>
                  <a:gd name="connsiteY37" fmla="*/ 173404 h 291774"/>
                  <a:gd name="connsiteX38" fmla="*/ 190182 w 461433"/>
                  <a:gd name="connsiteY38" fmla="*/ 266648 h 291774"/>
                  <a:gd name="connsiteX39" fmla="*/ 190104 w 461433"/>
                  <a:gd name="connsiteY39" fmla="*/ 266779 h 291774"/>
                  <a:gd name="connsiteX40" fmla="*/ 65759 w 461433"/>
                  <a:gd name="connsiteY40" fmla="*/ 173528 h 291774"/>
                  <a:gd name="connsiteX41" fmla="*/ 65829 w 461433"/>
                  <a:gd name="connsiteY41" fmla="*/ 173404 h 291774"/>
                  <a:gd name="connsiteX42" fmla="*/ 243665 w 461433"/>
                  <a:gd name="connsiteY42" fmla="*/ 173404 h 291774"/>
                  <a:gd name="connsiteX43" fmla="*/ 243665 w 461433"/>
                  <a:gd name="connsiteY43" fmla="*/ 275507 h 291774"/>
                  <a:gd name="connsiteX44" fmla="*/ 150482 w 461433"/>
                  <a:gd name="connsiteY44" fmla="*/ 173404 h 291774"/>
                  <a:gd name="connsiteX45" fmla="*/ 352591 w 461433"/>
                  <a:gd name="connsiteY45" fmla="*/ 173404 h 291774"/>
                  <a:gd name="connsiteX46" fmla="*/ 259409 w 461433"/>
                  <a:gd name="connsiteY46" fmla="*/ 275507 h 291774"/>
                  <a:gd name="connsiteX47" fmla="*/ 259409 w 461433"/>
                  <a:gd name="connsiteY47" fmla="*/ 173404 h 291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61433" h="291774">
                    <a:moveTo>
                      <a:pt x="312968" y="266780"/>
                    </a:moveTo>
                    <a:cubicBezTo>
                      <a:pt x="312782" y="266835"/>
                      <a:pt x="312745" y="266780"/>
                      <a:pt x="312890" y="266649"/>
                    </a:cubicBezTo>
                    <a:cubicBezTo>
                      <a:pt x="336477" y="245946"/>
                      <a:pt x="355886" y="213507"/>
                      <a:pt x="368800" y="173404"/>
                    </a:cubicBezTo>
                    <a:lnTo>
                      <a:pt x="373453" y="157660"/>
                    </a:lnTo>
                    <a:cubicBezTo>
                      <a:pt x="381459" y="126896"/>
                      <a:pt x="385715" y="95276"/>
                      <a:pt x="386127" y="63489"/>
                    </a:cubicBezTo>
                    <a:lnTo>
                      <a:pt x="386127" y="47745"/>
                    </a:lnTo>
                    <a:cubicBezTo>
                      <a:pt x="385890" y="34580"/>
                      <a:pt x="384906" y="21832"/>
                      <a:pt x="383546" y="9348"/>
                    </a:cubicBezTo>
                    <a:lnTo>
                      <a:pt x="368432" y="15601"/>
                    </a:lnTo>
                    <a:cubicBezTo>
                      <a:pt x="369433" y="26088"/>
                      <a:pt x="370190" y="36749"/>
                      <a:pt x="370389" y="47745"/>
                    </a:cubicBezTo>
                    <a:lnTo>
                      <a:pt x="370389" y="63489"/>
                    </a:lnTo>
                    <a:cubicBezTo>
                      <a:pt x="369992" y="95298"/>
                      <a:pt x="365625" y="126934"/>
                      <a:pt x="357388" y="157660"/>
                    </a:cubicBezTo>
                    <a:lnTo>
                      <a:pt x="259409" y="157660"/>
                    </a:lnTo>
                    <a:lnTo>
                      <a:pt x="259409" y="112348"/>
                    </a:lnTo>
                    <a:lnTo>
                      <a:pt x="243665" y="114782"/>
                    </a:lnTo>
                    <a:lnTo>
                      <a:pt x="243665" y="157660"/>
                    </a:lnTo>
                    <a:lnTo>
                      <a:pt x="145687" y="157660"/>
                    </a:lnTo>
                    <a:cubicBezTo>
                      <a:pt x="139708" y="135556"/>
                      <a:pt x="135810" y="112940"/>
                      <a:pt x="134045" y="90109"/>
                    </a:cubicBezTo>
                    <a:cubicBezTo>
                      <a:pt x="128951" y="93587"/>
                      <a:pt x="124066" y="97072"/>
                      <a:pt x="119389" y="100566"/>
                    </a:cubicBezTo>
                    <a:cubicBezTo>
                      <a:pt x="121322" y="119832"/>
                      <a:pt x="124743" y="138921"/>
                      <a:pt x="129622" y="157660"/>
                    </a:cubicBezTo>
                    <a:lnTo>
                      <a:pt x="60682" y="157660"/>
                    </a:lnTo>
                    <a:cubicBezTo>
                      <a:pt x="56302" y="163643"/>
                      <a:pt x="52394" y="169957"/>
                      <a:pt x="48991" y="176546"/>
                    </a:cubicBezTo>
                    <a:cubicBezTo>
                      <a:pt x="71051" y="213203"/>
                      <a:pt x="102611" y="243215"/>
                      <a:pt x="140330" y="263406"/>
                    </a:cubicBezTo>
                    <a:cubicBezTo>
                      <a:pt x="47080" y="278414"/>
                      <a:pt x="26746" y="255411"/>
                      <a:pt x="19006" y="231113"/>
                    </a:cubicBezTo>
                    <a:cubicBezTo>
                      <a:pt x="-2073" y="164971"/>
                      <a:pt x="81881" y="76158"/>
                      <a:pt x="223168" y="15139"/>
                    </a:cubicBezTo>
                    <a:cubicBezTo>
                      <a:pt x="227180" y="13465"/>
                      <a:pt x="229076" y="8856"/>
                      <a:pt x="227401" y="4843"/>
                    </a:cubicBezTo>
                    <a:cubicBezTo>
                      <a:pt x="225728" y="831"/>
                      <a:pt x="221118" y="-1065"/>
                      <a:pt x="217106" y="609"/>
                    </a:cubicBezTo>
                    <a:cubicBezTo>
                      <a:pt x="217045" y="634"/>
                      <a:pt x="216985" y="660"/>
                      <a:pt x="216925" y="687"/>
                    </a:cubicBezTo>
                    <a:cubicBezTo>
                      <a:pt x="65571" y="66052"/>
                      <a:pt x="-19998" y="160577"/>
                      <a:pt x="4002" y="235895"/>
                    </a:cubicBezTo>
                    <a:cubicBezTo>
                      <a:pt x="14357" y="268378"/>
                      <a:pt x="41102" y="283872"/>
                      <a:pt x="88940" y="283872"/>
                    </a:cubicBezTo>
                    <a:cubicBezTo>
                      <a:pt x="104952" y="283705"/>
                      <a:pt x="120930" y="282372"/>
                      <a:pt x="136748" y="279885"/>
                    </a:cubicBezTo>
                    <a:cubicBezTo>
                      <a:pt x="144165" y="278998"/>
                      <a:pt x="151205" y="276120"/>
                      <a:pt x="157119" y="271555"/>
                    </a:cubicBezTo>
                    <a:cubicBezTo>
                      <a:pt x="183682" y="283181"/>
                      <a:pt x="212169" y="289787"/>
                      <a:pt x="241139" y="291038"/>
                    </a:cubicBezTo>
                    <a:cubicBezTo>
                      <a:pt x="248035" y="292020"/>
                      <a:pt x="255036" y="292020"/>
                      <a:pt x="261933" y="291038"/>
                    </a:cubicBezTo>
                    <a:cubicBezTo>
                      <a:pt x="346504" y="287321"/>
                      <a:pt x="422618" y="238622"/>
                      <a:pt x="461433" y="163393"/>
                    </a:cubicBezTo>
                    <a:lnTo>
                      <a:pt x="436164" y="175147"/>
                    </a:lnTo>
                    <a:cubicBezTo>
                      <a:pt x="407359" y="219422"/>
                      <a:pt x="363659" y="251927"/>
                      <a:pt x="312968" y="266780"/>
                    </a:cubicBezTo>
                    <a:close/>
                    <a:moveTo>
                      <a:pt x="65829" y="173404"/>
                    </a:moveTo>
                    <a:lnTo>
                      <a:pt x="134272" y="173404"/>
                    </a:lnTo>
                    <a:cubicBezTo>
                      <a:pt x="147187" y="213507"/>
                      <a:pt x="166594" y="245943"/>
                      <a:pt x="190182" y="266648"/>
                    </a:cubicBezTo>
                    <a:cubicBezTo>
                      <a:pt x="190327" y="266776"/>
                      <a:pt x="190291" y="266833"/>
                      <a:pt x="190104" y="266779"/>
                    </a:cubicBezTo>
                    <a:cubicBezTo>
                      <a:pt x="138742" y="251755"/>
                      <a:pt x="94566" y="218626"/>
                      <a:pt x="65759" y="173528"/>
                    </a:cubicBezTo>
                    <a:cubicBezTo>
                      <a:pt x="65717" y="173460"/>
                      <a:pt x="65748" y="173404"/>
                      <a:pt x="65829" y="173404"/>
                    </a:cubicBezTo>
                    <a:close/>
                    <a:moveTo>
                      <a:pt x="243665" y="173404"/>
                    </a:moveTo>
                    <a:lnTo>
                      <a:pt x="243665" y="275507"/>
                    </a:lnTo>
                    <a:cubicBezTo>
                      <a:pt x="203897" y="270900"/>
                      <a:pt x="170025" y="231666"/>
                      <a:pt x="150482" y="173404"/>
                    </a:cubicBezTo>
                    <a:close/>
                    <a:moveTo>
                      <a:pt x="352591" y="173404"/>
                    </a:moveTo>
                    <a:cubicBezTo>
                      <a:pt x="333049" y="231665"/>
                      <a:pt x="299175" y="270900"/>
                      <a:pt x="259409" y="275507"/>
                    </a:cubicBezTo>
                    <a:lnTo>
                      <a:pt x="259409" y="173404"/>
                    </a:lnTo>
                    <a:close/>
                  </a:path>
                </a:pathLst>
              </a:custGeom>
              <a:solidFill>
                <a:srgbClr val="CEF8EC">
                  <a:alpha val="53725"/>
                </a:srgbClr>
              </a:solidFill>
              <a:ln w="78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</p:grpSp>
        <p:pic>
          <p:nvPicPr>
            <p:cNvPr id="62" name="Graphic 61" descr="Lock with solid fill">
              <a:extLst>
                <a:ext uri="{FF2B5EF4-FFF2-40B4-BE49-F238E27FC236}">
                  <a16:creationId xmlns:a16="http://schemas.microsoft.com/office/drawing/2014/main" id="{FAC63CB5-D70D-1F9A-B5CB-8D06645A1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331234" y="2854787"/>
              <a:ext cx="421806" cy="421806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66006D9-6BDF-7A44-649F-46983E0CFB89}"/>
                </a:ext>
              </a:extLst>
            </p:cNvPr>
            <p:cNvSpPr/>
            <p:nvPr/>
          </p:nvSpPr>
          <p:spPr>
            <a:xfrm rot="10800000">
              <a:off x="11214460" y="2852141"/>
              <a:ext cx="461433" cy="291774"/>
            </a:xfrm>
            <a:custGeom>
              <a:avLst/>
              <a:gdLst>
                <a:gd name="connsiteX0" fmla="*/ 312968 w 461433"/>
                <a:gd name="connsiteY0" fmla="*/ 266780 h 291774"/>
                <a:gd name="connsiteX1" fmla="*/ 312890 w 461433"/>
                <a:gd name="connsiteY1" fmla="*/ 266649 h 291774"/>
                <a:gd name="connsiteX2" fmla="*/ 368800 w 461433"/>
                <a:gd name="connsiteY2" fmla="*/ 173404 h 291774"/>
                <a:gd name="connsiteX3" fmla="*/ 373453 w 461433"/>
                <a:gd name="connsiteY3" fmla="*/ 157660 h 291774"/>
                <a:gd name="connsiteX4" fmla="*/ 386127 w 461433"/>
                <a:gd name="connsiteY4" fmla="*/ 63489 h 291774"/>
                <a:gd name="connsiteX5" fmla="*/ 386127 w 461433"/>
                <a:gd name="connsiteY5" fmla="*/ 47745 h 291774"/>
                <a:gd name="connsiteX6" fmla="*/ 383546 w 461433"/>
                <a:gd name="connsiteY6" fmla="*/ 9348 h 291774"/>
                <a:gd name="connsiteX7" fmla="*/ 368432 w 461433"/>
                <a:gd name="connsiteY7" fmla="*/ 15601 h 291774"/>
                <a:gd name="connsiteX8" fmla="*/ 370389 w 461433"/>
                <a:gd name="connsiteY8" fmla="*/ 47745 h 291774"/>
                <a:gd name="connsiteX9" fmla="*/ 370389 w 461433"/>
                <a:gd name="connsiteY9" fmla="*/ 63489 h 291774"/>
                <a:gd name="connsiteX10" fmla="*/ 357388 w 461433"/>
                <a:gd name="connsiteY10" fmla="*/ 157660 h 291774"/>
                <a:gd name="connsiteX11" fmla="*/ 259409 w 461433"/>
                <a:gd name="connsiteY11" fmla="*/ 157660 h 291774"/>
                <a:gd name="connsiteX12" fmla="*/ 259409 w 461433"/>
                <a:gd name="connsiteY12" fmla="*/ 112348 h 291774"/>
                <a:gd name="connsiteX13" fmla="*/ 243665 w 461433"/>
                <a:gd name="connsiteY13" fmla="*/ 114782 h 291774"/>
                <a:gd name="connsiteX14" fmla="*/ 243665 w 461433"/>
                <a:gd name="connsiteY14" fmla="*/ 157660 h 291774"/>
                <a:gd name="connsiteX15" fmla="*/ 145687 w 461433"/>
                <a:gd name="connsiteY15" fmla="*/ 157660 h 291774"/>
                <a:gd name="connsiteX16" fmla="*/ 134045 w 461433"/>
                <a:gd name="connsiteY16" fmla="*/ 90109 h 291774"/>
                <a:gd name="connsiteX17" fmla="*/ 119389 w 461433"/>
                <a:gd name="connsiteY17" fmla="*/ 100566 h 291774"/>
                <a:gd name="connsiteX18" fmla="*/ 129622 w 461433"/>
                <a:gd name="connsiteY18" fmla="*/ 157660 h 291774"/>
                <a:gd name="connsiteX19" fmla="*/ 60682 w 461433"/>
                <a:gd name="connsiteY19" fmla="*/ 157660 h 291774"/>
                <a:gd name="connsiteX20" fmla="*/ 48991 w 461433"/>
                <a:gd name="connsiteY20" fmla="*/ 176546 h 291774"/>
                <a:gd name="connsiteX21" fmla="*/ 140330 w 461433"/>
                <a:gd name="connsiteY21" fmla="*/ 263406 h 291774"/>
                <a:gd name="connsiteX22" fmla="*/ 19006 w 461433"/>
                <a:gd name="connsiteY22" fmla="*/ 231113 h 291774"/>
                <a:gd name="connsiteX23" fmla="*/ 223168 w 461433"/>
                <a:gd name="connsiteY23" fmla="*/ 15139 h 291774"/>
                <a:gd name="connsiteX24" fmla="*/ 227401 w 461433"/>
                <a:gd name="connsiteY24" fmla="*/ 4843 h 291774"/>
                <a:gd name="connsiteX25" fmla="*/ 217106 w 461433"/>
                <a:gd name="connsiteY25" fmla="*/ 609 h 291774"/>
                <a:gd name="connsiteX26" fmla="*/ 216925 w 461433"/>
                <a:gd name="connsiteY26" fmla="*/ 687 h 291774"/>
                <a:gd name="connsiteX27" fmla="*/ 4002 w 461433"/>
                <a:gd name="connsiteY27" fmla="*/ 235895 h 291774"/>
                <a:gd name="connsiteX28" fmla="*/ 88940 w 461433"/>
                <a:gd name="connsiteY28" fmla="*/ 283872 h 291774"/>
                <a:gd name="connsiteX29" fmla="*/ 136748 w 461433"/>
                <a:gd name="connsiteY29" fmla="*/ 279885 h 291774"/>
                <a:gd name="connsiteX30" fmla="*/ 157119 w 461433"/>
                <a:gd name="connsiteY30" fmla="*/ 271555 h 291774"/>
                <a:gd name="connsiteX31" fmla="*/ 241139 w 461433"/>
                <a:gd name="connsiteY31" fmla="*/ 291038 h 291774"/>
                <a:gd name="connsiteX32" fmla="*/ 261933 w 461433"/>
                <a:gd name="connsiteY32" fmla="*/ 291038 h 291774"/>
                <a:gd name="connsiteX33" fmla="*/ 461433 w 461433"/>
                <a:gd name="connsiteY33" fmla="*/ 163393 h 291774"/>
                <a:gd name="connsiteX34" fmla="*/ 436164 w 461433"/>
                <a:gd name="connsiteY34" fmla="*/ 175147 h 291774"/>
                <a:gd name="connsiteX35" fmla="*/ 312968 w 461433"/>
                <a:gd name="connsiteY35" fmla="*/ 266780 h 291774"/>
                <a:gd name="connsiteX36" fmla="*/ 65829 w 461433"/>
                <a:gd name="connsiteY36" fmla="*/ 173404 h 291774"/>
                <a:gd name="connsiteX37" fmla="*/ 134272 w 461433"/>
                <a:gd name="connsiteY37" fmla="*/ 173404 h 291774"/>
                <a:gd name="connsiteX38" fmla="*/ 190182 w 461433"/>
                <a:gd name="connsiteY38" fmla="*/ 266648 h 291774"/>
                <a:gd name="connsiteX39" fmla="*/ 190104 w 461433"/>
                <a:gd name="connsiteY39" fmla="*/ 266779 h 291774"/>
                <a:gd name="connsiteX40" fmla="*/ 65759 w 461433"/>
                <a:gd name="connsiteY40" fmla="*/ 173528 h 291774"/>
                <a:gd name="connsiteX41" fmla="*/ 65829 w 461433"/>
                <a:gd name="connsiteY41" fmla="*/ 173404 h 291774"/>
                <a:gd name="connsiteX42" fmla="*/ 243665 w 461433"/>
                <a:gd name="connsiteY42" fmla="*/ 173404 h 291774"/>
                <a:gd name="connsiteX43" fmla="*/ 243665 w 461433"/>
                <a:gd name="connsiteY43" fmla="*/ 275507 h 291774"/>
                <a:gd name="connsiteX44" fmla="*/ 150482 w 461433"/>
                <a:gd name="connsiteY44" fmla="*/ 173404 h 291774"/>
                <a:gd name="connsiteX45" fmla="*/ 352591 w 461433"/>
                <a:gd name="connsiteY45" fmla="*/ 173404 h 291774"/>
                <a:gd name="connsiteX46" fmla="*/ 259409 w 461433"/>
                <a:gd name="connsiteY46" fmla="*/ 275507 h 291774"/>
                <a:gd name="connsiteX47" fmla="*/ 259409 w 461433"/>
                <a:gd name="connsiteY47" fmla="*/ 173404 h 29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1433" h="291774">
                  <a:moveTo>
                    <a:pt x="312968" y="266780"/>
                  </a:moveTo>
                  <a:cubicBezTo>
                    <a:pt x="312782" y="266835"/>
                    <a:pt x="312745" y="266780"/>
                    <a:pt x="312890" y="266649"/>
                  </a:cubicBezTo>
                  <a:cubicBezTo>
                    <a:pt x="336477" y="245946"/>
                    <a:pt x="355886" y="213507"/>
                    <a:pt x="368800" y="173404"/>
                  </a:cubicBezTo>
                  <a:lnTo>
                    <a:pt x="373453" y="157660"/>
                  </a:lnTo>
                  <a:cubicBezTo>
                    <a:pt x="381459" y="126896"/>
                    <a:pt x="385715" y="95276"/>
                    <a:pt x="386127" y="63489"/>
                  </a:cubicBezTo>
                  <a:lnTo>
                    <a:pt x="386127" y="47745"/>
                  </a:lnTo>
                  <a:cubicBezTo>
                    <a:pt x="385890" y="34580"/>
                    <a:pt x="384906" y="21832"/>
                    <a:pt x="383546" y="9348"/>
                  </a:cubicBezTo>
                  <a:lnTo>
                    <a:pt x="368432" y="15601"/>
                  </a:lnTo>
                  <a:cubicBezTo>
                    <a:pt x="369433" y="26088"/>
                    <a:pt x="370190" y="36749"/>
                    <a:pt x="370389" y="47745"/>
                  </a:cubicBezTo>
                  <a:lnTo>
                    <a:pt x="370389" y="63489"/>
                  </a:lnTo>
                  <a:cubicBezTo>
                    <a:pt x="369992" y="95298"/>
                    <a:pt x="365625" y="126934"/>
                    <a:pt x="357388" y="157660"/>
                  </a:cubicBezTo>
                  <a:lnTo>
                    <a:pt x="259409" y="157660"/>
                  </a:lnTo>
                  <a:lnTo>
                    <a:pt x="259409" y="112348"/>
                  </a:lnTo>
                  <a:lnTo>
                    <a:pt x="243665" y="114782"/>
                  </a:lnTo>
                  <a:lnTo>
                    <a:pt x="243665" y="157660"/>
                  </a:lnTo>
                  <a:lnTo>
                    <a:pt x="145687" y="157660"/>
                  </a:lnTo>
                  <a:cubicBezTo>
                    <a:pt x="139708" y="135556"/>
                    <a:pt x="135810" y="112940"/>
                    <a:pt x="134045" y="90109"/>
                  </a:cubicBezTo>
                  <a:cubicBezTo>
                    <a:pt x="128951" y="93587"/>
                    <a:pt x="124066" y="97072"/>
                    <a:pt x="119389" y="100566"/>
                  </a:cubicBezTo>
                  <a:cubicBezTo>
                    <a:pt x="121322" y="119832"/>
                    <a:pt x="124743" y="138921"/>
                    <a:pt x="129622" y="157660"/>
                  </a:cubicBezTo>
                  <a:lnTo>
                    <a:pt x="60682" y="157660"/>
                  </a:lnTo>
                  <a:cubicBezTo>
                    <a:pt x="56302" y="163643"/>
                    <a:pt x="52394" y="169957"/>
                    <a:pt x="48991" y="176546"/>
                  </a:cubicBezTo>
                  <a:cubicBezTo>
                    <a:pt x="71051" y="213203"/>
                    <a:pt x="102611" y="243215"/>
                    <a:pt x="140330" y="263406"/>
                  </a:cubicBezTo>
                  <a:cubicBezTo>
                    <a:pt x="47080" y="278414"/>
                    <a:pt x="26746" y="255411"/>
                    <a:pt x="19006" y="231113"/>
                  </a:cubicBezTo>
                  <a:cubicBezTo>
                    <a:pt x="-2073" y="164971"/>
                    <a:pt x="81881" y="76158"/>
                    <a:pt x="223168" y="15139"/>
                  </a:cubicBezTo>
                  <a:cubicBezTo>
                    <a:pt x="227180" y="13465"/>
                    <a:pt x="229076" y="8856"/>
                    <a:pt x="227401" y="4843"/>
                  </a:cubicBezTo>
                  <a:cubicBezTo>
                    <a:pt x="225728" y="831"/>
                    <a:pt x="221118" y="-1065"/>
                    <a:pt x="217106" y="609"/>
                  </a:cubicBezTo>
                  <a:cubicBezTo>
                    <a:pt x="217045" y="634"/>
                    <a:pt x="216985" y="660"/>
                    <a:pt x="216925" y="687"/>
                  </a:cubicBezTo>
                  <a:cubicBezTo>
                    <a:pt x="65571" y="66052"/>
                    <a:pt x="-19998" y="160577"/>
                    <a:pt x="4002" y="235895"/>
                  </a:cubicBezTo>
                  <a:cubicBezTo>
                    <a:pt x="14357" y="268378"/>
                    <a:pt x="41102" y="283872"/>
                    <a:pt x="88940" y="283872"/>
                  </a:cubicBezTo>
                  <a:cubicBezTo>
                    <a:pt x="104952" y="283705"/>
                    <a:pt x="120930" y="282372"/>
                    <a:pt x="136748" y="279885"/>
                  </a:cubicBezTo>
                  <a:cubicBezTo>
                    <a:pt x="144165" y="278998"/>
                    <a:pt x="151205" y="276120"/>
                    <a:pt x="157119" y="271555"/>
                  </a:cubicBezTo>
                  <a:cubicBezTo>
                    <a:pt x="183682" y="283181"/>
                    <a:pt x="212169" y="289787"/>
                    <a:pt x="241139" y="291038"/>
                  </a:cubicBezTo>
                  <a:cubicBezTo>
                    <a:pt x="248035" y="292020"/>
                    <a:pt x="255036" y="292020"/>
                    <a:pt x="261933" y="291038"/>
                  </a:cubicBezTo>
                  <a:cubicBezTo>
                    <a:pt x="346504" y="287321"/>
                    <a:pt x="422618" y="238622"/>
                    <a:pt x="461433" y="163393"/>
                  </a:cubicBezTo>
                  <a:lnTo>
                    <a:pt x="436164" y="175147"/>
                  </a:lnTo>
                  <a:cubicBezTo>
                    <a:pt x="407359" y="219422"/>
                    <a:pt x="363659" y="251927"/>
                    <a:pt x="312968" y="266780"/>
                  </a:cubicBezTo>
                  <a:close/>
                  <a:moveTo>
                    <a:pt x="65829" y="173404"/>
                  </a:moveTo>
                  <a:lnTo>
                    <a:pt x="134272" y="173404"/>
                  </a:lnTo>
                  <a:cubicBezTo>
                    <a:pt x="147187" y="213507"/>
                    <a:pt x="166594" y="245943"/>
                    <a:pt x="190182" y="266648"/>
                  </a:cubicBezTo>
                  <a:cubicBezTo>
                    <a:pt x="190327" y="266776"/>
                    <a:pt x="190291" y="266833"/>
                    <a:pt x="190104" y="266779"/>
                  </a:cubicBezTo>
                  <a:cubicBezTo>
                    <a:pt x="138742" y="251755"/>
                    <a:pt x="94566" y="218626"/>
                    <a:pt x="65759" y="173528"/>
                  </a:cubicBezTo>
                  <a:cubicBezTo>
                    <a:pt x="65717" y="173460"/>
                    <a:pt x="65748" y="173404"/>
                    <a:pt x="65829" y="173404"/>
                  </a:cubicBezTo>
                  <a:close/>
                  <a:moveTo>
                    <a:pt x="243665" y="173404"/>
                  </a:moveTo>
                  <a:lnTo>
                    <a:pt x="243665" y="275507"/>
                  </a:lnTo>
                  <a:cubicBezTo>
                    <a:pt x="203897" y="270900"/>
                    <a:pt x="170025" y="231666"/>
                    <a:pt x="150482" y="173404"/>
                  </a:cubicBezTo>
                  <a:close/>
                  <a:moveTo>
                    <a:pt x="352591" y="173404"/>
                  </a:moveTo>
                  <a:cubicBezTo>
                    <a:pt x="333049" y="231665"/>
                    <a:pt x="299175" y="270900"/>
                    <a:pt x="259409" y="275507"/>
                  </a:cubicBezTo>
                  <a:lnTo>
                    <a:pt x="259409" y="173404"/>
                  </a:lnTo>
                  <a:close/>
                </a:path>
              </a:pathLst>
            </a:custGeom>
            <a:solidFill>
              <a:srgbClr val="CEF8EC">
                <a:alpha val="53725"/>
              </a:srgbClr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pic>
        <p:nvPicPr>
          <p:cNvPr id="69" name="Graphic 68" descr="Bullseye outline">
            <a:extLst>
              <a:ext uri="{FF2B5EF4-FFF2-40B4-BE49-F238E27FC236}">
                <a16:creationId xmlns:a16="http://schemas.microsoft.com/office/drawing/2014/main" id="{73913E3F-1B72-B55D-936F-86167DBDBA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06308" y="4596900"/>
            <a:ext cx="661454" cy="66145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20AFEA9-9C13-AB92-308E-59A7D02F2F83}"/>
              </a:ext>
            </a:extLst>
          </p:cNvPr>
          <p:cNvSpPr txBox="1"/>
          <p:nvPr/>
        </p:nvSpPr>
        <p:spPr>
          <a:xfrm>
            <a:off x="3117182" y="6417797"/>
            <a:ext cx="6807868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867"/>
              </a:lnSpc>
              <a:defRPr sz="1600">
                <a:solidFill>
                  <a:schemeClr val="bg1"/>
                </a:solidFill>
                <a:latin typeface="Montserra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Conçu pour les Canadiens – Sécurisé, adaptatif et engageant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73" name="Graphic 72" descr="Shield Tick with solid fill">
            <a:extLst>
              <a:ext uri="{FF2B5EF4-FFF2-40B4-BE49-F238E27FC236}">
                <a16:creationId xmlns:a16="http://schemas.microsoft.com/office/drawing/2014/main" id="{428843AA-8F5B-C8D4-EA31-6D1D306F8B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80258" y="2513671"/>
            <a:ext cx="379469" cy="379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6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B8E1B-BCA2-4868-1390-17C3B0A07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__EngageSlideDescription__" descr="slide description : Slide description for Results">
            <a:extLst>
              <a:ext uri="{FF2B5EF4-FFF2-40B4-BE49-F238E27FC236}">
                <a16:creationId xmlns:a16="http://schemas.microsoft.com/office/drawing/2014/main" id="{AC1538E3-9908-2AEA-C44E-FA51DE16BF24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90575" y="1413260"/>
            <a:ext cx="12700" cy="12700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871939-5C87-9043-6993-55AAEC5B38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0575" y="2678678"/>
            <a:ext cx="2552700" cy="7485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Accessibilité et équité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509104-D49A-2286-3006-E93BC0395CB1}"/>
              </a:ext>
            </a:extLst>
          </p:cNvPr>
          <p:cNvSpPr txBox="1"/>
          <p:nvPr/>
        </p:nvSpPr>
        <p:spPr>
          <a:xfrm>
            <a:off x="790575" y="3606090"/>
            <a:ext cx="2552700" cy="2585323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Arial" pitchFamily="34" charset="0"/>
              </a:rPr>
              <a:t>Accès élargi à l’apprentissage </a:t>
            </a:r>
            <a:r>
              <a:rPr lang="fr-CA" dirty="0">
                <a:solidFill>
                  <a:prstClr val="white"/>
                </a:solidFill>
                <a:latin typeface="DengXian"/>
                <a:cs typeface="Arial" pitchFamily="34" charset="0"/>
              </a:rPr>
              <a:t>de la seconde langue officielle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Arial" pitchFamily="34" charset="0"/>
              </a:rPr>
              <a:t>Élimination des obstacles pour les groupes en quête d’équité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F1DAE-F1F4-CFD9-8EE9-A7DCC3AC8C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76626" y="2678678"/>
            <a:ext cx="2552700" cy="7485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Efficience et efficacité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F3036D-3A8A-0EA4-A1FD-63FBF09FF065}"/>
              </a:ext>
            </a:extLst>
          </p:cNvPr>
          <p:cNvSpPr txBox="1"/>
          <p:nvPr/>
        </p:nvSpPr>
        <p:spPr>
          <a:xfrm>
            <a:off x="3476626" y="3606090"/>
            <a:ext cx="2552700" cy="203132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Apprentissage personnalisé pour une efficacité accrue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Économies substantielles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AC17-E42B-25DC-F1B4-481B672C091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68180" y="2678678"/>
            <a:ext cx="2552700" cy="748556"/>
          </a:xfrm>
          <a:prstGeom prst="rect">
            <a:avLst/>
          </a:prstGeom>
          <a:solidFill>
            <a:srgbClr val="007B85"/>
          </a:solidFill>
          <a:ln>
            <a:solidFill>
              <a:srgbClr val="007B8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Bien-être et engagement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88AF5-EEAE-C647-A977-DB6DC6FA732F}"/>
              </a:ext>
            </a:extLst>
          </p:cNvPr>
          <p:cNvSpPr txBox="1"/>
          <p:nvPr/>
        </p:nvSpPr>
        <p:spPr>
          <a:xfrm>
            <a:off x="6162676" y="3606091"/>
            <a:ext cx="2563709" cy="2308324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Arial" pitchFamily="34" charset="0"/>
              </a:rPr>
              <a:t>Promotion du bien-être des apprenants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Arial" pitchFamily="34" charset="0"/>
              </a:rPr>
              <a:t>Amélioration de la qualité de la prestation des services publics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CE12C-29BD-59AC-1E4F-8AFA37AE7FBE}"/>
              </a:ext>
            </a:extLst>
          </p:cNvPr>
          <p:cNvSpPr txBox="1"/>
          <p:nvPr/>
        </p:nvSpPr>
        <p:spPr>
          <a:xfrm>
            <a:off x="8848726" y="3606091"/>
            <a:ext cx="2563709" cy="203132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Arial" pitchFamily="34" charset="0"/>
              </a:rPr>
              <a:t>Renforcement de la capacité bilingue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Arial" pitchFamily="34" charset="0"/>
              </a:rPr>
              <a:t>Harmonisation avec la stratégie gouvernementale en matière d’IA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F1994F-0CEA-6FB2-5BC0-15BF38A6B9B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54230" y="2678678"/>
            <a:ext cx="2552700" cy="748556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Alignement stratégique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9C39DB-1CE9-2EAC-A6EB-333FB1FC7F7F}"/>
              </a:ext>
            </a:extLst>
          </p:cNvPr>
          <p:cNvSpPr txBox="1"/>
          <p:nvPr/>
        </p:nvSpPr>
        <p:spPr>
          <a:xfrm>
            <a:off x="598862" y="492219"/>
            <a:ext cx="4821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Avantages et valeur ajoutée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30C471-8041-0500-5E12-4E674685145B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6398979-3D9A-14A6-9DC5-7FDCA40D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6940614"/>
            <a:ext cx="10515600" cy="995915"/>
          </a:xfrm>
        </p:spPr>
        <p:txBody>
          <a:bodyPr/>
          <a:lstStyle/>
          <a:p>
            <a:pPr algn="ctr"/>
            <a:r>
              <a:rPr lang="en-CA" err="1"/>
              <a:t>Avantages</a:t>
            </a:r>
            <a:r>
              <a:rPr lang="en-CA"/>
              <a:t> et </a:t>
            </a:r>
            <a:r>
              <a:rPr lang="en-CA" err="1"/>
              <a:t>valeur</a:t>
            </a:r>
            <a:endParaRPr lang="en-CA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B8D1AF-AEAC-66AA-2511-33129B9588F0}"/>
              </a:ext>
            </a:extLst>
          </p:cNvPr>
          <p:cNvGrpSpPr/>
          <p:nvPr/>
        </p:nvGrpSpPr>
        <p:grpSpPr>
          <a:xfrm>
            <a:off x="1087854" y="2023594"/>
            <a:ext cx="1843436" cy="425080"/>
            <a:chOff x="1037054" y="2023594"/>
            <a:chExt cx="1843436" cy="425080"/>
          </a:xfrm>
        </p:grpSpPr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D8ADB4F1-E788-730B-0BAD-F174025534B2}"/>
                </a:ext>
              </a:extLst>
            </p:cNvPr>
            <p:cNvSpPr/>
            <p:nvPr/>
          </p:nvSpPr>
          <p:spPr>
            <a:xfrm>
              <a:off x="1037054" y="2023594"/>
              <a:ext cx="457200" cy="425080"/>
            </a:xfrm>
            <a:prstGeom prst="cub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BAFD5E84-175B-54C4-1040-D41DAA0D3B30}"/>
                </a:ext>
              </a:extLst>
            </p:cNvPr>
            <p:cNvSpPr/>
            <p:nvPr/>
          </p:nvSpPr>
          <p:spPr>
            <a:xfrm>
              <a:off x="1493982" y="2023594"/>
              <a:ext cx="457200" cy="425080"/>
            </a:xfrm>
            <a:prstGeom prst="cub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868448EA-8DAB-A289-0982-AB76AE898BAB}"/>
                </a:ext>
              </a:extLst>
            </p:cNvPr>
            <p:cNvSpPr/>
            <p:nvPr/>
          </p:nvSpPr>
          <p:spPr>
            <a:xfrm>
              <a:off x="1940690" y="2023594"/>
              <a:ext cx="457200" cy="425080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B3A6FD3F-11EC-64E2-BA71-E4E7D19F4C67}"/>
                </a:ext>
              </a:extLst>
            </p:cNvPr>
            <p:cNvSpPr/>
            <p:nvPr/>
          </p:nvSpPr>
          <p:spPr>
            <a:xfrm>
              <a:off x="2423290" y="2023594"/>
              <a:ext cx="457200" cy="425080"/>
            </a:xfrm>
            <a:prstGeom prst="cub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C714F0-A028-A4C5-04AE-08BF407F40FC}"/>
              </a:ext>
            </a:extLst>
          </p:cNvPr>
          <p:cNvGrpSpPr/>
          <p:nvPr/>
        </p:nvGrpSpPr>
        <p:grpSpPr>
          <a:xfrm>
            <a:off x="4114800" y="1700729"/>
            <a:ext cx="1511300" cy="879990"/>
            <a:chOff x="4114800" y="1700729"/>
            <a:chExt cx="1511300" cy="879990"/>
          </a:xfrm>
        </p:grpSpPr>
        <p:grpSp>
          <p:nvGrpSpPr>
            <p:cNvPr id="41" name="Graphic 37" descr="Speedometer Middle outline">
              <a:extLst>
                <a:ext uri="{FF2B5EF4-FFF2-40B4-BE49-F238E27FC236}">
                  <a16:creationId xmlns:a16="http://schemas.microsoft.com/office/drawing/2014/main" id="{40E5272A-C232-B119-30AB-6600207EC9B8}"/>
                </a:ext>
              </a:extLst>
            </p:cNvPr>
            <p:cNvGrpSpPr/>
            <p:nvPr/>
          </p:nvGrpSpPr>
          <p:grpSpPr>
            <a:xfrm>
              <a:off x="4307198" y="2076294"/>
              <a:ext cx="819150" cy="504425"/>
              <a:chOff x="4307198" y="1758794"/>
              <a:chExt cx="819150" cy="504425"/>
            </a:xfrm>
            <a:solidFill>
              <a:schemeClr val="bg1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B91C2AA-A138-3AE6-427F-D3A53C2CB435}"/>
                  </a:ext>
                </a:extLst>
              </p:cNvPr>
              <p:cNvSpPr/>
              <p:nvPr/>
            </p:nvSpPr>
            <p:spPr>
              <a:xfrm>
                <a:off x="4307198" y="1799562"/>
                <a:ext cx="360264" cy="444607"/>
              </a:xfrm>
              <a:custGeom>
                <a:avLst/>
                <a:gdLst>
                  <a:gd name="connsiteX0" fmla="*/ 0 w 360264"/>
                  <a:gd name="connsiteY0" fmla="*/ 406508 h 444607"/>
                  <a:gd name="connsiteX1" fmla="*/ 0 w 360264"/>
                  <a:gd name="connsiteY1" fmla="*/ 444608 h 444607"/>
                  <a:gd name="connsiteX2" fmla="*/ 19050 w 360264"/>
                  <a:gd name="connsiteY2" fmla="*/ 444608 h 444607"/>
                  <a:gd name="connsiteX3" fmla="*/ 19050 w 360264"/>
                  <a:gd name="connsiteY3" fmla="*/ 406508 h 444607"/>
                  <a:gd name="connsiteX4" fmla="*/ 44768 w 360264"/>
                  <a:gd name="connsiteY4" fmla="*/ 267310 h 444607"/>
                  <a:gd name="connsiteX5" fmla="*/ 101060 w 360264"/>
                  <a:gd name="connsiteY5" fmla="*/ 291436 h 444607"/>
                  <a:gd name="connsiteX6" fmla="*/ 108566 w 360264"/>
                  <a:gd name="connsiteY6" fmla="*/ 273929 h 444607"/>
                  <a:gd name="connsiteX7" fmla="*/ 51987 w 360264"/>
                  <a:gd name="connsiteY7" fmla="*/ 249688 h 444607"/>
                  <a:gd name="connsiteX8" fmla="*/ 127025 w 360264"/>
                  <a:gd name="connsiteY8" fmla="*/ 137389 h 444607"/>
                  <a:gd name="connsiteX9" fmla="*/ 174279 w 360264"/>
                  <a:gd name="connsiteY9" fmla="*/ 184642 h 444607"/>
                  <a:gd name="connsiteX10" fmla="*/ 187747 w 360264"/>
                  <a:gd name="connsiteY10" fmla="*/ 171174 h 444607"/>
                  <a:gd name="connsiteX11" fmla="*/ 140437 w 360264"/>
                  <a:gd name="connsiteY11" fmla="*/ 123901 h 444607"/>
                  <a:gd name="connsiteX12" fmla="*/ 252832 w 360264"/>
                  <a:gd name="connsiteY12" fmla="*/ 49025 h 444607"/>
                  <a:gd name="connsiteX13" fmla="*/ 277016 w 360264"/>
                  <a:gd name="connsiteY13" fmla="*/ 105461 h 444607"/>
                  <a:gd name="connsiteX14" fmla="*/ 294523 w 360264"/>
                  <a:gd name="connsiteY14" fmla="*/ 97955 h 444607"/>
                  <a:gd name="connsiteX15" fmla="*/ 270443 w 360264"/>
                  <a:gd name="connsiteY15" fmla="*/ 41758 h 444607"/>
                  <a:gd name="connsiteX16" fmla="*/ 358540 w 360264"/>
                  <a:gd name="connsiteY16" fmla="*/ 19421 h 444607"/>
                  <a:gd name="connsiteX17" fmla="*/ 360264 w 360264"/>
                  <a:gd name="connsiteY17" fmla="*/ 0 h 444607"/>
                  <a:gd name="connsiteX18" fmla="*/ 0 w 360264"/>
                  <a:gd name="connsiteY18" fmla="*/ 406508 h 44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0264" h="444607">
                    <a:moveTo>
                      <a:pt x="0" y="406508"/>
                    </a:moveTo>
                    <a:lnTo>
                      <a:pt x="0" y="444608"/>
                    </a:lnTo>
                    <a:lnTo>
                      <a:pt x="19050" y="444608"/>
                    </a:lnTo>
                    <a:lnTo>
                      <a:pt x="19050" y="406508"/>
                    </a:lnTo>
                    <a:cubicBezTo>
                      <a:pt x="19019" y="358925"/>
                      <a:pt x="27736" y="311741"/>
                      <a:pt x="44768" y="267310"/>
                    </a:cubicBezTo>
                    <a:lnTo>
                      <a:pt x="101060" y="291436"/>
                    </a:lnTo>
                    <a:lnTo>
                      <a:pt x="108566" y="273929"/>
                    </a:lnTo>
                    <a:lnTo>
                      <a:pt x="51987" y="249688"/>
                    </a:lnTo>
                    <a:cubicBezTo>
                      <a:pt x="70307" y="208192"/>
                      <a:pt x="95698" y="170194"/>
                      <a:pt x="127025" y="137389"/>
                    </a:cubicBezTo>
                    <a:lnTo>
                      <a:pt x="174279" y="184642"/>
                    </a:lnTo>
                    <a:lnTo>
                      <a:pt x="187747" y="171174"/>
                    </a:lnTo>
                    <a:lnTo>
                      <a:pt x="140437" y="123901"/>
                    </a:lnTo>
                    <a:cubicBezTo>
                      <a:pt x="173287" y="92628"/>
                      <a:pt x="211317" y="67293"/>
                      <a:pt x="252832" y="49025"/>
                    </a:cubicBezTo>
                    <a:lnTo>
                      <a:pt x="277016" y="105461"/>
                    </a:lnTo>
                    <a:lnTo>
                      <a:pt x="294523" y="97955"/>
                    </a:lnTo>
                    <a:lnTo>
                      <a:pt x="270443" y="41758"/>
                    </a:lnTo>
                    <a:cubicBezTo>
                      <a:pt x="298832" y="30883"/>
                      <a:pt x="328400" y="23387"/>
                      <a:pt x="358540" y="19421"/>
                    </a:cubicBezTo>
                    <a:lnTo>
                      <a:pt x="360264" y="0"/>
                    </a:lnTo>
                    <a:cubicBezTo>
                      <a:pt x="154790" y="25156"/>
                      <a:pt x="279" y="199500"/>
                      <a:pt x="0" y="4065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3EFF2F8-5D33-3BE1-7E24-832A63CEDC4B}"/>
                  </a:ext>
                </a:extLst>
              </p:cNvPr>
              <p:cNvSpPr/>
              <p:nvPr/>
            </p:nvSpPr>
            <p:spPr>
              <a:xfrm>
                <a:off x="4770046" y="1800076"/>
                <a:ext cx="356301" cy="444093"/>
              </a:xfrm>
              <a:custGeom>
                <a:avLst/>
                <a:gdLst>
                  <a:gd name="connsiteX0" fmla="*/ 0 w 356301"/>
                  <a:gd name="connsiteY0" fmla="*/ 0 h 444093"/>
                  <a:gd name="connsiteX1" fmla="*/ 1534 w 356301"/>
                  <a:gd name="connsiteY1" fmla="*/ 19393 h 444093"/>
                  <a:gd name="connsiteX2" fmla="*/ 85896 w 356301"/>
                  <a:gd name="connsiteY2" fmla="*/ 41205 h 444093"/>
                  <a:gd name="connsiteX3" fmla="*/ 61798 w 356301"/>
                  <a:gd name="connsiteY3" fmla="*/ 97403 h 444093"/>
                  <a:gd name="connsiteX4" fmla="*/ 79305 w 356301"/>
                  <a:gd name="connsiteY4" fmla="*/ 104908 h 444093"/>
                  <a:gd name="connsiteX5" fmla="*/ 103518 w 356301"/>
                  <a:gd name="connsiteY5" fmla="*/ 48406 h 444093"/>
                  <a:gd name="connsiteX6" fmla="*/ 215913 w 356301"/>
                  <a:gd name="connsiteY6" fmla="*/ 123339 h 444093"/>
                  <a:gd name="connsiteX7" fmla="*/ 168631 w 356301"/>
                  <a:gd name="connsiteY7" fmla="*/ 170621 h 444093"/>
                  <a:gd name="connsiteX8" fmla="*/ 182099 w 356301"/>
                  <a:gd name="connsiteY8" fmla="*/ 184090 h 444093"/>
                  <a:gd name="connsiteX9" fmla="*/ 229391 w 356301"/>
                  <a:gd name="connsiteY9" fmla="*/ 136798 h 444093"/>
                  <a:gd name="connsiteX10" fmla="*/ 304371 w 356301"/>
                  <a:gd name="connsiteY10" fmla="*/ 249136 h 444093"/>
                  <a:gd name="connsiteX11" fmla="*/ 247812 w 356301"/>
                  <a:gd name="connsiteY11" fmla="*/ 273377 h 444093"/>
                  <a:gd name="connsiteX12" fmla="*/ 255318 w 356301"/>
                  <a:gd name="connsiteY12" fmla="*/ 290884 h 444093"/>
                  <a:gd name="connsiteX13" fmla="*/ 311629 w 356301"/>
                  <a:gd name="connsiteY13" fmla="*/ 266748 h 444093"/>
                  <a:gd name="connsiteX14" fmla="*/ 337252 w 356301"/>
                  <a:gd name="connsiteY14" fmla="*/ 405994 h 444093"/>
                  <a:gd name="connsiteX15" fmla="*/ 337252 w 356301"/>
                  <a:gd name="connsiteY15" fmla="*/ 444094 h 444093"/>
                  <a:gd name="connsiteX16" fmla="*/ 356302 w 356301"/>
                  <a:gd name="connsiteY16" fmla="*/ 444094 h 444093"/>
                  <a:gd name="connsiteX17" fmla="*/ 356302 w 356301"/>
                  <a:gd name="connsiteY17" fmla="*/ 405994 h 444093"/>
                  <a:gd name="connsiteX18" fmla="*/ 0 w 356301"/>
                  <a:gd name="connsiteY18" fmla="*/ 0 h 44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6301" h="444093">
                    <a:moveTo>
                      <a:pt x="0" y="0"/>
                    </a:moveTo>
                    <a:lnTo>
                      <a:pt x="1534" y="19393"/>
                    </a:lnTo>
                    <a:cubicBezTo>
                      <a:pt x="30386" y="23468"/>
                      <a:pt x="58685" y="30785"/>
                      <a:pt x="85896" y="41205"/>
                    </a:cubicBezTo>
                    <a:lnTo>
                      <a:pt x="61798" y="97403"/>
                    </a:lnTo>
                    <a:lnTo>
                      <a:pt x="79305" y="104908"/>
                    </a:lnTo>
                    <a:lnTo>
                      <a:pt x="103518" y="48406"/>
                    </a:lnTo>
                    <a:cubicBezTo>
                      <a:pt x="145036" y="66692"/>
                      <a:pt x="183066" y="92046"/>
                      <a:pt x="215913" y="123339"/>
                    </a:cubicBezTo>
                    <a:lnTo>
                      <a:pt x="168631" y="170621"/>
                    </a:lnTo>
                    <a:lnTo>
                      <a:pt x="182099" y="184090"/>
                    </a:lnTo>
                    <a:lnTo>
                      <a:pt x="229391" y="136798"/>
                    </a:lnTo>
                    <a:cubicBezTo>
                      <a:pt x="260700" y="169620"/>
                      <a:pt x="286070" y="207631"/>
                      <a:pt x="304371" y="249136"/>
                    </a:cubicBezTo>
                    <a:lnTo>
                      <a:pt x="247812" y="273377"/>
                    </a:lnTo>
                    <a:lnTo>
                      <a:pt x="255318" y="290884"/>
                    </a:lnTo>
                    <a:lnTo>
                      <a:pt x="311629" y="266748"/>
                    </a:lnTo>
                    <a:cubicBezTo>
                      <a:pt x="328632" y="311201"/>
                      <a:pt x="337317" y="358400"/>
                      <a:pt x="337252" y="405994"/>
                    </a:cubicBezTo>
                    <a:lnTo>
                      <a:pt x="337252" y="444094"/>
                    </a:lnTo>
                    <a:lnTo>
                      <a:pt x="356302" y="444094"/>
                    </a:lnTo>
                    <a:lnTo>
                      <a:pt x="356302" y="405994"/>
                    </a:lnTo>
                    <a:cubicBezTo>
                      <a:pt x="356021" y="200510"/>
                      <a:pt x="203708" y="269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958E224-C5E4-FBBA-AB49-7F2806F50421}"/>
                  </a:ext>
                </a:extLst>
              </p:cNvPr>
              <p:cNvSpPr/>
              <p:nvPr/>
            </p:nvSpPr>
            <p:spPr>
              <a:xfrm>
                <a:off x="4669753" y="1758794"/>
                <a:ext cx="94000" cy="504425"/>
              </a:xfrm>
              <a:custGeom>
                <a:avLst/>
                <a:gdLst>
                  <a:gd name="connsiteX0" fmla="*/ 58526 w 94000"/>
                  <a:gd name="connsiteY0" fmla="*/ 8773 h 504425"/>
                  <a:gd name="connsiteX1" fmla="*/ 49077 w 94000"/>
                  <a:gd name="connsiteY1" fmla="*/ 0 h 504425"/>
                  <a:gd name="connsiteX2" fmla="*/ 49030 w 94000"/>
                  <a:gd name="connsiteY2" fmla="*/ 0 h 504425"/>
                  <a:gd name="connsiteX3" fmla="*/ 39505 w 94000"/>
                  <a:gd name="connsiteY3" fmla="*/ 8677 h 504425"/>
                  <a:gd name="connsiteX4" fmla="*/ 138 w 94000"/>
                  <a:gd name="connsiteY4" fmla="*/ 453771 h 504425"/>
                  <a:gd name="connsiteX5" fmla="*/ 43000 w 94000"/>
                  <a:gd name="connsiteY5" fmla="*/ 504339 h 504425"/>
                  <a:gd name="connsiteX6" fmla="*/ 45944 w 94000"/>
                  <a:gd name="connsiteY6" fmla="*/ 504425 h 504425"/>
                  <a:gd name="connsiteX7" fmla="*/ 93693 w 94000"/>
                  <a:gd name="connsiteY7" fmla="*/ 460724 h 504425"/>
                  <a:gd name="connsiteX8" fmla="*/ 93816 w 94000"/>
                  <a:gd name="connsiteY8" fmla="*/ 459077 h 504425"/>
                  <a:gd name="connsiteX9" fmla="*/ 93626 w 94000"/>
                  <a:gd name="connsiteY9" fmla="*/ 452542 h 504425"/>
                  <a:gd name="connsiteX10" fmla="*/ 74871 w 94000"/>
                  <a:gd name="connsiteY10" fmla="*/ 457181 h 504425"/>
                  <a:gd name="connsiteX11" fmla="*/ 74700 w 94000"/>
                  <a:gd name="connsiteY11" fmla="*/ 459743 h 504425"/>
                  <a:gd name="connsiteX12" fmla="*/ 44410 w 94000"/>
                  <a:gd name="connsiteY12" fmla="*/ 485375 h 504425"/>
                  <a:gd name="connsiteX13" fmla="*/ 19131 w 94000"/>
                  <a:gd name="connsiteY13" fmla="*/ 455257 h 504425"/>
                  <a:gd name="connsiteX14" fmla="*/ 48401 w 94000"/>
                  <a:gd name="connsiteY14" fmla="*/ 124739 h 504425"/>
                  <a:gd name="connsiteX15" fmla="*/ 48496 w 94000"/>
                  <a:gd name="connsiteY15" fmla="*/ 124644 h 504425"/>
                  <a:gd name="connsiteX16" fmla="*/ 48592 w 94000"/>
                  <a:gd name="connsiteY16" fmla="*/ 124739 h 504425"/>
                  <a:gd name="connsiteX17" fmla="*/ 74700 w 94000"/>
                  <a:gd name="connsiteY17" fmla="*/ 454895 h 504425"/>
                  <a:gd name="connsiteX18" fmla="*/ 74947 w 94000"/>
                  <a:gd name="connsiteY18" fmla="*/ 456410 h 504425"/>
                  <a:gd name="connsiteX19" fmla="*/ 74871 w 94000"/>
                  <a:gd name="connsiteY19" fmla="*/ 457181 h 50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4000" h="504425">
                    <a:moveTo>
                      <a:pt x="58526" y="8773"/>
                    </a:moveTo>
                    <a:cubicBezTo>
                      <a:pt x="58135" y="3837"/>
                      <a:pt x="54029" y="24"/>
                      <a:pt x="49077" y="0"/>
                    </a:cubicBezTo>
                    <a:lnTo>
                      <a:pt x="49030" y="0"/>
                    </a:lnTo>
                    <a:cubicBezTo>
                      <a:pt x="44083" y="-20"/>
                      <a:pt x="39945" y="3750"/>
                      <a:pt x="39505" y="8677"/>
                    </a:cubicBezTo>
                    <a:lnTo>
                      <a:pt x="138" y="453771"/>
                    </a:lnTo>
                    <a:cubicBezTo>
                      <a:pt x="-1819" y="479516"/>
                      <a:pt x="17283" y="502052"/>
                      <a:pt x="43000" y="504339"/>
                    </a:cubicBezTo>
                    <a:cubicBezTo>
                      <a:pt x="43953" y="504396"/>
                      <a:pt x="44963" y="504425"/>
                      <a:pt x="45944" y="504425"/>
                    </a:cubicBezTo>
                    <a:cubicBezTo>
                      <a:pt x="70793" y="504469"/>
                      <a:pt x="91541" y="485481"/>
                      <a:pt x="93693" y="460724"/>
                    </a:cubicBezTo>
                    <a:cubicBezTo>
                      <a:pt x="93702" y="460173"/>
                      <a:pt x="93743" y="459623"/>
                      <a:pt x="93816" y="459077"/>
                    </a:cubicBezTo>
                    <a:cubicBezTo>
                      <a:pt x="94114" y="456903"/>
                      <a:pt x="94051" y="454695"/>
                      <a:pt x="93626" y="452542"/>
                    </a:cubicBezTo>
                    <a:close/>
                    <a:moveTo>
                      <a:pt x="74871" y="457181"/>
                    </a:moveTo>
                    <a:cubicBezTo>
                      <a:pt x="74760" y="458031"/>
                      <a:pt x="74702" y="458886"/>
                      <a:pt x="74700" y="459743"/>
                    </a:cubicBezTo>
                    <a:cubicBezTo>
                      <a:pt x="73119" y="475032"/>
                      <a:pt x="59750" y="486347"/>
                      <a:pt x="44410" y="485375"/>
                    </a:cubicBezTo>
                    <a:cubicBezTo>
                      <a:pt x="29198" y="483876"/>
                      <a:pt x="17970" y="470499"/>
                      <a:pt x="19131" y="455257"/>
                    </a:cubicBezTo>
                    <a:lnTo>
                      <a:pt x="48401" y="124739"/>
                    </a:lnTo>
                    <a:cubicBezTo>
                      <a:pt x="48401" y="124687"/>
                      <a:pt x="48444" y="124644"/>
                      <a:pt x="48496" y="124644"/>
                    </a:cubicBezTo>
                    <a:cubicBezTo>
                      <a:pt x="48549" y="124644"/>
                      <a:pt x="48592" y="124687"/>
                      <a:pt x="48592" y="124739"/>
                    </a:cubicBezTo>
                    <a:lnTo>
                      <a:pt x="74700" y="454895"/>
                    </a:lnTo>
                    <a:cubicBezTo>
                      <a:pt x="74743" y="455406"/>
                      <a:pt x="74826" y="455911"/>
                      <a:pt x="74947" y="456410"/>
                    </a:cubicBezTo>
                    <a:cubicBezTo>
                      <a:pt x="74938" y="456657"/>
                      <a:pt x="74900" y="456914"/>
                      <a:pt x="74871" y="45718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2868CC-B8D1-B1BA-CB9B-57855B67AE8C}"/>
                </a:ext>
              </a:extLst>
            </p:cNvPr>
            <p:cNvSpPr txBox="1"/>
            <p:nvPr/>
          </p:nvSpPr>
          <p:spPr>
            <a:xfrm>
              <a:off x="4114800" y="1700729"/>
              <a:ext cx="151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Excellence!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EFCF594-FE7B-498D-B036-F03B238E64FD}"/>
              </a:ext>
            </a:extLst>
          </p:cNvPr>
          <p:cNvGrpSpPr/>
          <p:nvPr/>
        </p:nvGrpSpPr>
        <p:grpSpPr>
          <a:xfrm>
            <a:off x="6578095" y="1769038"/>
            <a:ext cx="1665017" cy="914400"/>
            <a:chOff x="6578095" y="1769038"/>
            <a:chExt cx="1665017" cy="914400"/>
          </a:xfrm>
        </p:grpSpPr>
        <p:pic>
          <p:nvPicPr>
            <p:cNvPr id="46" name="Graphic 45" descr="Open hand outline">
              <a:extLst>
                <a:ext uri="{FF2B5EF4-FFF2-40B4-BE49-F238E27FC236}">
                  <a16:creationId xmlns:a16="http://schemas.microsoft.com/office/drawing/2014/main" id="{9F1D5CAD-2EDE-3B9D-1357-9BF9CD7C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175209">
              <a:off x="7328712" y="1769038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Open hand outline">
              <a:extLst>
                <a:ext uri="{FF2B5EF4-FFF2-40B4-BE49-F238E27FC236}">
                  <a16:creationId xmlns:a16="http://schemas.microsoft.com/office/drawing/2014/main" id="{72499F36-0331-BF7B-502F-071E3358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3424791" flipH="1">
              <a:off x="6578095" y="1769038"/>
              <a:ext cx="914400" cy="914400"/>
            </a:xfrm>
            <a:prstGeom prst="rect">
              <a:avLst/>
            </a:prstGeom>
          </p:spPr>
        </p:pic>
        <p:sp>
          <p:nvSpPr>
            <p:cNvPr id="48" name="Heart 47">
              <a:extLst>
                <a:ext uri="{FF2B5EF4-FFF2-40B4-BE49-F238E27FC236}">
                  <a16:creationId xmlns:a16="http://schemas.microsoft.com/office/drawing/2014/main" id="{B08D8581-1CC9-76DA-15A5-6C606350EC2F}"/>
                </a:ext>
              </a:extLst>
            </p:cNvPr>
            <p:cNvSpPr/>
            <p:nvPr/>
          </p:nvSpPr>
          <p:spPr>
            <a:xfrm>
              <a:off x="7159449" y="1813330"/>
              <a:ext cx="516344" cy="527056"/>
            </a:xfrm>
            <a:prstGeom prst="heart">
              <a:avLst/>
            </a:prstGeom>
            <a:noFill/>
            <a:ln w="19050">
              <a:solidFill>
                <a:srgbClr val="007B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grpSp>
        <p:nvGrpSpPr>
          <p:cNvPr id="54" name="Graphic 49" descr="Puzzle pieces outline">
            <a:extLst>
              <a:ext uri="{FF2B5EF4-FFF2-40B4-BE49-F238E27FC236}">
                <a16:creationId xmlns:a16="http://schemas.microsoft.com/office/drawing/2014/main" id="{84D355ED-EF79-513E-BD69-5D5D32F9480E}"/>
              </a:ext>
            </a:extLst>
          </p:cNvPr>
          <p:cNvGrpSpPr/>
          <p:nvPr/>
        </p:nvGrpSpPr>
        <p:grpSpPr>
          <a:xfrm flipH="1">
            <a:off x="9594781" y="1761731"/>
            <a:ext cx="833673" cy="818126"/>
            <a:chOff x="9594781" y="1761731"/>
            <a:chExt cx="833673" cy="818126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DAA2A71-EF70-13E5-4A69-CE9AABD073E8}"/>
                </a:ext>
              </a:extLst>
            </p:cNvPr>
            <p:cNvSpPr/>
            <p:nvPr/>
          </p:nvSpPr>
          <p:spPr>
            <a:xfrm>
              <a:off x="9594781" y="1929810"/>
              <a:ext cx="672462" cy="650047"/>
            </a:xfrm>
            <a:custGeom>
              <a:avLst/>
              <a:gdLst>
                <a:gd name="connsiteX0" fmla="*/ 661255 w 672462"/>
                <a:gd name="connsiteY0" fmla="*/ 313816 h 650047"/>
                <a:gd name="connsiteX1" fmla="*/ 562537 w 672462"/>
                <a:gd name="connsiteY1" fmla="*/ 313816 h 650047"/>
                <a:gd name="connsiteX2" fmla="*/ 538051 w 672462"/>
                <a:gd name="connsiteY2" fmla="*/ 221922 h 650047"/>
                <a:gd name="connsiteX3" fmla="*/ 446156 w 672462"/>
                <a:gd name="connsiteY3" fmla="*/ 246408 h 650047"/>
                <a:gd name="connsiteX4" fmla="*/ 446156 w 672462"/>
                <a:gd name="connsiteY4" fmla="*/ 313816 h 650047"/>
                <a:gd name="connsiteX5" fmla="*/ 347439 w 672462"/>
                <a:gd name="connsiteY5" fmla="*/ 313816 h 650047"/>
                <a:gd name="connsiteX6" fmla="*/ 347439 w 672462"/>
                <a:gd name="connsiteY6" fmla="*/ 205426 h 650047"/>
                <a:gd name="connsiteX7" fmla="*/ 336231 w 672462"/>
                <a:gd name="connsiteY7" fmla="*/ 194218 h 650047"/>
                <a:gd name="connsiteX8" fmla="*/ 327265 w 672462"/>
                <a:gd name="connsiteY8" fmla="*/ 198701 h 650047"/>
                <a:gd name="connsiteX9" fmla="*/ 255795 w 672462"/>
                <a:gd name="connsiteY9" fmla="*/ 208922 h 650047"/>
                <a:gd name="connsiteX10" fmla="*/ 245574 w 672462"/>
                <a:gd name="connsiteY10" fmla="*/ 137451 h 650047"/>
                <a:gd name="connsiteX11" fmla="*/ 317045 w 672462"/>
                <a:gd name="connsiteY11" fmla="*/ 127231 h 650047"/>
                <a:gd name="connsiteX12" fmla="*/ 327265 w 672462"/>
                <a:gd name="connsiteY12" fmla="*/ 137451 h 650047"/>
                <a:gd name="connsiteX13" fmla="*/ 342956 w 672462"/>
                <a:gd name="connsiteY13" fmla="*/ 139693 h 650047"/>
                <a:gd name="connsiteX14" fmla="*/ 347439 w 672462"/>
                <a:gd name="connsiteY14" fmla="*/ 130727 h 650047"/>
                <a:gd name="connsiteX15" fmla="*/ 347439 w 672462"/>
                <a:gd name="connsiteY15" fmla="*/ 11208 h 650047"/>
                <a:gd name="connsiteX16" fmla="*/ 336231 w 672462"/>
                <a:gd name="connsiteY16" fmla="*/ 0 h 650047"/>
                <a:gd name="connsiteX17" fmla="*/ 11208 w 672462"/>
                <a:gd name="connsiteY17" fmla="*/ 0 h 650047"/>
                <a:gd name="connsiteX18" fmla="*/ 0 w 672462"/>
                <a:gd name="connsiteY18" fmla="*/ 11208 h 650047"/>
                <a:gd name="connsiteX19" fmla="*/ 0 w 672462"/>
                <a:gd name="connsiteY19" fmla="*/ 638839 h 650047"/>
                <a:gd name="connsiteX20" fmla="*/ 11208 w 672462"/>
                <a:gd name="connsiteY20" fmla="*/ 650047 h 650047"/>
                <a:gd name="connsiteX21" fmla="*/ 660863 w 672462"/>
                <a:gd name="connsiteY21" fmla="*/ 650047 h 650047"/>
                <a:gd name="connsiteX22" fmla="*/ 672070 w 672462"/>
                <a:gd name="connsiteY22" fmla="*/ 638839 h 650047"/>
                <a:gd name="connsiteX23" fmla="*/ 672463 w 672462"/>
                <a:gd name="connsiteY23" fmla="*/ 325024 h 650047"/>
                <a:gd name="connsiteX24" fmla="*/ 661255 w 672462"/>
                <a:gd name="connsiteY24" fmla="*/ 313816 h 650047"/>
                <a:gd name="connsiteX25" fmla="*/ 22415 w 672462"/>
                <a:gd name="connsiteY25" fmla="*/ 22415 h 650047"/>
                <a:gd name="connsiteX26" fmla="*/ 325024 w 672462"/>
                <a:gd name="connsiteY26" fmla="*/ 22415 h 650047"/>
                <a:gd name="connsiteX27" fmla="*/ 325024 w 672462"/>
                <a:gd name="connsiteY27" fmla="*/ 105644 h 650047"/>
                <a:gd name="connsiteX28" fmla="*/ 223885 w 672462"/>
                <a:gd name="connsiteY28" fmla="*/ 129427 h 650047"/>
                <a:gd name="connsiteX29" fmla="*/ 247667 w 672462"/>
                <a:gd name="connsiteY29" fmla="*/ 230565 h 650047"/>
                <a:gd name="connsiteX30" fmla="*/ 325024 w 672462"/>
                <a:gd name="connsiteY30" fmla="*/ 230565 h 650047"/>
                <a:gd name="connsiteX31" fmla="*/ 325024 w 672462"/>
                <a:gd name="connsiteY31" fmla="*/ 313816 h 650047"/>
                <a:gd name="connsiteX32" fmla="*/ 209371 w 672462"/>
                <a:gd name="connsiteY32" fmla="*/ 313816 h 650047"/>
                <a:gd name="connsiteX33" fmla="*/ 198163 w 672462"/>
                <a:gd name="connsiteY33" fmla="*/ 325024 h 650047"/>
                <a:gd name="connsiteX34" fmla="*/ 202647 w 672462"/>
                <a:gd name="connsiteY34" fmla="*/ 333990 h 650047"/>
                <a:gd name="connsiteX35" fmla="*/ 223269 w 672462"/>
                <a:gd name="connsiteY35" fmla="*/ 374337 h 650047"/>
                <a:gd name="connsiteX36" fmla="*/ 171713 w 672462"/>
                <a:gd name="connsiteY36" fmla="*/ 425893 h 650047"/>
                <a:gd name="connsiteX37" fmla="*/ 120158 w 672462"/>
                <a:gd name="connsiteY37" fmla="*/ 374337 h 650047"/>
                <a:gd name="connsiteX38" fmla="*/ 140791 w 672462"/>
                <a:gd name="connsiteY38" fmla="*/ 333990 h 650047"/>
                <a:gd name="connsiteX39" fmla="*/ 143033 w 672462"/>
                <a:gd name="connsiteY39" fmla="*/ 318299 h 650047"/>
                <a:gd name="connsiteX40" fmla="*/ 134067 w 672462"/>
                <a:gd name="connsiteY40" fmla="*/ 313816 h 650047"/>
                <a:gd name="connsiteX41" fmla="*/ 22415 w 672462"/>
                <a:gd name="connsiteY41" fmla="*/ 313816 h 650047"/>
                <a:gd name="connsiteX42" fmla="*/ 325024 w 672462"/>
                <a:gd name="connsiteY42" fmla="*/ 627632 h 650047"/>
                <a:gd name="connsiteX43" fmla="*/ 22415 w 672462"/>
                <a:gd name="connsiteY43" fmla="*/ 627632 h 650047"/>
                <a:gd name="connsiteX44" fmla="*/ 22415 w 672462"/>
                <a:gd name="connsiteY44" fmla="*/ 336231 h 650047"/>
                <a:gd name="connsiteX45" fmla="*/ 108715 w 672462"/>
                <a:gd name="connsiteY45" fmla="*/ 336231 h 650047"/>
                <a:gd name="connsiteX46" fmla="*/ 97765 w 672462"/>
                <a:gd name="connsiteY46" fmla="*/ 374337 h 650047"/>
                <a:gd name="connsiteX47" fmla="*/ 171736 w 672462"/>
                <a:gd name="connsiteY47" fmla="*/ 448308 h 650047"/>
                <a:gd name="connsiteX48" fmla="*/ 245707 w 672462"/>
                <a:gd name="connsiteY48" fmla="*/ 374337 h 650047"/>
                <a:gd name="connsiteX49" fmla="*/ 234768 w 672462"/>
                <a:gd name="connsiteY49" fmla="*/ 336231 h 650047"/>
                <a:gd name="connsiteX50" fmla="*/ 325024 w 672462"/>
                <a:gd name="connsiteY50" fmla="*/ 336231 h 650047"/>
                <a:gd name="connsiteX51" fmla="*/ 325024 w 672462"/>
                <a:gd name="connsiteY51" fmla="*/ 443534 h 650047"/>
                <a:gd name="connsiteX52" fmla="*/ 336225 w 672462"/>
                <a:gd name="connsiteY52" fmla="*/ 454748 h 650047"/>
                <a:gd name="connsiteX53" fmla="*/ 345310 w 672462"/>
                <a:gd name="connsiteY53" fmla="*/ 450113 h 650047"/>
                <a:gd name="connsiteX54" fmla="*/ 370034 w 672462"/>
                <a:gd name="connsiteY54" fmla="*/ 431979 h 650047"/>
                <a:gd name="connsiteX55" fmla="*/ 435415 w 672462"/>
                <a:gd name="connsiteY55" fmla="*/ 462563 h 650047"/>
                <a:gd name="connsiteX56" fmla="*/ 404830 w 672462"/>
                <a:gd name="connsiteY56" fmla="*/ 527945 h 650047"/>
                <a:gd name="connsiteX57" fmla="*/ 401572 w 672462"/>
                <a:gd name="connsiteY57" fmla="*/ 529004 h 650047"/>
                <a:gd name="connsiteX58" fmla="*/ 400642 w 672462"/>
                <a:gd name="connsiteY58" fmla="*/ 529385 h 650047"/>
                <a:gd name="connsiteX59" fmla="*/ 397773 w 672462"/>
                <a:gd name="connsiteY59" fmla="*/ 530506 h 650047"/>
                <a:gd name="connsiteX60" fmla="*/ 396966 w 672462"/>
                <a:gd name="connsiteY60" fmla="*/ 530820 h 650047"/>
                <a:gd name="connsiteX61" fmla="*/ 395027 w 672462"/>
                <a:gd name="connsiteY61" fmla="*/ 531156 h 650047"/>
                <a:gd name="connsiteX62" fmla="*/ 350398 w 672462"/>
                <a:gd name="connsiteY62" fmla="*/ 519713 h 650047"/>
                <a:gd name="connsiteX63" fmla="*/ 347854 w 672462"/>
                <a:gd name="connsiteY63" fmla="*/ 517202 h 650047"/>
                <a:gd name="connsiteX64" fmla="*/ 345511 w 672462"/>
                <a:gd name="connsiteY64" fmla="*/ 514961 h 650047"/>
                <a:gd name="connsiteX65" fmla="*/ 336231 w 672462"/>
                <a:gd name="connsiteY65" fmla="*/ 510108 h 650047"/>
                <a:gd name="connsiteX66" fmla="*/ 325024 w 672462"/>
                <a:gd name="connsiteY66" fmla="*/ 521315 h 650047"/>
                <a:gd name="connsiteX67" fmla="*/ 325024 w 672462"/>
                <a:gd name="connsiteY67" fmla="*/ 627632 h 650047"/>
                <a:gd name="connsiteX68" fmla="*/ 649666 w 672462"/>
                <a:gd name="connsiteY68" fmla="*/ 627632 h 650047"/>
                <a:gd name="connsiteX69" fmla="*/ 347439 w 672462"/>
                <a:gd name="connsiteY69" fmla="*/ 627632 h 650047"/>
                <a:gd name="connsiteX70" fmla="*/ 347439 w 672462"/>
                <a:gd name="connsiteY70" fmla="*/ 545356 h 650047"/>
                <a:gd name="connsiteX71" fmla="*/ 399656 w 672462"/>
                <a:gd name="connsiteY71" fmla="*/ 553100 h 650047"/>
                <a:gd name="connsiteX72" fmla="*/ 406380 w 672462"/>
                <a:gd name="connsiteY72" fmla="*/ 551206 h 650047"/>
                <a:gd name="connsiteX73" fmla="*/ 409171 w 672462"/>
                <a:gd name="connsiteY73" fmla="*/ 550086 h 650047"/>
                <a:gd name="connsiteX74" fmla="*/ 455841 w 672462"/>
                <a:gd name="connsiteY74" fmla="*/ 457278 h 650047"/>
                <a:gd name="connsiteX75" fmla="*/ 363033 w 672462"/>
                <a:gd name="connsiteY75" fmla="*/ 410608 h 650047"/>
                <a:gd name="connsiteX76" fmla="*/ 347529 w 672462"/>
                <a:gd name="connsiteY76" fmla="*/ 417835 h 650047"/>
                <a:gd name="connsiteX77" fmla="*/ 347529 w 672462"/>
                <a:gd name="connsiteY77" fmla="*/ 336231 h 650047"/>
                <a:gd name="connsiteX78" fmla="*/ 470724 w 672462"/>
                <a:gd name="connsiteY78" fmla="*/ 336231 h 650047"/>
                <a:gd name="connsiteX79" fmla="*/ 481931 w 672462"/>
                <a:gd name="connsiteY79" fmla="*/ 325024 h 650047"/>
                <a:gd name="connsiteX80" fmla="*/ 477448 w 672462"/>
                <a:gd name="connsiteY80" fmla="*/ 316057 h 650047"/>
                <a:gd name="connsiteX81" fmla="*/ 468482 w 672462"/>
                <a:gd name="connsiteY81" fmla="*/ 253294 h 650047"/>
                <a:gd name="connsiteX82" fmla="*/ 531245 w 672462"/>
                <a:gd name="connsiteY82" fmla="*/ 244328 h 650047"/>
                <a:gd name="connsiteX83" fmla="*/ 540212 w 672462"/>
                <a:gd name="connsiteY83" fmla="*/ 307091 h 650047"/>
                <a:gd name="connsiteX84" fmla="*/ 531245 w 672462"/>
                <a:gd name="connsiteY84" fmla="*/ 316057 h 650047"/>
                <a:gd name="connsiteX85" fmla="*/ 529004 w 672462"/>
                <a:gd name="connsiteY85" fmla="*/ 331748 h 650047"/>
                <a:gd name="connsiteX86" fmla="*/ 537970 w 672462"/>
                <a:gd name="connsiteY86" fmla="*/ 336231 h 650047"/>
                <a:gd name="connsiteX87" fmla="*/ 650047 w 672462"/>
                <a:gd name="connsiteY87" fmla="*/ 336231 h 65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72462" h="650047">
                  <a:moveTo>
                    <a:pt x="661255" y="313816"/>
                  </a:moveTo>
                  <a:lnTo>
                    <a:pt x="562537" y="313816"/>
                  </a:lnTo>
                  <a:cubicBezTo>
                    <a:pt x="581151" y="281678"/>
                    <a:pt x="570188" y="240535"/>
                    <a:pt x="538051" y="221922"/>
                  </a:cubicBezTo>
                  <a:cubicBezTo>
                    <a:pt x="505913" y="203308"/>
                    <a:pt x="464770" y="214271"/>
                    <a:pt x="446156" y="246408"/>
                  </a:cubicBezTo>
                  <a:cubicBezTo>
                    <a:pt x="434082" y="267256"/>
                    <a:pt x="434082" y="292968"/>
                    <a:pt x="446156" y="313816"/>
                  </a:cubicBezTo>
                  <a:lnTo>
                    <a:pt x="347439" y="313816"/>
                  </a:lnTo>
                  <a:lnTo>
                    <a:pt x="347439" y="205426"/>
                  </a:lnTo>
                  <a:cubicBezTo>
                    <a:pt x="347439" y="199236"/>
                    <a:pt x="342421" y="194218"/>
                    <a:pt x="336231" y="194218"/>
                  </a:cubicBezTo>
                  <a:cubicBezTo>
                    <a:pt x="332703" y="194218"/>
                    <a:pt x="329382" y="195879"/>
                    <a:pt x="327265" y="198701"/>
                  </a:cubicBezTo>
                  <a:cubicBezTo>
                    <a:pt x="310352" y="221259"/>
                    <a:pt x="278354" y="225835"/>
                    <a:pt x="255795" y="208922"/>
                  </a:cubicBezTo>
                  <a:cubicBezTo>
                    <a:pt x="233237" y="192008"/>
                    <a:pt x="228661" y="160009"/>
                    <a:pt x="245574" y="137451"/>
                  </a:cubicBezTo>
                  <a:cubicBezTo>
                    <a:pt x="262489" y="114894"/>
                    <a:pt x="294487" y="110317"/>
                    <a:pt x="317045" y="127231"/>
                  </a:cubicBezTo>
                  <a:cubicBezTo>
                    <a:pt x="320919" y="130136"/>
                    <a:pt x="324360" y="133577"/>
                    <a:pt x="327265" y="137451"/>
                  </a:cubicBezTo>
                  <a:cubicBezTo>
                    <a:pt x="330979" y="142403"/>
                    <a:pt x="338004" y="143407"/>
                    <a:pt x="342956" y="139693"/>
                  </a:cubicBezTo>
                  <a:cubicBezTo>
                    <a:pt x="345778" y="137576"/>
                    <a:pt x="347439" y="134255"/>
                    <a:pt x="347439" y="130727"/>
                  </a:cubicBezTo>
                  <a:lnTo>
                    <a:pt x="347439" y="11208"/>
                  </a:lnTo>
                  <a:cubicBezTo>
                    <a:pt x="347439" y="5018"/>
                    <a:pt x="342421" y="0"/>
                    <a:pt x="336231" y="0"/>
                  </a:cubicBezTo>
                  <a:lnTo>
                    <a:pt x="11208" y="0"/>
                  </a:lnTo>
                  <a:cubicBezTo>
                    <a:pt x="5018" y="0"/>
                    <a:pt x="0" y="5018"/>
                    <a:pt x="0" y="11208"/>
                  </a:cubicBezTo>
                  <a:lnTo>
                    <a:pt x="0" y="638839"/>
                  </a:lnTo>
                  <a:cubicBezTo>
                    <a:pt x="0" y="645029"/>
                    <a:pt x="5018" y="650047"/>
                    <a:pt x="11208" y="650047"/>
                  </a:cubicBezTo>
                  <a:lnTo>
                    <a:pt x="660863" y="650047"/>
                  </a:lnTo>
                  <a:cubicBezTo>
                    <a:pt x="667053" y="650047"/>
                    <a:pt x="672070" y="645029"/>
                    <a:pt x="672070" y="638839"/>
                  </a:cubicBezTo>
                  <a:lnTo>
                    <a:pt x="672463" y="325024"/>
                  </a:lnTo>
                  <a:cubicBezTo>
                    <a:pt x="672463" y="318834"/>
                    <a:pt x="667445" y="313816"/>
                    <a:pt x="661255" y="313816"/>
                  </a:cubicBezTo>
                  <a:close/>
                  <a:moveTo>
                    <a:pt x="22415" y="22415"/>
                  </a:moveTo>
                  <a:lnTo>
                    <a:pt x="325024" y="22415"/>
                  </a:lnTo>
                  <a:lnTo>
                    <a:pt x="325024" y="105644"/>
                  </a:lnTo>
                  <a:cubicBezTo>
                    <a:pt x="290527" y="84282"/>
                    <a:pt x="245246" y="94930"/>
                    <a:pt x="223885" y="129427"/>
                  </a:cubicBezTo>
                  <a:cubicBezTo>
                    <a:pt x="202523" y="163922"/>
                    <a:pt x="213171" y="209203"/>
                    <a:pt x="247667" y="230565"/>
                  </a:cubicBezTo>
                  <a:cubicBezTo>
                    <a:pt x="271364" y="245239"/>
                    <a:pt x="301326" y="245239"/>
                    <a:pt x="325024" y="230565"/>
                  </a:cubicBezTo>
                  <a:lnTo>
                    <a:pt x="325024" y="313816"/>
                  </a:lnTo>
                  <a:lnTo>
                    <a:pt x="209371" y="313816"/>
                  </a:lnTo>
                  <a:cubicBezTo>
                    <a:pt x="203181" y="313816"/>
                    <a:pt x="198163" y="318834"/>
                    <a:pt x="198163" y="325024"/>
                  </a:cubicBezTo>
                  <a:cubicBezTo>
                    <a:pt x="198163" y="328552"/>
                    <a:pt x="199824" y="331873"/>
                    <a:pt x="202647" y="333990"/>
                  </a:cubicBezTo>
                  <a:cubicBezTo>
                    <a:pt x="215624" y="343328"/>
                    <a:pt x="223301" y="358350"/>
                    <a:pt x="223269" y="374337"/>
                  </a:cubicBezTo>
                  <a:cubicBezTo>
                    <a:pt x="223269" y="402811"/>
                    <a:pt x="200186" y="425893"/>
                    <a:pt x="171713" y="425893"/>
                  </a:cubicBezTo>
                  <a:cubicBezTo>
                    <a:pt x="143240" y="425893"/>
                    <a:pt x="120158" y="402811"/>
                    <a:pt x="120158" y="374337"/>
                  </a:cubicBezTo>
                  <a:cubicBezTo>
                    <a:pt x="120130" y="358349"/>
                    <a:pt x="127812" y="343327"/>
                    <a:pt x="140791" y="333990"/>
                  </a:cubicBezTo>
                  <a:cubicBezTo>
                    <a:pt x="145743" y="330276"/>
                    <a:pt x="146747" y="323251"/>
                    <a:pt x="143033" y="318299"/>
                  </a:cubicBezTo>
                  <a:cubicBezTo>
                    <a:pt x="140916" y="315477"/>
                    <a:pt x="137595" y="313816"/>
                    <a:pt x="134067" y="313816"/>
                  </a:cubicBezTo>
                  <a:lnTo>
                    <a:pt x="22415" y="313816"/>
                  </a:lnTo>
                  <a:close/>
                  <a:moveTo>
                    <a:pt x="325024" y="627632"/>
                  </a:moveTo>
                  <a:lnTo>
                    <a:pt x="22415" y="627632"/>
                  </a:lnTo>
                  <a:lnTo>
                    <a:pt x="22415" y="336231"/>
                  </a:lnTo>
                  <a:lnTo>
                    <a:pt x="108715" y="336231"/>
                  </a:lnTo>
                  <a:cubicBezTo>
                    <a:pt x="101536" y="347643"/>
                    <a:pt x="97739" y="360856"/>
                    <a:pt x="97765" y="374337"/>
                  </a:cubicBezTo>
                  <a:cubicBezTo>
                    <a:pt x="97765" y="415191"/>
                    <a:pt x="130883" y="448308"/>
                    <a:pt x="171736" y="448308"/>
                  </a:cubicBezTo>
                  <a:cubicBezTo>
                    <a:pt x="212589" y="448308"/>
                    <a:pt x="245707" y="415191"/>
                    <a:pt x="245707" y="374337"/>
                  </a:cubicBezTo>
                  <a:cubicBezTo>
                    <a:pt x="245736" y="360857"/>
                    <a:pt x="241943" y="347644"/>
                    <a:pt x="234768" y="336231"/>
                  </a:cubicBezTo>
                  <a:lnTo>
                    <a:pt x="325024" y="336231"/>
                  </a:lnTo>
                  <a:lnTo>
                    <a:pt x="325024" y="443534"/>
                  </a:lnTo>
                  <a:cubicBezTo>
                    <a:pt x="325020" y="449724"/>
                    <a:pt x="330035" y="454744"/>
                    <a:pt x="336225" y="454748"/>
                  </a:cubicBezTo>
                  <a:cubicBezTo>
                    <a:pt x="339821" y="454751"/>
                    <a:pt x="343200" y="453026"/>
                    <a:pt x="345310" y="450113"/>
                  </a:cubicBezTo>
                  <a:cubicBezTo>
                    <a:pt x="351392" y="441573"/>
                    <a:pt x="360061" y="435216"/>
                    <a:pt x="370034" y="431979"/>
                  </a:cubicBezTo>
                  <a:cubicBezTo>
                    <a:pt x="396534" y="422370"/>
                    <a:pt x="425807" y="436064"/>
                    <a:pt x="435415" y="462563"/>
                  </a:cubicBezTo>
                  <a:cubicBezTo>
                    <a:pt x="445023" y="489064"/>
                    <a:pt x="431330" y="518336"/>
                    <a:pt x="404830" y="527945"/>
                  </a:cubicBezTo>
                  <a:cubicBezTo>
                    <a:pt x="403757" y="528335"/>
                    <a:pt x="402669" y="528688"/>
                    <a:pt x="401572" y="529004"/>
                  </a:cubicBezTo>
                  <a:lnTo>
                    <a:pt x="400642" y="529385"/>
                  </a:lnTo>
                  <a:cubicBezTo>
                    <a:pt x="399689" y="529688"/>
                    <a:pt x="398737" y="530057"/>
                    <a:pt x="397773" y="530506"/>
                  </a:cubicBezTo>
                  <a:lnTo>
                    <a:pt x="396966" y="530820"/>
                  </a:lnTo>
                  <a:cubicBezTo>
                    <a:pt x="396311" y="530876"/>
                    <a:pt x="395662" y="530989"/>
                    <a:pt x="395027" y="531156"/>
                  </a:cubicBezTo>
                  <a:cubicBezTo>
                    <a:pt x="379172" y="535272"/>
                    <a:pt x="362315" y="530951"/>
                    <a:pt x="350398" y="519713"/>
                  </a:cubicBezTo>
                  <a:cubicBezTo>
                    <a:pt x="349737" y="519029"/>
                    <a:pt x="348840" y="518132"/>
                    <a:pt x="347854" y="517202"/>
                  </a:cubicBezTo>
                  <a:cubicBezTo>
                    <a:pt x="347036" y="516429"/>
                    <a:pt x="346105" y="515588"/>
                    <a:pt x="345511" y="514961"/>
                  </a:cubicBezTo>
                  <a:cubicBezTo>
                    <a:pt x="343397" y="511923"/>
                    <a:pt x="339932" y="510111"/>
                    <a:pt x="336231" y="510108"/>
                  </a:cubicBezTo>
                  <a:cubicBezTo>
                    <a:pt x="330041" y="510108"/>
                    <a:pt x="325024" y="515125"/>
                    <a:pt x="325024" y="521315"/>
                  </a:cubicBezTo>
                  <a:lnTo>
                    <a:pt x="325024" y="627632"/>
                  </a:lnTo>
                  <a:close/>
                  <a:moveTo>
                    <a:pt x="649666" y="627632"/>
                  </a:moveTo>
                  <a:lnTo>
                    <a:pt x="347439" y="627632"/>
                  </a:lnTo>
                  <a:lnTo>
                    <a:pt x="347439" y="545356"/>
                  </a:lnTo>
                  <a:cubicBezTo>
                    <a:pt x="363175" y="554630"/>
                    <a:pt x="381905" y="557409"/>
                    <a:pt x="399656" y="553100"/>
                  </a:cubicBezTo>
                  <a:cubicBezTo>
                    <a:pt x="401980" y="552812"/>
                    <a:pt x="404247" y="552174"/>
                    <a:pt x="406380" y="551206"/>
                  </a:cubicBezTo>
                  <a:lnTo>
                    <a:pt x="409171" y="550086"/>
                  </a:lnTo>
                  <a:cubicBezTo>
                    <a:pt x="447686" y="537345"/>
                    <a:pt x="468582" y="495793"/>
                    <a:pt x="455841" y="457278"/>
                  </a:cubicBezTo>
                  <a:cubicBezTo>
                    <a:pt x="443101" y="418763"/>
                    <a:pt x="401550" y="397867"/>
                    <a:pt x="363033" y="410608"/>
                  </a:cubicBezTo>
                  <a:cubicBezTo>
                    <a:pt x="357601" y="412404"/>
                    <a:pt x="352398" y="414830"/>
                    <a:pt x="347529" y="417835"/>
                  </a:cubicBezTo>
                  <a:lnTo>
                    <a:pt x="347529" y="336231"/>
                  </a:lnTo>
                  <a:lnTo>
                    <a:pt x="470724" y="336231"/>
                  </a:lnTo>
                  <a:cubicBezTo>
                    <a:pt x="476914" y="336231"/>
                    <a:pt x="481931" y="331214"/>
                    <a:pt x="481931" y="325024"/>
                  </a:cubicBezTo>
                  <a:cubicBezTo>
                    <a:pt x="481931" y="321495"/>
                    <a:pt x="480270" y="318175"/>
                    <a:pt x="477448" y="316057"/>
                  </a:cubicBezTo>
                  <a:cubicBezTo>
                    <a:pt x="457641" y="301202"/>
                    <a:pt x="453626" y="273102"/>
                    <a:pt x="468482" y="253294"/>
                  </a:cubicBezTo>
                  <a:cubicBezTo>
                    <a:pt x="483338" y="233487"/>
                    <a:pt x="511438" y="229472"/>
                    <a:pt x="531245" y="244328"/>
                  </a:cubicBezTo>
                  <a:cubicBezTo>
                    <a:pt x="551053" y="259184"/>
                    <a:pt x="555067" y="287284"/>
                    <a:pt x="540212" y="307091"/>
                  </a:cubicBezTo>
                  <a:cubicBezTo>
                    <a:pt x="537663" y="310489"/>
                    <a:pt x="534644" y="313509"/>
                    <a:pt x="531245" y="316057"/>
                  </a:cubicBezTo>
                  <a:cubicBezTo>
                    <a:pt x="526294" y="319772"/>
                    <a:pt x="525290" y="326797"/>
                    <a:pt x="529004" y="331748"/>
                  </a:cubicBezTo>
                  <a:cubicBezTo>
                    <a:pt x="531121" y="334570"/>
                    <a:pt x="534442" y="336231"/>
                    <a:pt x="537970" y="336231"/>
                  </a:cubicBezTo>
                  <a:lnTo>
                    <a:pt x="650047" y="336231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A504059-411D-2B23-5837-9148CB99C518}"/>
                </a:ext>
              </a:extLst>
            </p:cNvPr>
            <p:cNvSpPr/>
            <p:nvPr/>
          </p:nvSpPr>
          <p:spPr>
            <a:xfrm>
              <a:off x="9981619" y="1761731"/>
              <a:ext cx="446835" cy="405418"/>
            </a:xfrm>
            <a:custGeom>
              <a:avLst/>
              <a:gdLst>
                <a:gd name="connsiteX0" fmla="*/ 445985 w 446835"/>
                <a:gd name="connsiteY0" fmla="*/ 118978 h 405418"/>
                <a:gd name="connsiteX1" fmla="*/ 439910 w 446835"/>
                <a:gd name="connsiteY1" fmla="*/ 112926 h 405418"/>
                <a:gd name="connsiteX2" fmla="*/ 168213 w 446835"/>
                <a:gd name="connsiteY2" fmla="*/ 849 h 405418"/>
                <a:gd name="connsiteX3" fmla="*/ 153579 w 446835"/>
                <a:gd name="connsiteY3" fmla="*/ 6938 h 405418"/>
                <a:gd name="connsiteX4" fmla="*/ 153576 w 446835"/>
                <a:gd name="connsiteY4" fmla="*/ 6946 h 405418"/>
                <a:gd name="connsiteX5" fmla="*/ 119852 w 446835"/>
                <a:gd name="connsiteY5" fmla="*/ 88919 h 405418"/>
                <a:gd name="connsiteX6" fmla="*/ 25779 w 446835"/>
                <a:gd name="connsiteY6" fmla="*/ 77339 h 405418"/>
                <a:gd name="connsiteX7" fmla="*/ 14199 w 446835"/>
                <a:gd name="connsiteY7" fmla="*/ 171414 h 405418"/>
                <a:gd name="connsiteX8" fmla="*/ 43931 w 446835"/>
                <a:gd name="connsiteY8" fmla="*/ 193084 h 405418"/>
                <a:gd name="connsiteX9" fmla="*/ 75929 w 446835"/>
                <a:gd name="connsiteY9" fmla="*/ 196121 h 405418"/>
                <a:gd name="connsiteX10" fmla="*/ 41644 w 446835"/>
                <a:gd name="connsiteY10" fmla="*/ 277377 h 405418"/>
                <a:gd name="connsiteX11" fmla="*/ 47625 w 446835"/>
                <a:gd name="connsiteY11" fmla="*/ 292056 h 405418"/>
                <a:gd name="connsiteX12" fmla="*/ 47741 w 446835"/>
                <a:gd name="connsiteY12" fmla="*/ 292104 h 405418"/>
                <a:gd name="connsiteX13" fmla="*/ 145473 w 446835"/>
                <a:gd name="connsiteY13" fmla="*/ 331958 h 405418"/>
                <a:gd name="connsiteX14" fmla="*/ 160078 w 446835"/>
                <a:gd name="connsiteY14" fmla="*/ 325802 h 405418"/>
                <a:gd name="connsiteX15" fmla="*/ 159359 w 446835"/>
                <a:gd name="connsiteY15" fmla="*/ 315898 h 405418"/>
                <a:gd name="connsiteX16" fmla="*/ 158238 w 446835"/>
                <a:gd name="connsiteY16" fmla="*/ 273981 h 405418"/>
                <a:gd name="connsiteX17" fmla="*/ 224695 w 446835"/>
                <a:gd name="connsiteY17" fmla="*/ 245770 h 405418"/>
                <a:gd name="connsiteX18" fmla="*/ 252906 w 446835"/>
                <a:gd name="connsiteY18" fmla="*/ 312227 h 405418"/>
                <a:gd name="connsiteX19" fmla="*/ 252450 w 446835"/>
                <a:gd name="connsiteY19" fmla="*/ 313320 h 405418"/>
                <a:gd name="connsiteX20" fmla="*/ 222559 w 446835"/>
                <a:gd name="connsiteY20" fmla="*/ 343144 h 405418"/>
                <a:gd name="connsiteX21" fmla="*/ 214331 w 446835"/>
                <a:gd name="connsiteY21" fmla="*/ 356690 h 405418"/>
                <a:gd name="connsiteX22" fmla="*/ 221057 w 446835"/>
                <a:gd name="connsiteY22" fmla="*/ 364438 h 405418"/>
                <a:gd name="connsiteX23" fmla="*/ 319371 w 446835"/>
                <a:gd name="connsiteY23" fmla="*/ 404562 h 405418"/>
                <a:gd name="connsiteX24" fmla="*/ 334015 w 446835"/>
                <a:gd name="connsiteY24" fmla="*/ 398497 h 405418"/>
                <a:gd name="connsiteX25" fmla="*/ 334020 w 446835"/>
                <a:gd name="connsiteY25" fmla="*/ 398487 h 405418"/>
                <a:gd name="connsiteX26" fmla="*/ 445996 w 446835"/>
                <a:gd name="connsiteY26" fmla="*/ 127519 h 405418"/>
                <a:gd name="connsiteX27" fmla="*/ 445985 w 446835"/>
                <a:gd name="connsiteY27" fmla="*/ 118978 h 405418"/>
                <a:gd name="connsiteX28" fmla="*/ 317567 w 446835"/>
                <a:gd name="connsiteY28" fmla="*/ 379636 h 405418"/>
                <a:gd name="connsiteX29" fmla="*/ 251845 w 446835"/>
                <a:gd name="connsiteY29" fmla="*/ 352738 h 405418"/>
                <a:gd name="connsiteX30" fmla="*/ 273140 w 446835"/>
                <a:gd name="connsiteY30" fmla="*/ 321916 h 405418"/>
                <a:gd name="connsiteX31" fmla="*/ 231028 w 446835"/>
                <a:gd name="connsiteY31" fmla="*/ 226919 h 405418"/>
                <a:gd name="connsiteX32" fmla="*/ 136030 w 446835"/>
                <a:gd name="connsiteY32" fmla="*/ 269031 h 405418"/>
                <a:gd name="connsiteX33" fmla="*/ 131396 w 446835"/>
                <a:gd name="connsiteY33" fmla="*/ 301978 h 405418"/>
                <a:gd name="connsiteX34" fmla="*/ 66727 w 446835"/>
                <a:gd name="connsiteY34" fmla="*/ 275595 h 405418"/>
                <a:gd name="connsiteX35" fmla="*/ 106873 w 446835"/>
                <a:gd name="connsiteY35" fmla="*/ 180441 h 405418"/>
                <a:gd name="connsiteX36" fmla="*/ 100888 w 446835"/>
                <a:gd name="connsiteY36" fmla="*/ 165765 h 405418"/>
                <a:gd name="connsiteX37" fmla="*/ 90465 w 446835"/>
                <a:gd name="connsiteY37" fmla="*/ 166678 h 405418"/>
                <a:gd name="connsiteX38" fmla="*/ 51709 w 446835"/>
                <a:gd name="connsiteY38" fmla="*/ 172024 h 405418"/>
                <a:gd name="connsiteX39" fmla="*/ 25175 w 446835"/>
                <a:gd name="connsiteY39" fmla="*/ 114434 h 405418"/>
                <a:gd name="connsiteX40" fmla="*/ 82765 w 446835"/>
                <a:gd name="connsiteY40" fmla="*/ 87899 h 405418"/>
                <a:gd name="connsiteX41" fmla="*/ 110392 w 446835"/>
                <a:gd name="connsiteY41" fmla="*/ 118552 h 405418"/>
                <a:gd name="connsiteX42" fmla="*/ 124339 w 446835"/>
                <a:gd name="connsiteY42" fmla="*/ 126082 h 405418"/>
                <a:gd name="connsiteX43" fmla="*/ 131497 w 446835"/>
                <a:gd name="connsiteY43" fmla="*/ 119606 h 405418"/>
                <a:gd name="connsiteX44" fmla="*/ 170085 w 446835"/>
                <a:gd name="connsiteY44" fmla="*/ 25809 h 405418"/>
                <a:gd name="connsiteX45" fmla="*/ 421037 w 446835"/>
                <a:gd name="connsiteY45" fmla="*/ 129368 h 40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46835" h="405418">
                  <a:moveTo>
                    <a:pt x="445985" y="118978"/>
                  </a:moveTo>
                  <a:cubicBezTo>
                    <a:pt x="444843" y="116236"/>
                    <a:pt x="442657" y="114058"/>
                    <a:pt x="439910" y="112926"/>
                  </a:cubicBezTo>
                  <a:lnTo>
                    <a:pt x="168213" y="849"/>
                  </a:lnTo>
                  <a:cubicBezTo>
                    <a:pt x="162490" y="-1510"/>
                    <a:pt x="155938" y="1216"/>
                    <a:pt x="153579" y="6938"/>
                  </a:cubicBezTo>
                  <a:cubicBezTo>
                    <a:pt x="153578" y="6940"/>
                    <a:pt x="153577" y="6944"/>
                    <a:pt x="153576" y="6946"/>
                  </a:cubicBezTo>
                  <a:lnTo>
                    <a:pt x="119852" y="88919"/>
                  </a:lnTo>
                  <a:cubicBezTo>
                    <a:pt x="97072" y="59744"/>
                    <a:pt x="54953" y="54560"/>
                    <a:pt x="25779" y="77339"/>
                  </a:cubicBezTo>
                  <a:cubicBezTo>
                    <a:pt x="-3397" y="100120"/>
                    <a:pt x="-8582" y="142238"/>
                    <a:pt x="14199" y="171414"/>
                  </a:cubicBezTo>
                  <a:cubicBezTo>
                    <a:pt x="21894" y="181269"/>
                    <a:pt x="32193" y="188775"/>
                    <a:pt x="43931" y="193084"/>
                  </a:cubicBezTo>
                  <a:cubicBezTo>
                    <a:pt x="54145" y="196888"/>
                    <a:pt x="65181" y="197934"/>
                    <a:pt x="75929" y="196121"/>
                  </a:cubicBezTo>
                  <a:lnTo>
                    <a:pt x="41644" y="277377"/>
                  </a:lnTo>
                  <a:cubicBezTo>
                    <a:pt x="39243" y="283082"/>
                    <a:pt x="41920" y="289654"/>
                    <a:pt x="47625" y="292056"/>
                  </a:cubicBezTo>
                  <a:cubicBezTo>
                    <a:pt x="47664" y="292071"/>
                    <a:pt x="47702" y="292088"/>
                    <a:pt x="47741" y="292104"/>
                  </a:cubicBezTo>
                  <a:lnTo>
                    <a:pt x="145473" y="331958"/>
                  </a:lnTo>
                  <a:cubicBezTo>
                    <a:pt x="151206" y="334292"/>
                    <a:pt x="157745" y="331535"/>
                    <a:pt x="160078" y="325802"/>
                  </a:cubicBezTo>
                  <a:cubicBezTo>
                    <a:pt x="161393" y="322569"/>
                    <a:pt x="161127" y="318907"/>
                    <a:pt x="159359" y="315898"/>
                  </a:cubicBezTo>
                  <a:cubicBezTo>
                    <a:pt x="151805" y="303047"/>
                    <a:pt x="151382" y="287217"/>
                    <a:pt x="158238" y="273981"/>
                  </a:cubicBezTo>
                  <a:cubicBezTo>
                    <a:pt x="168799" y="247839"/>
                    <a:pt x="198553" y="235209"/>
                    <a:pt x="224695" y="245770"/>
                  </a:cubicBezTo>
                  <a:cubicBezTo>
                    <a:pt x="250837" y="256331"/>
                    <a:pt x="263467" y="286085"/>
                    <a:pt x="252906" y="312227"/>
                  </a:cubicBezTo>
                  <a:cubicBezTo>
                    <a:pt x="252758" y="312594"/>
                    <a:pt x="252606" y="312958"/>
                    <a:pt x="252450" y="313320"/>
                  </a:cubicBezTo>
                  <a:cubicBezTo>
                    <a:pt x="248188" y="327686"/>
                    <a:pt x="236935" y="338913"/>
                    <a:pt x="222559" y="343144"/>
                  </a:cubicBezTo>
                  <a:cubicBezTo>
                    <a:pt x="216546" y="344612"/>
                    <a:pt x="212862" y="350678"/>
                    <a:pt x="214331" y="356690"/>
                  </a:cubicBezTo>
                  <a:cubicBezTo>
                    <a:pt x="215189" y="360209"/>
                    <a:pt x="217695" y="363095"/>
                    <a:pt x="221057" y="364438"/>
                  </a:cubicBezTo>
                  <a:lnTo>
                    <a:pt x="319371" y="404562"/>
                  </a:lnTo>
                  <a:cubicBezTo>
                    <a:pt x="325090" y="406931"/>
                    <a:pt x="331646" y="404217"/>
                    <a:pt x="334015" y="398497"/>
                  </a:cubicBezTo>
                  <a:cubicBezTo>
                    <a:pt x="334017" y="398494"/>
                    <a:pt x="334019" y="398491"/>
                    <a:pt x="334020" y="398487"/>
                  </a:cubicBezTo>
                  <a:lnTo>
                    <a:pt x="445996" y="127519"/>
                  </a:lnTo>
                  <a:cubicBezTo>
                    <a:pt x="447119" y="124782"/>
                    <a:pt x="447116" y="121712"/>
                    <a:pt x="445985" y="118978"/>
                  </a:cubicBezTo>
                  <a:close/>
                  <a:moveTo>
                    <a:pt x="317567" y="379636"/>
                  </a:moveTo>
                  <a:lnTo>
                    <a:pt x="251845" y="352738"/>
                  </a:lnTo>
                  <a:cubicBezTo>
                    <a:pt x="261306" y="344316"/>
                    <a:pt x="268609" y="333746"/>
                    <a:pt x="273140" y="321916"/>
                  </a:cubicBezTo>
                  <a:cubicBezTo>
                    <a:pt x="287743" y="284054"/>
                    <a:pt x="268890" y="241522"/>
                    <a:pt x="231028" y="226919"/>
                  </a:cubicBezTo>
                  <a:cubicBezTo>
                    <a:pt x="193167" y="212314"/>
                    <a:pt x="150635" y="231169"/>
                    <a:pt x="136030" y="269031"/>
                  </a:cubicBezTo>
                  <a:cubicBezTo>
                    <a:pt x="131986" y="279514"/>
                    <a:pt x="130400" y="290786"/>
                    <a:pt x="131396" y="301978"/>
                  </a:cubicBezTo>
                  <a:lnTo>
                    <a:pt x="66727" y="275595"/>
                  </a:lnTo>
                  <a:lnTo>
                    <a:pt x="106873" y="180441"/>
                  </a:lnTo>
                  <a:cubicBezTo>
                    <a:pt x="109274" y="174736"/>
                    <a:pt x="106594" y="168164"/>
                    <a:pt x="100888" y="165765"/>
                  </a:cubicBezTo>
                  <a:cubicBezTo>
                    <a:pt x="97477" y="164329"/>
                    <a:pt x="93575" y="164671"/>
                    <a:pt x="90465" y="166678"/>
                  </a:cubicBezTo>
                  <a:cubicBezTo>
                    <a:pt x="79155" y="174584"/>
                    <a:pt x="64736" y="176574"/>
                    <a:pt x="51709" y="172024"/>
                  </a:cubicBezTo>
                  <a:cubicBezTo>
                    <a:pt x="28479" y="163448"/>
                    <a:pt x="16598" y="137664"/>
                    <a:pt x="25175" y="114434"/>
                  </a:cubicBezTo>
                  <a:cubicBezTo>
                    <a:pt x="33751" y="91203"/>
                    <a:pt x="59535" y="79323"/>
                    <a:pt x="82765" y="87899"/>
                  </a:cubicBezTo>
                  <a:cubicBezTo>
                    <a:pt x="96201" y="93321"/>
                    <a:pt x="106391" y="104628"/>
                    <a:pt x="110392" y="118552"/>
                  </a:cubicBezTo>
                  <a:cubicBezTo>
                    <a:pt x="112164" y="124484"/>
                    <a:pt x="118409" y="127855"/>
                    <a:pt x="124339" y="126082"/>
                  </a:cubicBezTo>
                  <a:cubicBezTo>
                    <a:pt x="127581" y="125113"/>
                    <a:pt x="130210" y="122734"/>
                    <a:pt x="131497" y="119606"/>
                  </a:cubicBezTo>
                  <a:lnTo>
                    <a:pt x="170085" y="25809"/>
                  </a:lnTo>
                  <a:lnTo>
                    <a:pt x="421037" y="129368"/>
                  </a:lnTo>
                  <a:close/>
                </a:path>
              </a:pathLst>
            </a:custGeom>
            <a:solidFill>
              <a:srgbClr val="0070C0"/>
            </a:solidFill>
            <a:ln w="111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83715136-3FF0-049A-691D-0E102AB5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9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393C4-58AA-DF17-562B-8CFAC458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478AF4-1B3A-0185-574F-7BE1CBD436DF}"/>
              </a:ext>
            </a:extLst>
          </p:cNvPr>
          <p:cNvSpPr txBox="1"/>
          <p:nvPr/>
        </p:nvSpPr>
        <p:spPr>
          <a:xfrm>
            <a:off x="598861" y="492219"/>
            <a:ext cx="6242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 Light"/>
                <a:ea typeface="+mn-ea"/>
                <a:cs typeface="+mn-cs"/>
              </a:rPr>
              <a:t>Identification et gestion des risques clés</a:t>
            </a:r>
            <a:endParaRPr kumimoji="0" lang="en-CA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 Ligh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2D71BA-3533-C8A6-1A08-9848DE005409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A5B37C70-4D36-063A-F2BA-2CFFB3E9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6370"/>
            <a:ext cx="10515600" cy="823070"/>
          </a:xfrm>
        </p:spPr>
        <p:txBody>
          <a:bodyPr/>
          <a:lstStyle/>
          <a:p>
            <a:pPr algn="ctr"/>
            <a:r>
              <a:rPr lang="fr-CA"/>
              <a:t>Identification et gestion des risques clés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2E4283-C80B-5DFA-0A19-738CD33D2C64}"/>
              </a:ext>
            </a:extLst>
          </p:cNvPr>
          <p:cNvGrpSpPr/>
          <p:nvPr/>
        </p:nvGrpSpPr>
        <p:grpSpPr>
          <a:xfrm>
            <a:off x="295276" y="1434055"/>
            <a:ext cx="11563348" cy="4338092"/>
            <a:chOff x="546756" y="1434054"/>
            <a:chExt cx="11434139" cy="4931727"/>
          </a:xfrm>
        </p:grpSpPr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id="{A2C9F4A2-50DE-EC40-B3D1-8BAF1C25D1C0}"/>
                </a:ext>
              </a:extLst>
            </p:cNvPr>
            <p:cNvGrpSpPr/>
            <p:nvPr/>
          </p:nvGrpSpPr>
          <p:grpSpPr>
            <a:xfrm>
              <a:off x="6297256" y="1434054"/>
              <a:ext cx="2808389" cy="4931727"/>
              <a:chOff x="0" y="0"/>
              <a:chExt cx="1361290" cy="2236136"/>
            </a:xfrm>
          </p:grpSpPr>
          <p:sp>
            <p:nvSpPr>
              <p:cNvPr id="8" name="Freeform 18">
                <a:extLst>
                  <a:ext uri="{FF2B5EF4-FFF2-40B4-BE49-F238E27FC236}">
                    <a16:creationId xmlns:a16="http://schemas.microsoft.com/office/drawing/2014/main" id="{9A6D605F-188B-CF1F-CBB7-B9A2786925BD}"/>
                  </a:ext>
                </a:extLst>
              </p:cNvPr>
              <p:cNvSpPr/>
              <p:nvPr/>
            </p:nvSpPr>
            <p:spPr>
              <a:xfrm>
                <a:off x="0" y="0"/>
                <a:ext cx="1361290" cy="2236136"/>
              </a:xfrm>
              <a:custGeom>
                <a:avLst/>
                <a:gdLst/>
                <a:ahLst/>
                <a:cxnLst/>
                <a:rect l="l" t="t" r="r" b="b"/>
                <a:pathLst>
                  <a:path w="1361290" h="2065635">
                    <a:moveTo>
                      <a:pt x="1236830" y="2065635"/>
                    </a:moveTo>
                    <a:lnTo>
                      <a:pt x="124460" y="2065635"/>
                    </a:lnTo>
                    <a:cubicBezTo>
                      <a:pt x="55880" y="2065635"/>
                      <a:pt x="0" y="2009755"/>
                      <a:pt x="0" y="194117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36830" y="0"/>
                    </a:lnTo>
                    <a:cubicBezTo>
                      <a:pt x="1305410" y="0"/>
                      <a:pt x="1361290" y="55880"/>
                      <a:pt x="1361290" y="124460"/>
                    </a:cubicBezTo>
                    <a:lnTo>
                      <a:pt x="1361290" y="1941175"/>
                    </a:lnTo>
                    <a:cubicBezTo>
                      <a:pt x="1361290" y="2009755"/>
                      <a:pt x="1305410" y="2065635"/>
                      <a:pt x="1236830" y="2065635"/>
                    </a:cubicBez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8ADAD1-886D-C64C-AFF8-D14AD7ABF9B6}"/>
                </a:ext>
              </a:extLst>
            </p:cNvPr>
            <p:cNvGrpSpPr/>
            <p:nvPr/>
          </p:nvGrpSpPr>
          <p:grpSpPr>
            <a:xfrm>
              <a:off x="546756" y="1434054"/>
              <a:ext cx="11434139" cy="4917617"/>
              <a:chOff x="546756" y="1434054"/>
              <a:chExt cx="11434139" cy="4917617"/>
            </a:xfrm>
          </p:grpSpPr>
          <p:grpSp>
            <p:nvGrpSpPr>
              <p:cNvPr id="2" name="Group 11">
                <a:extLst>
                  <a:ext uri="{FF2B5EF4-FFF2-40B4-BE49-F238E27FC236}">
                    <a16:creationId xmlns:a16="http://schemas.microsoft.com/office/drawing/2014/main" id="{8808FE9E-2290-277D-A44F-A5D7A547F15D}"/>
                  </a:ext>
                </a:extLst>
              </p:cNvPr>
              <p:cNvGrpSpPr/>
              <p:nvPr/>
            </p:nvGrpSpPr>
            <p:grpSpPr>
              <a:xfrm>
                <a:off x="546756" y="1434054"/>
                <a:ext cx="2808391" cy="4917617"/>
                <a:chOff x="0" y="0"/>
                <a:chExt cx="1361290" cy="2065635"/>
              </a:xfrm>
            </p:grpSpPr>
            <p:sp>
              <p:nvSpPr>
                <p:cNvPr id="3" name="Freeform 12">
                  <a:extLst>
                    <a:ext uri="{FF2B5EF4-FFF2-40B4-BE49-F238E27FC236}">
                      <a16:creationId xmlns:a16="http://schemas.microsoft.com/office/drawing/2014/main" id="{960285F9-E58A-F721-6BC4-3F929907BE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61290" cy="2065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290" h="2065635">
                      <a:moveTo>
                        <a:pt x="1236830" y="2065635"/>
                      </a:moveTo>
                      <a:lnTo>
                        <a:pt x="124460" y="2065635"/>
                      </a:lnTo>
                      <a:cubicBezTo>
                        <a:pt x="55880" y="2065635"/>
                        <a:pt x="0" y="2009755"/>
                        <a:pt x="0" y="194117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236830" y="0"/>
                      </a:lnTo>
                      <a:cubicBezTo>
                        <a:pt x="1305410" y="0"/>
                        <a:pt x="1361290" y="55880"/>
                        <a:pt x="1361290" y="124460"/>
                      </a:cubicBezTo>
                      <a:lnTo>
                        <a:pt x="1361290" y="1941175"/>
                      </a:lnTo>
                      <a:cubicBezTo>
                        <a:pt x="1361290" y="2009755"/>
                        <a:pt x="1305410" y="2065635"/>
                        <a:pt x="1236830" y="206563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" name="Group 15">
                <a:extLst>
                  <a:ext uri="{FF2B5EF4-FFF2-40B4-BE49-F238E27FC236}">
                    <a16:creationId xmlns:a16="http://schemas.microsoft.com/office/drawing/2014/main" id="{304AB8AB-36DF-6157-F8A3-022D20DFBB59}"/>
                  </a:ext>
                </a:extLst>
              </p:cNvPr>
              <p:cNvGrpSpPr/>
              <p:nvPr/>
            </p:nvGrpSpPr>
            <p:grpSpPr>
              <a:xfrm>
                <a:off x="3422008" y="1434054"/>
                <a:ext cx="2808391" cy="4917616"/>
                <a:chOff x="1" y="0"/>
                <a:chExt cx="1361290" cy="2065635"/>
              </a:xfrm>
            </p:grpSpPr>
            <p:sp>
              <p:nvSpPr>
                <p:cNvPr id="6" name="Freeform 16">
                  <a:extLst>
                    <a:ext uri="{FF2B5EF4-FFF2-40B4-BE49-F238E27FC236}">
                      <a16:creationId xmlns:a16="http://schemas.microsoft.com/office/drawing/2014/main" id="{543F3666-2265-9ADD-6F39-B58EB90A359D}"/>
                    </a:ext>
                  </a:extLst>
                </p:cNvPr>
                <p:cNvSpPr/>
                <p:nvPr/>
              </p:nvSpPr>
              <p:spPr>
                <a:xfrm>
                  <a:off x="1" y="0"/>
                  <a:ext cx="1361290" cy="2065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290" h="2065635">
                      <a:moveTo>
                        <a:pt x="1236830" y="2065635"/>
                      </a:moveTo>
                      <a:lnTo>
                        <a:pt x="124460" y="2065635"/>
                      </a:lnTo>
                      <a:cubicBezTo>
                        <a:pt x="55880" y="2065635"/>
                        <a:pt x="0" y="2009755"/>
                        <a:pt x="0" y="194117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236830" y="0"/>
                      </a:lnTo>
                      <a:cubicBezTo>
                        <a:pt x="1305410" y="0"/>
                        <a:pt x="1361290" y="55880"/>
                        <a:pt x="1361290" y="124460"/>
                      </a:cubicBezTo>
                      <a:lnTo>
                        <a:pt x="1361290" y="1941175"/>
                      </a:lnTo>
                      <a:cubicBezTo>
                        <a:pt x="1361290" y="2009755"/>
                        <a:pt x="1305410" y="2065635"/>
                        <a:pt x="1236830" y="2065635"/>
                      </a:cubicBezTo>
                      <a:close/>
                    </a:path>
                  </a:pathLst>
                </a:custGeom>
                <a:solidFill>
                  <a:srgbClr val="2E465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9A62C924-10CC-2E41-F980-BB60E79B4FE3}"/>
                  </a:ext>
                </a:extLst>
              </p:cNvPr>
              <p:cNvGrpSpPr/>
              <p:nvPr/>
            </p:nvGrpSpPr>
            <p:grpSpPr>
              <a:xfrm>
                <a:off x="9172505" y="1434054"/>
                <a:ext cx="2808390" cy="4917616"/>
                <a:chOff x="0" y="0"/>
                <a:chExt cx="1361290" cy="2065635"/>
              </a:xfrm>
            </p:grpSpPr>
            <p:sp>
              <p:nvSpPr>
                <p:cNvPr id="10" name="Freeform 20">
                  <a:extLst>
                    <a:ext uri="{FF2B5EF4-FFF2-40B4-BE49-F238E27FC236}">
                      <a16:creationId xmlns:a16="http://schemas.microsoft.com/office/drawing/2014/main" id="{4C013C30-AC99-6F44-C7D5-8ECE5AB8421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61290" cy="2065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290" h="2065635">
                      <a:moveTo>
                        <a:pt x="1236830" y="2065635"/>
                      </a:moveTo>
                      <a:lnTo>
                        <a:pt x="124460" y="2065635"/>
                      </a:lnTo>
                      <a:cubicBezTo>
                        <a:pt x="55880" y="2065635"/>
                        <a:pt x="0" y="2009755"/>
                        <a:pt x="0" y="194117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236830" y="0"/>
                      </a:lnTo>
                      <a:cubicBezTo>
                        <a:pt x="1305410" y="0"/>
                        <a:pt x="1361290" y="55880"/>
                        <a:pt x="1361290" y="124460"/>
                      </a:cubicBezTo>
                      <a:lnTo>
                        <a:pt x="1361290" y="1941175"/>
                      </a:lnTo>
                      <a:cubicBezTo>
                        <a:pt x="1361290" y="2009755"/>
                        <a:pt x="1305410" y="2065635"/>
                        <a:pt x="1236830" y="2065635"/>
                      </a:cubicBezTo>
                      <a:close/>
                    </a:path>
                  </a:pathLst>
                </a:custGeom>
                <a:solidFill>
                  <a:srgbClr val="2E465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TextBox 14">
                <a:extLst>
                  <a:ext uri="{FF2B5EF4-FFF2-40B4-BE49-F238E27FC236}">
                    <a16:creationId xmlns:a16="http://schemas.microsoft.com/office/drawing/2014/main" id="{9FAF07D0-906A-F907-8151-CA4E43B520AE}"/>
                  </a:ext>
                </a:extLst>
              </p:cNvPr>
              <p:cNvSpPr txBox="1"/>
              <p:nvPr/>
            </p:nvSpPr>
            <p:spPr>
              <a:xfrm>
                <a:off x="726026" y="2412453"/>
                <a:ext cx="2361801" cy="26419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65125" marR="0" lvl="1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Gravité : </a:t>
                </a: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E17800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Modérée</a:t>
                </a:r>
              </a:p>
              <a:p>
                <a:pPr marL="365125" marR="0" lvl="1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Probabilité : </a:t>
                </a: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9D2D">
                        <a:lumMod val="75000"/>
                      </a:srgbClr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Moyenne</a:t>
                </a:r>
              </a:p>
              <a:p>
                <a:pPr marL="365125" marR="0" lvl="0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Atténuation</a:t>
                </a:r>
                <a:r>
                  <a:rPr kumimoji="0" lang="fr-CA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:</a:t>
                </a:r>
              </a:p>
              <a:p>
                <a:pPr marL="431800" marR="0" lvl="0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Identifier la proposition de valeur</a:t>
                </a:r>
              </a:p>
              <a:p>
                <a:pPr marL="431800" marR="0" lvl="0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Se concentrer sur un créneau</a:t>
                </a:r>
              </a:p>
              <a:p>
                <a:pPr marL="431800" marR="0" lvl="0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Partenariats stratégiques</a:t>
                </a:r>
              </a:p>
            </p:txBody>
          </p:sp>
          <p:sp>
            <p:nvSpPr>
              <p:cNvPr id="12" name="TextBox 13">
                <a:extLst>
                  <a:ext uri="{FF2B5EF4-FFF2-40B4-BE49-F238E27FC236}">
                    <a16:creationId xmlns:a16="http://schemas.microsoft.com/office/drawing/2014/main" id="{17CE7B99-FF54-512C-8D8D-B8F60A5E7928}"/>
                  </a:ext>
                </a:extLst>
              </p:cNvPr>
              <p:cNvSpPr txBox="1"/>
              <p:nvPr/>
            </p:nvSpPr>
            <p:spPr>
              <a:xfrm>
                <a:off x="726026" y="1499495"/>
                <a:ext cx="2460448" cy="7990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2B0F1"/>
                    </a:solidFill>
                    <a:effectLst/>
                    <a:uLnTx/>
                    <a:uFillTx/>
                    <a:latin typeface="Montserrat Classic Bold"/>
                    <a:ea typeface="+mn-ea"/>
                    <a:cs typeface="+mn-cs"/>
                  </a:rPr>
                  <a:t>Pression concurrentielle</a:t>
                </a:r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AAA1648D-5AB1-0043-9E1C-B9D13B01F86B}"/>
                  </a:ext>
                </a:extLst>
              </p:cNvPr>
              <p:cNvSpPr txBox="1"/>
              <p:nvPr/>
            </p:nvSpPr>
            <p:spPr>
              <a:xfrm>
                <a:off x="3322981" y="1489879"/>
                <a:ext cx="3006445" cy="79134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2B0F1"/>
                    </a:solidFill>
                    <a:effectLst/>
                    <a:uLnTx/>
                    <a:uFillTx/>
                    <a:latin typeface="Montserrat Classic Bold"/>
                    <a:ea typeface="+mn-ea"/>
                    <a:cs typeface="+mn-cs"/>
                  </a:rPr>
                  <a:t>Contraintes de ressources et dépassements budgétaires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4BEB7A-6869-61B8-24C8-FA4B687D9C27}"/>
                  </a:ext>
                </a:extLst>
              </p:cNvPr>
              <p:cNvSpPr txBox="1"/>
              <p:nvPr/>
            </p:nvSpPr>
            <p:spPr>
              <a:xfrm>
                <a:off x="6463127" y="1531980"/>
                <a:ext cx="2435030" cy="7990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2B0F1"/>
                    </a:solidFill>
                    <a:effectLst/>
                    <a:uLnTx/>
                    <a:uFillTx/>
                    <a:latin typeface="Montserrat Classic Bold"/>
                    <a:ea typeface="+mn-ea"/>
                    <a:cs typeface="+mn-cs"/>
                  </a:rPr>
                  <a:t>Mauvaise expérience utilisateur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08EFE9-A5F8-4128-C87D-93E9EC872AC0}"/>
                  </a:ext>
                </a:extLst>
              </p:cNvPr>
              <p:cNvSpPr txBox="1"/>
              <p:nvPr/>
            </p:nvSpPr>
            <p:spPr>
              <a:xfrm>
                <a:off x="9359185" y="1705235"/>
                <a:ext cx="2435030" cy="3908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2B0F1"/>
                    </a:solidFill>
                    <a:effectLst/>
                    <a:uLnTx/>
                    <a:uFillTx/>
                    <a:latin typeface="Montserrat Classic Bold"/>
                    <a:ea typeface="+mn-ea"/>
                    <a:cs typeface="+mn-cs"/>
                  </a:rPr>
                  <a:t>Hallucination de l’IA</a:t>
                </a:r>
              </a:p>
            </p:txBody>
          </p:sp>
          <p:sp>
            <p:nvSpPr>
              <p:cNvPr id="16" name="TextBox 14">
                <a:extLst>
                  <a:ext uri="{FF2B5EF4-FFF2-40B4-BE49-F238E27FC236}">
                    <a16:creationId xmlns:a16="http://schemas.microsoft.com/office/drawing/2014/main" id="{0D8C6D31-8AF3-692A-6268-B88E7F5A9A3A}"/>
                  </a:ext>
                </a:extLst>
              </p:cNvPr>
              <p:cNvSpPr txBox="1"/>
              <p:nvPr/>
            </p:nvSpPr>
            <p:spPr>
              <a:xfrm>
                <a:off x="3521101" y="2417539"/>
                <a:ext cx="2519775" cy="37499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65125" marR="0" lvl="1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Gravité : </a:t>
                </a: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E17800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Modérée</a:t>
                </a:r>
              </a:p>
              <a:p>
                <a:pPr marL="365125" marR="0" lvl="1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Probabilité : </a:t>
                </a: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9D2D">
                        <a:lumMod val="75000"/>
                      </a:srgbClr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Faible</a:t>
                </a:r>
              </a:p>
              <a:p>
                <a:pPr marL="365125" marR="0" lvl="0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Atténuation</a:t>
                </a:r>
                <a:r>
                  <a:rPr kumimoji="0" lang="fr-CA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:</a:t>
                </a:r>
              </a:p>
              <a:p>
                <a:pPr marL="432000" marR="0" lvl="2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DengXian"/>
                    <a:cs typeface="+mn-cs"/>
                  </a:rPr>
                  <a:t>Identifier les compétences requises; envisager la sous-traitance/l’embauche</a:t>
                </a:r>
              </a:p>
              <a:p>
                <a:pPr marL="432000" marR="0" lvl="2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DengXian"/>
                    <a:cs typeface="+mn-cs"/>
                  </a:rPr>
                  <a:t>Établir des budgets clairs avec suivi des dépenses</a:t>
                </a:r>
              </a:p>
              <a:p>
                <a:pPr marL="432000" marR="0" lvl="2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DengXian"/>
                    <a:cs typeface="+mn-cs"/>
                  </a:rPr>
                  <a:t>Définir des jalons avec points de révision</a:t>
                </a:r>
              </a:p>
              <a:p>
                <a:pPr marL="432000" marR="0" lvl="2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DengXian"/>
                    <a:cs typeface="+mn-cs"/>
                  </a:rPr>
                  <a:t>Mettre en œuvre les meilleures pratiques en gestion de projet</a:t>
                </a:r>
                <a:endParaRPr kumimoji="0" lang="fr-CA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AE780CF5-B013-DF2A-731F-5DD2750BD40C}"/>
                  </a:ext>
                </a:extLst>
              </p:cNvPr>
              <p:cNvSpPr txBox="1"/>
              <p:nvPr/>
            </p:nvSpPr>
            <p:spPr>
              <a:xfrm>
                <a:off x="6387476" y="2396535"/>
                <a:ext cx="2537138" cy="291891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65125" marR="0" lvl="1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Gravité : </a:t>
                </a: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E17800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Modérée</a:t>
                </a:r>
              </a:p>
              <a:p>
                <a:pPr marL="365125" marR="0" lvl="1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Probabilité : </a:t>
                </a: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9D2D">
                        <a:lumMod val="75000"/>
                      </a:srgbClr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Faible</a:t>
                </a:r>
              </a:p>
              <a:p>
                <a:pPr marL="365125" marR="0" lvl="0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Atténuation</a:t>
                </a:r>
                <a:r>
                  <a:rPr kumimoji="0" lang="fr-CA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:</a:t>
                </a:r>
              </a:p>
              <a:p>
                <a:pPr marL="432000" marR="0" lvl="0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Impliquer des experts UI/UX dès la phase de développement</a:t>
                </a:r>
              </a:p>
              <a:p>
                <a:pPr marL="432000" marR="0" lvl="0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Utiliser l’analytique pour surveiller le comportement des utilisateurs</a:t>
                </a:r>
              </a:p>
              <a:p>
                <a:pPr marL="432000" marR="0" lvl="0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Évaluer l’interface</a:t>
                </a:r>
              </a:p>
            </p:txBody>
          </p:sp>
          <p:sp>
            <p:nvSpPr>
              <p:cNvPr id="18" name="TextBox 14">
                <a:extLst>
                  <a:ext uri="{FF2B5EF4-FFF2-40B4-BE49-F238E27FC236}">
                    <a16:creationId xmlns:a16="http://schemas.microsoft.com/office/drawing/2014/main" id="{086B080B-1C01-A2B1-E764-499CF6BCE47B}"/>
                  </a:ext>
                </a:extLst>
              </p:cNvPr>
              <p:cNvSpPr txBox="1"/>
              <p:nvPr/>
            </p:nvSpPr>
            <p:spPr>
              <a:xfrm>
                <a:off x="9152738" y="2382097"/>
                <a:ext cx="2781064" cy="37499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65125" marR="0" lvl="1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Gravité : </a:t>
                </a: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E17800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Modérée</a:t>
                </a:r>
              </a:p>
              <a:p>
                <a:pPr marL="365125" marR="0" lvl="1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Probabilité : </a:t>
                </a: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9D2D">
                        <a:lumMod val="75000"/>
                      </a:srgbClr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Moyenne</a:t>
                </a:r>
              </a:p>
              <a:p>
                <a:pPr marL="365125" marR="0" lvl="0" indent="-2857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CA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Atténuation</a:t>
                </a:r>
                <a:r>
                  <a:rPr kumimoji="0" lang="fr-CA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:</a:t>
                </a:r>
              </a:p>
              <a:p>
                <a:pPr marL="432000" marR="0" lvl="2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DengXian"/>
                    <a:cs typeface="+mn-cs"/>
                  </a:rPr>
                  <a:t>Utiliser des sources vérifiées : entraîner et ancrer l’IA sur des ensembles de données officiels et validés pour garantir l’exactitude</a:t>
                </a:r>
              </a:p>
              <a:p>
                <a:pPr marL="432000" marR="0" lvl="2" indent="-171450" algn="l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fr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/>
                    <a:ea typeface="DengXian"/>
                    <a:cs typeface="+mn-cs"/>
                  </a:rPr>
                  <a:t>Ajustement continu : mettre régulièrement à jour le modèle avec du contenu validé et des rétroactions des utilisateurs pour réduire les erreurs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2E72FBA-8B71-5BDE-5F4F-E05099DD946B}"/>
              </a:ext>
            </a:extLst>
          </p:cNvPr>
          <p:cNvSpPr txBox="1"/>
          <p:nvPr/>
        </p:nvSpPr>
        <p:spPr>
          <a:xfrm>
            <a:off x="322219" y="6208496"/>
            <a:ext cx="1105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* </a:t>
            </a: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Autres risques examinés : désalignement du marché, faibles revenus, défaillances de plateforme, risques opérationnels (contraintes de ressources, surcharge du soutien à la clientèle) et violations de droits d’auteur. Pour l’analyse complète des risques, voir l’annexe.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F1F665-9AC7-E346-42C9-05F4B63A786B}"/>
              </a:ext>
            </a:extLst>
          </p:cNvPr>
          <p:cNvGrpSpPr/>
          <p:nvPr/>
        </p:nvGrpSpPr>
        <p:grpSpPr>
          <a:xfrm>
            <a:off x="10023751" y="480596"/>
            <a:ext cx="922021" cy="517110"/>
            <a:chOff x="10023751" y="451568"/>
            <a:chExt cx="922021" cy="51711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1A6E48-BCEE-4E6F-EBB7-BF7CD0250EFD}"/>
                </a:ext>
              </a:extLst>
            </p:cNvPr>
            <p:cNvSpPr/>
            <p:nvPr/>
          </p:nvSpPr>
          <p:spPr>
            <a:xfrm flipH="1">
              <a:off x="10023751" y="451568"/>
              <a:ext cx="736568" cy="502920"/>
            </a:xfrm>
            <a:custGeom>
              <a:avLst/>
              <a:gdLst>
                <a:gd name="connsiteX0" fmla="*/ 296513 w 736568"/>
                <a:gd name="connsiteY0" fmla="*/ 63913 h 502920"/>
                <a:gd name="connsiteX1" fmla="*/ 296513 w 736568"/>
                <a:gd name="connsiteY1" fmla="*/ 105823 h 502920"/>
                <a:gd name="connsiteX2" fmla="*/ 275558 w 736568"/>
                <a:gd name="connsiteY2" fmla="*/ 104775 h 502920"/>
                <a:gd name="connsiteX3" fmla="*/ 254603 w 736568"/>
                <a:gd name="connsiteY3" fmla="*/ 105823 h 502920"/>
                <a:gd name="connsiteX4" fmla="*/ 254603 w 736568"/>
                <a:gd name="connsiteY4" fmla="*/ 63913 h 502920"/>
                <a:gd name="connsiteX5" fmla="*/ 139351 w 736568"/>
                <a:gd name="connsiteY5" fmla="*/ 88011 h 502920"/>
                <a:gd name="connsiteX6" fmla="*/ 155067 w 736568"/>
                <a:gd name="connsiteY6" fmla="*/ 125730 h 502920"/>
                <a:gd name="connsiteX7" fmla="*/ 116300 w 736568"/>
                <a:gd name="connsiteY7" fmla="*/ 142494 h 502920"/>
                <a:gd name="connsiteX8" fmla="*/ 100584 w 736568"/>
                <a:gd name="connsiteY8" fmla="*/ 103728 h 502920"/>
                <a:gd name="connsiteX9" fmla="*/ 45053 w 736568"/>
                <a:gd name="connsiteY9" fmla="*/ 137256 h 502920"/>
                <a:gd name="connsiteX10" fmla="*/ 0 w 736568"/>
                <a:gd name="connsiteY10" fmla="*/ 92202 h 502920"/>
                <a:gd name="connsiteX11" fmla="*/ 275558 w 736568"/>
                <a:gd name="connsiteY11" fmla="*/ 0 h 502920"/>
                <a:gd name="connsiteX12" fmla="*/ 736568 w 736568"/>
                <a:gd name="connsiteY12" fmla="*/ 461010 h 502920"/>
                <a:gd name="connsiteX13" fmla="*/ 736568 w 736568"/>
                <a:gd name="connsiteY13" fmla="*/ 502920 h 502920"/>
                <a:gd name="connsiteX14" fmla="*/ 673703 w 736568"/>
                <a:gd name="connsiteY14" fmla="*/ 502920 h 502920"/>
                <a:gd name="connsiteX15" fmla="*/ 673703 w 736568"/>
                <a:gd name="connsiteY15" fmla="*/ 461010 h 502920"/>
                <a:gd name="connsiteX16" fmla="*/ 653796 w 736568"/>
                <a:gd name="connsiteY16" fmla="*/ 337376 h 502920"/>
                <a:gd name="connsiteX17" fmla="*/ 615029 w 736568"/>
                <a:gd name="connsiteY17" fmla="*/ 353092 h 502920"/>
                <a:gd name="connsiteX18" fmla="*/ 600361 w 736568"/>
                <a:gd name="connsiteY18" fmla="*/ 314325 h 502920"/>
                <a:gd name="connsiteX19" fmla="*/ 639128 w 736568"/>
                <a:gd name="connsiteY19" fmla="*/ 298609 h 502920"/>
                <a:gd name="connsiteX20" fmla="*/ 576263 w 736568"/>
                <a:gd name="connsiteY20" fmla="*/ 201168 h 502920"/>
                <a:gd name="connsiteX21" fmla="*/ 546926 w 736568"/>
                <a:gd name="connsiteY21" fmla="*/ 230505 h 502920"/>
                <a:gd name="connsiteX22" fmla="*/ 517589 w 736568"/>
                <a:gd name="connsiteY22" fmla="*/ 200121 h 502920"/>
                <a:gd name="connsiteX23" fmla="*/ 546926 w 736568"/>
                <a:gd name="connsiteY23" fmla="*/ 170784 h 502920"/>
                <a:gd name="connsiteX24" fmla="*/ 450533 w 736568"/>
                <a:gd name="connsiteY24" fmla="*/ 103728 h 502920"/>
                <a:gd name="connsiteX25" fmla="*/ 434816 w 736568"/>
                <a:gd name="connsiteY25" fmla="*/ 142494 h 502920"/>
                <a:gd name="connsiteX26" fmla="*/ 396050 w 736568"/>
                <a:gd name="connsiteY26" fmla="*/ 125730 h 502920"/>
                <a:gd name="connsiteX27" fmla="*/ 411766 w 736568"/>
                <a:gd name="connsiteY27" fmla="*/ 86964 h 502920"/>
                <a:gd name="connsiteX28" fmla="*/ 296513 w 736568"/>
                <a:gd name="connsiteY28" fmla="*/ 63913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36568" h="502920">
                  <a:moveTo>
                    <a:pt x="296513" y="63913"/>
                  </a:moveTo>
                  <a:lnTo>
                    <a:pt x="296513" y="105823"/>
                  </a:lnTo>
                  <a:cubicBezTo>
                    <a:pt x="289179" y="105823"/>
                    <a:pt x="282893" y="104775"/>
                    <a:pt x="275558" y="104775"/>
                  </a:cubicBezTo>
                  <a:cubicBezTo>
                    <a:pt x="268557" y="104601"/>
                    <a:pt x="261552" y="104951"/>
                    <a:pt x="254603" y="105823"/>
                  </a:cubicBezTo>
                  <a:lnTo>
                    <a:pt x="254603" y="63913"/>
                  </a:lnTo>
                  <a:cubicBezTo>
                    <a:pt x="215160" y="65848"/>
                    <a:pt x="176266" y="73981"/>
                    <a:pt x="139351" y="88011"/>
                  </a:cubicBezTo>
                  <a:lnTo>
                    <a:pt x="155067" y="125730"/>
                  </a:lnTo>
                  <a:cubicBezTo>
                    <a:pt x="141446" y="130969"/>
                    <a:pt x="128873" y="136208"/>
                    <a:pt x="116300" y="142494"/>
                  </a:cubicBezTo>
                  <a:lnTo>
                    <a:pt x="100584" y="103728"/>
                  </a:lnTo>
                  <a:cubicBezTo>
                    <a:pt x="81134" y="113267"/>
                    <a:pt x="62553" y="124486"/>
                    <a:pt x="45053" y="137256"/>
                  </a:cubicBezTo>
                  <a:lnTo>
                    <a:pt x="0" y="92202"/>
                  </a:lnTo>
                  <a:cubicBezTo>
                    <a:pt x="79355" y="32267"/>
                    <a:pt x="176113" y="-109"/>
                    <a:pt x="275558" y="0"/>
                  </a:cubicBezTo>
                  <a:cubicBezTo>
                    <a:pt x="530167" y="0"/>
                    <a:pt x="736568" y="206402"/>
                    <a:pt x="736568" y="461010"/>
                  </a:cubicBezTo>
                  <a:lnTo>
                    <a:pt x="736568" y="502920"/>
                  </a:lnTo>
                  <a:lnTo>
                    <a:pt x="673703" y="502920"/>
                  </a:lnTo>
                  <a:lnTo>
                    <a:pt x="673703" y="461010"/>
                  </a:lnTo>
                  <a:cubicBezTo>
                    <a:pt x="673566" y="419012"/>
                    <a:pt x="666849" y="377294"/>
                    <a:pt x="653796" y="337376"/>
                  </a:cubicBezTo>
                  <a:lnTo>
                    <a:pt x="615029" y="353092"/>
                  </a:lnTo>
                  <a:cubicBezTo>
                    <a:pt x="610838" y="339471"/>
                    <a:pt x="605600" y="326898"/>
                    <a:pt x="600361" y="314325"/>
                  </a:cubicBezTo>
                  <a:lnTo>
                    <a:pt x="639128" y="298609"/>
                  </a:lnTo>
                  <a:cubicBezTo>
                    <a:pt x="623297" y="263096"/>
                    <a:pt x="602094" y="230231"/>
                    <a:pt x="576263" y="201168"/>
                  </a:cubicBezTo>
                  <a:lnTo>
                    <a:pt x="546926" y="230505"/>
                  </a:lnTo>
                  <a:cubicBezTo>
                    <a:pt x="537686" y="219870"/>
                    <a:pt x="527893" y="209727"/>
                    <a:pt x="517589" y="200121"/>
                  </a:cubicBezTo>
                  <a:lnTo>
                    <a:pt x="546926" y="170784"/>
                  </a:lnTo>
                  <a:cubicBezTo>
                    <a:pt x="518116" y="144000"/>
                    <a:pt x="485664" y="121424"/>
                    <a:pt x="450533" y="103728"/>
                  </a:cubicBezTo>
                  <a:lnTo>
                    <a:pt x="434816" y="142494"/>
                  </a:lnTo>
                  <a:cubicBezTo>
                    <a:pt x="422243" y="136208"/>
                    <a:pt x="409670" y="130969"/>
                    <a:pt x="396050" y="125730"/>
                  </a:cubicBezTo>
                  <a:lnTo>
                    <a:pt x="411766" y="86964"/>
                  </a:lnTo>
                  <a:cubicBezTo>
                    <a:pt x="374796" y="73281"/>
                    <a:pt x="335902" y="65502"/>
                    <a:pt x="296513" y="63913"/>
                  </a:cubicBezTo>
                  <a:close/>
                </a:path>
              </a:pathLst>
            </a:custGeom>
            <a:solidFill>
              <a:schemeClr val="bg1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197D54C-5F8A-D084-75CD-42F59878255F}"/>
                </a:ext>
              </a:extLst>
            </p:cNvPr>
            <p:cNvSpPr/>
            <p:nvPr/>
          </p:nvSpPr>
          <p:spPr>
            <a:xfrm flipH="1">
              <a:off x="10809564" y="648545"/>
              <a:ext cx="136208" cy="305943"/>
            </a:xfrm>
            <a:custGeom>
              <a:avLst/>
              <a:gdLst>
                <a:gd name="connsiteX0" fmla="*/ 82773 w 136208"/>
                <a:gd name="connsiteY0" fmla="*/ 0 h 305943"/>
                <a:gd name="connsiteX1" fmla="*/ 127827 w 136208"/>
                <a:gd name="connsiteY1" fmla="*/ 45053 h 305943"/>
                <a:gd name="connsiteX2" fmla="*/ 97442 w 136208"/>
                <a:gd name="connsiteY2" fmla="*/ 100584 h 305943"/>
                <a:gd name="connsiteX3" fmla="*/ 136209 w 136208"/>
                <a:gd name="connsiteY3" fmla="*/ 117348 h 305943"/>
                <a:gd name="connsiteX4" fmla="*/ 121540 w 136208"/>
                <a:gd name="connsiteY4" fmla="*/ 156115 h 305943"/>
                <a:gd name="connsiteX5" fmla="*/ 82773 w 136208"/>
                <a:gd name="connsiteY5" fmla="*/ 140399 h 305943"/>
                <a:gd name="connsiteX6" fmla="*/ 62866 w 136208"/>
                <a:gd name="connsiteY6" fmla="*/ 264033 h 305943"/>
                <a:gd name="connsiteX7" fmla="*/ 62866 w 136208"/>
                <a:gd name="connsiteY7" fmla="*/ 305943 h 305943"/>
                <a:gd name="connsiteX8" fmla="*/ 1 w 136208"/>
                <a:gd name="connsiteY8" fmla="*/ 305943 h 305943"/>
                <a:gd name="connsiteX9" fmla="*/ 1 w 136208"/>
                <a:gd name="connsiteY9" fmla="*/ 264033 h 305943"/>
                <a:gd name="connsiteX10" fmla="*/ 82773 w 136208"/>
                <a:gd name="connsiteY10" fmla="*/ 0 h 30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208" h="305943">
                  <a:moveTo>
                    <a:pt x="82773" y="0"/>
                  </a:moveTo>
                  <a:lnTo>
                    <a:pt x="127827" y="45053"/>
                  </a:lnTo>
                  <a:cubicBezTo>
                    <a:pt x="116284" y="62753"/>
                    <a:pt x="106125" y="81319"/>
                    <a:pt x="97442" y="100584"/>
                  </a:cubicBezTo>
                  <a:lnTo>
                    <a:pt x="136209" y="117348"/>
                  </a:lnTo>
                  <a:cubicBezTo>
                    <a:pt x="130970" y="129921"/>
                    <a:pt x="125731" y="143542"/>
                    <a:pt x="121540" y="156115"/>
                  </a:cubicBezTo>
                  <a:lnTo>
                    <a:pt x="82773" y="140399"/>
                  </a:lnTo>
                  <a:cubicBezTo>
                    <a:pt x="69721" y="180317"/>
                    <a:pt x="63003" y="222035"/>
                    <a:pt x="62866" y="264033"/>
                  </a:cubicBezTo>
                  <a:lnTo>
                    <a:pt x="62866" y="305943"/>
                  </a:lnTo>
                  <a:lnTo>
                    <a:pt x="1" y="305943"/>
                  </a:lnTo>
                  <a:lnTo>
                    <a:pt x="1" y="264033"/>
                  </a:lnTo>
                  <a:cubicBezTo>
                    <a:pt x="-212" y="169605"/>
                    <a:pt x="28691" y="77407"/>
                    <a:pt x="82773" y="0"/>
                  </a:cubicBezTo>
                  <a:close/>
                </a:path>
              </a:pathLst>
            </a:custGeom>
            <a:solidFill>
              <a:schemeClr val="bg1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A498E74-D3FE-4F70-674F-80B1E2D40713}"/>
                </a:ext>
              </a:extLst>
            </p:cNvPr>
            <p:cNvSpPr/>
            <p:nvPr/>
          </p:nvSpPr>
          <p:spPr>
            <a:xfrm flipH="1">
              <a:off x="10440201" y="566821"/>
              <a:ext cx="400795" cy="401857"/>
            </a:xfrm>
            <a:custGeom>
              <a:avLst/>
              <a:gdLst>
                <a:gd name="connsiteX0" fmla="*/ 385572 w 400795"/>
                <a:gd name="connsiteY0" fmla="*/ 326898 h 401857"/>
                <a:gd name="connsiteX1" fmla="*/ 390811 w 400795"/>
                <a:gd name="connsiteY1" fmla="*/ 332137 h 401857"/>
                <a:gd name="connsiteX2" fmla="*/ 385731 w 400795"/>
                <a:gd name="connsiteY2" fmla="*/ 391872 h 401857"/>
                <a:gd name="connsiteX3" fmla="*/ 325995 w 400795"/>
                <a:gd name="connsiteY3" fmla="*/ 386793 h 401857"/>
                <a:gd name="connsiteX4" fmla="*/ 325850 w 400795"/>
                <a:gd name="connsiteY4" fmla="*/ 386620 h 401857"/>
                <a:gd name="connsiteX5" fmla="*/ 0 w 400795"/>
                <a:gd name="connsiteY5" fmla="*/ 0 h 40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795" h="401857">
                  <a:moveTo>
                    <a:pt x="385572" y="326898"/>
                  </a:moveTo>
                  <a:cubicBezTo>
                    <a:pt x="387668" y="327946"/>
                    <a:pt x="388715" y="330041"/>
                    <a:pt x="390811" y="332137"/>
                  </a:cubicBezTo>
                  <a:cubicBezTo>
                    <a:pt x="405904" y="350036"/>
                    <a:pt x="403629" y="376779"/>
                    <a:pt x="385731" y="391872"/>
                  </a:cubicBezTo>
                  <a:cubicBezTo>
                    <a:pt x="367833" y="406965"/>
                    <a:pt x="341088" y="404691"/>
                    <a:pt x="325995" y="386793"/>
                  </a:cubicBezTo>
                  <a:cubicBezTo>
                    <a:pt x="325947" y="386735"/>
                    <a:pt x="325898" y="386677"/>
                    <a:pt x="325850" y="3866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F49C1396-C82F-A3AD-E1C9-70CFC5B5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81BD-280E-44ED-961A-4963492BBB3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311A9-2169-A8F2-15AF-0CC2933CC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D4AB0B-488C-CA40-9AE9-A418E9C0E2CB}"/>
              </a:ext>
            </a:extLst>
          </p:cNvPr>
          <p:cNvCxnSpPr/>
          <p:nvPr/>
        </p:nvCxnSpPr>
        <p:spPr>
          <a:xfrm>
            <a:off x="546756" y="336787"/>
            <a:ext cx="0" cy="89554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392245-DB3B-DB5B-787F-970083B60DDE}"/>
              </a:ext>
            </a:extLst>
          </p:cNvPr>
          <p:cNvSpPr/>
          <p:nvPr/>
        </p:nvSpPr>
        <p:spPr>
          <a:xfrm>
            <a:off x="6714794" y="250043"/>
            <a:ext cx="2631367" cy="321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96AB944-EFA2-4541-6FC7-DD6F5E123C63}"/>
              </a:ext>
            </a:extLst>
          </p:cNvPr>
          <p:cNvSpPr/>
          <p:nvPr/>
        </p:nvSpPr>
        <p:spPr>
          <a:xfrm>
            <a:off x="6737955" y="248952"/>
            <a:ext cx="0" cy="1002359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304DA1B-75A6-EF87-22F8-4B3D12557F9C}"/>
              </a:ext>
            </a:extLst>
          </p:cNvPr>
          <p:cNvSpPr/>
          <p:nvPr/>
        </p:nvSpPr>
        <p:spPr>
          <a:xfrm>
            <a:off x="8365401" y="2586827"/>
            <a:ext cx="2226399" cy="321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82078454-2653-9459-4D4A-939C7896B174}"/>
              </a:ext>
            </a:extLst>
          </p:cNvPr>
          <p:cNvSpPr/>
          <p:nvPr/>
        </p:nvSpPr>
        <p:spPr>
          <a:xfrm>
            <a:off x="8388562" y="2585737"/>
            <a:ext cx="4748" cy="114701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14A0192-8592-9837-94FF-6B880E646C25}"/>
              </a:ext>
            </a:extLst>
          </p:cNvPr>
          <p:cNvSpPr/>
          <p:nvPr/>
        </p:nvSpPr>
        <p:spPr>
          <a:xfrm>
            <a:off x="639671" y="4696186"/>
            <a:ext cx="5645227" cy="3184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1100599A-0D10-B80F-7FE5-3FCFBE375B69}"/>
              </a:ext>
            </a:extLst>
          </p:cNvPr>
          <p:cNvSpPr/>
          <p:nvPr/>
        </p:nvSpPr>
        <p:spPr>
          <a:xfrm>
            <a:off x="662832" y="4692098"/>
            <a:ext cx="0" cy="980319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5801777-DD1E-E4D2-96D2-52778EEC5E2A}"/>
              </a:ext>
            </a:extLst>
          </p:cNvPr>
          <p:cNvSpPr/>
          <p:nvPr/>
        </p:nvSpPr>
        <p:spPr>
          <a:xfrm>
            <a:off x="653389" y="2267976"/>
            <a:ext cx="2008511" cy="321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68E3632D-589A-881F-6CB7-E672A3E0C34D}"/>
              </a:ext>
            </a:extLst>
          </p:cNvPr>
          <p:cNvSpPr/>
          <p:nvPr/>
        </p:nvSpPr>
        <p:spPr>
          <a:xfrm>
            <a:off x="688918" y="3387148"/>
            <a:ext cx="6200077" cy="0"/>
          </a:xfrm>
          <a:prstGeom prst="line">
            <a:avLst/>
          </a:prstGeom>
          <a:ln w="47625" cap="flat">
            <a:solidFill>
              <a:schemeClr val="bg1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37" name="AutoShape 4">
            <a:extLst>
              <a:ext uri="{FF2B5EF4-FFF2-40B4-BE49-F238E27FC236}">
                <a16:creationId xmlns:a16="http://schemas.microsoft.com/office/drawing/2014/main" id="{B16B41EB-4AFF-D344-5FEF-367E4108654A}"/>
              </a:ext>
            </a:extLst>
          </p:cNvPr>
          <p:cNvSpPr/>
          <p:nvPr/>
        </p:nvSpPr>
        <p:spPr>
          <a:xfrm>
            <a:off x="6792015" y="1232962"/>
            <a:ext cx="4280501" cy="0"/>
          </a:xfrm>
          <a:prstGeom prst="line">
            <a:avLst/>
          </a:prstGeom>
          <a:ln w="47625" cap="flat">
            <a:solidFill>
              <a:schemeClr val="bg1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id="{A0544984-5C00-5252-D40E-6366D9C7F6A2}"/>
              </a:ext>
            </a:extLst>
          </p:cNvPr>
          <p:cNvSpPr/>
          <p:nvPr/>
        </p:nvSpPr>
        <p:spPr>
          <a:xfrm flipV="1">
            <a:off x="8438743" y="3664904"/>
            <a:ext cx="2529212" cy="1003"/>
          </a:xfrm>
          <a:prstGeom prst="line">
            <a:avLst/>
          </a:prstGeom>
          <a:ln w="47625" cap="flat">
            <a:solidFill>
              <a:schemeClr val="bg1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A41FE5-5661-DBEA-53AA-7836E566F5C9}"/>
              </a:ext>
            </a:extLst>
          </p:cNvPr>
          <p:cNvGrpSpPr/>
          <p:nvPr/>
        </p:nvGrpSpPr>
        <p:grpSpPr>
          <a:xfrm>
            <a:off x="3685236" y="2941161"/>
            <a:ext cx="1067539" cy="1072324"/>
            <a:chOff x="3934244" y="4897507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40" name="Group 51">
              <a:extLst>
                <a:ext uri="{FF2B5EF4-FFF2-40B4-BE49-F238E27FC236}">
                  <a16:creationId xmlns:a16="http://schemas.microsoft.com/office/drawing/2014/main" id="{0945BF5C-BC3B-FBDD-831B-C465804EBDDD}"/>
                </a:ext>
              </a:extLst>
            </p:cNvPr>
            <p:cNvGrpSpPr/>
            <p:nvPr/>
          </p:nvGrpSpPr>
          <p:grpSpPr>
            <a:xfrm>
              <a:off x="3934244" y="4897507"/>
              <a:ext cx="1327547" cy="1333497"/>
              <a:chOff x="63091" y="0"/>
              <a:chExt cx="6321665" cy="6350000"/>
            </a:xfrm>
          </p:grpSpPr>
          <p:sp>
            <p:nvSpPr>
              <p:cNvPr id="42" name="Freeform 52">
                <a:extLst>
                  <a:ext uri="{FF2B5EF4-FFF2-40B4-BE49-F238E27FC236}">
                    <a16:creationId xmlns:a16="http://schemas.microsoft.com/office/drawing/2014/main" id="{F8636299-6DCD-786B-2A90-E2098A7681B7}"/>
                  </a:ext>
                </a:extLst>
              </p:cNvPr>
              <p:cNvSpPr/>
              <p:nvPr/>
            </p:nvSpPr>
            <p:spPr>
              <a:xfrm>
                <a:off x="63091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41" name="Picture 40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9D4F41B3-9613-D37A-A664-0F06AE86F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81"/>
            <a:stretch/>
          </p:blipFill>
          <p:spPr>
            <a:xfrm>
              <a:off x="4045128" y="5322153"/>
              <a:ext cx="1105779" cy="527559"/>
            </a:xfrm>
            <a:prstGeom prst="rect">
              <a:avLst/>
            </a:prstGeom>
          </p:spPr>
        </p:pic>
      </p:grpSp>
      <p:sp>
        <p:nvSpPr>
          <p:cNvPr id="43" name="AutoShape 4">
            <a:extLst>
              <a:ext uri="{FF2B5EF4-FFF2-40B4-BE49-F238E27FC236}">
                <a16:creationId xmlns:a16="http://schemas.microsoft.com/office/drawing/2014/main" id="{A7C97BD8-04B8-B612-899E-2CDDBF246BE7}"/>
              </a:ext>
            </a:extLst>
          </p:cNvPr>
          <p:cNvSpPr/>
          <p:nvPr/>
        </p:nvSpPr>
        <p:spPr>
          <a:xfrm>
            <a:off x="690115" y="5650168"/>
            <a:ext cx="8991520" cy="0"/>
          </a:xfrm>
          <a:prstGeom prst="line">
            <a:avLst/>
          </a:prstGeom>
          <a:ln w="47625" cap="flat">
            <a:solidFill>
              <a:schemeClr val="bg1"/>
            </a:solidFill>
            <a:prstDash val="sysDot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C8EF1C-8A29-68FF-8E5E-C0B526A6123E}"/>
              </a:ext>
            </a:extLst>
          </p:cNvPr>
          <p:cNvGrpSpPr/>
          <p:nvPr/>
        </p:nvGrpSpPr>
        <p:grpSpPr>
          <a:xfrm>
            <a:off x="3389009" y="5526292"/>
            <a:ext cx="221973" cy="233376"/>
            <a:chOff x="1813" y="0"/>
            <a:chExt cx="809173" cy="812800"/>
          </a:xfrm>
        </p:grpSpPr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86FB7DC0-D2BB-919F-2B30-6A8605003D84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A4751BB8-DA3B-C437-9F37-4EC3CE9F918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3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7FFAE376-A883-283B-3CBA-6F8F9B5F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3E81BD-280E-44ED-961A-4963492BBB30}" type="slidenum">
              <a:rPr lang="en-CA" smtClean="0">
                <a:latin typeface="Aptos" panose="020B0004020202020204" pitchFamily="34" charset="0"/>
              </a:rPr>
              <a:t>8</a:t>
            </a:fld>
            <a:endParaRPr lang="en-CA">
              <a:latin typeface="Aptos" panose="020B00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95D963A-AB87-77C6-A7D7-5CCC53251FF3}"/>
              </a:ext>
            </a:extLst>
          </p:cNvPr>
          <p:cNvGrpSpPr/>
          <p:nvPr/>
        </p:nvGrpSpPr>
        <p:grpSpPr>
          <a:xfrm>
            <a:off x="6026776" y="5140829"/>
            <a:ext cx="999820" cy="1004301"/>
            <a:chOff x="5432631" y="1795980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49" name="Group 51">
              <a:extLst>
                <a:ext uri="{FF2B5EF4-FFF2-40B4-BE49-F238E27FC236}">
                  <a16:creationId xmlns:a16="http://schemas.microsoft.com/office/drawing/2014/main" id="{B0C154A8-63D2-0781-5C56-86E5C4725F3A}"/>
                </a:ext>
              </a:extLst>
            </p:cNvPr>
            <p:cNvGrpSpPr/>
            <p:nvPr/>
          </p:nvGrpSpPr>
          <p:grpSpPr>
            <a:xfrm>
              <a:off x="5432631" y="1795980"/>
              <a:ext cx="1327547" cy="1333497"/>
              <a:chOff x="14167" y="0"/>
              <a:chExt cx="6321665" cy="6350000"/>
            </a:xfrm>
          </p:grpSpPr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78EA92D5-2B6E-FF63-6FDA-5799E54DADA1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50" name="Graphic 49" descr="Film strip outline">
              <a:extLst>
                <a:ext uri="{FF2B5EF4-FFF2-40B4-BE49-F238E27FC236}">
                  <a16:creationId xmlns:a16="http://schemas.microsoft.com/office/drawing/2014/main" id="{BB5564A4-581F-1EF4-A0A2-9317DA3BC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97515" y="1858806"/>
              <a:ext cx="1217066" cy="121706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D25C572-A817-23EA-AEC5-C688E3F72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7811" y="2306433"/>
              <a:ext cx="1116378" cy="336345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C240B-971B-5C20-C9D3-FD889476C9C8}"/>
              </a:ext>
            </a:extLst>
          </p:cNvPr>
          <p:cNvGrpSpPr/>
          <p:nvPr/>
        </p:nvGrpSpPr>
        <p:grpSpPr>
          <a:xfrm>
            <a:off x="4316129" y="5181439"/>
            <a:ext cx="999820" cy="1004301"/>
            <a:chOff x="3273417" y="1795980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54" name="Group 46">
              <a:extLst>
                <a:ext uri="{FF2B5EF4-FFF2-40B4-BE49-F238E27FC236}">
                  <a16:creationId xmlns:a16="http://schemas.microsoft.com/office/drawing/2014/main" id="{BBA2EB97-4F41-68CA-4727-7FF0715FF1D9}"/>
                </a:ext>
              </a:extLst>
            </p:cNvPr>
            <p:cNvGrpSpPr/>
            <p:nvPr/>
          </p:nvGrpSpPr>
          <p:grpSpPr>
            <a:xfrm>
              <a:off x="3273417" y="1795980"/>
              <a:ext cx="1327547" cy="1333497"/>
              <a:chOff x="14167" y="0"/>
              <a:chExt cx="6321665" cy="6350000"/>
            </a:xfrm>
          </p:grpSpPr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9E6E7DE3-439F-1EE5-EC85-8FD32FEB23B1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CC06AE5-F4F7-1B8C-2B69-8A2FEFA6A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215529">
              <a:off x="3702224" y="2021969"/>
              <a:ext cx="452238" cy="42040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9FABF8B-C32B-6759-B0B6-9CA06407BDF0}"/>
                </a:ext>
              </a:extLst>
            </p:cNvPr>
            <p:cNvSpPr txBox="1"/>
            <p:nvPr/>
          </p:nvSpPr>
          <p:spPr>
            <a:xfrm>
              <a:off x="3326162" y="2447894"/>
              <a:ext cx="1274802" cy="408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en-CA" sz="1400" b="1" i="0" err="1">
                  <a:solidFill>
                    <a:srgbClr val="C00000"/>
                  </a:solidFill>
                  <a:effectLst/>
                  <a:latin typeface="Aptos" panose="020B0004020202020204" pitchFamily="34" charset="0"/>
                </a:rPr>
                <a:t>GClingua</a:t>
              </a:r>
              <a:endParaRPr lang="en-CA" sz="1400" b="1" i="0">
                <a:solidFill>
                  <a:srgbClr val="C00000"/>
                </a:solidFill>
                <a:effectLst/>
                <a:latin typeface="Aptos" panose="020B0004020202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06E090D-DAB1-53B2-DE49-FDE62D10267E}"/>
              </a:ext>
            </a:extLst>
          </p:cNvPr>
          <p:cNvGrpSpPr/>
          <p:nvPr/>
        </p:nvGrpSpPr>
        <p:grpSpPr>
          <a:xfrm>
            <a:off x="10378123" y="3133986"/>
            <a:ext cx="1015007" cy="1019556"/>
            <a:chOff x="10300263" y="1795983"/>
            <a:chExt cx="1327548" cy="133349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8CAA349-16D2-D900-F217-5DA0AD1213B6}"/>
                </a:ext>
              </a:extLst>
            </p:cNvPr>
            <p:cNvGrpSpPr/>
            <p:nvPr/>
          </p:nvGrpSpPr>
          <p:grpSpPr>
            <a:xfrm>
              <a:off x="10300263" y="1795983"/>
              <a:ext cx="1327548" cy="1333499"/>
              <a:chOff x="14167" y="0"/>
              <a:chExt cx="6321665" cy="6350000"/>
            </a:xfrm>
          </p:grpSpPr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068293D7-50A5-FE58-8F85-6FF564B8E80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8B6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DB6E7B4-1DF4-7C6E-905A-5D109D42C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32448" y="2271253"/>
              <a:ext cx="1059047" cy="34321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E81AFA3-A301-B9D3-B41E-B0E3BBB29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215529">
              <a:off x="10677183" y="1991139"/>
              <a:ext cx="337330" cy="31358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8EBB938-5716-65BB-F954-85DFB34C8350}"/>
              </a:ext>
            </a:extLst>
          </p:cNvPr>
          <p:cNvGrpSpPr/>
          <p:nvPr/>
        </p:nvGrpSpPr>
        <p:grpSpPr>
          <a:xfrm>
            <a:off x="8863918" y="3199615"/>
            <a:ext cx="999820" cy="1004301"/>
            <a:chOff x="262205" y="311656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777AD179-F5A4-A9F6-73B2-04F579586E3D}"/>
                </a:ext>
              </a:extLst>
            </p:cNvPr>
            <p:cNvSpPr/>
            <p:nvPr/>
          </p:nvSpPr>
          <p:spPr>
            <a:xfrm>
              <a:off x="262205" y="311656"/>
              <a:ext cx="1327547" cy="133349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CBD000A-8278-E0BA-1BCD-5AD8333F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2001" y="586250"/>
              <a:ext cx="1042551" cy="770581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A0E17E5-028D-7111-86B2-A305761E40AC}"/>
              </a:ext>
            </a:extLst>
          </p:cNvPr>
          <p:cNvGrpSpPr/>
          <p:nvPr/>
        </p:nvGrpSpPr>
        <p:grpSpPr>
          <a:xfrm>
            <a:off x="2677603" y="5243487"/>
            <a:ext cx="999820" cy="1004301"/>
            <a:chOff x="2333584" y="624322"/>
            <a:chExt cx="1079309" cy="108414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8D5AD734-FC2C-1A9E-10CE-A90A0A3B69AE}"/>
                </a:ext>
              </a:extLst>
            </p:cNvPr>
            <p:cNvSpPr/>
            <p:nvPr/>
          </p:nvSpPr>
          <p:spPr>
            <a:xfrm>
              <a:off x="2333584" y="624322"/>
              <a:ext cx="1079309" cy="1084146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C0279BF-227D-75D9-3B8F-5C498E725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16086" t="13290" r="18600" b="15530"/>
            <a:stretch>
              <a:fillRect/>
            </a:stretch>
          </p:blipFill>
          <p:spPr>
            <a:xfrm>
              <a:off x="2525508" y="797969"/>
              <a:ext cx="638006" cy="69529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A97115-D2B4-818F-0DC4-29D3C4ABB069}"/>
              </a:ext>
            </a:extLst>
          </p:cNvPr>
          <p:cNvGrpSpPr/>
          <p:nvPr/>
        </p:nvGrpSpPr>
        <p:grpSpPr>
          <a:xfrm>
            <a:off x="7606861" y="5140829"/>
            <a:ext cx="999820" cy="1004301"/>
            <a:chOff x="6706562" y="1843094"/>
            <a:chExt cx="1327547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70" name="Freeform 52">
              <a:extLst>
                <a:ext uri="{FF2B5EF4-FFF2-40B4-BE49-F238E27FC236}">
                  <a16:creationId xmlns:a16="http://schemas.microsoft.com/office/drawing/2014/main" id="{1666D7CC-F995-D9C8-C9D2-CBB14D3916CF}"/>
                </a:ext>
              </a:extLst>
            </p:cNvPr>
            <p:cNvSpPr/>
            <p:nvPr/>
          </p:nvSpPr>
          <p:spPr>
            <a:xfrm>
              <a:off x="6706562" y="1843094"/>
              <a:ext cx="1327547" cy="133349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D917A58-282D-1372-A039-DF5FA2E72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29387" t="13904" r="28289" b="10205"/>
            <a:stretch/>
          </p:blipFill>
          <p:spPr>
            <a:xfrm>
              <a:off x="7018400" y="2068478"/>
              <a:ext cx="731184" cy="853506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478ECE9-1606-8527-B6A3-C233E77B79D1}"/>
              </a:ext>
            </a:extLst>
          </p:cNvPr>
          <p:cNvGrpSpPr/>
          <p:nvPr/>
        </p:nvGrpSpPr>
        <p:grpSpPr>
          <a:xfrm>
            <a:off x="1031093" y="5224276"/>
            <a:ext cx="1090637" cy="1095525"/>
            <a:chOff x="7057135" y="4767500"/>
            <a:chExt cx="999820" cy="100430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60F7A7C7-08DE-C006-8E86-84659F53B1D3}"/>
                </a:ext>
              </a:extLst>
            </p:cNvPr>
            <p:cNvSpPr/>
            <p:nvPr/>
          </p:nvSpPr>
          <p:spPr>
            <a:xfrm>
              <a:off x="7057135" y="4767500"/>
              <a:ext cx="999820" cy="1004301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E378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305740D-C79F-D434-CA66-C878ADFA9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157686" y="5085588"/>
              <a:ext cx="840549" cy="368124"/>
            </a:xfrm>
            <a:prstGeom prst="rect">
              <a:avLst/>
            </a:prstGeom>
          </p:spPr>
        </p:pic>
      </p:grpSp>
      <p:sp>
        <p:nvSpPr>
          <p:cNvPr id="75" name="TextBox 28">
            <a:extLst>
              <a:ext uri="{FF2B5EF4-FFF2-40B4-BE49-F238E27FC236}">
                <a16:creationId xmlns:a16="http://schemas.microsoft.com/office/drawing/2014/main" id="{B5934F3E-2403-A461-3CA0-3008A81C0114}"/>
              </a:ext>
            </a:extLst>
          </p:cNvPr>
          <p:cNvSpPr txBox="1"/>
          <p:nvPr/>
        </p:nvSpPr>
        <p:spPr>
          <a:xfrm>
            <a:off x="798870" y="2302082"/>
            <a:ext cx="1997881" cy="24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Montserrat Classic Bold"/>
              </a:defRPr>
            </a:lvl1pPr>
          </a:lstStyle>
          <a:p>
            <a:pPr algn="l"/>
            <a:r>
              <a:rPr lang="en-US" sz="1600" b="1" err="1">
                <a:solidFill>
                  <a:schemeClr val="tx1"/>
                </a:solidFill>
                <a:latin typeface="Aptos" panose="020B0004020202020204" pitchFamily="34" charset="0"/>
              </a:rPr>
              <a:t>Partenaires</a:t>
            </a:r>
            <a:r>
              <a:rPr lang="en-US" sz="1600" b="1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1600" b="1" err="1">
                <a:solidFill>
                  <a:schemeClr val="tx1"/>
                </a:solidFill>
                <a:latin typeface="Aptos" panose="020B0004020202020204" pitchFamily="34" charset="0"/>
              </a:rPr>
              <a:t>pilotes</a:t>
            </a:r>
            <a:endParaRPr lang="en-US" sz="1600" b="1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6" name="TextBox 28">
            <a:extLst>
              <a:ext uri="{FF2B5EF4-FFF2-40B4-BE49-F238E27FC236}">
                <a16:creationId xmlns:a16="http://schemas.microsoft.com/office/drawing/2014/main" id="{D7F2250C-6A43-B664-357E-ACA578C2E03C}"/>
              </a:ext>
            </a:extLst>
          </p:cNvPr>
          <p:cNvSpPr txBox="1"/>
          <p:nvPr/>
        </p:nvSpPr>
        <p:spPr>
          <a:xfrm>
            <a:off x="765826" y="4730761"/>
            <a:ext cx="5523820" cy="24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Montserrat Classic Bold"/>
              </a:defRPr>
            </a:lvl1pPr>
          </a:lstStyle>
          <a:p>
            <a:pPr algn="l"/>
            <a:r>
              <a:rPr lang="fr-FR" sz="1600" b="1" dirty="0">
                <a:solidFill>
                  <a:schemeClr val="tx1"/>
                </a:solidFill>
                <a:latin typeface="Aptos" panose="020B0004020202020204" pitchFamily="34" charset="0"/>
              </a:rPr>
              <a:t>Sources de données et bases de connaissances proposées</a:t>
            </a:r>
            <a:endParaRPr lang="en-US" sz="16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7" name="TextBox 28">
            <a:extLst>
              <a:ext uri="{FF2B5EF4-FFF2-40B4-BE49-F238E27FC236}">
                <a16:creationId xmlns:a16="http://schemas.microsoft.com/office/drawing/2014/main" id="{40AE571B-3A4E-D2E0-766B-C55A7711B8B7}"/>
              </a:ext>
            </a:extLst>
          </p:cNvPr>
          <p:cNvSpPr txBox="1"/>
          <p:nvPr/>
        </p:nvSpPr>
        <p:spPr>
          <a:xfrm>
            <a:off x="8479153" y="2632476"/>
            <a:ext cx="1997881" cy="24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Montserrat Classic Bold"/>
              </a:defRPr>
            </a:lvl1pPr>
          </a:lstStyle>
          <a:p>
            <a:pPr algn="l"/>
            <a:r>
              <a:rPr lang="en-US" sz="1600" b="1" err="1">
                <a:solidFill>
                  <a:schemeClr val="tx1"/>
                </a:solidFill>
                <a:latin typeface="Aptos" panose="020B0004020202020204" pitchFamily="34" charset="0"/>
              </a:rPr>
              <a:t>Facilitateurs</a:t>
            </a:r>
            <a:r>
              <a:rPr lang="en-US" sz="1600" b="1">
                <a:solidFill>
                  <a:schemeClr val="tx1"/>
                </a:solidFill>
                <a:latin typeface="Aptos" panose="020B0004020202020204" pitchFamily="34" charset="0"/>
              </a:rPr>
              <a:t> internes</a:t>
            </a:r>
          </a:p>
        </p:txBody>
      </p:sp>
      <p:sp>
        <p:nvSpPr>
          <p:cNvPr id="78" name="TextBox 28">
            <a:extLst>
              <a:ext uri="{FF2B5EF4-FFF2-40B4-BE49-F238E27FC236}">
                <a16:creationId xmlns:a16="http://schemas.microsoft.com/office/drawing/2014/main" id="{E5318381-5676-67CF-CD62-B9EA97869689}"/>
              </a:ext>
            </a:extLst>
          </p:cNvPr>
          <p:cNvSpPr txBox="1"/>
          <p:nvPr/>
        </p:nvSpPr>
        <p:spPr>
          <a:xfrm>
            <a:off x="6822882" y="296657"/>
            <a:ext cx="2523279" cy="24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Montserrat Classic Bold"/>
              </a:defRPr>
            </a:lvl1pPr>
          </a:lstStyle>
          <a:p>
            <a:pPr algn="l"/>
            <a:r>
              <a:rPr lang="en-US" sz="1600" b="1">
                <a:solidFill>
                  <a:schemeClr val="tx1"/>
                </a:solidFill>
                <a:latin typeface="Aptos" panose="020B0004020202020204" pitchFamily="34" charset="0"/>
              </a:rPr>
              <a:t>Commanditaires externes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7ECA5E-7881-E9CC-A7C0-D0272E46298D}"/>
              </a:ext>
            </a:extLst>
          </p:cNvPr>
          <p:cNvSpPr txBox="1"/>
          <p:nvPr/>
        </p:nvSpPr>
        <p:spPr>
          <a:xfrm>
            <a:off x="701890" y="551396"/>
            <a:ext cx="4339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>
                <a:solidFill>
                  <a:srgbClr val="FFFFFF"/>
                </a:solidFill>
                <a:latin typeface="+mj-lt"/>
              </a:rPr>
              <a:t>Former </a:t>
            </a:r>
            <a:r>
              <a:rPr lang="en-CA" sz="3600" b="1" err="1">
                <a:solidFill>
                  <a:srgbClr val="FFFFFF"/>
                </a:solidFill>
                <a:latin typeface="+mj-lt"/>
              </a:rPr>
              <a:t>une</a:t>
            </a:r>
            <a:r>
              <a:rPr lang="en-CA" sz="3600" b="1">
                <a:solidFill>
                  <a:srgbClr val="FFFFFF"/>
                </a:solidFill>
                <a:latin typeface="+mj-lt"/>
              </a:rPr>
              <a:t> coalition</a:t>
            </a:r>
            <a:endParaRPr lang="en-CA" sz="3600" b="1" i="0" u="none" strike="noStrike">
              <a:solidFill>
                <a:srgbClr val="FFFFFF"/>
              </a:solidFill>
              <a:effectLst/>
              <a:latin typeface="+mj-lt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81EDB1-A200-65D4-0D9D-973D213A5D8E}"/>
              </a:ext>
            </a:extLst>
          </p:cNvPr>
          <p:cNvGrpSpPr/>
          <p:nvPr/>
        </p:nvGrpSpPr>
        <p:grpSpPr>
          <a:xfrm>
            <a:off x="7266910" y="792802"/>
            <a:ext cx="920245" cy="924370"/>
            <a:chOff x="7148920" y="683630"/>
            <a:chExt cx="1067539" cy="107232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D2BB5221-5760-410A-035C-CFBBE04AF8CD}"/>
                </a:ext>
              </a:extLst>
            </p:cNvPr>
            <p:cNvSpPr/>
            <p:nvPr/>
          </p:nvSpPr>
          <p:spPr>
            <a:xfrm>
              <a:off x="7148920" y="683630"/>
              <a:ext cx="1067539" cy="107232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67AFEF1-AB4F-CD21-62BC-1DB33346D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40552" y="1013842"/>
              <a:ext cx="907308" cy="403375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DA4A97-5E82-9A1E-89B0-76402B8150C7}"/>
              </a:ext>
            </a:extLst>
          </p:cNvPr>
          <p:cNvGrpSpPr/>
          <p:nvPr/>
        </p:nvGrpSpPr>
        <p:grpSpPr>
          <a:xfrm>
            <a:off x="10216111" y="792802"/>
            <a:ext cx="920245" cy="924370"/>
            <a:chOff x="10121670" y="635842"/>
            <a:chExt cx="1067539" cy="107232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84" name="Freeform 52">
              <a:extLst>
                <a:ext uri="{FF2B5EF4-FFF2-40B4-BE49-F238E27FC236}">
                  <a16:creationId xmlns:a16="http://schemas.microsoft.com/office/drawing/2014/main" id="{D20B3FE0-EE22-8720-C9F8-A41D54FC966D}"/>
                </a:ext>
              </a:extLst>
            </p:cNvPr>
            <p:cNvSpPr/>
            <p:nvPr/>
          </p:nvSpPr>
          <p:spPr>
            <a:xfrm>
              <a:off x="10121670" y="635842"/>
              <a:ext cx="1067539" cy="107232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3EA0D0F8-28D1-26C4-747E-30DE7EEE7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38361" y="850602"/>
              <a:ext cx="834156" cy="64280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BC4C2AC-CFE3-8D19-A583-7C570C0F094F}"/>
              </a:ext>
            </a:extLst>
          </p:cNvPr>
          <p:cNvGrpSpPr/>
          <p:nvPr/>
        </p:nvGrpSpPr>
        <p:grpSpPr>
          <a:xfrm>
            <a:off x="9165380" y="5159356"/>
            <a:ext cx="1008800" cy="1013321"/>
            <a:chOff x="9409960" y="5009156"/>
            <a:chExt cx="1008800" cy="101332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3EC8C390-8651-3A5B-BB4F-36891D85B1B3}"/>
                </a:ext>
              </a:extLst>
            </p:cNvPr>
            <p:cNvSpPr/>
            <p:nvPr/>
          </p:nvSpPr>
          <p:spPr>
            <a:xfrm>
              <a:off x="9409960" y="5009156"/>
              <a:ext cx="1008800" cy="1013321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DAD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FAEDD0A-1579-C83B-6833-B139272A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39" b="94495" l="8010" r="90534">
                          <a14:foregroundMark x1="11165" y1="62691" x2="8495" y2="60856"/>
                          <a14:foregroundMark x1="90534" y1="54128" x2="90534" y2="51988"/>
                          <a14:foregroundMark x1="42718" y1="7645" x2="51214" y2="7645"/>
                          <a14:foregroundMark x1="61650" y1="86239" x2="66262" y2="85627"/>
                          <a14:foregroundMark x1="44417" y1="94495" x2="48301" y2="9449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33671" y="5142463"/>
              <a:ext cx="985089" cy="781855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7505EA0-194F-516F-9DC9-175BC7B7A167}"/>
              </a:ext>
            </a:extLst>
          </p:cNvPr>
          <p:cNvGrpSpPr/>
          <p:nvPr/>
        </p:nvGrpSpPr>
        <p:grpSpPr>
          <a:xfrm>
            <a:off x="8673010" y="780014"/>
            <a:ext cx="920245" cy="924370"/>
            <a:chOff x="8635295" y="633505"/>
            <a:chExt cx="1067539" cy="107232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850D7B25-55CC-1EC5-ABCB-2102AFE478EE}"/>
                </a:ext>
              </a:extLst>
            </p:cNvPr>
            <p:cNvSpPr/>
            <p:nvPr/>
          </p:nvSpPr>
          <p:spPr>
            <a:xfrm>
              <a:off x="8635295" y="633505"/>
              <a:ext cx="1067539" cy="107232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DA43E8B9-03DA-3F0A-A28C-770DDF708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06697" y="815550"/>
              <a:ext cx="748022" cy="708233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8216551-6074-F349-D860-D5E273655F98}"/>
              </a:ext>
            </a:extLst>
          </p:cNvPr>
          <p:cNvGrpSpPr/>
          <p:nvPr/>
        </p:nvGrpSpPr>
        <p:grpSpPr>
          <a:xfrm>
            <a:off x="5040363" y="2888864"/>
            <a:ext cx="1067539" cy="1122382"/>
            <a:chOff x="5347300" y="2625191"/>
            <a:chExt cx="1125436" cy="118325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3AF7492-C96A-AF8F-3651-2FABC895C4A4}"/>
                </a:ext>
              </a:extLst>
            </p:cNvPr>
            <p:cNvGrpSpPr/>
            <p:nvPr/>
          </p:nvGrpSpPr>
          <p:grpSpPr>
            <a:xfrm>
              <a:off x="5347300" y="2625191"/>
              <a:ext cx="1125436" cy="1183253"/>
              <a:chOff x="-76547" y="0"/>
              <a:chExt cx="6321665" cy="6350000"/>
            </a:xfrm>
          </p:grpSpPr>
          <p:sp>
            <p:nvSpPr>
              <p:cNvPr id="96" name="Freeform 57">
                <a:extLst>
                  <a:ext uri="{FF2B5EF4-FFF2-40B4-BE49-F238E27FC236}">
                    <a16:creationId xmlns:a16="http://schemas.microsoft.com/office/drawing/2014/main" id="{8FDE6565-7E85-C355-FDB7-1D9D261EB470}"/>
                  </a:ext>
                </a:extLst>
              </p:cNvPr>
              <p:cNvSpPr/>
              <p:nvPr/>
            </p:nvSpPr>
            <p:spPr>
              <a:xfrm>
                <a:off x="-7654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endParaRPr>
              </a:p>
            </p:txBody>
          </p:sp>
        </p:grpSp>
        <p:sp>
          <p:nvSpPr>
            <p:cNvPr id="94" name="TextBox 148">
              <a:extLst>
                <a:ext uri="{FF2B5EF4-FFF2-40B4-BE49-F238E27FC236}">
                  <a16:creationId xmlns:a16="http://schemas.microsoft.com/office/drawing/2014/main" id="{9F221013-4F6C-2D9F-AFB9-180F110AEF46}"/>
                </a:ext>
              </a:extLst>
            </p:cNvPr>
            <p:cNvSpPr txBox="1"/>
            <p:nvPr/>
          </p:nvSpPr>
          <p:spPr>
            <a:xfrm>
              <a:off x="5450567" y="2849578"/>
              <a:ext cx="973532" cy="486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sz="2400">
                  <a:solidFill>
                    <a:schemeClr val="bg1"/>
                  </a:solidFill>
                </a:rPr>
                <a:t>SPAC</a:t>
              </a:r>
            </a:p>
          </p:txBody>
        </p:sp>
        <p:pic>
          <p:nvPicPr>
            <p:cNvPr id="95" name="Picture 4">
              <a:extLst>
                <a:ext uri="{FF2B5EF4-FFF2-40B4-BE49-F238E27FC236}">
                  <a16:creationId xmlns:a16="http://schemas.microsoft.com/office/drawing/2014/main" id="{C5FABCBF-0DAF-1B1B-9A56-EDDF9EF3B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266" y="3271216"/>
              <a:ext cx="407503" cy="378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38A9CD-DC52-4AD1-E0FE-54759F4024DD}"/>
              </a:ext>
            </a:extLst>
          </p:cNvPr>
          <p:cNvGrpSpPr/>
          <p:nvPr/>
        </p:nvGrpSpPr>
        <p:grpSpPr>
          <a:xfrm>
            <a:off x="2258731" y="2913825"/>
            <a:ext cx="1067539" cy="1072324"/>
            <a:chOff x="5490327" y="1369609"/>
            <a:chExt cx="1327547" cy="1333497"/>
          </a:xfrm>
          <a:solidFill>
            <a:srgbClr val="F7F7F7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98" name="Group 51">
              <a:extLst>
                <a:ext uri="{FF2B5EF4-FFF2-40B4-BE49-F238E27FC236}">
                  <a16:creationId xmlns:a16="http://schemas.microsoft.com/office/drawing/2014/main" id="{5BC3566E-43E3-D693-9A70-6DA6F04F5EE2}"/>
                </a:ext>
              </a:extLst>
            </p:cNvPr>
            <p:cNvGrpSpPr/>
            <p:nvPr/>
          </p:nvGrpSpPr>
          <p:grpSpPr>
            <a:xfrm>
              <a:off x="5490327" y="1369609"/>
              <a:ext cx="1327547" cy="1333497"/>
              <a:chOff x="14167" y="0"/>
              <a:chExt cx="6321665" cy="6350000"/>
            </a:xfrm>
            <a:grpFill/>
          </p:grpSpPr>
          <p:sp>
            <p:nvSpPr>
              <p:cNvPr id="100" name="Freeform 52">
                <a:extLst>
                  <a:ext uri="{FF2B5EF4-FFF2-40B4-BE49-F238E27FC236}">
                    <a16:creationId xmlns:a16="http://schemas.microsoft.com/office/drawing/2014/main" id="{4EC1A9CF-96FC-946D-5BA2-44C5F717228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83104E62-E49E-AC5A-07FA-EA451C63B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t="1" r="51197" b="9808"/>
            <a:stretch>
              <a:fillRect/>
            </a:stretch>
          </p:blipFill>
          <p:spPr>
            <a:xfrm>
              <a:off x="5580445" y="1860911"/>
              <a:ext cx="551763" cy="357864"/>
            </a:xfrm>
            <a:prstGeom prst="rect">
              <a:avLst/>
            </a:prstGeom>
            <a:grpFill/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C712EA9-9A83-0A8B-6B40-8D1711C9B915}"/>
              </a:ext>
            </a:extLst>
          </p:cNvPr>
          <p:cNvGrpSpPr/>
          <p:nvPr/>
        </p:nvGrpSpPr>
        <p:grpSpPr>
          <a:xfrm>
            <a:off x="905359" y="2840391"/>
            <a:ext cx="1067539" cy="1122381"/>
            <a:chOff x="1694222" y="4037352"/>
            <a:chExt cx="1268339" cy="133349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102" name="Group 56">
              <a:extLst>
                <a:ext uri="{FF2B5EF4-FFF2-40B4-BE49-F238E27FC236}">
                  <a16:creationId xmlns:a16="http://schemas.microsoft.com/office/drawing/2014/main" id="{5BCF8B9D-681F-87E6-491E-2A532E3B95E3}"/>
                </a:ext>
              </a:extLst>
            </p:cNvPr>
            <p:cNvGrpSpPr/>
            <p:nvPr/>
          </p:nvGrpSpPr>
          <p:grpSpPr>
            <a:xfrm>
              <a:off x="1694222" y="4037352"/>
              <a:ext cx="1268339" cy="1333497"/>
              <a:chOff x="-76547" y="0"/>
              <a:chExt cx="6321665" cy="6350000"/>
            </a:xfrm>
          </p:grpSpPr>
          <p:sp>
            <p:nvSpPr>
              <p:cNvPr id="105" name="Freeform 57">
                <a:extLst>
                  <a:ext uri="{FF2B5EF4-FFF2-40B4-BE49-F238E27FC236}">
                    <a16:creationId xmlns:a16="http://schemas.microsoft.com/office/drawing/2014/main" id="{45647056-F70B-78DA-444E-CF327F0D8AA3}"/>
                  </a:ext>
                </a:extLst>
              </p:cNvPr>
              <p:cNvSpPr/>
              <p:nvPr/>
            </p:nvSpPr>
            <p:spPr>
              <a:xfrm>
                <a:off x="-7654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103" name="Picture 11">
              <a:extLst>
                <a:ext uri="{FF2B5EF4-FFF2-40B4-BE49-F238E27FC236}">
                  <a16:creationId xmlns:a16="http://schemas.microsoft.com/office/drawing/2014/main" id="{A89B5A22-5D3F-9EC2-1D0C-AE226841F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320438">
              <a:off x="1800589" y="4207510"/>
              <a:ext cx="1055604" cy="986333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BB6861B8-EBF6-97DC-35AE-E1FEEB1B5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215529">
              <a:off x="2099909" y="4764635"/>
              <a:ext cx="429895" cy="418293"/>
            </a:xfrm>
            <a:prstGeom prst="rect">
              <a:avLst/>
            </a:prstGeom>
          </p:spPr>
        </p:pic>
      </p:grpSp>
      <p:sp>
        <p:nvSpPr>
          <p:cNvPr id="106" name="AutoShape 4">
            <a:extLst>
              <a:ext uri="{FF2B5EF4-FFF2-40B4-BE49-F238E27FC236}">
                <a16:creationId xmlns:a16="http://schemas.microsoft.com/office/drawing/2014/main" id="{D76ACE56-EF4D-D06E-68AF-0767FB0E852E}"/>
              </a:ext>
            </a:extLst>
          </p:cNvPr>
          <p:cNvSpPr/>
          <p:nvPr/>
        </p:nvSpPr>
        <p:spPr>
          <a:xfrm>
            <a:off x="676550" y="2266886"/>
            <a:ext cx="4748" cy="1147010"/>
          </a:xfrm>
          <a:prstGeom prst="line">
            <a:avLst/>
          </a:prstGeom>
          <a:ln w="476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200"/>
          </a:p>
        </p:txBody>
      </p:sp>
      <p:pic>
        <p:nvPicPr>
          <p:cNvPr id="107" name="Picture 2">
            <a:extLst>
              <a:ext uri="{FF2B5EF4-FFF2-40B4-BE49-F238E27FC236}">
                <a16:creationId xmlns:a16="http://schemas.microsoft.com/office/drawing/2014/main" id="{7B54EBD1-FD92-6EC0-EEF4-E564056B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03" y="2934394"/>
            <a:ext cx="1388164" cy="17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48">
            <a:extLst>
              <a:ext uri="{FF2B5EF4-FFF2-40B4-BE49-F238E27FC236}">
                <a16:creationId xmlns:a16="http://schemas.microsoft.com/office/drawing/2014/main" id="{A5B73ED2-1874-7532-75E3-00317DFE5CDC}"/>
              </a:ext>
            </a:extLst>
          </p:cNvPr>
          <p:cNvSpPr txBox="1"/>
          <p:nvPr/>
        </p:nvSpPr>
        <p:spPr>
          <a:xfrm>
            <a:off x="1051492" y="3042129"/>
            <a:ext cx="101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>
                <a:solidFill>
                  <a:schemeClr val="bg1"/>
                </a:solidFill>
              </a:rPr>
              <a:t>AMC</a:t>
            </a:r>
          </a:p>
        </p:txBody>
      </p:sp>
      <p:sp>
        <p:nvSpPr>
          <p:cNvPr id="2" name="TextBox 148">
            <a:extLst>
              <a:ext uri="{FF2B5EF4-FFF2-40B4-BE49-F238E27FC236}">
                <a16:creationId xmlns:a16="http://schemas.microsoft.com/office/drawing/2014/main" id="{68E0A5A5-FE42-550E-FB6B-9F99EA90F753}"/>
              </a:ext>
            </a:extLst>
          </p:cNvPr>
          <p:cNvSpPr txBox="1"/>
          <p:nvPr/>
        </p:nvSpPr>
        <p:spPr>
          <a:xfrm>
            <a:off x="6526382" y="3465763"/>
            <a:ext cx="101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RCN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0AF79-4B6D-57C5-C1D7-B4685245E6E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74896" y="3283987"/>
            <a:ext cx="488185" cy="335059"/>
          </a:xfrm>
          <a:prstGeom prst="rect">
            <a:avLst/>
          </a:prstGeom>
          <a:solidFill>
            <a:srgbClr val="F7F7F7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03D516-4E0C-EE61-4B2D-E7C4D546D11E}"/>
              </a:ext>
            </a:extLst>
          </p:cNvPr>
          <p:cNvSpPr/>
          <p:nvPr/>
        </p:nvSpPr>
        <p:spPr>
          <a:xfrm>
            <a:off x="8961672" y="3732747"/>
            <a:ext cx="785180" cy="23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53AD2-4F5C-A101-8973-633F36506DE2}"/>
              </a:ext>
            </a:extLst>
          </p:cNvPr>
          <p:cNvSpPr txBox="1"/>
          <p:nvPr/>
        </p:nvSpPr>
        <p:spPr>
          <a:xfrm>
            <a:off x="8907695" y="3687809"/>
            <a:ext cx="93562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Secrétariat du Conseil du Trésor du Canada</a:t>
            </a:r>
            <a:endParaRPr kumimoji="0" lang="en-CA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41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0D37F-CF34-A819-EC37-8BC46311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E124CB-B59E-1F09-799F-3E0F9F84A84D}"/>
              </a:ext>
            </a:extLst>
          </p:cNvPr>
          <p:cNvSpPr txBox="1"/>
          <p:nvPr/>
        </p:nvSpPr>
        <p:spPr>
          <a:xfrm>
            <a:off x="598862" y="307506"/>
            <a:ext cx="41501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Progression, expérimentation et solution proposée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390E8-E911-3D0C-0D28-01B7E20388B2}"/>
              </a:ext>
            </a:extLst>
          </p:cNvPr>
          <p:cNvCxnSpPr>
            <a:cxnSpLocks/>
          </p:cNvCxnSpPr>
          <p:nvPr/>
        </p:nvCxnSpPr>
        <p:spPr>
          <a:xfrm>
            <a:off x="546756" y="336787"/>
            <a:ext cx="0" cy="126587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6897B57-C5B8-16C3-C10F-45538DA4A1A1}"/>
              </a:ext>
            </a:extLst>
          </p:cNvPr>
          <p:cNvSpPr/>
          <p:nvPr/>
        </p:nvSpPr>
        <p:spPr>
          <a:xfrm>
            <a:off x="5586524" y="3298129"/>
            <a:ext cx="6197806" cy="1903971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DBD617-E9B5-9A39-441E-06F22FA4AE0B}"/>
              </a:ext>
            </a:extLst>
          </p:cNvPr>
          <p:cNvSpPr/>
          <p:nvPr/>
        </p:nvSpPr>
        <p:spPr>
          <a:xfrm>
            <a:off x="5586524" y="5740595"/>
            <a:ext cx="6197806" cy="1037386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64" name="Graphic 63" descr="Decision chart outline">
            <a:extLst>
              <a:ext uri="{FF2B5EF4-FFF2-40B4-BE49-F238E27FC236}">
                <a16:creationId xmlns:a16="http://schemas.microsoft.com/office/drawing/2014/main" id="{20794BD7-8EB8-4AFB-AE4A-7472C0F3F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6402" y="3642749"/>
            <a:ext cx="816170" cy="816170"/>
          </a:xfrm>
          <a:prstGeom prst="rect">
            <a:avLst/>
          </a:prstGeom>
        </p:spPr>
      </p:pic>
      <p:grpSp>
        <p:nvGrpSpPr>
          <p:cNvPr id="65" name="Graphic 39" descr="Gantt Chart outline">
            <a:extLst>
              <a:ext uri="{FF2B5EF4-FFF2-40B4-BE49-F238E27FC236}">
                <a16:creationId xmlns:a16="http://schemas.microsoft.com/office/drawing/2014/main" id="{F22F7E4C-8C46-11CF-486A-FAA02CA4A7B8}"/>
              </a:ext>
            </a:extLst>
          </p:cNvPr>
          <p:cNvGrpSpPr/>
          <p:nvPr/>
        </p:nvGrpSpPr>
        <p:grpSpPr>
          <a:xfrm>
            <a:off x="10315715" y="3786089"/>
            <a:ext cx="675720" cy="622332"/>
            <a:chOff x="10510818" y="1992918"/>
            <a:chExt cx="431222" cy="525720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C20D501-B1CC-95CD-5E6C-6019028B112D}"/>
                </a:ext>
              </a:extLst>
            </p:cNvPr>
            <p:cNvSpPr/>
            <p:nvPr/>
          </p:nvSpPr>
          <p:spPr>
            <a:xfrm>
              <a:off x="10750192" y="2420073"/>
              <a:ext cx="135527" cy="98565"/>
            </a:xfrm>
            <a:custGeom>
              <a:avLst/>
              <a:gdLst>
                <a:gd name="connsiteX0" fmla="*/ 0 w 135527"/>
                <a:gd name="connsiteY0" fmla="*/ 98565 h 98565"/>
                <a:gd name="connsiteX1" fmla="*/ 135527 w 135527"/>
                <a:gd name="connsiteY1" fmla="*/ 98565 h 98565"/>
                <a:gd name="connsiteX2" fmla="*/ 135527 w 135527"/>
                <a:gd name="connsiteY2" fmla="*/ 0 h 98565"/>
                <a:gd name="connsiteX3" fmla="*/ 0 w 135527"/>
                <a:gd name="connsiteY3" fmla="*/ 0 h 98565"/>
                <a:gd name="connsiteX4" fmla="*/ 24641 w 135527"/>
                <a:gd name="connsiteY4" fmla="*/ 24641 h 98565"/>
                <a:gd name="connsiteX5" fmla="*/ 110886 w 135527"/>
                <a:gd name="connsiteY5" fmla="*/ 24641 h 98565"/>
                <a:gd name="connsiteX6" fmla="*/ 110886 w 135527"/>
                <a:gd name="connsiteY6" fmla="*/ 73924 h 98565"/>
                <a:gd name="connsiteX7" fmla="*/ 24641 w 135527"/>
                <a:gd name="connsiteY7" fmla="*/ 73924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527" h="98565">
                  <a:moveTo>
                    <a:pt x="0" y="98565"/>
                  </a:moveTo>
                  <a:lnTo>
                    <a:pt x="135527" y="98565"/>
                  </a:lnTo>
                  <a:lnTo>
                    <a:pt x="135527" y="0"/>
                  </a:lnTo>
                  <a:lnTo>
                    <a:pt x="0" y="0"/>
                  </a:lnTo>
                  <a:close/>
                  <a:moveTo>
                    <a:pt x="24641" y="24641"/>
                  </a:moveTo>
                  <a:lnTo>
                    <a:pt x="110886" y="24641"/>
                  </a:lnTo>
                  <a:lnTo>
                    <a:pt x="110886" y="73924"/>
                  </a:lnTo>
                  <a:lnTo>
                    <a:pt x="24641" y="73924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2F797C-CF04-23D5-0E8D-A9E972095105}"/>
                </a:ext>
              </a:extLst>
            </p:cNvPr>
            <p:cNvSpPr/>
            <p:nvPr/>
          </p:nvSpPr>
          <p:spPr>
            <a:xfrm>
              <a:off x="10584729" y="2417319"/>
              <a:ext cx="147847" cy="98565"/>
            </a:xfrm>
            <a:custGeom>
              <a:avLst/>
              <a:gdLst>
                <a:gd name="connsiteX0" fmla="*/ 0 w 147847"/>
                <a:gd name="connsiteY0" fmla="*/ 98565 h 98565"/>
                <a:gd name="connsiteX1" fmla="*/ 147848 w 147847"/>
                <a:gd name="connsiteY1" fmla="*/ 98565 h 98565"/>
                <a:gd name="connsiteX2" fmla="*/ 147848 w 147847"/>
                <a:gd name="connsiteY2" fmla="*/ 0 h 98565"/>
                <a:gd name="connsiteX3" fmla="*/ 0 w 147847"/>
                <a:gd name="connsiteY3" fmla="*/ 0 h 98565"/>
                <a:gd name="connsiteX4" fmla="*/ 24641 w 147847"/>
                <a:gd name="connsiteY4" fmla="*/ 24641 h 98565"/>
                <a:gd name="connsiteX5" fmla="*/ 123207 w 147847"/>
                <a:gd name="connsiteY5" fmla="*/ 24641 h 98565"/>
                <a:gd name="connsiteX6" fmla="*/ 123207 w 147847"/>
                <a:gd name="connsiteY6" fmla="*/ 73924 h 98565"/>
                <a:gd name="connsiteX7" fmla="*/ 24641 w 147847"/>
                <a:gd name="connsiteY7" fmla="*/ 73924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47" h="98565">
                  <a:moveTo>
                    <a:pt x="0" y="98565"/>
                  </a:moveTo>
                  <a:lnTo>
                    <a:pt x="147848" y="98565"/>
                  </a:lnTo>
                  <a:lnTo>
                    <a:pt x="147848" y="0"/>
                  </a:lnTo>
                  <a:lnTo>
                    <a:pt x="0" y="0"/>
                  </a:lnTo>
                  <a:close/>
                  <a:moveTo>
                    <a:pt x="24641" y="24641"/>
                  </a:moveTo>
                  <a:lnTo>
                    <a:pt x="123207" y="24641"/>
                  </a:lnTo>
                  <a:lnTo>
                    <a:pt x="123207" y="73924"/>
                  </a:lnTo>
                  <a:lnTo>
                    <a:pt x="24641" y="73924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A7C3A82-59CA-019A-A5FA-BA637BED1D65}"/>
                </a:ext>
              </a:extLst>
            </p:cNvPr>
            <p:cNvSpPr/>
            <p:nvPr/>
          </p:nvSpPr>
          <p:spPr>
            <a:xfrm>
              <a:off x="10593904" y="2264022"/>
              <a:ext cx="271054" cy="98565"/>
            </a:xfrm>
            <a:custGeom>
              <a:avLst/>
              <a:gdLst>
                <a:gd name="connsiteX0" fmla="*/ 271054 w 271054"/>
                <a:gd name="connsiteY0" fmla="*/ 0 h 98565"/>
                <a:gd name="connsiteX1" fmla="*/ 0 w 271054"/>
                <a:gd name="connsiteY1" fmla="*/ 0 h 98565"/>
                <a:gd name="connsiteX2" fmla="*/ 0 w 271054"/>
                <a:gd name="connsiteY2" fmla="*/ 98565 h 98565"/>
                <a:gd name="connsiteX3" fmla="*/ 271054 w 271054"/>
                <a:gd name="connsiteY3" fmla="*/ 98565 h 98565"/>
                <a:gd name="connsiteX4" fmla="*/ 246413 w 271054"/>
                <a:gd name="connsiteY4" fmla="*/ 73924 h 98565"/>
                <a:gd name="connsiteX5" fmla="*/ 24641 w 271054"/>
                <a:gd name="connsiteY5" fmla="*/ 73924 h 98565"/>
                <a:gd name="connsiteX6" fmla="*/ 24641 w 271054"/>
                <a:gd name="connsiteY6" fmla="*/ 24641 h 98565"/>
                <a:gd name="connsiteX7" fmla="*/ 246413 w 271054"/>
                <a:gd name="connsiteY7" fmla="*/ 24641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054" h="98565">
                  <a:moveTo>
                    <a:pt x="271054" y="0"/>
                  </a:moveTo>
                  <a:lnTo>
                    <a:pt x="0" y="0"/>
                  </a:lnTo>
                  <a:lnTo>
                    <a:pt x="0" y="98565"/>
                  </a:lnTo>
                  <a:lnTo>
                    <a:pt x="271054" y="98565"/>
                  </a:lnTo>
                  <a:close/>
                  <a:moveTo>
                    <a:pt x="246413" y="73924"/>
                  </a:moveTo>
                  <a:lnTo>
                    <a:pt x="24641" y="73924"/>
                  </a:lnTo>
                  <a:lnTo>
                    <a:pt x="24641" y="24641"/>
                  </a:lnTo>
                  <a:lnTo>
                    <a:pt x="246413" y="24641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rgbClr val="92D05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1FC217F-B332-781F-C251-C1E46D9C8BFC}"/>
                </a:ext>
              </a:extLst>
            </p:cNvPr>
            <p:cNvSpPr/>
            <p:nvPr/>
          </p:nvSpPr>
          <p:spPr>
            <a:xfrm>
              <a:off x="10510818" y="2128483"/>
              <a:ext cx="431222" cy="98565"/>
            </a:xfrm>
            <a:custGeom>
              <a:avLst/>
              <a:gdLst>
                <a:gd name="connsiteX0" fmla="*/ 0 w 431222"/>
                <a:gd name="connsiteY0" fmla="*/ 98565 h 98565"/>
                <a:gd name="connsiteX1" fmla="*/ 431223 w 431222"/>
                <a:gd name="connsiteY1" fmla="*/ 98565 h 98565"/>
                <a:gd name="connsiteX2" fmla="*/ 431223 w 431222"/>
                <a:gd name="connsiteY2" fmla="*/ 0 h 98565"/>
                <a:gd name="connsiteX3" fmla="*/ 0 w 431222"/>
                <a:gd name="connsiteY3" fmla="*/ 0 h 98565"/>
                <a:gd name="connsiteX4" fmla="*/ 24641 w 431222"/>
                <a:gd name="connsiteY4" fmla="*/ 24641 h 98565"/>
                <a:gd name="connsiteX5" fmla="*/ 406582 w 431222"/>
                <a:gd name="connsiteY5" fmla="*/ 24641 h 98565"/>
                <a:gd name="connsiteX6" fmla="*/ 406582 w 431222"/>
                <a:gd name="connsiteY6" fmla="*/ 73924 h 98565"/>
                <a:gd name="connsiteX7" fmla="*/ 24641 w 431222"/>
                <a:gd name="connsiteY7" fmla="*/ 73924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222" h="98565">
                  <a:moveTo>
                    <a:pt x="0" y="98565"/>
                  </a:moveTo>
                  <a:lnTo>
                    <a:pt x="431223" y="98565"/>
                  </a:lnTo>
                  <a:lnTo>
                    <a:pt x="431223" y="0"/>
                  </a:lnTo>
                  <a:lnTo>
                    <a:pt x="0" y="0"/>
                  </a:lnTo>
                  <a:close/>
                  <a:moveTo>
                    <a:pt x="24641" y="24641"/>
                  </a:moveTo>
                  <a:lnTo>
                    <a:pt x="406582" y="24641"/>
                  </a:lnTo>
                  <a:lnTo>
                    <a:pt x="406582" y="73924"/>
                  </a:lnTo>
                  <a:lnTo>
                    <a:pt x="24641" y="73924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F3F7E41-018A-BE82-8F26-5225B064EA9C}"/>
                </a:ext>
              </a:extLst>
            </p:cNvPr>
            <p:cNvSpPr/>
            <p:nvPr/>
          </p:nvSpPr>
          <p:spPr>
            <a:xfrm>
              <a:off x="10597062" y="1992918"/>
              <a:ext cx="258733" cy="98565"/>
            </a:xfrm>
            <a:custGeom>
              <a:avLst/>
              <a:gdLst>
                <a:gd name="connsiteX0" fmla="*/ 0 w 258733"/>
                <a:gd name="connsiteY0" fmla="*/ 98565 h 98565"/>
                <a:gd name="connsiteX1" fmla="*/ 258734 w 258733"/>
                <a:gd name="connsiteY1" fmla="*/ 98565 h 98565"/>
                <a:gd name="connsiteX2" fmla="*/ 258734 w 258733"/>
                <a:gd name="connsiteY2" fmla="*/ 0 h 98565"/>
                <a:gd name="connsiteX3" fmla="*/ 0 w 258733"/>
                <a:gd name="connsiteY3" fmla="*/ 0 h 98565"/>
                <a:gd name="connsiteX4" fmla="*/ 24641 w 258733"/>
                <a:gd name="connsiteY4" fmla="*/ 24641 h 98565"/>
                <a:gd name="connsiteX5" fmla="*/ 234092 w 258733"/>
                <a:gd name="connsiteY5" fmla="*/ 24641 h 98565"/>
                <a:gd name="connsiteX6" fmla="*/ 234092 w 258733"/>
                <a:gd name="connsiteY6" fmla="*/ 73924 h 98565"/>
                <a:gd name="connsiteX7" fmla="*/ 24641 w 258733"/>
                <a:gd name="connsiteY7" fmla="*/ 73924 h 9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33" h="98565">
                  <a:moveTo>
                    <a:pt x="0" y="98565"/>
                  </a:moveTo>
                  <a:lnTo>
                    <a:pt x="258734" y="98565"/>
                  </a:lnTo>
                  <a:lnTo>
                    <a:pt x="258734" y="0"/>
                  </a:lnTo>
                  <a:lnTo>
                    <a:pt x="0" y="0"/>
                  </a:lnTo>
                  <a:close/>
                  <a:moveTo>
                    <a:pt x="24641" y="24641"/>
                  </a:moveTo>
                  <a:lnTo>
                    <a:pt x="234092" y="24641"/>
                  </a:lnTo>
                  <a:lnTo>
                    <a:pt x="234092" y="73924"/>
                  </a:lnTo>
                  <a:lnTo>
                    <a:pt x="24641" y="73924"/>
                  </a:lnTo>
                  <a:close/>
                </a:path>
              </a:pathLst>
            </a:custGeom>
            <a:solidFill>
              <a:schemeClr val="bg1"/>
            </a:solidFill>
            <a:ln w="12303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FFBD68D4-96F6-3A3E-1A4A-B53AC3F30472}"/>
              </a:ext>
            </a:extLst>
          </p:cNvPr>
          <p:cNvSpPr txBox="1">
            <a:spLocks/>
          </p:cNvSpPr>
          <p:nvPr/>
        </p:nvSpPr>
        <p:spPr>
          <a:xfrm>
            <a:off x="1415099" y="2331425"/>
            <a:ext cx="2615756" cy="44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Compétences en lecture et en écriture</a:t>
            </a:r>
            <a:endParaRPr kumimoji="0" lang="en-CA" sz="1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1A6153-D1A2-08F3-4B81-4C1D4ECAA8A9}"/>
              </a:ext>
            </a:extLst>
          </p:cNvPr>
          <p:cNvSpPr txBox="1"/>
          <p:nvPr/>
        </p:nvSpPr>
        <p:spPr>
          <a:xfrm>
            <a:off x="8284618" y="3670352"/>
            <a:ext cx="862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srgbClr val="02B0F1">
                    <a:lumMod val="40000"/>
                    <a:lumOff val="60000"/>
                  </a:srgbClr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MCP</a:t>
            </a:r>
            <a:endParaRPr kumimoji="0" lang="en-CA" sz="3200" b="1" i="0" u="none" strike="noStrike" kern="1200" cap="none" spc="0" normalizeH="0" baseline="0" noProof="0">
              <a:ln>
                <a:noFill/>
              </a:ln>
              <a:solidFill>
                <a:srgbClr val="02B0F1">
                  <a:lumMod val="40000"/>
                  <a:lumOff val="60000"/>
                </a:srgb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85698A3-25ED-A5FF-D0BD-304288A66AC2}"/>
              </a:ext>
            </a:extLst>
          </p:cNvPr>
          <p:cNvSpPr txBox="1"/>
          <p:nvPr/>
        </p:nvSpPr>
        <p:spPr>
          <a:xfrm>
            <a:off x="6502411" y="1131032"/>
            <a:ext cx="242254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ngXian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SCT/ SPAC / SPC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AMC / MDN / EDSC / CRTC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​</a:t>
            </a:r>
          </a:p>
        </p:txBody>
      </p:sp>
      <p:pic>
        <p:nvPicPr>
          <p:cNvPr id="75" name="Graphic 74" descr="Lighthouse scene outline">
            <a:extLst>
              <a:ext uri="{FF2B5EF4-FFF2-40B4-BE49-F238E27FC236}">
                <a16:creationId xmlns:a16="http://schemas.microsoft.com/office/drawing/2014/main" id="{86C74559-138B-BDE1-D015-C24575E03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3140" y="1121210"/>
            <a:ext cx="620843" cy="620843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2BBB13D-C678-C54E-4DD3-8CF32053AEE5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8685427" y="5270500"/>
            <a:ext cx="0" cy="470095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9ED59A1-0232-366D-36E7-EF84919DACBD}"/>
              </a:ext>
            </a:extLst>
          </p:cNvPr>
          <p:cNvSpPr txBox="1"/>
          <p:nvPr/>
        </p:nvSpPr>
        <p:spPr>
          <a:xfrm>
            <a:off x="6461889" y="686467"/>
            <a:ext cx="1725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engXia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2B0F1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Projet phare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1ABC4A-CF6B-BF36-B92A-CE9EB5C09E1C}"/>
              </a:ext>
            </a:extLst>
          </p:cNvPr>
          <p:cNvGrpSpPr/>
          <p:nvPr/>
        </p:nvGrpSpPr>
        <p:grpSpPr>
          <a:xfrm>
            <a:off x="8909277" y="823311"/>
            <a:ext cx="2410264" cy="1900246"/>
            <a:chOff x="5847092" y="3597934"/>
            <a:chExt cx="4001733" cy="311314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4D3E944-F12C-3E47-4893-F4D4B1246850}"/>
                </a:ext>
              </a:extLst>
            </p:cNvPr>
            <p:cNvGrpSpPr/>
            <p:nvPr/>
          </p:nvGrpSpPr>
          <p:grpSpPr>
            <a:xfrm>
              <a:off x="5847092" y="3615216"/>
              <a:ext cx="4001732" cy="3095862"/>
              <a:chOff x="5699903" y="3600213"/>
              <a:chExt cx="4001732" cy="3095862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BFBE9E0-9F0D-08A6-DD95-533C8681604A}"/>
                  </a:ext>
                </a:extLst>
              </p:cNvPr>
              <p:cNvGrpSpPr/>
              <p:nvPr/>
            </p:nvGrpSpPr>
            <p:grpSpPr>
              <a:xfrm>
                <a:off x="5791023" y="3600213"/>
                <a:ext cx="3910612" cy="3095862"/>
                <a:chOff x="5486223" y="3557643"/>
                <a:chExt cx="3910612" cy="3095862"/>
              </a:xfrm>
            </p:grpSpPr>
            <p:pic>
              <p:nvPicPr>
                <p:cNvPr id="88" name="Picture 2">
                  <a:extLst>
                    <a:ext uri="{FF2B5EF4-FFF2-40B4-BE49-F238E27FC236}">
                      <a16:creationId xmlns:a16="http://schemas.microsoft.com/office/drawing/2014/main" id="{75B73875-55EB-2165-2CDB-821D5B50F8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223" y="3730556"/>
                  <a:ext cx="3910612" cy="29229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2F7DD92-F5E3-11E4-06C7-C6612A250D55}"/>
                    </a:ext>
                  </a:extLst>
                </p:cNvPr>
                <p:cNvSpPr/>
                <p:nvPr/>
              </p:nvSpPr>
              <p:spPr>
                <a:xfrm>
                  <a:off x="5488643" y="3557643"/>
                  <a:ext cx="786235" cy="722772"/>
                </a:xfrm>
                <a:prstGeom prst="rect">
                  <a:avLst/>
                </a:prstGeom>
                <a:solidFill>
                  <a:srgbClr val="16192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ngXian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B45C50E-B065-A454-A7F1-9DA2823F0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0237" y="4288216"/>
                <a:ext cx="855044" cy="1686160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22849218-456B-0116-999E-D5C74C33F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b="62014"/>
              <a:stretch>
                <a:fillRect/>
              </a:stretch>
            </p:blipFill>
            <p:spPr>
              <a:xfrm>
                <a:off x="5699903" y="4299757"/>
                <a:ext cx="1091081" cy="1362639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7CC340D-E799-B6CA-121F-80846F5CC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56216" y="5675256"/>
                <a:ext cx="781472" cy="987123"/>
              </a:xfrm>
              <a:prstGeom prst="rect">
                <a:avLst/>
              </a:prstGeom>
            </p:spPr>
          </p:pic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4BA3054-2E2E-A920-446C-F81BD9120AAD}"/>
                </a:ext>
              </a:extLst>
            </p:cNvPr>
            <p:cNvSpPr/>
            <p:nvPr/>
          </p:nvSpPr>
          <p:spPr>
            <a:xfrm>
              <a:off x="5938213" y="3597934"/>
              <a:ext cx="3910612" cy="200750"/>
            </a:xfrm>
            <a:prstGeom prst="rect">
              <a:avLst/>
            </a:prstGeom>
            <a:solidFill>
              <a:srgbClr val="1619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C3051C0-8053-F695-8E84-109B4B60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63990" y="3607628"/>
              <a:ext cx="788910" cy="764638"/>
            </a:xfrm>
            <a:prstGeom prst="rect">
              <a:avLst/>
            </a:prstGeom>
          </p:spPr>
        </p:pic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C40F261D-35CF-57CE-07AB-067BC99A9E93}"/>
              </a:ext>
            </a:extLst>
          </p:cNvPr>
          <p:cNvSpPr txBox="1">
            <a:spLocks/>
          </p:cNvSpPr>
          <p:nvPr/>
        </p:nvSpPr>
        <p:spPr>
          <a:xfrm>
            <a:off x="3223953" y="6026882"/>
            <a:ext cx="1537590" cy="41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Compétence orale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5332A077-03EA-CC7B-A0EA-1AA4CA6AA84F}"/>
              </a:ext>
            </a:extLst>
          </p:cNvPr>
          <p:cNvSpPr txBox="1">
            <a:spLocks/>
          </p:cNvSpPr>
          <p:nvPr/>
        </p:nvSpPr>
        <p:spPr>
          <a:xfrm>
            <a:off x="-2494790" y="1144278"/>
            <a:ext cx="1252943" cy="376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AF0B06-74B3-4932-9D42-7B912E739086}"/>
              </a:ext>
            </a:extLst>
          </p:cNvPr>
          <p:cNvSpPr txBox="1"/>
          <p:nvPr/>
        </p:nvSpPr>
        <p:spPr>
          <a:xfrm>
            <a:off x="5752541" y="4576048"/>
            <a:ext cx="1682884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IBM a orchestré Preuve de concept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A360E62-4F11-AC92-5C42-2E27F2A529B9}"/>
              </a:ext>
            </a:extLst>
          </p:cNvPr>
          <p:cNvSpPr txBox="1"/>
          <p:nvPr/>
        </p:nvSpPr>
        <p:spPr>
          <a:xfrm>
            <a:off x="9713010" y="4572029"/>
            <a:ext cx="1948905" cy="4814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Dell/Nvidia Avatar IA Preuve de concept​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DengXian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F94F1ED-3334-8EFE-2205-6ABB86AC9D5B}"/>
              </a:ext>
            </a:extLst>
          </p:cNvPr>
          <p:cNvSpPr txBox="1"/>
          <p:nvPr/>
        </p:nvSpPr>
        <p:spPr>
          <a:xfrm>
            <a:off x="7637317" y="4101853"/>
            <a:ext cx="214279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Différentes applications et modèles de langage peuvent être reliés via la technologie Model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Context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DengXian"/>
                <a:cs typeface="+mn-cs"/>
              </a:rPr>
              <a:t> Protocol (MCP).​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3A607B6-E6E8-A69B-F059-D208C4921896}"/>
              </a:ext>
            </a:extLst>
          </p:cNvPr>
          <p:cNvGrpSpPr/>
          <p:nvPr/>
        </p:nvGrpSpPr>
        <p:grpSpPr>
          <a:xfrm>
            <a:off x="6283562" y="2062247"/>
            <a:ext cx="2068364" cy="499987"/>
            <a:chOff x="5222655" y="2444576"/>
            <a:chExt cx="3143639" cy="759913"/>
          </a:xfrm>
        </p:grpSpPr>
        <p:pic>
          <p:nvPicPr>
            <p:cNvPr id="96" name="Picture 95" descr="A blue and yellow rectangle&#10;&#10;AI-generated content may be incorrect.">
              <a:extLst>
                <a:ext uri="{FF2B5EF4-FFF2-40B4-BE49-F238E27FC236}">
                  <a16:creationId xmlns:a16="http://schemas.microsoft.com/office/drawing/2014/main" id="{04B2D77C-4D5E-FAB3-6096-2749B2D0B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22655" y="2444576"/>
              <a:ext cx="3143639" cy="746513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7FB3B72-FEFC-A15D-80D1-87D3161B8BD8}"/>
                </a:ext>
              </a:extLst>
            </p:cNvPr>
            <p:cNvSpPr txBox="1"/>
            <p:nvPr/>
          </p:nvSpPr>
          <p:spPr>
            <a:xfrm>
              <a:off x="5459257" y="2502820"/>
              <a:ext cx="2670433" cy="70166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DengXian"/>
                  <a:ea typeface="DengXian"/>
                  <a:cs typeface="+mn-cs"/>
                </a:rPr>
                <a:t>CANADA FOREIGN SERVICE INSTITUTE</a:t>
              </a: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75C1997-948B-DD4B-5E6B-430B413AE0E9}"/>
              </a:ext>
            </a:extLst>
          </p:cNvPr>
          <p:cNvSpPr/>
          <p:nvPr/>
        </p:nvSpPr>
        <p:spPr>
          <a:xfrm>
            <a:off x="5586524" y="596784"/>
            <a:ext cx="6197806" cy="222474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58A56A1-46A5-DB9E-F5C0-3339D36B4D2A}"/>
              </a:ext>
            </a:extLst>
          </p:cNvPr>
          <p:cNvCxnSpPr>
            <a:cxnSpLocks/>
            <a:stCxn id="55" idx="0"/>
            <a:endCxn id="98" idx="2"/>
          </p:cNvCxnSpPr>
          <p:nvPr/>
        </p:nvCxnSpPr>
        <p:spPr>
          <a:xfrm flipV="1">
            <a:off x="8685427" y="2821531"/>
            <a:ext cx="0" cy="476598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48E00A0-E2B7-C132-277A-124FDEECB1B9}"/>
              </a:ext>
            </a:extLst>
          </p:cNvPr>
          <p:cNvSpPr txBox="1"/>
          <p:nvPr/>
        </p:nvSpPr>
        <p:spPr>
          <a:xfrm>
            <a:off x="8078960" y="5870143"/>
            <a:ext cx="3381227" cy="8679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Agent conversationnel d’IA personnalisé pour l’entraînement à l’expression orale en français (niveau C), aux fins d’essais d’efficacité préliminaire et de recherche.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2AC66E3-E010-1611-0EF0-300182549AF3}"/>
              </a:ext>
            </a:extLst>
          </p:cNvPr>
          <p:cNvSpPr txBox="1"/>
          <p:nvPr/>
        </p:nvSpPr>
        <p:spPr>
          <a:xfrm>
            <a:off x="297775" y="4091647"/>
            <a:ext cx="198208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Application LCETT v.2.3 pour tester la lecture et l’expression écrite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DA788A8-6CBD-4486-2468-3CB2C05BE37D}"/>
              </a:ext>
            </a:extLst>
          </p:cNvPr>
          <p:cNvSpPr txBox="1">
            <a:spLocks/>
          </p:cNvSpPr>
          <p:nvPr/>
        </p:nvSpPr>
        <p:spPr>
          <a:xfrm>
            <a:off x="5586524" y="124121"/>
            <a:ext cx="6197806" cy="376474"/>
          </a:xfrm>
          <a:prstGeom prst="roundRect">
            <a:avLst>
              <a:gd name="adj" fmla="val 40172"/>
            </a:avLst>
          </a:prstGeom>
          <a:solidFill>
            <a:srgbClr val="02B0F1"/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Finale</a:t>
            </a:r>
            <a:endParaRPr kumimoji="0" lang="en-CA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8291A87-0A6B-AC23-7DB7-CC2B801E55A1}"/>
              </a:ext>
            </a:extLst>
          </p:cNvPr>
          <p:cNvGrpSpPr/>
          <p:nvPr/>
        </p:nvGrpSpPr>
        <p:grpSpPr>
          <a:xfrm>
            <a:off x="8728343" y="1630917"/>
            <a:ext cx="653872" cy="211557"/>
            <a:chOff x="5263631" y="4735715"/>
            <a:chExt cx="783523" cy="311030"/>
          </a:xfrm>
        </p:grpSpPr>
        <p:sp>
          <p:nvSpPr>
            <p:cNvPr id="105" name="Speech Bubble: Rectangle with Corners Rounded 104">
              <a:extLst>
                <a:ext uri="{FF2B5EF4-FFF2-40B4-BE49-F238E27FC236}">
                  <a16:creationId xmlns:a16="http://schemas.microsoft.com/office/drawing/2014/main" id="{C943EA75-FBDE-7A0D-B69E-24BD98E1BFCD}"/>
                </a:ext>
              </a:extLst>
            </p:cNvPr>
            <p:cNvSpPr/>
            <p:nvPr/>
          </p:nvSpPr>
          <p:spPr>
            <a:xfrm flipV="1">
              <a:off x="5333053" y="4735715"/>
              <a:ext cx="431977" cy="311030"/>
            </a:xfrm>
            <a:prstGeom prst="wedgeRoundRectCallout">
              <a:avLst>
                <a:gd name="adj1" fmla="val 84248"/>
                <a:gd name="adj2" fmla="val -12262"/>
                <a:gd name="adj3" fmla="val 16667"/>
              </a:avLst>
            </a:prstGeom>
            <a:solidFill>
              <a:schemeClr val="tx2">
                <a:lumMod val="50000"/>
                <a:lumOff val="50000"/>
                <a:alpha val="30980"/>
              </a:schemeClr>
            </a:solidFill>
            <a:ln w="2540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3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BBBFC31-2398-F7A6-E531-A042296441C1}"/>
                </a:ext>
              </a:extLst>
            </p:cNvPr>
            <p:cNvSpPr txBox="1"/>
            <p:nvPr/>
          </p:nvSpPr>
          <p:spPr>
            <a:xfrm>
              <a:off x="5263631" y="4763738"/>
              <a:ext cx="783523" cy="271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00" b="1" i="0" u="none" strike="noStrike" kern="1200" cap="none" spc="0" normalizeH="0" baseline="0" noProof="0">
                  <a:ln>
                    <a:noFill/>
                  </a:ln>
                  <a:solidFill>
                    <a:srgbClr val="E8E8E8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Bonjour!</a:t>
              </a:r>
            </a:p>
          </p:txBody>
        </p:sp>
      </p:grpSp>
      <p:pic>
        <p:nvPicPr>
          <p:cNvPr id="112" name="Picture 2">
            <a:extLst>
              <a:ext uri="{FF2B5EF4-FFF2-40B4-BE49-F238E27FC236}">
                <a16:creationId xmlns:a16="http://schemas.microsoft.com/office/drawing/2014/main" id="{22A5AFBE-05ED-1274-CD81-EB1AE3A3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>
            <a:fillRect/>
          </a:stretch>
        </p:blipFill>
        <p:spPr bwMode="auto">
          <a:xfrm>
            <a:off x="7300591" y="5985192"/>
            <a:ext cx="638099" cy="6381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2D162BC-5DAA-8F51-A943-A6E1840BEEB0}"/>
              </a:ext>
            </a:extLst>
          </p:cNvPr>
          <p:cNvGrpSpPr/>
          <p:nvPr/>
        </p:nvGrpSpPr>
        <p:grpSpPr>
          <a:xfrm>
            <a:off x="5895776" y="5926645"/>
            <a:ext cx="830074" cy="488554"/>
            <a:chOff x="9688417" y="2218983"/>
            <a:chExt cx="1059045" cy="623319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28786536-9130-5268-43E1-1ECA3759B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688417" y="2499093"/>
              <a:ext cx="1059045" cy="343209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ABFA396-93E4-0E3B-4C0C-B6448F3FD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215529">
              <a:off x="9933162" y="2218983"/>
              <a:ext cx="337329" cy="313587"/>
            </a:xfrm>
            <a:prstGeom prst="rect">
              <a:avLst/>
            </a:prstGeom>
          </p:spPr>
        </p:pic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FBAFB24-AFBD-06D4-1FEC-34BC04710716}"/>
              </a:ext>
            </a:extLst>
          </p:cNvPr>
          <p:cNvCxnSpPr>
            <a:cxnSpLocks/>
          </p:cNvCxnSpPr>
          <p:nvPr/>
        </p:nvCxnSpPr>
        <p:spPr>
          <a:xfrm>
            <a:off x="6725850" y="6285695"/>
            <a:ext cx="485211" cy="7030"/>
          </a:xfrm>
          <a:prstGeom prst="line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A0CD2AA-A3B2-9977-ACC9-E5B1904B481F}"/>
              </a:ext>
            </a:extLst>
          </p:cNvPr>
          <p:cNvCxnSpPr>
            <a:cxnSpLocks/>
          </p:cNvCxnSpPr>
          <p:nvPr/>
        </p:nvCxnSpPr>
        <p:spPr>
          <a:xfrm>
            <a:off x="1263137" y="6247595"/>
            <a:ext cx="4197066" cy="26543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010E0B-5C9B-FD69-4715-33257526FD9B}"/>
              </a:ext>
            </a:extLst>
          </p:cNvPr>
          <p:cNvCxnSpPr>
            <a:cxnSpLocks/>
          </p:cNvCxnSpPr>
          <p:nvPr/>
        </p:nvCxnSpPr>
        <p:spPr>
          <a:xfrm flipV="1">
            <a:off x="1226496" y="5022919"/>
            <a:ext cx="1763408" cy="1225968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loud 31">
            <a:extLst>
              <a:ext uri="{FF2B5EF4-FFF2-40B4-BE49-F238E27FC236}">
                <a16:creationId xmlns:a16="http://schemas.microsoft.com/office/drawing/2014/main" id="{78DE4516-E82F-A5EE-43F1-3D5525BAD2C0}"/>
              </a:ext>
            </a:extLst>
          </p:cNvPr>
          <p:cNvSpPr/>
          <p:nvPr/>
        </p:nvSpPr>
        <p:spPr>
          <a:xfrm rot="17054819">
            <a:off x="1297232" y="5271891"/>
            <a:ext cx="1698822" cy="1403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72278A-BE72-A701-5CE6-2A57B6A2FDCD}"/>
              </a:ext>
            </a:extLst>
          </p:cNvPr>
          <p:cNvSpPr/>
          <p:nvPr/>
        </p:nvSpPr>
        <p:spPr>
          <a:xfrm>
            <a:off x="279879" y="2591735"/>
            <a:ext cx="2074760" cy="2323270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F4B1E-9AA8-EA8E-1207-94EC1B13E2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0993" y="2714869"/>
            <a:ext cx="1194977" cy="132875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FFB2-25F4-6A52-2B6B-7983110E9986}"/>
              </a:ext>
            </a:extLst>
          </p:cNvPr>
          <p:cNvCxnSpPr>
            <a:cxnSpLocks/>
          </p:cNvCxnSpPr>
          <p:nvPr/>
        </p:nvCxnSpPr>
        <p:spPr>
          <a:xfrm flipV="1">
            <a:off x="714628" y="5007403"/>
            <a:ext cx="501956" cy="963131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6C4DC95-5DEC-ADAA-1F4C-3840094701E1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46881" y="5641733"/>
            <a:ext cx="909912" cy="107463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9D554A-2837-1A82-2D5A-28AE3C438F25}"/>
              </a:ext>
            </a:extLst>
          </p:cNvPr>
          <p:cNvSpPr txBox="1">
            <a:spLocks/>
          </p:cNvSpPr>
          <p:nvPr/>
        </p:nvSpPr>
        <p:spPr>
          <a:xfrm>
            <a:off x="250414" y="1905895"/>
            <a:ext cx="5180431" cy="376474"/>
          </a:xfrm>
          <a:prstGeom prst="roundRect">
            <a:avLst>
              <a:gd name="adj" fmla="val 37560"/>
            </a:avLst>
          </a:prstGeom>
          <a:solidFill>
            <a:srgbClr val="02B0F1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Demi-finale</a:t>
            </a:r>
          </a:p>
        </p:txBody>
      </p:sp>
      <p:pic>
        <p:nvPicPr>
          <p:cNvPr id="15" name="Picture 14" descr="A person with long hair&#10;&#10;AI-generated content may be incorrect.">
            <a:hlinkClick r:id="rId19"/>
            <a:extLst>
              <a:ext uri="{FF2B5EF4-FFF2-40B4-BE49-F238E27FC236}">
                <a16:creationId xmlns:a16="http://schemas.microsoft.com/office/drawing/2014/main" id="{07AEC619-F19D-D7F2-7602-ABD448C4383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13" y="2859901"/>
            <a:ext cx="2434100" cy="139758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394D55-CF55-807C-7B21-58D633A51BDE}"/>
              </a:ext>
            </a:extLst>
          </p:cNvPr>
          <p:cNvSpPr txBox="1"/>
          <p:nvPr/>
        </p:nvSpPr>
        <p:spPr>
          <a:xfrm>
            <a:off x="2836125" y="4385952"/>
            <a:ext cx="2319720" cy="441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LCETT v4.0 IA Tuteur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Vidéo démonstration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458947-7F63-978A-44D0-3D0134341D7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75492" y="4458231"/>
            <a:ext cx="362849" cy="25493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E72D94-4DCD-34E0-FB04-08FE53A1BE2D}"/>
              </a:ext>
            </a:extLst>
          </p:cNvPr>
          <p:cNvSpPr/>
          <p:nvPr/>
        </p:nvSpPr>
        <p:spPr>
          <a:xfrm>
            <a:off x="2711382" y="2594546"/>
            <a:ext cx="2730325" cy="2323270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6C2EE0-0831-96AF-426E-1D025AA526E6}"/>
              </a:ext>
            </a:extLst>
          </p:cNvPr>
          <p:cNvCxnSpPr>
            <a:cxnSpLocks/>
          </p:cNvCxnSpPr>
          <p:nvPr/>
        </p:nvCxnSpPr>
        <p:spPr>
          <a:xfrm flipV="1">
            <a:off x="2362763" y="3779428"/>
            <a:ext cx="288000" cy="0"/>
          </a:xfrm>
          <a:prstGeom prst="line">
            <a:avLst/>
          </a:prstGeom>
          <a:ln w="28575">
            <a:solidFill>
              <a:srgbClr val="02B0F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816317-F7BA-ADC7-F00E-D33BE25A3979}"/>
              </a:ext>
            </a:extLst>
          </p:cNvPr>
          <p:cNvSpPr txBox="1"/>
          <p:nvPr/>
        </p:nvSpPr>
        <p:spPr>
          <a:xfrm>
            <a:off x="1547311" y="5386088"/>
            <a:ext cx="1151655" cy="269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Inspiré par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14F9E5-6388-B0AF-3B26-BCE95A673FDB}"/>
              </a:ext>
            </a:extLst>
          </p:cNvPr>
          <p:cNvSpPr txBox="1">
            <a:spLocks/>
          </p:cNvSpPr>
          <p:nvPr/>
        </p:nvSpPr>
        <p:spPr>
          <a:xfrm>
            <a:off x="203672" y="5939594"/>
            <a:ext cx="1072165" cy="531123"/>
          </a:xfrm>
          <a:prstGeom prst="roundRect">
            <a:avLst/>
          </a:prstGeom>
          <a:solidFill>
            <a:srgbClr val="02B0F1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Idée de base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7AD9E-BDDB-417B-2212-B72DA595CF0F}"/>
              </a:ext>
            </a:extLst>
          </p:cNvPr>
          <p:cNvSpPr txBox="1"/>
          <p:nvPr/>
        </p:nvSpPr>
        <p:spPr>
          <a:xfrm>
            <a:off x="6576166" y="3406350"/>
            <a:ext cx="3978555" cy="2862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</a:defRPr>
            </a:lvl1pPr>
          </a:lstStyle>
          <a:p>
            <a:r>
              <a:rPr lang="fr-CA" b="1" noProof="0" dirty="0"/>
              <a:t>Technologies </a:t>
            </a:r>
            <a:r>
              <a:rPr lang="fr-CA" b="1" dirty="0"/>
              <a:t>considérées </a:t>
            </a:r>
            <a:r>
              <a:rPr lang="fr-CA" b="1" noProof="0" dirty="0"/>
              <a:t>essentielles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986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170C4"/>
      </a:accent1>
      <a:accent2>
        <a:srgbClr val="1DC695"/>
      </a:accent2>
      <a:accent3>
        <a:srgbClr val="899D49"/>
      </a:accent3>
      <a:accent4>
        <a:srgbClr val="02B0F1"/>
      </a:accent4>
      <a:accent5>
        <a:srgbClr val="F54F45"/>
      </a:accent5>
      <a:accent6>
        <a:srgbClr val="FF9D2D"/>
      </a:accent6>
      <a:hlink>
        <a:srgbClr val="F0F0F0"/>
      </a:hlink>
      <a:folHlink>
        <a:srgbClr val="F0F07D"/>
      </a:folHlink>
    </a:clrScheme>
    <a:fontScheme name="Deng">
      <a:majorFont>
        <a:latin typeface="DengXian Light"/>
        <a:ea typeface=""/>
        <a:cs typeface=""/>
      </a:majorFont>
      <a:minorFont>
        <a:latin typeface="DengXi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02f4026562f3793eeccb9c3a7cf36529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e7854a022229cb93be0b4ee36a5e1697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lcf76f155ced4ddcb4097134ff3c332f xmlns="0406129d-7949-4012-aa34-bff85346a4cf">
      <Terms xmlns="http://schemas.microsoft.com/office/infopath/2007/PartnerControls"/>
    </lcf76f155ced4ddcb4097134ff3c332f>
    <Sujets xmlns="0406129d-7949-4012-aa34-bff85346a4cf" xsi:nil="true"/>
    <Status xmlns="0406129d-7949-4012-aa34-bff85346a4cf" xsi:nil="true"/>
    <ReviewCompleted xmlns="0406129d-7949-4012-aa34-bff85346a4cf" xsi:nil="true"/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_dlc_DocId xmlns="f4760878-658a-4717-bbd4-0fd9c09fbb13">RN4WT4KUCRMT-543564755-25178</_dlc_DocId>
    <_dlc_DocIdUrl xmlns="f4760878-658a-4717-bbd4-0fd9c09fbb13">
      <Url>https://056gc.sharepoint.com/sites/OCHRO-PC-OLCE_BDPRH-PC-CELO/_layouts/15/DocIdRedir.aspx?ID=RN4WT4KUCRMT-543564755-25178</Url>
      <Description>RN4WT4KUCRMT-543564755-25178</Description>
    </_dlc_DocIdUrl>
  </documentManagement>
</p:properties>
</file>

<file path=customXml/itemProps1.xml><?xml version="1.0" encoding="utf-8"?>
<ds:datastoreItem xmlns:ds="http://schemas.openxmlformats.org/officeDocument/2006/customXml" ds:itemID="{210485C6-471D-4A09-82BB-5E709830C44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A2446AE-8566-4B81-8751-2360AE3AA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3DAF59-D007-48D2-B13D-B99269E73D4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3DBC28-3DA9-45AF-9117-F2A8C52E1DE4}">
  <ds:schemaRefs>
    <ds:schemaRef ds:uri="http://purl.org/dc/terms/"/>
    <ds:schemaRef ds:uri="http://purl.org/dc/elements/1.1/"/>
    <ds:schemaRef ds:uri="f4760878-658a-4717-bbd4-0fd9c09fbb13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0406129d-7949-4012-aa34-bff85346a4cf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1411</Words>
  <Application>Microsoft Office PowerPoint</Application>
  <PresentationFormat>Grand écran</PresentationFormat>
  <Paragraphs>291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9" baseType="lpstr">
      <vt:lpstr>DengXian</vt:lpstr>
      <vt:lpstr>DengXian Light</vt:lpstr>
      <vt:lpstr>Abadi Extra Light</vt:lpstr>
      <vt:lpstr>-apple-system</vt:lpstr>
      <vt:lpstr>Aptos</vt:lpstr>
      <vt:lpstr>Arial</vt:lpstr>
      <vt:lpstr>Bradley Hand ITC</vt:lpstr>
      <vt:lpstr>Calibri</vt:lpstr>
      <vt:lpstr>Courier New</vt:lpstr>
      <vt:lpstr>Montserrat</vt:lpstr>
      <vt:lpstr>Montserrat Classic</vt:lpstr>
      <vt:lpstr>Montserrat Classic Bold</vt:lpstr>
      <vt:lpstr>Wingdings</vt:lpstr>
      <vt:lpstr>Office Theme</vt:lpstr>
      <vt:lpstr>Première page</vt:lpstr>
      <vt:lpstr>Énoncé du problème num. 1</vt:lpstr>
      <vt:lpstr>Énoncé du problème num. 2</vt:lpstr>
      <vt:lpstr>Démarche créative| Recherche préliminaire exploratoire auprès des utilisateurs</vt:lpstr>
      <vt:lpstr>Solution proposée</vt:lpstr>
      <vt:lpstr>Avantages et valeur</vt:lpstr>
      <vt:lpstr>Identification et gestion des risques clés</vt:lpstr>
      <vt:lpstr>Présentation PowerPoint</vt:lpstr>
      <vt:lpstr>Présentation PowerPoint</vt:lpstr>
      <vt:lpstr>Présentation PowerPoint</vt:lpstr>
      <vt:lpstr>Présentation PowerPoint</vt:lpstr>
      <vt:lpstr>Q &amp; R</vt:lpstr>
      <vt:lpstr>Qui sommes-nous ?</vt:lpstr>
      <vt:lpstr>Approaches for full-scale AI integration</vt:lpstr>
      <vt:lpstr>Prochaines étapes et ligne du temps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Pawluch, Andrew</dc:creator>
  <cp:lastModifiedBy>Gauthier, Jean-Guy</cp:lastModifiedBy>
  <cp:revision>7</cp:revision>
  <dcterms:created xsi:type="dcterms:W3CDTF">2025-11-03T17:48:00Z</dcterms:created>
  <dcterms:modified xsi:type="dcterms:W3CDTF">2025-11-18T16:22:43Z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0x010100ADE860D1223E984692003B2F8D34E609</vt:lpwstr>
  </property>
  <property fmtid="{D5CDD505-2E9C-101B-9397-08002B2CF9AE}" pid="3" name="MediaServiceImageTags">
    <vt:lpwstr/>
  </property>
  <property fmtid="{D5CDD505-2E9C-101B-9397-08002B2CF9AE}" pid="4" name="MSIP_Label_3d0ca00b-3f0e-465a-aac7-1a6a22fcea40_Enabled">
    <vt:lpwstr>true</vt:lpwstr>
  </property>
  <property fmtid="{D5CDD505-2E9C-101B-9397-08002B2CF9AE}" pid="5" name="MSIP_Label_3d0ca00b-3f0e-465a-aac7-1a6a22fcea40_SetDate">
    <vt:lpwstr>2025-11-06T21:17:42Z</vt:lpwstr>
  </property>
  <property fmtid="{D5CDD505-2E9C-101B-9397-08002B2CF9AE}" pid="6" name="MSIP_Label_3d0ca00b-3f0e-465a-aac7-1a6a22fcea40_Method">
    <vt:lpwstr>Privileged</vt:lpwstr>
  </property>
  <property fmtid="{D5CDD505-2E9C-101B-9397-08002B2CF9AE}" pid="7" name="MSIP_Label_3d0ca00b-3f0e-465a-aac7-1a6a22fcea40_Name">
    <vt:lpwstr>3d0ca00b-3f0e-465a-aac7-1a6a22fcea40</vt:lpwstr>
  </property>
  <property fmtid="{D5CDD505-2E9C-101B-9397-08002B2CF9AE}" pid="8" name="MSIP_Label_3d0ca00b-3f0e-465a-aac7-1a6a22fcea40_SiteId">
    <vt:lpwstr>6397df10-4595-4047-9c4f-03311282152b</vt:lpwstr>
  </property>
  <property fmtid="{D5CDD505-2E9C-101B-9397-08002B2CF9AE}" pid="9" name="MSIP_Label_3d0ca00b-3f0e-465a-aac7-1a6a22fcea40_ActionId">
    <vt:lpwstr>77a1f945-cf14-4aee-b2db-00fcdb957443</vt:lpwstr>
  </property>
  <property fmtid="{D5CDD505-2E9C-101B-9397-08002B2CF9AE}" pid="10" name="MSIP_Label_3d0ca00b-3f0e-465a-aac7-1a6a22fcea40_ContentBits">
    <vt:lpwstr>1</vt:lpwstr>
  </property>
  <property fmtid="{D5CDD505-2E9C-101B-9397-08002B2CF9AE}" pid="11" name="MSIP_Label_3d0ca00b-3f0e-465a-aac7-1a6a22fcea40_Tag">
    <vt:lpwstr>10, 0, 1, 1</vt:lpwstr>
  </property>
  <property fmtid="{D5CDD505-2E9C-101B-9397-08002B2CF9AE}" pid="12" name="ClassificationContentMarkingHeaderLocations">
    <vt:lpwstr>Office Theme:8</vt:lpwstr>
  </property>
  <property fmtid="{D5CDD505-2E9C-101B-9397-08002B2CF9AE}" pid="13" name="ClassificationContentMarkingHeaderText">
    <vt:lpwstr>UNCLASSIFIED / NON CLASSIFIÉ</vt:lpwstr>
  </property>
  <property fmtid="{D5CDD505-2E9C-101B-9397-08002B2CF9AE}" pid="14" name="MSIP_Label_3e33c1f9-43dd-4e5b-bd09-632e008e075a_Enabled">
    <vt:lpwstr>true</vt:lpwstr>
  </property>
  <property fmtid="{D5CDD505-2E9C-101B-9397-08002B2CF9AE}" pid="15" name="MSIP_Label_3e33c1f9-43dd-4e5b-bd09-632e008e075a_SetDate">
    <vt:lpwstr>2025-11-10T15:40:13Z</vt:lpwstr>
  </property>
  <property fmtid="{D5CDD505-2E9C-101B-9397-08002B2CF9AE}" pid="16" name="MSIP_Label_3e33c1f9-43dd-4e5b-bd09-632e008e075a_Method">
    <vt:lpwstr>Standard</vt:lpwstr>
  </property>
  <property fmtid="{D5CDD505-2E9C-101B-9397-08002B2CF9AE}" pid="17" name="MSIP_Label_3e33c1f9-43dd-4e5b-bd09-632e008e075a_Name">
    <vt:lpwstr>UNCLASSIFIED INTERNAL</vt:lpwstr>
  </property>
  <property fmtid="{D5CDD505-2E9C-101B-9397-08002B2CF9AE}" pid="18" name="MSIP_Label_3e33c1f9-43dd-4e5b-bd09-632e008e075a_SiteId">
    <vt:lpwstr>325b4494-1587-40d5-bb31-8b660b7f1038</vt:lpwstr>
  </property>
  <property fmtid="{D5CDD505-2E9C-101B-9397-08002B2CF9AE}" pid="19" name="MSIP_Label_3e33c1f9-43dd-4e5b-bd09-632e008e075a_ActionId">
    <vt:lpwstr>75d64869-e79f-411d-9853-75fe424f2de4</vt:lpwstr>
  </property>
  <property fmtid="{D5CDD505-2E9C-101B-9397-08002B2CF9AE}" pid="20" name="MSIP_Label_3e33c1f9-43dd-4e5b-bd09-632e008e075a_ContentBits">
    <vt:lpwstr>0</vt:lpwstr>
  </property>
  <property fmtid="{D5CDD505-2E9C-101B-9397-08002B2CF9AE}" pid="21" name="MSIP_Label_3e33c1f9-43dd-4e5b-bd09-632e008e075a_Tag">
    <vt:lpwstr>10, 3, 0, 1</vt:lpwstr>
  </property>
  <property fmtid="{D5CDD505-2E9C-101B-9397-08002B2CF9AE}" pid="22" name="_dlc_DocIdItemGuid">
    <vt:lpwstr>9a6d9159-b767-4e23-9e0a-c1bb9c5edbf1</vt:lpwstr>
  </property>
</Properties>
</file>