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02" r:id="rId5"/>
  </p:sldMasterIdLst>
  <p:notesMasterIdLst>
    <p:notesMasterId r:id="rId16"/>
  </p:notesMasterIdLst>
  <p:handoutMasterIdLst>
    <p:handoutMasterId r:id="rId17"/>
  </p:handoutMasterIdLst>
  <p:sldIdLst>
    <p:sldId id="280" r:id="rId6"/>
    <p:sldId id="269" r:id="rId7"/>
    <p:sldId id="281" r:id="rId8"/>
    <p:sldId id="283" r:id="rId9"/>
    <p:sldId id="284" r:id="rId10"/>
    <p:sldId id="285" r:id="rId11"/>
    <p:sldId id="286" r:id="rId12"/>
    <p:sldId id="287" r:id="rId13"/>
    <p:sldId id="288" r:id="rId14"/>
    <p:sldId id="289" r:id="rId1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FDD"/>
    <a:srgbClr val="000000"/>
    <a:srgbClr val="035F76"/>
    <a:srgbClr val="046076"/>
    <a:srgbClr val="78C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53E4F-F6BA-D933-0775-320772E40A95}" v="1" dt="2025-11-10T14:49:06.179"/>
    <p1510:client id="{BE12A30D-2557-4FDC-B58E-302C3F872C95}" v="69" dt="2025-11-10T16:18:47.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084D6D-B75B-F875-7921-3F773C392949}"/>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286241F9-B948-C5C0-412E-2820B7B85ED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A12C60C-61C0-42D8-BCBD-E8319457A853}" type="datetimeFigureOut">
              <a:rPr lang="en-CA" smtClean="0"/>
              <a:t>2025-11-12</a:t>
            </a:fld>
            <a:endParaRPr lang="en-CA"/>
          </a:p>
        </p:txBody>
      </p:sp>
      <p:sp>
        <p:nvSpPr>
          <p:cNvPr id="4" name="Footer Placeholder 3">
            <a:extLst>
              <a:ext uri="{FF2B5EF4-FFF2-40B4-BE49-F238E27FC236}">
                <a16:creationId xmlns:a16="http://schemas.microsoft.com/office/drawing/2014/main" id="{75E3B675-C594-E0AC-7E08-458ED1655A4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C992980-958B-ABFE-D48D-8E13F5938161}"/>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D9EA015-C5FA-4678-937C-27870C137CAC}" type="slidenum">
              <a:rPr lang="en-CA" smtClean="0"/>
              <a:t>‹n°›</a:t>
            </a:fld>
            <a:endParaRPr lang="en-CA"/>
          </a:p>
        </p:txBody>
      </p:sp>
    </p:spTree>
    <p:extLst>
      <p:ext uri="{BB962C8B-B14F-4D97-AF65-F5344CB8AC3E}">
        <p14:creationId xmlns:p14="http://schemas.microsoft.com/office/powerpoint/2010/main" val="35709905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CE69D8C-DBC9-114C-B86D-8D51A4A08D2F}" type="datetimeFigureOut">
              <a:rPr lang="en-US" smtClean="0"/>
              <a:t>11/12/2025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C8EEB0E-B517-0045-9722-A1FBD217459D}" type="slidenum">
              <a:rPr lang="en-US" smtClean="0"/>
              <a:t>‹n°›</a:t>
            </a:fld>
            <a:endParaRPr lang="en-US"/>
          </a:p>
        </p:txBody>
      </p:sp>
    </p:spTree>
    <p:extLst>
      <p:ext uri="{BB962C8B-B14F-4D97-AF65-F5344CB8AC3E}">
        <p14:creationId xmlns:p14="http://schemas.microsoft.com/office/powerpoint/2010/main" val="13466154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CA">
                <a:ea typeface="ＭＳ Ｐゴシック"/>
              </a:rPr>
              <a:t>Impact analyses for new AND existing initiatives.</a:t>
            </a:r>
          </a:p>
          <a:p>
            <a:pPr lvl="1"/>
            <a:endParaRPr lang="en-CA"/>
          </a:p>
          <a:p>
            <a:pPr lvl="1"/>
            <a:r>
              <a:rPr lang="en-CA">
                <a:ea typeface="ＭＳ Ｐゴシック"/>
              </a:rPr>
              <a:t>Examples of positive measures: setting aside funding for OLMCs in grants and contribution programs, adapting communication strategies and policies to the needs and priorities of OLMCs.</a:t>
            </a:r>
            <a:endParaRPr lang="en-CA">
              <a:ea typeface="ＭＳ Ｐゴシック"/>
              <a:cs typeface="Calibri"/>
            </a:endParaRPr>
          </a:p>
          <a:p>
            <a:pPr lvl="1"/>
            <a:endParaRPr lang="en-CA"/>
          </a:p>
          <a:p>
            <a:pPr marL="483306" lvl="1" defTabSz="483306" fontAlgn="base">
              <a:spcBef>
                <a:spcPct val="30000"/>
              </a:spcBef>
              <a:spcAft>
                <a:spcPct val="0"/>
              </a:spcAft>
              <a:defRPr/>
            </a:pPr>
            <a:r>
              <a:rPr lang="en-CA">
                <a:ea typeface="ＭＳ Ｐゴシック"/>
              </a:rPr>
              <a:t>Language clauses: cannot be imposed on PTs, but we must be able to demonstrate that we encouraged them to include such clauses. </a:t>
            </a:r>
            <a:endParaRPr lang="en-CA">
              <a:ea typeface="ＭＳ Ｐゴシック"/>
              <a:cs typeface="Calibri"/>
            </a:endParaRPr>
          </a:p>
          <a:p>
            <a:pPr marL="483306" lvl="1" defTabSz="483306" fontAlgn="base">
              <a:spcBef>
                <a:spcPct val="30000"/>
              </a:spcBef>
              <a:spcAft>
                <a:spcPct val="0"/>
              </a:spcAft>
              <a:defRPr/>
            </a:pPr>
            <a:endParaRPr lang="en-CA"/>
          </a:p>
          <a:p>
            <a:endParaRPr lang="fr-CA"/>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Arial"/>
                <a:ea typeface="ＭＳ Ｐゴシック"/>
              </a:rPr>
              <a:t>Examples of structuring decisions: </a:t>
            </a:r>
            <a:r>
              <a:rPr kumimoji="0" lang="en-CA" sz="1200" b="0" i="0" u="none" strike="noStrike" kern="1200" cap="none" spc="0" normalizeH="0" baseline="0" noProof="0">
                <a:ln>
                  <a:noFill/>
                </a:ln>
                <a:solidFill>
                  <a:prstClr val="black"/>
                </a:solidFill>
                <a:effectLst/>
                <a:uLnTx/>
                <a:uFillTx/>
                <a:latin typeface="+mn-lt"/>
                <a:ea typeface="Calibri"/>
                <a:cs typeface="Calibri"/>
              </a:rPr>
              <a:t>creation/termination of a program or policy; substantial modifications to a program; reduction or reallocation of funding; decisions requiring approval as part of a Memorandum to Cabinet or a Treasury Board submission</a:t>
            </a:r>
          </a:p>
          <a:p>
            <a:endParaRPr lang="fr-CA"/>
          </a:p>
          <a:p>
            <a:endParaRPr lang="en-CA"/>
          </a:p>
        </p:txBody>
      </p:sp>
      <p:sp>
        <p:nvSpPr>
          <p:cNvPr id="4" name="Espace réservé du numéro de diapositive 3"/>
          <p:cNvSpPr>
            <a:spLocks noGrp="1"/>
          </p:cNvSpPr>
          <p:nvPr>
            <p:ph type="sldNum" sz="quarter" idx="5"/>
          </p:nvPr>
        </p:nvSpPr>
        <p:spPr/>
        <p:txBody>
          <a:bodyPr/>
          <a:lstStyle/>
          <a:p>
            <a:fld id="{BC8EEB0E-B517-0045-9722-A1FBD217459D}" type="slidenum">
              <a:rPr lang="en-US" smtClean="0"/>
              <a:t>1</a:t>
            </a:fld>
            <a:endParaRPr lang="en-US"/>
          </a:p>
        </p:txBody>
      </p:sp>
      <p:sp>
        <p:nvSpPr>
          <p:cNvPr id="5" name="Footer Placeholder 4">
            <a:extLst>
              <a:ext uri="{FF2B5EF4-FFF2-40B4-BE49-F238E27FC236}">
                <a16:creationId xmlns:a16="http://schemas.microsoft.com/office/drawing/2014/main" id="{7FD48111-63E2-3441-74A2-A9EFA444B8D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7133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CDC1B-B9A0-1AAD-E08B-AE4513BC0BA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F045F403-6286-BA41-DDF7-C7FC61B6DB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6DD1B3-24BF-F9EB-B915-9A1A3BC40593}"/>
              </a:ext>
            </a:extLst>
          </p:cNvPr>
          <p:cNvSpPr>
            <a:spLocks noGrp="1"/>
          </p:cNvSpPr>
          <p:nvPr>
            <p:ph type="body" idx="1"/>
          </p:nvPr>
        </p:nvSpPr>
        <p:spPr/>
        <p:txBody>
          <a:bodyPr/>
          <a:lstStyle/>
          <a:p>
            <a:pPr defTabSz="966612">
              <a:defRPr/>
            </a:pPr>
            <a:r>
              <a:rPr lang="fr-CA" sz="1300"/>
              <a:t>The Policy </a:t>
            </a:r>
            <a:r>
              <a:rPr lang="fr-CA" sz="1300" err="1"/>
              <a:t>was</a:t>
            </a:r>
            <a:r>
              <a:rPr lang="fr-CA" sz="1300"/>
              <a:t> </a:t>
            </a:r>
            <a:r>
              <a:rPr lang="fr-CA" sz="1300" err="1"/>
              <a:t>developed</a:t>
            </a:r>
            <a:r>
              <a:rPr lang="fr-CA" sz="1300"/>
              <a:t> in collaboration </a:t>
            </a:r>
            <a:r>
              <a:rPr lang="fr-CA" sz="1300" err="1"/>
              <a:t>with</a:t>
            </a:r>
            <a:r>
              <a:rPr lang="fr-CA" sz="1300"/>
              <a:t> Justice Canada, </a:t>
            </a:r>
            <a:r>
              <a:rPr lang="fr-CA" sz="1300" err="1"/>
              <a:t>with</a:t>
            </a:r>
            <a:r>
              <a:rPr lang="fr-CA" sz="1300"/>
              <a:t> input </a:t>
            </a:r>
            <a:r>
              <a:rPr lang="fr-CA" sz="1300" err="1"/>
              <a:t>from</a:t>
            </a:r>
            <a:r>
              <a:rPr lang="fr-CA" sz="1300"/>
              <a:t> the </a:t>
            </a:r>
            <a:r>
              <a:rPr lang="fr-CA" sz="1300" err="1"/>
              <a:t>Treasury</a:t>
            </a:r>
            <a:r>
              <a:rPr lang="fr-CA" sz="1300"/>
              <a:t> </a:t>
            </a:r>
            <a:r>
              <a:rPr lang="fr-CA" sz="1300" err="1"/>
              <a:t>Board</a:t>
            </a:r>
            <a:r>
              <a:rPr lang="fr-CA" sz="1300"/>
              <a:t> Secretariat and Canadian </a:t>
            </a:r>
            <a:r>
              <a:rPr lang="fr-CA" sz="1300" err="1"/>
              <a:t>Heritage</a:t>
            </a:r>
            <a:r>
              <a:rPr lang="fr-CA" sz="1900"/>
              <a:t>.</a:t>
            </a:r>
          </a:p>
          <a:p>
            <a:endParaRPr lang="en-CA"/>
          </a:p>
        </p:txBody>
      </p:sp>
      <p:sp>
        <p:nvSpPr>
          <p:cNvPr id="4" name="Espace réservé du numéro de diapositive 3">
            <a:extLst>
              <a:ext uri="{FF2B5EF4-FFF2-40B4-BE49-F238E27FC236}">
                <a16:creationId xmlns:a16="http://schemas.microsoft.com/office/drawing/2014/main" id="{1B2D1CEC-D040-11AD-D258-23A53A1BEDAB}"/>
              </a:ext>
            </a:extLst>
          </p:cNvPr>
          <p:cNvSpPr>
            <a:spLocks noGrp="1"/>
          </p:cNvSpPr>
          <p:nvPr>
            <p:ph type="sldNum" sz="quarter" idx="5"/>
          </p:nvPr>
        </p:nvSpPr>
        <p:spPr/>
        <p:txBody>
          <a:bodyPr/>
          <a:lstStyle/>
          <a:p>
            <a:fld id="{BC8EEB0E-B517-0045-9722-A1FBD217459D}" type="slidenum">
              <a:rPr lang="en-US" smtClean="0"/>
              <a:t>2</a:t>
            </a:fld>
            <a:endParaRPr lang="en-US"/>
          </a:p>
        </p:txBody>
      </p:sp>
      <p:sp>
        <p:nvSpPr>
          <p:cNvPr id="5" name="Footer Placeholder 4">
            <a:extLst>
              <a:ext uri="{FF2B5EF4-FFF2-40B4-BE49-F238E27FC236}">
                <a16:creationId xmlns:a16="http://schemas.microsoft.com/office/drawing/2014/main" id="{1B00FAC6-D07C-B360-5810-BE0BC7D060A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600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5C93-8A2A-8491-3F6E-F1679285590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427EEC7-A01B-ACA7-6011-F61F3C87B1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FADC45E-86E9-CD39-A9A9-CA810284BF70}"/>
              </a:ext>
            </a:extLst>
          </p:cNvPr>
          <p:cNvSpPr>
            <a:spLocks noGrp="1"/>
          </p:cNvSpPr>
          <p:nvPr>
            <p:ph type="body" idx="1"/>
          </p:nvPr>
        </p:nvSpPr>
        <p:spPr/>
        <p:txBody>
          <a:bodyPr/>
          <a:lstStyle/>
          <a:p>
            <a:r>
              <a:rPr lang="fr-CA"/>
              <a:t>« SMART » objectives</a:t>
            </a:r>
          </a:p>
          <a:p>
            <a:endParaRPr lang="fr-CA"/>
          </a:p>
          <a:p>
            <a:r>
              <a:rPr lang="fr-CA"/>
              <a:t>Note: « to the </a:t>
            </a:r>
            <a:r>
              <a:rPr lang="fr-CA" err="1"/>
              <a:t>extent</a:t>
            </a:r>
            <a:r>
              <a:rPr lang="fr-CA"/>
              <a:t> possible » </a:t>
            </a:r>
            <a:r>
              <a:rPr lang="fr-CA" err="1"/>
              <a:t>does</a:t>
            </a:r>
            <a:r>
              <a:rPr lang="fr-CA"/>
              <a:t> not </a:t>
            </a:r>
            <a:r>
              <a:rPr lang="fr-CA" err="1"/>
              <a:t>mean</a:t>
            </a:r>
            <a:r>
              <a:rPr lang="fr-CA"/>
              <a:t> </a:t>
            </a:r>
            <a:r>
              <a:rPr lang="fr-CA" err="1"/>
              <a:t>that</a:t>
            </a:r>
            <a:r>
              <a:rPr lang="fr-CA"/>
              <a:t> </a:t>
            </a:r>
            <a:r>
              <a:rPr lang="fr-CA" err="1"/>
              <a:t>these</a:t>
            </a:r>
            <a:r>
              <a:rPr lang="fr-CA"/>
              <a:t> </a:t>
            </a:r>
            <a:r>
              <a:rPr lang="fr-CA" err="1"/>
              <a:t>measures</a:t>
            </a:r>
            <a:r>
              <a:rPr lang="fr-CA"/>
              <a:t> are </a:t>
            </a:r>
            <a:r>
              <a:rPr lang="fr-CA" err="1"/>
              <a:t>optional</a:t>
            </a:r>
            <a:r>
              <a:rPr lang="fr-CA"/>
              <a:t>. In case of </a:t>
            </a:r>
            <a:r>
              <a:rPr lang="fr-CA" err="1"/>
              <a:t>litigation</a:t>
            </a:r>
            <a:r>
              <a:rPr lang="fr-CA"/>
              <a:t>, the </a:t>
            </a:r>
            <a:r>
              <a:rPr lang="fr-CA" err="1"/>
              <a:t>Department</a:t>
            </a:r>
            <a:r>
              <a:rPr lang="fr-CA"/>
              <a:t> </a:t>
            </a:r>
            <a:r>
              <a:rPr lang="fr-CA" err="1"/>
              <a:t>would</a:t>
            </a:r>
            <a:r>
              <a:rPr lang="fr-CA"/>
              <a:t> have to </a:t>
            </a:r>
            <a:r>
              <a:rPr lang="fr-CA" err="1"/>
              <a:t>demonstrate</a:t>
            </a:r>
            <a:r>
              <a:rPr lang="fr-CA"/>
              <a:t> </a:t>
            </a:r>
            <a:r>
              <a:rPr lang="fr-CA" err="1"/>
              <a:t>that</a:t>
            </a:r>
            <a:r>
              <a:rPr lang="fr-CA"/>
              <a:t> </a:t>
            </a:r>
            <a:r>
              <a:rPr lang="fr-CA" err="1"/>
              <a:t>these</a:t>
            </a:r>
            <a:r>
              <a:rPr lang="fr-CA"/>
              <a:t> </a:t>
            </a:r>
            <a:r>
              <a:rPr lang="fr-CA" err="1"/>
              <a:t>measures</a:t>
            </a:r>
            <a:r>
              <a:rPr lang="fr-CA"/>
              <a:t> </a:t>
            </a:r>
            <a:r>
              <a:rPr lang="fr-CA" err="1"/>
              <a:t>were</a:t>
            </a:r>
            <a:r>
              <a:rPr lang="fr-CA"/>
              <a:t> not possible to </a:t>
            </a:r>
            <a:r>
              <a:rPr lang="fr-CA" err="1"/>
              <a:t>implement</a:t>
            </a:r>
            <a:r>
              <a:rPr lang="fr-CA"/>
              <a:t>.</a:t>
            </a:r>
          </a:p>
          <a:p>
            <a:endParaRPr lang="fr-CA"/>
          </a:p>
          <a:p>
            <a:r>
              <a:rPr lang="fr-CA"/>
              <a:t>Full </a:t>
            </a:r>
            <a:r>
              <a:rPr lang="fr-CA" err="1"/>
              <a:t>list</a:t>
            </a:r>
            <a:r>
              <a:rPr lang="fr-CA"/>
              <a:t> of </a:t>
            </a:r>
            <a:r>
              <a:rPr lang="fr-CA" err="1"/>
              <a:t>expected</a:t>
            </a:r>
            <a:r>
              <a:rPr lang="fr-CA"/>
              <a:t> </a:t>
            </a:r>
            <a:r>
              <a:rPr lang="fr-CA" err="1"/>
              <a:t>results</a:t>
            </a:r>
            <a:r>
              <a:rPr lang="fr-CA"/>
              <a:t>:</a:t>
            </a:r>
          </a:p>
          <a:p>
            <a:r>
              <a:rPr lang="en-CA" sz="1300">
                <a:ea typeface="ＭＳ Ｐゴシック" charset="0"/>
                <a:cs typeface="ＭＳ Ｐゴシック" charset="0"/>
              </a:rPr>
              <a:t>6.2.1 Based on analysis, consideration must be given to whether initiatives led or supported by Health Canada could foster the government of Canada’s commitments respecting official languages set out in subsections 41(1) to (3) of the OLA.</a:t>
            </a:r>
          </a:p>
          <a:p>
            <a:pPr lvl="0"/>
            <a:r>
              <a:rPr lang="en-CA" sz="1300">
                <a:ea typeface="ＭＳ Ｐゴシック" charset="0"/>
                <a:cs typeface="ＭＳ Ｐゴシック" charset="0"/>
              </a:rPr>
              <a:t>These considerations and analyses must be documented for all initiatives.</a:t>
            </a:r>
          </a:p>
          <a:p>
            <a:r>
              <a:rPr lang="en-CA" sz="1300">
                <a:ea typeface="ＭＳ Ｐゴシック" charset="0"/>
                <a:cs typeface="ＭＳ Ｐゴシック" charset="0"/>
              </a:rPr>
              <a:t>6.2.2 All initiatives led or supported by Health Canada include, to the extent possible, positive measures to promote the vitality of OLMCs (OLA s. 41 (1)(a)).</a:t>
            </a:r>
          </a:p>
          <a:p>
            <a:r>
              <a:rPr lang="en-CA" sz="1300">
                <a:ea typeface="ＭＳ Ｐゴシック" charset="0"/>
                <a:cs typeface="ＭＳ Ｐゴシック" charset="0"/>
              </a:rPr>
              <a:t>6.2.3 All initiatives led or supported by Health Canada that allow learning in a formal, non-formal or informal context include, to the extent possible, positive measures to enable members of OLMCs to access quality learning in their own language (OLA s. 41(3)).  </a:t>
            </a:r>
          </a:p>
          <a:p>
            <a:r>
              <a:rPr lang="en-CA" sz="1300">
                <a:ea typeface="ＭＳ Ｐゴシック" charset="0"/>
                <a:cs typeface="ＭＳ Ｐゴシック" charset="0"/>
              </a:rPr>
              <a:t>6.2.4 All initiatives led or supported by Health Canada include, to the extent possible, positive measures to promote linguistic duality (fostering the full recognition and use of both English and French (OLA s. 41 (1)(b)) and to promote and protect the French language (OLA s. 41 (2)).</a:t>
            </a:r>
          </a:p>
          <a:p>
            <a:r>
              <a:rPr lang="en-CA" sz="1300">
                <a:ea typeface="ＭＳ Ｐゴシック" charset="0"/>
                <a:cs typeface="ＭＳ Ｐゴシック" charset="0"/>
              </a:rPr>
              <a:t>6.2.5  For all of Health Canada’s structuring decisions, direct negative impacts on OLMC vitality, on the advancement of learning opportunities for OLMCs, on the full recognition of English and French, or on the promotion and protection of the French language are avoided or at least taken into account and include appropriate mitigation measures (OLA s. 41(7)(b)).</a:t>
            </a:r>
          </a:p>
          <a:p>
            <a:r>
              <a:rPr lang="en-CA" sz="1300">
                <a:ea typeface="ＭＳ Ｐゴシック" charset="0"/>
                <a:cs typeface="ＭＳ Ｐゴシック" charset="0"/>
              </a:rPr>
              <a:t>6.2.6 Necessary measures are taken to promote the inclusion of appropriately tailored official language clauses in the negotiation of all agreements between Health Canada and a provincial or territorial government, in accordance with regulations stemming from the OLA (OLA s. 41(7)(a.1)).</a:t>
            </a:r>
          </a:p>
          <a:p>
            <a:pPr lvl="0"/>
            <a:r>
              <a:rPr lang="en-CA" sz="1300">
                <a:ea typeface="ＭＳ Ｐゴシック" charset="0"/>
                <a:cs typeface="ＭＳ Ｐゴシック" charset="0"/>
              </a:rPr>
              <a:t>These measures must be taken in addition to the other positive measures listed above, as appropriate.</a:t>
            </a:r>
          </a:p>
          <a:p>
            <a:r>
              <a:rPr lang="en-CA" sz="1300">
                <a:ea typeface="ＭＳ Ｐゴシック" charset="0"/>
                <a:cs typeface="ＭＳ Ｐゴシック" charset="0"/>
              </a:rPr>
              <a:t>6.2.7 All Health Canada strategies for the disposal of surplus real property or immovables take into account the needs and priorities of English or French linguistic minorities in the province or territory in which the immovable or real property is located (OLA s. 41.1(1)).</a:t>
            </a:r>
          </a:p>
          <a:p>
            <a:endParaRPr lang="en-CA"/>
          </a:p>
        </p:txBody>
      </p:sp>
      <p:sp>
        <p:nvSpPr>
          <p:cNvPr id="4" name="Espace réservé du numéro de diapositive 3">
            <a:extLst>
              <a:ext uri="{FF2B5EF4-FFF2-40B4-BE49-F238E27FC236}">
                <a16:creationId xmlns:a16="http://schemas.microsoft.com/office/drawing/2014/main" id="{D8914842-9089-677E-F052-25500F48B2D1}"/>
              </a:ext>
            </a:extLst>
          </p:cNvPr>
          <p:cNvSpPr>
            <a:spLocks noGrp="1"/>
          </p:cNvSpPr>
          <p:nvPr>
            <p:ph type="sldNum" sz="quarter" idx="5"/>
          </p:nvPr>
        </p:nvSpPr>
        <p:spPr/>
        <p:txBody>
          <a:bodyPr/>
          <a:lstStyle/>
          <a:p>
            <a:fld id="{BC8EEB0E-B517-0045-9722-A1FBD217459D}" type="slidenum">
              <a:rPr lang="en-US" smtClean="0"/>
              <a:t>3</a:t>
            </a:fld>
            <a:endParaRPr lang="en-US"/>
          </a:p>
        </p:txBody>
      </p:sp>
      <p:sp>
        <p:nvSpPr>
          <p:cNvPr id="5" name="Footer Placeholder 4">
            <a:extLst>
              <a:ext uri="{FF2B5EF4-FFF2-40B4-BE49-F238E27FC236}">
                <a16:creationId xmlns:a16="http://schemas.microsoft.com/office/drawing/2014/main" id="{142B11C6-B320-0A88-3C18-2E42E46A6AF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1414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48073-2FA3-098D-4251-23B59218545A}"/>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13B49784-6449-1CFE-2819-CF58704DDC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8117F1-3664-1687-0D29-FB5D470ED49B}"/>
              </a:ext>
            </a:extLst>
          </p:cNvPr>
          <p:cNvSpPr>
            <a:spLocks noGrp="1"/>
          </p:cNvSpPr>
          <p:nvPr>
            <p:ph type="body" idx="1"/>
          </p:nvPr>
        </p:nvSpPr>
        <p:spPr/>
        <p:txBody>
          <a:bodyPr/>
          <a:lstStyle/>
          <a:p>
            <a:endParaRPr lang="en-CA"/>
          </a:p>
        </p:txBody>
      </p:sp>
      <p:sp>
        <p:nvSpPr>
          <p:cNvPr id="4" name="Espace réservé du numéro de diapositive 3">
            <a:extLst>
              <a:ext uri="{FF2B5EF4-FFF2-40B4-BE49-F238E27FC236}">
                <a16:creationId xmlns:a16="http://schemas.microsoft.com/office/drawing/2014/main" id="{AD1EF0D6-62DD-4315-4B91-92B382554198}"/>
              </a:ext>
            </a:extLst>
          </p:cNvPr>
          <p:cNvSpPr>
            <a:spLocks noGrp="1"/>
          </p:cNvSpPr>
          <p:nvPr>
            <p:ph type="sldNum" sz="quarter" idx="5"/>
          </p:nvPr>
        </p:nvSpPr>
        <p:spPr/>
        <p:txBody>
          <a:bodyPr/>
          <a:lstStyle/>
          <a:p>
            <a:fld id="{BC8EEB0E-B517-0045-9722-A1FBD217459D}" type="slidenum">
              <a:rPr lang="en-US" smtClean="0"/>
              <a:t>4</a:t>
            </a:fld>
            <a:endParaRPr lang="en-US"/>
          </a:p>
        </p:txBody>
      </p:sp>
      <p:sp>
        <p:nvSpPr>
          <p:cNvPr id="5" name="Footer Placeholder 4">
            <a:extLst>
              <a:ext uri="{FF2B5EF4-FFF2-40B4-BE49-F238E27FC236}">
                <a16:creationId xmlns:a16="http://schemas.microsoft.com/office/drawing/2014/main" id="{14143563-B4CE-FC12-ECD9-D5EA3A9B2BA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4768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3171D-158A-63A7-4D0C-2EA38B62444D}"/>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43229225-0DD0-BAC4-EA4C-5058F2D378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2936FE-A07D-8CE4-2CB0-82D6E63B1E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404040"/>
                </a:solidFill>
                <a:latin typeface="Arial"/>
                <a:ea typeface="ＭＳ Ｐゴシック"/>
                <a:cs typeface="+mn-cs"/>
              </a:rPr>
              <a:t>A</a:t>
            </a:r>
            <a:r>
              <a:rPr kumimoji="0" lang="en-CA" sz="1200" b="0" i="0" u="none" strike="noStrike" kern="1200" cap="none" spc="0" normalizeH="0" baseline="0" noProof="0">
                <a:ln>
                  <a:noFill/>
                </a:ln>
                <a:solidFill>
                  <a:srgbClr val="404040"/>
                </a:solidFill>
                <a:effectLst/>
                <a:uLnTx/>
                <a:uFillTx/>
                <a:latin typeface="Arial"/>
                <a:ea typeface="ＭＳ Ｐゴシック"/>
                <a:cs typeface="+mn-cs"/>
              </a:rPr>
              <a:t> 2022 decision by the Federal Court of Appeal in Canada ordered that an agreement between ESDC and British Columbia on employment services be terminated unless it could be renegotiated in compliance with Part VII.</a:t>
            </a:r>
          </a:p>
          <a:p>
            <a:endParaRPr lang="en-CA"/>
          </a:p>
        </p:txBody>
      </p:sp>
      <p:sp>
        <p:nvSpPr>
          <p:cNvPr id="4" name="Espace réservé du numéro de diapositive 3">
            <a:extLst>
              <a:ext uri="{FF2B5EF4-FFF2-40B4-BE49-F238E27FC236}">
                <a16:creationId xmlns:a16="http://schemas.microsoft.com/office/drawing/2014/main" id="{B783C86E-77CA-D09B-E1EF-7E9A2F4C9E5A}"/>
              </a:ext>
            </a:extLst>
          </p:cNvPr>
          <p:cNvSpPr>
            <a:spLocks noGrp="1"/>
          </p:cNvSpPr>
          <p:nvPr>
            <p:ph type="sldNum" sz="quarter" idx="5"/>
          </p:nvPr>
        </p:nvSpPr>
        <p:spPr/>
        <p:txBody>
          <a:bodyPr/>
          <a:lstStyle/>
          <a:p>
            <a:fld id="{BC8EEB0E-B517-0045-9722-A1FBD217459D}" type="slidenum">
              <a:rPr lang="en-US" smtClean="0"/>
              <a:t>5</a:t>
            </a:fld>
            <a:endParaRPr lang="en-US"/>
          </a:p>
        </p:txBody>
      </p:sp>
      <p:sp>
        <p:nvSpPr>
          <p:cNvPr id="5" name="Footer Placeholder 4">
            <a:extLst>
              <a:ext uri="{FF2B5EF4-FFF2-40B4-BE49-F238E27FC236}">
                <a16:creationId xmlns:a16="http://schemas.microsoft.com/office/drawing/2014/main" id="{A67FCB5A-91F3-79D1-27F0-DDDB496690F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8289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10854-08C5-7CDD-2DAD-C01A54341AFE}"/>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C2FBC69-AB1A-C04C-1C08-7F4746C6F4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32560D-2B1D-FCAD-86F6-23B693D3DB4D}"/>
              </a:ext>
            </a:extLst>
          </p:cNvPr>
          <p:cNvSpPr>
            <a:spLocks noGrp="1"/>
          </p:cNvSpPr>
          <p:nvPr>
            <p:ph type="body" idx="1"/>
          </p:nvPr>
        </p:nvSpPr>
        <p:spPr/>
        <p:txBody>
          <a:bodyPr/>
          <a:lstStyle/>
          <a:p>
            <a:endParaRPr lang="en-CA"/>
          </a:p>
        </p:txBody>
      </p:sp>
      <p:sp>
        <p:nvSpPr>
          <p:cNvPr id="4" name="Espace réservé du numéro de diapositive 3">
            <a:extLst>
              <a:ext uri="{FF2B5EF4-FFF2-40B4-BE49-F238E27FC236}">
                <a16:creationId xmlns:a16="http://schemas.microsoft.com/office/drawing/2014/main" id="{C2945D8E-C891-D9B2-CA67-7CC1F9CDB657}"/>
              </a:ext>
            </a:extLst>
          </p:cNvPr>
          <p:cNvSpPr>
            <a:spLocks noGrp="1"/>
          </p:cNvSpPr>
          <p:nvPr>
            <p:ph type="sldNum" sz="quarter" idx="5"/>
          </p:nvPr>
        </p:nvSpPr>
        <p:spPr/>
        <p:txBody>
          <a:bodyPr/>
          <a:lstStyle/>
          <a:p>
            <a:fld id="{BC8EEB0E-B517-0045-9722-A1FBD217459D}" type="slidenum">
              <a:rPr lang="en-US" smtClean="0"/>
              <a:t>6</a:t>
            </a:fld>
            <a:endParaRPr lang="en-US"/>
          </a:p>
        </p:txBody>
      </p:sp>
      <p:sp>
        <p:nvSpPr>
          <p:cNvPr id="5" name="Footer Placeholder 4">
            <a:extLst>
              <a:ext uri="{FF2B5EF4-FFF2-40B4-BE49-F238E27FC236}">
                <a16:creationId xmlns:a16="http://schemas.microsoft.com/office/drawing/2014/main" id="{456BBBE9-833A-4A59-9338-83EE6E83610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3512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29069-F492-59B4-B7AC-A04529DC410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C9B360C-29DB-5E89-E814-11E1846D25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A6D7AB-FB3E-2DCE-A0DB-63B8A5FB21E3}"/>
              </a:ext>
            </a:extLst>
          </p:cNvPr>
          <p:cNvSpPr>
            <a:spLocks noGrp="1"/>
          </p:cNvSpPr>
          <p:nvPr>
            <p:ph type="body" idx="1"/>
          </p:nvPr>
        </p:nvSpPr>
        <p:spPr/>
        <p:txBody>
          <a:bodyPr/>
          <a:lstStyle/>
          <a:p>
            <a:endParaRPr lang="en-CA"/>
          </a:p>
        </p:txBody>
      </p:sp>
      <p:sp>
        <p:nvSpPr>
          <p:cNvPr id="4" name="Espace réservé du numéro de diapositive 3">
            <a:extLst>
              <a:ext uri="{FF2B5EF4-FFF2-40B4-BE49-F238E27FC236}">
                <a16:creationId xmlns:a16="http://schemas.microsoft.com/office/drawing/2014/main" id="{64E8A0C2-68C0-8220-A91B-DFDD2181AA12}"/>
              </a:ext>
            </a:extLst>
          </p:cNvPr>
          <p:cNvSpPr>
            <a:spLocks noGrp="1"/>
          </p:cNvSpPr>
          <p:nvPr>
            <p:ph type="sldNum" sz="quarter" idx="5"/>
          </p:nvPr>
        </p:nvSpPr>
        <p:spPr/>
        <p:txBody>
          <a:bodyPr/>
          <a:lstStyle/>
          <a:p>
            <a:fld id="{BC8EEB0E-B517-0045-9722-A1FBD217459D}" type="slidenum">
              <a:rPr lang="en-US" smtClean="0"/>
              <a:t>7</a:t>
            </a:fld>
            <a:endParaRPr lang="en-US"/>
          </a:p>
        </p:txBody>
      </p:sp>
    </p:spTree>
    <p:extLst>
      <p:ext uri="{BB962C8B-B14F-4D97-AF65-F5344CB8AC3E}">
        <p14:creationId xmlns:p14="http://schemas.microsoft.com/office/powerpoint/2010/main" val="228133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D9FE-901C-BFA2-B06D-AD3561B45D4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46DF5BA-AEE3-A5D3-B06F-0DACD99456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0BA64F-8B43-4FEB-FBD3-68067E083A93}"/>
              </a:ext>
            </a:extLst>
          </p:cNvPr>
          <p:cNvSpPr>
            <a:spLocks noGrp="1"/>
          </p:cNvSpPr>
          <p:nvPr>
            <p:ph type="body" idx="1"/>
          </p:nvPr>
        </p:nvSpPr>
        <p:spPr/>
        <p:txBody>
          <a:bodyPr/>
          <a:lstStyle/>
          <a:p>
            <a:endParaRPr lang="en-CA"/>
          </a:p>
        </p:txBody>
      </p:sp>
      <p:sp>
        <p:nvSpPr>
          <p:cNvPr id="4" name="Espace réservé du numéro de diapositive 3">
            <a:extLst>
              <a:ext uri="{FF2B5EF4-FFF2-40B4-BE49-F238E27FC236}">
                <a16:creationId xmlns:a16="http://schemas.microsoft.com/office/drawing/2014/main" id="{F089FCBB-BD6C-B057-0564-3794BF09F765}"/>
              </a:ext>
            </a:extLst>
          </p:cNvPr>
          <p:cNvSpPr>
            <a:spLocks noGrp="1"/>
          </p:cNvSpPr>
          <p:nvPr>
            <p:ph type="sldNum" sz="quarter" idx="5"/>
          </p:nvPr>
        </p:nvSpPr>
        <p:spPr/>
        <p:txBody>
          <a:bodyPr/>
          <a:lstStyle/>
          <a:p>
            <a:fld id="{BC8EEB0E-B517-0045-9722-A1FBD217459D}" type="slidenum">
              <a:rPr lang="en-US" smtClean="0"/>
              <a:t>8</a:t>
            </a:fld>
            <a:endParaRPr lang="en-US"/>
          </a:p>
        </p:txBody>
      </p:sp>
      <p:sp>
        <p:nvSpPr>
          <p:cNvPr id="5" name="Footer Placeholder 4">
            <a:extLst>
              <a:ext uri="{FF2B5EF4-FFF2-40B4-BE49-F238E27FC236}">
                <a16:creationId xmlns:a16="http://schemas.microsoft.com/office/drawing/2014/main" id="{3A230B6A-19BD-1517-6172-84342963FB53}"/>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4602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A916C-1A70-43B2-B951-76E47F99E9E3}"/>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1D91038-9E66-30BB-A692-3D941C761F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C356F9-F68E-139F-2186-23252BEECAAB}"/>
              </a:ext>
            </a:extLst>
          </p:cNvPr>
          <p:cNvSpPr>
            <a:spLocks noGrp="1"/>
          </p:cNvSpPr>
          <p:nvPr>
            <p:ph type="body" idx="1"/>
          </p:nvPr>
        </p:nvSpPr>
        <p:spPr/>
        <p:txBody>
          <a:bodyPr/>
          <a:lstStyle/>
          <a:p>
            <a:endParaRPr lang="en-CA"/>
          </a:p>
        </p:txBody>
      </p:sp>
      <p:sp>
        <p:nvSpPr>
          <p:cNvPr id="4" name="Espace réservé du numéro de diapositive 3">
            <a:extLst>
              <a:ext uri="{FF2B5EF4-FFF2-40B4-BE49-F238E27FC236}">
                <a16:creationId xmlns:a16="http://schemas.microsoft.com/office/drawing/2014/main" id="{79638606-C073-7CB5-D4FC-BEA278AB1E40}"/>
              </a:ext>
            </a:extLst>
          </p:cNvPr>
          <p:cNvSpPr>
            <a:spLocks noGrp="1"/>
          </p:cNvSpPr>
          <p:nvPr>
            <p:ph type="sldNum" sz="quarter" idx="5"/>
          </p:nvPr>
        </p:nvSpPr>
        <p:spPr/>
        <p:txBody>
          <a:bodyPr/>
          <a:lstStyle/>
          <a:p>
            <a:fld id="{BC8EEB0E-B517-0045-9722-A1FBD217459D}" type="slidenum">
              <a:rPr lang="en-US" smtClean="0"/>
              <a:t>9</a:t>
            </a:fld>
            <a:endParaRPr lang="en-US"/>
          </a:p>
        </p:txBody>
      </p:sp>
      <p:sp>
        <p:nvSpPr>
          <p:cNvPr id="5" name="Footer Placeholder 4">
            <a:extLst>
              <a:ext uri="{FF2B5EF4-FFF2-40B4-BE49-F238E27FC236}">
                <a16:creationId xmlns:a16="http://schemas.microsoft.com/office/drawing/2014/main" id="{A2869A67-B6C3-0FC8-77C0-864432C0BA1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006668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AA0CD6-983D-B62E-5209-8F406598B9E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1" y="0"/>
            <a:ext cx="9329058" cy="889175"/>
          </a:xfrm>
          <a:prstGeom prst="rect">
            <a:avLst/>
          </a:prstGeom>
        </p:spPr>
      </p:pic>
      <p:pic>
        <p:nvPicPr>
          <p:cNvPr id="12" name="Picture 11">
            <a:extLst>
              <a:ext uri="{FF2B5EF4-FFF2-40B4-BE49-F238E27FC236}">
                <a16:creationId xmlns:a16="http://schemas.microsoft.com/office/drawing/2014/main" id="{08AFF09D-06C3-605D-D8FC-BD1CA2F4E6A3}"/>
              </a:ext>
            </a:extLst>
          </p:cNvPr>
          <p:cNvPicPr>
            <a:picLocks noChangeAspect="1"/>
          </p:cNvPicPr>
          <p:nvPr userDrawn="1"/>
        </p:nvPicPr>
        <p:blipFill>
          <a:blip r:embed="rId3"/>
          <a:srcRect/>
          <a:stretch/>
        </p:blipFill>
        <p:spPr>
          <a:xfrm flipV="1">
            <a:off x="10496550" y="6318250"/>
            <a:ext cx="1695450" cy="539750"/>
          </a:xfrm>
          <a:prstGeom prst="rect">
            <a:avLst/>
          </a:prstGeom>
        </p:spPr>
      </p:pic>
      <p:sp>
        <p:nvSpPr>
          <p:cNvPr id="2" name="Title 1">
            <a:extLst>
              <a:ext uri="{FF2B5EF4-FFF2-40B4-BE49-F238E27FC236}">
                <a16:creationId xmlns:a16="http://schemas.microsoft.com/office/drawing/2014/main" id="{4DBBA6D1-7052-C8AA-B319-FBCF0863A405}"/>
              </a:ext>
            </a:extLst>
          </p:cNvPr>
          <p:cNvSpPr>
            <a:spLocks noGrp="1"/>
          </p:cNvSpPr>
          <p:nvPr>
            <p:ph type="title" hasCustomPrompt="1"/>
          </p:nvPr>
        </p:nvSpPr>
        <p:spPr>
          <a:xfrm>
            <a:off x="688976" y="810000"/>
            <a:ext cx="10885074" cy="802643"/>
          </a:xfrm>
        </p:spPr>
        <p:txBody>
          <a:bodyPr lIns="0" tIns="0" rIns="0" bIns="0">
            <a:noAutofit/>
          </a:bodyPr>
          <a:lstStyle>
            <a:lvl1pPr>
              <a:lnSpc>
                <a:spcPct val="100000"/>
              </a:lnSpc>
              <a:defRPr sz="3200" b="1" i="0">
                <a:solidFill>
                  <a:schemeClr val="tx2"/>
                </a:solidFill>
                <a:latin typeface="Arial" panose="020B0604020202020204" pitchFamily="34" charset="0"/>
                <a:cs typeface="Arial" panose="020B0604020202020204" pitchFamily="34" charset="0"/>
              </a:defRPr>
            </a:lvl1pPr>
          </a:lstStyle>
          <a:p>
            <a:r>
              <a:rPr lang="en-US"/>
              <a:t>Click to add title </a:t>
            </a:r>
          </a:p>
        </p:txBody>
      </p:sp>
      <p:sp>
        <p:nvSpPr>
          <p:cNvPr id="3" name="Content Placeholder 2">
            <a:extLst>
              <a:ext uri="{FF2B5EF4-FFF2-40B4-BE49-F238E27FC236}">
                <a16:creationId xmlns:a16="http://schemas.microsoft.com/office/drawing/2014/main" id="{C998F449-E0CE-8BBF-5699-843E33CFDA7E}"/>
              </a:ext>
            </a:extLst>
          </p:cNvPr>
          <p:cNvSpPr>
            <a:spLocks noGrp="1"/>
          </p:cNvSpPr>
          <p:nvPr>
            <p:ph idx="1" hasCustomPrompt="1"/>
          </p:nvPr>
        </p:nvSpPr>
        <p:spPr>
          <a:xfrm>
            <a:off x="688976" y="1890447"/>
            <a:ext cx="10885074" cy="4278752"/>
          </a:xfrm>
        </p:spPr>
        <p:txBody>
          <a:bodyPr lIns="0" tIns="0" rIns="0" bIns="0">
            <a:noAutofit/>
          </a:bodyPr>
          <a:lstStyle>
            <a:lvl1pPr>
              <a:lnSpc>
                <a:spcPct val="120000"/>
              </a:lnSpc>
              <a:defRPr b="0" i="0">
                <a:latin typeface="Arial" panose="020B0604020202020204" pitchFamily="34" charset="0"/>
                <a:cs typeface="Arial" panose="020B0604020202020204" pitchFamily="34" charset="0"/>
              </a:defRPr>
            </a:lvl1pPr>
            <a:lvl2pPr>
              <a:lnSpc>
                <a:spcPct val="120000"/>
              </a:lnSpc>
              <a:defRPr b="0" i="0">
                <a:latin typeface="Arial" panose="020B0604020202020204" pitchFamily="34" charset="0"/>
                <a:cs typeface="Arial" panose="020B0604020202020204" pitchFamily="34" charset="0"/>
              </a:defRPr>
            </a:lvl2pPr>
            <a:lvl3pPr>
              <a:lnSpc>
                <a:spcPct val="120000"/>
              </a:lnSpc>
              <a:defRPr b="0" i="0">
                <a:latin typeface="Arial" panose="020B0604020202020204" pitchFamily="34" charset="0"/>
                <a:cs typeface="Arial" panose="020B0604020202020204" pitchFamily="34" charset="0"/>
              </a:defRPr>
            </a:lvl3pPr>
            <a:lvl4pPr>
              <a:lnSpc>
                <a:spcPct val="120000"/>
              </a:lnSpc>
              <a:defRPr b="0" i="0">
                <a:latin typeface="Arial" panose="020B0604020202020204" pitchFamily="34" charset="0"/>
                <a:cs typeface="Arial" panose="020B0604020202020204" pitchFamily="34" charset="0"/>
              </a:defRPr>
            </a:lvl4pPr>
            <a:lvl5pPr>
              <a:lnSpc>
                <a:spcPct val="120000"/>
              </a:lnSpc>
              <a:defRPr b="0" i="0">
                <a:latin typeface="Arial" panose="020B0604020202020204" pitchFamily="34" charset="0"/>
                <a:cs typeface="Arial" panose="020B0604020202020204" pitchFamily="34" charset="0"/>
              </a:defRPr>
            </a:lvl5pPr>
          </a:lstStyle>
          <a:p>
            <a:pPr lvl="0"/>
            <a:r>
              <a:rPr lang="en-US"/>
              <a:t>Click to add subtitle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17CDE32-50D6-0ED2-4F40-24F8123AFFCE}"/>
              </a:ext>
            </a:extLst>
          </p:cNvPr>
          <p:cNvSpPr>
            <a:spLocks noGrp="1"/>
          </p:cNvSpPr>
          <p:nvPr>
            <p:ph type="sldNum" sz="quarter" idx="12"/>
          </p:nvPr>
        </p:nvSpPr>
        <p:spPr>
          <a:xfrm>
            <a:off x="11574046" y="6425852"/>
            <a:ext cx="617954" cy="283097"/>
          </a:xfrm>
        </p:spPr>
        <p:txBody>
          <a:bodyPr/>
          <a:lstStyle>
            <a:lvl1pPr algn="ctr">
              <a:defRPr sz="1600" b="0" i="0">
                <a:solidFill>
                  <a:schemeClr val="bg1"/>
                </a:solidFill>
                <a:latin typeface="Arial" panose="020B0604020202020204" pitchFamily="34" charset="0"/>
                <a:cs typeface="Arial" panose="020B0604020202020204" pitchFamily="34" charset="0"/>
              </a:defRPr>
            </a:lvl1pPr>
          </a:lstStyle>
          <a:p>
            <a:fld id="{3F8211D5-3DAE-FA41-B929-AFB67AE4B1BA}" type="slidenum">
              <a:rPr lang="en-US" smtClean="0"/>
              <a:pPr/>
              <a:t>‹n°›</a:t>
            </a:fld>
            <a:endParaRPr lang="en-US"/>
          </a:p>
        </p:txBody>
      </p:sp>
    </p:spTree>
    <p:extLst>
      <p:ext uri="{BB962C8B-B14F-4D97-AF65-F5344CB8AC3E}">
        <p14:creationId xmlns:p14="http://schemas.microsoft.com/office/powerpoint/2010/main" val="115910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9F03C-151C-E9FD-4F19-16116A0008A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flipH="1">
            <a:off x="-1" y="0"/>
            <a:ext cx="9329058" cy="889175"/>
          </a:xfrm>
          <a:prstGeom prst="rect">
            <a:avLst/>
          </a:prstGeom>
        </p:spPr>
      </p:pic>
      <p:pic>
        <p:nvPicPr>
          <p:cNvPr id="8" name="Picture 7">
            <a:extLst>
              <a:ext uri="{FF2B5EF4-FFF2-40B4-BE49-F238E27FC236}">
                <a16:creationId xmlns:a16="http://schemas.microsoft.com/office/drawing/2014/main" id="{B69E37AC-B6AE-A7B0-B542-B95A660519F6}"/>
              </a:ext>
            </a:extLst>
          </p:cNvPr>
          <p:cNvPicPr>
            <a:picLocks noChangeAspect="1"/>
          </p:cNvPicPr>
          <p:nvPr userDrawn="1"/>
        </p:nvPicPr>
        <p:blipFill>
          <a:blip r:embed="rId3"/>
          <a:srcRect/>
          <a:stretch/>
        </p:blipFill>
        <p:spPr>
          <a:xfrm flipV="1">
            <a:off x="10496550" y="6318250"/>
            <a:ext cx="1695450" cy="539750"/>
          </a:xfrm>
          <a:prstGeom prst="rect">
            <a:avLst/>
          </a:prstGeom>
        </p:spPr>
      </p:pic>
      <p:sp>
        <p:nvSpPr>
          <p:cNvPr id="2" name="Title 1">
            <a:extLst>
              <a:ext uri="{FF2B5EF4-FFF2-40B4-BE49-F238E27FC236}">
                <a16:creationId xmlns:a16="http://schemas.microsoft.com/office/drawing/2014/main" id="{4DBBA6D1-7052-C8AA-B319-FBCF0863A405}"/>
              </a:ext>
            </a:extLst>
          </p:cNvPr>
          <p:cNvSpPr>
            <a:spLocks noGrp="1"/>
          </p:cNvSpPr>
          <p:nvPr>
            <p:ph type="title" hasCustomPrompt="1"/>
          </p:nvPr>
        </p:nvSpPr>
        <p:spPr>
          <a:xfrm>
            <a:off x="688976" y="810000"/>
            <a:ext cx="10885074" cy="802643"/>
          </a:xfrm>
        </p:spPr>
        <p:txBody>
          <a:bodyPr lIns="0" tIns="0" rIns="0" bIns="0">
            <a:noAutofit/>
          </a:bodyPr>
          <a:lstStyle>
            <a:lvl1pPr>
              <a:lnSpc>
                <a:spcPct val="100000"/>
              </a:lnSpc>
              <a:defRPr sz="3200" b="1" i="0">
                <a:solidFill>
                  <a:schemeClr val="tx2"/>
                </a:solidFill>
                <a:latin typeface="Arial" panose="020B0604020202020204" pitchFamily="34" charset="0"/>
                <a:cs typeface="Arial" panose="020B0604020202020204" pitchFamily="34" charset="0"/>
              </a:defRPr>
            </a:lvl1pPr>
          </a:lstStyle>
          <a:p>
            <a:r>
              <a:rPr lang="en-US"/>
              <a:t>Click to add title </a:t>
            </a:r>
          </a:p>
        </p:txBody>
      </p:sp>
      <p:sp>
        <p:nvSpPr>
          <p:cNvPr id="3" name="Content Placeholder 2">
            <a:extLst>
              <a:ext uri="{FF2B5EF4-FFF2-40B4-BE49-F238E27FC236}">
                <a16:creationId xmlns:a16="http://schemas.microsoft.com/office/drawing/2014/main" id="{C998F449-E0CE-8BBF-5699-843E33CFDA7E}"/>
              </a:ext>
            </a:extLst>
          </p:cNvPr>
          <p:cNvSpPr>
            <a:spLocks noGrp="1"/>
          </p:cNvSpPr>
          <p:nvPr>
            <p:ph idx="1" hasCustomPrompt="1"/>
          </p:nvPr>
        </p:nvSpPr>
        <p:spPr>
          <a:xfrm>
            <a:off x="688976" y="1890000"/>
            <a:ext cx="10885074" cy="4022099"/>
          </a:xfrm>
        </p:spPr>
        <p:txBody>
          <a:bodyPr lIns="0" tIns="0" rIns="0" bIns="0">
            <a:noAutofit/>
          </a:bodyPr>
          <a:lstStyle>
            <a:lvl1pPr>
              <a:lnSpc>
                <a:spcPct val="120000"/>
              </a:lnSpc>
              <a:defRPr b="0" i="0">
                <a:latin typeface="Arial" panose="020B0604020202020204" pitchFamily="34" charset="0"/>
                <a:cs typeface="Arial" panose="020B0604020202020204" pitchFamily="34" charset="0"/>
              </a:defRPr>
            </a:lvl1pPr>
            <a:lvl2pPr>
              <a:lnSpc>
                <a:spcPct val="120000"/>
              </a:lnSpc>
              <a:defRPr b="0" i="0">
                <a:latin typeface="Arial" panose="020B0604020202020204" pitchFamily="34" charset="0"/>
                <a:cs typeface="Arial" panose="020B0604020202020204" pitchFamily="34" charset="0"/>
              </a:defRPr>
            </a:lvl2pPr>
            <a:lvl3pPr>
              <a:lnSpc>
                <a:spcPct val="120000"/>
              </a:lnSpc>
              <a:defRPr b="0" i="0">
                <a:latin typeface="Arial" panose="020B0604020202020204" pitchFamily="34" charset="0"/>
                <a:cs typeface="Arial" panose="020B0604020202020204" pitchFamily="34" charset="0"/>
              </a:defRPr>
            </a:lvl3pPr>
            <a:lvl4pPr>
              <a:lnSpc>
                <a:spcPct val="120000"/>
              </a:lnSpc>
              <a:defRPr b="0" i="0">
                <a:latin typeface="Arial" panose="020B0604020202020204" pitchFamily="34" charset="0"/>
                <a:cs typeface="Arial" panose="020B0604020202020204" pitchFamily="34" charset="0"/>
              </a:defRPr>
            </a:lvl4pPr>
            <a:lvl5pPr>
              <a:lnSpc>
                <a:spcPct val="120000"/>
              </a:lnSpc>
              <a:defRPr b="0" i="0">
                <a:latin typeface="Arial" panose="020B0604020202020204" pitchFamily="34" charset="0"/>
                <a:cs typeface="Arial" panose="020B0604020202020204" pitchFamily="34" charset="0"/>
              </a:defRPr>
            </a:lvl5pPr>
          </a:lstStyle>
          <a:p>
            <a:pPr lvl="0"/>
            <a:r>
              <a:rPr lang="en-US"/>
              <a:t>Click to add subtitle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17CDE32-50D6-0ED2-4F40-24F8123AFFCE}"/>
              </a:ext>
            </a:extLst>
          </p:cNvPr>
          <p:cNvSpPr>
            <a:spLocks noGrp="1"/>
          </p:cNvSpPr>
          <p:nvPr>
            <p:ph type="sldNum" sz="quarter" idx="12"/>
          </p:nvPr>
        </p:nvSpPr>
        <p:spPr>
          <a:xfrm>
            <a:off x="11574046" y="6425852"/>
            <a:ext cx="617954" cy="283097"/>
          </a:xfrm>
        </p:spPr>
        <p:txBody>
          <a:bodyPr/>
          <a:lstStyle>
            <a:lvl1pPr algn="ctr">
              <a:defRPr sz="1600" b="0" i="0">
                <a:solidFill>
                  <a:schemeClr val="bg1"/>
                </a:solidFill>
                <a:latin typeface="Arial" panose="020B0604020202020204" pitchFamily="34" charset="0"/>
                <a:cs typeface="Arial" panose="020B0604020202020204" pitchFamily="34" charset="0"/>
              </a:defRPr>
            </a:lvl1pPr>
          </a:lstStyle>
          <a:p>
            <a:fld id="{3F8211D5-3DAE-FA41-B929-AFB67AE4B1BA}" type="slidenum">
              <a:rPr lang="en-US" smtClean="0"/>
              <a:pPr/>
              <a:t>‹n°›</a:t>
            </a:fld>
            <a:endParaRPr lang="en-US"/>
          </a:p>
        </p:txBody>
      </p:sp>
    </p:spTree>
    <p:extLst>
      <p:ext uri="{BB962C8B-B14F-4D97-AF65-F5344CB8AC3E}">
        <p14:creationId xmlns:p14="http://schemas.microsoft.com/office/powerpoint/2010/main" val="371499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Tex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54F2F0-4CFE-7FC4-DA2C-C97458C3AA3C}"/>
              </a:ext>
            </a:extLst>
          </p:cNvPr>
          <p:cNvSpPr/>
          <p:nvPr userDrawn="1"/>
        </p:nvSpPr>
        <p:spPr>
          <a:xfrm>
            <a:off x="0" y="441324"/>
            <a:ext cx="12192000" cy="64166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IP">
            <a:extLst>
              <a:ext uri="{FF2B5EF4-FFF2-40B4-BE49-F238E27FC236}">
                <a16:creationId xmlns:a16="http://schemas.microsoft.com/office/drawing/2014/main" id="{4D30FCBB-63F0-46BF-BCFA-B80CB1D80414}"/>
              </a:ext>
            </a:extLst>
          </p:cNvPr>
          <p:cNvSpPr txBox="1"/>
          <p:nvPr userDrawn="1"/>
        </p:nvSpPr>
        <p:spPr>
          <a:xfrm>
            <a:off x="609600" y="7019109"/>
            <a:ext cx="10189029" cy="369332"/>
          </a:xfrm>
          <a:prstGeom prst="rect">
            <a:avLst/>
          </a:prstGeom>
          <a:noFill/>
        </p:spPr>
        <p:txBody>
          <a:bodyPr wrap="square" rtlCol="0">
            <a:spAutoFit/>
          </a:bodyPr>
          <a:lstStyle/>
          <a:p>
            <a:pPr algn="l"/>
            <a:r>
              <a:rPr lang="en-CA" b="0" i="0" u="none" strike="noStrike">
                <a:solidFill>
                  <a:srgbClr val="000000"/>
                </a:solidFill>
                <a:effectLst/>
                <a:latin typeface="Calibri" panose="020F0502020204030204" pitchFamily="34" charset="0"/>
              </a:rPr>
              <a:t>Health Canada official signature and Canada Wordmark</a:t>
            </a:r>
            <a:endParaRPr lang="fr-CA" sz="1800" b="0" i="0" u="none" strike="noStrike">
              <a:solidFill>
                <a:srgbClr val="000000"/>
              </a:solidFill>
              <a:effectLst/>
              <a:latin typeface="Calibri" panose="020F0502020204030204" pitchFamily="34" charset="0"/>
            </a:endParaRPr>
          </a:p>
        </p:txBody>
      </p:sp>
      <p:sp>
        <p:nvSpPr>
          <p:cNvPr id="4" name="Rectangle 3">
            <a:extLst>
              <a:ext uri="{FF2B5EF4-FFF2-40B4-BE49-F238E27FC236}">
                <a16:creationId xmlns:a16="http://schemas.microsoft.com/office/drawing/2014/main" id="{1435EF66-2887-807B-24D4-61116B3ED71D}"/>
              </a:ext>
            </a:extLst>
          </p:cNvPr>
          <p:cNvSpPr/>
          <p:nvPr userDrawn="1"/>
        </p:nvSpPr>
        <p:spPr>
          <a:xfrm>
            <a:off x="0" y="5602561"/>
            <a:ext cx="12192000" cy="1255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0BA6F80-E439-CDB3-A4BC-732F7EACE02E}"/>
              </a:ext>
              <a:ext uri="{C183D7F6-B498-43B3-948B-1728B52AA6E4}">
                <adec:decorative xmlns:adec="http://schemas.microsoft.com/office/drawing/2017/decorative" val="1"/>
              </a:ext>
            </a:extLst>
          </p:cNvPr>
          <p:cNvCxnSpPr>
            <a:cxnSpLocks/>
          </p:cNvCxnSpPr>
          <p:nvPr userDrawn="1"/>
        </p:nvCxnSpPr>
        <p:spPr>
          <a:xfrm>
            <a:off x="885217" y="937353"/>
            <a:ext cx="160506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47FF36C-AC78-2906-DFB1-1267B08ADCBF}"/>
              </a:ext>
            </a:extLst>
          </p:cNvPr>
          <p:cNvSpPr>
            <a:spLocks noGrp="1"/>
          </p:cNvSpPr>
          <p:nvPr>
            <p:ph type="ctrTitle"/>
          </p:nvPr>
        </p:nvSpPr>
        <p:spPr>
          <a:xfrm>
            <a:off x="784601" y="1361872"/>
            <a:ext cx="5081178" cy="2094482"/>
          </a:xfrm>
        </p:spPr>
        <p:txBody>
          <a:bodyPr lIns="0" tIns="0" rIns="0" bIns="0" anchor="t" anchorCtr="0">
            <a:noAutofit/>
          </a:bodyPr>
          <a:lstStyle>
            <a:lvl1pPr algn="l">
              <a:lnSpc>
                <a:spcPct val="100000"/>
              </a:lnSpc>
              <a:defRPr sz="5400" b="0" i="0">
                <a:solidFill>
                  <a:schemeClr val="tx1"/>
                </a:solidFill>
                <a:latin typeface="Arial" panose="020B0604020202020204" pitchFamily="34" charset="0"/>
                <a:cs typeface="Arial" panose="020B0604020202020204" pitchFamily="34" charset="0"/>
              </a:defRPr>
            </a:lvl1pPr>
          </a:lstStyle>
          <a:p>
            <a:r>
              <a:rPr lang="fr-CA"/>
              <a:t>Modifier le style du titre</a:t>
            </a:r>
            <a:endParaRPr lang="en-US"/>
          </a:p>
        </p:txBody>
      </p:sp>
      <p:sp>
        <p:nvSpPr>
          <p:cNvPr id="11" name="Subtitle 2">
            <a:extLst>
              <a:ext uri="{FF2B5EF4-FFF2-40B4-BE49-F238E27FC236}">
                <a16:creationId xmlns:a16="http://schemas.microsoft.com/office/drawing/2014/main" id="{6A2AA1DE-7AC7-573C-1C49-ADA024C19774}"/>
              </a:ext>
            </a:extLst>
          </p:cNvPr>
          <p:cNvSpPr>
            <a:spLocks noGrp="1"/>
          </p:cNvSpPr>
          <p:nvPr>
            <p:ph type="subTitle" idx="1" hasCustomPrompt="1"/>
          </p:nvPr>
        </p:nvSpPr>
        <p:spPr>
          <a:xfrm>
            <a:off x="784601" y="3580481"/>
            <a:ext cx="4013547" cy="1655762"/>
          </a:xfrm>
        </p:spPr>
        <p:txBody>
          <a:bodyPr lIns="0" tIns="0" rIns="0" bIns="0">
            <a:noAutofit/>
          </a:bodyPr>
          <a:lstStyle>
            <a:lvl1pPr marL="0" indent="0" algn="l">
              <a:lnSpc>
                <a:spcPct val="100000"/>
              </a:lnSpc>
              <a:spcBef>
                <a:spcPts val="0"/>
              </a:spcBef>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a:p>
            <a:endParaRPr lang="en-US"/>
          </a:p>
        </p:txBody>
      </p:sp>
      <p:pic>
        <p:nvPicPr>
          <p:cNvPr id="3" name="Picture 2">
            <a:extLst>
              <a:ext uri="{FF2B5EF4-FFF2-40B4-BE49-F238E27FC236}">
                <a16:creationId xmlns:a16="http://schemas.microsoft.com/office/drawing/2014/main" id="{060FCFB9-50E2-76AF-2DBA-05D821D9C215}"/>
              </a:ext>
            </a:extLst>
          </p:cNvPr>
          <p:cNvPicPr>
            <a:picLocks noChangeAspect="1"/>
          </p:cNvPicPr>
          <p:nvPr userDrawn="1"/>
        </p:nvPicPr>
        <p:blipFill>
          <a:blip r:embed="rId2"/>
          <a:srcRect/>
          <a:stretch/>
        </p:blipFill>
        <p:spPr>
          <a:xfrm>
            <a:off x="0" y="5678914"/>
            <a:ext cx="12192000" cy="1179086"/>
          </a:xfrm>
          <a:prstGeom prst="rect">
            <a:avLst/>
          </a:prstGeom>
        </p:spPr>
      </p:pic>
      <p:pic>
        <p:nvPicPr>
          <p:cNvPr id="10" name="Picture 9">
            <a:extLst>
              <a:ext uri="{FF2B5EF4-FFF2-40B4-BE49-F238E27FC236}">
                <a16:creationId xmlns:a16="http://schemas.microsoft.com/office/drawing/2014/main" id="{08794E02-FECE-DBC2-C72A-A4AAFCDB67C9}"/>
              </a:ext>
            </a:extLst>
          </p:cNvPr>
          <p:cNvPicPr>
            <a:picLocks noChangeAspect="1"/>
          </p:cNvPicPr>
          <p:nvPr userDrawn="1"/>
        </p:nvPicPr>
        <p:blipFill>
          <a:blip r:embed="rId3"/>
          <a:stretch>
            <a:fillRect/>
          </a:stretch>
        </p:blipFill>
        <p:spPr>
          <a:xfrm>
            <a:off x="6394329" y="441325"/>
            <a:ext cx="5790956" cy="5405684"/>
          </a:xfrm>
          <a:prstGeom prst="rect">
            <a:avLst/>
          </a:prstGeom>
        </p:spPr>
      </p:pic>
    </p:spTree>
    <p:extLst>
      <p:ext uri="{BB962C8B-B14F-4D97-AF65-F5344CB8AC3E}">
        <p14:creationId xmlns:p14="http://schemas.microsoft.com/office/powerpoint/2010/main" val="1089310886"/>
      </p:ext>
    </p:extLst>
  </p:cSld>
  <p:clrMapOvr>
    <a:masterClrMapping/>
  </p:clrMapOvr>
  <p:extLst>
    <p:ext uri="{DCECCB84-F9BA-43D5-87BE-67443E8EF086}">
      <p15:sldGuideLst xmlns:p15="http://schemas.microsoft.com/office/powerpoint/2012/main">
        <p15:guide id="1" orient="horz" pos="27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211D5-3DAE-FA41-B929-AFB67AE4B1BA}" type="slidenum">
              <a:rPr lang="en-US" smtClean="0"/>
              <a:t>‹n°›</a:t>
            </a:fld>
            <a:endParaRPr lang="en-US"/>
          </a:p>
        </p:txBody>
      </p:sp>
      <p:sp>
        <p:nvSpPr>
          <p:cNvPr id="8" name="TextBox 7">
            <a:extLst>
              <a:ext uri="{FF2B5EF4-FFF2-40B4-BE49-F238E27FC236}">
                <a16:creationId xmlns:a16="http://schemas.microsoft.com/office/drawing/2014/main" id="{1AE97881-A988-EC80-21AE-6308524BD06E}"/>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CA" sz="1200">
                <a:solidFill>
                  <a:srgbClr val="000000">
                    <a:alpha val="50000"/>
                  </a:srgbClr>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2172369821"/>
      </p:ext>
    </p:extLst>
  </p:cSld>
  <p:clrMap bg1="lt1" tx1="dk1" bg2="lt2" tx2="dk2" accent1="accent1" accent2="accent2" accent3="accent3" accent4="accent4" accent5="accent5" accent6="accent6" hlink="hlink" folHlink="folHlink"/>
  <p:sldLayoutIdLst>
    <p:sldLayoutId id="2147483716" r:id="rId1"/>
    <p:sldLayoutId id="2147483701" r:id="rId2"/>
    <p:sldLayoutId id="214748372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022gc.sharepoint.com/:u:/r/sites/HC-HPB-CCAED-OLCDB/SitePages/Policy-%26-Tools.aspx?csf=1&amp;web=1&amp;e=xeJq85"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s://022gc.sharepoint.com/sites/HC-HPB-CCAED-OLCDB/SitePages/OL-Hub.asp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04A0-85A0-6398-D1F4-86632B4944AC}"/>
              </a:ext>
            </a:extLst>
          </p:cNvPr>
          <p:cNvSpPr>
            <a:spLocks noGrp="1"/>
          </p:cNvSpPr>
          <p:nvPr>
            <p:ph type="ctrTitle"/>
          </p:nvPr>
        </p:nvSpPr>
        <p:spPr>
          <a:xfrm>
            <a:off x="784600" y="1183037"/>
            <a:ext cx="5311399" cy="2094482"/>
          </a:xfrm>
        </p:spPr>
        <p:txBody>
          <a:bodyPr/>
          <a:lstStyle/>
          <a:p>
            <a:r>
              <a:rPr kumimoji="0" lang="en-CA" sz="3200" i="0" u="none" strike="noStrike" kern="1200" cap="none" spc="0" normalizeH="0" baseline="0" noProof="0">
                <a:ln>
                  <a:noFill/>
                </a:ln>
                <a:effectLst/>
                <a:uLnTx/>
                <a:uFillTx/>
                <a:latin typeface="Arial"/>
                <a:ea typeface="ＭＳ Ｐゴシック" charset="0"/>
              </a:rPr>
              <a:t>Health Canada Policy on the Implementation of Part VII of the </a:t>
            </a:r>
            <a:r>
              <a:rPr kumimoji="0" lang="en-CA" sz="3200" i="1" u="none" strike="noStrike" kern="1200" cap="none" spc="0" normalizeH="0" baseline="0" noProof="0">
                <a:ln>
                  <a:noFill/>
                </a:ln>
                <a:effectLst/>
                <a:uLnTx/>
                <a:uFillTx/>
                <a:latin typeface="Arial"/>
                <a:ea typeface="ＭＳ Ｐゴシック" charset="0"/>
              </a:rPr>
              <a:t>Official Languages Act</a:t>
            </a:r>
            <a:endParaRPr lang="en-US" sz="3200" i="1"/>
          </a:p>
        </p:txBody>
      </p:sp>
      <p:sp>
        <p:nvSpPr>
          <p:cNvPr id="3" name="Subtitle 2">
            <a:extLst>
              <a:ext uri="{FF2B5EF4-FFF2-40B4-BE49-F238E27FC236}">
                <a16:creationId xmlns:a16="http://schemas.microsoft.com/office/drawing/2014/main" id="{1792DF92-C475-7BDD-F97C-4B1033738FD4}"/>
              </a:ext>
            </a:extLst>
          </p:cNvPr>
          <p:cNvSpPr>
            <a:spLocks noGrp="1"/>
          </p:cNvSpPr>
          <p:nvPr>
            <p:ph type="subTitle" idx="1"/>
          </p:nvPr>
        </p:nvSpPr>
        <p:spPr>
          <a:xfrm>
            <a:off x="784600" y="3141761"/>
            <a:ext cx="5792469" cy="2094482"/>
          </a:xfrm>
        </p:spPr>
        <p:txBody>
          <a:bodyPr/>
          <a:lstStyle/>
          <a:p>
            <a:r>
              <a:rPr lang="en-US" sz="2000"/>
              <a:t>Presentation - Symposium on Official Languages</a:t>
            </a:r>
          </a:p>
          <a:p>
            <a:endParaRPr lang="en-US" sz="2000"/>
          </a:p>
          <a:p>
            <a:pPr marL="0" marR="0" lvl="0" indent="0" defTabSz="457200" rtl="0" eaLnBrk="1" fontAlgn="base" latinLnBrk="0" hangingPunct="1">
              <a:lnSpc>
                <a:spcPct val="100000"/>
              </a:lnSpc>
              <a:buClrTx/>
              <a:buSzTx/>
              <a:buFont typeface="Arial" charset="0"/>
              <a:buNone/>
              <a:tabLst/>
              <a:defRPr/>
            </a:pPr>
            <a:r>
              <a:rPr kumimoji="0" lang="en-CA" sz="1800" b="0" i="0" u="none" strike="noStrike" kern="1200" cap="none" spc="0" normalizeH="0" baseline="0" noProof="0">
                <a:ln>
                  <a:noFill/>
                </a:ln>
                <a:solidFill>
                  <a:prstClr val="black"/>
                </a:solidFill>
                <a:effectLst/>
                <a:uLnTx/>
                <a:uFillTx/>
                <a:latin typeface="Arial"/>
                <a:ea typeface="ＭＳ Ｐゴシック" charset="0"/>
                <a:cs typeface="Arial"/>
              </a:rPr>
              <a:t>Official Language Community Development Bureau</a:t>
            </a:r>
          </a:p>
          <a:p>
            <a:pPr marL="0" marR="0" lvl="0" indent="0" defTabSz="457200" rtl="0" eaLnBrk="1" fontAlgn="base" latinLnBrk="0" hangingPunct="1">
              <a:lnSpc>
                <a:spcPct val="100000"/>
              </a:lnSpc>
              <a:buClrTx/>
              <a:buSzTx/>
              <a:buFont typeface="Arial" charset="0"/>
              <a:buNone/>
              <a:tabLst/>
              <a:defRPr/>
            </a:pPr>
            <a:r>
              <a:rPr kumimoji="0" lang="en-CA" sz="1800" b="0" i="0" u="none" strike="noStrike" kern="1200" cap="none" spc="0" normalizeH="0" baseline="0" noProof="0">
                <a:ln>
                  <a:noFill/>
                </a:ln>
                <a:solidFill>
                  <a:prstClr val="black"/>
                </a:solidFill>
                <a:effectLst/>
                <a:uLnTx/>
                <a:uFillTx/>
                <a:latin typeface="Arial"/>
                <a:ea typeface="ＭＳ Ｐゴシック" charset="0"/>
                <a:cs typeface="Arial"/>
              </a:rPr>
              <a:t>Health Canada</a:t>
            </a:r>
          </a:p>
          <a:p>
            <a:pPr marL="0" marR="0" lvl="0" indent="0" defTabSz="457200" rtl="0" eaLnBrk="1" fontAlgn="base" latinLnBrk="0" hangingPunct="1">
              <a:lnSpc>
                <a:spcPct val="100000"/>
              </a:lnSpc>
              <a:buClrTx/>
              <a:buSzTx/>
              <a:buFont typeface="Arial" charset="0"/>
              <a:buNone/>
              <a:tabLst/>
              <a:defRPr/>
            </a:pPr>
            <a:r>
              <a:rPr kumimoji="0" lang="en-CA" sz="1800" b="0" i="0" u="none" strike="noStrike" kern="1200" cap="none" spc="0" normalizeH="0" baseline="0" noProof="0">
                <a:ln>
                  <a:noFill/>
                </a:ln>
                <a:solidFill>
                  <a:prstClr val="black"/>
                </a:solidFill>
                <a:effectLst/>
                <a:uLnTx/>
                <a:uFillTx/>
                <a:latin typeface="Arial"/>
                <a:ea typeface="ＭＳ Ｐゴシック" charset="0"/>
                <a:cs typeface="Arial"/>
              </a:rPr>
              <a:t>November</a:t>
            </a:r>
            <a:r>
              <a:rPr kumimoji="0" lang="en-CA" sz="1800" b="0" i="0" u="none" strike="noStrike" kern="1200" cap="none" spc="0" normalizeH="0" baseline="0" noProof="0">
                <a:ln>
                  <a:noFill/>
                </a:ln>
                <a:solidFill>
                  <a:prstClr val="black"/>
                </a:solidFill>
                <a:effectLst/>
                <a:uLnTx/>
                <a:uFillTx/>
                <a:latin typeface="Arial"/>
                <a:ea typeface="ＭＳ Ｐゴシック"/>
                <a:cs typeface="Arial"/>
              </a:rPr>
              <a:t> 18, 2025</a:t>
            </a:r>
          </a:p>
          <a:p>
            <a:endParaRPr lang="en-US"/>
          </a:p>
          <a:p>
            <a:endParaRPr lang="en-US"/>
          </a:p>
        </p:txBody>
      </p:sp>
    </p:spTree>
    <p:extLst>
      <p:ext uri="{BB962C8B-B14F-4D97-AF65-F5344CB8AC3E}">
        <p14:creationId xmlns:p14="http://schemas.microsoft.com/office/powerpoint/2010/main" val="153598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2A580-3D45-EAE6-A406-2D924ACACF5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1277D0-C1F9-7327-642E-3C831129E78F}"/>
              </a:ext>
            </a:extLst>
          </p:cNvPr>
          <p:cNvSpPr>
            <a:spLocks noGrp="1"/>
          </p:cNvSpPr>
          <p:nvPr>
            <p:ph idx="1"/>
          </p:nvPr>
        </p:nvSpPr>
        <p:spPr>
          <a:xfrm>
            <a:off x="688975" y="1034143"/>
            <a:ext cx="10164081" cy="5252395"/>
          </a:xfrm>
        </p:spPr>
        <p:txBody>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fr-CA"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Questions?</a:t>
            </a:r>
            <a:endParaRPr kumimoji="0" lang="en-CA"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endParaRPr lang="fr-FR"/>
          </a:p>
        </p:txBody>
      </p:sp>
      <p:sp>
        <p:nvSpPr>
          <p:cNvPr id="7" name="ZoneTexte 6">
            <a:extLst>
              <a:ext uri="{FF2B5EF4-FFF2-40B4-BE49-F238E27FC236}">
                <a16:creationId xmlns:a16="http://schemas.microsoft.com/office/drawing/2014/main" id="{29BFE267-B5FF-67CB-9B45-26C9DBE3214B}"/>
              </a:ext>
            </a:extLst>
          </p:cNvPr>
          <p:cNvSpPr txBox="1"/>
          <p:nvPr/>
        </p:nvSpPr>
        <p:spPr>
          <a:xfrm>
            <a:off x="393031" y="427095"/>
            <a:ext cx="9745580" cy="369332"/>
          </a:xfrm>
          <a:prstGeom prst="rect">
            <a:avLst/>
          </a:prstGeom>
          <a:noFill/>
        </p:spPr>
        <p:txBody>
          <a:bodyPr wrap="square">
            <a:spAutoFit/>
          </a:bodyPr>
          <a:lstStyle/>
          <a:p>
            <a:r>
              <a:rPr lang="fr-CA" sz="1800" b="0" err="1">
                <a:solidFill>
                  <a:schemeClr val="bg1">
                    <a:lumMod val="65000"/>
                  </a:schemeClr>
                </a:solidFill>
                <a:latin typeface="Arial" panose="020B0604020202020204" pitchFamily="34" charset="0"/>
                <a:cs typeface="Arial" panose="020B0604020202020204" pitchFamily="34" charset="0"/>
              </a:rPr>
              <a:t>Health</a:t>
            </a:r>
            <a:r>
              <a:rPr lang="fr-CA" sz="1800" b="0">
                <a:solidFill>
                  <a:schemeClr val="bg1">
                    <a:lumMod val="65000"/>
                  </a:schemeClr>
                </a:solidFill>
                <a:latin typeface="Arial" panose="020B0604020202020204" pitchFamily="34" charset="0"/>
                <a:cs typeface="Arial" panose="020B0604020202020204" pitchFamily="34" charset="0"/>
              </a:rPr>
              <a:t> Canada Policy on the </a:t>
            </a:r>
            <a:r>
              <a:rPr lang="fr-CA" sz="1800" b="0" err="1">
                <a:solidFill>
                  <a:schemeClr val="bg1">
                    <a:lumMod val="65000"/>
                  </a:schemeClr>
                </a:solidFill>
                <a:latin typeface="Arial" panose="020B0604020202020204" pitchFamily="34" charset="0"/>
                <a:cs typeface="Arial" panose="020B0604020202020204" pitchFamily="34" charset="0"/>
              </a:rPr>
              <a:t>Implementation</a:t>
            </a:r>
            <a:r>
              <a:rPr lang="fr-CA" sz="1800" b="0">
                <a:solidFill>
                  <a:schemeClr val="bg1">
                    <a:lumMod val="65000"/>
                  </a:schemeClr>
                </a:solidFill>
                <a:latin typeface="Arial" panose="020B0604020202020204" pitchFamily="34" charset="0"/>
                <a:cs typeface="Arial" panose="020B0604020202020204" pitchFamily="34" charset="0"/>
              </a:rPr>
              <a:t> of Part VII of the </a:t>
            </a:r>
            <a:r>
              <a:rPr lang="fr-CA" sz="1800" b="0" i="1">
                <a:solidFill>
                  <a:schemeClr val="bg1">
                    <a:lumMod val="65000"/>
                  </a:schemeClr>
                </a:solidFill>
                <a:latin typeface="Arial" panose="020B0604020202020204" pitchFamily="34" charset="0"/>
                <a:cs typeface="Arial" panose="020B0604020202020204" pitchFamily="34" charset="0"/>
              </a:rPr>
              <a:t>Official </a:t>
            </a:r>
            <a:r>
              <a:rPr lang="fr-CA" sz="1800" b="0" i="1" err="1">
                <a:solidFill>
                  <a:schemeClr val="bg1">
                    <a:lumMod val="65000"/>
                  </a:schemeClr>
                </a:solidFill>
                <a:latin typeface="Arial" panose="020B0604020202020204" pitchFamily="34" charset="0"/>
                <a:cs typeface="Arial" panose="020B0604020202020204" pitchFamily="34" charset="0"/>
              </a:rPr>
              <a:t>Languages</a:t>
            </a:r>
            <a:r>
              <a:rPr lang="fr-CA" sz="1800" b="0" i="1">
                <a:solidFill>
                  <a:schemeClr val="bg1">
                    <a:lumMod val="65000"/>
                  </a:schemeClr>
                </a:solidFill>
                <a:latin typeface="Arial" panose="020B0604020202020204" pitchFamily="34" charset="0"/>
                <a:cs typeface="Arial" panose="020B0604020202020204" pitchFamily="34" charset="0"/>
              </a:rPr>
              <a:t> </a:t>
            </a:r>
            <a:r>
              <a:rPr lang="fr-CA" sz="1800" b="0" i="1" err="1">
                <a:solidFill>
                  <a:schemeClr val="bg1">
                    <a:lumMod val="65000"/>
                  </a:schemeClr>
                </a:solidFill>
                <a:latin typeface="Arial" panose="020B0604020202020204" pitchFamily="34" charset="0"/>
                <a:cs typeface="Arial" panose="020B0604020202020204" pitchFamily="34" charset="0"/>
              </a:rPr>
              <a:t>Act</a:t>
            </a:r>
            <a:endParaRPr lang="en-CA">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652C6F86-A018-ADFB-E347-A84B982BC486}"/>
              </a:ext>
            </a:extLst>
          </p:cNvPr>
          <p:cNvPicPr>
            <a:picLocks noChangeAspect="1"/>
          </p:cNvPicPr>
          <p:nvPr/>
        </p:nvPicPr>
        <p:blipFill>
          <a:blip r:embed="rId3"/>
          <a:stretch>
            <a:fillRect/>
          </a:stretch>
        </p:blipFill>
        <p:spPr>
          <a:xfrm>
            <a:off x="1688542" y="1937385"/>
            <a:ext cx="8164945" cy="3789045"/>
          </a:xfrm>
          <a:prstGeom prst="rect">
            <a:avLst/>
          </a:prstGeom>
        </p:spPr>
      </p:pic>
      <p:sp>
        <p:nvSpPr>
          <p:cNvPr id="8" name="Slide Number Placeholder 3">
            <a:extLst>
              <a:ext uri="{FF2B5EF4-FFF2-40B4-BE49-F238E27FC236}">
                <a16:creationId xmlns:a16="http://schemas.microsoft.com/office/drawing/2014/main" id="{FC2E9083-4FDD-24FE-3F3F-800C2A4ABB29}"/>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9</a:t>
            </a:fld>
            <a:endParaRPr lang="en-US"/>
          </a:p>
        </p:txBody>
      </p:sp>
    </p:spTree>
    <p:extLst>
      <p:ext uri="{BB962C8B-B14F-4D97-AF65-F5344CB8AC3E}">
        <p14:creationId xmlns:p14="http://schemas.microsoft.com/office/powerpoint/2010/main" val="1212389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814A14-507B-8968-15FC-C2AAD5004016}"/>
              </a:ext>
            </a:extLst>
          </p:cNvPr>
          <p:cNvSpPr>
            <a:spLocks noGrp="1"/>
          </p:cNvSpPr>
          <p:nvPr>
            <p:ph type="title"/>
          </p:nvPr>
        </p:nvSpPr>
        <p:spPr>
          <a:xfrm>
            <a:off x="688976" y="571462"/>
            <a:ext cx="10885074" cy="422452"/>
          </a:xfrm>
        </p:spPr>
        <p:txBody>
          <a:bodyPr/>
          <a:lstStyle/>
          <a:p>
            <a:br>
              <a:rPr lang="fr-CA" sz="1800" dirty="0"/>
            </a:br>
            <a:r>
              <a:rPr lang="fr-CA" sz="1800" b="0" dirty="0" err="1">
                <a:solidFill>
                  <a:schemeClr val="bg1">
                    <a:lumMod val="65000"/>
                  </a:schemeClr>
                </a:solidFill>
              </a:rPr>
              <a:t>Health</a:t>
            </a:r>
            <a:r>
              <a:rPr lang="fr-CA" sz="1800" b="0" dirty="0">
                <a:solidFill>
                  <a:schemeClr val="bg1">
                    <a:lumMod val="65000"/>
                  </a:schemeClr>
                </a:solidFill>
              </a:rPr>
              <a:t> Canada Policy on the </a:t>
            </a:r>
            <a:r>
              <a:rPr lang="fr-CA" sz="1800" b="0" dirty="0" err="1">
                <a:solidFill>
                  <a:schemeClr val="bg1">
                    <a:lumMod val="65000"/>
                  </a:schemeClr>
                </a:solidFill>
              </a:rPr>
              <a:t>Implementation</a:t>
            </a:r>
            <a:r>
              <a:rPr lang="fr-CA" sz="1800" b="0" dirty="0">
                <a:solidFill>
                  <a:schemeClr val="bg1">
                    <a:lumMod val="65000"/>
                  </a:schemeClr>
                </a:solidFill>
              </a:rPr>
              <a:t> of Part VII of the </a:t>
            </a:r>
            <a:r>
              <a:rPr lang="fr-CA" sz="1800" b="0" i="1" dirty="0">
                <a:solidFill>
                  <a:schemeClr val="bg1">
                    <a:lumMod val="65000"/>
                  </a:schemeClr>
                </a:solidFill>
              </a:rPr>
              <a:t>Official </a:t>
            </a:r>
            <a:r>
              <a:rPr lang="fr-CA" sz="1800" b="0" i="1" dirty="0" err="1">
                <a:solidFill>
                  <a:schemeClr val="bg1">
                    <a:lumMod val="65000"/>
                  </a:schemeClr>
                </a:solidFill>
              </a:rPr>
              <a:t>Languages</a:t>
            </a:r>
            <a:r>
              <a:rPr lang="fr-CA" sz="1800" b="0" i="1" dirty="0">
                <a:solidFill>
                  <a:schemeClr val="bg1">
                    <a:lumMod val="65000"/>
                  </a:schemeClr>
                </a:solidFill>
              </a:rPr>
              <a:t> </a:t>
            </a:r>
            <a:r>
              <a:rPr lang="fr-CA" sz="1800" b="0" i="1" dirty="0" err="1">
                <a:solidFill>
                  <a:schemeClr val="bg1">
                    <a:lumMod val="65000"/>
                  </a:schemeClr>
                </a:solidFill>
              </a:rPr>
              <a:t>Act</a:t>
            </a:r>
            <a:br>
              <a:rPr lang="en-CA" i="1" dirty="0"/>
            </a:br>
            <a:endParaRPr lang="fr-FR" dirty="0"/>
          </a:p>
        </p:txBody>
      </p:sp>
      <p:sp>
        <p:nvSpPr>
          <p:cNvPr id="6" name="Content Placeholder 5">
            <a:extLst>
              <a:ext uri="{FF2B5EF4-FFF2-40B4-BE49-F238E27FC236}">
                <a16:creationId xmlns:a16="http://schemas.microsoft.com/office/drawing/2014/main" id="{972AE900-7D20-B543-CBE9-9077DE5A9C57}"/>
              </a:ext>
            </a:extLst>
          </p:cNvPr>
          <p:cNvSpPr>
            <a:spLocks noGrp="1"/>
          </p:cNvSpPr>
          <p:nvPr>
            <p:ph idx="1"/>
          </p:nvPr>
        </p:nvSpPr>
        <p:spPr>
          <a:xfrm>
            <a:off x="688976" y="920789"/>
            <a:ext cx="10885074" cy="5713110"/>
          </a:xfrm>
        </p:spPr>
        <p:txBody>
          <a:bodyPr/>
          <a:lstStyle/>
          <a:p>
            <a:pPr marL="0" indent="0">
              <a:buNone/>
            </a:pPr>
            <a:r>
              <a:rPr lang="fr-CA" sz="2600" b="1" dirty="0" err="1"/>
              <a:t>Context</a:t>
            </a:r>
            <a:endParaRPr lang="fr-CA" sz="1000" b="1" dirty="0"/>
          </a:p>
          <a:p>
            <a:pPr marR="0" lvl="0" algn="l" defTabSz="457200" rtl="0" eaLnBrk="1" fontAlgn="base" latinLnBrk="0" hangingPunct="1">
              <a:lnSpc>
                <a:spcPct val="100000"/>
              </a:lnSpc>
              <a:spcBef>
                <a:spcPct val="20000"/>
              </a:spcBef>
              <a:spcAft>
                <a:spcPct val="0"/>
              </a:spcAft>
              <a:buClrTx/>
              <a:buSzTx/>
              <a:tabLst/>
              <a:defRPr/>
            </a:pPr>
            <a:r>
              <a:rPr lang="fr-CA" sz="2000" dirty="0">
                <a:solidFill>
                  <a:srgbClr val="404040"/>
                </a:solidFill>
                <a:latin typeface="Arial"/>
                <a:ea typeface="ＭＳ Ｐゴシック"/>
              </a:rPr>
              <a:t>M</a:t>
            </a:r>
            <a:r>
              <a:rPr kumimoji="0" lang="fr-CA" sz="2000" b="0" i="0" u="none" strike="noStrike" kern="1200" cap="none" spc="0" normalizeH="0" baseline="0" noProof="0" dirty="0" err="1">
                <a:ln>
                  <a:noFill/>
                </a:ln>
                <a:solidFill>
                  <a:srgbClr val="404040"/>
                </a:solidFill>
                <a:effectLst/>
                <a:uLnTx/>
                <a:uFillTx/>
                <a:latin typeface="Arial"/>
                <a:ea typeface="ＭＳ Ｐゴシック"/>
              </a:rPr>
              <a:t>odernized</a:t>
            </a:r>
            <a:r>
              <a:rPr kumimoji="0" lang="fr-CA" sz="2000" b="0" i="0" u="none" strike="noStrike" kern="1200" cap="none" spc="0" normalizeH="0" baseline="0" noProof="0" dirty="0">
                <a:ln>
                  <a:noFill/>
                </a:ln>
                <a:solidFill>
                  <a:srgbClr val="404040"/>
                </a:solidFill>
                <a:effectLst/>
                <a:uLnTx/>
                <a:uFillTx/>
                <a:latin typeface="Arial"/>
                <a:ea typeface="ＭＳ Ｐゴシック"/>
              </a:rPr>
              <a:t> </a:t>
            </a:r>
            <a:r>
              <a:rPr kumimoji="0" lang="fr-CA" sz="2000" b="0" i="1" u="none" strike="noStrike" kern="1200" cap="none" spc="0" normalizeH="0" baseline="0" noProof="0" dirty="0">
                <a:ln>
                  <a:noFill/>
                </a:ln>
                <a:solidFill>
                  <a:srgbClr val="404040"/>
                </a:solidFill>
                <a:effectLst/>
                <a:uLnTx/>
                <a:uFillTx/>
                <a:latin typeface="Arial"/>
                <a:ea typeface="ＭＳ Ｐゴシック"/>
              </a:rPr>
              <a:t>Official </a:t>
            </a:r>
            <a:r>
              <a:rPr kumimoji="0" lang="fr-CA" sz="2000" b="0" i="1" u="none" strike="noStrike" kern="1200" cap="none" spc="0" normalizeH="0" baseline="0" noProof="0" dirty="0" err="1">
                <a:ln>
                  <a:noFill/>
                </a:ln>
                <a:solidFill>
                  <a:srgbClr val="404040"/>
                </a:solidFill>
                <a:effectLst/>
                <a:uLnTx/>
                <a:uFillTx/>
                <a:latin typeface="Arial"/>
                <a:ea typeface="ＭＳ Ｐゴシック"/>
              </a:rPr>
              <a:t>Languages</a:t>
            </a:r>
            <a:r>
              <a:rPr kumimoji="0" lang="fr-CA" sz="2000" b="0" i="1" u="none" strike="noStrike" kern="1200" cap="none" spc="0" normalizeH="0" baseline="0" noProof="0" dirty="0">
                <a:ln>
                  <a:noFill/>
                </a:ln>
                <a:solidFill>
                  <a:srgbClr val="404040"/>
                </a:solidFill>
                <a:effectLst/>
                <a:uLnTx/>
                <a:uFillTx/>
                <a:latin typeface="Arial"/>
                <a:ea typeface="ＭＳ Ｐゴシック"/>
              </a:rPr>
              <a:t> </a:t>
            </a:r>
            <a:r>
              <a:rPr kumimoji="0" lang="fr-CA" sz="2000" b="0" i="1" u="none" strike="noStrike" kern="1200" cap="none" spc="0" normalizeH="0" baseline="0" noProof="0" dirty="0" err="1">
                <a:ln>
                  <a:noFill/>
                </a:ln>
                <a:solidFill>
                  <a:srgbClr val="404040"/>
                </a:solidFill>
                <a:effectLst/>
                <a:uLnTx/>
                <a:uFillTx/>
                <a:latin typeface="Arial"/>
                <a:ea typeface="ＭＳ Ｐゴシック"/>
              </a:rPr>
              <a:t>Act</a:t>
            </a:r>
            <a:r>
              <a:rPr kumimoji="0" lang="fr-CA" sz="2000" b="0" i="1" u="none" strike="noStrike" kern="1200" cap="none" spc="0" normalizeH="0" baseline="0" noProof="0" dirty="0">
                <a:ln>
                  <a:noFill/>
                </a:ln>
                <a:solidFill>
                  <a:srgbClr val="404040"/>
                </a:solidFill>
                <a:effectLst/>
                <a:uLnTx/>
                <a:uFillTx/>
                <a:latin typeface="Arial"/>
                <a:ea typeface="ＭＳ Ｐゴシック"/>
              </a:rPr>
              <a:t> </a:t>
            </a:r>
            <a:r>
              <a:rPr kumimoji="0" lang="fr-CA" sz="2000" b="0" i="0" u="none" strike="noStrike" kern="1200" cap="none" spc="0" normalizeH="0" baseline="0" noProof="0" dirty="0">
                <a:ln>
                  <a:noFill/>
                </a:ln>
                <a:solidFill>
                  <a:srgbClr val="404040"/>
                </a:solidFill>
                <a:effectLst/>
                <a:uLnTx/>
                <a:uFillTx/>
                <a:latin typeface="Arial"/>
                <a:ea typeface="ＭＳ Ｐゴシック"/>
              </a:rPr>
              <a:t>(OLA) – 2023</a:t>
            </a:r>
          </a:p>
          <a:p>
            <a:pPr marL="0" lvl="0" indent="0" defTabSz="457200" fontAlgn="base">
              <a:lnSpc>
                <a:spcPct val="100000"/>
              </a:lnSpc>
              <a:spcBef>
                <a:spcPct val="20000"/>
              </a:spcBef>
              <a:spcAft>
                <a:spcPct val="0"/>
              </a:spcAft>
              <a:buNone/>
              <a:defRPr/>
            </a:pPr>
            <a:endParaRPr lang="fr-CA" sz="800" dirty="0">
              <a:solidFill>
                <a:srgbClr val="404040"/>
              </a:solidFill>
              <a:latin typeface="Arial"/>
              <a:ea typeface="ＭＳ Ｐゴシック"/>
            </a:endParaRPr>
          </a:p>
          <a:p>
            <a:pPr lvl="0" defTabSz="457200" fontAlgn="base">
              <a:lnSpc>
                <a:spcPct val="100000"/>
              </a:lnSpc>
              <a:spcBef>
                <a:spcPct val="20000"/>
              </a:spcBef>
              <a:spcAft>
                <a:spcPct val="0"/>
              </a:spcAft>
              <a:defRPr/>
            </a:pPr>
            <a:r>
              <a:rPr lang="fr-CA" sz="2000" dirty="0" err="1">
                <a:solidFill>
                  <a:srgbClr val="404040"/>
                </a:solidFill>
                <a:latin typeface="Arial"/>
                <a:ea typeface="ＭＳ Ｐゴシック"/>
              </a:rPr>
              <a:t>Reinforced</a:t>
            </a:r>
            <a:r>
              <a:rPr lang="fr-CA" sz="2000" dirty="0">
                <a:solidFill>
                  <a:srgbClr val="404040"/>
                </a:solidFill>
                <a:latin typeface="Arial"/>
                <a:ea typeface="ＭＳ Ｐゴシック"/>
              </a:rPr>
              <a:t> Part VII</a:t>
            </a:r>
            <a:r>
              <a:rPr lang="fr-CA" sz="2000" b="1" dirty="0">
                <a:solidFill>
                  <a:srgbClr val="404040"/>
                </a:solidFill>
                <a:latin typeface="Arial"/>
                <a:ea typeface="ＭＳ Ｐゴシック"/>
              </a:rPr>
              <a:t> </a:t>
            </a:r>
            <a:r>
              <a:rPr lang="fr-CA" sz="2000" dirty="0" err="1">
                <a:solidFill>
                  <a:srgbClr val="404040"/>
                </a:solidFill>
                <a:latin typeface="Arial"/>
                <a:ea typeface="ＭＳ Ｐゴシック"/>
              </a:rPr>
              <a:t>with</a:t>
            </a:r>
            <a:r>
              <a:rPr lang="fr-CA" sz="2000" dirty="0">
                <a:solidFill>
                  <a:srgbClr val="404040"/>
                </a:solidFill>
                <a:latin typeface="Arial"/>
                <a:ea typeface="ＭＳ Ｐゴシック"/>
              </a:rPr>
              <a:t> </a:t>
            </a:r>
            <a:r>
              <a:rPr lang="fr-CA" sz="2000" dirty="0" err="1">
                <a:solidFill>
                  <a:srgbClr val="404040"/>
                </a:solidFill>
                <a:latin typeface="Arial"/>
                <a:ea typeface="ＭＳ Ｐゴシック"/>
              </a:rPr>
              <a:t>government-wide</a:t>
            </a:r>
            <a:r>
              <a:rPr lang="fr-CA" sz="2000" dirty="0">
                <a:solidFill>
                  <a:srgbClr val="404040"/>
                </a:solidFill>
                <a:latin typeface="Arial"/>
                <a:ea typeface="ＭＳ Ｐゴシック"/>
              </a:rPr>
              <a:t> </a:t>
            </a:r>
            <a:r>
              <a:rPr lang="fr-CA" sz="2000" dirty="0" err="1">
                <a:solidFill>
                  <a:srgbClr val="404040"/>
                </a:solidFill>
                <a:latin typeface="Arial"/>
                <a:ea typeface="ＭＳ Ｐゴシック"/>
              </a:rPr>
              <a:t>commitments</a:t>
            </a:r>
            <a:r>
              <a:rPr lang="fr-CA" sz="2000" dirty="0">
                <a:solidFill>
                  <a:srgbClr val="404040"/>
                </a:solidFill>
                <a:latin typeface="Arial"/>
                <a:ea typeface="ＭＳ Ｐゴシック"/>
              </a:rPr>
              <a:t> to:</a:t>
            </a:r>
          </a:p>
          <a:p>
            <a:pPr lvl="1" defTabSz="457200" fontAlgn="base">
              <a:lnSpc>
                <a:spcPct val="100000"/>
              </a:lnSpc>
              <a:spcBef>
                <a:spcPct val="20000"/>
              </a:spcBef>
              <a:spcAft>
                <a:spcPct val="0"/>
              </a:spcAft>
              <a:buFont typeface="Courier New" panose="02070309020205020404" pitchFamily="49" charset="0"/>
              <a:buChar char="o"/>
              <a:defRPr/>
            </a:pPr>
            <a:r>
              <a:rPr lang="en-CA" sz="1800" dirty="0">
                <a:solidFill>
                  <a:srgbClr val="404040"/>
                </a:solidFill>
                <a:latin typeface="Arial"/>
                <a:ea typeface="ＭＳ Ｐゴシック"/>
              </a:rPr>
              <a:t>Enhance the vitality of official language minority communities (OLMCs);</a:t>
            </a:r>
            <a:endParaRPr lang="en-CA" sz="1800" dirty="0">
              <a:solidFill>
                <a:srgbClr val="404040"/>
              </a:solidFill>
              <a:latin typeface="Arial"/>
              <a:ea typeface="ＭＳ Ｐゴシック"/>
              <a:cs typeface="Arial"/>
            </a:endParaRPr>
          </a:p>
          <a:p>
            <a:pPr lvl="1" defTabSz="457200" fontAlgn="base">
              <a:lnSpc>
                <a:spcPct val="100000"/>
              </a:lnSpc>
              <a:spcBef>
                <a:spcPct val="20000"/>
              </a:spcBef>
              <a:spcAft>
                <a:spcPct val="0"/>
              </a:spcAft>
              <a:buFont typeface="Courier New" panose="02070309020205020404" pitchFamily="49" charset="0"/>
              <a:buChar char="o"/>
              <a:defRPr/>
            </a:pPr>
            <a:r>
              <a:rPr lang="en-CA" sz="1800" dirty="0">
                <a:solidFill>
                  <a:srgbClr val="404040"/>
                </a:solidFill>
                <a:latin typeface="Arial"/>
                <a:ea typeface="ＭＳ Ｐゴシック"/>
              </a:rPr>
              <a:t>Foster the full recognition and use of English and French;</a:t>
            </a:r>
            <a:endParaRPr lang="en-CA" sz="1800" dirty="0">
              <a:solidFill>
                <a:srgbClr val="404040"/>
              </a:solidFill>
              <a:latin typeface="Arial"/>
              <a:ea typeface="ＭＳ Ｐゴシック"/>
              <a:cs typeface="Arial"/>
            </a:endParaRPr>
          </a:p>
          <a:p>
            <a:pPr lvl="1" defTabSz="457200" fontAlgn="base">
              <a:lnSpc>
                <a:spcPct val="100000"/>
              </a:lnSpc>
              <a:spcBef>
                <a:spcPct val="20000"/>
              </a:spcBef>
              <a:spcAft>
                <a:spcPct val="0"/>
              </a:spcAft>
              <a:buFont typeface="Courier New" panose="02070309020205020404" pitchFamily="49" charset="0"/>
              <a:buChar char="o"/>
              <a:defRPr/>
            </a:pPr>
            <a:r>
              <a:rPr lang="en-CA" sz="1800" dirty="0">
                <a:solidFill>
                  <a:srgbClr val="404040"/>
                </a:solidFill>
                <a:latin typeface="Arial"/>
                <a:ea typeface="ＭＳ Ｐゴシック"/>
              </a:rPr>
              <a:t>Protect and promote the French language (including in Quebec); and</a:t>
            </a:r>
            <a:endParaRPr lang="en-CA" sz="1800" dirty="0">
              <a:solidFill>
                <a:srgbClr val="404040"/>
              </a:solidFill>
              <a:latin typeface="Arial"/>
              <a:ea typeface="ＭＳ Ｐゴシック"/>
              <a:cs typeface="Arial"/>
            </a:endParaRPr>
          </a:p>
          <a:p>
            <a:pPr lvl="1" defTabSz="457200" fontAlgn="base">
              <a:lnSpc>
                <a:spcPct val="100000"/>
              </a:lnSpc>
              <a:spcBef>
                <a:spcPct val="20000"/>
              </a:spcBef>
              <a:spcAft>
                <a:spcPct val="0"/>
              </a:spcAft>
              <a:buFont typeface="Courier New" panose="02070309020205020404" pitchFamily="49" charset="0"/>
              <a:buChar char="o"/>
              <a:defRPr/>
            </a:pPr>
            <a:r>
              <a:rPr lang="en-CA" sz="1800" dirty="0">
                <a:solidFill>
                  <a:srgbClr val="404040"/>
                </a:solidFill>
                <a:latin typeface="Arial"/>
                <a:ea typeface="ＭＳ Ｐゴシック"/>
              </a:rPr>
              <a:t>Advance lifelong learning opportunities for OLMCs in their own language.</a:t>
            </a:r>
            <a:endParaRPr kumimoji="0" lang="en-US" sz="2000" b="0" i="0" u="none" strike="noStrike" kern="1200" cap="none" spc="0" normalizeH="0" baseline="0" noProof="0" dirty="0">
              <a:ln>
                <a:noFill/>
              </a:ln>
              <a:solidFill>
                <a:srgbClr val="404040"/>
              </a:solidFill>
              <a:effectLst/>
              <a:uLnTx/>
              <a:uFillTx/>
              <a:latin typeface="Arial"/>
              <a:ea typeface="ＭＳ Ｐゴシック"/>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800" b="0" i="0" u="none" strike="noStrike" kern="1200" cap="none" spc="0" normalizeH="0" baseline="0" noProof="0" dirty="0">
              <a:ln>
                <a:noFill/>
              </a:ln>
              <a:solidFill>
                <a:srgbClr val="404040"/>
              </a:solidFill>
              <a:effectLst/>
              <a:uLnTx/>
              <a:uFillTx/>
              <a:latin typeface="Arial"/>
              <a:ea typeface="ＭＳ Ｐゴシック"/>
            </a:endParaRPr>
          </a:p>
          <a:p>
            <a:pPr marR="0" lvl="0" algn="l" defTabSz="457200" rtl="0" eaLnBrk="1" fontAlgn="base" latinLnBrk="0" hangingPunct="1">
              <a:lnSpc>
                <a:spcPct val="100000"/>
              </a:lnSpc>
              <a:spcBef>
                <a:spcPct val="20000"/>
              </a:spcBef>
              <a:spcAft>
                <a:spcPct val="0"/>
              </a:spcAft>
              <a:buClrTx/>
              <a:buSzTx/>
              <a:tabLst/>
              <a:defRPr/>
            </a:pPr>
            <a:r>
              <a:rPr kumimoji="0" lang="en-US" sz="2000" b="0" i="0" u="none" strike="noStrike" kern="1200" cap="none" spc="0" normalizeH="0" baseline="0" noProof="0" dirty="0">
                <a:ln>
                  <a:noFill/>
                </a:ln>
                <a:solidFill>
                  <a:srgbClr val="404040"/>
                </a:solidFill>
                <a:effectLst/>
                <a:uLnTx/>
                <a:uFillTx/>
                <a:latin typeface="Arial"/>
                <a:ea typeface="ＭＳ Ｐゴシック"/>
              </a:rPr>
              <a:t>Obligations for </a:t>
            </a:r>
            <a:r>
              <a:rPr lang="en-US" sz="2000" dirty="0">
                <a:solidFill>
                  <a:srgbClr val="404040"/>
                </a:solidFill>
                <a:latin typeface="Arial"/>
                <a:ea typeface="ＭＳ Ｐゴシック"/>
              </a:rPr>
              <a:t>f</a:t>
            </a:r>
            <a:r>
              <a:rPr kumimoji="0" lang="en-US" sz="2000" b="0" i="0" u="none" strike="noStrike" kern="1200" cap="none" spc="0" normalizeH="0" baseline="0" noProof="0" dirty="0" err="1">
                <a:ln>
                  <a:noFill/>
                </a:ln>
                <a:solidFill>
                  <a:srgbClr val="404040"/>
                </a:solidFill>
                <a:effectLst/>
                <a:uLnTx/>
                <a:uFillTx/>
                <a:latin typeface="Arial"/>
                <a:ea typeface="ＭＳ Ｐゴシック"/>
              </a:rPr>
              <a:t>ederal</a:t>
            </a:r>
            <a:r>
              <a:rPr kumimoji="0" lang="en-US" sz="2000" b="0" i="0" u="none" strike="noStrike" kern="1200" cap="none" spc="0" normalizeH="0" baseline="0" noProof="0" dirty="0">
                <a:ln>
                  <a:noFill/>
                </a:ln>
                <a:solidFill>
                  <a:srgbClr val="404040"/>
                </a:solidFill>
                <a:effectLst/>
                <a:uLnTx/>
                <a:uFillTx/>
                <a:latin typeface="Arial"/>
                <a:ea typeface="ＭＳ Ｐゴシック"/>
              </a:rPr>
              <a:t> institutions:</a:t>
            </a:r>
          </a:p>
          <a:p>
            <a:pPr lvl="1" defTabSz="457200" fontAlgn="base">
              <a:lnSpc>
                <a:spcPct val="100000"/>
              </a:lnSpc>
              <a:spcBef>
                <a:spcPct val="20000"/>
              </a:spcBef>
              <a:spcAft>
                <a:spcPct val="0"/>
              </a:spcAft>
              <a:buFont typeface="Courier New" panose="02070309020205020404" pitchFamily="49" charset="0"/>
              <a:buChar char="o"/>
              <a:defRPr/>
            </a:pPr>
            <a:r>
              <a:rPr kumimoji="0" lang="en-US" sz="1800" b="0" i="0" u="none" strike="noStrike" kern="1200" cap="none" spc="0" normalizeH="0" baseline="0" noProof="0" dirty="0">
                <a:ln>
                  <a:noFill/>
                </a:ln>
                <a:solidFill>
                  <a:srgbClr val="404040"/>
                </a:solidFill>
                <a:effectLst/>
                <a:uLnTx/>
                <a:uFillTx/>
                <a:latin typeface="Arial"/>
                <a:ea typeface="ＭＳ Ｐゴシック"/>
              </a:rPr>
              <a:t>Conduct </a:t>
            </a:r>
            <a:r>
              <a:rPr kumimoji="0" lang="en-US" sz="1800" i="0" strike="noStrike" kern="1200" cap="none" spc="0" normalizeH="0" baseline="0" noProof="0" dirty="0">
                <a:ln>
                  <a:noFill/>
                </a:ln>
                <a:solidFill>
                  <a:srgbClr val="404040"/>
                </a:solidFill>
                <a:effectLst/>
                <a:uLnTx/>
                <a:uFillTx/>
                <a:latin typeface="Arial"/>
                <a:ea typeface="ＭＳ Ｐゴシック"/>
              </a:rPr>
              <a:t>impact analyses</a:t>
            </a:r>
            <a:r>
              <a:rPr kumimoji="0" lang="en-US" sz="1800" b="1" i="0" strike="noStrike" kern="1200" cap="none" spc="0" normalizeH="0" baseline="0" noProof="0" dirty="0">
                <a:ln>
                  <a:noFill/>
                </a:ln>
                <a:solidFill>
                  <a:srgbClr val="404040"/>
                </a:solidFill>
                <a:effectLst/>
                <a:uLnTx/>
                <a:uFillTx/>
                <a:latin typeface="Arial"/>
                <a:ea typeface="ＭＳ Ｐゴシック"/>
              </a:rPr>
              <a:t> </a:t>
            </a:r>
            <a:r>
              <a:rPr kumimoji="0" lang="en-US" sz="1800" b="0" i="0" u="none" strike="noStrike" kern="1200" cap="none" spc="0" normalizeH="0" baseline="0" noProof="0" dirty="0">
                <a:ln>
                  <a:noFill/>
                </a:ln>
                <a:solidFill>
                  <a:srgbClr val="404040"/>
                </a:solidFill>
                <a:effectLst/>
                <a:uLnTx/>
                <a:uFillTx/>
                <a:latin typeface="Arial"/>
                <a:ea typeface="ＭＳ Ｐゴシック"/>
              </a:rPr>
              <a:t>for all initiatives</a:t>
            </a:r>
          </a:p>
          <a:p>
            <a:pPr lvl="2" defTabSz="457200" fontAlgn="base">
              <a:lnSpc>
                <a:spcPct val="100000"/>
              </a:lnSpc>
              <a:spcBef>
                <a:spcPct val="20000"/>
              </a:spcBef>
              <a:spcAft>
                <a:spcPct val="0"/>
              </a:spcAft>
              <a:buFont typeface="Wingdings" panose="05000000000000000000" pitchFamily="2" charset="2"/>
              <a:buChar char="Ø"/>
              <a:defRPr/>
            </a:pPr>
            <a:r>
              <a:rPr kumimoji="0" lang="en-US" sz="1600" b="0" i="0" u="none" strike="noStrike" kern="1200" cap="none" spc="0" normalizeH="0" baseline="0" noProof="0" dirty="0">
                <a:ln>
                  <a:noFill/>
                </a:ln>
                <a:solidFill>
                  <a:srgbClr val="404040"/>
                </a:solidFill>
                <a:effectLst/>
                <a:uLnTx/>
                <a:uFillTx/>
                <a:latin typeface="Arial"/>
                <a:ea typeface="ＭＳ Ｐゴシック"/>
              </a:rPr>
              <a:t>Based on dialogue/consultation activities, research and data; </a:t>
            </a:r>
          </a:p>
          <a:p>
            <a:pPr lvl="1" defTabSz="457200" fontAlgn="base">
              <a:lnSpc>
                <a:spcPct val="100000"/>
              </a:lnSpc>
              <a:spcBef>
                <a:spcPct val="20000"/>
              </a:spcBef>
              <a:spcAft>
                <a:spcPct val="0"/>
              </a:spcAft>
              <a:buFont typeface="Courier New" panose="02070309020205020404" pitchFamily="49" charset="0"/>
              <a:buChar char="o"/>
              <a:defRPr/>
            </a:pPr>
            <a:r>
              <a:rPr kumimoji="0" lang="en-US" sz="1800" b="0" i="0" u="none" strike="noStrike" kern="1200" cap="none" spc="0" normalizeH="0" baseline="0" noProof="0" dirty="0">
                <a:ln>
                  <a:noFill/>
                </a:ln>
                <a:solidFill>
                  <a:srgbClr val="404040"/>
                </a:solidFill>
                <a:effectLst/>
                <a:uLnTx/>
                <a:uFillTx/>
                <a:latin typeface="Arial"/>
                <a:ea typeface="ＭＳ Ｐゴシック"/>
              </a:rPr>
              <a:t>Take </a:t>
            </a:r>
            <a:r>
              <a:rPr kumimoji="0" lang="en-US" sz="1800" i="0" strike="noStrike" kern="1200" cap="none" spc="0" normalizeH="0" baseline="0" noProof="0" dirty="0">
                <a:ln>
                  <a:noFill/>
                </a:ln>
                <a:solidFill>
                  <a:srgbClr val="404040"/>
                </a:solidFill>
                <a:effectLst/>
                <a:uLnTx/>
                <a:uFillTx/>
                <a:latin typeface="Arial"/>
                <a:ea typeface="ＭＳ Ｐゴシック"/>
              </a:rPr>
              <a:t>positive measures</a:t>
            </a:r>
            <a:r>
              <a:rPr kumimoji="0" lang="en-US" sz="1800" b="1" i="0" strike="noStrike" kern="1200" cap="none" spc="0" normalizeH="0" baseline="0" noProof="0" dirty="0">
                <a:ln>
                  <a:noFill/>
                </a:ln>
                <a:solidFill>
                  <a:srgbClr val="404040"/>
                </a:solidFill>
                <a:effectLst/>
                <a:uLnTx/>
                <a:uFillTx/>
                <a:latin typeface="Arial"/>
                <a:ea typeface="ＭＳ Ｐゴシック"/>
              </a:rPr>
              <a:t> </a:t>
            </a:r>
            <a:r>
              <a:rPr kumimoji="0" lang="en-US" sz="1800" b="0" i="0" u="none" strike="noStrike" kern="1200" cap="none" spc="0" normalizeH="0" baseline="0" noProof="0" dirty="0">
                <a:ln>
                  <a:noFill/>
                </a:ln>
                <a:solidFill>
                  <a:srgbClr val="404040"/>
                </a:solidFill>
                <a:effectLst/>
                <a:uLnTx/>
                <a:uFillTx/>
                <a:latin typeface="Arial"/>
                <a:ea typeface="ＭＳ Ｐゴシック"/>
              </a:rPr>
              <a:t>to enact Part VII commitments;</a:t>
            </a:r>
          </a:p>
          <a:p>
            <a:pPr lvl="1" defTabSz="457200" fontAlgn="base">
              <a:lnSpc>
                <a:spcPct val="100000"/>
              </a:lnSpc>
              <a:spcBef>
                <a:spcPct val="20000"/>
              </a:spcBef>
              <a:spcAft>
                <a:spcPct val="0"/>
              </a:spcAft>
              <a:buFont typeface="Courier New" panose="02070309020205020404" pitchFamily="49" charset="0"/>
              <a:buChar char="o"/>
              <a:defRPr/>
            </a:pPr>
            <a:r>
              <a:rPr kumimoji="0" lang="en-US" sz="1800" b="0" i="0" u="none" strike="noStrike" kern="1200" cap="none" spc="0" normalizeH="0" baseline="0" noProof="0" dirty="0">
                <a:ln>
                  <a:noFill/>
                </a:ln>
                <a:solidFill>
                  <a:srgbClr val="404040"/>
                </a:solidFill>
                <a:effectLst/>
                <a:uLnTx/>
                <a:uFillTx/>
                <a:latin typeface="Arial"/>
                <a:ea typeface="ＭＳ Ｐゴシック"/>
              </a:rPr>
              <a:t>Promote the inclusion of </a:t>
            </a:r>
            <a:r>
              <a:rPr kumimoji="0" lang="en-US" sz="1800" i="0" strike="noStrike" kern="1200" cap="none" spc="0" normalizeH="0" baseline="0" noProof="0" dirty="0">
                <a:ln>
                  <a:noFill/>
                </a:ln>
                <a:solidFill>
                  <a:srgbClr val="404040"/>
                </a:solidFill>
                <a:effectLst/>
                <a:uLnTx/>
                <a:uFillTx/>
                <a:latin typeface="Arial"/>
                <a:ea typeface="ＭＳ Ｐゴシック"/>
              </a:rPr>
              <a:t>official language clauses in agreements with provinces and territories</a:t>
            </a:r>
            <a:r>
              <a:rPr kumimoji="0" lang="en-US" sz="1800" b="0" i="0" u="none" strike="noStrike" kern="1200" cap="none" spc="0" normalizeH="0" baseline="0" noProof="0" dirty="0">
                <a:ln>
                  <a:noFill/>
                </a:ln>
                <a:solidFill>
                  <a:srgbClr val="404040"/>
                </a:solidFill>
                <a:effectLst/>
                <a:uLnTx/>
                <a:uFillTx/>
                <a:latin typeface="Arial"/>
                <a:ea typeface="ＭＳ Ｐゴシック"/>
              </a:rPr>
              <a:t>;</a:t>
            </a:r>
          </a:p>
          <a:p>
            <a:pPr lvl="1" defTabSz="457200" fontAlgn="base">
              <a:lnSpc>
                <a:spcPct val="100000"/>
              </a:lnSpc>
              <a:spcBef>
                <a:spcPct val="20000"/>
              </a:spcBef>
              <a:spcAft>
                <a:spcPct val="0"/>
              </a:spcAft>
              <a:buFont typeface="Courier New" panose="02070309020205020404" pitchFamily="49" charset="0"/>
              <a:buChar char="o"/>
              <a:defRPr/>
            </a:pPr>
            <a:r>
              <a:rPr kumimoji="0" lang="en-US" sz="1800" b="0" i="0" u="none" strike="noStrike" kern="1200" cap="none" spc="0" normalizeH="0" baseline="0" noProof="0" dirty="0">
                <a:ln>
                  <a:noFill/>
                </a:ln>
                <a:solidFill>
                  <a:srgbClr val="404040"/>
                </a:solidFill>
                <a:effectLst/>
                <a:uLnTx/>
                <a:uFillTx/>
                <a:latin typeface="Arial"/>
                <a:ea typeface="ＭＳ Ｐゴシック"/>
              </a:rPr>
              <a:t>Consider the possibilities for </a:t>
            </a:r>
            <a:r>
              <a:rPr kumimoji="0" lang="en-US" sz="1800" i="0" strike="noStrike" kern="1200" cap="none" spc="0" normalizeH="0" baseline="0" noProof="0" dirty="0">
                <a:ln>
                  <a:noFill/>
                </a:ln>
                <a:solidFill>
                  <a:srgbClr val="404040"/>
                </a:solidFill>
                <a:effectLst/>
                <a:uLnTx/>
                <a:uFillTx/>
                <a:latin typeface="Arial"/>
                <a:ea typeface="ＭＳ Ｐゴシック"/>
              </a:rPr>
              <a:t>avoiding, or at least mitigating, the direct negative impacts that the federal institution’s structuring decisions</a:t>
            </a:r>
            <a:r>
              <a:rPr kumimoji="0" lang="en-US" sz="1800" b="0" i="0" u="none" strike="noStrike" kern="1200" cap="none" spc="0" normalizeH="0" baseline="0" noProof="0" dirty="0">
                <a:ln>
                  <a:noFill/>
                </a:ln>
                <a:solidFill>
                  <a:srgbClr val="404040"/>
                </a:solidFill>
                <a:effectLst/>
                <a:uLnTx/>
                <a:uFillTx/>
                <a:latin typeface="Arial"/>
                <a:ea typeface="ＭＳ Ｐゴシック"/>
              </a:rPr>
              <a:t> may have on Part VII commitments; and</a:t>
            </a:r>
          </a:p>
          <a:p>
            <a:pPr lvl="1" defTabSz="457200" fontAlgn="base">
              <a:lnSpc>
                <a:spcPct val="100000"/>
              </a:lnSpc>
              <a:spcBef>
                <a:spcPct val="20000"/>
              </a:spcBef>
              <a:spcAft>
                <a:spcPct val="0"/>
              </a:spcAft>
              <a:buFont typeface="Courier New" panose="02070309020205020404" pitchFamily="49" charset="0"/>
              <a:buChar char="o"/>
              <a:defRPr/>
            </a:pPr>
            <a:r>
              <a:rPr kumimoji="0" lang="en-US" sz="1800" i="0" strike="noStrike" kern="1200" cap="none" spc="0" normalizeH="0" baseline="0" noProof="0" dirty="0">
                <a:ln>
                  <a:noFill/>
                </a:ln>
                <a:solidFill>
                  <a:srgbClr val="404040"/>
                </a:solidFill>
                <a:effectLst/>
                <a:uLnTx/>
                <a:uFillTx/>
                <a:latin typeface="Arial"/>
                <a:ea typeface="ＭＳ Ｐゴシック"/>
              </a:rPr>
              <a:t>Document</a:t>
            </a:r>
            <a:r>
              <a:rPr kumimoji="0" lang="en-US" sz="1800" b="0" i="0" u="none" strike="noStrike" kern="1200" cap="none" spc="0" normalizeH="0" baseline="0" noProof="0" dirty="0">
                <a:ln>
                  <a:noFill/>
                </a:ln>
                <a:solidFill>
                  <a:srgbClr val="404040"/>
                </a:solidFill>
                <a:effectLst/>
                <a:uLnTx/>
                <a:uFillTx/>
                <a:latin typeface="Arial"/>
                <a:ea typeface="ＭＳ Ｐゴシック"/>
              </a:rPr>
              <a:t> these processes / </a:t>
            </a:r>
            <a:r>
              <a:rPr kumimoji="0" lang="en-US" sz="1800" i="0" strike="noStrike" kern="1200" cap="none" spc="0" normalizeH="0" baseline="0" noProof="0" dirty="0">
                <a:ln>
                  <a:noFill/>
                </a:ln>
                <a:solidFill>
                  <a:srgbClr val="404040"/>
                </a:solidFill>
                <a:effectLst/>
                <a:uLnTx/>
                <a:uFillTx/>
                <a:latin typeface="Arial"/>
                <a:ea typeface="ＭＳ Ｐゴシック"/>
              </a:rPr>
              <a:t>monitor</a:t>
            </a:r>
            <a:r>
              <a:rPr kumimoji="0" lang="en-US" sz="1800" b="0" i="0" u="none" strike="noStrike" kern="1200" cap="none" spc="0" normalizeH="0" baseline="0" noProof="0" dirty="0">
                <a:ln>
                  <a:noFill/>
                </a:ln>
                <a:solidFill>
                  <a:srgbClr val="404040"/>
                </a:solidFill>
                <a:effectLst/>
                <a:uLnTx/>
                <a:uFillTx/>
                <a:latin typeface="Arial"/>
                <a:ea typeface="ＭＳ Ｐゴシック"/>
              </a:rPr>
              <a:t> progress / </a:t>
            </a:r>
            <a:r>
              <a:rPr kumimoji="0" lang="en-US" sz="1800" i="0" strike="noStrike" kern="1200" cap="none" spc="0" normalizeH="0" baseline="0" noProof="0" dirty="0">
                <a:ln>
                  <a:noFill/>
                </a:ln>
                <a:solidFill>
                  <a:srgbClr val="404040"/>
                </a:solidFill>
                <a:effectLst/>
                <a:uLnTx/>
                <a:uFillTx/>
                <a:latin typeface="Arial"/>
                <a:ea typeface="ＭＳ Ｐゴシック"/>
              </a:rPr>
              <a:t>report</a:t>
            </a:r>
            <a:r>
              <a:rPr kumimoji="0" lang="en-US" sz="1800" b="0" i="0" u="none" strike="noStrike" kern="1200" cap="none" spc="0" normalizeH="0" baseline="0" noProof="0" dirty="0">
                <a:ln>
                  <a:noFill/>
                </a:ln>
                <a:solidFill>
                  <a:srgbClr val="404040"/>
                </a:solidFill>
                <a:effectLst/>
                <a:uLnTx/>
                <a:uFillTx/>
                <a:latin typeface="Arial"/>
                <a:ea typeface="ＭＳ Ｐゴシック"/>
              </a:rPr>
              <a:t> on achievements.</a:t>
            </a:r>
            <a:endParaRPr lang="fr-CA" sz="1800" dirty="0">
              <a:solidFill>
                <a:srgbClr val="404040"/>
              </a:solidFill>
              <a:latin typeface="Arial"/>
              <a:ea typeface="ＭＳ Ｐゴシック"/>
            </a:endParaRPr>
          </a:p>
          <a:p>
            <a:pPr marL="0" indent="0">
              <a:buNone/>
            </a:pPr>
            <a:endParaRPr lang="fr-FR" sz="2600" b="1" dirty="0"/>
          </a:p>
        </p:txBody>
      </p:sp>
      <p:pic>
        <p:nvPicPr>
          <p:cNvPr id="10" name="Picture 9" descr="Law books section in library">
            <a:extLst>
              <a:ext uri="{FF2B5EF4-FFF2-40B4-BE49-F238E27FC236}">
                <a16:creationId xmlns:a16="http://schemas.microsoft.com/office/drawing/2014/main" id="{47F49923-29A4-0153-48DF-5462A927B478}"/>
              </a:ext>
            </a:extLst>
          </p:cNvPr>
          <p:cNvPicPr>
            <a:picLocks noChangeAspect="1"/>
          </p:cNvPicPr>
          <p:nvPr/>
        </p:nvPicPr>
        <p:blipFill>
          <a:blip r:embed="rId3"/>
          <a:stretch>
            <a:fillRect/>
          </a:stretch>
        </p:blipFill>
        <p:spPr>
          <a:xfrm>
            <a:off x="8753269" y="993914"/>
            <a:ext cx="3129754" cy="2086743"/>
          </a:xfrm>
          <a:prstGeom prst="rect">
            <a:avLst/>
          </a:prstGeom>
        </p:spPr>
      </p:pic>
      <p:sp>
        <p:nvSpPr>
          <p:cNvPr id="11" name="Slide Number Placeholder 3">
            <a:extLst>
              <a:ext uri="{FF2B5EF4-FFF2-40B4-BE49-F238E27FC236}">
                <a16:creationId xmlns:a16="http://schemas.microsoft.com/office/drawing/2014/main" id="{CC2618BB-E7D8-1722-7835-C4806A1CC0F4}"/>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1</a:t>
            </a:fld>
            <a:endParaRPr lang="en-US"/>
          </a:p>
        </p:txBody>
      </p:sp>
    </p:spTree>
    <p:extLst>
      <p:ext uri="{BB962C8B-B14F-4D97-AF65-F5344CB8AC3E}">
        <p14:creationId xmlns:p14="http://schemas.microsoft.com/office/powerpoint/2010/main" val="210267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4AEDE-8568-B951-48F2-11909FD6954A}"/>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41E7611B-5A15-4BA8-6E8B-391FADA1273B}"/>
              </a:ext>
            </a:extLst>
          </p:cNvPr>
          <p:cNvSpPr txBox="1"/>
          <p:nvPr/>
        </p:nvSpPr>
        <p:spPr>
          <a:xfrm>
            <a:off x="211756" y="432148"/>
            <a:ext cx="10885074" cy="427388"/>
          </a:xfrm>
          <a:prstGeom prst="rect">
            <a:avLst/>
          </a:prstGeom>
        </p:spPr>
        <p:txBody>
          <a:bodyPr vert="horz" lIns="0" tIns="0" rIns="0" bIns="0" rtlCol="0" anchor="ctr">
            <a:normAutofit/>
          </a:bodyPr>
          <a:lstStyle/>
          <a:p>
            <a:pPr defTabSz="914400">
              <a:lnSpc>
                <a:spcPct val="90000"/>
              </a:lnSpc>
              <a:spcBef>
                <a:spcPct val="0"/>
              </a:spcBef>
              <a:spcAft>
                <a:spcPts val="600"/>
              </a:spcAft>
            </a:pPr>
            <a:r>
              <a:rPr lang="en-US" dirty="0">
                <a:solidFill>
                  <a:schemeClr val="bg1">
                    <a:lumMod val="65000"/>
                  </a:schemeClr>
                </a:solidFill>
                <a:latin typeface="Arial" panose="020B0604020202020204" pitchFamily="34" charset="0"/>
                <a:cs typeface="Arial" panose="020B0604020202020204" pitchFamily="34" charset="0"/>
              </a:rPr>
              <a:t>Health Canada Policy on the Implementation of Part VII of the </a:t>
            </a:r>
            <a:r>
              <a:rPr lang="en-US" i="1" dirty="0">
                <a:solidFill>
                  <a:schemeClr val="bg1">
                    <a:lumMod val="65000"/>
                  </a:schemeClr>
                </a:solidFill>
                <a:latin typeface="Arial" panose="020B0604020202020204" pitchFamily="34" charset="0"/>
                <a:cs typeface="Arial" panose="020B0604020202020204" pitchFamily="34" charset="0"/>
              </a:rPr>
              <a:t>Official Languages Act</a:t>
            </a:r>
          </a:p>
        </p:txBody>
      </p:sp>
      <p:sp>
        <p:nvSpPr>
          <p:cNvPr id="6" name="Content Placeholder 5">
            <a:extLst>
              <a:ext uri="{FF2B5EF4-FFF2-40B4-BE49-F238E27FC236}">
                <a16:creationId xmlns:a16="http://schemas.microsoft.com/office/drawing/2014/main" id="{F7C3D43A-6B93-AF11-21FC-1CFAF11BA01A}"/>
              </a:ext>
            </a:extLst>
          </p:cNvPr>
          <p:cNvSpPr>
            <a:spLocks noGrp="1"/>
          </p:cNvSpPr>
          <p:nvPr>
            <p:ph idx="1"/>
          </p:nvPr>
        </p:nvSpPr>
        <p:spPr>
          <a:xfrm>
            <a:off x="211756" y="859536"/>
            <a:ext cx="11373692" cy="5815583"/>
          </a:xfrm>
        </p:spPr>
        <p:txBody>
          <a:bodyPr>
            <a:normAutofit fontScale="47500" lnSpcReduction="20000"/>
          </a:bodyPr>
          <a:lstStyle/>
          <a:p>
            <a:pPr marL="0" indent="0">
              <a:lnSpc>
                <a:spcPct val="110000"/>
              </a:lnSpc>
              <a:buNone/>
            </a:pPr>
            <a:r>
              <a:rPr lang="fr-CA" sz="5100" b="1" dirty="0"/>
              <a:t>Policy – Objective</a:t>
            </a:r>
          </a:p>
          <a:p>
            <a:pPr marL="342900" marR="0" lvl="0" indent="-342900" defTabSz="457200" rtl="0" eaLnBrk="1" fontAlgn="base" latinLnBrk="0" hangingPunct="1">
              <a:spcBef>
                <a:spcPts val="0"/>
              </a:spcBef>
              <a:spcAft>
                <a:spcPct val="0"/>
              </a:spcAft>
              <a:buClrTx/>
              <a:buSzTx/>
              <a:buFont typeface="Arial" charset="0"/>
              <a:buChar char="•"/>
              <a:tabLst/>
              <a:defRPr/>
            </a:pPr>
            <a:r>
              <a:rPr kumimoji="0" lang="fr-CA" sz="4200" b="0" i="0" u="none" strike="noStrike" kern="1200" cap="none" spc="0" normalizeH="0" baseline="0" noProof="0" dirty="0" err="1">
                <a:ln>
                  <a:noFill/>
                </a:ln>
                <a:effectLst/>
                <a:uLnTx/>
                <a:uFillTx/>
              </a:rPr>
              <a:t>Aims</a:t>
            </a:r>
            <a:r>
              <a:rPr kumimoji="0" lang="fr-CA" sz="4200" b="0" i="0" u="none" strike="noStrike" kern="1200" cap="none" spc="0" normalizeH="0" baseline="0" noProof="0" dirty="0">
                <a:ln>
                  <a:noFill/>
                </a:ln>
                <a:effectLst/>
                <a:uLnTx/>
                <a:uFillTx/>
              </a:rPr>
              <a:t> to </a:t>
            </a:r>
            <a:r>
              <a:rPr kumimoji="0" lang="fr-CA" sz="4200" b="0" i="0" u="none" strike="noStrike" kern="1200" cap="none" spc="0" normalizeH="0" baseline="0" noProof="0" dirty="0" err="1">
                <a:ln>
                  <a:noFill/>
                </a:ln>
                <a:effectLst/>
                <a:uLnTx/>
                <a:uFillTx/>
              </a:rPr>
              <a:t>facilitate</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Health</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Canada’s</a:t>
            </a:r>
            <a:r>
              <a:rPr kumimoji="0" lang="fr-CA" sz="4200" b="0" i="0" u="none" strike="noStrike" kern="1200" cap="none" spc="0" normalizeH="0" baseline="0" noProof="0" dirty="0">
                <a:ln>
                  <a:noFill/>
                </a:ln>
                <a:effectLst/>
                <a:uLnTx/>
                <a:uFillTx/>
              </a:rPr>
              <a:t> compliance </a:t>
            </a:r>
            <a:r>
              <a:rPr kumimoji="0" lang="fr-CA" sz="4200" b="0" i="0" u="none" strike="noStrike" kern="1200" cap="none" spc="0" normalizeH="0" baseline="0" noProof="0" dirty="0" err="1">
                <a:ln>
                  <a:noFill/>
                </a:ln>
                <a:effectLst/>
                <a:uLnTx/>
                <a:uFillTx/>
              </a:rPr>
              <a:t>with</a:t>
            </a:r>
            <a:r>
              <a:rPr kumimoji="0" lang="fr-CA" sz="4200" b="0" i="0" u="none" strike="noStrike" kern="1200" cap="none" spc="0" normalizeH="0" baseline="0" noProof="0" dirty="0">
                <a:ln>
                  <a:noFill/>
                </a:ln>
                <a:effectLst/>
                <a:uLnTx/>
                <a:uFillTx/>
              </a:rPr>
              <a:t> Part VII of the OLA</a:t>
            </a: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endParaRPr kumimoji="0" lang="fr-CA" sz="4200" b="0" i="0" u="none" strike="noStrike" kern="1200" cap="none" spc="0" normalizeH="0" baseline="0" noProof="0" dirty="0">
              <a:ln>
                <a:noFill/>
              </a:ln>
              <a:effectLst/>
              <a:uLnTx/>
              <a:uFillTx/>
            </a:endParaRP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r>
              <a:rPr kumimoji="0" lang="fr-CA" sz="4200" b="0" i="0" u="none" strike="noStrike" kern="1200" cap="none" spc="0" normalizeH="0" baseline="0" noProof="0" dirty="0" err="1">
                <a:ln>
                  <a:noFill/>
                </a:ln>
                <a:effectLst/>
                <a:uLnTx/>
                <a:uFillTx/>
              </a:rPr>
              <a:t>Applies</a:t>
            </a:r>
            <a:r>
              <a:rPr kumimoji="0" lang="fr-CA" sz="4200" b="0" i="0" u="none" strike="noStrike" kern="1200" cap="none" spc="0" normalizeH="0" baseline="0" noProof="0" dirty="0">
                <a:ln>
                  <a:noFill/>
                </a:ln>
                <a:effectLst/>
                <a:uLnTx/>
                <a:uFillTx/>
              </a:rPr>
              <a:t> Part VII to </a:t>
            </a:r>
            <a:r>
              <a:rPr kumimoji="0" lang="fr-CA" sz="4200" b="0" i="0" u="none" strike="noStrike" kern="1200" cap="none" spc="0" normalizeH="0" baseline="0" noProof="0" dirty="0" err="1">
                <a:ln>
                  <a:noFill/>
                </a:ln>
                <a:effectLst/>
                <a:uLnTx/>
                <a:uFillTx/>
              </a:rPr>
              <a:t>Health</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Canada’s</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context</a:t>
            </a:r>
            <a:endParaRPr kumimoji="0" lang="fr-CA" sz="4200" b="0" i="0" u="none" strike="noStrike" kern="1200" cap="none" spc="0" normalizeH="0" baseline="0" noProof="0" dirty="0">
              <a:ln>
                <a:noFill/>
              </a:ln>
              <a:effectLst/>
              <a:uLnTx/>
              <a:uFillTx/>
            </a:endParaRP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endParaRPr kumimoji="0" lang="fr-CA" sz="4200" b="0" i="0" u="none" strike="noStrike" kern="1200" cap="none" spc="0" normalizeH="0" baseline="0" noProof="0" dirty="0">
              <a:ln>
                <a:noFill/>
              </a:ln>
              <a:effectLst/>
              <a:uLnTx/>
              <a:uFillTx/>
            </a:endParaRP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r>
              <a:rPr kumimoji="0" lang="fr-CA" sz="4200" b="0" i="0" u="none" strike="noStrike" kern="1200" cap="none" spc="0" normalizeH="0" baseline="0" noProof="0" dirty="0">
                <a:ln>
                  <a:noFill/>
                </a:ln>
                <a:effectLst/>
                <a:uLnTx/>
                <a:uFillTx/>
              </a:rPr>
              <a:t>Translates </a:t>
            </a:r>
            <a:r>
              <a:rPr kumimoji="0" lang="fr-CA" sz="4200" b="0" i="0" u="none" strike="noStrike" kern="1200" cap="none" spc="0" normalizeH="0" baseline="0" noProof="0" dirty="0" err="1">
                <a:ln>
                  <a:noFill/>
                </a:ln>
                <a:effectLst/>
                <a:uLnTx/>
                <a:uFillTx/>
              </a:rPr>
              <a:t>legal</a:t>
            </a:r>
            <a:r>
              <a:rPr kumimoji="0" lang="fr-CA" sz="4200" b="0" i="0" u="none" strike="noStrike" kern="1200" cap="none" spc="0" normalizeH="0" baseline="0" noProof="0" dirty="0">
                <a:ln>
                  <a:noFill/>
                </a:ln>
                <a:effectLst/>
                <a:uLnTx/>
                <a:uFillTx/>
              </a:rPr>
              <a:t> jargon </a:t>
            </a:r>
            <a:r>
              <a:rPr kumimoji="0" lang="fr-CA" sz="4200" b="0" i="0" u="none" strike="noStrike" kern="1200" cap="none" spc="0" normalizeH="0" baseline="0" noProof="0" dirty="0" err="1">
                <a:ln>
                  <a:noFill/>
                </a:ln>
                <a:effectLst/>
                <a:uLnTx/>
                <a:uFillTx/>
              </a:rPr>
              <a:t>into</a:t>
            </a:r>
            <a:r>
              <a:rPr kumimoji="0" lang="fr-CA" sz="4200" b="0" i="0" u="none" strike="noStrike" kern="1200" cap="none" spc="0" normalizeH="0" baseline="0" noProof="0" dirty="0">
                <a:ln>
                  <a:noFill/>
                </a:ln>
                <a:effectLst/>
                <a:uLnTx/>
                <a:uFillTx/>
              </a:rPr>
              <a:t> plain </a:t>
            </a:r>
            <a:r>
              <a:rPr kumimoji="0" lang="fr-CA" sz="4200" b="0" i="0" u="none" strike="noStrike" kern="1200" cap="none" spc="0" normalizeH="0" baseline="0" noProof="0" dirty="0" err="1">
                <a:ln>
                  <a:noFill/>
                </a:ln>
                <a:effectLst/>
                <a:uLnTx/>
                <a:uFillTx/>
              </a:rPr>
              <a:t>language</a:t>
            </a:r>
            <a:endParaRPr kumimoji="0" lang="fr-CA" sz="4200" b="0" i="0" u="none" strike="noStrike" kern="1200" cap="none" spc="0" normalizeH="0" baseline="0" noProof="0" dirty="0">
              <a:ln>
                <a:noFill/>
              </a:ln>
              <a:effectLst/>
              <a:uLnTx/>
              <a:uFillTx/>
            </a:endParaRPr>
          </a:p>
          <a:p>
            <a:pPr lvl="2" defTabSz="457200" fontAlgn="base">
              <a:spcBef>
                <a:spcPts val="0"/>
              </a:spcBef>
              <a:spcAft>
                <a:spcPct val="0"/>
              </a:spcAft>
              <a:buFont typeface="Wingdings" panose="05000000000000000000" pitchFamily="2" charset="2"/>
              <a:buChar char="Ø"/>
              <a:defRPr/>
            </a:pPr>
            <a:r>
              <a:rPr kumimoji="0" lang="en-US" sz="4200" b="0" i="0" u="none" strike="noStrike" kern="1200" cap="none" spc="0" normalizeH="0" baseline="0" noProof="0" dirty="0">
                <a:ln>
                  <a:noFill/>
                </a:ln>
                <a:effectLst/>
                <a:uLnTx/>
                <a:uFillTx/>
              </a:rPr>
              <a:t> </a:t>
            </a:r>
            <a:r>
              <a:rPr kumimoji="0" lang="en-US" sz="4200" b="0" i="0" u="none" strike="noStrike" kern="1200" cap="none" spc="0" normalizeH="0" baseline="0" noProof="0" dirty="0" err="1">
                <a:ln>
                  <a:noFill/>
                </a:ln>
                <a:effectLst/>
                <a:uLnTx/>
                <a:uFillTx/>
              </a:rPr>
              <a:t>Inludes</a:t>
            </a:r>
            <a:r>
              <a:rPr kumimoji="0" lang="en-US" sz="4200" b="0" i="0" u="none" strike="noStrike" kern="1200" cap="none" spc="0" normalizeH="0" baseline="0" noProof="0" dirty="0">
                <a:ln>
                  <a:noFill/>
                </a:ln>
                <a:effectLst/>
                <a:uLnTx/>
                <a:uFillTx/>
              </a:rPr>
              <a:t> a glossary of important terms and concepts</a:t>
            </a: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endParaRPr lang="fr-CA" sz="4200" dirty="0"/>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r>
              <a:rPr lang="fr-CA" sz="4200" dirty="0" err="1"/>
              <a:t>Defines</a:t>
            </a:r>
            <a:r>
              <a:rPr lang="fr-CA" sz="4200" dirty="0"/>
              <a:t> </a:t>
            </a:r>
            <a:r>
              <a:rPr lang="fr-CA" sz="4200" dirty="0" err="1"/>
              <a:t>roles</a:t>
            </a:r>
            <a:r>
              <a:rPr lang="fr-CA" sz="4200" dirty="0"/>
              <a:t> and </a:t>
            </a:r>
            <a:r>
              <a:rPr lang="fr-CA" sz="4200" dirty="0" err="1"/>
              <a:t>responsibilities</a:t>
            </a:r>
            <a:endParaRPr lang="fr-CA" sz="4200" dirty="0"/>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endParaRPr kumimoji="0" lang="fr-CA" sz="4200" b="0" i="0" u="none" strike="noStrike" kern="1200" cap="none" spc="0" normalizeH="0" baseline="0" noProof="0" dirty="0">
              <a:ln>
                <a:noFill/>
              </a:ln>
              <a:effectLst/>
              <a:uLnTx/>
              <a:uFillTx/>
            </a:endParaRP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r>
              <a:rPr kumimoji="0" lang="fr-CA" sz="4200" b="0" i="0" u="none" strike="noStrike" kern="1200" cap="none" spc="0" normalizeH="0" baseline="0" noProof="0" dirty="0" err="1">
                <a:ln>
                  <a:noFill/>
                </a:ln>
                <a:effectLst/>
                <a:uLnTx/>
                <a:uFillTx/>
              </a:rPr>
              <a:t>Introduces</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useful</a:t>
            </a:r>
            <a:r>
              <a:rPr kumimoji="0" lang="fr-CA" sz="4200" b="0" i="0" u="none" strike="noStrike" kern="1200" cap="none" spc="0" normalizeH="0" baseline="0" noProof="0" dirty="0">
                <a:ln>
                  <a:noFill/>
                </a:ln>
                <a:effectLst/>
                <a:uLnTx/>
                <a:uFillTx/>
              </a:rPr>
              <a:t>/</a:t>
            </a:r>
            <a:r>
              <a:rPr kumimoji="0" lang="fr-CA" sz="4200" b="0" i="0" u="none" strike="noStrike" kern="1200" cap="none" spc="0" normalizeH="0" baseline="0" noProof="0" dirty="0" err="1">
                <a:ln>
                  <a:noFill/>
                </a:ln>
                <a:effectLst/>
                <a:uLnTx/>
                <a:uFillTx/>
              </a:rPr>
              <a:t>mandatory</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tools</a:t>
            </a:r>
            <a:r>
              <a:rPr kumimoji="0" lang="fr-CA" sz="4200" b="0" i="0" u="none" strike="noStrike" kern="1200" cap="none" spc="0" normalizeH="0" baseline="0" noProof="0" dirty="0">
                <a:ln>
                  <a:noFill/>
                </a:ln>
                <a:effectLst/>
                <a:uLnTx/>
                <a:uFillTx/>
              </a:rPr>
              <a:t>, i.e.:</a:t>
            </a:r>
          </a:p>
          <a:p>
            <a:pPr marR="0" lvl="2" defTabSz="457200" rtl="0" eaLnBrk="1" fontAlgn="base" latinLnBrk="0" hangingPunct="1">
              <a:spcBef>
                <a:spcPts val="0"/>
              </a:spcBef>
              <a:spcAft>
                <a:spcPct val="0"/>
              </a:spcAft>
              <a:buClrTx/>
              <a:buSzTx/>
              <a:buFont typeface="Wingdings" panose="05000000000000000000" pitchFamily="2" charset="2"/>
              <a:buChar char="Ø"/>
              <a:tabLst/>
              <a:defRPr/>
            </a:pPr>
            <a:r>
              <a:rPr kumimoji="0" lang="fr-CA" sz="4200" b="0" i="0" u="none" strike="noStrike" kern="1200" cap="none" spc="0" normalizeH="0" baseline="0" noProof="0" dirty="0">
                <a:ln>
                  <a:noFill/>
                </a:ln>
                <a:effectLst/>
                <a:uLnTx/>
                <a:uFillTx/>
              </a:rPr>
              <a:t>Part VII Impact </a:t>
            </a:r>
            <a:r>
              <a:rPr kumimoji="0" lang="fr-CA" sz="4200" b="0" i="0" u="none" strike="noStrike" kern="1200" cap="none" spc="0" normalizeH="0" baseline="0" noProof="0" dirty="0" err="1">
                <a:ln>
                  <a:noFill/>
                </a:ln>
                <a:effectLst/>
                <a:uLnTx/>
                <a:uFillTx/>
              </a:rPr>
              <a:t>Analysis</a:t>
            </a:r>
            <a:r>
              <a:rPr kumimoji="0" lang="fr-CA" sz="4200" b="0" i="0" u="none" strike="noStrike" kern="1200" cap="none" spc="0" normalizeH="0" baseline="0" noProof="0" dirty="0">
                <a:ln>
                  <a:noFill/>
                </a:ln>
                <a:effectLst/>
                <a:uLnTx/>
                <a:uFillTx/>
              </a:rPr>
              <a:t> Tool</a:t>
            </a:r>
          </a:p>
          <a:p>
            <a:pPr marR="0" lvl="2" defTabSz="457200" rtl="0" eaLnBrk="1" fontAlgn="base" latinLnBrk="0" hangingPunct="1">
              <a:spcBef>
                <a:spcPts val="0"/>
              </a:spcBef>
              <a:spcAft>
                <a:spcPct val="0"/>
              </a:spcAft>
              <a:buClrTx/>
              <a:buSzTx/>
              <a:buFont typeface="Wingdings" panose="05000000000000000000" pitchFamily="2" charset="2"/>
              <a:buChar char="Ø"/>
              <a:tabLst/>
              <a:defRPr/>
            </a:pPr>
            <a:r>
              <a:rPr kumimoji="0" lang="fr-CA" sz="4200" b="0" i="0" u="none" strike="noStrike" kern="1200" cap="none" spc="0" normalizeH="0" baseline="0" noProof="0" dirty="0">
                <a:ln>
                  <a:noFill/>
                </a:ln>
                <a:effectLst/>
                <a:uLnTx/>
                <a:uFillTx/>
              </a:rPr>
              <a:t>Official </a:t>
            </a:r>
            <a:r>
              <a:rPr kumimoji="0" lang="fr-CA" sz="4200" b="0" i="0" u="none" strike="noStrike" kern="1200" cap="none" spc="0" normalizeH="0" baseline="0" noProof="0" dirty="0" err="1">
                <a:ln>
                  <a:noFill/>
                </a:ln>
                <a:effectLst/>
                <a:uLnTx/>
                <a:uFillTx/>
              </a:rPr>
              <a:t>Languages</a:t>
            </a:r>
            <a:r>
              <a:rPr kumimoji="0" lang="fr-CA" sz="4200" b="0" i="0" u="none" strike="noStrike" kern="1200" cap="none" spc="0" normalizeH="0" baseline="0" noProof="0" dirty="0">
                <a:ln>
                  <a:noFill/>
                </a:ln>
                <a:effectLst/>
                <a:uLnTx/>
                <a:uFillTx/>
              </a:rPr>
              <a:t> Engagement Checklist</a:t>
            </a:r>
          </a:p>
          <a:p>
            <a:pPr marR="0" lvl="2" defTabSz="457200" rtl="0" eaLnBrk="1" fontAlgn="base" latinLnBrk="0" hangingPunct="1">
              <a:spcBef>
                <a:spcPts val="0"/>
              </a:spcBef>
              <a:spcAft>
                <a:spcPct val="0"/>
              </a:spcAft>
              <a:buClrTx/>
              <a:buSzTx/>
              <a:buFont typeface="Wingdings" panose="05000000000000000000" pitchFamily="2" charset="2"/>
              <a:buChar char="Ø"/>
              <a:tabLst/>
              <a:defRPr/>
            </a:pPr>
            <a:r>
              <a:rPr kumimoji="0" lang="fr-CA" sz="4200" b="0" i="0" u="none" strike="noStrike" kern="1200" cap="none" spc="0" normalizeH="0" baseline="0" noProof="0" dirty="0">
                <a:ln>
                  <a:noFill/>
                </a:ln>
                <a:effectLst/>
                <a:uLnTx/>
                <a:uFillTx/>
              </a:rPr>
              <a:t>Monitoring and Self-</a:t>
            </a:r>
            <a:r>
              <a:rPr kumimoji="0" lang="fr-CA" sz="4200" b="0" i="0" u="none" strike="noStrike" kern="1200" cap="none" spc="0" normalizeH="0" baseline="0" noProof="0" dirty="0" err="1">
                <a:ln>
                  <a:noFill/>
                </a:ln>
                <a:effectLst/>
                <a:uLnTx/>
                <a:uFillTx/>
              </a:rPr>
              <a:t>Assessment</a:t>
            </a:r>
            <a:r>
              <a:rPr kumimoji="0" lang="fr-CA" sz="4200" b="0" i="0" u="none" strike="noStrike" kern="1200" cap="none" spc="0" normalizeH="0" baseline="0" noProof="0" dirty="0">
                <a:ln>
                  <a:noFill/>
                </a:ln>
                <a:effectLst/>
                <a:uLnTx/>
                <a:uFillTx/>
              </a:rPr>
              <a:t> Tool for Positive </a:t>
            </a:r>
            <a:r>
              <a:rPr kumimoji="0" lang="fr-CA" sz="4200" b="0" i="0" u="none" strike="noStrike" kern="1200" cap="none" spc="0" normalizeH="0" baseline="0" noProof="0" dirty="0" err="1">
                <a:ln>
                  <a:noFill/>
                </a:ln>
                <a:effectLst/>
                <a:uLnTx/>
                <a:uFillTx/>
              </a:rPr>
              <a:t>Measures</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under</a:t>
            </a:r>
            <a:r>
              <a:rPr kumimoji="0" lang="fr-CA" sz="4200" b="0" i="0" u="none" strike="noStrike" kern="1200" cap="none" spc="0" normalizeH="0" baseline="0" noProof="0" dirty="0">
                <a:ln>
                  <a:noFill/>
                </a:ln>
                <a:effectLst/>
                <a:uLnTx/>
                <a:uFillTx/>
              </a:rPr>
              <a:t> Part VII</a:t>
            </a: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endParaRPr kumimoji="0" lang="fr-CA" sz="4200" b="0" i="0" u="none" strike="noStrike" kern="1200" cap="none" spc="0" normalizeH="0" baseline="0" noProof="0" dirty="0">
              <a:ln>
                <a:noFill/>
              </a:ln>
              <a:effectLst/>
              <a:uLnTx/>
              <a:uFillTx/>
            </a:endParaRPr>
          </a:p>
          <a:p>
            <a:pPr marR="0" lvl="1" defTabSz="457200" rtl="0" eaLnBrk="1" fontAlgn="base" latinLnBrk="0" hangingPunct="1">
              <a:spcBef>
                <a:spcPts val="0"/>
              </a:spcBef>
              <a:spcAft>
                <a:spcPct val="0"/>
              </a:spcAft>
              <a:buClrTx/>
              <a:buSzTx/>
              <a:buFont typeface="Courier New" panose="02070309020205020404" pitchFamily="49" charset="0"/>
              <a:buChar char="o"/>
              <a:tabLst/>
              <a:defRPr/>
            </a:pPr>
            <a:r>
              <a:rPr kumimoji="0" lang="fr-CA" sz="4200" b="0" i="0" u="none" strike="noStrike" kern="1200" cap="none" spc="0" normalizeH="0" baseline="0" noProof="0" dirty="0" err="1">
                <a:ln>
                  <a:noFill/>
                </a:ln>
                <a:effectLst/>
                <a:uLnTx/>
                <a:uFillTx/>
              </a:rPr>
              <a:t>Provides</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resources</a:t>
            </a:r>
            <a:endParaRPr kumimoji="0" lang="fr-CA" sz="4200" b="0" i="0" u="none" strike="noStrike" kern="1200" cap="none" spc="0" normalizeH="0" baseline="0" noProof="0" dirty="0">
              <a:ln>
                <a:noFill/>
              </a:ln>
              <a:effectLst/>
              <a:uLnTx/>
              <a:uFillTx/>
            </a:endParaRPr>
          </a:p>
          <a:p>
            <a:pPr marR="0" lvl="2" defTabSz="457200" rtl="0" eaLnBrk="1" fontAlgn="base" latinLnBrk="0" hangingPunct="1">
              <a:spcBef>
                <a:spcPts val="0"/>
              </a:spcBef>
              <a:spcAft>
                <a:spcPct val="0"/>
              </a:spcAft>
              <a:buClrTx/>
              <a:buSzTx/>
              <a:buFont typeface="Wingdings" panose="05000000000000000000" pitchFamily="2" charset="2"/>
              <a:buChar char="Ø"/>
              <a:tabLst/>
              <a:defRPr/>
            </a:pPr>
            <a:r>
              <a:rPr kumimoji="0" lang="fr-CA" sz="4200" b="0" i="0" u="none" strike="noStrike" kern="1200" cap="none" spc="0" normalizeH="0" baseline="0" noProof="0" dirty="0" err="1">
                <a:ln>
                  <a:noFill/>
                </a:ln>
                <a:effectLst/>
                <a:uLnTx/>
                <a:uFillTx/>
              </a:rPr>
              <a:t>Health</a:t>
            </a:r>
            <a:r>
              <a:rPr kumimoji="0" lang="fr-CA" sz="4200" b="0" i="0" u="none" strike="noStrike" kern="1200" cap="none" spc="0" normalizeH="0" baseline="0" noProof="0" dirty="0">
                <a:ln>
                  <a:noFill/>
                </a:ln>
                <a:effectLst/>
                <a:uLnTx/>
                <a:uFillTx/>
              </a:rPr>
              <a:t> </a:t>
            </a:r>
            <a:r>
              <a:rPr kumimoji="0" lang="fr-CA" sz="4200" b="0" i="0" u="none" strike="noStrike" kern="1200" cap="none" spc="0" normalizeH="0" baseline="0" noProof="0" dirty="0" err="1">
                <a:ln>
                  <a:noFill/>
                </a:ln>
                <a:effectLst/>
                <a:uLnTx/>
                <a:uFillTx/>
              </a:rPr>
              <a:t>Canada’s</a:t>
            </a:r>
            <a:r>
              <a:rPr kumimoji="0" lang="fr-CA" sz="4200" b="0" i="0" u="none" strike="noStrike" kern="1200" cap="none" spc="0" normalizeH="0" baseline="0" noProof="0" dirty="0">
                <a:ln>
                  <a:noFill/>
                </a:ln>
                <a:effectLst/>
                <a:uLnTx/>
                <a:uFillTx/>
              </a:rPr>
              <a:t> Official </a:t>
            </a:r>
            <a:r>
              <a:rPr kumimoji="0" lang="fr-CA" sz="4200" b="0" i="0" u="none" strike="noStrike" kern="1200" cap="none" spc="0" normalizeH="0" baseline="0" noProof="0" dirty="0" err="1">
                <a:ln>
                  <a:noFill/>
                </a:ln>
                <a:effectLst/>
                <a:uLnTx/>
                <a:uFillTx/>
              </a:rPr>
              <a:t>Language</a:t>
            </a:r>
            <a:r>
              <a:rPr kumimoji="0" lang="fr-CA" sz="4200" b="0" i="0" u="none" strike="noStrike" kern="1200" cap="none" spc="0" normalizeH="0" baseline="0" noProof="0" dirty="0">
                <a:ln>
                  <a:noFill/>
                </a:ln>
                <a:effectLst/>
                <a:uLnTx/>
                <a:uFillTx/>
              </a:rPr>
              <a:t> Community </a:t>
            </a:r>
            <a:r>
              <a:rPr kumimoji="0" lang="fr-CA" sz="4200" b="0" i="0" u="none" strike="noStrike" kern="1200" cap="none" spc="0" normalizeH="0" baseline="0" noProof="0" dirty="0" err="1">
                <a:ln>
                  <a:noFill/>
                </a:ln>
                <a:effectLst/>
                <a:uLnTx/>
                <a:uFillTx/>
              </a:rPr>
              <a:t>Development</a:t>
            </a:r>
            <a:r>
              <a:rPr kumimoji="0" lang="fr-CA" sz="4200" b="0" i="0" u="none" strike="noStrike" kern="1200" cap="none" spc="0" normalizeH="0" baseline="0" noProof="0" dirty="0">
                <a:ln>
                  <a:noFill/>
                </a:ln>
                <a:effectLst/>
                <a:uLnTx/>
                <a:uFillTx/>
              </a:rPr>
              <a:t> Bureau (OLCDB)</a:t>
            </a:r>
          </a:p>
          <a:p>
            <a:pPr marR="0" lvl="2" defTabSz="457200" rtl="0" eaLnBrk="1" fontAlgn="base" latinLnBrk="0" hangingPunct="1">
              <a:spcBef>
                <a:spcPts val="0"/>
              </a:spcBef>
              <a:spcAft>
                <a:spcPct val="0"/>
              </a:spcAft>
              <a:buClrTx/>
              <a:buSzTx/>
              <a:buFont typeface="Wingdings" panose="05000000000000000000" pitchFamily="2" charset="2"/>
              <a:buChar char="Ø"/>
              <a:tabLst/>
              <a:defRPr/>
            </a:pPr>
            <a:r>
              <a:rPr kumimoji="0" lang="fr-CA" sz="4200" b="0" i="0" u="none" strike="noStrike" kern="1200" cap="none" spc="0" normalizeH="0" baseline="0" noProof="0" dirty="0">
                <a:ln>
                  <a:noFill/>
                </a:ln>
                <a:effectLst/>
                <a:uLnTx/>
                <a:uFillTx/>
              </a:rPr>
              <a:t>Legal Services</a:t>
            </a:r>
          </a:p>
        </p:txBody>
      </p:sp>
      <p:sp>
        <p:nvSpPr>
          <p:cNvPr id="4" name="Slide Number Placeholder 3">
            <a:extLst>
              <a:ext uri="{FF2B5EF4-FFF2-40B4-BE49-F238E27FC236}">
                <a16:creationId xmlns:a16="http://schemas.microsoft.com/office/drawing/2014/main" id="{8A162E5D-3BCC-CA4E-0118-99CEFA2658D9}"/>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2</a:t>
            </a:fld>
            <a:endParaRPr lang="en-US"/>
          </a:p>
        </p:txBody>
      </p:sp>
      <p:pic>
        <p:nvPicPr>
          <p:cNvPr id="3074" name="Picture 2" descr="How to get employees to write smart, clear objectives to improve  performance | OneAdvanced">
            <a:extLst>
              <a:ext uri="{FF2B5EF4-FFF2-40B4-BE49-F238E27FC236}">
                <a16:creationId xmlns:a16="http://schemas.microsoft.com/office/drawing/2014/main" id="{A56C5753-CC4B-774C-39F2-072CFC657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99" r="24431"/>
          <a:stretch>
            <a:fillRect/>
          </a:stretch>
        </p:blipFill>
        <p:spPr bwMode="auto">
          <a:xfrm>
            <a:off x="9238716" y="1380743"/>
            <a:ext cx="2421487" cy="3035639"/>
          </a:xfrm>
          <a:prstGeom prst="rect">
            <a:avLst/>
          </a:prstGeom>
          <a:solidFill>
            <a:srgbClr val="FFFFFF"/>
          </a:solidFill>
        </p:spPr>
      </p:pic>
    </p:spTree>
    <p:extLst>
      <p:ext uri="{BB962C8B-B14F-4D97-AF65-F5344CB8AC3E}">
        <p14:creationId xmlns:p14="http://schemas.microsoft.com/office/powerpoint/2010/main" val="19795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22FD-AC45-AA6D-EBD8-3C43A26870B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227A5D-31B4-B0E1-876A-8067DA030E1B}"/>
              </a:ext>
            </a:extLst>
          </p:cNvPr>
          <p:cNvSpPr>
            <a:spLocks noGrp="1"/>
          </p:cNvSpPr>
          <p:nvPr>
            <p:ph idx="1"/>
          </p:nvPr>
        </p:nvSpPr>
        <p:spPr>
          <a:xfrm>
            <a:off x="219456" y="1216152"/>
            <a:ext cx="8478774" cy="5129564"/>
          </a:xfrm>
        </p:spPr>
        <p:txBody>
          <a:bodyPr/>
          <a:lstStyle/>
          <a:p>
            <a:pPr marL="0" indent="0">
              <a:lnSpc>
                <a:spcPct val="100000"/>
              </a:lnSpc>
              <a:spcBef>
                <a:spcPts val="0"/>
              </a:spcBef>
              <a:buNone/>
            </a:pPr>
            <a:r>
              <a:rPr lang="fr-CA" sz="2600" b="1" dirty="0"/>
              <a:t>Policy – </a:t>
            </a:r>
            <a:r>
              <a:rPr lang="fr-CA" sz="2600" b="1" dirty="0" err="1"/>
              <a:t>Expected</a:t>
            </a:r>
            <a:r>
              <a:rPr lang="fr-CA" sz="2600" b="1" dirty="0"/>
              <a:t> </a:t>
            </a:r>
            <a:r>
              <a:rPr lang="fr-CA" sz="2600" b="1" dirty="0" err="1"/>
              <a:t>Results</a:t>
            </a:r>
            <a:endParaRPr lang="fr-CA" sz="2000" b="1" dirty="0"/>
          </a:p>
          <a:p>
            <a:pPr>
              <a:lnSpc>
                <a:spcPct val="100000"/>
              </a:lnSpc>
              <a:spcBef>
                <a:spcPts val="0"/>
              </a:spcBef>
            </a:pPr>
            <a:endParaRPr lang="fr-CA" sz="2000" dirty="0">
              <a:ea typeface="ＭＳ Ｐゴシック"/>
            </a:endParaRPr>
          </a:p>
          <a:p>
            <a:pPr>
              <a:lnSpc>
                <a:spcPct val="100000"/>
              </a:lnSpc>
              <a:spcBef>
                <a:spcPts val="0"/>
              </a:spcBef>
            </a:pPr>
            <a:r>
              <a:rPr lang="fr-CA" sz="2000" dirty="0">
                <a:ea typeface="ＭＳ Ｐゴシック"/>
              </a:rPr>
              <a:t>The Policy </a:t>
            </a:r>
            <a:r>
              <a:rPr lang="fr-CA" sz="2000" dirty="0" err="1">
                <a:ea typeface="ＭＳ Ｐゴシック"/>
              </a:rPr>
              <a:t>converts</a:t>
            </a:r>
            <a:r>
              <a:rPr lang="fr-CA" sz="2000" dirty="0">
                <a:ea typeface="ＭＳ Ｐゴシック"/>
              </a:rPr>
              <a:t> </a:t>
            </a:r>
            <a:r>
              <a:rPr lang="fr-CA" sz="2000" dirty="0" err="1">
                <a:ea typeface="ＭＳ Ｐゴシック"/>
              </a:rPr>
              <a:t>legal</a:t>
            </a:r>
            <a:r>
              <a:rPr lang="fr-CA" sz="2000" dirty="0">
                <a:ea typeface="ＭＳ Ｐゴシック"/>
              </a:rPr>
              <a:t> obligations </a:t>
            </a:r>
            <a:r>
              <a:rPr lang="fr-CA" sz="2000" dirty="0" err="1">
                <a:ea typeface="ＭＳ Ｐゴシック"/>
              </a:rPr>
              <a:t>into</a:t>
            </a:r>
            <a:r>
              <a:rPr lang="fr-CA" sz="2000" dirty="0">
                <a:ea typeface="ＭＳ Ｐゴシック"/>
              </a:rPr>
              <a:t> </a:t>
            </a:r>
            <a:r>
              <a:rPr lang="fr-CA" sz="2000" u="sng" dirty="0" err="1">
                <a:ea typeface="ＭＳ Ｐゴシック"/>
              </a:rPr>
              <a:t>measurable</a:t>
            </a:r>
            <a:r>
              <a:rPr lang="fr-CA" sz="2000" dirty="0">
                <a:ea typeface="ＭＳ Ｐゴシック"/>
              </a:rPr>
              <a:t> </a:t>
            </a:r>
            <a:r>
              <a:rPr lang="fr-CA" sz="2000" dirty="0" err="1">
                <a:ea typeface="ＭＳ Ｐゴシック"/>
              </a:rPr>
              <a:t>expected</a:t>
            </a:r>
            <a:r>
              <a:rPr lang="fr-CA" sz="2000" dirty="0">
                <a:ea typeface="ＭＳ Ｐゴシック"/>
              </a:rPr>
              <a:t> </a:t>
            </a:r>
            <a:r>
              <a:rPr lang="fr-CA" sz="2000" dirty="0" err="1">
                <a:ea typeface="ＭＳ Ｐゴシック"/>
              </a:rPr>
              <a:t>results</a:t>
            </a:r>
            <a:r>
              <a:rPr lang="fr-CA" sz="2000" dirty="0">
                <a:ea typeface="ＭＳ Ｐゴシック"/>
              </a:rPr>
              <a:t>. E.g.:</a:t>
            </a:r>
          </a:p>
          <a:p>
            <a:pPr>
              <a:lnSpc>
                <a:spcPct val="100000"/>
              </a:lnSpc>
              <a:spcBef>
                <a:spcPts val="0"/>
              </a:spcBef>
            </a:pPr>
            <a:endParaRPr lang="fr-CA" sz="2000" dirty="0">
              <a:ea typeface="ＭＳ Ｐゴシック"/>
            </a:endParaRPr>
          </a:p>
          <a:p>
            <a:pPr lvl="1">
              <a:lnSpc>
                <a:spcPct val="100000"/>
              </a:lnSpc>
              <a:spcBef>
                <a:spcPts val="0"/>
              </a:spcBef>
              <a:buFont typeface="Courier New" panose="02070309020205020404" pitchFamily="49" charset="0"/>
              <a:buChar char="o"/>
            </a:pPr>
            <a:r>
              <a:rPr lang="en-CA" sz="2000" u="sng" dirty="0">
                <a:ea typeface="ＭＳ Ｐゴシック"/>
              </a:rPr>
              <a:t>All initiatives </a:t>
            </a:r>
            <a:r>
              <a:rPr lang="en-CA" sz="2000" dirty="0">
                <a:ea typeface="ＭＳ Ｐゴシック"/>
              </a:rPr>
              <a:t>led or supported by Health Canada include, to the extent possible, positive measures to promote the vitality of OLMCs.</a:t>
            </a:r>
          </a:p>
          <a:p>
            <a:pPr marL="457200" lvl="1" indent="0">
              <a:lnSpc>
                <a:spcPct val="100000"/>
              </a:lnSpc>
              <a:spcBef>
                <a:spcPts val="0"/>
              </a:spcBef>
              <a:buNone/>
            </a:pPr>
            <a:endParaRPr lang="en-CA" sz="2000" dirty="0">
              <a:ea typeface="ＭＳ Ｐゴシック"/>
            </a:endParaRPr>
          </a:p>
          <a:p>
            <a:pPr lvl="1">
              <a:lnSpc>
                <a:spcPct val="100000"/>
              </a:lnSpc>
              <a:spcBef>
                <a:spcPts val="0"/>
              </a:spcBef>
              <a:buFont typeface="Courier New" panose="02070309020205020404" pitchFamily="49" charset="0"/>
              <a:buChar char="o"/>
            </a:pPr>
            <a:r>
              <a:rPr lang="en-CA" sz="2000" dirty="0">
                <a:ea typeface="ＭＳ Ｐゴシック"/>
              </a:rPr>
              <a:t>For </a:t>
            </a:r>
            <a:r>
              <a:rPr lang="en-CA" sz="2000" u="sng" dirty="0">
                <a:ea typeface="ＭＳ Ｐゴシック"/>
              </a:rPr>
              <a:t>all of Health Canada’s structuring decisions</a:t>
            </a:r>
            <a:r>
              <a:rPr lang="en-CA" sz="2000" dirty="0">
                <a:ea typeface="ＭＳ Ｐゴシック"/>
              </a:rPr>
              <a:t>, direct negative impacts on Part VII commitments are avoided or at least taken into account and include appropriate mitigation measures.</a:t>
            </a:r>
          </a:p>
          <a:p>
            <a:pPr marL="457200" lvl="1" indent="0">
              <a:lnSpc>
                <a:spcPct val="100000"/>
              </a:lnSpc>
              <a:spcBef>
                <a:spcPts val="0"/>
              </a:spcBef>
              <a:buNone/>
            </a:pPr>
            <a:endParaRPr lang="en-CA" sz="2000" dirty="0">
              <a:ea typeface="ＭＳ Ｐゴシック"/>
            </a:endParaRPr>
          </a:p>
          <a:p>
            <a:pPr lvl="1">
              <a:lnSpc>
                <a:spcPct val="100000"/>
              </a:lnSpc>
              <a:spcBef>
                <a:spcPts val="0"/>
              </a:spcBef>
              <a:buFont typeface="Courier New" panose="02070309020205020404" pitchFamily="49" charset="0"/>
              <a:buChar char="o"/>
            </a:pPr>
            <a:r>
              <a:rPr lang="en-CA" sz="2000" dirty="0">
                <a:ea typeface="ＭＳ Ｐゴシック"/>
              </a:rPr>
              <a:t>Necessary measures are taken to promote the inclusion of official language clauses in the negotiation of all agreements between Health Canada and PT governments.</a:t>
            </a:r>
          </a:p>
          <a:p>
            <a:pPr marL="0" indent="0">
              <a:buNone/>
            </a:pPr>
            <a:endParaRPr lang="fr-FR" sz="2600" b="1" dirty="0"/>
          </a:p>
        </p:txBody>
      </p:sp>
      <p:sp>
        <p:nvSpPr>
          <p:cNvPr id="7" name="ZoneTexte 6">
            <a:extLst>
              <a:ext uri="{FF2B5EF4-FFF2-40B4-BE49-F238E27FC236}">
                <a16:creationId xmlns:a16="http://schemas.microsoft.com/office/drawing/2014/main" id="{D431DF4C-6996-E0AF-A236-40630075F19E}"/>
              </a:ext>
            </a:extLst>
          </p:cNvPr>
          <p:cNvSpPr txBox="1"/>
          <p:nvPr/>
        </p:nvSpPr>
        <p:spPr>
          <a:xfrm>
            <a:off x="393031" y="427095"/>
            <a:ext cx="9745580" cy="369332"/>
          </a:xfrm>
          <a:prstGeom prst="rect">
            <a:avLst/>
          </a:prstGeom>
          <a:noFill/>
        </p:spPr>
        <p:txBody>
          <a:bodyPr wrap="square">
            <a:spAutoFit/>
          </a:bodyPr>
          <a:lstStyle/>
          <a:p>
            <a:r>
              <a:rPr lang="fr-CA" sz="1800" b="0" err="1">
                <a:solidFill>
                  <a:schemeClr val="bg1">
                    <a:lumMod val="65000"/>
                  </a:schemeClr>
                </a:solidFill>
              </a:rPr>
              <a:t>Health</a:t>
            </a:r>
            <a:r>
              <a:rPr lang="fr-CA" sz="1800" b="0">
                <a:solidFill>
                  <a:schemeClr val="bg1">
                    <a:lumMod val="65000"/>
                  </a:schemeClr>
                </a:solidFill>
              </a:rPr>
              <a:t> Canada Policy on the </a:t>
            </a:r>
            <a:r>
              <a:rPr lang="fr-CA" sz="1800" b="0" err="1">
                <a:solidFill>
                  <a:schemeClr val="bg1">
                    <a:lumMod val="65000"/>
                  </a:schemeClr>
                </a:solidFill>
              </a:rPr>
              <a:t>Implementation</a:t>
            </a:r>
            <a:r>
              <a:rPr lang="fr-CA" sz="1800" b="0">
                <a:solidFill>
                  <a:schemeClr val="bg1">
                    <a:lumMod val="65000"/>
                  </a:schemeClr>
                </a:solidFill>
              </a:rPr>
              <a:t> of Part VII of the </a:t>
            </a:r>
            <a:r>
              <a:rPr lang="fr-CA" sz="1800" b="0" i="1">
                <a:solidFill>
                  <a:schemeClr val="bg1">
                    <a:lumMod val="65000"/>
                  </a:schemeClr>
                </a:solidFill>
              </a:rPr>
              <a:t>Official </a:t>
            </a:r>
            <a:r>
              <a:rPr lang="fr-CA" sz="1800" b="0" i="1" err="1">
                <a:solidFill>
                  <a:schemeClr val="bg1">
                    <a:lumMod val="65000"/>
                  </a:schemeClr>
                </a:solidFill>
              </a:rPr>
              <a:t>Languages</a:t>
            </a:r>
            <a:r>
              <a:rPr lang="fr-CA" sz="1800" b="0" i="1">
                <a:solidFill>
                  <a:schemeClr val="bg1">
                    <a:lumMod val="65000"/>
                  </a:schemeClr>
                </a:solidFill>
              </a:rPr>
              <a:t> </a:t>
            </a:r>
            <a:r>
              <a:rPr lang="fr-CA" sz="1800" b="0" i="1" err="1">
                <a:solidFill>
                  <a:schemeClr val="bg1">
                    <a:lumMod val="65000"/>
                  </a:schemeClr>
                </a:solidFill>
              </a:rPr>
              <a:t>Act</a:t>
            </a:r>
            <a:endParaRPr lang="en-CA"/>
          </a:p>
        </p:txBody>
      </p:sp>
      <p:pic>
        <p:nvPicPr>
          <p:cNvPr id="2" name="Image 1">
            <a:extLst>
              <a:ext uri="{FF2B5EF4-FFF2-40B4-BE49-F238E27FC236}">
                <a16:creationId xmlns:a16="http://schemas.microsoft.com/office/drawing/2014/main" id="{146EF433-8E71-2AFF-CA94-960A68FAD5EB}"/>
              </a:ext>
            </a:extLst>
          </p:cNvPr>
          <p:cNvPicPr>
            <a:picLocks noChangeAspect="1"/>
          </p:cNvPicPr>
          <p:nvPr/>
        </p:nvPicPr>
        <p:blipFill>
          <a:blip r:embed="rId3"/>
          <a:stretch>
            <a:fillRect/>
          </a:stretch>
        </p:blipFill>
        <p:spPr>
          <a:xfrm>
            <a:off x="8549273" y="1379220"/>
            <a:ext cx="3333750" cy="3851909"/>
          </a:xfrm>
          <a:prstGeom prst="rect">
            <a:avLst/>
          </a:prstGeom>
        </p:spPr>
      </p:pic>
      <p:sp>
        <p:nvSpPr>
          <p:cNvPr id="3" name="Slide Number Placeholder 3">
            <a:extLst>
              <a:ext uri="{FF2B5EF4-FFF2-40B4-BE49-F238E27FC236}">
                <a16:creationId xmlns:a16="http://schemas.microsoft.com/office/drawing/2014/main" id="{9D4FEF3F-56D6-9FD4-F5A2-87C68B43ECD2}"/>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3</a:t>
            </a:fld>
            <a:endParaRPr lang="en-US"/>
          </a:p>
        </p:txBody>
      </p:sp>
    </p:spTree>
    <p:extLst>
      <p:ext uri="{BB962C8B-B14F-4D97-AF65-F5344CB8AC3E}">
        <p14:creationId xmlns:p14="http://schemas.microsoft.com/office/powerpoint/2010/main" val="3085305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0138-6457-E6F9-8A83-628F3F408B41}"/>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7462F8D-9DBA-C742-7DE8-22E116647B42}"/>
              </a:ext>
            </a:extLst>
          </p:cNvPr>
          <p:cNvSpPr txBox="1"/>
          <p:nvPr/>
        </p:nvSpPr>
        <p:spPr>
          <a:xfrm>
            <a:off x="298384" y="296248"/>
            <a:ext cx="10885074" cy="639923"/>
          </a:xfrm>
          <a:prstGeom prst="rect">
            <a:avLst/>
          </a:prstGeom>
        </p:spPr>
        <p:txBody>
          <a:bodyPr vert="horz" lIns="0" tIns="0" rIns="0" bIns="0" rtlCol="0" anchor="ctr">
            <a:normAutofit/>
          </a:bodyPr>
          <a:lstStyle/>
          <a:p>
            <a:pPr defTabSz="914400">
              <a:lnSpc>
                <a:spcPct val="90000"/>
              </a:lnSpc>
              <a:spcBef>
                <a:spcPct val="0"/>
              </a:spcBef>
              <a:spcAft>
                <a:spcPts val="600"/>
              </a:spcAft>
            </a:pPr>
            <a:r>
              <a:rPr lang="en-US" dirty="0">
                <a:solidFill>
                  <a:schemeClr val="bg1">
                    <a:lumMod val="65000"/>
                  </a:schemeClr>
                </a:solidFill>
                <a:latin typeface="Arial" panose="020B0604020202020204" pitchFamily="34" charset="0"/>
                <a:cs typeface="Arial" panose="020B0604020202020204" pitchFamily="34" charset="0"/>
              </a:rPr>
              <a:t>Health Canada Policy on the Implementation of Part VII of the </a:t>
            </a:r>
            <a:r>
              <a:rPr lang="en-US" i="1" dirty="0">
                <a:solidFill>
                  <a:schemeClr val="bg1">
                    <a:lumMod val="65000"/>
                  </a:schemeClr>
                </a:solidFill>
                <a:latin typeface="Arial" panose="020B0604020202020204" pitchFamily="34" charset="0"/>
                <a:cs typeface="Arial" panose="020B0604020202020204" pitchFamily="34" charset="0"/>
              </a:rPr>
              <a:t>Official Languages Act</a:t>
            </a:r>
          </a:p>
        </p:txBody>
      </p:sp>
      <p:sp>
        <p:nvSpPr>
          <p:cNvPr id="6" name="Content Placeholder 5">
            <a:extLst>
              <a:ext uri="{FF2B5EF4-FFF2-40B4-BE49-F238E27FC236}">
                <a16:creationId xmlns:a16="http://schemas.microsoft.com/office/drawing/2014/main" id="{16B24CA2-7BEC-E4A8-5C29-A98C164042F9}"/>
              </a:ext>
            </a:extLst>
          </p:cNvPr>
          <p:cNvSpPr>
            <a:spLocks noGrp="1"/>
          </p:cNvSpPr>
          <p:nvPr>
            <p:ph idx="1"/>
          </p:nvPr>
        </p:nvSpPr>
        <p:spPr>
          <a:xfrm>
            <a:off x="298384" y="936171"/>
            <a:ext cx="7876794" cy="5772779"/>
          </a:xfrm>
        </p:spPr>
        <p:txBody>
          <a:bodyPr>
            <a:normAutofit/>
          </a:bodyPr>
          <a:lstStyle/>
          <a:p>
            <a:pPr marL="0" indent="0">
              <a:lnSpc>
                <a:spcPct val="110000"/>
              </a:lnSpc>
              <a:spcBef>
                <a:spcPts val="0"/>
              </a:spcBef>
              <a:buNone/>
            </a:pPr>
            <a:r>
              <a:rPr lang="fr-CA" sz="2600" b="1" dirty="0"/>
              <a:t>Policy – Process</a:t>
            </a:r>
          </a:p>
          <a:p>
            <a:pPr marL="0" indent="0">
              <a:lnSpc>
                <a:spcPct val="110000"/>
              </a:lnSpc>
              <a:spcBef>
                <a:spcPts val="0"/>
              </a:spcBef>
              <a:buNone/>
            </a:pPr>
            <a:endParaRPr lang="fr-CA" sz="1800" b="1" dirty="0"/>
          </a:p>
          <a:p>
            <a:pPr marL="342900" marR="0" lvl="0" indent="-342900" defTabSz="457200" rtl="0" eaLnBrk="1" fontAlgn="base" latinLnBrk="0" hangingPunct="1">
              <a:lnSpc>
                <a:spcPct val="110000"/>
              </a:lnSpc>
              <a:spcBef>
                <a:spcPts val="0"/>
              </a:spcBef>
              <a:buClrTx/>
              <a:buSzTx/>
              <a:buFont typeface="Arial" charset="0"/>
              <a:buChar char="•"/>
              <a:tabLst/>
              <a:defRPr/>
            </a:pPr>
            <a:r>
              <a:rPr kumimoji="0" lang="en-CA" sz="2000" b="0" i="0" u="none" strike="noStrike" kern="1200" cap="none" spc="0" normalizeH="0" baseline="0" noProof="0" dirty="0">
                <a:ln>
                  <a:noFill/>
                </a:ln>
                <a:effectLst/>
                <a:uLnTx/>
                <a:uFillTx/>
              </a:rPr>
              <a:t>The Policy details how to implement Part VII obligations throughout the lifecycle of Health Canada's initiatives:</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effectLst/>
                <a:uLnTx/>
                <a:uFillTx/>
              </a:rPr>
              <a:t>Strategic planning;</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effectLst/>
                <a:uLnTx/>
                <a:uFillTx/>
              </a:rPr>
              <a:t>Policy and program development;</a:t>
            </a:r>
          </a:p>
          <a:p>
            <a:pPr lvl="1" defTabSz="457200" fontAlgn="base">
              <a:lnSpc>
                <a:spcPct val="110000"/>
              </a:lnSpc>
              <a:spcBef>
                <a:spcPts val="0"/>
              </a:spcBef>
              <a:buFont typeface="Courier New" panose="02070309020205020404" pitchFamily="49" charset="0"/>
              <a:buChar char="o"/>
              <a:defRPr/>
            </a:pPr>
            <a:r>
              <a:rPr kumimoji="0" lang="en-CA" sz="2000" b="0" i="0" u="none" strike="noStrike" kern="1200" cap="none" spc="0" normalizeH="0" baseline="0" noProof="0" dirty="0">
                <a:ln>
                  <a:noFill/>
                </a:ln>
                <a:effectLst/>
                <a:uLnTx/>
                <a:uFillTx/>
              </a:rPr>
              <a:t>Implementation;</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effectLst/>
                <a:uLnTx/>
                <a:uFillTx/>
              </a:rPr>
              <a:t>Monitoring/evaluation; and</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effectLst/>
                <a:uLnTx/>
                <a:uFillTx/>
              </a:rPr>
              <a:t>Reporting. </a:t>
            </a:r>
          </a:p>
          <a:p>
            <a:pPr marL="457200" marR="0" lvl="1" indent="0" defTabSz="457200" rtl="0" eaLnBrk="1" fontAlgn="base" latinLnBrk="0" hangingPunct="1">
              <a:lnSpc>
                <a:spcPct val="110000"/>
              </a:lnSpc>
              <a:spcBef>
                <a:spcPts val="0"/>
              </a:spcBef>
              <a:buClrTx/>
              <a:buSzTx/>
              <a:buFont typeface="Arial" charset="0"/>
              <a:buNone/>
              <a:tabLst/>
              <a:defRPr/>
            </a:pPr>
            <a:endParaRPr kumimoji="0" lang="en-CA" sz="2000" b="0" i="0" u="none" strike="noStrike" kern="1200" cap="none" spc="0" normalizeH="0" baseline="0" noProof="0" dirty="0">
              <a:ln>
                <a:noFill/>
              </a:ln>
              <a:effectLst/>
              <a:uLnTx/>
              <a:uFillTx/>
            </a:endParaRPr>
          </a:p>
          <a:p>
            <a:pPr marL="342900" marR="0" lvl="0" indent="-342900" defTabSz="457200" rtl="0" eaLnBrk="1" fontAlgn="base" latinLnBrk="0" hangingPunct="1">
              <a:lnSpc>
                <a:spcPct val="110000"/>
              </a:lnSpc>
              <a:spcBef>
                <a:spcPts val="0"/>
              </a:spcBef>
              <a:buClrTx/>
              <a:buSzTx/>
              <a:buFont typeface="Arial" charset="0"/>
              <a:buChar char="•"/>
              <a:tabLst/>
              <a:defRPr/>
            </a:pPr>
            <a:r>
              <a:rPr kumimoji="0" lang="en-CA" sz="2000" b="0" i="0" u="none" strike="noStrike" kern="1200" cap="none" spc="0" normalizeH="0" baseline="0" noProof="0" dirty="0">
                <a:ln>
                  <a:noFill/>
                </a:ln>
                <a:effectLst/>
                <a:uLnTx/>
                <a:uFillTx/>
              </a:rPr>
              <a:t>The process must be documented.</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effectLst/>
                <a:uLnTx/>
                <a:uFillTx/>
              </a:rPr>
              <a:t>The documentation could be used for:</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en-CA" b="0" i="0" u="none" strike="noStrike" kern="1200" cap="none" spc="0" normalizeH="0" baseline="0" noProof="0" dirty="0">
                <a:ln>
                  <a:noFill/>
                </a:ln>
                <a:effectLst/>
                <a:uLnTx/>
                <a:uFillTx/>
              </a:rPr>
              <a:t>Reporting (e.g. TBS, PCH, Parliament);</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en-CA" b="0" i="0" u="none" strike="noStrike" kern="1200" cap="none" spc="0" normalizeH="0" baseline="0" noProof="0" dirty="0">
                <a:ln>
                  <a:noFill/>
                </a:ln>
                <a:effectLst/>
                <a:uLnTx/>
                <a:uFillTx/>
              </a:rPr>
              <a:t>Supporting changes to initiatives; and</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en-CA" b="0" i="0" u="none" strike="noStrike" kern="1200" cap="none" spc="0" normalizeH="0" baseline="0" noProof="0" dirty="0">
                <a:ln>
                  <a:noFill/>
                </a:ln>
                <a:effectLst/>
                <a:uLnTx/>
                <a:uFillTx/>
              </a:rPr>
              <a:t>Providing evidence in case of an investigation by the Commissioner of Official Languages or litigation.</a:t>
            </a:r>
          </a:p>
          <a:p>
            <a:pPr marL="0" indent="0">
              <a:lnSpc>
                <a:spcPct val="100000"/>
              </a:lnSpc>
              <a:spcBef>
                <a:spcPts val="0"/>
              </a:spcBef>
              <a:spcAft>
                <a:spcPts val="600"/>
              </a:spcAft>
              <a:buNone/>
            </a:pPr>
            <a:endParaRPr lang="fr-CA" sz="1800" b="1" dirty="0"/>
          </a:p>
          <a:p>
            <a:pPr marL="0" indent="0">
              <a:lnSpc>
                <a:spcPct val="110000"/>
              </a:lnSpc>
              <a:buNone/>
            </a:pPr>
            <a:endParaRPr lang="fr-FR" sz="1100" b="1" dirty="0"/>
          </a:p>
        </p:txBody>
      </p:sp>
      <p:pic>
        <p:nvPicPr>
          <p:cNvPr id="5" name="Picture 4" descr="Machine gears">
            <a:extLst>
              <a:ext uri="{FF2B5EF4-FFF2-40B4-BE49-F238E27FC236}">
                <a16:creationId xmlns:a16="http://schemas.microsoft.com/office/drawing/2014/main" id="{B7A46663-BC15-7A70-1602-076A90F10A4E}"/>
              </a:ext>
            </a:extLst>
          </p:cNvPr>
          <p:cNvPicPr>
            <a:picLocks noChangeAspect="1"/>
          </p:cNvPicPr>
          <p:nvPr/>
        </p:nvPicPr>
        <p:blipFill>
          <a:blip r:embed="rId3"/>
          <a:srcRect l="20876" r="25878"/>
          <a:stretch>
            <a:fillRect/>
          </a:stretch>
        </p:blipFill>
        <p:spPr>
          <a:xfrm>
            <a:off x="8365677" y="1890000"/>
            <a:ext cx="3208372" cy="4022099"/>
          </a:xfrm>
          <a:prstGeom prst="rect">
            <a:avLst/>
          </a:prstGeom>
          <a:noFill/>
        </p:spPr>
      </p:pic>
      <p:sp>
        <p:nvSpPr>
          <p:cNvPr id="8" name="Slide Number Placeholder 3">
            <a:extLst>
              <a:ext uri="{FF2B5EF4-FFF2-40B4-BE49-F238E27FC236}">
                <a16:creationId xmlns:a16="http://schemas.microsoft.com/office/drawing/2014/main" id="{0CED44D7-A06F-3C97-45B8-6C6FB4C9119A}"/>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4</a:t>
            </a:fld>
            <a:endParaRPr lang="en-US"/>
          </a:p>
        </p:txBody>
      </p:sp>
    </p:spTree>
    <p:extLst>
      <p:ext uri="{BB962C8B-B14F-4D97-AF65-F5344CB8AC3E}">
        <p14:creationId xmlns:p14="http://schemas.microsoft.com/office/powerpoint/2010/main" val="405769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3D127-6014-B9D3-62E4-4E1C58587AB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8F9DC7-739B-0EB8-7407-632146C4D6CB}"/>
              </a:ext>
            </a:extLst>
          </p:cNvPr>
          <p:cNvSpPr>
            <a:spLocks noGrp="1"/>
          </p:cNvSpPr>
          <p:nvPr>
            <p:ph idx="1"/>
          </p:nvPr>
        </p:nvSpPr>
        <p:spPr>
          <a:xfrm>
            <a:off x="501495" y="1093050"/>
            <a:ext cx="7757794" cy="4403830"/>
          </a:xfrm>
        </p:spPr>
        <p:txBody>
          <a:bodyPr/>
          <a:lstStyle/>
          <a:p>
            <a:pPr marL="0" indent="0">
              <a:lnSpc>
                <a:spcPct val="100000"/>
              </a:lnSpc>
              <a:spcBef>
                <a:spcPts val="0"/>
              </a:spcBef>
              <a:buNone/>
            </a:pPr>
            <a:r>
              <a:rPr lang="fr-CA" sz="2600" b="1" dirty="0">
                <a:ea typeface="ＭＳ Ｐゴシック"/>
              </a:rPr>
              <a:t>Risks</a:t>
            </a:r>
          </a:p>
          <a:p>
            <a:pPr marL="0" indent="0">
              <a:lnSpc>
                <a:spcPct val="100000"/>
              </a:lnSpc>
              <a:spcBef>
                <a:spcPts val="0"/>
              </a:spcBef>
              <a:buNone/>
            </a:pPr>
            <a:endParaRPr lang="fr-CA" sz="2000" b="1" dirty="0">
              <a:ea typeface="ＭＳ Ｐゴシック"/>
            </a:endParaRPr>
          </a:p>
          <a:p>
            <a:pPr marL="342900" marR="0" lvl="0" indent="-342900" algn="l" defTabSz="457200" rtl="0" eaLnBrk="1" fontAlgn="base" latinLnBrk="0" hangingPunct="1">
              <a:lnSpc>
                <a:spcPct val="100000"/>
              </a:lnSpc>
              <a:spcBef>
                <a:spcPts val="0"/>
              </a:spcBef>
              <a:buClrTx/>
              <a:buSzTx/>
              <a:buFont typeface="Arial" charset="0"/>
              <a:buChar char="•"/>
              <a:tabLst/>
              <a:defRPr/>
            </a:pPr>
            <a:r>
              <a:rPr kumimoji="0" lang="en-CA" sz="2000" b="0" i="0" u="none" strike="noStrike" kern="1200" cap="none" spc="0" normalizeH="0" baseline="0" noProof="0" dirty="0">
                <a:ln>
                  <a:noFill/>
                </a:ln>
                <a:solidFill>
                  <a:srgbClr val="404040"/>
                </a:solidFill>
                <a:effectLst/>
                <a:uLnTx/>
                <a:uFillTx/>
                <a:latin typeface="Arial"/>
                <a:ea typeface="ＭＳ Ｐゴシック"/>
              </a:rPr>
              <a:t>The OLA imposes obligations and is legally binding; the policy translates the requirements of the OLA into the departmental context.</a:t>
            </a:r>
            <a:endParaRPr kumimoji="0" lang="en-US" sz="1900" b="0" i="0" u="none" strike="noStrike" kern="1200" cap="none" spc="0" normalizeH="0" baseline="0" noProof="0" dirty="0">
              <a:ln>
                <a:noFill/>
              </a:ln>
              <a:solidFill>
                <a:srgbClr val="404040"/>
              </a:solidFill>
              <a:effectLst/>
              <a:uLnTx/>
              <a:uFillTx/>
              <a:latin typeface="Arial"/>
              <a:ea typeface="ＭＳ Ｐゴシック" charset="0"/>
            </a:endParaRPr>
          </a:p>
          <a:p>
            <a:pPr marL="342900" marR="0" lvl="0" indent="-342900" algn="l" defTabSz="457200" rtl="0" eaLnBrk="1" fontAlgn="base" latinLnBrk="0" hangingPunct="1">
              <a:lnSpc>
                <a:spcPct val="100000"/>
              </a:lnSpc>
              <a:spcBef>
                <a:spcPts val="0"/>
              </a:spcBef>
              <a:buClrTx/>
              <a:buSzTx/>
              <a:buFont typeface="Arial" charset="0"/>
              <a:buChar char="•"/>
              <a:tabLst/>
              <a:defRPr/>
            </a:pPr>
            <a:endParaRPr kumimoji="0" lang="en-CA" sz="2000" b="0" i="0" u="none" strike="noStrike" kern="1200" cap="none" spc="0" normalizeH="0" baseline="0" noProof="0" dirty="0">
              <a:ln>
                <a:noFill/>
              </a:ln>
              <a:solidFill>
                <a:srgbClr val="404040"/>
              </a:solidFill>
              <a:effectLst/>
              <a:uLnTx/>
              <a:uFillTx/>
              <a:latin typeface="Arial"/>
              <a:ea typeface="ＭＳ Ｐゴシック"/>
            </a:endParaRPr>
          </a:p>
          <a:p>
            <a:pPr marL="342900" marR="0" lvl="0" indent="-342900" algn="l" defTabSz="457200" rtl="0" eaLnBrk="1" fontAlgn="base" latinLnBrk="0" hangingPunct="1">
              <a:lnSpc>
                <a:spcPct val="100000"/>
              </a:lnSpc>
              <a:spcBef>
                <a:spcPts val="0"/>
              </a:spcBef>
              <a:buClrTx/>
              <a:buSzTx/>
              <a:buFont typeface="Arial" charset="0"/>
              <a:buChar char="•"/>
              <a:tabLst/>
              <a:defRPr/>
            </a:pPr>
            <a:r>
              <a:rPr kumimoji="0" lang="en-CA" sz="2000" b="0" i="0" u="none" strike="noStrike" kern="1200" cap="none" spc="0" normalizeH="0" baseline="0" noProof="0" dirty="0">
                <a:ln>
                  <a:noFill/>
                </a:ln>
                <a:solidFill>
                  <a:srgbClr val="404040"/>
                </a:solidFill>
                <a:effectLst/>
                <a:uLnTx/>
                <a:uFillTx/>
                <a:latin typeface="Arial"/>
                <a:ea typeface="ＭＳ Ｐゴシック"/>
              </a:rPr>
              <a:t>Non-compliance with the requirements of the OLA could result in legal and operational risks for the Department, such as:</a:t>
            </a:r>
          </a:p>
          <a:p>
            <a:pPr marL="342900" marR="0" lvl="0" indent="-342900" algn="l" defTabSz="457200" rtl="0" eaLnBrk="1" fontAlgn="base" latinLnBrk="0" hangingPunct="1">
              <a:lnSpc>
                <a:spcPct val="100000"/>
              </a:lnSpc>
              <a:spcBef>
                <a:spcPts val="0"/>
              </a:spcBef>
              <a:buClrTx/>
              <a:buSzTx/>
              <a:buFont typeface="Arial" charset="0"/>
              <a:buChar char="•"/>
              <a:tabLst/>
              <a:defRPr/>
            </a:pPr>
            <a:endParaRPr kumimoji="0" lang="en-CA" sz="2000" b="0" i="0" u="none" strike="noStrike" kern="1200" cap="none" spc="0" normalizeH="0" baseline="0" noProof="0" dirty="0">
              <a:ln>
                <a:noFill/>
              </a:ln>
              <a:solidFill>
                <a:srgbClr val="404040"/>
              </a:solidFill>
              <a:effectLst/>
              <a:uLnTx/>
              <a:uFillTx/>
              <a:latin typeface="Arial"/>
              <a:ea typeface="ＭＳ Ｐゴシック"/>
            </a:endParaRPr>
          </a:p>
          <a:p>
            <a:pPr lvl="1" defTabSz="457200" fontAlgn="base">
              <a:lnSpc>
                <a:spcPct val="100000"/>
              </a:lnSpc>
              <a:spcBef>
                <a:spcPts val="0"/>
              </a:spcBef>
              <a:buFont typeface="Courier New" panose="02070309020205020404" pitchFamily="49" charset="0"/>
              <a:buChar char="o"/>
              <a:defRPr/>
            </a:pPr>
            <a:r>
              <a:rPr kumimoji="0" lang="en-CA" sz="2000" b="0" i="0" u="none" strike="noStrike" kern="1200" cap="none" spc="0" normalizeH="0" baseline="0" noProof="0" dirty="0">
                <a:ln>
                  <a:noFill/>
                </a:ln>
                <a:solidFill>
                  <a:srgbClr val="404040"/>
                </a:solidFill>
                <a:effectLst/>
                <a:uLnTx/>
                <a:uFillTx/>
                <a:latin typeface="Arial"/>
                <a:ea typeface="ＭＳ Ｐゴシック"/>
                <a:cs typeface="+mn-cs"/>
              </a:rPr>
              <a:t>Complaints to the Commissioner of Official Languages;</a:t>
            </a:r>
          </a:p>
          <a:p>
            <a:pPr marL="457200" lvl="1" indent="0" defTabSz="457200" fontAlgn="base">
              <a:lnSpc>
                <a:spcPct val="100000"/>
              </a:lnSpc>
              <a:spcBef>
                <a:spcPts val="0"/>
              </a:spcBef>
              <a:buNone/>
              <a:defRPr/>
            </a:pPr>
            <a:endParaRPr kumimoji="0" lang="en-CA" sz="2000" b="0" i="0" u="none" strike="noStrike" kern="1200" cap="none" spc="0" normalizeH="0" baseline="0" noProof="0" dirty="0">
              <a:ln>
                <a:noFill/>
              </a:ln>
              <a:solidFill>
                <a:srgbClr val="404040"/>
              </a:solidFill>
              <a:effectLst/>
              <a:uLnTx/>
              <a:uFillTx/>
              <a:latin typeface="Arial"/>
              <a:ea typeface="ＭＳ Ｐゴシック"/>
              <a:cs typeface="+mn-cs"/>
            </a:endParaRPr>
          </a:p>
          <a:p>
            <a:pPr marR="0" lvl="1" algn="l"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solidFill>
                  <a:srgbClr val="404040"/>
                </a:solidFill>
                <a:effectLst/>
                <a:uLnTx/>
                <a:uFillTx/>
                <a:latin typeface="Arial"/>
                <a:ea typeface="ＭＳ Ｐゴシック"/>
                <a:cs typeface="+mn-cs"/>
              </a:rPr>
              <a:t>Litigation to enforce requirements; and</a:t>
            </a:r>
          </a:p>
          <a:p>
            <a:pPr marR="0" lvl="1" algn="l" defTabSz="457200" rtl="0" eaLnBrk="1" fontAlgn="base" latinLnBrk="0" hangingPunct="1">
              <a:lnSpc>
                <a:spcPct val="100000"/>
              </a:lnSpc>
              <a:spcBef>
                <a:spcPts val="0"/>
              </a:spcBef>
              <a:buClrTx/>
              <a:buSzTx/>
              <a:buFont typeface="Courier New" panose="02070309020205020404" pitchFamily="49" charset="0"/>
              <a:buChar char="o"/>
              <a:tabLst/>
              <a:defRPr/>
            </a:pPr>
            <a:endParaRPr kumimoji="0" lang="en-CA" sz="2000" b="0" i="0" u="none" strike="noStrike" kern="1200" cap="none" spc="0" normalizeH="0" baseline="0" noProof="0" dirty="0">
              <a:ln>
                <a:noFill/>
              </a:ln>
              <a:solidFill>
                <a:srgbClr val="404040"/>
              </a:solidFill>
              <a:effectLst/>
              <a:uLnTx/>
              <a:uFillTx/>
              <a:latin typeface="Arial"/>
              <a:ea typeface="ＭＳ Ｐゴシック"/>
              <a:cs typeface="Arial"/>
            </a:endParaRPr>
          </a:p>
          <a:p>
            <a:pPr marR="0" lvl="1" algn="l" defTabSz="457200" rtl="0" eaLnBrk="1" fontAlgn="base" latinLnBrk="0" hangingPunct="1">
              <a:lnSpc>
                <a:spcPct val="100000"/>
              </a:lnSpc>
              <a:spcBef>
                <a:spcPts val="0"/>
              </a:spcBef>
              <a:buClrTx/>
              <a:buSzTx/>
              <a:buFont typeface="Courier New" panose="02070309020205020404" pitchFamily="49" charset="0"/>
              <a:buChar char="o"/>
              <a:tabLst/>
              <a:defRPr/>
            </a:pPr>
            <a:r>
              <a:rPr kumimoji="0" lang="en-CA" sz="2000" b="0" i="0" u="none" strike="noStrike" kern="1200" cap="none" spc="0" normalizeH="0" baseline="0" noProof="0" dirty="0">
                <a:ln>
                  <a:noFill/>
                </a:ln>
                <a:solidFill>
                  <a:srgbClr val="404040"/>
                </a:solidFill>
                <a:effectLst/>
                <a:uLnTx/>
                <a:uFillTx/>
                <a:latin typeface="Arial"/>
                <a:ea typeface="ＭＳ Ｐゴシック"/>
                <a:cs typeface="+mn-cs"/>
              </a:rPr>
              <a:t>Parliamentary reviews and audits / evaluations from TBS.</a:t>
            </a:r>
          </a:p>
          <a:p>
            <a:pPr marL="0" indent="0">
              <a:buNone/>
            </a:pPr>
            <a:endParaRPr lang="fr-FR" sz="2600" b="1" dirty="0"/>
          </a:p>
        </p:txBody>
      </p:sp>
      <p:sp>
        <p:nvSpPr>
          <p:cNvPr id="7" name="ZoneTexte 6">
            <a:extLst>
              <a:ext uri="{FF2B5EF4-FFF2-40B4-BE49-F238E27FC236}">
                <a16:creationId xmlns:a16="http://schemas.microsoft.com/office/drawing/2014/main" id="{E64DBD13-F8DD-51C0-82A8-E19156C49AD3}"/>
              </a:ext>
            </a:extLst>
          </p:cNvPr>
          <p:cNvSpPr txBox="1"/>
          <p:nvPr/>
        </p:nvSpPr>
        <p:spPr>
          <a:xfrm>
            <a:off x="393031" y="427095"/>
            <a:ext cx="9745580" cy="369332"/>
          </a:xfrm>
          <a:prstGeom prst="rect">
            <a:avLst/>
          </a:prstGeom>
          <a:noFill/>
        </p:spPr>
        <p:txBody>
          <a:bodyPr wrap="square">
            <a:spAutoFit/>
          </a:bodyPr>
          <a:lstStyle/>
          <a:p>
            <a:r>
              <a:rPr lang="fr-CA" sz="1800" b="0" dirty="0" err="1">
                <a:solidFill>
                  <a:schemeClr val="bg1">
                    <a:lumMod val="65000"/>
                  </a:schemeClr>
                </a:solidFill>
                <a:latin typeface="Arial" panose="020B0604020202020204" pitchFamily="34" charset="0"/>
                <a:cs typeface="Arial" panose="020B0604020202020204" pitchFamily="34" charset="0"/>
              </a:rPr>
              <a:t>Health</a:t>
            </a:r>
            <a:r>
              <a:rPr lang="fr-CA" sz="1800" b="0" dirty="0">
                <a:solidFill>
                  <a:schemeClr val="bg1">
                    <a:lumMod val="65000"/>
                  </a:schemeClr>
                </a:solidFill>
                <a:latin typeface="Arial" panose="020B0604020202020204" pitchFamily="34" charset="0"/>
                <a:cs typeface="Arial" panose="020B0604020202020204" pitchFamily="34" charset="0"/>
              </a:rPr>
              <a:t> Canada Policy on the </a:t>
            </a:r>
            <a:r>
              <a:rPr lang="fr-CA" sz="1800" b="0" dirty="0" err="1">
                <a:solidFill>
                  <a:schemeClr val="bg1">
                    <a:lumMod val="65000"/>
                  </a:schemeClr>
                </a:solidFill>
                <a:latin typeface="Arial" panose="020B0604020202020204" pitchFamily="34" charset="0"/>
                <a:cs typeface="Arial" panose="020B0604020202020204" pitchFamily="34" charset="0"/>
              </a:rPr>
              <a:t>Implementation</a:t>
            </a:r>
            <a:r>
              <a:rPr lang="fr-CA" sz="1800" b="0" dirty="0">
                <a:solidFill>
                  <a:schemeClr val="bg1">
                    <a:lumMod val="65000"/>
                  </a:schemeClr>
                </a:solidFill>
                <a:latin typeface="Arial" panose="020B0604020202020204" pitchFamily="34" charset="0"/>
                <a:cs typeface="Arial" panose="020B0604020202020204" pitchFamily="34" charset="0"/>
              </a:rPr>
              <a:t> of Part VII of the </a:t>
            </a:r>
            <a:r>
              <a:rPr lang="fr-CA" sz="1800" b="0" i="1" dirty="0">
                <a:solidFill>
                  <a:schemeClr val="bg1">
                    <a:lumMod val="65000"/>
                  </a:schemeClr>
                </a:solidFill>
                <a:latin typeface="Arial" panose="020B0604020202020204" pitchFamily="34" charset="0"/>
                <a:cs typeface="Arial" panose="020B0604020202020204" pitchFamily="34" charset="0"/>
              </a:rPr>
              <a:t>Official </a:t>
            </a:r>
            <a:r>
              <a:rPr lang="fr-CA" sz="1800" b="0" i="1" dirty="0" err="1">
                <a:solidFill>
                  <a:schemeClr val="bg1">
                    <a:lumMod val="65000"/>
                  </a:schemeClr>
                </a:solidFill>
                <a:latin typeface="Arial" panose="020B0604020202020204" pitchFamily="34" charset="0"/>
                <a:cs typeface="Arial" panose="020B0604020202020204" pitchFamily="34" charset="0"/>
              </a:rPr>
              <a:t>Languages</a:t>
            </a:r>
            <a:r>
              <a:rPr lang="fr-CA" sz="1800" b="0" i="1" dirty="0">
                <a:solidFill>
                  <a:schemeClr val="bg1">
                    <a:lumMod val="65000"/>
                  </a:schemeClr>
                </a:solidFill>
                <a:latin typeface="Arial" panose="020B0604020202020204" pitchFamily="34" charset="0"/>
                <a:cs typeface="Arial" panose="020B0604020202020204" pitchFamily="34" charset="0"/>
              </a:rPr>
              <a:t> </a:t>
            </a:r>
            <a:r>
              <a:rPr lang="fr-CA" sz="1800" b="0" i="1" dirty="0" err="1">
                <a:solidFill>
                  <a:schemeClr val="bg1">
                    <a:lumMod val="65000"/>
                  </a:schemeClr>
                </a:solidFill>
                <a:latin typeface="Arial" panose="020B0604020202020204" pitchFamily="34" charset="0"/>
                <a:cs typeface="Arial" panose="020B0604020202020204" pitchFamily="34" charset="0"/>
              </a:rPr>
              <a:t>Act</a:t>
            </a: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FFE8026-D734-EC1C-A2DB-76800F75002B}"/>
              </a:ext>
            </a:extLst>
          </p:cNvPr>
          <p:cNvSpPr txBox="1"/>
          <p:nvPr/>
        </p:nvSpPr>
        <p:spPr>
          <a:xfrm>
            <a:off x="5655128" y="2971800"/>
            <a:ext cx="914400" cy="646331"/>
          </a:xfrm>
          <a:prstGeom prst="rect">
            <a:avLst/>
          </a:prstGeom>
          <a:noFill/>
        </p:spPr>
        <p:txBody>
          <a:bodyPr wrap="square" rtlCol="0">
            <a:spAutoFit/>
          </a:bodyPr>
          <a:lstStyle/>
          <a:p>
            <a:endParaRPr lang="fr-CA"/>
          </a:p>
          <a:p>
            <a:endParaRPr lang="en-CA"/>
          </a:p>
        </p:txBody>
      </p:sp>
      <p:pic>
        <p:nvPicPr>
          <p:cNvPr id="1028" name="Picture 4" descr="Policeman Writing Ticket Stock Illustrations – 121 Policeman Writing Ticket  Stock Illustrations, Vectors &amp; Clipart - Dreamstime">
            <a:extLst>
              <a:ext uri="{FF2B5EF4-FFF2-40B4-BE49-F238E27FC236}">
                <a16:creationId xmlns:a16="http://schemas.microsoft.com/office/drawing/2014/main" id="{7479BAA2-701E-A7C1-D0FB-78D79CF3C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7043" y="1549540"/>
            <a:ext cx="3304957" cy="413718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a:extLst>
              <a:ext uri="{FF2B5EF4-FFF2-40B4-BE49-F238E27FC236}">
                <a16:creationId xmlns:a16="http://schemas.microsoft.com/office/drawing/2014/main" id="{D1A4B0E4-8B62-624A-F530-DF9E5DF2E393}"/>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5</a:t>
            </a:fld>
            <a:endParaRPr lang="en-US"/>
          </a:p>
        </p:txBody>
      </p:sp>
    </p:spTree>
    <p:extLst>
      <p:ext uri="{BB962C8B-B14F-4D97-AF65-F5344CB8AC3E}">
        <p14:creationId xmlns:p14="http://schemas.microsoft.com/office/powerpoint/2010/main" val="298775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FE03-FCBE-5A38-3A5B-B308C2AC1581}"/>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87E09ABE-D8E0-F569-97D4-4F2EF043C5F6}"/>
              </a:ext>
            </a:extLst>
          </p:cNvPr>
          <p:cNvSpPr txBox="1"/>
          <p:nvPr/>
        </p:nvSpPr>
        <p:spPr>
          <a:xfrm>
            <a:off x="288075" y="357498"/>
            <a:ext cx="10885074" cy="469472"/>
          </a:xfrm>
          <a:prstGeom prst="rect">
            <a:avLst/>
          </a:prstGeom>
        </p:spPr>
        <p:txBody>
          <a:bodyPr vert="horz" lIns="0" tIns="0" rIns="0" bIns="0" rtlCol="0" anchor="ctr">
            <a:normAutofit/>
          </a:bodyPr>
          <a:lstStyle/>
          <a:p>
            <a:pPr defTabSz="914400">
              <a:lnSpc>
                <a:spcPct val="90000"/>
              </a:lnSpc>
              <a:spcBef>
                <a:spcPct val="0"/>
              </a:spcBef>
              <a:spcAft>
                <a:spcPts val="600"/>
              </a:spcAft>
            </a:pPr>
            <a:r>
              <a:rPr lang="en-US" dirty="0">
                <a:solidFill>
                  <a:schemeClr val="bg1">
                    <a:lumMod val="65000"/>
                  </a:schemeClr>
                </a:solidFill>
                <a:latin typeface="Arial" panose="020B0604020202020204" pitchFamily="34" charset="0"/>
                <a:cs typeface="Arial" panose="020B0604020202020204" pitchFamily="34" charset="0"/>
              </a:rPr>
              <a:t>Health Canada Policy on the Implementation of Part VII of the </a:t>
            </a:r>
            <a:r>
              <a:rPr lang="en-US" i="1" dirty="0">
                <a:solidFill>
                  <a:schemeClr val="bg1">
                    <a:lumMod val="65000"/>
                  </a:schemeClr>
                </a:solidFill>
                <a:latin typeface="Arial" panose="020B0604020202020204" pitchFamily="34" charset="0"/>
                <a:cs typeface="Arial" panose="020B0604020202020204" pitchFamily="34" charset="0"/>
              </a:rPr>
              <a:t>Official Languages Act</a:t>
            </a:r>
          </a:p>
        </p:txBody>
      </p:sp>
      <p:sp>
        <p:nvSpPr>
          <p:cNvPr id="6" name="Content Placeholder 5">
            <a:extLst>
              <a:ext uri="{FF2B5EF4-FFF2-40B4-BE49-F238E27FC236}">
                <a16:creationId xmlns:a16="http://schemas.microsoft.com/office/drawing/2014/main" id="{8240ED2E-C938-178F-C16A-E00959E63653}"/>
              </a:ext>
            </a:extLst>
          </p:cNvPr>
          <p:cNvSpPr>
            <a:spLocks noGrp="1"/>
          </p:cNvSpPr>
          <p:nvPr>
            <p:ph idx="1"/>
          </p:nvPr>
        </p:nvSpPr>
        <p:spPr>
          <a:xfrm>
            <a:off x="288075" y="826970"/>
            <a:ext cx="9166821" cy="5765854"/>
          </a:xfrm>
        </p:spPr>
        <p:txBody>
          <a:bodyPr>
            <a:normAutofit fontScale="92500" lnSpcReduction="20000"/>
          </a:bodyPr>
          <a:lstStyle/>
          <a:p>
            <a:pPr marL="0" indent="0">
              <a:lnSpc>
                <a:spcPct val="110000"/>
              </a:lnSpc>
              <a:spcBef>
                <a:spcPts val="0"/>
              </a:spcBef>
              <a:buNone/>
            </a:pPr>
            <a:r>
              <a:rPr lang="fr-CA" sz="2600" b="1" dirty="0"/>
              <a:t>Policy - Tools and Support</a:t>
            </a:r>
          </a:p>
          <a:p>
            <a:pPr marL="0" indent="0">
              <a:lnSpc>
                <a:spcPct val="110000"/>
              </a:lnSpc>
              <a:spcBef>
                <a:spcPts val="0"/>
              </a:spcBef>
              <a:buNone/>
            </a:pPr>
            <a:endParaRPr lang="fr-CA" sz="2200" dirty="0"/>
          </a:p>
          <a:p>
            <a:pPr marL="342900" marR="0" lvl="0" indent="-342900" defTabSz="457200" rtl="0" eaLnBrk="1" fontAlgn="base" latinLnBrk="0" hangingPunct="1">
              <a:lnSpc>
                <a:spcPct val="110000"/>
              </a:lnSpc>
              <a:spcBef>
                <a:spcPts val="0"/>
              </a:spcBef>
              <a:buClrTx/>
              <a:buSzTx/>
              <a:buFont typeface="Arial" charset="0"/>
              <a:buChar char="•"/>
              <a:tabLst/>
              <a:defRPr/>
            </a:pPr>
            <a:r>
              <a:rPr lang="fr-CA" sz="2200" b="1" dirty="0"/>
              <a:t> </a:t>
            </a:r>
            <a:r>
              <a:rPr kumimoji="0" lang="fr-CA" sz="2200" b="0" i="0" u="none" strike="noStrike" kern="1200" cap="none" spc="0" normalizeH="0" baseline="0" noProof="0" dirty="0">
                <a:ln>
                  <a:noFill/>
                </a:ln>
                <a:effectLst/>
                <a:uLnTx/>
                <a:uFillTx/>
                <a:hlinkClick r:id="rId3"/>
              </a:rPr>
              <a:t>Tools</a:t>
            </a:r>
            <a:r>
              <a:rPr kumimoji="0" lang="fr-CA" sz="2200" b="0" i="0" u="none" strike="noStrike" kern="1200" cap="none" spc="0" normalizeH="0" baseline="0" noProof="0" dirty="0">
                <a:ln>
                  <a:noFill/>
                </a:ln>
                <a:effectLst/>
                <a:uLnTx/>
                <a:uFillTx/>
              </a:rPr>
              <a:t>:</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200" b="0" i="0" u="none" strike="noStrike" kern="1200" cap="none" spc="0" normalizeH="0" baseline="0" noProof="0" dirty="0">
                <a:ln>
                  <a:noFill/>
                </a:ln>
                <a:effectLst/>
                <a:uLnTx/>
                <a:uFillTx/>
              </a:rPr>
              <a:t>Impact Analysis Tool for Part VII of the </a:t>
            </a:r>
            <a:r>
              <a:rPr kumimoji="0" lang="en-CA" sz="2200" b="0" i="1" u="none" strike="noStrike" kern="1200" cap="none" spc="0" normalizeH="0" baseline="0" noProof="0" dirty="0">
                <a:ln>
                  <a:noFill/>
                </a:ln>
                <a:effectLst/>
                <a:uLnTx/>
                <a:uFillTx/>
              </a:rPr>
              <a:t>Official Languages Act</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200" b="0" i="0" u="none" strike="noStrike" kern="1200" cap="none" spc="0" normalizeH="0" baseline="0" noProof="0" dirty="0">
                <a:ln>
                  <a:noFill/>
                </a:ln>
                <a:effectLst/>
                <a:uLnTx/>
                <a:uFillTx/>
              </a:rPr>
              <a:t>Official Languages Engagement Checklist</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200" b="0" i="0" u="none" strike="noStrike" kern="1200" cap="none" spc="0" normalizeH="0" baseline="0" noProof="0" dirty="0">
                <a:ln>
                  <a:noFill/>
                </a:ln>
                <a:effectLst/>
                <a:uLnTx/>
                <a:uFillTx/>
              </a:rPr>
              <a:t>Health Canada Monitoring and Self-Assessment Tool of Positive Measures under Part VII of the OLA</a:t>
            </a:r>
          </a:p>
          <a:p>
            <a:pPr marL="742950" marR="0" lvl="1" indent="-285750" defTabSz="457200" rtl="0" eaLnBrk="1" fontAlgn="base" latinLnBrk="0" hangingPunct="1">
              <a:lnSpc>
                <a:spcPct val="110000"/>
              </a:lnSpc>
              <a:spcBef>
                <a:spcPts val="0"/>
              </a:spcBef>
              <a:buClrTx/>
              <a:buSzTx/>
              <a:buFont typeface="Arial" charset="0"/>
              <a:buChar char="–"/>
              <a:tabLst/>
              <a:defRPr/>
            </a:pPr>
            <a:endParaRPr kumimoji="0" lang="en-CA" sz="2200" b="0" i="1" u="none" strike="noStrike" kern="1200" cap="none" spc="0" normalizeH="0" baseline="0" noProof="0" dirty="0">
              <a:ln>
                <a:noFill/>
              </a:ln>
              <a:effectLst/>
              <a:uLnTx/>
              <a:uFillTx/>
            </a:endParaRPr>
          </a:p>
          <a:p>
            <a:pPr marL="342900" marR="0" lvl="0" indent="-342900" defTabSz="457200" rtl="0" eaLnBrk="1" fontAlgn="base" latinLnBrk="0" hangingPunct="1">
              <a:lnSpc>
                <a:spcPct val="110000"/>
              </a:lnSpc>
              <a:spcBef>
                <a:spcPts val="0"/>
              </a:spcBef>
              <a:buClrTx/>
              <a:buSzTx/>
              <a:buFont typeface="Arial" charset="0"/>
              <a:buChar char="•"/>
              <a:tabLst/>
              <a:defRPr/>
            </a:pPr>
            <a:r>
              <a:rPr kumimoji="0" lang="en-CA" sz="2200" b="0" i="0" u="none" strike="noStrike" kern="1200" cap="none" spc="0" normalizeH="0" baseline="0" noProof="0" dirty="0">
                <a:ln>
                  <a:noFill/>
                </a:ln>
                <a:effectLst/>
                <a:uLnTx/>
                <a:uFillTx/>
              </a:rPr>
              <a:t>Support: </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200" b="0" i="0" u="none" strike="noStrike" kern="1200" cap="none" spc="0" normalizeH="0" baseline="0" noProof="0" dirty="0">
                <a:ln>
                  <a:noFill/>
                </a:ln>
                <a:effectLst/>
                <a:uLnTx/>
                <a:uFillTx/>
              </a:rPr>
              <a:t>OLCDB</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fr-CA" sz="2200" b="0" i="0" u="none" strike="noStrike" kern="1200" cap="none" spc="0" normalizeH="0" baseline="0" noProof="0" dirty="0">
                <a:ln>
                  <a:noFill/>
                </a:ln>
                <a:effectLst/>
                <a:uLnTx/>
                <a:uFillTx/>
              </a:rPr>
              <a:t>Training on Part VII of the OLA</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fr-CA" sz="2200" b="0" i="0" u="none" strike="noStrike" kern="1200" cap="none" spc="0" normalizeH="0" baseline="0" noProof="0" dirty="0" err="1">
                <a:ln>
                  <a:noFill/>
                </a:ln>
                <a:effectLst/>
                <a:uLnTx/>
                <a:uFillTx/>
              </a:rPr>
              <a:t>Secretariat</a:t>
            </a:r>
            <a:r>
              <a:rPr kumimoji="0" lang="fr-CA" sz="2200" b="0" i="0" u="none" strike="noStrike" kern="1200" cap="none" spc="0" normalizeH="0" baseline="0" noProof="0" dirty="0">
                <a:ln>
                  <a:noFill/>
                </a:ln>
                <a:effectLst/>
                <a:uLnTx/>
                <a:uFillTx/>
              </a:rPr>
              <a:t> for the </a:t>
            </a:r>
            <a:r>
              <a:rPr kumimoji="0" lang="fr-CA" sz="2200" b="0" i="0" u="none" strike="noStrike" kern="1200" cap="none" spc="0" normalizeH="0" baseline="0" noProof="0" dirty="0" err="1">
                <a:ln>
                  <a:noFill/>
                </a:ln>
                <a:effectLst/>
                <a:uLnTx/>
                <a:uFillTx/>
              </a:rPr>
              <a:t>Health</a:t>
            </a:r>
            <a:r>
              <a:rPr kumimoji="0" lang="fr-CA" sz="2200" b="0" i="0" u="none" strike="noStrike" kern="1200" cap="none" spc="0" normalizeH="0" baseline="0" noProof="0" dirty="0">
                <a:ln>
                  <a:noFill/>
                </a:ln>
                <a:effectLst/>
                <a:uLnTx/>
                <a:uFillTx/>
              </a:rPr>
              <a:t> Portfolio Consultative </a:t>
            </a:r>
            <a:r>
              <a:rPr kumimoji="0" lang="fr-CA" sz="2200" b="0" i="0" u="none" strike="noStrike" kern="1200" cap="none" spc="0" normalizeH="0" baseline="0" noProof="0" dirty="0" err="1">
                <a:ln>
                  <a:noFill/>
                </a:ln>
                <a:effectLst/>
                <a:uLnTx/>
                <a:uFillTx/>
              </a:rPr>
              <a:t>Committee</a:t>
            </a:r>
            <a:r>
              <a:rPr kumimoji="0" lang="fr-CA" sz="2200" b="0" i="0" u="none" strike="noStrike" kern="1200" cap="none" spc="0" normalizeH="0" baseline="0" noProof="0" dirty="0">
                <a:ln>
                  <a:noFill/>
                </a:ln>
                <a:effectLst/>
                <a:uLnTx/>
                <a:uFillTx/>
              </a:rPr>
              <a:t> for </a:t>
            </a:r>
            <a:r>
              <a:rPr kumimoji="0" lang="fr-CA" sz="2200" b="0" i="0" u="none" strike="noStrike" kern="1200" cap="none" spc="0" normalizeH="0" baseline="0" noProof="0" dirty="0" err="1">
                <a:ln>
                  <a:noFill/>
                </a:ln>
                <a:effectLst/>
                <a:uLnTx/>
                <a:uFillTx/>
              </a:rPr>
              <a:t>OLMCs</a:t>
            </a:r>
            <a:r>
              <a:rPr kumimoji="0" lang="fr-CA" sz="2200" b="0" i="0" u="none" strike="noStrike" kern="1200" cap="none" spc="0" normalizeH="0" baseline="0" noProof="0" dirty="0">
                <a:ln>
                  <a:noFill/>
                </a:ln>
                <a:effectLst/>
                <a:uLnTx/>
                <a:uFillTx/>
              </a:rPr>
              <a:t> </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fr-CA" sz="2200" b="0" i="0" u="none" strike="noStrike" kern="1200" cap="none" spc="0" normalizeH="0" baseline="0" noProof="0" dirty="0" err="1">
                <a:ln>
                  <a:noFill/>
                </a:ln>
                <a:effectLst/>
                <a:uLnTx/>
                <a:uFillTx/>
              </a:rPr>
              <a:t>Research</a:t>
            </a:r>
            <a:r>
              <a:rPr kumimoji="0" lang="fr-CA" sz="2200" b="0" i="0" u="none" strike="noStrike" kern="1200" cap="none" spc="0" normalizeH="0" baseline="0" noProof="0" dirty="0">
                <a:ln>
                  <a:noFill/>
                </a:ln>
                <a:effectLst/>
                <a:uLnTx/>
                <a:uFillTx/>
              </a:rPr>
              <a:t> and data on OLMC </a:t>
            </a:r>
            <a:r>
              <a:rPr kumimoji="0" lang="fr-CA" sz="2200" b="0" i="0" u="none" strike="noStrike" kern="1200" cap="none" spc="0" normalizeH="0" baseline="0" noProof="0" dirty="0" err="1">
                <a:ln>
                  <a:noFill/>
                </a:ln>
                <a:effectLst/>
                <a:uLnTx/>
                <a:uFillTx/>
              </a:rPr>
              <a:t>needs</a:t>
            </a:r>
            <a:r>
              <a:rPr kumimoji="0" lang="fr-CA" sz="2200" b="0" i="0" u="none" strike="noStrike" kern="1200" cap="none" spc="0" normalizeH="0" baseline="0" noProof="0" dirty="0">
                <a:ln>
                  <a:noFill/>
                </a:ln>
                <a:effectLst/>
                <a:uLnTx/>
                <a:uFillTx/>
              </a:rPr>
              <a:t> and </a:t>
            </a:r>
            <a:r>
              <a:rPr kumimoji="0" lang="fr-CA" sz="2200" b="0" i="0" u="none" strike="noStrike" kern="1200" cap="none" spc="0" normalizeH="0" baseline="0" noProof="0" dirty="0" err="1">
                <a:ln>
                  <a:noFill/>
                </a:ln>
                <a:effectLst/>
                <a:uLnTx/>
                <a:uFillTx/>
              </a:rPr>
              <a:t>priorities</a:t>
            </a:r>
            <a:r>
              <a:rPr kumimoji="0" lang="fr-CA" sz="2200" b="0" i="0" u="none" strike="noStrike" kern="1200" cap="none" spc="0" normalizeH="0" baseline="0" noProof="0" dirty="0">
                <a:ln>
                  <a:noFill/>
                </a:ln>
                <a:effectLst/>
                <a:uLnTx/>
                <a:uFillTx/>
              </a:rPr>
              <a:t> </a:t>
            </a:r>
          </a:p>
          <a:p>
            <a:pPr lvl="2" defTabSz="457200" fontAlgn="base">
              <a:lnSpc>
                <a:spcPct val="110000"/>
              </a:lnSpc>
              <a:spcBef>
                <a:spcPts val="0"/>
              </a:spcBef>
              <a:buFont typeface="Wingdings" panose="05000000000000000000" pitchFamily="2" charset="2"/>
              <a:buChar char="Ø"/>
              <a:defRPr/>
            </a:pPr>
            <a:r>
              <a:rPr kumimoji="0" lang="fr-CA" sz="2200" b="0" i="0" u="none" strike="noStrike" kern="1200" cap="none" spc="0" normalizeH="0" baseline="0" noProof="0" dirty="0">
                <a:ln>
                  <a:noFill/>
                </a:ln>
                <a:effectLst/>
                <a:uLnTx/>
                <a:uFillTx/>
              </a:rPr>
              <a:t>Attestations for Cabinet and </a:t>
            </a:r>
            <a:r>
              <a:rPr kumimoji="0" lang="fr-CA" sz="2200" b="0" i="0" u="none" strike="noStrike" kern="1200" cap="none" spc="0" normalizeH="0" baseline="0" noProof="0" dirty="0" err="1">
                <a:ln>
                  <a:noFill/>
                </a:ln>
                <a:effectLst/>
                <a:uLnTx/>
                <a:uFillTx/>
              </a:rPr>
              <a:t>Treasury</a:t>
            </a:r>
            <a:r>
              <a:rPr kumimoji="0" lang="fr-CA" sz="2200" b="0" i="0" u="none" strike="noStrike" kern="1200" cap="none" spc="0" normalizeH="0" baseline="0" noProof="0" dirty="0">
                <a:ln>
                  <a:noFill/>
                </a:ln>
                <a:effectLst/>
                <a:uLnTx/>
                <a:uFillTx/>
              </a:rPr>
              <a:t> </a:t>
            </a:r>
            <a:r>
              <a:rPr kumimoji="0" lang="fr-CA" sz="2200" b="0" i="0" u="none" strike="noStrike" kern="1200" cap="none" spc="0" normalizeH="0" baseline="0" noProof="0" dirty="0" err="1">
                <a:ln>
                  <a:noFill/>
                </a:ln>
                <a:effectLst/>
                <a:uLnTx/>
                <a:uFillTx/>
              </a:rPr>
              <a:t>Board</a:t>
            </a:r>
            <a:r>
              <a:rPr kumimoji="0" lang="fr-CA" sz="2200" b="0" i="0" u="none" strike="noStrike" kern="1200" cap="none" spc="0" normalizeH="0" baseline="0" noProof="0" dirty="0">
                <a:ln>
                  <a:noFill/>
                </a:ln>
                <a:effectLst/>
                <a:uLnTx/>
                <a:uFillTx/>
              </a:rPr>
              <a:t> documents</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fr-CA" sz="2200" b="0" i="0" u="none" strike="noStrike" kern="1200" cap="none" spc="0" normalizeH="0" baseline="0" noProof="0" dirty="0" err="1">
                <a:ln>
                  <a:noFill/>
                </a:ln>
                <a:effectLst/>
                <a:uLnTx/>
                <a:uFillTx/>
              </a:rPr>
              <a:t>Advice</a:t>
            </a:r>
            <a:r>
              <a:rPr kumimoji="0" lang="fr-CA" sz="2200" b="0" i="0" u="none" strike="noStrike" kern="1200" cap="none" spc="0" normalizeH="0" baseline="0" noProof="0" dirty="0">
                <a:ln>
                  <a:noFill/>
                </a:ln>
                <a:effectLst/>
                <a:uLnTx/>
                <a:uFillTx/>
              </a:rPr>
              <a:t> on Part VII </a:t>
            </a:r>
            <a:r>
              <a:rPr kumimoji="0" lang="fr-CA" sz="2200" b="0" i="0" u="none" strike="noStrike" kern="1200" cap="none" spc="0" normalizeH="0" baseline="0" noProof="0" dirty="0" err="1">
                <a:ln>
                  <a:noFill/>
                </a:ln>
                <a:effectLst/>
                <a:uLnTx/>
                <a:uFillTx/>
              </a:rPr>
              <a:t>requirements</a:t>
            </a:r>
            <a:r>
              <a:rPr kumimoji="0" lang="fr-CA" sz="2200" b="0" i="0" u="none" strike="noStrike" kern="1200" cap="none" spc="0" normalizeH="0" baseline="0" noProof="0" dirty="0">
                <a:ln>
                  <a:noFill/>
                </a:ln>
                <a:effectLst/>
                <a:uLnTx/>
                <a:uFillTx/>
              </a:rPr>
              <a:t> </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fr-CA" sz="2200" b="0" i="0" u="none" strike="noStrike" kern="1200" cap="none" spc="0" normalizeH="0" baseline="0" noProof="0" dirty="0">
                <a:ln>
                  <a:noFill/>
                </a:ln>
                <a:effectLst/>
                <a:uLnTx/>
                <a:uFillTx/>
              </a:rPr>
              <a:t>Official </a:t>
            </a:r>
            <a:r>
              <a:rPr kumimoji="0" lang="fr-CA" sz="2200" b="0" i="0" u="none" strike="noStrike" kern="1200" cap="none" spc="0" normalizeH="0" baseline="0" noProof="0" dirty="0" err="1">
                <a:ln>
                  <a:noFill/>
                </a:ln>
                <a:effectLst/>
                <a:uLnTx/>
                <a:uFillTx/>
              </a:rPr>
              <a:t>Languages</a:t>
            </a:r>
            <a:r>
              <a:rPr kumimoji="0" lang="fr-CA" sz="2200" b="0" i="0" u="none" strike="noStrike" kern="1200" cap="none" spc="0" normalizeH="0" baseline="0" noProof="0" dirty="0">
                <a:ln>
                  <a:noFill/>
                </a:ln>
                <a:effectLst/>
                <a:uLnTx/>
                <a:uFillTx/>
              </a:rPr>
              <a:t> </a:t>
            </a:r>
            <a:r>
              <a:rPr kumimoji="0" lang="fr-CA" sz="2200" b="0" i="0" u="none" strike="noStrike" kern="1200" cap="none" spc="0" normalizeH="0" baseline="0" noProof="0" dirty="0" err="1">
                <a:ln>
                  <a:noFill/>
                </a:ln>
                <a:effectLst/>
                <a:uLnTx/>
                <a:uFillTx/>
              </a:rPr>
              <a:t>Health</a:t>
            </a:r>
            <a:r>
              <a:rPr kumimoji="0" lang="fr-CA" sz="2200" b="0" i="0" u="none" strike="noStrike" kern="1200" cap="none" spc="0" normalizeH="0" baseline="0" noProof="0" dirty="0">
                <a:ln>
                  <a:noFill/>
                </a:ln>
                <a:effectLst/>
                <a:uLnTx/>
                <a:uFillTx/>
              </a:rPr>
              <a:t> Program</a:t>
            </a: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endParaRPr kumimoji="0" lang="en-CA" sz="2200" b="0" i="0" u="none" strike="noStrike" kern="1200" cap="none" spc="0" normalizeH="0" baseline="0" noProof="0" dirty="0">
              <a:ln>
                <a:noFill/>
              </a:ln>
              <a:effectLst/>
              <a:uLnTx/>
              <a:uFillTx/>
            </a:endParaRPr>
          </a:p>
          <a:p>
            <a:pPr marR="0" lvl="1" defTabSz="457200" rtl="0" eaLnBrk="1" fontAlgn="base" latinLnBrk="0" hangingPunct="1">
              <a:lnSpc>
                <a:spcPct val="110000"/>
              </a:lnSpc>
              <a:spcBef>
                <a:spcPts val="0"/>
              </a:spcBef>
              <a:buClrTx/>
              <a:buSzTx/>
              <a:buFont typeface="Courier New" panose="02070309020205020404" pitchFamily="49" charset="0"/>
              <a:buChar char="o"/>
              <a:tabLst/>
              <a:defRPr/>
            </a:pPr>
            <a:r>
              <a:rPr kumimoji="0" lang="en-CA" sz="2200" b="0" i="0" u="none" strike="noStrike" kern="1200" cap="none" spc="0" normalizeH="0" baseline="0" noProof="0" dirty="0">
                <a:ln>
                  <a:noFill/>
                </a:ln>
                <a:effectLst/>
                <a:uLnTx/>
                <a:uFillTx/>
              </a:rPr>
              <a:t>Legal Services</a:t>
            </a:r>
          </a:p>
          <a:p>
            <a:pPr marR="0" lvl="2" defTabSz="457200" rtl="0" eaLnBrk="1" fontAlgn="base" latinLnBrk="0" hangingPunct="1">
              <a:lnSpc>
                <a:spcPct val="110000"/>
              </a:lnSpc>
              <a:spcBef>
                <a:spcPts val="0"/>
              </a:spcBef>
              <a:buClrTx/>
              <a:buSzTx/>
              <a:buFont typeface="Wingdings" panose="05000000000000000000" pitchFamily="2" charset="2"/>
              <a:buChar char="Ø"/>
              <a:tabLst/>
              <a:defRPr/>
            </a:pPr>
            <a:r>
              <a:rPr kumimoji="0" lang="en-CA" sz="2200" b="0" i="0" u="none" strike="noStrike" kern="1200" cap="none" spc="0" normalizeH="0" baseline="0" noProof="0" dirty="0">
                <a:ln>
                  <a:noFill/>
                </a:ln>
                <a:effectLst/>
                <a:uLnTx/>
                <a:uFillTx/>
              </a:rPr>
              <a:t>Provide advice on Part VII requirements and compliance</a:t>
            </a:r>
            <a:endParaRPr kumimoji="0" lang="fr-CA" sz="2200" b="0" i="0" u="none" strike="noStrike" kern="1200" cap="none" spc="0" normalizeH="0" baseline="0" noProof="0" dirty="0">
              <a:ln>
                <a:noFill/>
              </a:ln>
              <a:effectLst/>
              <a:uLnTx/>
              <a:uFillTx/>
            </a:endParaRPr>
          </a:p>
          <a:p>
            <a:pPr marL="0" indent="0">
              <a:lnSpc>
                <a:spcPct val="110000"/>
              </a:lnSpc>
              <a:buNone/>
            </a:pPr>
            <a:endParaRPr lang="fr-FR" sz="1500" b="1" dirty="0"/>
          </a:p>
        </p:txBody>
      </p:sp>
      <p:pic>
        <p:nvPicPr>
          <p:cNvPr id="2" name="Picture 1" descr="Toolbox">
            <a:extLst>
              <a:ext uri="{FF2B5EF4-FFF2-40B4-BE49-F238E27FC236}">
                <a16:creationId xmlns:a16="http://schemas.microsoft.com/office/drawing/2014/main" id="{71CA6623-93E7-3119-9DC9-4044C0FBF03C}"/>
              </a:ext>
            </a:extLst>
          </p:cNvPr>
          <p:cNvPicPr>
            <a:picLocks noChangeAspect="1"/>
          </p:cNvPicPr>
          <p:nvPr/>
        </p:nvPicPr>
        <p:blipFill>
          <a:blip r:embed="rId4"/>
          <a:srcRect l="39098" r="21035"/>
          <a:stretch>
            <a:fillRect/>
          </a:stretch>
        </p:blipFill>
        <p:spPr>
          <a:xfrm>
            <a:off x="9765011" y="1289624"/>
            <a:ext cx="2138914" cy="4278752"/>
          </a:xfrm>
          <a:prstGeom prst="rect">
            <a:avLst/>
          </a:prstGeom>
          <a:noFill/>
        </p:spPr>
      </p:pic>
      <p:sp>
        <p:nvSpPr>
          <p:cNvPr id="5" name="Slide Number Placeholder 3">
            <a:extLst>
              <a:ext uri="{FF2B5EF4-FFF2-40B4-BE49-F238E27FC236}">
                <a16:creationId xmlns:a16="http://schemas.microsoft.com/office/drawing/2014/main" id="{771CA5B5-3881-1DC6-63C4-732E08B5AC29}"/>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6</a:t>
            </a:fld>
            <a:endParaRPr lang="en-US"/>
          </a:p>
        </p:txBody>
      </p:sp>
    </p:spTree>
    <p:extLst>
      <p:ext uri="{BB962C8B-B14F-4D97-AF65-F5344CB8AC3E}">
        <p14:creationId xmlns:p14="http://schemas.microsoft.com/office/powerpoint/2010/main" val="359452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F5D7B-560F-0CB4-6463-350A73A723B7}"/>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BD39FF3-2CCD-7C76-53F2-A9854CB05872}"/>
              </a:ext>
            </a:extLst>
          </p:cNvPr>
          <p:cNvSpPr txBox="1"/>
          <p:nvPr/>
        </p:nvSpPr>
        <p:spPr>
          <a:xfrm>
            <a:off x="405948" y="471387"/>
            <a:ext cx="10885074" cy="474514"/>
          </a:xfrm>
          <a:prstGeom prst="rect">
            <a:avLst/>
          </a:prstGeom>
        </p:spPr>
        <p:txBody>
          <a:bodyPr vert="horz" lIns="0" tIns="0" rIns="0" bIns="0" rtlCol="0" anchor="ctr">
            <a:normAutofit/>
          </a:bodyPr>
          <a:lstStyle/>
          <a:p>
            <a:pPr>
              <a:lnSpc>
                <a:spcPct val="90000"/>
              </a:lnSpc>
              <a:spcBef>
                <a:spcPct val="0"/>
              </a:spcBef>
              <a:spcAft>
                <a:spcPts val="600"/>
              </a:spcAft>
            </a:pPr>
            <a:r>
              <a:rPr lang="en-US">
                <a:solidFill>
                  <a:schemeClr val="bg1">
                    <a:lumMod val="65000"/>
                  </a:schemeClr>
                </a:solidFill>
                <a:latin typeface="Arial" panose="020B0604020202020204" pitchFamily="34" charset="0"/>
                <a:cs typeface="Arial" panose="020B0604020202020204" pitchFamily="34" charset="0"/>
              </a:rPr>
              <a:t>Health Canada Policy on the Implementation of Part VII of the </a:t>
            </a:r>
            <a:r>
              <a:rPr lang="en-US" i="1">
                <a:solidFill>
                  <a:schemeClr val="bg1">
                    <a:lumMod val="65000"/>
                  </a:schemeClr>
                </a:solidFill>
                <a:latin typeface="Arial" panose="020B0604020202020204" pitchFamily="34" charset="0"/>
                <a:cs typeface="Arial" panose="020B0604020202020204" pitchFamily="34" charset="0"/>
              </a:rPr>
              <a:t>Official Languages Act</a:t>
            </a:r>
          </a:p>
        </p:txBody>
      </p:sp>
      <p:sp>
        <p:nvSpPr>
          <p:cNvPr id="6" name="Content Placeholder 5">
            <a:extLst>
              <a:ext uri="{FF2B5EF4-FFF2-40B4-BE49-F238E27FC236}">
                <a16:creationId xmlns:a16="http://schemas.microsoft.com/office/drawing/2014/main" id="{F6FE3C77-81E9-1A33-0542-51078CAD4C29}"/>
              </a:ext>
            </a:extLst>
          </p:cNvPr>
          <p:cNvSpPr>
            <a:spLocks noGrp="1"/>
          </p:cNvSpPr>
          <p:nvPr>
            <p:ph idx="1"/>
          </p:nvPr>
        </p:nvSpPr>
        <p:spPr>
          <a:xfrm>
            <a:off x="405948" y="1023258"/>
            <a:ext cx="8838687" cy="5225142"/>
          </a:xfrm>
        </p:spPr>
        <p:txBody>
          <a:bodyPr>
            <a:normAutofit/>
          </a:bodyPr>
          <a:lstStyle/>
          <a:p>
            <a:pPr marL="0" indent="0">
              <a:lnSpc>
                <a:spcPct val="100000"/>
              </a:lnSpc>
              <a:spcBef>
                <a:spcPts val="0"/>
              </a:spcBef>
              <a:buNone/>
            </a:pPr>
            <a:r>
              <a:rPr lang="fr-CA" sz="2600" b="1"/>
              <a:t>Next </a:t>
            </a:r>
            <a:r>
              <a:rPr lang="fr-CA" sz="2600" b="1" err="1"/>
              <a:t>Steps</a:t>
            </a:r>
            <a:r>
              <a:rPr lang="fr-CA" sz="2600" b="1"/>
              <a:t>/</a:t>
            </a:r>
            <a:r>
              <a:rPr lang="fr-CA" sz="2600" b="1" err="1"/>
              <a:t>Dissemination</a:t>
            </a:r>
            <a:endParaRPr lang="fr-CA" sz="2600" b="1"/>
          </a:p>
          <a:p>
            <a:pPr marL="0" indent="0">
              <a:lnSpc>
                <a:spcPct val="100000"/>
              </a:lnSpc>
              <a:spcBef>
                <a:spcPts val="0"/>
              </a:spcBef>
              <a:buNone/>
            </a:pPr>
            <a:endParaRPr lang="fr-CA" sz="1800" b="1"/>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CA" sz="2000" b="0" i="0" u="none" strike="noStrike" kern="1200" cap="none" spc="0" normalizeH="0" baseline="0" noProof="0">
                <a:ln>
                  <a:noFill/>
                </a:ln>
                <a:effectLst/>
                <a:uLnTx/>
                <a:uFillTx/>
              </a:rPr>
              <a:t>Official launch of the Policy by the </a:t>
            </a:r>
            <a:r>
              <a:rPr kumimoji="0" lang="fr-CA" sz="2000" b="0" i="0" u="none" strike="noStrike" kern="1200" cap="none" spc="0" normalizeH="0" baseline="0" noProof="0" err="1">
                <a:ln>
                  <a:noFill/>
                </a:ln>
                <a:effectLst/>
                <a:uLnTx/>
                <a:uFillTx/>
              </a:rPr>
              <a:t>Deputy</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Minister</a:t>
            </a:r>
            <a:r>
              <a:rPr kumimoji="0" lang="fr-CA" sz="2000" b="0" i="0" u="none" strike="noStrike" kern="1200" cap="none" spc="0" normalizeH="0" baseline="0" noProof="0">
                <a:ln>
                  <a:noFill/>
                </a:ln>
                <a:effectLst/>
                <a:uLnTx/>
                <a:uFillTx/>
              </a:rPr>
              <a:t> and OL Champion. </a:t>
            </a:r>
            <a:endParaRPr kumimoji="0" lang="en-US" sz="2000" b="0" i="0"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endParaRPr kumimoji="0" lang="fr-CA" sz="2000" b="0" i="0"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CA" sz="2000" b="0" i="0" u="none" strike="noStrike" kern="1200" cap="none" spc="0" normalizeH="0" baseline="0" noProof="0">
                <a:ln>
                  <a:noFill/>
                </a:ln>
                <a:effectLst/>
                <a:uLnTx/>
                <a:uFillTx/>
              </a:rPr>
              <a:t>Information sessions by the OLCDB to Branch </a:t>
            </a:r>
            <a:r>
              <a:rPr kumimoji="0" lang="fr-CA" sz="2000" b="0" i="0" u="none" strike="noStrike" kern="1200" cap="none" spc="0" normalizeH="0" baseline="0" noProof="0" err="1">
                <a:ln>
                  <a:noFill/>
                </a:ln>
                <a:effectLst/>
                <a:uLnTx/>
                <a:uFillTx/>
              </a:rPr>
              <a:t>Executive</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Committees</a:t>
            </a:r>
            <a:r>
              <a:rPr kumimoji="0" lang="fr-CA" sz="2000" b="0" i="0" u="none" strike="noStrike" kern="1200" cap="none" spc="0" normalizeH="0" baseline="0" noProof="0">
                <a:ln>
                  <a:noFill/>
                </a:ln>
                <a:effectLst/>
                <a:uLnTx/>
                <a:uFillTx/>
              </a:rPr>
              <a:t> and staff.</a:t>
            </a:r>
          </a:p>
          <a:p>
            <a:pPr marL="342900" marR="0" lvl="0" indent="-342900" defTabSz="457200" rtl="0" eaLnBrk="1" fontAlgn="base" latinLnBrk="0" hangingPunct="1">
              <a:lnSpc>
                <a:spcPct val="100000"/>
              </a:lnSpc>
              <a:spcBef>
                <a:spcPts val="0"/>
              </a:spcBef>
              <a:buClrTx/>
              <a:buSzTx/>
              <a:buFont typeface="Arial" charset="0"/>
              <a:buChar char="•"/>
              <a:tabLst/>
              <a:defRPr/>
            </a:pPr>
            <a:endParaRPr kumimoji="0" lang="fr-CA" sz="2000" b="0" i="0"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CA" sz="2000" b="0" i="0" u="none" strike="noStrike" kern="1200" cap="none" spc="0" normalizeH="0" baseline="0" noProof="0">
                <a:ln>
                  <a:noFill/>
                </a:ln>
                <a:effectLst/>
                <a:uLnTx/>
                <a:uFillTx/>
              </a:rPr>
              <a:t>Links to Policy and </a:t>
            </a:r>
            <a:r>
              <a:rPr kumimoji="0" lang="fr-CA" sz="2000" b="0" i="0" u="none" strike="noStrike" kern="1200" cap="none" spc="0" normalizeH="0" baseline="0" noProof="0" err="1">
                <a:ln>
                  <a:noFill/>
                </a:ln>
                <a:effectLst/>
                <a:uLnTx/>
                <a:uFillTx/>
              </a:rPr>
              <a:t>tools</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shared</a:t>
            </a:r>
            <a:r>
              <a:rPr kumimoji="0" lang="fr-CA" sz="2000" b="0" i="0" u="none" strike="noStrike" kern="1200" cap="none" spc="0" normalizeH="0" baseline="0" noProof="0">
                <a:ln>
                  <a:noFill/>
                </a:ln>
                <a:effectLst/>
                <a:uLnTx/>
                <a:uFillTx/>
              </a:rPr>
              <a:t> in </a:t>
            </a:r>
            <a:r>
              <a:rPr kumimoji="0" lang="fr-CA" sz="2000" b="0" i="0" u="none" strike="noStrike" kern="1200" cap="none" spc="0" normalizeH="0" baseline="0" noProof="0" err="1">
                <a:ln>
                  <a:noFill/>
                </a:ln>
                <a:effectLst/>
                <a:uLnTx/>
                <a:uFillTx/>
              </a:rPr>
              <a:t>Health</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Canada’s</a:t>
            </a:r>
            <a:r>
              <a:rPr kumimoji="0" lang="fr-CA" sz="2000" b="0" i="0" u="none" strike="noStrike" kern="1200" cap="none" spc="0" normalizeH="0" baseline="0" noProof="0">
                <a:ln>
                  <a:noFill/>
                </a:ln>
                <a:effectLst/>
                <a:uLnTx/>
                <a:uFillTx/>
              </a:rPr>
              <a:t> Broadcast News and </a:t>
            </a:r>
            <a:r>
              <a:rPr kumimoji="0" lang="fr-CA" sz="2000" b="0" i="0" u="none" strike="noStrike" kern="1200" cap="none" spc="0" normalizeH="0" baseline="0" noProof="0" err="1">
                <a:ln>
                  <a:noFill/>
                </a:ln>
                <a:effectLst/>
                <a:uLnTx/>
                <a:uFillTx/>
              </a:rPr>
              <a:t>available</a:t>
            </a:r>
            <a:r>
              <a:rPr kumimoji="0" lang="fr-CA" sz="2000" b="0" i="0" u="none" strike="noStrike" kern="1200" cap="none" spc="0" normalizeH="0" baseline="0" noProof="0">
                <a:ln>
                  <a:noFill/>
                </a:ln>
                <a:effectLst/>
                <a:uLnTx/>
                <a:uFillTx/>
              </a:rPr>
              <a:t> in the </a:t>
            </a:r>
            <a:r>
              <a:rPr kumimoji="0" lang="fr-CA" sz="2000" b="0" i="0" u="none" strike="noStrike" kern="1200" cap="none" spc="0" normalizeH="0" baseline="0" noProof="0" err="1">
                <a:ln>
                  <a:noFill/>
                </a:ln>
                <a:effectLst/>
                <a:uLnTx/>
                <a:uFillTx/>
                <a:hlinkClick r:id="rId3"/>
              </a:rPr>
              <a:t>Health</a:t>
            </a:r>
            <a:r>
              <a:rPr kumimoji="0" lang="fr-CA" sz="2000" b="0" i="0" u="none" strike="noStrike" kern="1200" cap="none" spc="0" normalizeH="0" baseline="0" noProof="0">
                <a:ln>
                  <a:noFill/>
                </a:ln>
                <a:effectLst/>
                <a:uLnTx/>
                <a:uFillTx/>
                <a:hlinkClick r:id="rId3"/>
              </a:rPr>
              <a:t> Canada Hub on </a:t>
            </a:r>
            <a:r>
              <a:rPr kumimoji="0" lang="en-CA" sz="2000" b="0" i="0" u="none" strike="noStrike" kern="1200" cap="none" spc="0" normalizeH="0" baseline="0" noProof="0">
                <a:ln>
                  <a:noFill/>
                </a:ln>
                <a:effectLst/>
                <a:uLnTx/>
                <a:uFillTx/>
                <a:hlinkClick r:id="rId3"/>
              </a:rPr>
              <a:t>the Implementation of Part VII of the OLA</a:t>
            </a:r>
            <a:r>
              <a:rPr kumimoji="0" lang="en-CA" sz="2000" b="0" i="0" u="none" strike="noStrike" kern="1200" cap="none" spc="0" normalizeH="0" baseline="0" noProof="0">
                <a:ln>
                  <a:noFill/>
                </a:ln>
                <a:effectLst/>
                <a:uLnTx/>
                <a:uFillTx/>
              </a:rPr>
              <a:t>.</a:t>
            </a:r>
            <a:endParaRPr kumimoji="0" lang="fr-CA" sz="2000" b="0" i="0"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endParaRPr kumimoji="0" lang="fr-CA" sz="2000" b="0" i="0" u="none" strike="noStrike" kern="1200" cap="none" spc="0" normalizeH="0" baseline="0" noProof="0">
              <a:ln>
                <a:noFill/>
              </a:ln>
              <a:effectLst/>
              <a:uLnTx/>
              <a:uFillTx/>
            </a:endParaRPr>
          </a:p>
          <a:p>
            <a:pPr marL="342900" marR="0" lvl="0" indent="-342900" defTabSz="457200" rtl="0" eaLnBrk="1" fontAlgn="base" latinLnBrk="0" hangingPunct="1">
              <a:lnSpc>
                <a:spcPct val="100000"/>
              </a:lnSpc>
              <a:spcBef>
                <a:spcPts val="0"/>
              </a:spcBef>
              <a:buClrTx/>
              <a:buSzTx/>
              <a:buFont typeface="Arial" charset="0"/>
              <a:buChar char="•"/>
              <a:tabLst/>
              <a:defRPr/>
            </a:pPr>
            <a:r>
              <a:rPr kumimoji="0" lang="fr-CA" sz="2000" b="0" i="0" u="none" strike="noStrike" kern="1200" cap="none" spc="0" normalizeH="0" baseline="0" noProof="0">
                <a:ln>
                  <a:noFill/>
                </a:ln>
                <a:effectLst/>
                <a:uLnTx/>
                <a:uFillTx/>
              </a:rPr>
              <a:t>Policy and </a:t>
            </a:r>
            <a:r>
              <a:rPr kumimoji="0" lang="fr-CA" sz="2000" b="0" i="0" u="none" strike="noStrike" kern="1200" cap="none" spc="0" normalizeH="0" baseline="0" noProof="0" err="1">
                <a:ln>
                  <a:noFill/>
                </a:ln>
                <a:effectLst/>
                <a:uLnTx/>
                <a:uFillTx/>
              </a:rPr>
              <a:t>tools</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will</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be</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referenced</a:t>
            </a:r>
            <a:r>
              <a:rPr kumimoji="0" lang="fr-CA" sz="2000" b="0" i="0" u="none" strike="noStrike" kern="1200" cap="none" spc="0" normalizeH="0" baseline="0" noProof="0">
                <a:ln>
                  <a:noFill/>
                </a:ln>
                <a:effectLst/>
                <a:uLnTx/>
                <a:uFillTx/>
              </a:rPr>
              <a:t> in the </a:t>
            </a:r>
            <a:r>
              <a:rPr kumimoji="0" lang="fr-CA" sz="2000" b="0" i="0" u="none" strike="noStrike" kern="1200" cap="none" spc="0" normalizeH="0" baseline="0" noProof="0" err="1">
                <a:ln>
                  <a:noFill/>
                </a:ln>
                <a:effectLst/>
                <a:uLnTx/>
                <a:uFillTx/>
              </a:rPr>
              <a:t>OLCDB’s</a:t>
            </a:r>
            <a:r>
              <a:rPr kumimoji="0" lang="fr-CA" sz="2000" b="0" i="0" u="none" strike="noStrike" kern="1200" cap="none" spc="0" normalizeH="0" baseline="0" noProof="0">
                <a:ln>
                  <a:noFill/>
                </a:ln>
                <a:effectLst/>
                <a:uLnTx/>
                <a:uFillTx/>
              </a:rPr>
              <a:t> training sessions on Part VII of the OLA (</a:t>
            </a:r>
            <a:r>
              <a:rPr kumimoji="0" lang="fr-CA" sz="2000" b="0" i="0" u="none" strike="noStrike" kern="1200" cap="none" spc="0" normalizeH="0" baseline="0" noProof="0" err="1">
                <a:ln>
                  <a:noFill/>
                </a:ln>
                <a:effectLst/>
                <a:uLnTx/>
                <a:uFillTx/>
              </a:rPr>
              <a:t>offered</a:t>
            </a:r>
            <a:r>
              <a:rPr kumimoji="0" lang="fr-CA" sz="2000" b="0" i="0" u="none" strike="noStrike" kern="1200" cap="none" spc="0" normalizeH="0" baseline="0" noProof="0">
                <a:ln>
                  <a:noFill/>
                </a:ln>
                <a:effectLst/>
                <a:uLnTx/>
                <a:uFillTx/>
              </a:rPr>
              <a:t> </a:t>
            </a:r>
            <a:r>
              <a:rPr kumimoji="0" lang="fr-CA" sz="2000" b="0" i="0" u="none" strike="noStrike" kern="1200" cap="none" spc="0" normalizeH="0" baseline="0" noProof="0" err="1">
                <a:ln>
                  <a:noFill/>
                </a:ln>
                <a:effectLst/>
                <a:uLnTx/>
                <a:uFillTx/>
              </a:rPr>
              <a:t>three</a:t>
            </a:r>
            <a:r>
              <a:rPr kumimoji="0" lang="fr-CA" sz="2000" b="0" i="0" u="none" strike="noStrike" kern="1200" cap="none" spc="0" normalizeH="0" baseline="0" noProof="0">
                <a:ln>
                  <a:noFill/>
                </a:ln>
                <a:effectLst/>
                <a:uLnTx/>
                <a:uFillTx/>
              </a:rPr>
              <a:t> times a </a:t>
            </a:r>
            <a:r>
              <a:rPr kumimoji="0" lang="fr-CA" sz="2000" b="0" i="0" u="none" strike="noStrike" kern="1200" cap="none" spc="0" normalizeH="0" baseline="0" noProof="0" err="1">
                <a:ln>
                  <a:noFill/>
                </a:ln>
                <a:effectLst/>
                <a:uLnTx/>
                <a:uFillTx/>
              </a:rPr>
              <a:t>year</a:t>
            </a:r>
            <a:r>
              <a:rPr kumimoji="0" lang="fr-CA" sz="2000" b="0" i="0" u="none" strike="noStrike" kern="1200" cap="none" spc="0" normalizeH="0" baseline="0" noProof="0">
                <a:ln>
                  <a:noFill/>
                </a:ln>
                <a:effectLst/>
                <a:uLnTx/>
                <a:uFillTx/>
              </a:rPr>
              <a:t>).</a:t>
            </a:r>
          </a:p>
          <a:p>
            <a:pPr marL="0" indent="0">
              <a:lnSpc>
                <a:spcPct val="110000"/>
              </a:lnSpc>
              <a:buNone/>
            </a:pPr>
            <a:endParaRPr lang="fr-FR" sz="1800" b="1"/>
          </a:p>
        </p:txBody>
      </p:sp>
      <p:pic>
        <p:nvPicPr>
          <p:cNvPr id="3" name="Picture 2" descr="Path winding through a grassy field">
            <a:extLst>
              <a:ext uri="{FF2B5EF4-FFF2-40B4-BE49-F238E27FC236}">
                <a16:creationId xmlns:a16="http://schemas.microsoft.com/office/drawing/2014/main" id="{CD038871-3D18-D1ED-9632-C8B9FAFB0EDA}"/>
              </a:ext>
            </a:extLst>
          </p:cNvPr>
          <p:cNvPicPr>
            <a:picLocks noChangeAspect="1"/>
          </p:cNvPicPr>
          <p:nvPr/>
        </p:nvPicPr>
        <p:blipFill>
          <a:blip r:embed="rId4"/>
          <a:srcRect l="39245" r="25258"/>
          <a:stretch>
            <a:fillRect/>
          </a:stretch>
        </p:blipFill>
        <p:spPr>
          <a:xfrm>
            <a:off x="9435135" y="1417950"/>
            <a:ext cx="2138914" cy="4022099"/>
          </a:xfrm>
          <a:prstGeom prst="rect">
            <a:avLst/>
          </a:prstGeom>
          <a:noFill/>
        </p:spPr>
      </p:pic>
      <p:sp>
        <p:nvSpPr>
          <p:cNvPr id="2" name="Slide Number Placeholder 3">
            <a:extLst>
              <a:ext uri="{FF2B5EF4-FFF2-40B4-BE49-F238E27FC236}">
                <a16:creationId xmlns:a16="http://schemas.microsoft.com/office/drawing/2014/main" id="{E28C451F-E17C-1ECF-35A8-F5B3823D448F}"/>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7</a:t>
            </a:fld>
            <a:endParaRPr lang="en-US"/>
          </a:p>
        </p:txBody>
      </p:sp>
    </p:spTree>
    <p:extLst>
      <p:ext uri="{BB962C8B-B14F-4D97-AF65-F5344CB8AC3E}">
        <p14:creationId xmlns:p14="http://schemas.microsoft.com/office/powerpoint/2010/main" val="3966199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F9B8E-29C0-F8B2-072E-BC6E0D93E89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8C5506-6C5E-0771-E6D3-94E65E463EB5}"/>
              </a:ext>
            </a:extLst>
          </p:cNvPr>
          <p:cNvSpPr>
            <a:spLocks noGrp="1"/>
          </p:cNvSpPr>
          <p:nvPr>
            <p:ph idx="1"/>
          </p:nvPr>
        </p:nvSpPr>
        <p:spPr>
          <a:xfrm>
            <a:off x="483750" y="1123230"/>
            <a:ext cx="10885074" cy="5292624"/>
          </a:xfrm>
        </p:spPr>
        <p:txBody>
          <a:bodyPr/>
          <a:lstStyle/>
          <a:p>
            <a:pPr marL="0" indent="0">
              <a:buNone/>
            </a:pPr>
            <a:endParaRPr lang="en-US" sz="2600" b="1">
              <a:ea typeface="ＭＳ Ｐゴシック"/>
            </a:endParaRPr>
          </a:p>
          <a:p>
            <a:pPr marL="0" indent="0">
              <a:spcBef>
                <a:spcPts val="0"/>
              </a:spcBef>
              <a:buNone/>
            </a:pPr>
            <a:r>
              <a:rPr lang="en-US" sz="2600" b="1">
                <a:ea typeface="ＭＳ Ｐゴシック"/>
              </a:rPr>
              <a:t>Quick reference</a:t>
            </a:r>
          </a:p>
          <a:p>
            <a:pPr marL="0" indent="0">
              <a:buNone/>
            </a:pPr>
            <a:endParaRPr lang="fr-FR" sz="2600" b="1"/>
          </a:p>
        </p:txBody>
      </p:sp>
      <p:sp>
        <p:nvSpPr>
          <p:cNvPr id="9" name="Rectangle 8">
            <a:extLst>
              <a:ext uri="{FF2B5EF4-FFF2-40B4-BE49-F238E27FC236}">
                <a16:creationId xmlns:a16="http://schemas.microsoft.com/office/drawing/2014/main" id="{E78AA1A5-E1E8-4185-883B-A6EAAE7AFA17}"/>
              </a:ext>
            </a:extLst>
          </p:cNvPr>
          <p:cNvSpPr/>
          <p:nvPr/>
        </p:nvSpPr>
        <p:spPr>
          <a:xfrm>
            <a:off x="446938" y="1503420"/>
            <a:ext cx="4618838" cy="466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CA" sz="2000" err="1">
                <a:solidFill>
                  <a:schemeClr val="tx1"/>
                </a:solidFill>
                <a:latin typeface="Arial" panose="020B0604020202020204" pitchFamily="34" charset="0"/>
                <a:ea typeface="ＭＳ Ｐゴシック"/>
                <a:cs typeface="Arial" panose="020B0604020202020204" pitchFamily="34" charset="0"/>
              </a:rPr>
              <a:t>Detailing</a:t>
            </a:r>
            <a:r>
              <a:rPr lang="fr-CA" sz="2000">
                <a:solidFill>
                  <a:schemeClr val="tx1"/>
                </a:solidFill>
                <a:latin typeface="Arial" panose="020B0604020202020204" pitchFamily="34" charset="0"/>
                <a:ea typeface="ＭＳ Ｐゴシック"/>
                <a:cs typeface="Arial" panose="020B0604020202020204" pitchFamily="34" charset="0"/>
              </a:rPr>
              <a:t> </a:t>
            </a:r>
            <a:r>
              <a:rPr lang="fr-CA" sz="2000" b="1">
                <a:solidFill>
                  <a:schemeClr val="tx1"/>
                </a:solidFill>
                <a:latin typeface="Arial" panose="020B0604020202020204" pitchFamily="34" charset="0"/>
                <a:ea typeface="ＭＳ Ｐゴシック"/>
                <a:cs typeface="Arial" panose="020B0604020202020204" pitchFamily="34" charset="0"/>
              </a:rPr>
              <a:t>key actions </a:t>
            </a:r>
            <a:r>
              <a:rPr lang="fr-CA" sz="2000">
                <a:solidFill>
                  <a:schemeClr val="tx1"/>
                </a:solidFill>
                <a:latin typeface="Arial" panose="020B0604020202020204" pitchFamily="34" charset="0"/>
                <a:ea typeface="ＭＳ Ｐゴシック"/>
                <a:cs typeface="Arial" panose="020B0604020202020204" pitchFamily="34" charset="0"/>
              </a:rPr>
              <a:t>to </a:t>
            </a:r>
            <a:r>
              <a:rPr lang="fr-CA" sz="2000" err="1">
                <a:solidFill>
                  <a:schemeClr val="tx1"/>
                </a:solidFill>
                <a:latin typeface="Arial" panose="020B0604020202020204" pitchFamily="34" charset="0"/>
                <a:ea typeface="ＭＳ Ｐゴシック"/>
                <a:cs typeface="Arial" panose="020B0604020202020204" pitchFamily="34" charset="0"/>
              </a:rPr>
              <a:t>undertake</a:t>
            </a:r>
            <a:r>
              <a:rPr lang="fr-CA" sz="2000">
                <a:solidFill>
                  <a:schemeClr val="tx1"/>
                </a:solidFill>
                <a:latin typeface="Arial" panose="020B0604020202020204" pitchFamily="34" charset="0"/>
                <a:ea typeface="ＭＳ Ｐゴシック"/>
                <a:cs typeface="Arial" panose="020B0604020202020204" pitchFamily="34" charset="0"/>
              </a:rPr>
              <a:t> at </a:t>
            </a:r>
            <a:r>
              <a:rPr lang="fr-CA" sz="2000" err="1">
                <a:solidFill>
                  <a:schemeClr val="tx1"/>
                </a:solidFill>
                <a:latin typeface="Arial" panose="020B0604020202020204" pitchFamily="34" charset="0"/>
                <a:ea typeface="ＭＳ Ｐゴシック"/>
                <a:cs typeface="Arial" panose="020B0604020202020204" pitchFamily="34" charset="0"/>
              </a:rPr>
              <a:t>each</a:t>
            </a:r>
            <a:r>
              <a:rPr lang="fr-CA" sz="2000">
                <a:solidFill>
                  <a:schemeClr val="tx1"/>
                </a:solidFill>
                <a:latin typeface="Arial" panose="020B0604020202020204" pitchFamily="34" charset="0"/>
                <a:ea typeface="ＭＳ Ｐゴシック"/>
                <a:cs typeface="Arial" panose="020B0604020202020204" pitchFamily="34" charset="0"/>
              </a:rPr>
              <a:t> </a:t>
            </a:r>
            <a:r>
              <a:rPr lang="fr-CA" sz="2000" err="1">
                <a:solidFill>
                  <a:schemeClr val="tx1"/>
                </a:solidFill>
                <a:latin typeface="Arial" panose="020B0604020202020204" pitchFamily="34" charset="0"/>
                <a:ea typeface="ＭＳ Ｐゴシック"/>
                <a:cs typeface="Arial" panose="020B0604020202020204" pitchFamily="34" charset="0"/>
              </a:rPr>
              <a:t>step</a:t>
            </a:r>
            <a:r>
              <a:rPr lang="fr-CA" sz="2000">
                <a:solidFill>
                  <a:schemeClr val="tx1"/>
                </a:solidFill>
                <a:latin typeface="Arial" panose="020B0604020202020204" pitchFamily="34" charset="0"/>
                <a:ea typeface="ＭＳ Ｐゴシック"/>
                <a:cs typeface="Arial" panose="020B0604020202020204" pitchFamily="34" charset="0"/>
              </a:rPr>
              <a:t> of the cycle</a:t>
            </a:r>
          </a:p>
          <a:p>
            <a:pPr marL="342900" indent="-342900">
              <a:buFont typeface="Arial" panose="020B0604020202020204" pitchFamily="34" charset="0"/>
              <a:buChar char="•"/>
            </a:pPr>
            <a:endParaRPr lang="fr-CA" sz="200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CA" sz="2000" err="1">
                <a:solidFill>
                  <a:schemeClr val="tx1"/>
                </a:solidFill>
                <a:latin typeface="Arial" panose="020B0604020202020204" pitchFamily="34" charset="0"/>
                <a:ea typeface="ＭＳ Ｐゴシック"/>
                <a:cs typeface="Arial" panose="020B0604020202020204" pitchFamily="34" charset="0"/>
              </a:rPr>
              <a:t>Referencing</a:t>
            </a:r>
            <a:r>
              <a:rPr lang="fr-CA" sz="2000">
                <a:solidFill>
                  <a:schemeClr val="tx1"/>
                </a:solidFill>
                <a:latin typeface="Arial" panose="020B0604020202020204" pitchFamily="34" charset="0"/>
                <a:ea typeface="ＭＳ Ｐゴシック"/>
                <a:cs typeface="Arial" panose="020B0604020202020204" pitchFamily="34" charset="0"/>
              </a:rPr>
              <a:t> </a:t>
            </a:r>
            <a:r>
              <a:rPr lang="fr-CA" sz="2000" err="1">
                <a:solidFill>
                  <a:schemeClr val="tx1"/>
                </a:solidFill>
                <a:latin typeface="Arial" panose="020B0604020202020204" pitchFamily="34" charset="0"/>
                <a:ea typeface="ＭＳ Ｐゴシック"/>
                <a:cs typeface="Arial" panose="020B0604020202020204" pitchFamily="34" charset="0"/>
              </a:rPr>
              <a:t>existing</a:t>
            </a:r>
            <a:r>
              <a:rPr lang="fr-CA" sz="2000">
                <a:solidFill>
                  <a:schemeClr val="tx1"/>
                </a:solidFill>
                <a:latin typeface="Arial" panose="020B0604020202020204" pitchFamily="34" charset="0"/>
                <a:ea typeface="ＭＳ Ｐゴシック"/>
                <a:cs typeface="Arial" panose="020B0604020202020204" pitchFamily="34" charset="0"/>
              </a:rPr>
              <a:t> </a:t>
            </a:r>
            <a:r>
              <a:rPr lang="fr-CA" sz="2000" b="1" err="1">
                <a:solidFill>
                  <a:schemeClr val="tx1"/>
                </a:solidFill>
                <a:latin typeface="Arial" panose="020B0604020202020204" pitchFamily="34" charset="0"/>
                <a:ea typeface="ＭＳ Ｐゴシック"/>
                <a:cs typeface="Arial" panose="020B0604020202020204" pitchFamily="34" charset="0"/>
              </a:rPr>
              <a:t>resources</a:t>
            </a:r>
            <a:r>
              <a:rPr lang="fr-CA" sz="2000">
                <a:solidFill>
                  <a:schemeClr val="tx1"/>
                </a:solidFill>
                <a:latin typeface="Arial" panose="020B0604020202020204" pitchFamily="34" charset="0"/>
                <a:ea typeface="ＭＳ Ｐゴシック"/>
                <a:cs typeface="Arial" panose="020B0604020202020204" pitchFamily="34" charset="0"/>
              </a:rPr>
              <a:t> </a:t>
            </a:r>
            <a:r>
              <a:rPr lang="fr-CA" sz="2000" err="1">
                <a:solidFill>
                  <a:schemeClr val="tx1"/>
                </a:solidFill>
                <a:latin typeface="Arial" panose="020B0604020202020204" pitchFamily="34" charset="0"/>
                <a:ea typeface="ＭＳ Ｐゴシック"/>
                <a:cs typeface="Arial" panose="020B0604020202020204" pitchFamily="34" charset="0"/>
              </a:rPr>
              <a:t>available</a:t>
            </a:r>
            <a:r>
              <a:rPr lang="fr-CA" sz="2000">
                <a:solidFill>
                  <a:schemeClr val="tx1"/>
                </a:solidFill>
                <a:latin typeface="Arial" panose="020B0604020202020204" pitchFamily="34" charset="0"/>
                <a:ea typeface="ＭＳ Ｐゴシック"/>
                <a:cs typeface="Arial" panose="020B0604020202020204" pitchFamily="34" charset="0"/>
              </a:rPr>
              <a:t> to guide </a:t>
            </a:r>
            <a:r>
              <a:rPr lang="fr-CA" sz="2000" err="1">
                <a:solidFill>
                  <a:schemeClr val="tx1"/>
                </a:solidFill>
                <a:latin typeface="Arial" panose="020B0604020202020204" pitchFamily="34" charset="0"/>
                <a:ea typeface="ＭＳ Ｐゴシック"/>
                <a:cs typeface="Arial" panose="020B0604020202020204" pitchFamily="34" charset="0"/>
              </a:rPr>
              <a:t>employees</a:t>
            </a:r>
            <a:endParaRPr lang="fr-CA" sz="2000">
              <a:solidFill>
                <a:schemeClr val="tx1"/>
              </a:solidFill>
              <a:latin typeface="Arial" panose="020B0604020202020204" pitchFamily="34" charset="0"/>
              <a:ea typeface="ＭＳ Ｐゴシック"/>
              <a:cs typeface="Arial" panose="020B0604020202020204" pitchFamily="34" charset="0"/>
            </a:endParaRPr>
          </a:p>
          <a:p>
            <a:pPr marL="342900" indent="-342900">
              <a:buFont typeface="Arial" panose="020B0604020202020204" pitchFamily="34" charset="0"/>
              <a:buChar char="•"/>
            </a:pPr>
            <a:endParaRPr lang="fr-CA" sz="200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CA" sz="2000" err="1">
                <a:solidFill>
                  <a:schemeClr val="tx1"/>
                </a:solidFill>
                <a:latin typeface="Arial" panose="020B0604020202020204" pitchFamily="34" charset="0"/>
                <a:ea typeface="ＭＳ Ｐゴシック"/>
                <a:cs typeface="Arial" panose="020B0604020202020204" pitchFamily="34" charset="0"/>
              </a:rPr>
              <a:t>Providing</a:t>
            </a:r>
            <a:r>
              <a:rPr lang="fr-CA" sz="2000">
                <a:solidFill>
                  <a:schemeClr val="tx1"/>
                </a:solidFill>
                <a:latin typeface="Arial" panose="020B0604020202020204" pitchFamily="34" charset="0"/>
                <a:ea typeface="ＭＳ Ｐゴシック"/>
                <a:cs typeface="Arial" panose="020B0604020202020204" pitchFamily="34" charset="0"/>
              </a:rPr>
              <a:t> information about </a:t>
            </a:r>
            <a:r>
              <a:rPr lang="fr-CA" sz="2000" err="1">
                <a:solidFill>
                  <a:schemeClr val="tx1"/>
                </a:solidFill>
                <a:latin typeface="Arial" panose="020B0604020202020204" pitchFamily="34" charset="0"/>
                <a:ea typeface="ＭＳ Ｐゴシック"/>
                <a:cs typeface="Arial" panose="020B0604020202020204" pitchFamily="34" charset="0"/>
              </a:rPr>
              <a:t>internal</a:t>
            </a:r>
            <a:r>
              <a:rPr lang="fr-CA" sz="2000">
                <a:solidFill>
                  <a:schemeClr val="tx1"/>
                </a:solidFill>
                <a:latin typeface="Arial" panose="020B0604020202020204" pitchFamily="34" charset="0"/>
                <a:ea typeface="ＭＳ Ｐゴシック"/>
                <a:cs typeface="Arial" panose="020B0604020202020204" pitchFamily="34" charset="0"/>
              </a:rPr>
              <a:t> groups </a:t>
            </a:r>
            <a:r>
              <a:rPr lang="fr-CA" sz="2000" err="1">
                <a:solidFill>
                  <a:schemeClr val="tx1"/>
                </a:solidFill>
                <a:latin typeface="Arial" panose="020B0604020202020204" pitchFamily="34" charset="0"/>
                <a:ea typeface="ＭＳ Ｐゴシック"/>
                <a:cs typeface="Arial" panose="020B0604020202020204" pitchFamily="34" charset="0"/>
              </a:rPr>
              <a:t>that</a:t>
            </a:r>
            <a:r>
              <a:rPr lang="fr-CA" sz="2000">
                <a:solidFill>
                  <a:schemeClr val="tx1"/>
                </a:solidFill>
                <a:latin typeface="Arial" panose="020B0604020202020204" pitchFamily="34" charset="0"/>
                <a:ea typeface="ＭＳ Ｐゴシック"/>
                <a:cs typeface="Arial" panose="020B0604020202020204" pitchFamily="34" charset="0"/>
              </a:rPr>
              <a:t> can </a:t>
            </a:r>
            <a:r>
              <a:rPr lang="fr-CA" sz="2000" err="1">
                <a:solidFill>
                  <a:schemeClr val="tx1"/>
                </a:solidFill>
                <a:latin typeface="Arial" panose="020B0604020202020204" pitchFamily="34" charset="0"/>
                <a:ea typeface="ＭＳ Ｐゴシック"/>
                <a:cs typeface="Arial" panose="020B0604020202020204" pitchFamily="34" charset="0"/>
              </a:rPr>
              <a:t>provide</a:t>
            </a:r>
            <a:r>
              <a:rPr lang="fr-CA" sz="2000">
                <a:solidFill>
                  <a:schemeClr val="tx1"/>
                </a:solidFill>
                <a:latin typeface="Arial" panose="020B0604020202020204" pitchFamily="34" charset="0"/>
                <a:ea typeface="ＭＳ Ｐゴシック"/>
                <a:cs typeface="Arial" panose="020B0604020202020204" pitchFamily="34" charset="0"/>
              </a:rPr>
              <a:t> </a:t>
            </a:r>
            <a:r>
              <a:rPr lang="fr-CA" sz="2000" b="1">
                <a:solidFill>
                  <a:schemeClr val="tx1"/>
                </a:solidFill>
                <a:latin typeface="Arial" panose="020B0604020202020204" pitchFamily="34" charset="0"/>
                <a:ea typeface="ＭＳ Ｐゴシック"/>
                <a:cs typeface="Arial" panose="020B0604020202020204" pitchFamily="34" charset="0"/>
              </a:rPr>
              <a:t>support and/or </a:t>
            </a:r>
            <a:r>
              <a:rPr lang="fr-CA" sz="2000" b="1" err="1">
                <a:solidFill>
                  <a:schemeClr val="tx1"/>
                </a:solidFill>
                <a:latin typeface="Arial" panose="020B0604020202020204" pitchFamily="34" charset="0"/>
                <a:ea typeface="ＭＳ Ｐゴシック"/>
                <a:cs typeface="Arial" panose="020B0604020202020204" pitchFamily="34" charset="0"/>
              </a:rPr>
              <a:t>advice</a:t>
            </a:r>
            <a:r>
              <a:rPr lang="fr-CA" sz="2000" b="1">
                <a:solidFill>
                  <a:schemeClr val="tx1"/>
                </a:solidFill>
                <a:latin typeface="Arial" panose="020B0604020202020204" pitchFamily="34" charset="0"/>
                <a:ea typeface="ＭＳ Ｐゴシック"/>
                <a:cs typeface="Arial" panose="020B0604020202020204" pitchFamily="34" charset="0"/>
              </a:rPr>
              <a:t>, </a:t>
            </a:r>
            <a:r>
              <a:rPr lang="fr-CA" sz="2000">
                <a:solidFill>
                  <a:schemeClr val="tx1"/>
                </a:solidFill>
                <a:latin typeface="Arial" panose="020B0604020202020204" pitchFamily="34" charset="0"/>
                <a:ea typeface="ＭＳ Ｐゴシック"/>
                <a:cs typeface="Arial" panose="020B0604020202020204" pitchFamily="34" charset="0"/>
              </a:rPr>
              <a:t>as </a:t>
            </a:r>
            <a:r>
              <a:rPr lang="fr-CA" sz="2000" err="1">
                <a:solidFill>
                  <a:schemeClr val="tx1"/>
                </a:solidFill>
                <a:latin typeface="Arial" panose="020B0604020202020204" pitchFamily="34" charset="0"/>
                <a:ea typeface="ＭＳ Ｐゴシック"/>
                <a:cs typeface="Arial" panose="020B0604020202020204" pitchFamily="34" charset="0"/>
              </a:rPr>
              <a:t>required</a:t>
            </a:r>
            <a:endParaRPr lang="fr-CA" sz="2000">
              <a:solidFill>
                <a:schemeClr val="tx1"/>
              </a:solidFill>
              <a:latin typeface="Arial" panose="020B0604020202020204" pitchFamily="34" charset="0"/>
              <a:ea typeface="ＭＳ Ｐゴシック"/>
              <a:cs typeface="Arial" panose="020B0604020202020204" pitchFamily="34" charset="0"/>
            </a:endParaRPr>
          </a:p>
          <a:p>
            <a:pPr marL="342900" indent="-342900">
              <a:buFont typeface="Arial" panose="020B0604020202020204" pitchFamily="34" charset="0"/>
              <a:buChar char="•"/>
            </a:pPr>
            <a:endParaRPr lang="en-CA" sz="2000">
              <a:solidFill>
                <a:schemeClr val="tx1"/>
              </a:solidFill>
              <a:ea typeface="ＭＳ Ｐゴシック"/>
            </a:endParaRPr>
          </a:p>
          <a:p>
            <a:pPr algn="ctr"/>
            <a:endParaRPr lang="en-CA"/>
          </a:p>
        </p:txBody>
      </p:sp>
      <p:sp>
        <p:nvSpPr>
          <p:cNvPr id="7" name="ZoneTexte 6">
            <a:extLst>
              <a:ext uri="{FF2B5EF4-FFF2-40B4-BE49-F238E27FC236}">
                <a16:creationId xmlns:a16="http://schemas.microsoft.com/office/drawing/2014/main" id="{D2C23E38-A816-D50B-A416-C9CC78E510BE}"/>
              </a:ext>
            </a:extLst>
          </p:cNvPr>
          <p:cNvSpPr txBox="1"/>
          <p:nvPr/>
        </p:nvSpPr>
        <p:spPr>
          <a:xfrm>
            <a:off x="458345" y="442146"/>
            <a:ext cx="5467942" cy="646331"/>
          </a:xfrm>
          <a:prstGeom prst="rect">
            <a:avLst/>
          </a:prstGeom>
          <a:noFill/>
        </p:spPr>
        <p:txBody>
          <a:bodyPr wrap="square">
            <a:spAutoFit/>
          </a:bodyPr>
          <a:lstStyle/>
          <a:p>
            <a:r>
              <a:rPr lang="fr-CA" sz="1800" b="0" err="1">
                <a:solidFill>
                  <a:schemeClr val="bg1">
                    <a:lumMod val="65000"/>
                  </a:schemeClr>
                </a:solidFill>
                <a:latin typeface="Arial" panose="020B0604020202020204" pitchFamily="34" charset="0"/>
                <a:cs typeface="Arial" panose="020B0604020202020204" pitchFamily="34" charset="0"/>
              </a:rPr>
              <a:t>Health</a:t>
            </a:r>
            <a:r>
              <a:rPr lang="fr-CA" sz="1800" b="0">
                <a:solidFill>
                  <a:schemeClr val="bg1">
                    <a:lumMod val="65000"/>
                  </a:schemeClr>
                </a:solidFill>
                <a:latin typeface="Arial" panose="020B0604020202020204" pitchFamily="34" charset="0"/>
                <a:cs typeface="Arial" panose="020B0604020202020204" pitchFamily="34" charset="0"/>
              </a:rPr>
              <a:t> Canada Policy on the </a:t>
            </a:r>
            <a:r>
              <a:rPr lang="fr-CA" sz="1800" b="0" err="1">
                <a:solidFill>
                  <a:schemeClr val="bg1">
                    <a:lumMod val="65000"/>
                  </a:schemeClr>
                </a:solidFill>
                <a:latin typeface="Arial" panose="020B0604020202020204" pitchFamily="34" charset="0"/>
                <a:cs typeface="Arial" panose="020B0604020202020204" pitchFamily="34" charset="0"/>
              </a:rPr>
              <a:t>Implementation</a:t>
            </a:r>
            <a:r>
              <a:rPr lang="fr-CA" sz="1800" b="0">
                <a:solidFill>
                  <a:schemeClr val="bg1">
                    <a:lumMod val="65000"/>
                  </a:schemeClr>
                </a:solidFill>
                <a:latin typeface="Arial" panose="020B0604020202020204" pitchFamily="34" charset="0"/>
                <a:cs typeface="Arial" panose="020B0604020202020204" pitchFamily="34" charset="0"/>
              </a:rPr>
              <a:t> of Part VII of the </a:t>
            </a:r>
            <a:r>
              <a:rPr lang="fr-CA" sz="1800" b="0" i="1">
                <a:solidFill>
                  <a:schemeClr val="bg1">
                    <a:lumMod val="65000"/>
                  </a:schemeClr>
                </a:solidFill>
                <a:latin typeface="Arial" panose="020B0604020202020204" pitchFamily="34" charset="0"/>
                <a:cs typeface="Arial" panose="020B0604020202020204" pitchFamily="34" charset="0"/>
              </a:rPr>
              <a:t>Official </a:t>
            </a:r>
            <a:r>
              <a:rPr lang="fr-CA" sz="1800" b="0" i="1" err="1">
                <a:solidFill>
                  <a:schemeClr val="bg1">
                    <a:lumMod val="65000"/>
                  </a:schemeClr>
                </a:solidFill>
                <a:latin typeface="Arial" panose="020B0604020202020204" pitchFamily="34" charset="0"/>
                <a:cs typeface="Arial" panose="020B0604020202020204" pitchFamily="34" charset="0"/>
              </a:rPr>
              <a:t>Languages</a:t>
            </a:r>
            <a:r>
              <a:rPr lang="fr-CA" sz="1800" b="0" i="1">
                <a:solidFill>
                  <a:schemeClr val="bg1">
                    <a:lumMod val="65000"/>
                  </a:schemeClr>
                </a:solidFill>
                <a:latin typeface="Arial" panose="020B0604020202020204" pitchFamily="34" charset="0"/>
                <a:cs typeface="Arial" panose="020B0604020202020204" pitchFamily="34" charset="0"/>
              </a:rPr>
              <a:t> </a:t>
            </a:r>
            <a:r>
              <a:rPr lang="fr-CA" sz="1800" b="0" i="1" err="1">
                <a:solidFill>
                  <a:schemeClr val="bg1">
                    <a:lumMod val="65000"/>
                  </a:schemeClr>
                </a:solidFill>
                <a:latin typeface="Arial" panose="020B0604020202020204" pitchFamily="34" charset="0"/>
                <a:cs typeface="Arial" panose="020B0604020202020204" pitchFamily="34" charset="0"/>
              </a:rPr>
              <a:t>Act</a:t>
            </a:r>
            <a:endParaRPr lang="en-CA">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56615E27-23A9-6724-1F64-DCDC317129E9}"/>
              </a:ext>
            </a:extLst>
          </p:cNvPr>
          <p:cNvPicPr>
            <a:picLocks noChangeAspect="1"/>
          </p:cNvPicPr>
          <p:nvPr/>
        </p:nvPicPr>
        <p:blipFill>
          <a:blip r:embed="rId3"/>
          <a:stretch>
            <a:fillRect/>
          </a:stretch>
        </p:blipFill>
        <p:spPr>
          <a:xfrm>
            <a:off x="5218045" y="270666"/>
            <a:ext cx="5908742" cy="6438283"/>
          </a:xfrm>
          <a:prstGeom prst="rect">
            <a:avLst/>
          </a:prstGeom>
        </p:spPr>
      </p:pic>
      <p:sp>
        <p:nvSpPr>
          <p:cNvPr id="2" name="Slide Number Placeholder 3">
            <a:extLst>
              <a:ext uri="{FF2B5EF4-FFF2-40B4-BE49-F238E27FC236}">
                <a16:creationId xmlns:a16="http://schemas.microsoft.com/office/drawing/2014/main" id="{DAE7CA04-229E-FFF8-B344-147E6A6C3338}"/>
              </a:ext>
            </a:extLst>
          </p:cNvPr>
          <p:cNvSpPr>
            <a:spLocks noGrp="1"/>
          </p:cNvSpPr>
          <p:nvPr>
            <p:ph type="sldNum" sz="quarter" idx="12"/>
          </p:nvPr>
        </p:nvSpPr>
        <p:spPr>
          <a:xfrm>
            <a:off x="11367221" y="6425852"/>
            <a:ext cx="824779" cy="395235"/>
          </a:xfrm>
        </p:spPr>
        <p:txBody>
          <a:bodyPr vert="horz" lIns="91440" tIns="45720" rIns="91440" bIns="45720" rtlCol="0" anchor="ctr">
            <a:normAutofit/>
          </a:bodyPr>
          <a:lstStyle/>
          <a:p>
            <a:pPr>
              <a:lnSpc>
                <a:spcPct val="90000"/>
              </a:lnSpc>
              <a:spcAft>
                <a:spcPts val="600"/>
              </a:spcAft>
            </a:pPr>
            <a:fld id="{3F8211D5-3DAE-FA41-B929-AFB67AE4B1BA}" type="slidenum">
              <a:rPr lang="en-US" smtClean="0"/>
              <a:pPr>
                <a:lnSpc>
                  <a:spcPct val="90000"/>
                </a:lnSpc>
                <a:spcAft>
                  <a:spcPts val="600"/>
                </a:spcAft>
              </a:pPr>
              <a:t>8</a:t>
            </a:fld>
            <a:endParaRPr lang="en-US"/>
          </a:p>
        </p:txBody>
      </p:sp>
    </p:spTree>
    <p:extLst>
      <p:ext uri="{BB962C8B-B14F-4D97-AF65-F5344CB8AC3E}">
        <p14:creationId xmlns:p14="http://schemas.microsoft.com/office/powerpoint/2010/main" val="2607734567"/>
      </p:ext>
    </p:extLst>
  </p:cSld>
  <p:clrMapOvr>
    <a:masterClrMapping/>
  </p:clrMapOvr>
</p:sld>
</file>

<file path=ppt/theme/theme1.xml><?xml version="1.0" encoding="utf-8"?>
<a:theme xmlns:a="http://schemas.openxmlformats.org/drawingml/2006/main" name="Thème Office">
  <a:themeElements>
    <a:clrScheme name="Health_Brand_3">
      <a:dk1>
        <a:srgbClr val="000000"/>
      </a:dk1>
      <a:lt1>
        <a:srgbClr val="FFFFFF"/>
      </a:lt1>
      <a:dk2>
        <a:srgbClr val="373C50"/>
      </a:dk2>
      <a:lt2>
        <a:srgbClr val="FADD8B"/>
      </a:lt2>
      <a:accent1>
        <a:srgbClr val="32676D"/>
      </a:accent1>
      <a:accent2>
        <a:srgbClr val="00BCCA"/>
      </a:accent2>
      <a:accent3>
        <a:srgbClr val="ABD037"/>
      </a:accent3>
      <a:accent4>
        <a:srgbClr val="B0DFDD"/>
      </a:accent4>
      <a:accent5>
        <a:srgbClr val="373C50"/>
      </a:accent5>
      <a:accent6>
        <a:srgbClr val="FADD8B"/>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HC_PPT_Corporate Brand_E" id="{366D5144-D3CD-004F-A87A-4BA539DF0724}" vid="{EE559B9E-F5E1-A34A-89EB-B3253CB35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f4760878-658a-4717-bbd4-0fd9c09fbb13">RN4WT4KUCRMT-543564755-25011</_dlc_DocId>
    <_dlc_DocIdUrl xmlns="f4760878-658a-4717-bbd4-0fd9c09fbb13">
      <Url>https://056gc.sharepoint.com/sites/OCHRO-PC-OLCE_BDPRH-PC-CELO/_layouts/15/DocIdRedir.aspx?ID=RN4WT4KUCRMT-543564755-25011</Url>
      <Description>RN4WT4KUCRMT-543564755-25011</Description>
    </_dlc_DocIdUrl>
    <TaxCatchAll xmlns="f4760878-658a-4717-bbd4-0fd9c09fbb13" xsi:nil="true"/>
    <Sujets xmlns="0406129d-7949-4012-aa34-bff85346a4cf" xsi:nil="true"/>
    <Status xmlns="0406129d-7949-4012-aa34-bff85346a4cf" xsi:nil="true"/>
    <ReviewCompleted xmlns="0406129d-7949-4012-aa34-bff85346a4cf" xsi:nil="true"/>
    <lcf76f155ced4ddcb4097134ff3c332f xmlns="0406129d-7949-4012-aa34-bff85346a4cf">
      <Terms xmlns="http://schemas.microsoft.com/office/infopath/2007/PartnerControls"/>
    </lcf76f155ced4ddcb4097134ff3c332f>
    <InstitutionalCode xmlns="0406129d-7949-4012-aa34-bff85346a4cf" xsi:nil="true"/>
    <Provisionamended xmlns="0406129d-7949-4012-aa34-bff85346a4cf" xsi:nil="true"/>
    <Plannercardnumber_x002d_num_x00e9_rodefiche xmlns="0406129d-7949-4012-aa34-bff85346a4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DE860D1223E984692003B2F8D34E609" ma:contentTypeVersion="26" ma:contentTypeDescription="Create a new document." ma:contentTypeScope="" ma:versionID="7d1c259e8254f6489401590de8bdd3ff">
  <xsd:schema xmlns:xsd="http://www.w3.org/2001/XMLSchema" xmlns:xs="http://www.w3.org/2001/XMLSchema" xmlns:p="http://schemas.microsoft.com/office/2006/metadata/properties" xmlns:ns2="f4760878-658a-4717-bbd4-0fd9c09fbb13" xmlns:ns3="0406129d-7949-4012-aa34-bff85346a4cf" targetNamespace="http://schemas.microsoft.com/office/2006/metadata/properties" ma:root="true" ma:fieldsID="ffe963170e12c2b932b327c6c0e0dbbb" ns2:_="" ns3:_="">
    <xsd:import namespace="f4760878-658a-4717-bbd4-0fd9c09fbb13"/>
    <xsd:import namespace="0406129d-7949-4012-aa34-bff85346a4c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2:SharedWithUsers" minOccurs="0"/>
                <xsd:element ref="ns2:SharedWithDetails" minOccurs="0"/>
                <xsd:element ref="ns3:Provisionamended" minOccurs="0"/>
                <xsd:element ref="ns3:lcf76f155ced4ddcb4097134ff3c332f" minOccurs="0"/>
                <xsd:element ref="ns2:TaxCatchAll" minOccurs="0"/>
                <xsd:element ref="ns3:MediaServiceOCR" minOccurs="0"/>
                <xsd:element ref="ns3:Sujets" minOccurs="0"/>
                <xsd:element ref="ns3:Status" minOccurs="0"/>
                <xsd:element ref="ns3:InstitutionalCode" minOccurs="0"/>
                <xsd:element ref="ns3:ReviewCompleted" minOccurs="0"/>
                <xsd:element ref="ns3:Plannercardnumber_x002d_num_x00e9_rodefich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760878-658a-4717-bbd4-0fd9c09fbb1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1cd2e2e-3050-48af-9cbe-e64569e098d5}" ma:internalName="TaxCatchAll" ma:showField="CatchAllData" ma:web="f4760878-658a-4717-bbd4-0fd9c09fbb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06129d-7949-4012-aa34-bff85346a4c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Provisionamended" ma:index="21" nillable="true" ma:displayName="Provision amended" ma:description="indicates what provision of the directive is being amended" ma:format="Dropdown" ma:internalName="Provisionamended">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bf3204f-aabd-4e28-9088-5d29a8bcebff"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Sujets" ma:index="26" nillable="true" ma:displayName="Sujets" ma:format="Dropdown" ma:internalName="Sujets">
      <xsd:simpleType>
        <xsd:restriction base="dms:Text">
          <xsd:maxLength value="255"/>
        </xsd:restriction>
      </xsd:simpleType>
    </xsd:element>
    <xsd:element name="Status" ma:index="27" nillable="true" ma:displayName="Status" ma:format="Dropdown" ma:internalName="Status">
      <xsd:simpleType>
        <xsd:restriction base="dms:Choice">
          <xsd:enumeration value="Draft"/>
          <xsd:enumeration value="Final"/>
          <xsd:enumeration value="To be approved"/>
          <xsd:enumeration value="Archived"/>
        </xsd:restriction>
      </xsd:simpleType>
    </xsd:element>
    <xsd:element name="InstitutionalCode" ma:index="28" nillable="true" ma:displayName="Institutional Code" ma:format="Dropdown" ma:internalName="InstitutionalCode">
      <xsd:simpleType>
        <xsd:restriction base="dms:Text">
          <xsd:maxLength value="255"/>
        </xsd:restriction>
      </xsd:simpleType>
    </xsd:element>
    <xsd:element name="ReviewCompleted" ma:index="29" nillable="true" ma:displayName="Review Completed" ma:format="Dropdown" ma:internalName="ReviewCompleted">
      <xsd:simpleType>
        <xsd:restriction base="dms:Text">
          <xsd:maxLength value="255"/>
        </xsd:restriction>
      </xsd:simpleType>
    </xsd:element>
    <xsd:element name="Plannercardnumber_x002d_num_x00e9_rodefiche" ma:index="30" nillable="true" ma:displayName="Planner card number -numéro de fiche" ma:format="Dropdown" ma:internalName="Plannercardnumber_x002d_num_x00e9_rodefiche">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B17BE0-B6FF-4AB0-A718-8FA98D8E9CD2}">
  <ds:schemaRefs>
    <ds:schemaRef ds:uri="http://schemas.microsoft.com/sharepoint/events"/>
  </ds:schemaRefs>
</ds:datastoreItem>
</file>

<file path=customXml/itemProps2.xml><?xml version="1.0" encoding="utf-8"?>
<ds:datastoreItem xmlns:ds="http://schemas.openxmlformats.org/officeDocument/2006/customXml" ds:itemID="{47DE0779-B3B1-4EC3-8C5D-5C1469F29AA1}">
  <ds:schemaRefs>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purl.org/dc/dcmitype/"/>
    <ds:schemaRef ds:uri="0406129d-7949-4012-aa34-bff85346a4cf"/>
    <ds:schemaRef ds:uri="f4760878-658a-4717-bbd4-0fd9c09fbb13"/>
  </ds:schemaRefs>
</ds:datastoreItem>
</file>

<file path=customXml/itemProps3.xml><?xml version="1.0" encoding="utf-8"?>
<ds:datastoreItem xmlns:ds="http://schemas.openxmlformats.org/officeDocument/2006/customXml" ds:itemID="{261BEF1A-A5F9-41F3-982E-22B8D3FAB1E1}">
  <ds:schemaRefs>
    <ds:schemaRef ds:uri="http://schemas.microsoft.com/sharepoint/v3/contenttype/forms"/>
  </ds:schemaRefs>
</ds:datastoreItem>
</file>

<file path=customXml/itemProps4.xml><?xml version="1.0" encoding="utf-8"?>
<ds:datastoreItem xmlns:ds="http://schemas.openxmlformats.org/officeDocument/2006/customXml" ds:itemID="{14E04269-6E6B-45A1-9CD3-6812D56174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760878-658a-4717-bbd4-0fd9c09fbb13"/>
    <ds:schemaRef ds:uri="0406129d-7949-4012-aa34-bff85346a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 HC_PPT_Corporate Brand_E</Template>
  <TotalTime>0</TotalTime>
  <Words>1447</Words>
  <Application>Microsoft Office PowerPoint</Application>
  <PresentationFormat>Grand écran</PresentationFormat>
  <Paragraphs>160</Paragraphs>
  <Slides>10</Slides>
  <Notes>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vt:i4>
      </vt:variant>
    </vt:vector>
  </HeadingPairs>
  <TitlesOfParts>
    <vt:vector size="18" baseType="lpstr">
      <vt:lpstr>ＭＳ Ｐゴシック</vt:lpstr>
      <vt:lpstr>Aptos</vt:lpstr>
      <vt:lpstr>Arial</vt:lpstr>
      <vt:lpstr>Calibri</vt:lpstr>
      <vt:lpstr>Calibri Light</vt:lpstr>
      <vt:lpstr>Courier New</vt:lpstr>
      <vt:lpstr>Wingdings</vt:lpstr>
      <vt:lpstr>Thème Office</vt:lpstr>
      <vt:lpstr>Health Canada Policy on the Implementation of Part VII of the Official Languages Act</vt:lpstr>
      <vt:lpstr> Health Canada Policy on the Implementation of Part VII of the Official Languages Act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HC-PHAC - SC-ASPC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Houle, Marc-Olivier (HC/SC)</dc:creator>
  <cp:lastModifiedBy>Gauthier, Jean-Guy</cp:lastModifiedBy>
  <cp:revision>2</cp:revision>
  <dcterms:created xsi:type="dcterms:W3CDTF">2025-10-29T17:15:26Z</dcterms:created>
  <dcterms:modified xsi:type="dcterms:W3CDTF">2025-11-12T14:31:23Z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0x010100ADE860D1223E984692003B2F8D34E609</vt:lpwstr>
  </property>
  <property fmtid="{D5CDD505-2E9C-101B-9397-08002B2CF9AE}" pid="3" name="MediaServiceImageTags">
    <vt:lpwstr/>
  </property>
  <property fmtid="{D5CDD505-2E9C-101B-9397-08002B2CF9AE}" pid="4" name="MSIP_Label_05d8ed60-cd71-485b-a85b-277aaf32f506_Enabled">
    <vt:lpwstr>true</vt:lpwstr>
  </property>
  <property fmtid="{D5CDD505-2E9C-101B-9397-08002B2CF9AE}" pid="5" name="MSIP_Label_05d8ed60-cd71-485b-a85b-277aaf32f506_SetDate">
    <vt:lpwstr>2025-10-29T17:16:04Z</vt:lpwstr>
  </property>
  <property fmtid="{D5CDD505-2E9C-101B-9397-08002B2CF9AE}" pid="6" name="MSIP_Label_05d8ed60-cd71-485b-a85b-277aaf32f506_Method">
    <vt:lpwstr>Standard</vt:lpwstr>
  </property>
  <property fmtid="{D5CDD505-2E9C-101B-9397-08002B2CF9AE}" pid="7" name="MSIP_Label_05d8ed60-cd71-485b-a85b-277aaf32f506_Name">
    <vt:lpwstr>Unclassified</vt:lpwstr>
  </property>
  <property fmtid="{D5CDD505-2E9C-101B-9397-08002B2CF9AE}" pid="8" name="MSIP_Label_05d8ed60-cd71-485b-a85b-277aaf32f506_SiteId">
    <vt:lpwstr>42fd9015-de4d-4223-a368-baeacab48927</vt:lpwstr>
  </property>
  <property fmtid="{D5CDD505-2E9C-101B-9397-08002B2CF9AE}" pid="9" name="MSIP_Label_05d8ed60-cd71-485b-a85b-277aaf32f506_ActionId">
    <vt:lpwstr>ce3f4ffd-a639-4e62-bffd-125ff043b4e6</vt:lpwstr>
  </property>
  <property fmtid="{D5CDD505-2E9C-101B-9397-08002B2CF9AE}" pid="10" name="MSIP_Label_05d8ed60-cd71-485b-a85b-277aaf32f506_ContentBits">
    <vt:lpwstr>1</vt:lpwstr>
  </property>
  <property fmtid="{D5CDD505-2E9C-101B-9397-08002B2CF9AE}" pid="11" name="MSIP_Label_05d8ed60-cd71-485b-a85b-277aaf32f506_Tag">
    <vt:lpwstr>10, 3, 0, 1</vt:lpwstr>
  </property>
  <property fmtid="{D5CDD505-2E9C-101B-9397-08002B2CF9AE}" pid="12" name="n3ab70f913b14dcfbc79f3581b87a2e0">
    <vt:lpwstr>Active|b3c4d83a-10bd-4776-b251-f379e1cb284c</vt:lpwstr>
  </property>
  <property fmtid="{D5CDD505-2E9C-101B-9397-08002B2CF9AE}" pid="13" name="TaxCatchAll">
    <vt:lpwstr>3;#Management and Oversight|6b234c33-52ed-4b5e-8eb8-00c36926ba0e;#2;#Care, Continuum, Aging, and Equity Directorate|a4300799-52c5-4563-9023-58a8892d23bf;#1;#Active|b3c4d83a-10bd-4776-b251-f379e1cb284c</vt:lpwstr>
  </property>
  <property fmtid="{D5CDD505-2E9C-101B-9397-08002B2CF9AE}" pid="14" name="Archival">
    <vt:lpwstr/>
  </property>
  <property fmtid="{D5CDD505-2E9C-101B-9397-08002B2CF9AE}" pid="15" name="Fiscal_x0020_Year">
    <vt:lpwstr/>
  </property>
  <property fmtid="{D5CDD505-2E9C-101B-9397-08002B2CF9AE}" pid="16" name="k9ae71620fb64f46848d734b813b5687">
    <vt:lpwstr>Care, Continuum, Aging, and Equity Directorate|a4300799-52c5-4563-9023-58a8892d23bf</vt:lpwstr>
  </property>
  <property fmtid="{D5CDD505-2E9C-101B-9397-08002B2CF9AE}" pid="17" name="Accountability">
    <vt:lpwstr>2;#Care, Continuum, Aging, and Equity Directorate|a4300799-52c5-4563-9023-58a8892d23bf</vt:lpwstr>
  </property>
  <property fmtid="{D5CDD505-2E9C-101B-9397-08002B2CF9AE}" pid="18" name="Program">
    <vt:lpwstr>3;#Management and Oversight|6b234c33-52ed-4b5e-8eb8-00c36926ba0e</vt:lpwstr>
  </property>
  <property fmtid="{D5CDD505-2E9C-101B-9397-08002B2CF9AE}" pid="19" name="Document-Status">
    <vt:lpwstr>1;#Active|b3c4d83a-10bd-4776-b251-f379e1cb284c</vt:lpwstr>
  </property>
  <property fmtid="{D5CDD505-2E9C-101B-9397-08002B2CF9AE}" pid="20" name="k2aa6d8ccfb34d5294c62e9fc2588215">
    <vt:lpwstr/>
  </property>
  <property fmtid="{D5CDD505-2E9C-101B-9397-08002B2CF9AE}" pid="21" name="l3f65e05b1d843caba2af52475971a50">
    <vt:lpwstr/>
  </property>
  <property fmtid="{D5CDD505-2E9C-101B-9397-08002B2CF9AE}" pid="22" name="h081c3383653405194935089c86d6bc7">
    <vt:lpwstr>Management and Oversight|6b234c33-52ed-4b5e-8eb8-00c36926ba0e</vt:lpwstr>
  </property>
  <property fmtid="{D5CDD505-2E9C-101B-9397-08002B2CF9AE}" pid="23" name="Document_x002d_Status">
    <vt:lpwstr>1;#Active|b3c4d83a-10bd-4776-b251-f379e1cb284c</vt:lpwstr>
  </property>
  <property fmtid="{D5CDD505-2E9C-101B-9397-08002B2CF9AE}" pid="24" name="Security_x0020_Level">
    <vt:lpwstr/>
  </property>
  <property fmtid="{D5CDD505-2E9C-101B-9397-08002B2CF9AE}" pid="25" name="m9b671cd3f1f4c2789bf6e4f9fe3b0a5">
    <vt:lpwstr/>
  </property>
  <property fmtid="{D5CDD505-2E9C-101B-9397-08002B2CF9AE}" pid="26" name="Security Level">
    <vt:lpwstr/>
  </property>
  <property fmtid="{D5CDD505-2E9C-101B-9397-08002B2CF9AE}" pid="27" name="Fiscal Year">
    <vt:lpwstr/>
  </property>
  <property fmtid="{D5CDD505-2E9C-101B-9397-08002B2CF9AE}" pid="28" name="_dlc_DocIdItemGuid">
    <vt:lpwstr>bec6ab67-2b9c-47ec-b4d0-f0854bc70f75</vt:lpwstr>
  </property>
  <property fmtid="{D5CDD505-2E9C-101B-9397-08002B2CF9AE}" pid="29" name="MSIP_Label_3d0ca00b-3f0e-465a-aac7-1a6a22fcea40_Enabled">
    <vt:lpwstr>true</vt:lpwstr>
  </property>
  <property fmtid="{D5CDD505-2E9C-101B-9397-08002B2CF9AE}" pid="30" name="MSIP_Label_3d0ca00b-3f0e-465a-aac7-1a6a22fcea40_SetDate">
    <vt:lpwstr>2025-11-12T13:39:55Z</vt:lpwstr>
  </property>
  <property fmtid="{D5CDD505-2E9C-101B-9397-08002B2CF9AE}" pid="31" name="MSIP_Label_3d0ca00b-3f0e-465a-aac7-1a6a22fcea40_Method">
    <vt:lpwstr>Privileged</vt:lpwstr>
  </property>
  <property fmtid="{D5CDD505-2E9C-101B-9397-08002B2CF9AE}" pid="32" name="MSIP_Label_3d0ca00b-3f0e-465a-aac7-1a6a22fcea40_Name">
    <vt:lpwstr>3d0ca00b-3f0e-465a-aac7-1a6a22fcea40</vt:lpwstr>
  </property>
  <property fmtid="{D5CDD505-2E9C-101B-9397-08002B2CF9AE}" pid="33" name="MSIP_Label_3d0ca00b-3f0e-465a-aac7-1a6a22fcea40_SiteId">
    <vt:lpwstr>6397df10-4595-4047-9c4f-03311282152b</vt:lpwstr>
  </property>
  <property fmtid="{D5CDD505-2E9C-101B-9397-08002B2CF9AE}" pid="34" name="MSIP_Label_3d0ca00b-3f0e-465a-aac7-1a6a22fcea40_ActionId">
    <vt:lpwstr>d3d4e4e4-f25e-4c58-a944-014e67533159</vt:lpwstr>
  </property>
  <property fmtid="{D5CDD505-2E9C-101B-9397-08002B2CF9AE}" pid="35" name="MSIP_Label_3d0ca00b-3f0e-465a-aac7-1a6a22fcea40_ContentBits">
    <vt:lpwstr>1</vt:lpwstr>
  </property>
  <property fmtid="{D5CDD505-2E9C-101B-9397-08002B2CF9AE}" pid="36" name="MSIP_Label_3d0ca00b-3f0e-465a-aac7-1a6a22fcea40_Tag">
    <vt:lpwstr>10, 0, 1, 1</vt:lpwstr>
  </property>
  <property fmtid="{D5CDD505-2E9C-101B-9397-08002B2CF9AE}" pid="37" name="ClassificationContentMarkingHeaderLocations">
    <vt:lpwstr>Thème Office:8</vt:lpwstr>
  </property>
  <property fmtid="{D5CDD505-2E9C-101B-9397-08002B2CF9AE}" pid="38" name="ClassificationContentMarkingHeaderText">
    <vt:lpwstr>UNCLASSIFIED / NON CLASSIFIÉ</vt:lpwstr>
  </property>
</Properties>
</file>