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1B11D-796A-4E3E-A70D-38FCB84056FD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269CB5C-968F-46E1-A4EA-E422D91135A1}">
      <dgm:prSet phldrT="[Texte]"/>
      <dgm:spPr/>
      <dgm:t>
        <a:bodyPr/>
        <a:lstStyle/>
        <a:p>
          <a:pPr algn="ctr"/>
          <a:r>
            <a:rPr lang="en-CA" b="1"/>
            <a:t>Fall 2022</a:t>
          </a:r>
        </a:p>
      </dgm:t>
    </dgm:pt>
    <dgm:pt modelId="{FAAA2BEC-6831-4750-8971-FE5C7892BD4D}" type="parTrans" cxnId="{60E824E8-A0B5-4901-BB4F-0CAC7731C6ED}">
      <dgm:prSet/>
      <dgm:spPr/>
      <dgm:t>
        <a:bodyPr/>
        <a:lstStyle/>
        <a:p>
          <a:pPr algn="ctr"/>
          <a:endParaRPr lang="en-CA"/>
        </a:p>
      </dgm:t>
    </dgm:pt>
    <dgm:pt modelId="{7C6EC8AB-236A-4AFD-9AA5-B8FEEA368AE9}" type="sibTrans" cxnId="{60E824E8-A0B5-4901-BB4F-0CAC7731C6ED}">
      <dgm:prSet/>
      <dgm:spPr/>
      <dgm:t>
        <a:bodyPr/>
        <a:lstStyle/>
        <a:p>
          <a:pPr algn="ctr"/>
          <a:endParaRPr lang="en-CA"/>
        </a:p>
      </dgm:t>
    </dgm:pt>
    <dgm:pt modelId="{431EF4C4-2DFC-4533-954C-378F7412D2AF}">
      <dgm:prSet phldrT="[Texte]"/>
      <dgm:spPr/>
      <dgm:t>
        <a:bodyPr/>
        <a:lstStyle/>
        <a:p>
          <a:pPr algn="ctr"/>
          <a:r>
            <a:rPr lang="en-CA" b="1">
              <a:latin typeface="Arial" panose="020B0604020202020204" pitchFamily="34" charset="0"/>
              <a:cs typeface="Arial" panose="020B0604020202020204" pitchFamily="34" charset="0"/>
            </a:rPr>
            <a:t>Campaign launches</a:t>
          </a:r>
        </a:p>
      </dgm:t>
    </dgm:pt>
    <dgm:pt modelId="{136B1CAD-4959-48DA-9EAB-91AD9B19BA8A}" type="parTrans" cxnId="{72EBCA5D-CFEE-49DC-8591-A9B8F37762F5}">
      <dgm:prSet/>
      <dgm:spPr/>
      <dgm:t>
        <a:bodyPr/>
        <a:lstStyle/>
        <a:p>
          <a:pPr algn="ctr"/>
          <a:endParaRPr lang="en-CA"/>
        </a:p>
      </dgm:t>
    </dgm:pt>
    <dgm:pt modelId="{99D1D2FB-2B71-47D7-B9D7-7B06CF8AB18B}" type="sibTrans" cxnId="{72EBCA5D-CFEE-49DC-8591-A9B8F37762F5}">
      <dgm:prSet/>
      <dgm:spPr/>
      <dgm:t>
        <a:bodyPr/>
        <a:lstStyle/>
        <a:p>
          <a:pPr algn="ctr"/>
          <a:endParaRPr lang="en-CA"/>
        </a:p>
      </dgm:t>
    </dgm:pt>
    <dgm:pt modelId="{6EF89969-9AC1-4782-8FD7-CC53A88E7399}">
      <dgm:prSet phldrT="[Texte]"/>
      <dgm:spPr/>
      <dgm:t>
        <a:bodyPr/>
        <a:lstStyle/>
        <a:p>
          <a:pPr algn="ctr"/>
          <a:r>
            <a:rPr lang="en-CA" b="1"/>
            <a:t>Winter and Spring 2023</a:t>
          </a:r>
        </a:p>
      </dgm:t>
    </dgm:pt>
    <dgm:pt modelId="{B2E66E39-2E41-41C0-9194-8CF5FF086489}" type="parTrans" cxnId="{1404C44B-A099-4274-B229-AD70E192847B}">
      <dgm:prSet/>
      <dgm:spPr/>
      <dgm:t>
        <a:bodyPr/>
        <a:lstStyle/>
        <a:p>
          <a:pPr algn="ctr"/>
          <a:endParaRPr lang="en-CA"/>
        </a:p>
      </dgm:t>
    </dgm:pt>
    <dgm:pt modelId="{F7091153-265A-4745-AAB9-859BF5F0A23E}" type="sibTrans" cxnId="{1404C44B-A099-4274-B229-AD70E192847B}">
      <dgm:prSet/>
      <dgm:spPr/>
      <dgm:t>
        <a:bodyPr/>
        <a:lstStyle/>
        <a:p>
          <a:pPr algn="ctr"/>
          <a:endParaRPr lang="en-CA"/>
        </a:p>
      </dgm:t>
    </dgm:pt>
    <dgm:pt modelId="{729479E3-4DE5-4752-83CD-EF1E3F5A9520}">
      <dgm:prSet phldrT="[Texte]"/>
      <dgm:spPr/>
      <dgm:t>
        <a:bodyPr/>
        <a:lstStyle/>
        <a:p>
          <a:pPr algn="ctr"/>
          <a:r>
            <a:rPr lang="en-CA" b="1">
              <a:latin typeface="Arial" panose="020B0604020202020204" pitchFamily="34" charset="0"/>
              <a:cs typeface="Arial" panose="020B0604020202020204" pitchFamily="34" charset="0"/>
            </a:rPr>
            <a:t>Assessment phase</a:t>
          </a:r>
        </a:p>
      </dgm:t>
    </dgm:pt>
    <dgm:pt modelId="{3ECFCCF4-4175-4D94-B01F-702051B62010}" type="parTrans" cxnId="{B36AA75F-2C37-42D7-8C58-122958FDEA24}">
      <dgm:prSet/>
      <dgm:spPr/>
      <dgm:t>
        <a:bodyPr/>
        <a:lstStyle/>
        <a:p>
          <a:pPr algn="ctr"/>
          <a:endParaRPr lang="en-CA"/>
        </a:p>
      </dgm:t>
    </dgm:pt>
    <dgm:pt modelId="{B4C2FBCA-D770-4A5E-9C89-E36264E0C9FE}" type="sibTrans" cxnId="{B36AA75F-2C37-42D7-8C58-122958FDEA24}">
      <dgm:prSet/>
      <dgm:spPr/>
      <dgm:t>
        <a:bodyPr/>
        <a:lstStyle/>
        <a:p>
          <a:pPr algn="ctr"/>
          <a:endParaRPr lang="en-CA"/>
        </a:p>
      </dgm:t>
    </dgm:pt>
    <dgm:pt modelId="{2871543E-E980-4004-BF16-780D4D5804C5}">
      <dgm:prSet phldrT="[Texte]"/>
      <dgm:spPr/>
      <dgm:t>
        <a:bodyPr/>
        <a:lstStyle/>
        <a:p>
          <a:pPr algn="ctr"/>
          <a:r>
            <a:rPr lang="en-CA" b="1"/>
            <a:t>Summer 2023</a:t>
          </a:r>
        </a:p>
      </dgm:t>
    </dgm:pt>
    <dgm:pt modelId="{9B2DC39C-50D0-4B13-9D99-BB8C35305D4A}" type="parTrans" cxnId="{BEA0FEC7-7EF2-4996-BFAF-A25C600AB0A3}">
      <dgm:prSet/>
      <dgm:spPr/>
      <dgm:t>
        <a:bodyPr/>
        <a:lstStyle/>
        <a:p>
          <a:pPr algn="ctr"/>
          <a:endParaRPr lang="en-CA"/>
        </a:p>
      </dgm:t>
    </dgm:pt>
    <dgm:pt modelId="{4146E3E3-8993-4F78-9EFD-4894C7100294}" type="sibTrans" cxnId="{BEA0FEC7-7EF2-4996-BFAF-A25C600AB0A3}">
      <dgm:prSet/>
      <dgm:spPr/>
      <dgm:t>
        <a:bodyPr/>
        <a:lstStyle/>
        <a:p>
          <a:pPr algn="ctr"/>
          <a:endParaRPr lang="en-CA"/>
        </a:p>
      </dgm:t>
    </dgm:pt>
    <dgm:pt modelId="{5D1E714A-12D7-46F4-B7F4-632A37D8A4FC}">
      <dgm:prSet phldrT="[Texte]"/>
      <dgm:spPr/>
      <dgm:t>
        <a:bodyPr/>
        <a:lstStyle/>
        <a:p>
          <a:pPr algn="ctr"/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Inventory available </a:t>
          </a:r>
          <a:endParaRPr lang="en-CA"/>
        </a:p>
      </dgm:t>
    </dgm:pt>
    <dgm:pt modelId="{8C53D73D-6E74-4B69-B238-AEC20D0679DD}" type="parTrans" cxnId="{7B3F7AB4-1950-4F6A-A826-195F97AB6FAA}">
      <dgm:prSet/>
      <dgm:spPr/>
      <dgm:t>
        <a:bodyPr/>
        <a:lstStyle/>
        <a:p>
          <a:pPr algn="ctr"/>
          <a:endParaRPr lang="en-CA"/>
        </a:p>
      </dgm:t>
    </dgm:pt>
    <dgm:pt modelId="{3E1F790A-B3F5-4801-A6D7-0B6F5A7C9DF5}" type="sibTrans" cxnId="{7B3F7AB4-1950-4F6A-A826-195F97AB6FAA}">
      <dgm:prSet/>
      <dgm:spPr/>
      <dgm:t>
        <a:bodyPr/>
        <a:lstStyle/>
        <a:p>
          <a:pPr algn="ctr"/>
          <a:endParaRPr lang="en-CA"/>
        </a:p>
      </dgm:t>
    </dgm:pt>
    <dgm:pt modelId="{99C2C6BE-D038-42AD-B8E7-CB5BB4E9A22C}">
      <dgm:prSet phldrT="[Texte]"/>
      <dgm:spPr/>
      <dgm:t>
        <a:bodyPr/>
        <a:lstStyle/>
        <a:p>
          <a:pPr algn="ctr"/>
          <a:endParaRPr lang="en-CA"/>
        </a:p>
      </dgm:t>
    </dgm:pt>
    <dgm:pt modelId="{9E2F2769-F017-45C9-B7B4-D69FAD74B538}" type="parTrans" cxnId="{83EC19B7-6AA9-4E92-B7D9-F97B1F497236}">
      <dgm:prSet/>
      <dgm:spPr/>
      <dgm:t>
        <a:bodyPr/>
        <a:lstStyle/>
        <a:p>
          <a:pPr algn="ctr"/>
          <a:endParaRPr lang="en-CA"/>
        </a:p>
      </dgm:t>
    </dgm:pt>
    <dgm:pt modelId="{89B6CF5D-21C9-4540-BCDB-65004256D62D}" type="sibTrans" cxnId="{83EC19B7-6AA9-4E92-B7D9-F97B1F497236}">
      <dgm:prSet/>
      <dgm:spPr/>
      <dgm:t>
        <a:bodyPr/>
        <a:lstStyle/>
        <a:p>
          <a:pPr algn="ctr"/>
          <a:endParaRPr lang="en-CA"/>
        </a:p>
      </dgm:t>
    </dgm:pt>
    <dgm:pt modelId="{7C5FA963-8AFF-4E8E-A1C4-91ECDF756102}">
      <dgm:prSet phldrT="[Texte]"/>
      <dgm:spPr/>
      <dgm:t>
        <a:bodyPr/>
        <a:lstStyle/>
        <a:p>
          <a:pPr algn="ctr"/>
          <a:endParaRPr lang="en-CA"/>
        </a:p>
      </dgm:t>
    </dgm:pt>
    <dgm:pt modelId="{398C5304-ECD3-40C9-80AE-AFCD6D352DE7}" type="parTrans" cxnId="{249042DD-226B-4EF1-BDFE-C722FA76E96B}">
      <dgm:prSet/>
      <dgm:spPr/>
      <dgm:t>
        <a:bodyPr/>
        <a:lstStyle/>
        <a:p>
          <a:pPr algn="ctr"/>
          <a:endParaRPr lang="en-CA"/>
        </a:p>
      </dgm:t>
    </dgm:pt>
    <dgm:pt modelId="{211271BE-0103-4317-B7F2-B59F9892C3A8}" type="sibTrans" cxnId="{249042DD-226B-4EF1-BDFE-C722FA76E96B}">
      <dgm:prSet/>
      <dgm:spPr/>
      <dgm:t>
        <a:bodyPr/>
        <a:lstStyle/>
        <a:p>
          <a:pPr algn="ctr"/>
          <a:endParaRPr lang="en-CA"/>
        </a:p>
      </dgm:t>
    </dgm:pt>
    <dgm:pt modelId="{E90680C2-7140-4FE2-BE44-FF91B9175684}">
      <dgm:prSet/>
      <dgm:spPr/>
      <dgm:t>
        <a:bodyPr/>
        <a:lstStyle/>
        <a:p>
          <a:pPr algn="ctr"/>
          <a:r>
            <a:rPr lang="en-CA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Candidates are invited to apply to </a:t>
          </a:r>
          <a:r>
            <a: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the data science career opportunity</a:t>
          </a:r>
          <a:r>
            <a:rPr lang="en-CA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CA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Canada.ca/post-secondary-recruitment</a:t>
          </a:r>
          <a:endParaRPr lang="en-CA" b="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A3573D-5337-4283-B2D0-CEA3F760D457}" type="parTrans" cxnId="{07E3933A-FBD5-46B6-85A1-61D7B357344B}">
      <dgm:prSet/>
      <dgm:spPr/>
      <dgm:t>
        <a:bodyPr/>
        <a:lstStyle/>
        <a:p>
          <a:pPr algn="ctr"/>
          <a:endParaRPr lang="en-CA"/>
        </a:p>
      </dgm:t>
    </dgm:pt>
    <dgm:pt modelId="{A349240D-13E8-4923-9606-286B250AC150}" type="sibTrans" cxnId="{07E3933A-FBD5-46B6-85A1-61D7B357344B}">
      <dgm:prSet/>
      <dgm:spPr/>
      <dgm:t>
        <a:bodyPr/>
        <a:lstStyle/>
        <a:p>
          <a:pPr algn="ctr"/>
          <a:endParaRPr lang="en-CA"/>
        </a:p>
      </dgm:t>
    </dgm:pt>
    <dgm:pt modelId="{62304A1D-EB8E-410B-BDE6-8915DBAF443F}">
      <dgm:prSet phldrT="[Texte]"/>
      <dgm:spPr/>
      <dgm:t>
        <a:bodyPr/>
        <a:lstStyle/>
        <a:p>
          <a:pPr algn="ctr"/>
          <a:endParaRPr lang="en-CA"/>
        </a:p>
      </dgm:t>
    </dgm:pt>
    <dgm:pt modelId="{E3BA46BA-C526-4686-BEEE-8ED41D2C94EB}" type="parTrans" cxnId="{B4C5F771-B666-4AF5-B0BB-4E031E83F0F4}">
      <dgm:prSet/>
      <dgm:spPr/>
      <dgm:t>
        <a:bodyPr/>
        <a:lstStyle/>
        <a:p>
          <a:pPr algn="ctr"/>
          <a:endParaRPr lang="en-CA"/>
        </a:p>
      </dgm:t>
    </dgm:pt>
    <dgm:pt modelId="{1B1C785F-D87A-45B3-927D-324CD190517B}" type="sibTrans" cxnId="{B4C5F771-B666-4AF5-B0BB-4E031E83F0F4}">
      <dgm:prSet/>
      <dgm:spPr/>
      <dgm:t>
        <a:bodyPr/>
        <a:lstStyle/>
        <a:p>
          <a:pPr algn="ctr"/>
          <a:endParaRPr lang="en-CA"/>
        </a:p>
      </dgm:t>
    </dgm:pt>
    <dgm:pt modelId="{E3641397-8614-48B3-8262-B3E1900A2C76}">
      <dgm:prSet phldrT="[Texte]"/>
      <dgm:spPr/>
      <dgm:t>
        <a:bodyPr/>
        <a:lstStyle/>
        <a:p>
          <a:pPr algn="ct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Results posted approximately 6-8 weeks after test date</a:t>
          </a:r>
          <a:endParaRPr lang="en-CA" dirty="0"/>
        </a:p>
      </dgm:t>
    </dgm:pt>
    <dgm:pt modelId="{7232F29B-5492-40B6-BBA2-9D3C8B6B3B1A}" type="parTrans" cxnId="{3D357064-7497-4B35-96C6-F4CC6C72B92E}">
      <dgm:prSet/>
      <dgm:spPr/>
      <dgm:t>
        <a:bodyPr/>
        <a:lstStyle/>
        <a:p>
          <a:pPr algn="ctr"/>
          <a:endParaRPr lang="en-CA"/>
        </a:p>
      </dgm:t>
    </dgm:pt>
    <dgm:pt modelId="{D921DB46-1E41-425B-8FE8-648787AD535A}" type="sibTrans" cxnId="{3D357064-7497-4B35-96C6-F4CC6C72B92E}">
      <dgm:prSet/>
      <dgm:spPr/>
      <dgm:t>
        <a:bodyPr/>
        <a:lstStyle/>
        <a:p>
          <a:pPr algn="ctr"/>
          <a:endParaRPr lang="en-CA"/>
        </a:p>
      </dgm:t>
    </dgm:pt>
    <dgm:pt modelId="{EC2A1C08-618C-41A5-B978-E68AEDA2C402}">
      <dgm:prSet/>
      <dgm:spPr/>
      <dgm:t>
        <a:bodyPr/>
        <a:lstStyle/>
        <a:p>
          <a:pPr algn="ctr"/>
          <a:endParaRPr lang="en-US" cap="small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975F1E-0F0A-4C6D-B225-898BED8D8A10}" type="parTrans" cxnId="{D1E38229-C5E3-40CF-A5D1-AFAB8E0B4870}">
      <dgm:prSet/>
      <dgm:spPr/>
      <dgm:t>
        <a:bodyPr/>
        <a:lstStyle/>
        <a:p>
          <a:pPr algn="ctr"/>
          <a:endParaRPr lang="en-CA"/>
        </a:p>
      </dgm:t>
    </dgm:pt>
    <dgm:pt modelId="{46674C66-62AC-4C99-8B76-C5AEBEE4B92E}" type="sibTrans" cxnId="{D1E38229-C5E3-40CF-A5D1-AFAB8E0B4870}">
      <dgm:prSet/>
      <dgm:spPr/>
      <dgm:t>
        <a:bodyPr/>
        <a:lstStyle/>
        <a:p>
          <a:pPr algn="ctr"/>
          <a:endParaRPr lang="en-CA"/>
        </a:p>
      </dgm:t>
    </dgm:pt>
    <dgm:pt modelId="{C6808FC9-010D-4ECB-8E32-76D1A60B7D7E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Qualified candidates are available to hiring managers.</a:t>
          </a:r>
        </a:p>
      </dgm:t>
    </dgm:pt>
    <dgm:pt modelId="{F7DD9B4D-85B7-4915-93FB-ACACB8FBFFC8}" type="parTrans" cxnId="{BD2021A2-B9A9-4E25-BE16-62701B300949}">
      <dgm:prSet/>
      <dgm:spPr/>
      <dgm:t>
        <a:bodyPr/>
        <a:lstStyle/>
        <a:p>
          <a:pPr algn="ctr"/>
          <a:endParaRPr lang="en-CA"/>
        </a:p>
      </dgm:t>
    </dgm:pt>
    <dgm:pt modelId="{BB838480-0C8D-4D94-AB9F-974CADDCFEB3}" type="sibTrans" cxnId="{BD2021A2-B9A9-4E25-BE16-62701B300949}">
      <dgm:prSet/>
      <dgm:spPr/>
      <dgm:t>
        <a:bodyPr/>
        <a:lstStyle/>
        <a:p>
          <a:pPr algn="ctr"/>
          <a:endParaRPr lang="en-CA"/>
        </a:p>
      </dgm:t>
    </dgm:pt>
    <dgm:pt modelId="{293AD488-2525-4BE7-B600-2FB26757E4D3}">
      <dgm:prSet/>
      <dgm:spPr/>
      <dgm:t>
        <a:bodyPr/>
        <a:lstStyle/>
        <a:p>
          <a:pPr algn="ctr"/>
          <a:endParaRPr lang="en-CA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0B0129-B9C3-4762-AA1B-EF72BC533192}" type="parTrans" cxnId="{AA436B60-45AA-4122-A286-CF7392CCFA32}">
      <dgm:prSet/>
      <dgm:spPr/>
      <dgm:t>
        <a:bodyPr/>
        <a:lstStyle/>
        <a:p>
          <a:pPr algn="ctr"/>
          <a:endParaRPr lang="en-CA"/>
        </a:p>
      </dgm:t>
    </dgm:pt>
    <dgm:pt modelId="{48514C95-EEA3-4011-9589-21CFB266A3A8}" type="sibTrans" cxnId="{AA436B60-45AA-4122-A286-CF7392CCFA32}">
      <dgm:prSet/>
      <dgm:spPr/>
      <dgm:t>
        <a:bodyPr/>
        <a:lstStyle/>
        <a:p>
          <a:pPr algn="ctr"/>
          <a:endParaRPr lang="en-CA"/>
        </a:p>
      </dgm:t>
    </dgm:pt>
    <dgm:pt modelId="{0F60B4D5-A13F-42CC-BA68-BB0B0DE5FDE7}">
      <dgm:prSet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Any further assessment, if necessary, is conducted by hiring manager</a:t>
          </a:r>
        </a:p>
      </dgm:t>
    </dgm:pt>
    <dgm:pt modelId="{21FBFEE7-DDE5-48E4-94AC-6BBAD35A7102}" type="parTrans" cxnId="{B3F54F29-47DE-4EA1-8DB3-35F40EC7AF39}">
      <dgm:prSet/>
      <dgm:spPr/>
      <dgm:t>
        <a:bodyPr/>
        <a:lstStyle/>
        <a:p>
          <a:pPr algn="ctr"/>
          <a:endParaRPr lang="en-CA"/>
        </a:p>
      </dgm:t>
    </dgm:pt>
    <dgm:pt modelId="{27BF8090-19A6-4124-853B-3C8E0749C684}" type="sibTrans" cxnId="{B3F54F29-47DE-4EA1-8DB3-35F40EC7AF39}">
      <dgm:prSet/>
      <dgm:spPr/>
      <dgm:t>
        <a:bodyPr/>
        <a:lstStyle/>
        <a:p>
          <a:pPr algn="ctr"/>
          <a:endParaRPr lang="en-CA"/>
        </a:p>
      </dgm:t>
    </dgm:pt>
    <dgm:pt modelId="{7930259C-7C63-487A-B661-781A7D5D7BA7}">
      <dgm:prSet phldrT="[Texte]"/>
      <dgm:spPr/>
      <dgm:t>
        <a:bodyPr/>
        <a:lstStyle/>
        <a:p>
          <a:pPr algn="ctr"/>
          <a:endParaRPr lang="en-CA"/>
        </a:p>
      </dgm:t>
    </dgm:pt>
    <dgm:pt modelId="{8502A70C-6FE2-4BAC-B34B-37303F9A6E56}" type="parTrans" cxnId="{AC8241A3-7B86-418E-807E-4A0ED5E6A5CD}">
      <dgm:prSet/>
      <dgm:spPr/>
      <dgm:t>
        <a:bodyPr/>
        <a:lstStyle/>
        <a:p>
          <a:pPr algn="ctr"/>
          <a:endParaRPr lang="en-CA"/>
        </a:p>
      </dgm:t>
    </dgm:pt>
    <dgm:pt modelId="{9BE93C9F-6FAD-43C8-AE65-BC6560528BD4}" type="sibTrans" cxnId="{AC8241A3-7B86-418E-807E-4A0ED5E6A5CD}">
      <dgm:prSet/>
      <dgm:spPr/>
      <dgm:t>
        <a:bodyPr/>
        <a:lstStyle/>
        <a:p>
          <a:pPr algn="ctr"/>
          <a:endParaRPr lang="en-CA"/>
        </a:p>
      </dgm:t>
    </dgm:pt>
    <dgm:pt modelId="{E13EBDE7-BA55-45C4-A468-77BEB2BB6399}" type="pres">
      <dgm:prSet presAssocID="{D0E1B11D-796A-4E3E-A70D-38FCB84056FD}" presName="linearFlow" presStyleCnt="0">
        <dgm:presLayoutVars>
          <dgm:dir/>
          <dgm:animLvl val="lvl"/>
          <dgm:resizeHandles val="exact"/>
        </dgm:presLayoutVars>
      </dgm:prSet>
      <dgm:spPr/>
    </dgm:pt>
    <dgm:pt modelId="{30FBC220-4377-4DF0-B725-0FB4C6157B58}" type="pres">
      <dgm:prSet presAssocID="{C269CB5C-968F-46E1-A4EA-E422D91135A1}" presName="composite" presStyleCnt="0"/>
      <dgm:spPr/>
    </dgm:pt>
    <dgm:pt modelId="{042F7E9C-8E10-4527-86AE-543B6A2D65BD}" type="pres">
      <dgm:prSet presAssocID="{C269CB5C-968F-46E1-A4EA-E422D91135A1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C8B5BFE-E546-4A6C-B728-D966DECD536A}" type="pres">
      <dgm:prSet presAssocID="{C269CB5C-968F-46E1-A4EA-E422D91135A1}" presName="parSh" presStyleLbl="node1" presStyleIdx="0" presStyleCnt="3"/>
      <dgm:spPr/>
    </dgm:pt>
    <dgm:pt modelId="{42C75BC9-E39F-4E38-A7E9-03A3ADBE9749}" type="pres">
      <dgm:prSet presAssocID="{C269CB5C-968F-46E1-A4EA-E422D91135A1}" presName="desTx" presStyleLbl="fgAcc1" presStyleIdx="0" presStyleCnt="3">
        <dgm:presLayoutVars>
          <dgm:bulletEnabled val="1"/>
        </dgm:presLayoutVars>
      </dgm:prSet>
      <dgm:spPr/>
    </dgm:pt>
    <dgm:pt modelId="{16008EC6-2194-42AF-AC04-2770A3C348B2}" type="pres">
      <dgm:prSet presAssocID="{7C6EC8AB-236A-4AFD-9AA5-B8FEEA368AE9}" presName="sibTrans" presStyleLbl="sibTrans2D1" presStyleIdx="0" presStyleCnt="2"/>
      <dgm:spPr/>
    </dgm:pt>
    <dgm:pt modelId="{D3E1EB4C-0166-4961-AC9F-41FA2E8DBE99}" type="pres">
      <dgm:prSet presAssocID="{7C6EC8AB-236A-4AFD-9AA5-B8FEEA368AE9}" presName="connTx" presStyleLbl="sibTrans2D1" presStyleIdx="0" presStyleCnt="2"/>
      <dgm:spPr/>
    </dgm:pt>
    <dgm:pt modelId="{937839DB-9855-4C54-81F7-26AC32B43BD0}" type="pres">
      <dgm:prSet presAssocID="{6EF89969-9AC1-4782-8FD7-CC53A88E7399}" presName="composite" presStyleCnt="0"/>
      <dgm:spPr/>
    </dgm:pt>
    <dgm:pt modelId="{1404D923-EAD1-4177-AF09-C6EE348CBFA2}" type="pres">
      <dgm:prSet presAssocID="{6EF89969-9AC1-4782-8FD7-CC53A88E739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6F533F5-7A4B-4197-9CF1-DE717377EA04}" type="pres">
      <dgm:prSet presAssocID="{6EF89969-9AC1-4782-8FD7-CC53A88E7399}" presName="parSh" presStyleLbl="node1" presStyleIdx="1" presStyleCnt="3"/>
      <dgm:spPr/>
    </dgm:pt>
    <dgm:pt modelId="{967DD688-CA78-482C-8FAD-6F03DB77A771}" type="pres">
      <dgm:prSet presAssocID="{6EF89969-9AC1-4782-8FD7-CC53A88E7399}" presName="desTx" presStyleLbl="fgAcc1" presStyleIdx="1" presStyleCnt="3">
        <dgm:presLayoutVars>
          <dgm:bulletEnabled val="1"/>
        </dgm:presLayoutVars>
      </dgm:prSet>
      <dgm:spPr/>
    </dgm:pt>
    <dgm:pt modelId="{66F0DA59-3C29-4570-81BE-04427A4B72C5}" type="pres">
      <dgm:prSet presAssocID="{F7091153-265A-4745-AAB9-859BF5F0A23E}" presName="sibTrans" presStyleLbl="sibTrans2D1" presStyleIdx="1" presStyleCnt="2"/>
      <dgm:spPr/>
    </dgm:pt>
    <dgm:pt modelId="{E3C25679-7FB8-4453-AF92-7AFA7BFA7515}" type="pres">
      <dgm:prSet presAssocID="{F7091153-265A-4745-AAB9-859BF5F0A23E}" presName="connTx" presStyleLbl="sibTrans2D1" presStyleIdx="1" presStyleCnt="2"/>
      <dgm:spPr/>
    </dgm:pt>
    <dgm:pt modelId="{9A2683C1-D37D-4202-9B97-E71EF22CBD8D}" type="pres">
      <dgm:prSet presAssocID="{2871543E-E980-4004-BF16-780D4D5804C5}" presName="composite" presStyleCnt="0"/>
      <dgm:spPr/>
    </dgm:pt>
    <dgm:pt modelId="{11FA3AB7-0E13-4BF6-B40F-BC80BF6402F9}" type="pres">
      <dgm:prSet presAssocID="{2871543E-E980-4004-BF16-780D4D5804C5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D7F0076-64E9-45C5-BF65-8E72EB7821CD}" type="pres">
      <dgm:prSet presAssocID="{2871543E-E980-4004-BF16-780D4D5804C5}" presName="parSh" presStyleLbl="node1" presStyleIdx="2" presStyleCnt="3"/>
      <dgm:spPr/>
    </dgm:pt>
    <dgm:pt modelId="{C394FAF2-BE3F-47AB-97E5-789DA20E2E53}" type="pres">
      <dgm:prSet presAssocID="{2871543E-E980-4004-BF16-780D4D5804C5}" presName="desTx" presStyleLbl="fgAcc1" presStyleIdx="2" presStyleCnt="3">
        <dgm:presLayoutVars>
          <dgm:bulletEnabled val="1"/>
        </dgm:presLayoutVars>
      </dgm:prSet>
      <dgm:spPr/>
    </dgm:pt>
  </dgm:ptLst>
  <dgm:cxnLst>
    <dgm:cxn modelId="{9CFF4005-A6DD-439D-BB7A-4A844443D492}" type="presOf" srcId="{2871543E-E980-4004-BF16-780D4D5804C5}" destId="{11FA3AB7-0E13-4BF6-B40F-BC80BF6402F9}" srcOrd="0" destOrd="0" presId="urn:microsoft.com/office/officeart/2005/8/layout/process3"/>
    <dgm:cxn modelId="{A5FBBB14-5D0B-4FB4-A1C6-9A32420E8431}" type="presOf" srcId="{E3641397-8614-48B3-8262-B3E1900A2C76}" destId="{967DD688-CA78-482C-8FAD-6F03DB77A771}" srcOrd="0" destOrd="2" presId="urn:microsoft.com/office/officeart/2005/8/layout/process3"/>
    <dgm:cxn modelId="{B3F54F29-47DE-4EA1-8DB3-35F40EC7AF39}" srcId="{2871543E-E980-4004-BF16-780D4D5804C5}" destId="{0F60B4D5-A13F-42CC-BA68-BB0B0DE5FDE7}" srcOrd="4" destOrd="0" parTransId="{21FBFEE7-DDE5-48E4-94AC-6BBAD35A7102}" sibTransId="{27BF8090-19A6-4124-853B-3C8E0749C684}"/>
    <dgm:cxn modelId="{D1E38229-C5E3-40CF-A5D1-AFAB8E0B4870}" srcId="{2871543E-E980-4004-BF16-780D4D5804C5}" destId="{EC2A1C08-618C-41A5-B978-E68AEDA2C402}" srcOrd="1" destOrd="0" parTransId="{41975F1E-0F0A-4C6D-B225-898BED8D8A10}" sibTransId="{46674C66-62AC-4C99-8B76-C5AEBEE4B92E}"/>
    <dgm:cxn modelId="{E003292D-47B4-482A-A4EC-E92AC3554B45}" type="presOf" srcId="{7C5FA963-8AFF-4E8E-A1C4-91ECDF756102}" destId="{42C75BC9-E39F-4E38-A7E9-03A3ADBE9749}" srcOrd="0" destOrd="1" presId="urn:microsoft.com/office/officeart/2005/8/layout/process3"/>
    <dgm:cxn modelId="{94B1AE31-4C45-4204-B8C5-2FBB1007192C}" type="presOf" srcId="{F7091153-265A-4745-AAB9-859BF5F0A23E}" destId="{E3C25679-7FB8-4453-AF92-7AFA7BFA7515}" srcOrd="1" destOrd="0" presId="urn:microsoft.com/office/officeart/2005/8/layout/process3"/>
    <dgm:cxn modelId="{03389233-8B88-4F67-B441-A8E4E12910E6}" type="presOf" srcId="{C269CB5C-968F-46E1-A4EA-E422D91135A1}" destId="{CC8B5BFE-E546-4A6C-B728-D966DECD536A}" srcOrd="1" destOrd="0" presId="urn:microsoft.com/office/officeart/2005/8/layout/process3"/>
    <dgm:cxn modelId="{07E3933A-FBD5-46B6-85A1-61D7B357344B}" srcId="{C269CB5C-968F-46E1-A4EA-E422D91135A1}" destId="{E90680C2-7140-4FE2-BE44-FF91B9175684}" srcOrd="2" destOrd="0" parTransId="{33A3573D-5337-4283-B2D0-CEA3F760D457}" sibTransId="{A349240D-13E8-4923-9606-286B250AC150}"/>
    <dgm:cxn modelId="{475C695C-D26F-48CE-B8F8-CA90D77F6F45}" type="presOf" srcId="{F7091153-265A-4745-AAB9-859BF5F0A23E}" destId="{66F0DA59-3C29-4570-81BE-04427A4B72C5}" srcOrd="0" destOrd="0" presId="urn:microsoft.com/office/officeart/2005/8/layout/process3"/>
    <dgm:cxn modelId="{72EBCA5D-CFEE-49DC-8591-A9B8F37762F5}" srcId="{C269CB5C-968F-46E1-A4EA-E422D91135A1}" destId="{431EF4C4-2DFC-4533-954C-378F7412D2AF}" srcOrd="0" destOrd="0" parTransId="{136B1CAD-4959-48DA-9EAB-91AD9B19BA8A}" sibTransId="{99D1D2FB-2B71-47D7-B9D7-7B06CF8AB18B}"/>
    <dgm:cxn modelId="{B36AA75F-2C37-42D7-8C58-122958FDEA24}" srcId="{6EF89969-9AC1-4782-8FD7-CC53A88E7399}" destId="{729479E3-4DE5-4752-83CD-EF1E3F5A9520}" srcOrd="0" destOrd="0" parTransId="{3ECFCCF4-4175-4D94-B01F-702051B62010}" sibTransId="{B4C2FBCA-D770-4A5E-9C89-E36264E0C9FE}"/>
    <dgm:cxn modelId="{AA436B60-45AA-4122-A286-CF7392CCFA32}" srcId="{2871543E-E980-4004-BF16-780D4D5804C5}" destId="{293AD488-2525-4BE7-B600-2FB26757E4D3}" srcOrd="3" destOrd="0" parTransId="{C00B0129-B9C3-4762-AA1B-EF72BC533192}" sibTransId="{48514C95-EEA3-4011-9589-21CFB266A3A8}"/>
    <dgm:cxn modelId="{58395A41-3C96-43FA-AAC3-78DB897437C1}" type="presOf" srcId="{99C2C6BE-D038-42AD-B8E7-CB5BB4E9A22C}" destId="{42C75BC9-E39F-4E38-A7E9-03A3ADBE9749}" srcOrd="0" destOrd="4" presId="urn:microsoft.com/office/officeart/2005/8/layout/process3"/>
    <dgm:cxn modelId="{93DADE61-C11C-4CE6-AB73-B8B6C0D3FB89}" type="presOf" srcId="{5D1E714A-12D7-46F4-B7F4-632A37D8A4FC}" destId="{C394FAF2-BE3F-47AB-97E5-789DA20E2E53}" srcOrd="0" destOrd="0" presId="urn:microsoft.com/office/officeart/2005/8/layout/process3"/>
    <dgm:cxn modelId="{3D357064-7497-4B35-96C6-F4CC6C72B92E}" srcId="{6EF89969-9AC1-4782-8FD7-CC53A88E7399}" destId="{E3641397-8614-48B3-8262-B3E1900A2C76}" srcOrd="2" destOrd="0" parTransId="{7232F29B-5492-40B6-BBA2-9D3C8B6B3B1A}" sibTransId="{D921DB46-1E41-425B-8FE8-648787AD535A}"/>
    <dgm:cxn modelId="{2DEFDC64-3F2F-4D78-A9C9-50FE2295B838}" type="presOf" srcId="{62304A1D-EB8E-410B-BDE6-8915DBAF443F}" destId="{42C75BC9-E39F-4E38-A7E9-03A3ADBE9749}" srcOrd="0" destOrd="3" presId="urn:microsoft.com/office/officeart/2005/8/layout/process3"/>
    <dgm:cxn modelId="{1404C44B-A099-4274-B229-AD70E192847B}" srcId="{D0E1B11D-796A-4E3E-A70D-38FCB84056FD}" destId="{6EF89969-9AC1-4782-8FD7-CC53A88E7399}" srcOrd="1" destOrd="0" parTransId="{B2E66E39-2E41-41C0-9194-8CF5FF086489}" sibTransId="{F7091153-265A-4745-AAB9-859BF5F0A23E}"/>
    <dgm:cxn modelId="{B4C5F771-B666-4AF5-B0BB-4E031E83F0F4}" srcId="{C269CB5C-968F-46E1-A4EA-E422D91135A1}" destId="{62304A1D-EB8E-410B-BDE6-8915DBAF443F}" srcOrd="3" destOrd="0" parTransId="{E3BA46BA-C526-4686-BEEE-8ED41D2C94EB}" sibTransId="{1B1C785F-D87A-45B3-927D-324CD190517B}"/>
    <dgm:cxn modelId="{F697F985-81EB-42DB-ABB1-69103D348181}" type="presOf" srcId="{E90680C2-7140-4FE2-BE44-FF91B9175684}" destId="{42C75BC9-E39F-4E38-A7E9-03A3ADBE9749}" srcOrd="0" destOrd="2" presId="urn:microsoft.com/office/officeart/2005/8/layout/process3"/>
    <dgm:cxn modelId="{BB8D2586-DEEE-4D58-A349-A75107639984}" type="presOf" srcId="{2871543E-E980-4004-BF16-780D4D5804C5}" destId="{DD7F0076-64E9-45C5-BF65-8E72EB7821CD}" srcOrd="1" destOrd="0" presId="urn:microsoft.com/office/officeart/2005/8/layout/process3"/>
    <dgm:cxn modelId="{56A62888-FCFB-499F-B6FF-022BEF2E1DBB}" type="presOf" srcId="{7930259C-7C63-487A-B661-781A7D5D7BA7}" destId="{967DD688-CA78-482C-8FAD-6F03DB77A771}" srcOrd="0" destOrd="1" presId="urn:microsoft.com/office/officeart/2005/8/layout/process3"/>
    <dgm:cxn modelId="{F7997F90-58E9-4266-8D04-3B6EEBD33828}" type="presOf" srcId="{C6808FC9-010D-4ECB-8E32-76D1A60B7D7E}" destId="{C394FAF2-BE3F-47AB-97E5-789DA20E2E53}" srcOrd="0" destOrd="2" presId="urn:microsoft.com/office/officeart/2005/8/layout/process3"/>
    <dgm:cxn modelId="{385FEB99-E627-4962-852A-6EF56F2F9435}" type="presOf" srcId="{293AD488-2525-4BE7-B600-2FB26757E4D3}" destId="{C394FAF2-BE3F-47AB-97E5-789DA20E2E53}" srcOrd="0" destOrd="3" presId="urn:microsoft.com/office/officeart/2005/8/layout/process3"/>
    <dgm:cxn modelId="{BD2021A2-B9A9-4E25-BE16-62701B300949}" srcId="{2871543E-E980-4004-BF16-780D4D5804C5}" destId="{C6808FC9-010D-4ECB-8E32-76D1A60B7D7E}" srcOrd="2" destOrd="0" parTransId="{F7DD9B4D-85B7-4915-93FB-ACACB8FBFFC8}" sibTransId="{BB838480-0C8D-4D94-AB9F-974CADDCFEB3}"/>
    <dgm:cxn modelId="{AC8241A3-7B86-418E-807E-4A0ED5E6A5CD}" srcId="{6EF89969-9AC1-4782-8FD7-CC53A88E7399}" destId="{7930259C-7C63-487A-B661-781A7D5D7BA7}" srcOrd="1" destOrd="0" parTransId="{8502A70C-6FE2-4BAC-B34B-37303F9A6E56}" sibTransId="{9BE93C9F-6FAD-43C8-AE65-BC6560528BD4}"/>
    <dgm:cxn modelId="{AFC5A8AC-BE69-487D-8F4E-3136006F16AB}" type="presOf" srcId="{729479E3-4DE5-4752-83CD-EF1E3F5A9520}" destId="{967DD688-CA78-482C-8FAD-6F03DB77A771}" srcOrd="0" destOrd="0" presId="urn:microsoft.com/office/officeart/2005/8/layout/process3"/>
    <dgm:cxn modelId="{7FFEAFAF-5774-4FA5-82D1-5461B0FABB61}" type="presOf" srcId="{6EF89969-9AC1-4782-8FD7-CC53A88E7399}" destId="{16F533F5-7A4B-4197-9CF1-DE717377EA04}" srcOrd="1" destOrd="0" presId="urn:microsoft.com/office/officeart/2005/8/layout/process3"/>
    <dgm:cxn modelId="{791925B2-06A3-4C40-9EAA-5BE7D1D69070}" type="presOf" srcId="{C269CB5C-968F-46E1-A4EA-E422D91135A1}" destId="{042F7E9C-8E10-4527-86AE-543B6A2D65BD}" srcOrd="0" destOrd="0" presId="urn:microsoft.com/office/officeart/2005/8/layout/process3"/>
    <dgm:cxn modelId="{7B3F7AB4-1950-4F6A-A826-195F97AB6FAA}" srcId="{2871543E-E980-4004-BF16-780D4D5804C5}" destId="{5D1E714A-12D7-46F4-B7F4-632A37D8A4FC}" srcOrd="0" destOrd="0" parTransId="{8C53D73D-6E74-4B69-B238-AEC20D0679DD}" sibTransId="{3E1F790A-B3F5-4801-A6D7-0B6F5A7C9DF5}"/>
    <dgm:cxn modelId="{214DB7B6-0248-4F69-B62E-512885166F42}" type="presOf" srcId="{6EF89969-9AC1-4782-8FD7-CC53A88E7399}" destId="{1404D923-EAD1-4177-AF09-C6EE348CBFA2}" srcOrd="0" destOrd="0" presId="urn:microsoft.com/office/officeart/2005/8/layout/process3"/>
    <dgm:cxn modelId="{83EC19B7-6AA9-4E92-B7D9-F97B1F497236}" srcId="{C269CB5C-968F-46E1-A4EA-E422D91135A1}" destId="{99C2C6BE-D038-42AD-B8E7-CB5BB4E9A22C}" srcOrd="4" destOrd="0" parTransId="{9E2F2769-F017-45C9-B7B4-D69FAD74B538}" sibTransId="{89B6CF5D-21C9-4540-BCDB-65004256D62D}"/>
    <dgm:cxn modelId="{02768FC7-60DD-4FE4-A6CD-204DCD4DE008}" type="presOf" srcId="{431EF4C4-2DFC-4533-954C-378F7412D2AF}" destId="{42C75BC9-E39F-4E38-A7E9-03A3ADBE9749}" srcOrd="0" destOrd="0" presId="urn:microsoft.com/office/officeart/2005/8/layout/process3"/>
    <dgm:cxn modelId="{BEA0FEC7-7EF2-4996-BFAF-A25C600AB0A3}" srcId="{D0E1B11D-796A-4E3E-A70D-38FCB84056FD}" destId="{2871543E-E980-4004-BF16-780D4D5804C5}" srcOrd="2" destOrd="0" parTransId="{9B2DC39C-50D0-4B13-9D99-BB8C35305D4A}" sibTransId="{4146E3E3-8993-4F78-9EFD-4894C7100294}"/>
    <dgm:cxn modelId="{21B380CC-C59E-4CE7-8A7A-7D735F192F62}" type="presOf" srcId="{0F60B4D5-A13F-42CC-BA68-BB0B0DE5FDE7}" destId="{C394FAF2-BE3F-47AB-97E5-789DA20E2E53}" srcOrd="0" destOrd="4" presId="urn:microsoft.com/office/officeart/2005/8/layout/process3"/>
    <dgm:cxn modelId="{AC2A7FCD-FAD5-485F-BAA7-7B3CFDC47190}" type="presOf" srcId="{D0E1B11D-796A-4E3E-A70D-38FCB84056FD}" destId="{E13EBDE7-BA55-45C4-A468-77BEB2BB6399}" srcOrd="0" destOrd="0" presId="urn:microsoft.com/office/officeart/2005/8/layout/process3"/>
    <dgm:cxn modelId="{9F921DD9-8ECA-44E8-B4D7-B76CF899F73C}" type="presOf" srcId="{EC2A1C08-618C-41A5-B978-E68AEDA2C402}" destId="{C394FAF2-BE3F-47AB-97E5-789DA20E2E53}" srcOrd="0" destOrd="1" presId="urn:microsoft.com/office/officeart/2005/8/layout/process3"/>
    <dgm:cxn modelId="{249042DD-226B-4EF1-BDFE-C722FA76E96B}" srcId="{C269CB5C-968F-46E1-A4EA-E422D91135A1}" destId="{7C5FA963-8AFF-4E8E-A1C4-91ECDF756102}" srcOrd="1" destOrd="0" parTransId="{398C5304-ECD3-40C9-80AE-AFCD6D352DE7}" sibTransId="{211271BE-0103-4317-B7F2-B59F9892C3A8}"/>
    <dgm:cxn modelId="{382CA9E3-7EED-47AF-8DC2-67F7436908AD}" type="presOf" srcId="{7C6EC8AB-236A-4AFD-9AA5-B8FEEA368AE9}" destId="{D3E1EB4C-0166-4961-AC9F-41FA2E8DBE99}" srcOrd="1" destOrd="0" presId="urn:microsoft.com/office/officeart/2005/8/layout/process3"/>
    <dgm:cxn modelId="{60E824E8-A0B5-4901-BB4F-0CAC7731C6ED}" srcId="{D0E1B11D-796A-4E3E-A70D-38FCB84056FD}" destId="{C269CB5C-968F-46E1-A4EA-E422D91135A1}" srcOrd="0" destOrd="0" parTransId="{FAAA2BEC-6831-4750-8971-FE5C7892BD4D}" sibTransId="{7C6EC8AB-236A-4AFD-9AA5-B8FEEA368AE9}"/>
    <dgm:cxn modelId="{0FB409FB-F53A-4CD8-8D0A-BEF4ECBCD565}" type="presOf" srcId="{7C6EC8AB-236A-4AFD-9AA5-B8FEEA368AE9}" destId="{16008EC6-2194-42AF-AC04-2770A3C348B2}" srcOrd="0" destOrd="0" presId="urn:microsoft.com/office/officeart/2005/8/layout/process3"/>
    <dgm:cxn modelId="{CEC36429-289D-45FB-A2AD-CE3A0F6D31CD}" type="presParOf" srcId="{E13EBDE7-BA55-45C4-A468-77BEB2BB6399}" destId="{30FBC220-4377-4DF0-B725-0FB4C6157B58}" srcOrd="0" destOrd="0" presId="urn:microsoft.com/office/officeart/2005/8/layout/process3"/>
    <dgm:cxn modelId="{58B26EA1-2316-4EF9-B142-978A4E78D5B2}" type="presParOf" srcId="{30FBC220-4377-4DF0-B725-0FB4C6157B58}" destId="{042F7E9C-8E10-4527-86AE-543B6A2D65BD}" srcOrd="0" destOrd="0" presId="urn:microsoft.com/office/officeart/2005/8/layout/process3"/>
    <dgm:cxn modelId="{61D23DAA-48C1-4B98-9838-9BE41629E79B}" type="presParOf" srcId="{30FBC220-4377-4DF0-B725-0FB4C6157B58}" destId="{CC8B5BFE-E546-4A6C-B728-D966DECD536A}" srcOrd="1" destOrd="0" presId="urn:microsoft.com/office/officeart/2005/8/layout/process3"/>
    <dgm:cxn modelId="{B26F5980-D576-45AE-9434-1EF131F86F2A}" type="presParOf" srcId="{30FBC220-4377-4DF0-B725-0FB4C6157B58}" destId="{42C75BC9-E39F-4E38-A7E9-03A3ADBE9749}" srcOrd="2" destOrd="0" presId="urn:microsoft.com/office/officeart/2005/8/layout/process3"/>
    <dgm:cxn modelId="{4217BE01-87F3-49AE-ABF7-328400880C3A}" type="presParOf" srcId="{E13EBDE7-BA55-45C4-A468-77BEB2BB6399}" destId="{16008EC6-2194-42AF-AC04-2770A3C348B2}" srcOrd="1" destOrd="0" presId="urn:microsoft.com/office/officeart/2005/8/layout/process3"/>
    <dgm:cxn modelId="{45ABE609-6E32-476C-8E78-04F36D34339A}" type="presParOf" srcId="{16008EC6-2194-42AF-AC04-2770A3C348B2}" destId="{D3E1EB4C-0166-4961-AC9F-41FA2E8DBE99}" srcOrd="0" destOrd="0" presId="urn:microsoft.com/office/officeart/2005/8/layout/process3"/>
    <dgm:cxn modelId="{BA11E22C-6339-4FD8-A02A-6F97AAEC626A}" type="presParOf" srcId="{E13EBDE7-BA55-45C4-A468-77BEB2BB6399}" destId="{937839DB-9855-4C54-81F7-26AC32B43BD0}" srcOrd="2" destOrd="0" presId="urn:microsoft.com/office/officeart/2005/8/layout/process3"/>
    <dgm:cxn modelId="{CB0AAF66-9F27-42C0-9402-3BFD475CECE1}" type="presParOf" srcId="{937839DB-9855-4C54-81F7-26AC32B43BD0}" destId="{1404D923-EAD1-4177-AF09-C6EE348CBFA2}" srcOrd="0" destOrd="0" presId="urn:microsoft.com/office/officeart/2005/8/layout/process3"/>
    <dgm:cxn modelId="{96E0D471-F1B9-49E6-8D22-AC86897A1782}" type="presParOf" srcId="{937839DB-9855-4C54-81F7-26AC32B43BD0}" destId="{16F533F5-7A4B-4197-9CF1-DE717377EA04}" srcOrd="1" destOrd="0" presId="urn:microsoft.com/office/officeart/2005/8/layout/process3"/>
    <dgm:cxn modelId="{250A7B08-91F5-4431-9E0D-3AF62D5AEBF9}" type="presParOf" srcId="{937839DB-9855-4C54-81F7-26AC32B43BD0}" destId="{967DD688-CA78-482C-8FAD-6F03DB77A771}" srcOrd="2" destOrd="0" presId="urn:microsoft.com/office/officeart/2005/8/layout/process3"/>
    <dgm:cxn modelId="{6ADB5F26-77DE-4F80-8497-23193A567349}" type="presParOf" srcId="{E13EBDE7-BA55-45C4-A468-77BEB2BB6399}" destId="{66F0DA59-3C29-4570-81BE-04427A4B72C5}" srcOrd="3" destOrd="0" presId="urn:microsoft.com/office/officeart/2005/8/layout/process3"/>
    <dgm:cxn modelId="{5C015BBC-41A7-4625-96E7-37A7BBBF717F}" type="presParOf" srcId="{66F0DA59-3C29-4570-81BE-04427A4B72C5}" destId="{E3C25679-7FB8-4453-AF92-7AFA7BFA7515}" srcOrd="0" destOrd="0" presId="urn:microsoft.com/office/officeart/2005/8/layout/process3"/>
    <dgm:cxn modelId="{E9755338-6BD0-4AC3-984F-6097575368B0}" type="presParOf" srcId="{E13EBDE7-BA55-45C4-A468-77BEB2BB6399}" destId="{9A2683C1-D37D-4202-9B97-E71EF22CBD8D}" srcOrd="4" destOrd="0" presId="urn:microsoft.com/office/officeart/2005/8/layout/process3"/>
    <dgm:cxn modelId="{1E37AE9B-6776-43D5-9EF9-A2257FA0EECC}" type="presParOf" srcId="{9A2683C1-D37D-4202-9B97-E71EF22CBD8D}" destId="{11FA3AB7-0E13-4BF6-B40F-BC80BF6402F9}" srcOrd="0" destOrd="0" presId="urn:microsoft.com/office/officeart/2005/8/layout/process3"/>
    <dgm:cxn modelId="{A93CD883-C898-40C9-B99F-A802E4281BB7}" type="presParOf" srcId="{9A2683C1-D37D-4202-9B97-E71EF22CBD8D}" destId="{DD7F0076-64E9-45C5-BF65-8E72EB7821CD}" srcOrd="1" destOrd="0" presId="urn:microsoft.com/office/officeart/2005/8/layout/process3"/>
    <dgm:cxn modelId="{1599C61D-EA53-406B-A6DD-874566982B5C}" type="presParOf" srcId="{9A2683C1-D37D-4202-9B97-E71EF22CBD8D}" destId="{C394FAF2-BE3F-47AB-97E5-789DA20E2E5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B5BFE-E546-4A6C-B728-D966DECD536A}">
      <dsp:nvSpPr>
        <dsp:cNvPr id="0" name=""/>
        <dsp:cNvSpPr/>
      </dsp:nvSpPr>
      <dsp:spPr>
        <a:xfrm>
          <a:off x="4062" y="503565"/>
          <a:ext cx="1847009" cy="825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/>
            <a:t>Fall 2022</a:t>
          </a:r>
        </a:p>
      </dsp:txBody>
      <dsp:txXfrm>
        <a:off x="4062" y="503565"/>
        <a:ext cx="1847009" cy="550026"/>
      </dsp:txXfrm>
    </dsp:sp>
    <dsp:sp modelId="{42C75BC9-E39F-4E38-A7E9-03A3ADBE9749}">
      <dsp:nvSpPr>
        <dsp:cNvPr id="0" name=""/>
        <dsp:cNvSpPr/>
      </dsp:nvSpPr>
      <dsp:spPr>
        <a:xfrm>
          <a:off x="382365" y="1053591"/>
          <a:ext cx="1847009" cy="287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b="1" kern="1200">
              <a:latin typeface="Arial" panose="020B0604020202020204" pitchFamily="34" charset="0"/>
              <a:cs typeface="Arial" panose="020B0604020202020204" pitchFamily="34" charset="0"/>
            </a:rPr>
            <a:t>Campaign launches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CA" sz="1400" kern="120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Candidates are invited to apply to </a:t>
          </a:r>
          <a:r>
            <a:rPr lang="en-CA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the data science career opportunity</a:t>
          </a:r>
          <a:r>
            <a:rPr lang="en-CA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CA" sz="1400" b="1" u="sng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Canada.ca/post-secondary-recruitment</a:t>
          </a:r>
          <a:endParaRPr lang="en-CA" sz="1400" b="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CA" sz="1400" kern="120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CA" sz="1400" kern="1200"/>
        </a:p>
      </dsp:txBody>
      <dsp:txXfrm>
        <a:off x="436462" y="1107688"/>
        <a:ext cx="1738815" cy="2764606"/>
      </dsp:txXfrm>
    </dsp:sp>
    <dsp:sp modelId="{16008EC6-2194-42AF-AC04-2770A3C348B2}">
      <dsp:nvSpPr>
        <dsp:cNvPr id="0" name=""/>
        <dsp:cNvSpPr/>
      </dsp:nvSpPr>
      <dsp:spPr>
        <a:xfrm>
          <a:off x="2131071" y="548652"/>
          <a:ext cx="593599" cy="459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100" kern="1200"/>
        </a:p>
      </dsp:txBody>
      <dsp:txXfrm>
        <a:off x="2131071" y="640622"/>
        <a:ext cx="455644" cy="275911"/>
      </dsp:txXfrm>
    </dsp:sp>
    <dsp:sp modelId="{16F533F5-7A4B-4197-9CF1-DE717377EA04}">
      <dsp:nvSpPr>
        <dsp:cNvPr id="0" name=""/>
        <dsp:cNvSpPr/>
      </dsp:nvSpPr>
      <dsp:spPr>
        <a:xfrm>
          <a:off x="2971071" y="503565"/>
          <a:ext cx="1847009" cy="825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/>
            <a:t>Winter and Spring 2023</a:t>
          </a:r>
        </a:p>
      </dsp:txBody>
      <dsp:txXfrm>
        <a:off x="2971071" y="503565"/>
        <a:ext cx="1847009" cy="550026"/>
      </dsp:txXfrm>
    </dsp:sp>
    <dsp:sp modelId="{967DD688-CA78-482C-8FAD-6F03DB77A771}">
      <dsp:nvSpPr>
        <dsp:cNvPr id="0" name=""/>
        <dsp:cNvSpPr/>
      </dsp:nvSpPr>
      <dsp:spPr>
        <a:xfrm>
          <a:off x="3349374" y="1053591"/>
          <a:ext cx="1847009" cy="287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b="1" kern="1200">
              <a:latin typeface="Arial" panose="020B0604020202020204" pitchFamily="34" charset="0"/>
              <a:cs typeface="Arial" panose="020B0604020202020204" pitchFamily="34" charset="0"/>
            </a:rPr>
            <a:t>Assessment phase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CA" sz="1400" kern="120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Results posted approximately 6-8 weeks after test date</a:t>
          </a:r>
          <a:endParaRPr lang="en-CA" sz="1400" kern="1200" dirty="0"/>
        </a:p>
      </dsp:txBody>
      <dsp:txXfrm>
        <a:off x="3403471" y="1107688"/>
        <a:ext cx="1738815" cy="2764606"/>
      </dsp:txXfrm>
    </dsp:sp>
    <dsp:sp modelId="{66F0DA59-3C29-4570-81BE-04427A4B72C5}">
      <dsp:nvSpPr>
        <dsp:cNvPr id="0" name=""/>
        <dsp:cNvSpPr/>
      </dsp:nvSpPr>
      <dsp:spPr>
        <a:xfrm>
          <a:off x="5098081" y="548652"/>
          <a:ext cx="593599" cy="459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100" kern="1200"/>
        </a:p>
      </dsp:txBody>
      <dsp:txXfrm>
        <a:off x="5098081" y="640622"/>
        <a:ext cx="455644" cy="275911"/>
      </dsp:txXfrm>
    </dsp:sp>
    <dsp:sp modelId="{DD7F0076-64E9-45C5-BF65-8E72EB7821CD}">
      <dsp:nvSpPr>
        <dsp:cNvPr id="0" name=""/>
        <dsp:cNvSpPr/>
      </dsp:nvSpPr>
      <dsp:spPr>
        <a:xfrm>
          <a:off x="5938081" y="503565"/>
          <a:ext cx="1847009" cy="825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/>
            <a:t>Summer 2023</a:t>
          </a:r>
        </a:p>
      </dsp:txBody>
      <dsp:txXfrm>
        <a:off x="5938081" y="503565"/>
        <a:ext cx="1847009" cy="550026"/>
      </dsp:txXfrm>
    </dsp:sp>
    <dsp:sp modelId="{C394FAF2-BE3F-47AB-97E5-789DA20E2E53}">
      <dsp:nvSpPr>
        <dsp:cNvPr id="0" name=""/>
        <dsp:cNvSpPr/>
      </dsp:nvSpPr>
      <dsp:spPr>
        <a:xfrm>
          <a:off x="6316384" y="1053591"/>
          <a:ext cx="1847009" cy="287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Inventory available </a:t>
          </a:r>
          <a:endParaRPr lang="en-CA" sz="1400" kern="120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cap="small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Qualified candidates are available to hiring managers.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CA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Any further assessment, if necessary, is conducted by hiring manager</a:t>
          </a:r>
        </a:p>
      </dsp:txBody>
      <dsp:txXfrm>
        <a:off x="6370481" y="1107688"/>
        <a:ext cx="1738815" cy="2764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FC267C-7E02-A4E1-9463-35BF8C83D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FE3AC0-67E9-691F-C215-65BB827E5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D3FBDB-EC02-7FD2-688C-94F0ED14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D01570-AFA3-CB4D-0AB8-5C25162C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F22B6C-687D-3B71-E1E7-B98625E2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797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5E1E86-C09C-74DD-F506-1F656F4E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4B98A7-C3EE-1802-9CD7-01AE1F93E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574B0B-8104-2855-C679-87DE307F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D5169B-F9E6-1CF9-C3F3-1D9B6020C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8C1DA0-8BE1-78D3-CC6B-038C44B12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21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53855F9-92DC-3C5A-B5A7-3215B23A7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0CC023-80C1-B33E-6E72-57E92E37B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82351B-9158-4CBD-9664-CA7C128F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16D68C-F13E-8731-0E17-0AB95D1B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7C9B0E-599B-B11F-BEDA-D4A93C64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01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90E54-C11B-5728-0BB8-5B6172A2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D0141A-03AB-400B-4270-7D8C531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7C0B85-5F65-AC0D-E3CC-6B056838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69DFCD-E854-4FFC-96AB-A2BCC4A8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11CCE5-1376-A627-E82F-8922F1F5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292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BC2B95-153D-4743-B93E-8E2DFAAC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AA9AD5-2915-784B-34CD-6F5ABF1D3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BB6B7D-8D75-10E2-8FA6-B28DEFD3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103E6F-AC9F-B04A-8269-99ECA291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87DFA7-3AFD-E2A2-C61C-0B160B2C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371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F84AD-BD2E-14F4-EA92-96E2334C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298FA1-7AE4-511A-83EB-74589944D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38EFB5-B7F6-785D-C696-5C8240766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2009A7-1864-0F4E-ED4D-0B6547EF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9AF63F-5873-22EA-9C8C-C6DA3B8A8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5C720C-E29E-507A-0181-E9F9E4B2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008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42E0C-087D-9715-2790-78DBDABD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26A171-16C1-08E7-30F7-B6CAB2F89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AF7B53-6AA1-39C5-E609-36F885C05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699932-AE8E-260B-90C2-35D5C9934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B4AF7FD-C173-8024-287B-768BFA88C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45262F3-BF7B-A3A3-0E21-AA433680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778181-EDB3-D8E4-BDD6-D07A4A886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D06AB92-4B8C-028C-C428-85D8DA0D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814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3BA6F-216F-0D33-AD50-1C824F77F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1E48365-A542-96E5-E217-2772CD2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BBB2FF-6094-C394-CD46-718DE0F9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740D5E-CE3A-0D7F-4ED9-C1FA8C79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118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04D19E0-C7A2-8726-C911-320EAFB44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BBF579-658A-54F3-937A-B8DB1B77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0890EA-E1C6-F3C1-C481-4C6EFE15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699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6DB0D-CA60-C5F8-EA80-49539F29D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1D43D1-5268-3B5C-B076-9C270975A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E2F17C-A759-5BF2-7AC3-07741244F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27654A-19AE-86AC-0B7E-CC61D96B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B1C737-D212-9CB3-AA4A-F2C4BF83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847317-0C20-1FA0-07EC-827E8F93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229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A38B1C-D283-682A-3E65-FCE237C8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8B2D64-EDEC-27D4-300C-EDD4D8B17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9BFCEE-4E5E-D55A-34EE-D47997626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9705AA-7AFF-02C0-BE6A-1EC008D6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AEB957-9585-795F-247C-DF2D765A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F11A52-8676-9B1E-BD4D-171519A4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594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BE6346-C102-2601-05A2-43CE146D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71B10-7EEA-7646-D47A-3D93A47C4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9A83A-6843-B25B-2B7B-EAF31B671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35BF0-D0D6-4BB8-B149-F552F51AAAB5}" type="datetimeFigureOut">
              <a:rPr lang="fr-CA" smtClean="0"/>
              <a:t>2022-10-06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7AD0A4-A208-AC99-F985-ECB6B619E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7BC67D-430E-7D08-A225-401501547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5379-D576-4911-8A66-3063610FB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14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7259D20B-6685-DD5C-9952-3262D73D0D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007874"/>
              </p:ext>
            </p:extLst>
          </p:nvPr>
        </p:nvGraphicFramePr>
        <p:xfrm>
          <a:off x="1997476" y="1216241"/>
          <a:ext cx="8167456" cy="4429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A4534FB0-D864-DFA7-A6B4-E4CB5D3A2644}"/>
              </a:ext>
            </a:extLst>
          </p:cNvPr>
          <p:cNvSpPr txBox="1"/>
          <p:nvPr/>
        </p:nvSpPr>
        <p:spPr>
          <a:xfrm>
            <a:off x="2887462" y="801494"/>
            <a:ext cx="609452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 fontAlgn="base">
              <a:lnSpc>
                <a:spcPct val="107000"/>
              </a:lnSpc>
              <a:spcAft>
                <a:spcPts val="800"/>
              </a:spcAft>
            </a:pPr>
            <a:r>
              <a:rPr lang="en-C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Estimated Timeline for Data Scientist Postsecondary Recruitment Process</a:t>
            </a:r>
            <a:endParaRPr lang="fr-C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25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Hicham Alahoui</dc:creator>
  <cp:lastModifiedBy>Hicham Alahoui</cp:lastModifiedBy>
  <cp:revision>2</cp:revision>
  <dcterms:created xsi:type="dcterms:W3CDTF">2022-10-06T19:35:39Z</dcterms:created>
  <dcterms:modified xsi:type="dcterms:W3CDTF">2022-10-06T19:37:09Z</dcterms:modified>
</cp:coreProperties>
</file>