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3" r:id="rId2"/>
    <p:sldId id="285" r:id="rId3"/>
  </p:sldIdLst>
  <p:sldSz cx="24384000" cy="137160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12192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7879"/>
    <a:srgbClr val="FFFDFB"/>
    <a:srgbClr val="FF7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745386-7527-4405-8C21-DB143149235D}" v="36" dt="2021-02-02T13:59:56.12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9525" cap="flat">
              <a:solidFill>
                <a:srgbClr val="3D2855"/>
              </a:solidFill>
              <a:prstDash val="solid"/>
              <a:round/>
            </a:ln>
          </a:left>
          <a:right>
            <a:ln w="9525" cap="flat">
              <a:solidFill>
                <a:srgbClr val="3D2855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9525" cap="flat">
              <a:solidFill>
                <a:srgbClr val="3D285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rgbClr val="3D2855"/>
              </a:solidFill>
              <a:prstDash val="solid"/>
              <a:round/>
            </a:ln>
          </a:top>
          <a:bottom>
            <a:ln w="9525" cap="flat">
              <a:solidFill>
                <a:srgbClr val="3D285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CBD0"/>
          </a:solidFill>
        </a:fill>
      </a:tcStyle>
    </a:wholeTbl>
    <a:band2H>
      <a:tcTxStyle/>
      <a:tcStyle>
        <a:tcBdr/>
        <a:fill>
          <a:solidFill>
            <a:srgbClr val="E8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1D6D6"/>
          </a:solidFill>
        </a:fill>
      </a:tcStyle>
    </a:wholeTbl>
    <a:band2H>
      <a:tcTxStyle/>
      <a:tcStyle>
        <a:tcBdr/>
        <a:fill>
          <a:solidFill>
            <a:srgbClr val="F8EB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Godin" userId="S::christian.godin@csps-efpc.gc.ca::73cd4db3-f66f-4ee0-b106-b1e97de241f5" providerId="AD" clId="Web-{9F745386-7527-4405-8C21-DB143149235D}"/>
    <pc:docChg chg="modSld">
      <pc:chgData name="Christian Godin" userId="S::christian.godin@csps-efpc.gc.ca::73cd4db3-f66f-4ee0-b106-b1e97de241f5" providerId="AD" clId="Web-{9F745386-7527-4405-8C21-DB143149235D}" dt="2021-02-02T13:59:56.060" v="22" actId="1076"/>
      <pc:docMkLst>
        <pc:docMk/>
      </pc:docMkLst>
      <pc:sldChg chg="addSp modSp">
        <pc:chgData name="Christian Godin" userId="S::christian.godin@csps-efpc.gc.ca::73cd4db3-f66f-4ee0-b106-b1e97de241f5" providerId="AD" clId="Web-{9F745386-7527-4405-8C21-DB143149235D}" dt="2021-02-02T13:59:56.060" v="22" actId="1076"/>
        <pc:sldMkLst>
          <pc:docMk/>
          <pc:sldMk cId="630569477" sldId="283"/>
        </pc:sldMkLst>
        <pc:spChg chg="add mod">
          <ac:chgData name="Christian Godin" userId="S::christian.godin@csps-efpc.gc.ca::73cd4db3-f66f-4ee0-b106-b1e97de241f5" providerId="AD" clId="Web-{9F745386-7527-4405-8C21-DB143149235D}" dt="2021-02-02T13:59:56.060" v="22" actId="1076"/>
          <ac:spMkLst>
            <pc:docMk/>
            <pc:sldMk cId="630569477" sldId="283"/>
            <ac:spMk id="2" creationId="{861334D0-DDC1-43D0-96BE-4415634E0DFA}"/>
          </ac:spMkLst>
        </pc:spChg>
        <pc:spChg chg="mod">
          <ac:chgData name="Christian Godin" userId="S::christian.godin@csps-efpc.gc.ca::73cd4db3-f66f-4ee0-b106-b1e97de241f5" providerId="AD" clId="Web-{9F745386-7527-4405-8C21-DB143149235D}" dt="2021-02-02T13:58:28.528" v="0" actId="20577"/>
          <ac:spMkLst>
            <pc:docMk/>
            <pc:sldMk cId="630569477" sldId="283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pic" idx="13"/>
          </p:nvPr>
        </p:nvSpPr>
        <p:spPr>
          <a:xfrm>
            <a:off x="63" y="0"/>
            <a:ext cx="24387048" cy="120517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Shape 1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55865" y="381000"/>
            <a:ext cx="22675444" cy="2175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53551" y="3200405"/>
            <a:ext cx="22680073" cy="8497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2060101" y="12997012"/>
            <a:ext cx="266974" cy="2592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2" r:id="rId2"/>
  </p:sldLayoutIdLst>
  <p:transition spd="med"/>
  <p:txStyles>
    <p:titleStyle>
      <a:lvl1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1pPr>
      <a:lvl2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2pPr>
      <a:lvl3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3pPr>
      <a:lvl4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4pPr>
      <a:lvl5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5pPr>
      <a:lvl6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6pPr>
      <a:lvl7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7pPr>
      <a:lvl8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8pPr>
      <a:lvl9pPr marL="0" marR="0" indent="0" algn="l" defTabSz="121926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0" b="0" i="0" u="none" strike="noStrike" cap="none" spc="0" baseline="0">
          <a:ln>
            <a:noFill/>
          </a:ln>
          <a:solidFill>
            <a:schemeClr val="accent2"/>
          </a:solidFill>
          <a:uFillTx/>
          <a:latin typeface="Georgia"/>
          <a:ea typeface="Georgia"/>
          <a:cs typeface="Georgia"/>
          <a:sym typeface="Georgia"/>
        </a:defRPr>
      </a:lvl9pPr>
    </p:titleStyle>
    <p:bodyStyle>
      <a:lvl1pPr marL="0" marR="0" indent="4233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479949" marR="0" indent="-455612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937148" marR="0" indent="-455609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395939" marR="0" indent="-463550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4233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6531559" marR="0" indent="-414087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7750818" marR="0" indent="-414087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8970080" marR="0" indent="-414087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10189342" marR="0" indent="-414087" algn="l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12192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C3A1072-8CBC-43AB-852F-4093CF4049DF}"/>
              </a:ext>
            </a:extLst>
          </p:cNvPr>
          <p:cNvSpPr/>
          <p:nvPr/>
        </p:nvSpPr>
        <p:spPr>
          <a:xfrm>
            <a:off x="0" y="0"/>
            <a:ext cx="24383999" cy="12484359"/>
          </a:xfrm>
          <a:prstGeom prst="rect">
            <a:avLst/>
          </a:prstGeom>
          <a:solidFill>
            <a:srgbClr val="FFFDFB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CA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7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AB1E9A78-5B42-45DD-93B0-50C3FDD396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69429" cy="124843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65BF77-6F0B-47B9-8FEF-77F12BD1B6EE}"/>
              </a:ext>
            </a:extLst>
          </p:cNvPr>
          <p:cNvSpPr txBox="1"/>
          <p:nvPr/>
        </p:nvSpPr>
        <p:spPr>
          <a:xfrm>
            <a:off x="13662792" y="1827235"/>
            <a:ext cx="9390640" cy="2031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Real quantum computers you can </a:t>
            </a:r>
            <a:r>
              <a:rPr kumimoji="0" lang="en-CA" sz="6600" i="0" u="none" strike="noStrike" cap="none" spc="0" normalizeH="0" baseline="0" dirty="0">
                <a:ln>
                  <a:noFill/>
                </a:ln>
                <a:solidFill>
                  <a:srgbClr val="DA7879"/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play with </a:t>
            </a: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for free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657DEC-88C4-4146-8B51-5DAD1E3D419D}"/>
              </a:ext>
            </a:extLst>
          </p:cNvPr>
          <p:cNvCxnSpPr>
            <a:cxnSpLocks/>
          </p:cNvCxnSpPr>
          <p:nvPr/>
        </p:nvCxnSpPr>
        <p:spPr>
          <a:xfrm>
            <a:off x="15087373" y="5468801"/>
            <a:ext cx="6541477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F1D885-5397-40BF-8B4E-A5FAB675219B}"/>
              </a:ext>
            </a:extLst>
          </p:cNvPr>
          <p:cNvSpPr txBox="1"/>
          <p:nvPr/>
        </p:nvSpPr>
        <p:spPr>
          <a:xfrm>
            <a:off x="13624465" y="4048127"/>
            <a:ext cx="9390640" cy="615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CA" sz="40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https://quantum-computing.ibm.com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7B5E65-3C89-4F98-A781-68C7B105611C}"/>
              </a:ext>
            </a:extLst>
          </p:cNvPr>
          <p:cNvSpPr txBox="1"/>
          <p:nvPr/>
        </p:nvSpPr>
        <p:spPr>
          <a:xfrm>
            <a:off x="13700557" y="5981869"/>
            <a:ext cx="9390640" cy="2031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Real quantum computers you can </a:t>
            </a:r>
            <a:r>
              <a:rPr kumimoji="0" lang="en-CA" sz="6600" i="0" u="none" strike="noStrike" cap="none" spc="0" normalizeH="0" baseline="0" dirty="0">
                <a:ln>
                  <a:noFill/>
                </a:ln>
                <a:solidFill>
                  <a:srgbClr val="DA7879"/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play with </a:t>
            </a: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for free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ADD8F1-B967-44D1-B537-5C78090BD6FF}"/>
              </a:ext>
            </a:extLst>
          </p:cNvPr>
          <p:cNvSpPr txBox="1"/>
          <p:nvPr/>
        </p:nvSpPr>
        <p:spPr>
          <a:xfrm>
            <a:off x="13662230" y="8202761"/>
            <a:ext cx="9390640" cy="615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CA" sz="40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https://quantum-computing.ibm.com</a:t>
            </a:r>
          </a:p>
        </p:txBody>
      </p:sp>
    </p:spTree>
    <p:extLst>
      <p:ext uri="{BB962C8B-B14F-4D97-AF65-F5344CB8AC3E}">
        <p14:creationId xmlns:p14="http://schemas.microsoft.com/office/powerpoint/2010/main" val="63056947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AB377B8-7759-4ED6-B879-E72E7696230B}"/>
              </a:ext>
            </a:extLst>
          </p:cNvPr>
          <p:cNvSpPr/>
          <p:nvPr/>
        </p:nvSpPr>
        <p:spPr>
          <a:xfrm>
            <a:off x="0" y="0"/>
            <a:ext cx="24383999" cy="12484359"/>
          </a:xfrm>
          <a:prstGeom prst="rect">
            <a:avLst/>
          </a:prstGeom>
          <a:solidFill>
            <a:srgbClr val="FFFDFB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CA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B570FE-9467-4C88-A837-420C2D3F6700}"/>
              </a:ext>
            </a:extLst>
          </p:cNvPr>
          <p:cNvSpPr txBox="1"/>
          <p:nvPr/>
        </p:nvSpPr>
        <p:spPr>
          <a:xfrm>
            <a:off x="13847435" y="1523487"/>
            <a:ext cx="9021351" cy="3046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Build and run quantum circuits with </a:t>
            </a: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rgbClr val="DA7879"/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no coding necessary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72CCFC-F1E1-479D-95E6-D1C82AD15EA4}"/>
              </a:ext>
            </a:extLst>
          </p:cNvPr>
          <p:cNvCxnSpPr>
            <a:cxnSpLocks/>
          </p:cNvCxnSpPr>
          <p:nvPr/>
        </p:nvCxnSpPr>
        <p:spPr>
          <a:xfrm>
            <a:off x="15087373" y="5468801"/>
            <a:ext cx="6541477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4" name="Picture 13" descr="Chart&#10;&#10;Description automatically generated">
            <a:extLst>
              <a:ext uri="{FF2B5EF4-FFF2-40B4-BE49-F238E27FC236}">
                <a16:creationId xmlns:a16="http://schemas.microsoft.com/office/drawing/2014/main" id="{97E5248F-B3F5-4490-937E-5CDAB921A6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" t="972" r="977" b="1312"/>
          <a:stretch/>
        </p:blipFill>
        <p:spPr>
          <a:xfrm>
            <a:off x="-1" y="-1"/>
            <a:ext cx="11981437" cy="1248434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E2DA964-EC29-4D5A-A0F9-06A8F1BEC93F}"/>
              </a:ext>
            </a:extLst>
          </p:cNvPr>
          <p:cNvSpPr txBox="1"/>
          <p:nvPr/>
        </p:nvSpPr>
        <p:spPr>
          <a:xfrm>
            <a:off x="13847435" y="6242176"/>
            <a:ext cx="9021351" cy="3046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12192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Build and run quantum circuits with </a:t>
            </a:r>
            <a:r>
              <a:rPr kumimoji="0" lang="en-CA" sz="6600" b="0" i="0" u="none" strike="noStrike" cap="none" spc="0" normalizeH="0" baseline="0" dirty="0">
                <a:ln>
                  <a:noFill/>
                </a:ln>
                <a:solidFill>
                  <a:srgbClr val="DA7879"/>
                </a:solidFill>
                <a:effectLst/>
                <a:uFillTx/>
                <a:latin typeface="Georgia" panose="02040502050405020303" pitchFamily="18" charset="0"/>
                <a:ea typeface="FangSong" panose="020B0503020204020204" pitchFamily="49" charset="-122"/>
                <a:cs typeface="EucrosiaUPC" panose="020B0502040204020203" pitchFamily="18" charset="-34"/>
                <a:sym typeface="Calibri"/>
              </a:rPr>
              <a:t>no coding necessary</a:t>
            </a:r>
          </a:p>
        </p:txBody>
      </p:sp>
    </p:spTree>
    <p:extLst>
      <p:ext uri="{BB962C8B-B14F-4D97-AF65-F5344CB8AC3E}">
        <p14:creationId xmlns:p14="http://schemas.microsoft.com/office/powerpoint/2010/main" val="231020458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anada School of Public Service">
  <a:themeElements>
    <a:clrScheme name="Canada School of Public Serv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F2A56"/>
      </a:accent1>
      <a:accent2>
        <a:srgbClr val="4E5B73"/>
      </a:accent2>
      <a:accent3>
        <a:srgbClr val="DA797A"/>
      </a:accent3>
      <a:accent4>
        <a:srgbClr val="D9D9D9"/>
      </a:accent4>
      <a:accent5>
        <a:srgbClr val="BFBFBF"/>
      </a:accent5>
      <a:accent6>
        <a:srgbClr val="A6A6A6"/>
      </a:accent6>
      <a:hlink>
        <a:srgbClr val="0000FF"/>
      </a:hlink>
      <a:folHlink>
        <a:srgbClr val="FF00FF"/>
      </a:folHlink>
    </a:clrScheme>
    <a:fontScheme name="Canada School of Public Serv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ada School of Public Serv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2192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12192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anada School of Public Service">
  <a:themeElements>
    <a:clrScheme name="Canada School of Public Serv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F2A56"/>
      </a:accent1>
      <a:accent2>
        <a:srgbClr val="4E5B73"/>
      </a:accent2>
      <a:accent3>
        <a:srgbClr val="DA797A"/>
      </a:accent3>
      <a:accent4>
        <a:srgbClr val="D9D9D9"/>
      </a:accent4>
      <a:accent5>
        <a:srgbClr val="BFBFBF"/>
      </a:accent5>
      <a:accent6>
        <a:srgbClr val="A6A6A6"/>
      </a:accent6>
      <a:hlink>
        <a:srgbClr val="0000FF"/>
      </a:hlink>
      <a:folHlink>
        <a:srgbClr val="FF00FF"/>
      </a:folHlink>
    </a:clrScheme>
    <a:fontScheme name="Canada School of Public Serv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ada School of Public Serv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2192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12192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</TotalTime>
  <Words>50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Georgia</vt:lpstr>
      <vt:lpstr>Canada School of Public Service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slide  Option 1</dc:title>
  <dc:creator>Michelle Craig</dc:creator>
  <cp:lastModifiedBy>Victoria Weng</cp:lastModifiedBy>
  <cp:revision>27</cp:revision>
  <dcterms:modified xsi:type="dcterms:W3CDTF">2021-02-02T20:46:28Z</dcterms:modified>
</cp:coreProperties>
</file>