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handoutMasterIdLst>
    <p:handoutMasterId r:id="rId11"/>
  </p:handoutMasterIdLst>
  <p:sldIdLst>
    <p:sldId id="384" r:id="rId2"/>
    <p:sldId id="403" r:id="rId3"/>
    <p:sldId id="404" r:id="rId4"/>
    <p:sldId id="405" r:id="rId5"/>
    <p:sldId id="406" r:id="rId6"/>
    <p:sldId id="407" r:id="rId7"/>
    <p:sldId id="408" r:id="rId8"/>
    <p:sldId id="41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5255" autoAdjust="0"/>
  </p:normalViewPr>
  <p:slideViewPr>
    <p:cSldViewPr snapToGrid="0" snapToObjects="1">
      <p:cViewPr varScale="1">
        <p:scale>
          <a:sx n="107" d="100"/>
          <a:sy n="107" d="100"/>
        </p:scale>
        <p:origin x="1140"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C. Laroche" userId="a9390768289bb6f7" providerId="LiveId" clId="{B5FEE8A9-5BCB-405A-ADC5-3F91B4F9B970}"/>
    <pc:docChg chg="undo custSel addSld delSld modSld">
      <pc:chgData name="Audrey C. Laroche" userId="a9390768289bb6f7" providerId="LiveId" clId="{B5FEE8A9-5BCB-405A-ADC5-3F91B4F9B970}" dt="2022-09-01T20:14:32.602" v="792" actId="14100"/>
      <pc:docMkLst>
        <pc:docMk/>
      </pc:docMkLst>
      <pc:sldChg chg="modSp mod">
        <pc:chgData name="Audrey C. Laroche" userId="a9390768289bb6f7" providerId="LiveId" clId="{B5FEE8A9-5BCB-405A-ADC5-3F91B4F9B970}" dt="2022-09-01T14:33:57.225" v="611"/>
        <pc:sldMkLst>
          <pc:docMk/>
          <pc:sldMk cId="1739606208" sldId="384"/>
        </pc:sldMkLst>
        <pc:spChg chg="replST delST">
          <ac:chgData name="Audrey C. Laroche" userId="a9390768289bb6f7" providerId="LiveId" clId="{B5FEE8A9-5BCB-405A-ADC5-3F91B4F9B970}" dt="2022-09-01T14:33:57.211" v="605"/>
          <ac:spMkLst>
            <pc:docMk/>
            <pc:sldMk cId="1739606208" sldId="384"/>
            <ac:spMk id="2" creationId="{00000000-0000-0000-0000-000000000000}"/>
          </ac:spMkLst>
        </pc:spChg>
        <pc:spChg chg="replST delST">
          <ac:chgData name="Audrey C. Laroche" userId="a9390768289bb6f7" providerId="LiveId" clId="{B5FEE8A9-5BCB-405A-ADC5-3F91B4F9B970}" dt="2022-09-01T14:33:57.213" v="606"/>
          <ac:spMkLst>
            <pc:docMk/>
            <pc:sldMk cId="1739606208" sldId="384"/>
            <ac:spMk id="3" creationId="{00000000-0000-0000-0000-000000000000}"/>
          </ac:spMkLst>
        </pc:spChg>
        <pc:spChg chg="replST delST">
          <ac:chgData name="Audrey C. Laroche" userId="a9390768289bb6f7" providerId="LiveId" clId="{B5FEE8A9-5BCB-405A-ADC5-3F91B4F9B970}" dt="2022-09-01T14:33:57.225" v="611"/>
          <ac:spMkLst>
            <pc:docMk/>
            <pc:sldMk cId="1739606208" sldId="384"/>
            <ac:spMk id="7" creationId="{00000000-0000-0000-0000-000000000000}"/>
          </ac:spMkLst>
        </pc:spChg>
        <pc:spChg chg="replST delST">
          <ac:chgData name="Audrey C. Laroche" userId="a9390768289bb6f7" providerId="LiveId" clId="{B5FEE8A9-5BCB-405A-ADC5-3F91B4F9B970}" dt="2022-09-01T14:33:57.209" v="604"/>
          <ac:spMkLst>
            <pc:docMk/>
            <pc:sldMk cId="1739606208" sldId="384"/>
            <ac:spMk id="8" creationId="{00000000-0000-0000-0000-000000000000}"/>
          </ac:spMkLst>
        </pc:spChg>
        <pc:spChg chg="replST delST">
          <ac:chgData name="Audrey C. Laroche" userId="a9390768289bb6f7" providerId="LiveId" clId="{B5FEE8A9-5BCB-405A-ADC5-3F91B4F9B970}" dt="2022-09-01T14:33:57.215" v="607"/>
          <ac:spMkLst>
            <pc:docMk/>
            <pc:sldMk cId="1739606208" sldId="384"/>
            <ac:spMk id="9" creationId="{00000000-0000-0000-0000-000000000000}"/>
          </ac:spMkLst>
        </pc:spChg>
        <pc:graphicFrameChg chg="replST delST">
          <ac:chgData name="Audrey C. Laroche" userId="a9390768289bb6f7" providerId="LiveId" clId="{B5FEE8A9-5BCB-405A-ADC5-3F91B4F9B970}" dt="2022-09-01T14:33:57.207" v="603"/>
          <ac:graphicFrameMkLst>
            <pc:docMk/>
            <pc:sldMk cId="1739606208" sldId="384"/>
            <ac:graphicFrameMk id="4" creationId="{00000000-0000-0000-0000-000000000000}"/>
          </ac:graphicFrameMkLst>
        </pc:graphicFrameChg>
        <pc:picChg chg="replST delST">
          <ac:chgData name="Audrey C. Laroche" userId="a9390768289bb6f7" providerId="LiveId" clId="{B5FEE8A9-5BCB-405A-ADC5-3F91B4F9B970}" dt="2022-09-01T14:33:57.196" v="602"/>
          <ac:picMkLst>
            <pc:docMk/>
            <pc:sldMk cId="1739606208" sldId="384"/>
            <ac:picMk id="6" creationId="{00000000-0000-0000-0000-000000000000}"/>
          </ac:picMkLst>
        </pc:picChg>
        <pc:picChg chg="replST delST">
          <ac:chgData name="Audrey C. Laroche" userId="a9390768289bb6f7" providerId="LiveId" clId="{B5FEE8A9-5BCB-405A-ADC5-3F91B4F9B970}" dt="2022-09-01T14:33:57.217" v="608"/>
          <ac:picMkLst>
            <pc:docMk/>
            <pc:sldMk cId="1739606208" sldId="384"/>
            <ac:picMk id="13" creationId="{00000000-0000-0000-0000-000000000000}"/>
          </ac:picMkLst>
        </pc:picChg>
        <pc:picChg chg="replST delST">
          <ac:chgData name="Audrey C. Laroche" userId="a9390768289bb6f7" providerId="LiveId" clId="{B5FEE8A9-5BCB-405A-ADC5-3F91B4F9B970}" dt="2022-09-01T14:33:57.220" v="609"/>
          <ac:picMkLst>
            <pc:docMk/>
            <pc:sldMk cId="1739606208" sldId="384"/>
            <ac:picMk id="14" creationId="{00000000-0000-0000-0000-000000000000}"/>
          </ac:picMkLst>
        </pc:picChg>
        <pc:picChg chg="replST delST">
          <ac:chgData name="Audrey C. Laroche" userId="a9390768289bb6f7" providerId="LiveId" clId="{B5FEE8A9-5BCB-405A-ADC5-3F91B4F9B970}" dt="2022-09-01T14:33:57.223" v="610"/>
          <ac:picMkLst>
            <pc:docMk/>
            <pc:sldMk cId="1739606208" sldId="384"/>
            <ac:picMk id="17" creationId="{89CA9733-78EF-5F49-81C1-064DE89D5260}"/>
          </ac:picMkLst>
        </pc:picChg>
      </pc:sldChg>
      <pc:sldChg chg="modSp mod delCm">
        <pc:chgData name="Audrey C. Laroche" userId="a9390768289bb6f7" providerId="LiveId" clId="{B5FEE8A9-5BCB-405A-ADC5-3F91B4F9B970}" dt="2022-09-01T14:33:57.229" v="613"/>
        <pc:sldMkLst>
          <pc:docMk/>
          <pc:sldMk cId="223248266" sldId="403"/>
        </pc:sldMkLst>
        <pc:spChg chg="replST delST">
          <ac:chgData name="Audrey C. Laroche" userId="a9390768289bb6f7" providerId="LiveId" clId="{B5FEE8A9-5BCB-405A-ADC5-3F91B4F9B970}" dt="2022-09-01T14:33:57.227" v="612"/>
          <ac:spMkLst>
            <pc:docMk/>
            <pc:sldMk cId="223248266" sldId="403"/>
            <ac:spMk id="5" creationId="{07EF88C7-4DA9-4E5D-AAD7-D108019E3A91}"/>
          </ac:spMkLst>
        </pc:spChg>
        <pc:spChg chg="mod replST delST">
          <ac:chgData name="Audrey C. Laroche" userId="a9390768289bb6f7" providerId="LiveId" clId="{B5FEE8A9-5BCB-405A-ADC5-3F91B4F9B970}" dt="2022-09-01T14:33:57.229" v="613"/>
          <ac:spMkLst>
            <pc:docMk/>
            <pc:sldMk cId="223248266" sldId="403"/>
            <ac:spMk id="6" creationId="{A2BD1636-0B06-4314-AE47-116EE81F83A6}"/>
          </ac:spMkLst>
        </pc:spChg>
      </pc:sldChg>
      <pc:sldChg chg="modSp mod">
        <pc:chgData name="Audrey C. Laroche" userId="a9390768289bb6f7" providerId="LiveId" clId="{B5FEE8A9-5BCB-405A-ADC5-3F91B4F9B970}" dt="2022-09-01T14:33:57.238" v="618"/>
        <pc:sldMkLst>
          <pc:docMk/>
          <pc:sldMk cId="331075049" sldId="404"/>
        </pc:sldMkLst>
        <pc:spChg chg="replST delST">
          <ac:chgData name="Audrey C. Laroche" userId="a9390768289bb6f7" providerId="LiveId" clId="{B5FEE8A9-5BCB-405A-ADC5-3F91B4F9B970}" dt="2022-09-01T14:33:57.231" v="614"/>
          <ac:spMkLst>
            <pc:docMk/>
            <pc:sldMk cId="331075049" sldId="404"/>
            <ac:spMk id="2" creationId="{E700A9EF-0E85-4D70-83D0-7B8DC72FFF20}"/>
          </ac:spMkLst>
        </pc:spChg>
        <pc:spChg chg="replST delST">
          <ac:chgData name="Audrey C. Laroche" userId="a9390768289bb6f7" providerId="LiveId" clId="{B5FEE8A9-5BCB-405A-ADC5-3F91B4F9B970}" dt="2022-09-01T14:33:57.233" v="615"/>
          <ac:spMkLst>
            <pc:docMk/>
            <pc:sldMk cId="331075049" sldId="404"/>
            <ac:spMk id="3" creationId="{DF2F17A9-C32D-442C-9222-06F096611834}"/>
          </ac:spMkLst>
        </pc:spChg>
        <pc:spChg chg="mod replST delST">
          <ac:chgData name="Audrey C. Laroche" userId="a9390768289bb6f7" providerId="LiveId" clId="{B5FEE8A9-5BCB-405A-ADC5-3F91B4F9B970}" dt="2022-09-01T14:33:57.238" v="618"/>
          <ac:spMkLst>
            <pc:docMk/>
            <pc:sldMk cId="331075049" sldId="404"/>
            <ac:spMk id="8" creationId="{BA02C8C7-D1B8-4097-9941-0E6564BF260A}"/>
          </ac:spMkLst>
        </pc:spChg>
        <pc:picChg chg="replST delST">
          <ac:chgData name="Audrey C. Laroche" userId="a9390768289bb6f7" providerId="LiveId" clId="{B5FEE8A9-5BCB-405A-ADC5-3F91B4F9B970}" dt="2022-09-01T14:33:57.234" v="616"/>
          <ac:picMkLst>
            <pc:docMk/>
            <pc:sldMk cId="331075049" sldId="404"/>
            <ac:picMk id="5" creationId="{28B8017F-C9BC-492E-BA60-3D7EC4B1849B}"/>
          </ac:picMkLst>
        </pc:picChg>
        <pc:cxnChg chg="replST delST">
          <ac:chgData name="Audrey C. Laroche" userId="a9390768289bb6f7" providerId="LiveId" clId="{B5FEE8A9-5BCB-405A-ADC5-3F91B4F9B970}" dt="2022-09-01T14:33:57.236" v="617"/>
          <ac:cxnSpMkLst>
            <pc:docMk/>
            <pc:sldMk cId="331075049" sldId="404"/>
            <ac:cxnSpMk id="7" creationId="{703848C7-C0CF-4706-AAB7-3E8BE93A52CB}"/>
          </ac:cxnSpMkLst>
        </pc:cxnChg>
      </pc:sldChg>
      <pc:sldChg chg="modSp mod">
        <pc:chgData name="Audrey C. Laroche" userId="a9390768289bb6f7" providerId="LiveId" clId="{B5FEE8A9-5BCB-405A-ADC5-3F91B4F9B970}" dt="2022-09-01T14:33:57.254" v="628"/>
        <pc:sldMkLst>
          <pc:docMk/>
          <pc:sldMk cId="897513713" sldId="405"/>
        </pc:sldMkLst>
        <pc:spChg chg="replST delST">
          <ac:chgData name="Audrey C. Laroche" userId="a9390768289bb6f7" providerId="LiveId" clId="{B5FEE8A9-5BCB-405A-ADC5-3F91B4F9B970}" dt="2022-09-01T14:33:57.240" v="619"/>
          <ac:spMkLst>
            <pc:docMk/>
            <pc:sldMk cId="897513713" sldId="405"/>
            <ac:spMk id="2" creationId="{7FA0AFF2-4F4F-47AF-B9C8-571D0131DD7F}"/>
          </ac:spMkLst>
        </pc:spChg>
        <pc:spChg chg="mod replST delST">
          <ac:chgData name="Audrey C. Laroche" userId="a9390768289bb6f7" providerId="LiveId" clId="{B5FEE8A9-5BCB-405A-ADC5-3F91B4F9B970}" dt="2022-09-01T14:33:57.242" v="620"/>
          <ac:spMkLst>
            <pc:docMk/>
            <pc:sldMk cId="897513713" sldId="405"/>
            <ac:spMk id="5" creationId="{D7B0417A-C6F6-4FC0-8EE1-300C04469C06}"/>
          </ac:spMkLst>
        </pc:spChg>
        <pc:spChg chg="mod replST delST">
          <ac:chgData name="Audrey C. Laroche" userId="a9390768289bb6f7" providerId="LiveId" clId="{B5FEE8A9-5BCB-405A-ADC5-3F91B4F9B970}" dt="2022-09-01T14:33:57.243" v="621"/>
          <ac:spMkLst>
            <pc:docMk/>
            <pc:sldMk cId="897513713" sldId="405"/>
            <ac:spMk id="6" creationId="{DA4DDA2C-E07B-46CC-8F2C-0900256FE3B3}"/>
          </ac:spMkLst>
        </pc:spChg>
        <pc:spChg chg="mod replST delST">
          <ac:chgData name="Audrey C. Laroche" userId="a9390768289bb6f7" providerId="LiveId" clId="{B5FEE8A9-5BCB-405A-ADC5-3F91B4F9B970}" dt="2022-09-01T14:33:57.245" v="622"/>
          <ac:spMkLst>
            <pc:docMk/>
            <pc:sldMk cId="897513713" sldId="405"/>
            <ac:spMk id="7" creationId="{451D65C9-B12E-4E5F-9F68-78EEBE64E6FE}"/>
          </ac:spMkLst>
        </pc:spChg>
        <pc:spChg chg="mod replST delST">
          <ac:chgData name="Audrey C. Laroche" userId="a9390768289bb6f7" providerId="LiveId" clId="{B5FEE8A9-5BCB-405A-ADC5-3F91B4F9B970}" dt="2022-09-01T14:33:57.246" v="623"/>
          <ac:spMkLst>
            <pc:docMk/>
            <pc:sldMk cId="897513713" sldId="405"/>
            <ac:spMk id="8" creationId="{E8D12326-69DC-4195-95F5-5B3428EC671E}"/>
          </ac:spMkLst>
        </pc:spChg>
        <pc:spChg chg="mod replST delST">
          <ac:chgData name="Audrey C. Laroche" userId="a9390768289bb6f7" providerId="LiveId" clId="{B5FEE8A9-5BCB-405A-ADC5-3F91B4F9B970}" dt="2022-09-01T14:33:57.248" v="624"/>
          <ac:spMkLst>
            <pc:docMk/>
            <pc:sldMk cId="897513713" sldId="405"/>
            <ac:spMk id="9" creationId="{04FCB405-4FB3-45F2-9AAA-1F6A1E43C396}"/>
          </ac:spMkLst>
        </pc:spChg>
        <pc:spChg chg="replST delST">
          <ac:chgData name="Audrey C. Laroche" userId="a9390768289bb6f7" providerId="LiveId" clId="{B5FEE8A9-5BCB-405A-ADC5-3F91B4F9B970}" dt="2022-09-01T14:33:57.249" v="625"/>
          <ac:spMkLst>
            <pc:docMk/>
            <pc:sldMk cId="897513713" sldId="405"/>
            <ac:spMk id="10" creationId="{5ACE1822-5A1D-4884-BDE5-59BBBB09B9FD}"/>
          </ac:spMkLst>
        </pc:spChg>
        <pc:spChg chg="mod replST delST">
          <ac:chgData name="Audrey C. Laroche" userId="a9390768289bb6f7" providerId="LiveId" clId="{B5FEE8A9-5BCB-405A-ADC5-3F91B4F9B970}" dt="2022-09-01T14:33:57.251" v="626"/>
          <ac:spMkLst>
            <pc:docMk/>
            <pc:sldMk cId="897513713" sldId="405"/>
            <ac:spMk id="11" creationId="{3BBEC760-FAC5-4468-B0E1-97EEF664EAB8}"/>
          </ac:spMkLst>
        </pc:spChg>
        <pc:spChg chg="mod replST delST">
          <ac:chgData name="Audrey C. Laroche" userId="a9390768289bb6f7" providerId="LiveId" clId="{B5FEE8A9-5BCB-405A-ADC5-3F91B4F9B970}" dt="2022-09-01T14:33:57.252" v="627"/>
          <ac:spMkLst>
            <pc:docMk/>
            <pc:sldMk cId="897513713" sldId="405"/>
            <ac:spMk id="12" creationId="{A6B7FF87-0426-45B1-9681-34ED1EC5CCE8}"/>
          </ac:spMkLst>
        </pc:spChg>
        <pc:spChg chg="mod replST delST">
          <ac:chgData name="Audrey C. Laroche" userId="a9390768289bb6f7" providerId="LiveId" clId="{B5FEE8A9-5BCB-405A-ADC5-3F91B4F9B970}" dt="2022-09-01T14:33:57.254" v="628"/>
          <ac:spMkLst>
            <pc:docMk/>
            <pc:sldMk cId="897513713" sldId="405"/>
            <ac:spMk id="13" creationId="{357BE104-9E90-4082-930D-8E3A3FBE0590}"/>
          </ac:spMkLst>
        </pc:spChg>
      </pc:sldChg>
      <pc:sldChg chg="modSp mod">
        <pc:chgData name="Audrey C. Laroche" userId="a9390768289bb6f7" providerId="LiveId" clId="{B5FEE8A9-5BCB-405A-ADC5-3F91B4F9B970}" dt="2022-09-01T20:12:41.647" v="705" actId="6549"/>
        <pc:sldMkLst>
          <pc:docMk/>
          <pc:sldMk cId="3684369212" sldId="406"/>
        </pc:sldMkLst>
        <pc:spChg chg="replST delST">
          <ac:chgData name="Audrey C. Laroche" userId="a9390768289bb6f7" providerId="LiveId" clId="{B5FEE8A9-5BCB-405A-ADC5-3F91B4F9B970}" dt="2022-09-01T14:33:57.256" v="629"/>
          <ac:spMkLst>
            <pc:docMk/>
            <pc:sldMk cId="3684369212" sldId="406"/>
            <ac:spMk id="2" creationId="{7FA0AFF2-4F4F-47AF-B9C8-571D0131DD7F}"/>
          </ac:spMkLst>
        </pc:spChg>
        <pc:spChg chg="mod replST delST">
          <ac:chgData name="Audrey C. Laroche" userId="a9390768289bb6f7" providerId="LiveId" clId="{B5FEE8A9-5BCB-405A-ADC5-3F91B4F9B970}" dt="2022-09-01T20:12:41.647" v="705" actId="6549"/>
          <ac:spMkLst>
            <pc:docMk/>
            <pc:sldMk cId="3684369212" sldId="406"/>
            <ac:spMk id="3" creationId="{0F6AF9F7-617C-4DFE-B8DC-F96018E7C569}"/>
          </ac:spMkLst>
        </pc:spChg>
        <pc:spChg chg="mod">
          <ac:chgData name="Audrey C. Laroche" userId="a9390768289bb6f7" providerId="LiveId" clId="{B5FEE8A9-5BCB-405A-ADC5-3F91B4F9B970}" dt="2022-09-01T14:12:00.017" v="113" actId="404"/>
          <ac:spMkLst>
            <pc:docMk/>
            <pc:sldMk cId="3684369212" sldId="406"/>
            <ac:spMk id="23" creationId="{AFD062E9-C5FA-476B-8993-96A204435F9C}"/>
          </ac:spMkLst>
        </pc:spChg>
        <pc:spChg chg="mod">
          <ac:chgData name="Audrey C. Laroche" userId="a9390768289bb6f7" providerId="LiveId" clId="{B5FEE8A9-5BCB-405A-ADC5-3F91B4F9B970}" dt="2022-09-01T14:13:39.786" v="227" actId="14100"/>
          <ac:spMkLst>
            <pc:docMk/>
            <pc:sldMk cId="3684369212" sldId="406"/>
            <ac:spMk id="24" creationId="{D84C8EDC-4DF8-45A6-8DB1-6B43D2082B32}"/>
          </ac:spMkLst>
        </pc:spChg>
        <pc:spChg chg="mod">
          <ac:chgData name="Audrey C. Laroche" userId="a9390768289bb6f7" providerId="LiveId" clId="{B5FEE8A9-5BCB-405A-ADC5-3F91B4F9B970}" dt="2022-09-01T14:11:56.322" v="112" actId="404"/>
          <ac:spMkLst>
            <pc:docMk/>
            <pc:sldMk cId="3684369212" sldId="406"/>
            <ac:spMk id="27" creationId="{A4026DAC-97BB-499A-8438-784026DC5B89}"/>
          </ac:spMkLst>
        </pc:spChg>
        <pc:spChg chg="mod">
          <ac:chgData name="Audrey C. Laroche" userId="a9390768289bb6f7" providerId="LiveId" clId="{B5FEE8A9-5BCB-405A-ADC5-3F91B4F9B970}" dt="2022-09-01T14:13:07.065" v="182" actId="1036"/>
          <ac:spMkLst>
            <pc:docMk/>
            <pc:sldMk cId="3684369212" sldId="406"/>
            <ac:spMk id="28" creationId="{1B963D51-3EF3-41A5-9E22-B712D318DACD}"/>
          </ac:spMkLst>
        </pc:spChg>
        <pc:spChg chg="mod">
          <ac:chgData name="Audrey C. Laroche" userId="a9390768289bb6f7" providerId="LiveId" clId="{B5FEE8A9-5BCB-405A-ADC5-3F91B4F9B970}" dt="2022-09-01T14:12:13.862" v="123" actId="1037"/>
          <ac:spMkLst>
            <pc:docMk/>
            <pc:sldMk cId="3684369212" sldId="406"/>
            <ac:spMk id="34" creationId="{D632A674-43C3-4740-8B20-463A39F1EA3F}"/>
          </ac:spMkLst>
        </pc:spChg>
        <pc:spChg chg="mod">
          <ac:chgData name="Audrey C. Laroche" userId="a9390768289bb6f7" providerId="LiveId" clId="{B5FEE8A9-5BCB-405A-ADC5-3F91B4F9B970}" dt="2022-09-01T14:12:47.365" v="160" actId="1037"/>
          <ac:spMkLst>
            <pc:docMk/>
            <pc:sldMk cId="3684369212" sldId="406"/>
            <ac:spMk id="37" creationId="{39E05D76-85C2-4FB0-823F-9224981A53F8}"/>
          </ac:spMkLst>
        </pc:spChg>
        <pc:grpChg chg="mod replST delST">
          <ac:chgData name="Audrey C. Laroche" userId="a9390768289bb6f7" providerId="LiveId" clId="{B5FEE8A9-5BCB-405A-ADC5-3F91B4F9B970}" dt="2022-09-01T14:33:57.259" v="631"/>
          <ac:grpSpMkLst>
            <pc:docMk/>
            <pc:sldMk cId="3684369212" sldId="406"/>
            <ac:grpSpMk id="45" creationId="{A5B9F7D6-8BD7-4379-8842-2ED5E0C76E9B}"/>
          </ac:grpSpMkLst>
        </pc:grpChg>
        <pc:picChg chg="mod">
          <ac:chgData name="Audrey C. Laroche" userId="a9390768289bb6f7" providerId="LiveId" clId="{B5FEE8A9-5BCB-405A-ADC5-3F91B4F9B970}" dt="2022-09-01T14:12:20.668" v="139" actId="1037"/>
          <ac:picMkLst>
            <pc:docMk/>
            <pc:sldMk cId="3684369212" sldId="406"/>
            <ac:picMk id="42" creationId="{BE045079-DFE8-447D-A7B6-E7B4C9D924A5}"/>
          </ac:picMkLst>
        </pc:picChg>
        <pc:picChg chg="mod">
          <ac:chgData name="Audrey C. Laroche" userId="a9390768289bb6f7" providerId="LiveId" clId="{B5FEE8A9-5BCB-405A-ADC5-3F91B4F9B970}" dt="2022-09-01T14:12:53.314" v="173" actId="1037"/>
          <ac:picMkLst>
            <pc:docMk/>
            <pc:sldMk cId="3684369212" sldId="406"/>
            <ac:picMk id="44" creationId="{E14633DA-DA48-4824-B342-C296D327DA37}"/>
          </ac:picMkLst>
        </pc:picChg>
      </pc:sldChg>
      <pc:sldChg chg="modSp mod">
        <pc:chgData name="Audrey C. Laroche" userId="a9390768289bb6f7" providerId="LiveId" clId="{B5FEE8A9-5BCB-405A-ADC5-3F91B4F9B970}" dt="2022-09-01T20:12:58.216" v="759" actId="6549"/>
        <pc:sldMkLst>
          <pc:docMk/>
          <pc:sldMk cId="2365955630" sldId="407"/>
        </pc:sldMkLst>
        <pc:spChg chg="replST delST">
          <ac:chgData name="Audrey C. Laroche" userId="a9390768289bb6f7" providerId="LiveId" clId="{B5FEE8A9-5BCB-405A-ADC5-3F91B4F9B970}" dt="2022-09-01T14:33:57.270" v="638"/>
          <ac:spMkLst>
            <pc:docMk/>
            <pc:sldMk cId="2365955630" sldId="407"/>
            <ac:spMk id="2" creationId="{7FA0AFF2-4F4F-47AF-B9C8-571D0131DD7F}"/>
          </ac:spMkLst>
        </pc:spChg>
        <pc:spChg chg="replST delST">
          <ac:chgData name="Audrey C. Laroche" userId="a9390768289bb6f7" providerId="LiveId" clId="{B5FEE8A9-5BCB-405A-ADC5-3F91B4F9B970}" dt="2022-09-01T14:33:57.271" v="639"/>
          <ac:spMkLst>
            <pc:docMk/>
            <pc:sldMk cId="2365955630" sldId="407"/>
            <ac:spMk id="3" creationId="{948F8BF9-2720-4A92-9EA6-FE7C5C99841A}"/>
          </ac:spMkLst>
        </pc:spChg>
        <pc:spChg chg="mod replST delST">
          <ac:chgData name="Audrey C. Laroche" userId="a9390768289bb6f7" providerId="LiveId" clId="{B5FEE8A9-5BCB-405A-ADC5-3F91B4F9B970}" dt="2022-09-01T14:33:57.273" v="640"/>
          <ac:spMkLst>
            <pc:docMk/>
            <pc:sldMk cId="2365955630" sldId="407"/>
            <ac:spMk id="4" creationId="{72A04E73-B020-430F-B7D1-BD2587DC071A}"/>
          </ac:spMkLst>
        </pc:spChg>
        <pc:spChg chg="replST delST">
          <ac:chgData name="Audrey C. Laroche" userId="a9390768289bb6f7" providerId="LiveId" clId="{B5FEE8A9-5BCB-405A-ADC5-3F91B4F9B970}" dt="2022-09-01T14:33:57.274" v="641"/>
          <ac:spMkLst>
            <pc:docMk/>
            <pc:sldMk cId="2365955630" sldId="407"/>
            <ac:spMk id="5" creationId="{8E4B4D27-4F4B-47A5-8E2A-141B14E9DA46}"/>
          </ac:spMkLst>
        </pc:spChg>
        <pc:spChg chg="replST delST">
          <ac:chgData name="Audrey C. Laroche" userId="a9390768289bb6f7" providerId="LiveId" clId="{B5FEE8A9-5BCB-405A-ADC5-3F91B4F9B970}" dt="2022-09-01T14:33:57.276" v="642"/>
          <ac:spMkLst>
            <pc:docMk/>
            <pc:sldMk cId="2365955630" sldId="407"/>
            <ac:spMk id="6" creationId="{ECBE23CC-DF90-48A7-819F-B77A17F3AF3C}"/>
          </ac:spMkLst>
        </pc:spChg>
        <pc:spChg chg="replST delST">
          <ac:chgData name="Audrey C. Laroche" userId="a9390768289bb6f7" providerId="LiveId" clId="{B5FEE8A9-5BCB-405A-ADC5-3F91B4F9B970}" dt="2022-09-01T14:33:57.278" v="643"/>
          <ac:spMkLst>
            <pc:docMk/>
            <pc:sldMk cId="2365955630" sldId="407"/>
            <ac:spMk id="7" creationId="{6855D7E2-5A44-47EE-B1AE-CA349032244E}"/>
          </ac:spMkLst>
        </pc:spChg>
        <pc:spChg chg="replST delST">
          <ac:chgData name="Audrey C. Laroche" userId="a9390768289bb6f7" providerId="LiveId" clId="{B5FEE8A9-5BCB-405A-ADC5-3F91B4F9B970}" dt="2022-09-01T14:33:57.279" v="644"/>
          <ac:spMkLst>
            <pc:docMk/>
            <pc:sldMk cId="2365955630" sldId="407"/>
            <ac:spMk id="15" creationId="{D9D0D4E4-8BAF-4ADD-A82C-8516B9F513FA}"/>
          </ac:spMkLst>
        </pc:spChg>
        <pc:spChg chg="replST delST">
          <ac:chgData name="Audrey C. Laroche" userId="a9390768289bb6f7" providerId="LiveId" clId="{B5FEE8A9-5BCB-405A-ADC5-3F91B4F9B970}" dt="2022-09-01T14:33:57.280" v="645"/>
          <ac:spMkLst>
            <pc:docMk/>
            <pc:sldMk cId="2365955630" sldId="407"/>
            <ac:spMk id="16" creationId="{A63D0142-81CE-4BC9-97A8-EB824438C0AD}"/>
          </ac:spMkLst>
        </pc:spChg>
        <pc:spChg chg="mod replST delST">
          <ac:chgData name="Audrey C. Laroche" userId="a9390768289bb6f7" providerId="LiveId" clId="{B5FEE8A9-5BCB-405A-ADC5-3F91B4F9B970}" dt="2022-09-01T20:12:50.909" v="732" actId="6549"/>
          <ac:spMkLst>
            <pc:docMk/>
            <pc:sldMk cId="2365955630" sldId="407"/>
            <ac:spMk id="17" creationId="{53ED85B3-003B-4404-9E77-3C307EB6E8C6}"/>
          </ac:spMkLst>
        </pc:spChg>
        <pc:spChg chg="replST delST">
          <ac:chgData name="Audrey C. Laroche" userId="a9390768289bb6f7" providerId="LiveId" clId="{B5FEE8A9-5BCB-405A-ADC5-3F91B4F9B970}" dt="2022-09-01T14:33:57.283" v="647"/>
          <ac:spMkLst>
            <pc:docMk/>
            <pc:sldMk cId="2365955630" sldId="407"/>
            <ac:spMk id="18" creationId="{326A33C0-666F-475C-8209-42DEA3322146}"/>
          </ac:spMkLst>
        </pc:spChg>
        <pc:spChg chg="replST delST">
          <ac:chgData name="Audrey C. Laroche" userId="a9390768289bb6f7" providerId="LiveId" clId="{B5FEE8A9-5BCB-405A-ADC5-3F91B4F9B970}" dt="2022-09-01T14:33:57.285" v="648"/>
          <ac:spMkLst>
            <pc:docMk/>
            <pc:sldMk cId="2365955630" sldId="407"/>
            <ac:spMk id="19" creationId="{A6AB9BC4-8F56-4540-8351-30B51A4EF9F6}"/>
          </ac:spMkLst>
        </pc:spChg>
        <pc:spChg chg="replST delST">
          <ac:chgData name="Audrey C. Laroche" userId="a9390768289bb6f7" providerId="LiveId" clId="{B5FEE8A9-5BCB-405A-ADC5-3F91B4F9B970}" dt="2022-09-01T14:33:57.286" v="649"/>
          <ac:spMkLst>
            <pc:docMk/>
            <pc:sldMk cId="2365955630" sldId="407"/>
            <ac:spMk id="20" creationId="{2322AF5B-DA29-408B-9154-12278CA944A8}"/>
          </ac:spMkLst>
        </pc:spChg>
        <pc:spChg chg="replST delST">
          <ac:chgData name="Audrey C. Laroche" userId="a9390768289bb6f7" providerId="LiveId" clId="{B5FEE8A9-5BCB-405A-ADC5-3F91B4F9B970}" dt="2022-09-01T14:33:57.288" v="650"/>
          <ac:spMkLst>
            <pc:docMk/>
            <pc:sldMk cId="2365955630" sldId="407"/>
            <ac:spMk id="34" creationId="{17BC07B6-7726-4827-8D5B-3AE18349D20F}"/>
          </ac:spMkLst>
        </pc:spChg>
        <pc:spChg chg="replST delST">
          <ac:chgData name="Audrey C. Laroche" userId="a9390768289bb6f7" providerId="LiveId" clId="{B5FEE8A9-5BCB-405A-ADC5-3F91B4F9B970}" dt="2022-09-01T14:33:57.289" v="651"/>
          <ac:spMkLst>
            <pc:docMk/>
            <pc:sldMk cId="2365955630" sldId="407"/>
            <ac:spMk id="35" creationId="{FC48BFA9-22FE-4CB2-8C0E-3EE2BF8588F7}"/>
          </ac:spMkLst>
        </pc:spChg>
        <pc:spChg chg="mod replST delST">
          <ac:chgData name="Audrey C. Laroche" userId="a9390768289bb6f7" providerId="LiveId" clId="{B5FEE8A9-5BCB-405A-ADC5-3F91B4F9B970}" dt="2022-09-01T20:12:58.216" v="759" actId="6549"/>
          <ac:spMkLst>
            <pc:docMk/>
            <pc:sldMk cId="2365955630" sldId="407"/>
            <ac:spMk id="42" creationId="{76E80E93-0EA0-418E-8A9A-1B08E33760A8}"/>
          </ac:spMkLst>
        </pc:spChg>
        <pc:cxnChg chg="mod replST delST">
          <ac:chgData name="Audrey C. Laroche" userId="a9390768289bb6f7" providerId="LiveId" clId="{B5FEE8A9-5BCB-405A-ADC5-3F91B4F9B970}" dt="2022-09-01T14:33:57.261" v="632"/>
          <ac:cxnSpMkLst>
            <pc:docMk/>
            <pc:sldMk cId="2365955630" sldId="407"/>
            <ac:cxnSpMk id="24" creationId="{F39BF62F-1BEC-4CD1-BE74-2B3E5F62DA2C}"/>
          </ac:cxnSpMkLst>
        </pc:cxnChg>
        <pc:cxnChg chg="replST delST">
          <ac:chgData name="Audrey C. Laroche" userId="a9390768289bb6f7" providerId="LiveId" clId="{B5FEE8A9-5BCB-405A-ADC5-3F91B4F9B970}" dt="2022-09-01T14:33:57.263" v="633"/>
          <ac:cxnSpMkLst>
            <pc:docMk/>
            <pc:sldMk cId="2365955630" sldId="407"/>
            <ac:cxnSpMk id="27" creationId="{EF92779D-A6E3-450E-842E-68612714A06A}"/>
          </ac:cxnSpMkLst>
        </pc:cxnChg>
        <pc:cxnChg chg="replST delST">
          <ac:chgData name="Audrey C. Laroche" userId="a9390768289bb6f7" providerId="LiveId" clId="{B5FEE8A9-5BCB-405A-ADC5-3F91B4F9B970}" dt="2022-09-01T14:33:57.264" v="634"/>
          <ac:cxnSpMkLst>
            <pc:docMk/>
            <pc:sldMk cId="2365955630" sldId="407"/>
            <ac:cxnSpMk id="29" creationId="{0180E3D2-52E0-474B-936A-4EF42C619E54}"/>
          </ac:cxnSpMkLst>
        </pc:cxnChg>
        <pc:cxnChg chg="replST delST">
          <ac:chgData name="Audrey C. Laroche" userId="a9390768289bb6f7" providerId="LiveId" clId="{B5FEE8A9-5BCB-405A-ADC5-3F91B4F9B970}" dt="2022-09-01T14:33:57.265" v="635"/>
          <ac:cxnSpMkLst>
            <pc:docMk/>
            <pc:sldMk cId="2365955630" sldId="407"/>
            <ac:cxnSpMk id="30" creationId="{746CFE04-69E8-4500-BB85-1D3FD275EEE1}"/>
          </ac:cxnSpMkLst>
        </pc:cxnChg>
        <pc:cxnChg chg="mod replST delST">
          <ac:chgData name="Audrey C. Laroche" userId="a9390768289bb6f7" providerId="LiveId" clId="{B5FEE8A9-5BCB-405A-ADC5-3F91B4F9B970}" dt="2022-09-01T14:33:57.267" v="636"/>
          <ac:cxnSpMkLst>
            <pc:docMk/>
            <pc:sldMk cId="2365955630" sldId="407"/>
            <ac:cxnSpMk id="32" creationId="{915CBA8D-BC6B-4EA2-9D89-59B3ED6F2FDA}"/>
          </ac:cxnSpMkLst>
        </pc:cxnChg>
        <pc:cxnChg chg="replST delST">
          <ac:chgData name="Audrey C. Laroche" userId="a9390768289bb6f7" providerId="LiveId" clId="{B5FEE8A9-5BCB-405A-ADC5-3F91B4F9B970}" dt="2022-09-01T14:33:57.268" v="637"/>
          <ac:cxnSpMkLst>
            <pc:docMk/>
            <pc:sldMk cId="2365955630" sldId="407"/>
            <ac:cxnSpMk id="37" creationId="{1C5F7BC6-7622-4292-8771-8274BBE590BF}"/>
          </ac:cxnSpMkLst>
        </pc:cxnChg>
        <pc:cxnChg chg="replST delST">
          <ac:chgData name="Audrey C. Laroche" userId="a9390768289bb6f7" providerId="LiveId" clId="{B5FEE8A9-5BCB-405A-ADC5-3F91B4F9B970}" dt="2022-09-01T14:33:57.291" v="652"/>
          <ac:cxnSpMkLst>
            <pc:docMk/>
            <pc:sldMk cId="2365955630" sldId="407"/>
            <ac:cxnSpMk id="40" creationId="{ED36516F-A2AA-4645-AE7B-A7AE314B81D0}"/>
          </ac:cxnSpMkLst>
        </pc:cxnChg>
        <pc:cxnChg chg="mod replST delST">
          <ac:chgData name="Audrey C. Laroche" userId="a9390768289bb6f7" providerId="LiveId" clId="{B5FEE8A9-5BCB-405A-ADC5-3F91B4F9B970}" dt="2022-09-01T14:33:57.294" v="654"/>
          <ac:cxnSpMkLst>
            <pc:docMk/>
            <pc:sldMk cId="2365955630" sldId="407"/>
            <ac:cxnSpMk id="44" creationId="{D548AE6E-0BE1-4A29-8CA2-32009CA60602}"/>
          </ac:cxnSpMkLst>
        </pc:cxnChg>
        <pc:cxnChg chg="mod replST delST">
          <ac:chgData name="Audrey C. Laroche" userId="a9390768289bb6f7" providerId="LiveId" clId="{B5FEE8A9-5BCB-405A-ADC5-3F91B4F9B970}" dt="2022-09-01T14:33:57.295" v="655"/>
          <ac:cxnSpMkLst>
            <pc:docMk/>
            <pc:sldMk cId="2365955630" sldId="407"/>
            <ac:cxnSpMk id="46" creationId="{E451E7E2-1BFA-4D8D-9CC2-9377164DA726}"/>
          </ac:cxnSpMkLst>
        </pc:cxnChg>
      </pc:sldChg>
      <pc:sldChg chg="modSp mod">
        <pc:chgData name="Audrey C. Laroche" userId="a9390768289bb6f7" providerId="LiveId" clId="{B5FEE8A9-5BCB-405A-ADC5-3F91B4F9B970}" dt="2022-09-01T14:33:57.305" v="661"/>
        <pc:sldMkLst>
          <pc:docMk/>
          <pc:sldMk cId="1265818547" sldId="408"/>
        </pc:sldMkLst>
        <pc:spChg chg="replST delST">
          <ac:chgData name="Audrey C. Laroche" userId="a9390768289bb6f7" providerId="LiveId" clId="{B5FEE8A9-5BCB-405A-ADC5-3F91B4F9B970}" dt="2022-09-01T14:33:57.297" v="656"/>
          <ac:spMkLst>
            <pc:docMk/>
            <pc:sldMk cId="1265818547" sldId="408"/>
            <ac:spMk id="2" creationId="{7FA0AFF2-4F4F-47AF-B9C8-571D0131DD7F}"/>
          </ac:spMkLst>
        </pc:spChg>
        <pc:spChg chg="mod">
          <ac:chgData name="Audrey C. Laroche" userId="a9390768289bb6f7" providerId="LiveId" clId="{B5FEE8A9-5BCB-405A-ADC5-3F91B4F9B970}" dt="2022-09-01T14:15:21.991" v="263" actId="1035"/>
          <ac:spMkLst>
            <pc:docMk/>
            <pc:sldMk cId="1265818547" sldId="408"/>
            <ac:spMk id="13" creationId="{E5559D41-58C0-473C-A7E3-A8AFCDBB7C5B}"/>
          </ac:spMkLst>
        </pc:spChg>
        <pc:spChg chg="mod">
          <ac:chgData name="Audrey C. Laroche" userId="a9390768289bb6f7" providerId="LiveId" clId="{B5FEE8A9-5BCB-405A-ADC5-3F91B4F9B970}" dt="2022-09-01T14:15:28.693" v="271" actId="1035"/>
          <ac:spMkLst>
            <pc:docMk/>
            <pc:sldMk cId="1265818547" sldId="408"/>
            <ac:spMk id="14" creationId="{796A8748-64CB-4B14-BA23-358D21513E8D}"/>
          </ac:spMkLst>
        </pc:spChg>
        <pc:spChg chg="mod">
          <ac:chgData name="Audrey C. Laroche" userId="a9390768289bb6f7" providerId="LiveId" clId="{B5FEE8A9-5BCB-405A-ADC5-3F91B4F9B970}" dt="2022-09-01T14:15:35.635" v="274" actId="1038"/>
          <ac:spMkLst>
            <pc:docMk/>
            <pc:sldMk cId="1265818547" sldId="408"/>
            <ac:spMk id="16" creationId="{B0D7991E-D4E3-453B-94DD-45806DAB45F6}"/>
          </ac:spMkLst>
        </pc:spChg>
        <pc:spChg chg="mod replST delST">
          <ac:chgData name="Audrey C. Laroche" userId="a9390768289bb6f7" providerId="LiveId" clId="{B5FEE8A9-5BCB-405A-ADC5-3F91B4F9B970}" dt="2022-09-01T14:33:57.300" v="658"/>
          <ac:spMkLst>
            <pc:docMk/>
            <pc:sldMk cId="1265818547" sldId="408"/>
            <ac:spMk id="22" creationId="{2097B146-6041-47F1-9B2D-CED56DDF9C91}"/>
          </ac:spMkLst>
        </pc:spChg>
        <pc:spChg chg="mod replST delST">
          <ac:chgData name="Audrey C. Laroche" userId="a9390768289bb6f7" providerId="LiveId" clId="{B5FEE8A9-5BCB-405A-ADC5-3F91B4F9B970}" dt="2022-09-01T14:33:57.302" v="659"/>
          <ac:spMkLst>
            <pc:docMk/>
            <pc:sldMk cId="1265818547" sldId="408"/>
            <ac:spMk id="23" creationId="{B765B734-877B-416A-B06B-163E3A21938C}"/>
          </ac:spMkLst>
        </pc:spChg>
        <pc:spChg chg="mod replST delST">
          <ac:chgData name="Audrey C. Laroche" userId="a9390768289bb6f7" providerId="LiveId" clId="{B5FEE8A9-5BCB-405A-ADC5-3F91B4F9B970}" dt="2022-09-01T14:33:57.303" v="660"/>
          <ac:spMkLst>
            <pc:docMk/>
            <pc:sldMk cId="1265818547" sldId="408"/>
            <ac:spMk id="24" creationId="{B8B441B2-94C6-4469-BDC1-A020C5BA1297}"/>
          </ac:spMkLst>
        </pc:spChg>
        <pc:spChg chg="mod replST delST">
          <ac:chgData name="Audrey C. Laroche" userId="a9390768289bb6f7" providerId="LiveId" clId="{B5FEE8A9-5BCB-405A-ADC5-3F91B4F9B970}" dt="2022-09-01T14:33:57.305" v="661"/>
          <ac:spMkLst>
            <pc:docMk/>
            <pc:sldMk cId="1265818547" sldId="408"/>
            <ac:spMk id="26" creationId="{B72D1A00-9DFB-419C-AB72-F326DA3B5CFD}"/>
          </ac:spMkLst>
        </pc:spChg>
        <pc:grpChg chg="replST delST">
          <ac:chgData name="Audrey C. Laroche" userId="a9390768289bb6f7" providerId="LiveId" clId="{B5FEE8A9-5BCB-405A-ADC5-3F91B4F9B970}" dt="2022-09-01T14:33:57.299" v="657"/>
          <ac:grpSpMkLst>
            <pc:docMk/>
            <pc:sldMk cId="1265818547" sldId="408"/>
            <ac:grpSpMk id="21" creationId="{FE23C5E2-A220-4C68-9885-282C3750BE94}"/>
          </ac:grpSpMkLst>
        </pc:grpChg>
      </pc:sldChg>
      <pc:sldChg chg="modSp mod">
        <pc:chgData name="Audrey C. Laroche" userId="a9390768289bb6f7" providerId="LiveId" clId="{B5FEE8A9-5BCB-405A-ADC5-3F91B4F9B970}" dt="2022-09-01T20:14:32.602" v="792" actId="14100"/>
        <pc:sldMkLst>
          <pc:docMk/>
          <pc:sldMk cId="1733879296" sldId="409"/>
        </pc:sldMkLst>
        <pc:spChg chg="replST delST">
          <ac:chgData name="Audrey C. Laroche" userId="a9390768289bb6f7" providerId="LiveId" clId="{B5FEE8A9-5BCB-405A-ADC5-3F91B4F9B970}" dt="2022-09-01T14:33:57.326" v="674"/>
          <ac:spMkLst>
            <pc:docMk/>
            <pc:sldMk cId="1733879296" sldId="409"/>
            <ac:spMk id="2" creationId="{7FA0AFF2-4F4F-47AF-B9C8-571D0131DD7F}"/>
          </ac:spMkLst>
        </pc:spChg>
        <pc:spChg chg="mod replST delST">
          <ac:chgData name="Audrey C. Laroche" userId="a9390768289bb6f7" providerId="LiveId" clId="{B5FEE8A9-5BCB-405A-ADC5-3F91B4F9B970}" dt="2022-09-01T20:14:25.755" v="791" actId="6549"/>
          <ac:spMkLst>
            <pc:docMk/>
            <pc:sldMk cId="1733879296" sldId="409"/>
            <ac:spMk id="3" creationId="{21CE4D1A-6336-46D6-A339-4856C55259CB}"/>
          </ac:spMkLst>
        </pc:spChg>
        <pc:spChg chg="mod replST delST">
          <ac:chgData name="Audrey C. Laroche" userId="a9390768289bb6f7" providerId="LiveId" clId="{B5FEE8A9-5BCB-405A-ADC5-3F91B4F9B970}" dt="2022-09-01T20:14:32.602" v="792" actId="14100"/>
          <ac:spMkLst>
            <pc:docMk/>
            <pc:sldMk cId="1733879296" sldId="409"/>
            <ac:spMk id="5" creationId="{E1D3059A-8F98-496C-A0C5-6B0C764DB18F}"/>
          </ac:spMkLst>
        </pc:spChg>
      </pc:sldChg>
      <pc:sldChg chg="modSp mod">
        <pc:chgData name="Audrey C. Laroche" userId="a9390768289bb6f7" providerId="LiveId" clId="{B5FEE8A9-5BCB-405A-ADC5-3F91B4F9B970}" dt="2022-09-01T14:33:57.324" v="673"/>
        <pc:sldMkLst>
          <pc:docMk/>
          <pc:sldMk cId="2503847739" sldId="410"/>
        </pc:sldMkLst>
        <pc:spChg chg="replST delST">
          <ac:chgData name="Audrey C. Laroche" userId="a9390768289bb6f7" providerId="LiveId" clId="{B5FEE8A9-5BCB-405A-ADC5-3F91B4F9B970}" dt="2022-09-01T14:33:57.307" v="662"/>
          <ac:spMkLst>
            <pc:docMk/>
            <pc:sldMk cId="2503847739" sldId="410"/>
            <ac:spMk id="2" creationId="{7FA0AFF2-4F4F-47AF-B9C8-571D0131DD7F}"/>
          </ac:spMkLst>
        </pc:spChg>
        <pc:spChg chg="mod replST delST">
          <ac:chgData name="Audrey C. Laroche" userId="a9390768289bb6f7" providerId="LiveId" clId="{B5FEE8A9-5BCB-405A-ADC5-3F91B4F9B970}" dt="2022-09-01T14:33:57.308" v="663"/>
          <ac:spMkLst>
            <pc:docMk/>
            <pc:sldMk cId="2503847739" sldId="410"/>
            <ac:spMk id="13" creationId="{C19188B3-66AB-44B1-A463-35E99C7D04A6}"/>
          </ac:spMkLst>
        </pc:spChg>
        <pc:spChg chg="mod replST delST">
          <ac:chgData name="Audrey C. Laroche" userId="a9390768289bb6f7" providerId="LiveId" clId="{B5FEE8A9-5BCB-405A-ADC5-3F91B4F9B970}" dt="2022-09-01T14:33:57.310" v="664"/>
          <ac:spMkLst>
            <pc:docMk/>
            <pc:sldMk cId="2503847739" sldId="410"/>
            <ac:spMk id="14" creationId="{8A89915E-0B52-4852-AF4A-10E4EE446F53}"/>
          </ac:spMkLst>
        </pc:spChg>
        <pc:spChg chg="mod replST delST">
          <ac:chgData name="Audrey C. Laroche" userId="a9390768289bb6f7" providerId="LiveId" clId="{B5FEE8A9-5BCB-405A-ADC5-3F91B4F9B970}" dt="2022-09-01T14:33:57.313" v="666"/>
          <ac:spMkLst>
            <pc:docMk/>
            <pc:sldMk cId="2503847739" sldId="410"/>
            <ac:spMk id="25" creationId="{1C0BC8DE-0D67-4D94-938B-520DE382C7DB}"/>
          </ac:spMkLst>
        </pc:spChg>
        <pc:spChg chg="replST delST">
          <ac:chgData name="Audrey C. Laroche" userId="a9390768289bb6f7" providerId="LiveId" clId="{B5FEE8A9-5BCB-405A-ADC5-3F91B4F9B970}" dt="2022-09-01T14:33:57.314" v="667"/>
          <ac:spMkLst>
            <pc:docMk/>
            <pc:sldMk cId="2503847739" sldId="410"/>
            <ac:spMk id="26" creationId="{90B6A075-7B82-4D03-BAEE-80A8FDA4815B}"/>
          </ac:spMkLst>
        </pc:spChg>
        <pc:spChg chg="mod replST delST">
          <ac:chgData name="Audrey C. Laroche" userId="a9390768289bb6f7" providerId="LiveId" clId="{B5FEE8A9-5BCB-405A-ADC5-3F91B4F9B970}" dt="2022-09-01T14:33:57.316" v="668"/>
          <ac:spMkLst>
            <pc:docMk/>
            <pc:sldMk cId="2503847739" sldId="410"/>
            <ac:spMk id="27" creationId="{9852F495-B492-4D3D-BFB7-7057DC268596}"/>
          </ac:spMkLst>
        </pc:spChg>
        <pc:spChg chg="mod replST delST">
          <ac:chgData name="Audrey C. Laroche" userId="a9390768289bb6f7" providerId="LiveId" clId="{B5FEE8A9-5BCB-405A-ADC5-3F91B4F9B970}" dt="2022-09-01T14:33:57.317" v="669"/>
          <ac:spMkLst>
            <pc:docMk/>
            <pc:sldMk cId="2503847739" sldId="410"/>
            <ac:spMk id="28" creationId="{D8203188-81C5-406A-8F98-E30A453C156F}"/>
          </ac:spMkLst>
        </pc:spChg>
        <pc:spChg chg="mod replST delST">
          <ac:chgData name="Audrey C. Laroche" userId="a9390768289bb6f7" providerId="LiveId" clId="{B5FEE8A9-5BCB-405A-ADC5-3F91B4F9B970}" dt="2022-09-01T14:33:57.319" v="670"/>
          <ac:spMkLst>
            <pc:docMk/>
            <pc:sldMk cId="2503847739" sldId="410"/>
            <ac:spMk id="29" creationId="{D3FF89AE-2E67-4345-8288-4FB279A75BE3}"/>
          </ac:spMkLst>
        </pc:spChg>
        <pc:spChg chg="replST delST">
          <ac:chgData name="Audrey C. Laroche" userId="a9390768289bb6f7" providerId="LiveId" clId="{B5FEE8A9-5BCB-405A-ADC5-3F91B4F9B970}" dt="2022-09-01T14:33:57.321" v="671"/>
          <ac:spMkLst>
            <pc:docMk/>
            <pc:sldMk cId="2503847739" sldId="410"/>
            <ac:spMk id="31" creationId="{6B186CCD-F917-4604-B875-F9710FCB0D48}"/>
          </ac:spMkLst>
        </pc:spChg>
        <pc:spChg chg="replST delST">
          <ac:chgData name="Audrey C. Laroche" userId="a9390768289bb6f7" providerId="LiveId" clId="{B5FEE8A9-5BCB-405A-ADC5-3F91B4F9B970}" dt="2022-09-01T14:33:57.323" v="672"/>
          <ac:spMkLst>
            <pc:docMk/>
            <pc:sldMk cId="2503847739" sldId="410"/>
            <ac:spMk id="32" creationId="{5C4209D7-DBF4-42DB-8CD8-234FBE915F70}"/>
          </ac:spMkLst>
        </pc:spChg>
        <pc:spChg chg="replST delST">
          <ac:chgData name="Audrey C. Laroche" userId="a9390768289bb6f7" providerId="LiveId" clId="{B5FEE8A9-5BCB-405A-ADC5-3F91B4F9B970}" dt="2022-09-01T14:33:57.324" v="673"/>
          <ac:spMkLst>
            <pc:docMk/>
            <pc:sldMk cId="2503847739" sldId="410"/>
            <ac:spMk id="33" creationId="{BFDD7611-740D-47E9-A1B4-91DBC4733477}"/>
          </ac:spMkLst>
        </pc:spChg>
        <pc:grpChg chg="replST delST">
          <ac:chgData name="Audrey C. Laroche" userId="a9390768289bb6f7" providerId="LiveId" clId="{B5FEE8A9-5BCB-405A-ADC5-3F91B4F9B970}" dt="2022-09-01T14:33:57.311" v="665"/>
          <ac:grpSpMkLst>
            <pc:docMk/>
            <pc:sldMk cId="2503847739" sldId="410"/>
            <ac:grpSpMk id="5" creationId="{9D103B9B-6487-4075-9714-42755DE1A34A}"/>
          </ac:grpSpMkLst>
        </pc:grpChg>
      </pc:sldChg>
      <pc:sldChg chg="new del">
        <pc:chgData name="Audrey C. Laroche" userId="a9390768289bb6f7" providerId="LiveId" clId="{B5FEE8A9-5BCB-405A-ADC5-3F91B4F9B970}" dt="2022-09-01T14:19:33.777" v="441" actId="680"/>
        <pc:sldMkLst>
          <pc:docMk/>
          <pc:sldMk cId="2214936969"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5/2/2023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p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444638" y="581557"/>
            <a:ext cx="11101387" cy="517401"/>
          </a:xfrm>
        </p:spPr>
        <p:txBody>
          <a:bodyPr anchor="b">
            <a:normAutofit/>
          </a:bodyPr>
          <a:lstStyle>
            <a:lvl1pPr algn="l">
              <a:lnSpc>
                <a:spcPct val="100000"/>
              </a:lnSpc>
              <a:defRPr sz="2800">
                <a:solidFill>
                  <a:schemeClr val="accent5"/>
                </a:solidFill>
                <a:latin typeface="Arial Rounded MT Bold" panose="020F0704030504030204" pitchFamily="34" charset="0"/>
              </a:defRPr>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179685" y="206942"/>
            <a:ext cx="1753667" cy="3439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3.jpg"/><Relationship Id="rId18" Type="http://schemas.openxmlformats.org/officeDocument/2006/relationships/image" Target="../media/image5.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9.xml"/><Relationship Id="rId16" Type="http://schemas.openxmlformats.org/officeDocument/2006/relationships/image" Target="../media/image4.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image" Target="../media/image6.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slide" Target="slid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hyperlink" Target="https://wiki.gccollab.ca/images/f/fa/WTP_-_Establishing_a_Change_Agent_Network_EN.pptx" TargetMode="Externa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1.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slideLayout" Target="../slideLayouts/slideLayout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s>
</file>

<file path=ppt/slides/_rels/slide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xml"/><Relationship Id="rId5" Type="http://schemas.openxmlformats.org/officeDocument/2006/relationships/tags" Target="../tags/tag63.xml"/><Relationship Id="rId4" Type="http://schemas.openxmlformats.org/officeDocument/2006/relationships/tags" Target="../tags/tag62.xml"/></Relationships>
</file>

<file path=ppt/slides/_rels/slide8.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90553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Object 3"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3"/>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sp>
        <p:nvSpPr>
          <p:cNvPr id="2" name="Title 1"/>
          <p:cNvSpPr>
            <a:spLocks noGrp="1"/>
          </p:cNvSpPr>
          <p:nvPr>
            <p:ph type="ctrTitle"/>
            <p:custDataLst>
              <p:tags r:id="rId4"/>
            </p:custDataLst>
          </p:nvPr>
        </p:nvSpPr>
        <p:spPr>
          <a:xfrm>
            <a:off x="511883" y="2087217"/>
            <a:ext cx="5100023" cy="1587701"/>
          </a:xfrm>
        </p:spPr>
        <p:txBody>
          <a:bodyPr>
            <a:noAutofit/>
          </a:bodyPr>
          <a:lstStyle/>
          <a:p>
            <a:pPr algn="l" rtl="0"/>
            <a:r>
              <a:rPr lang="fr-ca" sz="3200" b="1" i="0" u="none" baseline="0" dirty="0">
                <a:solidFill>
                  <a:schemeClr val="bg1"/>
                </a:solidFill>
                <a:latin typeface="Arial Rounded MT Bold" panose="020F0704030504030204" pitchFamily="34" charset="0"/>
              </a:rPr>
              <a:t>Établir un réseau d’agents de changement</a:t>
            </a:r>
            <a:endParaRPr lang="fr-ca" sz="3200" dirty="0">
              <a:latin typeface="Arial Rounded MT Bold" panose="020F0704030504030204" pitchFamily="34" charset="0"/>
            </a:endParaRPr>
          </a:p>
        </p:txBody>
      </p:sp>
      <p:sp>
        <p:nvSpPr>
          <p:cNvPr id="3" name="Subtitle 2"/>
          <p:cNvSpPr>
            <a:spLocks noGrp="1"/>
          </p:cNvSpPr>
          <p:nvPr>
            <p:ph type="subTitle" idx="4294967295"/>
            <p:custDataLst>
              <p:tags r:id="rId5"/>
            </p:custDataLst>
          </p:nvPr>
        </p:nvSpPr>
        <p:spPr>
          <a:xfrm>
            <a:off x="545307" y="3657327"/>
            <a:ext cx="3150393" cy="678352"/>
          </a:xfrm>
          <a:prstGeom prst="rect">
            <a:avLst/>
          </a:prstGeom>
        </p:spPr>
        <p:txBody>
          <a:bodyPr>
            <a:normAutofit fontScale="85000" lnSpcReduction="10000"/>
          </a:bodyPr>
          <a:lstStyle/>
          <a:p>
            <a:pPr marL="0" indent="0" algn="l" rtl="0">
              <a:buNone/>
            </a:pP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 </a:t>
            </a:r>
            <a:r>
              <a:rPr lang="fr-ca"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 </a:t>
            </a: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pour les gestionnaires</a:t>
            </a:r>
          </a:p>
        </p:txBody>
      </p:sp>
      <p:sp>
        <p:nvSpPr>
          <p:cNvPr id="7" name="Text Placeholder 6"/>
          <p:cNvSpPr>
            <a:spLocks noGrp="1"/>
          </p:cNvSpPr>
          <p:nvPr>
            <p:ph type="body" sz="quarter" idx="4294967295"/>
            <p:custDataLst>
              <p:tags r:id="rId6"/>
            </p:custDataLst>
          </p:nvPr>
        </p:nvSpPr>
        <p:spPr>
          <a:xfrm>
            <a:off x="572194" y="4193294"/>
            <a:ext cx="3494087" cy="526957"/>
          </a:xfrm>
          <a:prstGeom prst="rect">
            <a:avLst/>
          </a:prstGeom>
        </p:spPr>
        <p:txBody>
          <a:bodyPr/>
          <a:lstStyle/>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2 </a:t>
            </a:r>
          </a:p>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Mai 2023</a:t>
            </a:r>
            <a:endParaRPr lang="fr-ca" sz="14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p:blipFill>
        <p:spPr>
          <a:xfrm>
            <a:off x="563399" y="409628"/>
            <a:ext cx="2709757" cy="514612"/>
          </a:xfrm>
          <a:prstGeom prst="rect">
            <a:avLst/>
          </a:prstGeom>
        </p:spPr>
      </p:pic>
      <p:pic>
        <p:nvPicPr>
          <p:cNvPr id="14" name="Picture 13">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ctrTitle"/>
            <p:custDataLst>
              <p:tags r:id="rId1"/>
            </p:custDataLst>
          </p:nvPr>
        </p:nvSpPr>
        <p:spPr/>
        <p:txBody>
          <a:bodyPr>
            <a:normAutofit fontScale="90000"/>
          </a:bodyPr>
          <a:lstStyle/>
          <a:p>
            <a:pPr algn="l" rtl="0"/>
            <a:r>
              <a:rPr lang="fr-ca" b="1" i="0" u="none" baseline="0" dirty="0"/>
              <a:t>À propos du guide</a:t>
            </a:r>
            <a:endParaRPr lang="fr-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444638" y="1385888"/>
            <a:ext cx="11530841" cy="4832092"/>
          </a:xfrm>
          <a:prstGeom prst="rect">
            <a:avLst/>
          </a:prstGeom>
          <a:noFill/>
        </p:spPr>
        <p:txBody>
          <a:bodyPr wrap="square" rtlCol="0">
            <a:spAutoFit/>
          </a:bodyPr>
          <a:lstStyle/>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Ce guide s’adresse aux gestionnaires de changement qui soutiennent les programmes de modernisation ou de transformation du lieu de travail. Il vise à fournir un cadre pour nommer et soutenir les agents de changement.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Voici les renseignements contenus dans le présent guide : </a:t>
            </a: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4" action="ppaction://hlinksldjump">
                  <a:extLst>
                    <a:ext uri="{A12FA001-AC4F-418D-AE19-62706E023703}">
                      <ahyp:hlinkClr xmlns:ahyp="http://schemas.microsoft.com/office/drawing/2018/hyperlinkcolor" val="tx"/>
                    </a:ext>
                  </a:extLst>
                </a:hlinkClick>
              </a:rPr>
              <a:t>Qu’est-ce qu’un agent de changement et un réseau des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Quelles sont les responsabilités des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Comment nommer et sélectionner les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Qui soutient les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Chronologie des agents de changement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Pratiques exemplaires pour les agents de changement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 action="ppaction://noaction">
                  <a:extLst>
                    <a:ext uri="{A12FA001-AC4F-418D-AE19-62706E023703}">
                      <ahyp:hlinkClr xmlns:ahyp="http://schemas.microsoft.com/office/drawing/2018/hyperlinkcolor" val="tx"/>
                    </a:ext>
                  </a:extLst>
                </a:hlinkClick>
              </a:rPr>
              <a:t>Outils et ressources</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1257300" lvl="2" indent="-342900" algn="l" rtl="0">
              <a:buFont typeface="Arial" panose="020B0604020202020204" pitchFamily="34" charset="0"/>
              <a:buChar char="•"/>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Communications pour les agents de changement</a:t>
            </a:r>
          </a:p>
          <a:p>
            <a:pPr marL="1257300" lvl="2" indent="-342900" algn="l" rtl="0">
              <a:spcAft>
                <a:spcPts val="1200"/>
              </a:spcAft>
              <a:buFont typeface="Arial" panose="020B0604020202020204" pitchFamily="34" charset="0"/>
              <a:buChar char="•"/>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Ressources sur la gestion du changement*</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Les gestionnaires de changement devraient joindre l’hyperlien du document </a:t>
            </a:r>
            <a:r>
              <a:rPr lang="fr-ca" b="0" i="1"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Réseau d’agents de changement : un guide pour les agents de changement</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 qui se trouve à la fin du présent guide, à l’invitation envoyée aux agents de changement pour la réunion initiale (également jointe à la fin du présent guide). Les gestionnaires de changement peuvent présenter le contenu du guide aux agents de changement pendant la réunion initiale.  </a:t>
            </a:r>
          </a:p>
        </p:txBody>
      </p:sp>
      <p:sp>
        <p:nvSpPr>
          <p:cNvPr id="2" name="TextBox 1">
            <a:extLst>
              <a:ext uri="{FF2B5EF4-FFF2-40B4-BE49-F238E27FC236}">
                <a16:creationId xmlns:a16="http://schemas.microsoft.com/office/drawing/2014/main" id="{2B70A235-0F72-4303-BCE7-CB341A0F8EEC}"/>
              </a:ext>
            </a:extLst>
          </p:cNvPr>
          <p:cNvSpPr txBox="1"/>
          <p:nvPr/>
        </p:nvSpPr>
        <p:spPr>
          <a:xfrm>
            <a:off x="8097358" y="598709"/>
            <a:ext cx="4202218" cy="261610"/>
          </a:xfrm>
          <a:prstGeom prst="rect">
            <a:avLst/>
          </a:prstGeom>
          <a:noFill/>
        </p:spPr>
        <p:txBody>
          <a:bodyPr wrap="square">
            <a:spAutoFit/>
          </a:bodyPr>
          <a:lstStyle>
            <a:defPPr>
              <a:defRPr lang="en-US"/>
            </a:defPPr>
            <a:lvl1pPr>
              <a:defRPr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fr-CA" dirty="0"/>
              <a:t>*La version anglaise de de document est disponible ici : </a:t>
            </a:r>
            <a:r>
              <a:rPr lang="fr-CA" dirty="0">
                <a:hlinkClick r:id="rId10"/>
              </a:rPr>
              <a:t>Version ANG </a:t>
            </a:r>
            <a:endParaRPr lang="en-CA" dirty="0"/>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ctrTitle"/>
            <p:custDataLst>
              <p:tags r:id="rId1"/>
            </p:custDataLst>
          </p:nvPr>
        </p:nvSpPr>
        <p:spPr/>
        <p:txBody>
          <a:bodyPr>
            <a:normAutofit fontScale="90000"/>
          </a:bodyPr>
          <a:lstStyle/>
          <a:p>
            <a:pPr algn="l" rtl="0"/>
            <a:r>
              <a:rPr lang="fr-ca" b="1" i="0" u="none" baseline="0"/>
              <a:t>Réseau d’agents de changement</a:t>
            </a:r>
            <a:endParaRPr lang="fr-ca" dirty="0"/>
          </a:p>
        </p:txBody>
      </p:sp>
      <p:sp>
        <p:nvSpPr>
          <p:cNvPr id="3" name="TextBox 2">
            <a:extLst>
              <a:ext uri="{FF2B5EF4-FFF2-40B4-BE49-F238E27FC236}">
                <a16:creationId xmlns:a16="http://schemas.microsoft.com/office/drawing/2014/main" id="{DF2F17A9-C32D-442C-9222-06F096611834}"/>
              </a:ext>
            </a:extLst>
          </p:cNvPr>
          <p:cNvSpPr txBox="1"/>
          <p:nvPr>
            <p:custDataLst>
              <p:tags r:id="rId2"/>
            </p:custDataLst>
          </p:nvPr>
        </p:nvSpPr>
        <p:spPr>
          <a:xfrm>
            <a:off x="3396344" y="2065929"/>
            <a:ext cx="8383280" cy="3447098"/>
          </a:xfrm>
          <a:prstGeom prst="rect">
            <a:avLst/>
          </a:prstGeom>
          <a:noFill/>
        </p:spPr>
        <p:txBody>
          <a:bodyPr wrap="square" rtlCol="0">
            <a:spAutoFit/>
          </a:bodyPr>
          <a:lstStyle/>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Pour qu’une initiative de changement soit </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réussie</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 il faut que le changement soit parrainé au niveau local. </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Il est recommandé aux ministères clients de mettre en place un réseau d’agents de changement composé de cadres supérieurs, de gestionnaires et de représentants désignés au sein de l’organisation qui ont la capacité de participer activement à l’accompagnement des employés dans le changement.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agents de changement sont des adeptes précoces du changement, c’est-à-dire des personnes enthousiastes et optimistes face aux changements à venir. </a:t>
            </a:r>
            <a:r>
              <a:rPr lang="fr-FR" b="0" i="0" u="none" baseline="0" dirty="0">
                <a:latin typeface="Calibri Light" panose="020F0302020204030204" pitchFamily="34" charset="0"/>
                <a:ea typeface="Calibri Light" panose="020F0302020204030204" pitchFamily="34" charset="0"/>
                <a:cs typeface="Calibri Light" panose="020F0302020204030204" pitchFamily="34" charset="0"/>
              </a:rPr>
              <a:t>. Ils comprennent et représentent les intérêts de leurs collègues qui transitionnent, et travailleront avec les gestionnaires du changement et/ou les gestionnaires de projet pour faciliter une transition réussie</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 </a:t>
            </a:r>
          </a:p>
        </p:txBody>
      </p:sp>
      <p:pic>
        <p:nvPicPr>
          <p:cNvPr id="5" name="Graphic 4">
            <a:extLst>
              <a:ext uri="{FF2B5EF4-FFF2-40B4-BE49-F238E27FC236}">
                <a16:creationId xmlns:a16="http://schemas.microsoft.com/office/drawing/2014/main" id="{28B8017F-C9BC-492E-BA60-3D7EC4B1849B}"/>
              </a:ext>
              <a:ext uri="{C183D7F6-B498-43B3-948B-1728B52AA6E4}">
                <adec:decorative xmlns:adec="http://schemas.microsoft.com/office/drawing/2017/decorative" val="1"/>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 r="34960" b="-8"/>
          <a:stretch/>
        </p:blipFill>
        <p:spPr>
          <a:xfrm flipH="1">
            <a:off x="-1" y="1071513"/>
            <a:ext cx="3535680" cy="5435931"/>
          </a:xfrm>
          <a:prstGeom prst="rect">
            <a:avLst/>
          </a:prstGeom>
        </p:spPr>
      </p:pic>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a:t>Une approche collaborative pour le changement</a:t>
            </a:r>
            <a:endParaRPr lang="fr-ca" dirty="0"/>
          </a:p>
        </p:txBody>
      </p:sp>
      <p:sp>
        <p:nvSpPr>
          <p:cNvPr id="5" name="Hexagon 4">
            <a:extLst>
              <a:ext uri="{FF2B5EF4-FFF2-40B4-BE49-F238E27FC236}">
                <a16:creationId xmlns:a16="http://schemas.microsoft.com/office/drawing/2014/main" id="{D7B0417A-C6F6-4FC0-8EE1-300C04469C06}"/>
              </a:ext>
            </a:extLst>
          </p:cNvPr>
          <p:cNvSpPr/>
          <p:nvPr>
            <p:custDataLst>
              <p:tags r:id="rId2"/>
            </p:custDataLst>
          </p:nvPr>
        </p:nvSpPr>
        <p:spPr>
          <a:xfrm>
            <a:off x="526177" y="170027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938"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Échanger des informations au sujet du changement</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Hexagon 12">
            <a:extLst>
              <a:ext uri="{FF2B5EF4-FFF2-40B4-BE49-F238E27FC236}">
                <a16:creationId xmlns:a16="http://schemas.microsoft.com/office/drawing/2014/main" id="{357BE104-9E90-4082-930D-8E3A3FBE0590}"/>
              </a:ext>
            </a:extLst>
          </p:cNvPr>
          <p:cNvSpPr/>
          <p:nvPr>
            <p:custDataLst>
              <p:tags r:id="rId3"/>
            </p:custDataLst>
          </p:nvPr>
        </p:nvSpPr>
        <p:spPr>
          <a:xfrm>
            <a:off x="418011" y="3169623"/>
            <a:ext cx="1727266" cy="138060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Soutenir l’intégration et l’apprentissage</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Hexagon 9">
            <a:extLst>
              <a:ext uri="{FF2B5EF4-FFF2-40B4-BE49-F238E27FC236}">
                <a16:creationId xmlns:a16="http://schemas.microsoft.com/office/drawing/2014/main" id="{5ACE1822-5A1D-4884-BDE5-59BBBB09B9FD}"/>
              </a:ext>
            </a:extLst>
          </p:cNvPr>
          <p:cNvSpPr/>
          <p:nvPr>
            <p:custDataLst>
              <p:tags r:id="rId4"/>
            </p:custDataLst>
          </p:nvPr>
        </p:nvSpPr>
        <p:spPr>
          <a:xfrm>
            <a:off x="525483" y="463056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Cultiver de nouvelles habitudes et attitudes de travail</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Hexagon 5">
            <a:extLst>
              <a:ext uri="{FF2B5EF4-FFF2-40B4-BE49-F238E27FC236}">
                <a16:creationId xmlns:a16="http://schemas.microsoft.com/office/drawing/2014/main" id="{DA4DDA2C-E07B-46CC-8F2C-0900256FE3B3}"/>
              </a:ext>
            </a:extLst>
          </p:cNvPr>
          <p:cNvSpPr/>
          <p:nvPr>
            <p:custDataLst>
              <p:tags r:id="rId5"/>
            </p:custDataLst>
          </p:nvPr>
        </p:nvSpPr>
        <p:spPr>
          <a:xfrm>
            <a:off x="1845524" y="2348753"/>
            <a:ext cx="1727266" cy="147640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938" rtl="0"/>
            <a:r>
              <a:rPr lang="fr-ca" sz="12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Créer un environnement positif</a:t>
            </a:r>
            <a:endPar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Hexagon 8">
            <a:extLst>
              <a:ext uri="{FF2B5EF4-FFF2-40B4-BE49-F238E27FC236}">
                <a16:creationId xmlns:a16="http://schemas.microsoft.com/office/drawing/2014/main" id="{04FCB405-4FB3-45F2-9AAA-1F6A1E43C396}"/>
              </a:ext>
            </a:extLst>
          </p:cNvPr>
          <p:cNvSpPr/>
          <p:nvPr>
            <p:custDataLst>
              <p:tags r:id="rId6"/>
            </p:custDataLst>
          </p:nvPr>
        </p:nvSpPr>
        <p:spPr>
          <a:xfrm>
            <a:off x="1845524" y="3905499"/>
            <a:ext cx="1727266"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Renforcer les normes et l’étiquette du lieu de travail</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Hexagon 6">
            <a:extLst>
              <a:ext uri="{FF2B5EF4-FFF2-40B4-BE49-F238E27FC236}">
                <a16:creationId xmlns:a16="http://schemas.microsoft.com/office/drawing/2014/main" id="{451D65C9-B12E-4E5F-9F68-78EEBE64E6FE}"/>
              </a:ext>
            </a:extLst>
          </p:cNvPr>
          <p:cNvSpPr/>
          <p:nvPr>
            <p:custDataLst>
              <p:tags r:id="rId7"/>
            </p:custDataLst>
          </p:nvPr>
        </p:nvSpPr>
        <p:spPr>
          <a:xfrm>
            <a:off x="3298831" y="170523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Fournir à l’équipe de projet des informations sur les opérations</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Hexagon 7">
            <a:extLst>
              <a:ext uri="{FF2B5EF4-FFF2-40B4-BE49-F238E27FC236}">
                <a16:creationId xmlns:a16="http://schemas.microsoft.com/office/drawing/2014/main" id="{E8D12326-69DC-4195-95F5-5B3428EC671E}"/>
              </a:ext>
            </a:extLst>
          </p:cNvPr>
          <p:cNvSpPr/>
          <p:nvPr>
            <p:custDataLst>
              <p:tags r:id="rId8"/>
            </p:custDataLst>
          </p:nvPr>
        </p:nvSpPr>
        <p:spPr>
          <a:xfrm>
            <a:off x="3298834" y="316962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Soulever les enjeux non résolus lors de la mise en œuvre</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Hexagon 10">
            <a:extLst>
              <a:ext uri="{FF2B5EF4-FFF2-40B4-BE49-F238E27FC236}">
                <a16:creationId xmlns:a16="http://schemas.microsoft.com/office/drawing/2014/main" id="{3BBEC760-FAC5-4468-B0E1-97EEF664EAB8}"/>
              </a:ext>
            </a:extLst>
          </p:cNvPr>
          <p:cNvSpPr/>
          <p:nvPr>
            <p:custDataLst>
              <p:tags r:id="rId9"/>
            </p:custDataLst>
          </p:nvPr>
        </p:nvSpPr>
        <p:spPr>
          <a:xfrm>
            <a:off x="3298834" y="463972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Réfuter les rumeurs à l’aide de faits</a:t>
            </a:r>
            <a:endPar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A6B7FF87-0426-45B1-9681-34ED1EC5CCE8}"/>
              </a:ext>
            </a:extLst>
          </p:cNvPr>
          <p:cNvSpPr txBox="1"/>
          <p:nvPr>
            <p:custDataLst>
              <p:tags r:id="rId10"/>
            </p:custDataLst>
          </p:nvPr>
        </p:nvSpPr>
        <p:spPr>
          <a:xfrm>
            <a:off x="5000304" y="1364744"/>
            <a:ext cx="7093084" cy="5816977"/>
          </a:xfrm>
          <a:prstGeom prst="rect">
            <a:avLst/>
          </a:prstGeom>
          <a:noFill/>
        </p:spPr>
        <p:txBody>
          <a:bodyPr wrap="square" rtlCol="0">
            <a:spAutoFit/>
          </a:bodyPr>
          <a:lstStyle/>
          <a:p>
            <a:pPr algn="l" rtl="0">
              <a:spcAft>
                <a:spcPts val="1200"/>
              </a:spcAft>
            </a:pPr>
            <a:r>
              <a:rPr lang="fr-ca" b="1" i="0" u="none" baseline="0" dirty="0">
                <a:latin typeface="Calibri Light" panose="020F0302020204030204" pitchFamily="34" charset="0"/>
                <a:ea typeface="Calibri Light" panose="020F0302020204030204" pitchFamily="34" charset="0"/>
                <a:cs typeface="Calibri Light" panose="020F0302020204030204" pitchFamily="34" charset="0"/>
              </a:rPr>
              <a:t>Les agents de changement sont des experts de l’initiative de changement et sont donc des membres actifs de l’équipe de projet intégrée.</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 </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Ils doivent rencontrer régulièrement le ou la gestionnaire de changement et se mobiliser auprès de lui ou d’elle afin d’échanger des renseignements sur la manière dont le changement est perçu par les employés, de fournir des rétroactions sur les renseignements opérationnels et de solliciter des commentaires auprès de leurs collègues. </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agents de changement peuvent également être chargés de présenter le changement aux employés et de soutenir l’apprentissage au niveau local (par exemple, montrer comment utiliser certains points de travail, les outils de collaboration virtuelle, etc.).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fonctions particulières aux projets des agents de changement pourraient inclure le soutien pendant la collecte de renseignements et les phases de déplacement du cycle de vie du projet. En tant que gestionnaire de changement, il est important de se demander si ces fonctions vont se chevaucher.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a:t>Nomination des agents de changement</a:t>
            </a:r>
            <a:endParaRPr lang="fr-ca" dirty="0"/>
          </a:p>
        </p:txBody>
      </p:sp>
      <p:sp>
        <p:nvSpPr>
          <p:cNvPr id="3" name="TextBox 2">
            <a:extLst>
              <a:ext uri="{FF2B5EF4-FFF2-40B4-BE49-F238E27FC236}">
                <a16:creationId xmlns:a16="http://schemas.microsoft.com/office/drawing/2014/main" id="{0F6AF9F7-617C-4DFE-B8DC-F96018E7C569}"/>
              </a:ext>
            </a:extLst>
          </p:cNvPr>
          <p:cNvSpPr txBox="1"/>
          <p:nvPr>
            <p:custDataLst>
              <p:tags r:id="rId2"/>
            </p:custDataLst>
          </p:nvPr>
        </p:nvSpPr>
        <p:spPr>
          <a:xfrm>
            <a:off x="548596" y="1391193"/>
            <a:ext cx="11365498" cy="2462213"/>
          </a:xfrm>
          <a:prstGeom prst="rect">
            <a:avLst/>
          </a:prstGeom>
          <a:noFill/>
        </p:spPr>
        <p:txBody>
          <a:bodyPr wrap="square" rtlCol="0">
            <a:spAutoFit/>
          </a:bodyPr>
          <a:lstStyle/>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cadres supérieurs et les gestionnaires peuvent sembler être les meilleurs candidats pour les agents de changement, car ils exercent une grande influence sur leur équipe. Toutefois, ces personnes n’ont pas toujours le temps de s’investir à titre de membre actif et visible du changement. Dans de tels cas, les cadres supérieurs devraient choisir des représentants de groupe qui connaissent les exigences de l’équipe, qui ont un bon réseau et de l’influence, en plus d’être optimiste face au changement.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Dans certains projets, les responsables des groupes de travail ou les capitaines du déménagement au sein de l’équipe de projet intégrée peuvent naturellement passer à la fonction d’agent de changement. Lors de la sélection des intervenants pour ces rôles, il est important de penser à comment ces fonctions peuvent évoluer pendant le cycle de vie du projet. </a:t>
            </a:r>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5B7F22D1-47F0-408C-9DA4-0963E3401975}"/>
              </a:ext>
            </a:extLst>
          </p:cNvPr>
          <p:cNvSpPr txBox="1"/>
          <p:nvPr/>
        </p:nvSpPr>
        <p:spPr>
          <a:xfrm>
            <a:off x="263170" y="4708470"/>
            <a:ext cx="1157560" cy="646331"/>
          </a:xfrm>
          <a:prstGeom prst="rect">
            <a:avLst/>
          </a:prstGeom>
          <a:noFill/>
        </p:spPr>
        <p:txBody>
          <a:bodyPr wrap="square" rtlCol="0">
            <a:spAutoFit/>
          </a:bodyPr>
          <a:lstStyle/>
          <a:p>
            <a:pPr algn="ctr" rtl="0"/>
            <a:r>
              <a:rPr lang="fr-ca" sz="1200" b="1"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Caractéristiques des agents de changement</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9EDB9447-8403-4B20-BCCE-7845EC0CD309}"/>
              </a:ext>
              <a:ext uri="{C183D7F6-B498-43B3-948B-1728B52AA6E4}">
                <adec:decorative xmlns:adec="http://schemas.microsoft.com/office/drawing/2017/decorative" val="1"/>
              </a:ext>
            </a:extLst>
          </p:cNvPr>
          <p:cNvSpPr/>
          <p:nvPr/>
        </p:nvSpPr>
        <p:spPr>
          <a:xfrm>
            <a:off x="651593" y="3938906"/>
            <a:ext cx="11003616" cy="22082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Isosceles Triangle 6">
            <a:extLst>
              <a:ext uri="{FF2B5EF4-FFF2-40B4-BE49-F238E27FC236}">
                <a16:creationId xmlns:a16="http://schemas.microsoft.com/office/drawing/2014/main" id="{DA77D6D6-E984-413D-851C-53751B777CC8}"/>
              </a:ext>
              <a:ext uri="{C183D7F6-B498-43B3-948B-1728B52AA6E4}">
                <adec:decorative xmlns:adec="http://schemas.microsoft.com/office/drawing/2017/decorative" val="1"/>
              </a:ext>
            </a:extLst>
          </p:cNvPr>
          <p:cNvSpPr/>
          <p:nvPr/>
        </p:nvSpPr>
        <p:spPr>
          <a:xfrm rot="16200000">
            <a:off x="-743178" y="4744833"/>
            <a:ext cx="2208223" cy="596363"/>
          </a:xfrm>
          <a:prstGeom prst="triangle">
            <a:avLst>
              <a:gd name="adj" fmla="val 50000"/>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29" name="Group 28">
            <a:extLst>
              <a:ext uri="{FF2B5EF4-FFF2-40B4-BE49-F238E27FC236}">
                <a16:creationId xmlns:a16="http://schemas.microsoft.com/office/drawing/2014/main" id="{C2CF4139-DB92-4E5D-A7D6-DA601195FD9C}"/>
              </a:ext>
              <a:ext uri="{C183D7F6-B498-43B3-948B-1728B52AA6E4}">
                <adec:decorative xmlns:adec="http://schemas.microsoft.com/office/drawing/2017/decorative" val="1"/>
              </a:ext>
            </a:extLst>
          </p:cNvPr>
          <p:cNvGrpSpPr/>
          <p:nvPr/>
        </p:nvGrpSpPr>
        <p:grpSpPr>
          <a:xfrm>
            <a:off x="1295821" y="5077146"/>
            <a:ext cx="5471237" cy="1069984"/>
            <a:chOff x="616229" y="4077952"/>
            <a:chExt cx="5087888" cy="1069984"/>
          </a:xfrm>
        </p:grpSpPr>
        <p:sp>
          <p:nvSpPr>
            <p:cNvPr id="30" name="Rectangle 29">
              <a:extLst>
                <a:ext uri="{FF2B5EF4-FFF2-40B4-BE49-F238E27FC236}">
                  <a16:creationId xmlns:a16="http://schemas.microsoft.com/office/drawing/2014/main" id="{B09F18E8-FA9E-4F5E-A26E-917C81CB650C}"/>
                </a:ext>
              </a:extLst>
            </p:cNvPr>
            <p:cNvSpPr/>
            <p:nvPr/>
          </p:nvSpPr>
          <p:spPr>
            <a:xfrm>
              <a:off x="1199115" y="4077952"/>
              <a:ext cx="4505002" cy="10699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Oval 30">
              <a:extLst>
                <a:ext uri="{FF2B5EF4-FFF2-40B4-BE49-F238E27FC236}">
                  <a16:creationId xmlns:a16="http://schemas.microsoft.com/office/drawing/2014/main" id="{5D83C3A7-1366-4867-BDFE-33DAD0445DDF}"/>
                </a:ext>
              </a:extLst>
            </p:cNvPr>
            <p:cNvSpPr/>
            <p:nvPr/>
          </p:nvSpPr>
          <p:spPr>
            <a:xfrm>
              <a:off x="616229" y="4077952"/>
              <a:ext cx="1076454" cy="1069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6" name="Group 5">
            <a:extLst>
              <a:ext uri="{FF2B5EF4-FFF2-40B4-BE49-F238E27FC236}">
                <a16:creationId xmlns:a16="http://schemas.microsoft.com/office/drawing/2014/main" id="{E3D0FB74-F67D-4402-A111-8E85FB57EBE7}"/>
              </a:ext>
              <a:ext uri="{C183D7F6-B498-43B3-948B-1728B52AA6E4}">
                <adec:decorative xmlns:adec="http://schemas.microsoft.com/office/drawing/2017/decorative" val="1"/>
              </a:ext>
            </a:extLst>
          </p:cNvPr>
          <p:cNvGrpSpPr/>
          <p:nvPr/>
        </p:nvGrpSpPr>
        <p:grpSpPr>
          <a:xfrm>
            <a:off x="1293585" y="3938907"/>
            <a:ext cx="5471237" cy="1069984"/>
            <a:chOff x="616229" y="4077952"/>
            <a:chExt cx="5087888" cy="1069984"/>
          </a:xfrm>
        </p:grpSpPr>
        <p:sp>
          <p:nvSpPr>
            <p:cNvPr id="5" name="Rectangle 4">
              <a:extLst>
                <a:ext uri="{FF2B5EF4-FFF2-40B4-BE49-F238E27FC236}">
                  <a16:creationId xmlns:a16="http://schemas.microsoft.com/office/drawing/2014/main" id="{DAA15B48-5865-439E-91CC-398BFA571F1F}"/>
                </a:ext>
              </a:extLst>
            </p:cNvPr>
            <p:cNvSpPr/>
            <p:nvPr/>
          </p:nvSpPr>
          <p:spPr>
            <a:xfrm>
              <a:off x="1199115" y="4077952"/>
              <a:ext cx="4505002" cy="1069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2DF5659E-9312-4CF4-A6C4-77049708F41B}"/>
                </a:ext>
              </a:extLst>
            </p:cNvPr>
            <p:cNvSpPr/>
            <p:nvPr/>
          </p:nvSpPr>
          <p:spPr>
            <a:xfrm>
              <a:off x="616229" y="4077952"/>
              <a:ext cx="1076454" cy="106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3" name="TextBox 22">
            <a:extLst>
              <a:ext uri="{FF2B5EF4-FFF2-40B4-BE49-F238E27FC236}">
                <a16:creationId xmlns:a16="http://schemas.microsoft.com/office/drawing/2014/main" id="{AFD062E9-C5FA-476B-8993-96A204435F9C}"/>
              </a:ext>
            </a:extLst>
          </p:cNvPr>
          <p:cNvSpPr txBox="1"/>
          <p:nvPr/>
        </p:nvSpPr>
        <p:spPr>
          <a:xfrm>
            <a:off x="2453381" y="3996842"/>
            <a:ext cx="3933183" cy="830997"/>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Plaider en faveur de l’innovation</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disposé à travailler dans l’incertitude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Accepter le changement et le voir comme une occasion, non pas comme une menace.</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32" name="Group 31">
            <a:extLst>
              <a:ext uri="{FF2B5EF4-FFF2-40B4-BE49-F238E27FC236}">
                <a16:creationId xmlns:a16="http://schemas.microsoft.com/office/drawing/2014/main" id="{1B6FDD52-6DC1-41CC-BD21-05DB473AB347}"/>
              </a:ext>
              <a:ext uri="{C183D7F6-B498-43B3-948B-1728B52AA6E4}">
                <adec:decorative xmlns:adec="http://schemas.microsoft.com/office/drawing/2017/decorative" val="1"/>
              </a:ext>
            </a:extLst>
          </p:cNvPr>
          <p:cNvGrpSpPr/>
          <p:nvPr/>
        </p:nvGrpSpPr>
        <p:grpSpPr>
          <a:xfrm>
            <a:off x="6039240" y="3938906"/>
            <a:ext cx="5615969" cy="1069984"/>
            <a:chOff x="481637" y="4077952"/>
            <a:chExt cx="5222480" cy="1069984"/>
          </a:xfrm>
          <a:solidFill>
            <a:schemeClr val="accent2"/>
          </a:solidFill>
        </p:grpSpPr>
        <p:sp>
          <p:nvSpPr>
            <p:cNvPr id="33" name="Rectangle 32">
              <a:extLst>
                <a:ext uri="{FF2B5EF4-FFF2-40B4-BE49-F238E27FC236}">
                  <a16:creationId xmlns:a16="http://schemas.microsoft.com/office/drawing/2014/main" id="{72B5B48E-DF3E-4A4D-9A25-910F56447323}"/>
                </a:ext>
              </a:extLst>
            </p:cNvPr>
            <p:cNvSpPr/>
            <p:nvPr/>
          </p:nvSpPr>
          <p:spPr>
            <a:xfrm>
              <a:off x="1199115" y="4077952"/>
              <a:ext cx="4505002" cy="106998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4" name="Oval 33">
              <a:extLst>
                <a:ext uri="{FF2B5EF4-FFF2-40B4-BE49-F238E27FC236}">
                  <a16:creationId xmlns:a16="http://schemas.microsoft.com/office/drawing/2014/main" id="{D632A674-43C3-4740-8B20-463A39F1EA3F}"/>
                </a:ext>
              </a:extLst>
            </p:cNvPr>
            <p:cNvSpPr/>
            <p:nvPr/>
          </p:nvSpPr>
          <p:spPr>
            <a:xfrm>
              <a:off x="481637" y="4077952"/>
              <a:ext cx="1076454" cy="10699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35" name="Group 34">
            <a:extLst>
              <a:ext uri="{FF2B5EF4-FFF2-40B4-BE49-F238E27FC236}">
                <a16:creationId xmlns:a16="http://schemas.microsoft.com/office/drawing/2014/main" id="{BA464FA0-E34E-4586-A34A-FABD491F593E}"/>
              </a:ext>
              <a:ext uri="{C183D7F6-B498-43B3-948B-1728B52AA6E4}">
                <adec:decorative xmlns:adec="http://schemas.microsoft.com/office/drawing/2017/decorative" val="1"/>
              </a:ext>
            </a:extLst>
          </p:cNvPr>
          <p:cNvGrpSpPr/>
          <p:nvPr/>
        </p:nvGrpSpPr>
        <p:grpSpPr>
          <a:xfrm>
            <a:off x="6076391" y="5077146"/>
            <a:ext cx="5578818" cy="1069984"/>
            <a:chOff x="516185" y="4077952"/>
            <a:chExt cx="5187932" cy="1069984"/>
          </a:xfrm>
        </p:grpSpPr>
        <p:sp>
          <p:nvSpPr>
            <p:cNvPr id="36" name="Rectangle 35">
              <a:extLst>
                <a:ext uri="{FF2B5EF4-FFF2-40B4-BE49-F238E27FC236}">
                  <a16:creationId xmlns:a16="http://schemas.microsoft.com/office/drawing/2014/main" id="{36A9BA79-2FA8-489F-8C7A-8C863EAE9B12}"/>
                </a:ext>
              </a:extLst>
            </p:cNvPr>
            <p:cNvSpPr/>
            <p:nvPr/>
          </p:nvSpPr>
          <p:spPr>
            <a:xfrm>
              <a:off x="1199115" y="4077952"/>
              <a:ext cx="4505002" cy="10699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7" name="Oval 36">
              <a:extLst>
                <a:ext uri="{FF2B5EF4-FFF2-40B4-BE49-F238E27FC236}">
                  <a16:creationId xmlns:a16="http://schemas.microsoft.com/office/drawing/2014/main" id="{39E05D76-85C2-4FB0-823F-9224981A53F8}"/>
                </a:ext>
              </a:extLst>
            </p:cNvPr>
            <p:cNvSpPr/>
            <p:nvPr/>
          </p:nvSpPr>
          <p:spPr>
            <a:xfrm>
              <a:off x="516185" y="4077952"/>
              <a:ext cx="1076454" cy="106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4" name="TextBox 23">
            <a:extLst>
              <a:ext uri="{FF2B5EF4-FFF2-40B4-BE49-F238E27FC236}">
                <a16:creationId xmlns:a16="http://schemas.microsoft.com/office/drawing/2014/main" id="{D84C8EDC-4DF8-45A6-8DB1-6B43D2082B32}"/>
              </a:ext>
            </a:extLst>
          </p:cNvPr>
          <p:cNvSpPr txBox="1"/>
          <p:nvPr/>
        </p:nvSpPr>
        <p:spPr>
          <a:xfrm>
            <a:off x="7158102" y="3898227"/>
            <a:ext cx="4889921" cy="830997"/>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orienté vers les résultats et la résolution de problèmes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persistant, même face à la résistance fréquente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Posséder une connaissance approfondie des affaires et des opérations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Posséder une démarche concrète pour la résolution de problèmes</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A4026DAC-97BB-499A-8438-784026DC5B89}"/>
              </a:ext>
            </a:extLst>
          </p:cNvPr>
          <p:cNvSpPr txBox="1"/>
          <p:nvPr/>
        </p:nvSpPr>
        <p:spPr>
          <a:xfrm>
            <a:off x="2453381" y="5107769"/>
            <a:ext cx="4084353" cy="1015663"/>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crédible et donner l’exemple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Poser des questions et clarifier les faits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Avoir de l’influence et de la crédibilité</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Montrer l’exemple en adoptant les nouveaux comportements</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1B963D51-3EF3-41A5-9E22-B712D318DACD}"/>
              </a:ext>
            </a:extLst>
          </p:cNvPr>
          <p:cNvSpPr txBox="1"/>
          <p:nvPr/>
        </p:nvSpPr>
        <p:spPr>
          <a:xfrm>
            <a:off x="7220159" y="5170524"/>
            <a:ext cx="4313953" cy="1015663"/>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Savoir communiquer de manière efficace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Communiquer clairement de manière positive et entretenir de bonnes relations avec les autres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considéré comme une personne à qui s’adresser et un leader d’opinion</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8" name="Graphic 37">
            <a:extLst>
              <a:ext uri="{FF2B5EF4-FFF2-40B4-BE49-F238E27FC236}">
                <a16:creationId xmlns:a16="http://schemas.microsoft.com/office/drawing/2014/main" id="{EEA83DE7-ED32-4EF9-8B0E-EA2D246023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3172" y="4001280"/>
            <a:ext cx="983296" cy="914400"/>
          </a:xfrm>
          <a:prstGeom prst="rect">
            <a:avLst/>
          </a:prstGeom>
        </p:spPr>
      </p:pic>
      <p:pic>
        <p:nvPicPr>
          <p:cNvPr id="40" name="Graphic 39">
            <a:extLst>
              <a:ext uri="{FF2B5EF4-FFF2-40B4-BE49-F238E27FC236}">
                <a16:creationId xmlns:a16="http://schemas.microsoft.com/office/drawing/2014/main" id="{A3333157-58AB-4584-A3CA-D11C3C98D4F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35361" y="5172745"/>
            <a:ext cx="916980" cy="852731"/>
          </a:xfrm>
          <a:prstGeom prst="rect">
            <a:avLst/>
          </a:prstGeom>
        </p:spPr>
      </p:pic>
      <p:pic>
        <p:nvPicPr>
          <p:cNvPr id="42" name="Graphic 41">
            <a:extLst>
              <a:ext uri="{FF2B5EF4-FFF2-40B4-BE49-F238E27FC236}">
                <a16:creationId xmlns:a16="http://schemas.microsoft.com/office/drawing/2014/main" id="{BE045079-DFE8-447D-A7B6-E7B4C9D924A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8999" y="4016695"/>
            <a:ext cx="983296" cy="914400"/>
          </a:xfrm>
          <a:prstGeom prst="rect">
            <a:avLst/>
          </a:prstGeom>
        </p:spPr>
      </p:pic>
      <p:pic>
        <p:nvPicPr>
          <p:cNvPr id="44" name="Graphic 43">
            <a:extLst>
              <a:ext uri="{FF2B5EF4-FFF2-40B4-BE49-F238E27FC236}">
                <a16:creationId xmlns:a16="http://schemas.microsoft.com/office/drawing/2014/main" id="{E14633DA-DA48-4824-B342-C296D327DA3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6627" y="5127622"/>
            <a:ext cx="983296" cy="914400"/>
          </a:xfrm>
          <a:prstGeom prst="rect">
            <a:avLst/>
          </a:prstGeom>
        </p:spPr>
      </p:pic>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a:t>L’équipe de projet intégrée</a:t>
            </a:r>
            <a:endParaRPr lang="fr-ca" dirty="0"/>
          </a:p>
        </p:txBody>
      </p:sp>
      <p:grpSp>
        <p:nvGrpSpPr>
          <p:cNvPr id="8" name="Group 7" descr="Graphique d'une branche : Cadre supérieur est en haut du graphique, suivi par Gestionnaire de projet ou intégrateur, et Gestionnaire de changement.&#10;&#10;Sous Gestionnaire de projet ou intégrateur se trouvent Déclassement et relocalisation, Aménagement intérieur, Capitaines du déménagement et Responsables de groupe de travail.&#10;&#10;Sous Gestionnaire de changement se trouve le réseau d'agents de changement, qui comprend 3 agents de changement, un pour chaque direction générale.">
            <a:extLst>
              <a:ext uri="{FF2B5EF4-FFF2-40B4-BE49-F238E27FC236}">
                <a16:creationId xmlns:a16="http://schemas.microsoft.com/office/drawing/2014/main" id="{50CF5ED3-1A78-1CB1-0DAC-609876EDC785}"/>
              </a:ext>
            </a:extLst>
          </p:cNvPr>
          <p:cNvGrpSpPr/>
          <p:nvPr/>
        </p:nvGrpSpPr>
        <p:grpSpPr>
          <a:xfrm>
            <a:off x="714375" y="1581149"/>
            <a:ext cx="10934700" cy="4305301"/>
            <a:chOff x="714375" y="1581149"/>
            <a:chExt cx="10934700" cy="4305301"/>
          </a:xfrm>
        </p:grpSpPr>
        <p:cxnSp>
          <p:nvCxnSpPr>
            <p:cNvPr id="24" name="Connector: Elbow 23">
              <a:extLst>
                <a:ext uri="{FF2B5EF4-FFF2-40B4-BE49-F238E27FC236}">
                  <a16:creationId xmlns:a16="http://schemas.microsoft.com/office/drawing/2014/main" id="{F39BF62F-1BEC-4CD1-BE74-2B3E5F62DA2C}"/>
                </a:ext>
                <a:ext uri="{C183D7F6-B498-43B3-948B-1728B52AA6E4}">
                  <adec:decorative xmlns:adec="http://schemas.microsoft.com/office/drawing/2017/decorative" val="1"/>
                </a:ext>
              </a:extLst>
            </p:cNvPr>
            <p:cNvCxnSpPr>
              <a:cxnSpLocks/>
              <a:stCxn id="3" idx="1"/>
              <a:endCxn id="4" idx="0"/>
            </p:cNvCxnSpPr>
            <p:nvPr>
              <p:custDataLst>
                <p:tags r:id="rId4"/>
              </p:custDataLst>
            </p:nvPr>
          </p:nvCxnSpPr>
          <p:spPr>
            <a:xfrm rot="10800000" flipV="1">
              <a:off x="3462341" y="1881187"/>
              <a:ext cx="966785"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F92779D-A6E3-450E-842E-68612714A06A}"/>
                </a:ext>
              </a:extLst>
            </p:cNvPr>
            <p:cNvCxnSpPr>
              <a:stCxn id="3" idx="3"/>
              <a:endCxn id="5" idx="0"/>
            </p:cNvCxnSpPr>
            <p:nvPr>
              <p:custDataLst>
                <p:tags r:id="rId5"/>
              </p:custDataLst>
            </p:nvPr>
          </p:nvCxnSpPr>
          <p:spPr>
            <a:xfrm>
              <a:off x="6096000" y="1881187"/>
              <a:ext cx="985837"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80E3D2-52E0-474B-936A-4EF42C619E54}"/>
                </a:ext>
              </a:extLst>
            </p:cNvPr>
            <p:cNvCxnSpPr>
              <a:stCxn id="5" idx="2"/>
            </p:cNvCxnSpPr>
            <p:nvPr>
              <p:custDataLst>
                <p:tags r:id="rId6"/>
              </p:custDataLst>
            </p:nvPr>
          </p:nvCxnSpPr>
          <p:spPr>
            <a:xfrm>
              <a:off x="7081837"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6CFE04-69E8-4500-BB85-1D3FD275EEE1}"/>
                </a:ext>
              </a:extLst>
            </p:cNvPr>
            <p:cNvCxnSpPr/>
            <p:nvPr>
              <p:custDataLst>
                <p:tags r:id="rId7"/>
              </p:custDataLst>
            </p:nvPr>
          </p:nvCxnSpPr>
          <p:spPr>
            <a:xfrm>
              <a:off x="3419473"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15CBA8D-BC6B-4EA2-9D89-59B3ED6F2FDA}"/>
                </a:ext>
              </a:extLst>
            </p:cNvPr>
            <p:cNvCxnSpPr>
              <a:cxnSpLocks/>
              <a:stCxn id="4" idx="1"/>
              <a:endCxn id="16" idx="0"/>
            </p:cNvCxnSpPr>
            <p:nvPr>
              <p:custDataLst>
                <p:tags r:id="rId8"/>
              </p:custDataLst>
            </p:nvPr>
          </p:nvCxnSpPr>
          <p:spPr>
            <a:xfrm rot="10800000" flipV="1">
              <a:off x="1624013" y="2602704"/>
              <a:ext cx="938216" cy="1064417"/>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5F7BC6-7622-4292-8771-8274BBE590BF}"/>
                </a:ext>
              </a:extLst>
            </p:cNvPr>
            <p:cNvCxnSpPr>
              <a:cxnSpLocks/>
              <a:stCxn id="34" idx="3"/>
            </p:cNvCxnSpPr>
            <p:nvPr>
              <p:custDataLst>
                <p:tags r:id="rId9"/>
              </p:custDataLst>
            </p:nvPr>
          </p:nvCxnSpPr>
          <p:spPr>
            <a:xfrm>
              <a:off x="4362450" y="4729163"/>
              <a:ext cx="1800224"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48F8BF9-2720-4A92-9EA6-FE7C5C99841A}"/>
                </a:ext>
              </a:extLst>
            </p:cNvPr>
            <p:cNvSpPr/>
            <p:nvPr>
              <p:custDataLst>
                <p:tags r:id="rId10"/>
              </p:custDataLst>
            </p:nvPr>
          </p:nvSpPr>
          <p:spPr>
            <a:xfrm>
              <a:off x="4429125" y="1581149"/>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Cadre supérieur</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72A04E73-B020-430F-B7D1-BD2587DC071A}"/>
                </a:ext>
              </a:extLst>
            </p:cNvPr>
            <p:cNvSpPr/>
            <p:nvPr>
              <p:custDataLst>
                <p:tags r:id="rId11"/>
              </p:custDataLst>
            </p:nvPr>
          </p:nvSpPr>
          <p:spPr>
            <a:xfrm>
              <a:off x="2562229" y="2302667"/>
              <a:ext cx="1800222"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Gestionnaire de projet ou intégrateur</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8E4B4D27-4F4B-47A5-8E2A-141B14E9DA46}"/>
                </a:ext>
              </a:extLst>
            </p:cNvPr>
            <p:cNvSpPr/>
            <p:nvPr>
              <p:custDataLst>
                <p:tags r:id="rId12"/>
              </p:custDataLst>
            </p:nvPr>
          </p:nvSpPr>
          <p:spPr>
            <a:xfrm>
              <a:off x="6248399" y="2302667"/>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Gestionnaire de changement</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ECBE23CC-DF90-48A7-819F-B77A17F3AF3C}"/>
                </a:ext>
              </a:extLst>
            </p:cNvPr>
            <p:cNvSpPr/>
            <p:nvPr>
              <p:custDataLst>
                <p:tags r:id="rId13"/>
              </p:custDataLst>
            </p:nvPr>
          </p:nvSpPr>
          <p:spPr>
            <a:xfrm>
              <a:off x="6248400" y="3667122"/>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Réseau d’agents de changement</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6855D7E2-5A44-47EE-B1AE-CA349032244E}"/>
                </a:ext>
              </a:extLst>
            </p:cNvPr>
            <p:cNvSpPr/>
            <p:nvPr>
              <p:custDataLst>
                <p:tags r:id="rId14"/>
              </p:custDataLst>
            </p:nvPr>
          </p:nvSpPr>
          <p:spPr>
            <a:xfrm>
              <a:off x="6248400"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Agent de changement 1 (Direction générale 1)</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D9D0D4E4-8BAF-4ADD-A82C-8516B9F513FA}"/>
                </a:ext>
              </a:extLst>
            </p:cNvPr>
            <p:cNvSpPr/>
            <p:nvPr>
              <p:custDataLst>
                <p:tags r:id="rId15"/>
              </p:custDataLst>
            </p:nvPr>
          </p:nvSpPr>
          <p:spPr>
            <a:xfrm>
              <a:off x="2609850"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Aménagement intérieur</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A63D0142-81CE-4BC9-97A8-EB824438C0AD}"/>
                </a:ext>
              </a:extLst>
            </p:cNvPr>
            <p:cNvSpPr/>
            <p:nvPr>
              <p:custDataLst>
                <p:tags r:id="rId16"/>
              </p:custDataLst>
            </p:nvPr>
          </p:nvSpPr>
          <p:spPr>
            <a:xfrm>
              <a:off x="790575"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Déclassement et relocalisation</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53ED85B3-003B-4404-9E77-3C307EB6E8C6}"/>
                </a:ext>
              </a:extLst>
            </p:cNvPr>
            <p:cNvSpPr/>
            <p:nvPr>
              <p:custDataLst>
                <p:tags r:id="rId17"/>
              </p:custDataLst>
            </p:nvPr>
          </p:nvSpPr>
          <p:spPr>
            <a:xfrm>
              <a:off x="790575"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Capitaines du déménagement**</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326A33C0-666F-475C-8209-42DEA3322146}"/>
                </a:ext>
              </a:extLst>
            </p:cNvPr>
            <p:cNvSpPr/>
            <p:nvPr>
              <p:custDataLst>
                <p:tags r:id="rId18"/>
              </p:custDataLst>
            </p:nvPr>
          </p:nvSpPr>
          <p:spPr>
            <a:xfrm>
              <a:off x="2609850"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Responsables des groupes de travail**</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A6AB9BC4-8F56-4540-8351-30B51A4EF9F6}"/>
                </a:ext>
              </a:extLst>
            </p:cNvPr>
            <p:cNvSpPr/>
            <p:nvPr>
              <p:custDataLst>
                <p:tags r:id="rId19"/>
              </p:custDataLst>
            </p:nvPr>
          </p:nvSpPr>
          <p:spPr>
            <a:xfrm>
              <a:off x="8067675"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Agent de changement 2 (Direction générale 2)</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2322AF5B-DA29-408B-9154-12278CA944A8}"/>
                </a:ext>
              </a:extLst>
            </p:cNvPr>
            <p:cNvSpPr/>
            <p:nvPr>
              <p:custDataLst>
                <p:tags r:id="rId20"/>
              </p:custDataLst>
            </p:nvPr>
          </p:nvSpPr>
          <p:spPr>
            <a:xfrm>
              <a:off x="9886948"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Agent de changement 3* (Direction générale 3)</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4" name="Rectangle 33">
              <a:extLst>
                <a:ext uri="{FF2B5EF4-FFF2-40B4-BE49-F238E27FC236}">
                  <a16:creationId xmlns:a16="http://schemas.microsoft.com/office/drawing/2014/main" id="{17BC07B6-7726-4827-8D5B-3AE18349D20F}"/>
                </a:ext>
              </a:extLst>
            </p:cNvPr>
            <p:cNvSpPr/>
            <p:nvPr>
              <p:custDataLst>
                <p:tags r:id="rId21"/>
              </p:custDataLst>
            </p:nvPr>
          </p:nvSpPr>
          <p:spPr>
            <a:xfrm>
              <a:off x="714375" y="4343400"/>
              <a:ext cx="3648075" cy="771525"/>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5" name="Rectangle 34">
              <a:extLst>
                <a:ext uri="{FF2B5EF4-FFF2-40B4-BE49-F238E27FC236}">
                  <a16:creationId xmlns:a16="http://schemas.microsoft.com/office/drawing/2014/main" id="{FC48BFA9-22FE-4CB2-8C0E-3EE2BF8588F7}"/>
                </a:ext>
              </a:extLst>
            </p:cNvPr>
            <p:cNvSpPr/>
            <p:nvPr>
              <p:custDataLst>
                <p:tags r:id="rId22"/>
              </p:custDataLst>
            </p:nvPr>
          </p:nvSpPr>
          <p:spPr>
            <a:xfrm>
              <a:off x="6162674" y="4343400"/>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cxnSp>
          <p:nvCxnSpPr>
            <p:cNvPr id="44" name="Straight Connector 43">
              <a:extLst>
                <a:ext uri="{FF2B5EF4-FFF2-40B4-BE49-F238E27FC236}">
                  <a16:creationId xmlns:a16="http://schemas.microsoft.com/office/drawing/2014/main" id="{D548AE6E-0BE1-4A29-8CA2-32009CA60602}"/>
                </a:ext>
              </a:extLst>
            </p:cNvPr>
            <p:cNvCxnSpPr>
              <a:cxnSpLocks/>
              <a:stCxn id="4" idx="3"/>
              <a:endCxn id="5" idx="1"/>
            </p:cNvCxnSpPr>
            <p:nvPr>
              <p:custDataLst>
                <p:tags r:id="rId23"/>
              </p:custDataLst>
            </p:nvPr>
          </p:nvCxnSpPr>
          <p:spPr>
            <a:xfrm>
              <a:off x="4362451" y="2602705"/>
              <a:ext cx="188594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451E7E2-1BFA-4D8D-9CC2-9377164DA726}"/>
                </a:ext>
              </a:extLst>
            </p:cNvPr>
            <p:cNvCxnSpPr>
              <a:cxnSpLocks/>
              <a:stCxn id="4" idx="1"/>
            </p:cNvCxnSpPr>
            <p:nvPr>
              <p:custDataLst>
                <p:tags r:id="rId24"/>
              </p:custDataLst>
            </p:nvPr>
          </p:nvCxnSpPr>
          <p:spPr>
            <a:xfrm>
              <a:off x="2562229" y="2602705"/>
              <a:ext cx="4761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5F5BDE04-ED56-4F30-A6EB-3DE8BEA1D88A}"/>
              </a:ext>
              <a:ext uri="{C183D7F6-B498-43B3-948B-1728B52AA6E4}">
                <adec:decorative xmlns:adec="http://schemas.microsoft.com/office/drawing/2017/decorative" val="1"/>
              </a:ext>
            </a:extLst>
          </p:cNvPr>
          <p:cNvCxnSpPr>
            <a:cxnSpLocks/>
          </p:cNvCxnSpPr>
          <p:nvPr>
            <p:custDataLst>
              <p:tags r:id="rId2"/>
            </p:custDataLst>
          </p:nvPr>
        </p:nvCxnSpPr>
        <p:spPr>
          <a:xfrm>
            <a:off x="216626" y="5245923"/>
            <a:ext cx="5064034"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8ADC667-B6EF-4B6B-A7E0-B48A38EC760F}"/>
              </a:ext>
            </a:extLst>
          </p:cNvPr>
          <p:cNvSpPr txBox="1"/>
          <p:nvPr>
            <p:custDataLst>
              <p:tags r:id="rId3"/>
            </p:custDataLst>
          </p:nvPr>
        </p:nvSpPr>
        <p:spPr>
          <a:xfrm>
            <a:off x="167640" y="5237205"/>
            <a:ext cx="5918834" cy="1107996"/>
          </a:xfrm>
          <a:prstGeom prst="rect">
            <a:avLst/>
          </a:prstGeom>
          <a:noFill/>
        </p:spPr>
        <p:txBody>
          <a:bodyPr wrap="square" rtlCol="0">
            <a:spAutoFit/>
          </a:bodyPr>
          <a:lstStyle/>
          <a:p>
            <a:pPr algn="just" rtl="0"/>
            <a:r>
              <a:rPr lang="fr-ca" sz="1050" b="0" i="0" u="none" baseline="0" dirty="0">
                <a:latin typeface="Calibri Light" panose="020F0302020204030204" pitchFamily="34" charset="0"/>
                <a:ea typeface="Calibri Light" panose="020F0302020204030204" pitchFamily="34" charset="0"/>
                <a:cs typeface="Calibri Light" panose="020F0302020204030204" pitchFamily="34" charset="0"/>
              </a:rPr>
              <a:t>*</a:t>
            </a:r>
            <a:r>
              <a:rPr lang="fr-ca" sz="1100" b="0" i="0" u="none" baseline="0" dirty="0">
                <a:latin typeface="Calibri Light" panose="020F0302020204030204" pitchFamily="34" charset="0"/>
                <a:ea typeface="Calibri Light" panose="020F0302020204030204" pitchFamily="34" charset="0"/>
                <a:cs typeface="Calibri Light" panose="020F0302020204030204" pitchFamily="34" charset="0"/>
              </a:rPr>
              <a:t> </a:t>
            </a:r>
            <a:r>
              <a:rPr lang="fr-ca" sz="1050" b="0" i="0" u="none" baseline="0" dirty="0">
                <a:latin typeface="Calibri Light" panose="020F0302020204030204" pitchFamily="34" charset="0"/>
                <a:ea typeface="Calibri Light" panose="020F0302020204030204" pitchFamily="34" charset="0"/>
                <a:cs typeface="Calibri Light" panose="020F0302020204030204" pitchFamily="34" charset="0"/>
              </a:rPr>
              <a:t>Idéalement, chaque direction générale ou division aura un représentant ou une représentante qui tiendra le rôle d’agent ou d’agente de changement, mais ce n’est pas obligatoire. Certaines directions générales ou divisions peuvent avoir besoin de plusieurs agents de changement.</a:t>
            </a:r>
          </a:p>
          <a:p>
            <a:pPr algn="just" rtl="0"/>
            <a:r>
              <a:rPr lang="fr-ca" sz="1050" b="0" i="0" u="none" baseline="0" dirty="0">
                <a:latin typeface="Calibri Light" panose="020F0302020204030204" pitchFamily="34" charset="0"/>
                <a:ea typeface="Calibri Light" panose="020F0302020204030204" pitchFamily="34" charset="0"/>
                <a:cs typeface="Calibri Light" panose="020F0302020204030204" pitchFamily="34" charset="0"/>
              </a:rPr>
              <a:t>** Comme mentionné précédemment, certains rôles peuvent se chevaucher. Les responsables des groupes de travail ou les capitaines du déménagement pourraient devenir des agents de changement, car ils ont normalement une bonne compréhension de l’initiative de changement. </a:t>
            </a:r>
            <a:endParaRPr lang="fr-ca" sz="105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dirty="0"/>
              <a:t>Quand faire appel à des agents de changement</a:t>
            </a:r>
            <a:endParaRPr lang="fr-ca" dirty="0"/>
          </a:p>
        </p:txBody>
      </p:sp>
      <p:sp>
        <p:nvSpPr>
          <p:cNvPr id="12" name="Rectangle 11">
            <a:extLst>
              <a:ext uri="{FF2B5EF4-FFF2-40B4-BE49-F238E27FC236}">
                <a16:creationId xmlns:a16="http://schemas.microsoft.com/office/drawing/2014/main" id="{7B24B1CF-9BC0-4640-8EE6-95B9B08DB743}"/>
              </a:ext>
              <a:ext uri="{C183D7F6-B498-43B3-948B-1728B52AA6E4}">
                <adec:decorative xmlns:adec="http://schemas.microsoft.com/office/drawing/2017/decorative" val="1"/>
              </a:ext>
            </a:extLst>
          </p:cNvPr>
          <p:cNvSpPr/>
          <p:nvPr/>
        </p:nvSpPr>
        <p:spPr>
          <a:xfrm>
            <a:off x="0" y="1599752"/>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9CA83D09-BF55-4F14-BCCD-9A4F04E48810}"/>
              </a:ext>
            </a:extLst>
          </p:cNvPr>
          <p:cNvSpPr txBox="1"/>
          <p:nvPr/>
        </p:nvSpPr>
        <p:spPr>
          <a:xfrm>
            <a:off x="104899"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E5559D41-58C0-473C-A7E3-A8AFCDBB7C5B}"/>
              </a:ext>
            </a:extLst>
          </p:cNvPr>
          <p:cNvSpPr txBox="1"/>
          <p:nvPr/>
        </p:nvSpPr>
        <p:spPr>
          <a:xfrm>
            <a:off x="344249" y="1724877"/>
            <a:ext cx="2552700" cy="584775"/>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Approbation préalable</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1 à 2 mois</a:t>
            </a:r>
            <a:endParaRPr lang="fr-ca"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B72D1A00-9DFB-419C-AB72-F326DA3B5CFD}"/>
              </a:ext>
            </a:extLst>
          </p:cNvPr>
          <p:cNvSpPr txBox="1"/>
          <p:nvPr>
            <p:custDataLst>
              <p:tags r:id="rId2"/>
            </p:custDataLst>
          </p:nvPr>
        </p:nvSpPr>
        <p:spPr>
          <a:xfrm>
            <a:off x="225929" y="2493119"/>
            <a:ext cx="2805941" cy="738664"/>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ne sont pas impliqués dans cette phase. </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1890392F-41F2-49D6-AC5B-477E533A23CA}"/>
              </a:ext>
            </a:extLst>
          </p:cNvPr>
          <p:cNvSpPr txBox="1"/>
          <p:nvPr/>
        </p:nvSpPr>
        <p:spPr>
          <a:xfrm>
            <a:off x="2787139"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796A8748-64CB-4B14-BA23-358D21513E8D}"/>
              </a:ext>
            </a:extLst>
          </p:cNvPr>
          <p:cNvSpPr txBox="1"/>
          <p:nvPr/>
        </p:nvSpPr>
        <p:spPr>
          <a:xfrm>
            <a:off x="3373643" y="1662122"/>
            <a:ext cx="2552700" cy="830997"/>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Planification préliminaire et planification</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 1 à 2 mois</a:t>
            </a:r>
            <a:endParaRPr lang="fr-ca"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097B146-6041-47F1-9B2D-CED56DDF9C91}"/>
              </a:ext>
            </a:extLst>
          </p:cNvPr>
          <p:cNvSpPr txBox="1"/>
          <p:nvPr>
            <p:custDataLst>
              <p:tags r:id="rId3"/>
            </p:custDataLst>
          </p:nvPr>
        </p:nvSpPr>
        <p:spPr>
          <a:xfrm>
            <a:off x="3025305" y="2493119"/>
            <a:ext cx="2805941" cy="3539430"/>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peuvent agir à titre de responsable du groupe de travail ou de gestionnaire pour soutenir la collecte de renseignements et le développement de la conception.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Nommer et sélectionner les agents de changement  –Créer votre réseau d’agents de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Réunion initiale des agents de changement avec le gestionnaire de changement</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C3DB2840-CFE5-400D-8074-B58CFA64BC66}"/>
              </a:ext>
            </a:extLst>
          </p:cNvPr>
          <p:cNvSpPr txBox="1"/>
          <p:nvPr/>
        </p:nvSpPr>
        <p:spPr>
          <a:xfrm>
            <a:off x="6004560"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72E8F0EC-AFB1-4333-BDAD-8AF333192781}"/>
              </a:ext>
            </a:extLst>
          </p:cNvPr>
          <p:cNvSpPr txBox="1"/>
          <p:nvPr/>
        </p:nvSpPr>
        <p:spPr>
          <a:xfrm>
            <a:off x="6365240" y="1724877"/>
            <a:ext cx="2552700" cy="584775"/>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Mise en œuvre</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4 à 12 mois</a:t>
            </a:r>
            <a:endParaRPr lang="fr-ca"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3" name="TextBox 22">
            <a:extLst>
              <a:ext uri="{FF2B5EF4-FFF2-40B4-BE49-F238E27FC236}">
                <a16:creationId xmlns:a16="http://schemas.microsoft.com/office/drawing/2014/main" id="{B765B734-877B-416A-B06B-163E3A21938C}"/>
              </a:ext>
            </a:extLst>
          </p:cNvPr>
          <p:cNvSpPr txBox="1"/>
          <p:nvPr>
            <p:custDataLst>
              <p:tags r:id="rId4"/>
            </p:custDataLst>
          </p:nvPr>
        </p:nvSpPr>
        <p:spPr>
          <a:xfrm>
            <a:off x="6206572" y="2462834"/>
            <a:ext cx="2805941" cy="4185761"/>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peuvent soutenir les efforts d’emménagement et de relocalisation avant la construction ou l’installation du mobilier. Toutefois, cela dépend du projet.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ont la présente trousse et des ressources supplémentaires comme outils.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Une approche est établie pour les rétroactions et peut inclure des tables rondes hebdomadaires avec le gestionnaire de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56241A2C-3907-4F2F-A2E7-C064580EAF73}"/>
              </a:ext>
            </a:extLst>
          </p:cNvPr>
          <p:cNvSpPr txBox="1"/>
          <p:nvPr/>
        </p:nvSpPr>
        <p:spPr>
          <a:xfrm>
            <a:off x="9022080"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4</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B0D7991E-D4E3-453B-94DD-45806DAB45F6}"/>
              </a:ext>
            </a:extLst>
          </p:cNvPr>
          <p:cNvSpPr txBox="1"/>
          <p:nvPr/>
        </p:nvSpPr>
        <p:spPr>
          <a:xfrm>
            <a:off x="9483315" y="1724877"/>
            <a:ext cx="2552700" cy="584775"/>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Après l’emménagement</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3 à 12 mois</a:t>
            </a:r>
          </a:p>
        </p:txBody>
      </p:sp>
      <p:sp>
        <p:nvSpPr>
          <p:cNvPr id="24" name="TextBox 23">
            <a:extLst>
              <a:ext uri="{FF2B5EF4-FFF2-40B4-BE49-F238E27FC236}">
                <a16:creationId xmlns:a16="http://schemas.microsoft.com/office/drawing/2014/main" id="{B8B441B2-94C6-4469-BDC1-A020C5BA1297}"/>
              </a:ext>
            </a:extLst>
          </p:cNvPr>
          <p:cNvSpPr txBox="1"/>
          <p:nvPr>
            <p:custDataLst>
              <p:tags r:id="rId5"/>
            </p:custDataLst>
          </p:nvPr>
        </p:nvSpPr>
        <p:spPr>
          <a:xfrm>
            <a:off x="9166695" y="2459510"/>
            <a:ext cx="3002280" cy="3539430"/>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soutiennent les activités de mise en service, y compris l’intégration des employés et la formation sur l’initiative de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Donner l’exemple dans le cadre du changement et renforcer l’application des nouvelles normes et de l’étiquette de l’équipe.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Soutenir les activités ad hoc de mobilisation après l’emménagement ainsi que la collecte des renseignements.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658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444638" y="572592"/>
            <a:ext cx="11101387" cy="517401"/>
          </a:xfrm>
        </p:spPr>
        <p:txBody>
          <a:bodyPr>
            <a:normAutofit fontScale="90000"/>
          </a:bodyPr>
          <a:lstStyle/>
          <a:p>
            <a:pPr algn="l" rtl="0"/>
            <a:r>
              <a:rPr lang="fr-ca" b="1" i="0" u="none" baseline="0"/>
              <a:t>Pratiques exemplaires pour les agents de changement</a:t>
            </a:r>
            <a:endParaRPr lang="fr-ca" dirty="0"/>
          </a:p>
        </p:txBody>
      </p:sp>
      <p:grpSp>
        <p:nvGrpSpPr>
          <p:cNvPr id="5" name="Group 2" descr="Image qui montre qu'un agent de changement qui réussit est entouré de 3 meilleures pratiques">
            <a:extLst>
              <a:ext uri="{FF2B5EF4-FFF2-40B4-BE49-F238E27FC236}">
                <a16:creationId xmlns:a16="http://schemas.microsoft.com/office/drawing/2014/main" id="{9D103B9B-6487-4075-9714-42755DE1A34A}"/>
              </a:ext>
            </a:extLst>
          </p:cNvPr>
          <p:cNvGrpSpPr>
            <a:grpSpLocks/>
          </p:cNvGrpSpPr>
          <p:nvPr>
            <p:custDataLst>
              <p:tags r:id="rId2"/>
            </p:custDataLst>
          </p:nvPr>
        </p:nvGrpSpPr>
        <p:grpSpPr bwMode="auto">
          <a:xfrm rot="16200000">
            <a:off x="224790" y="1626870"/>
            <a:ext cx="3985282" cy="3985282"/>
            <a:chOff x="367" y="874"/>
            <a:chExt cx="1152" cy="1152"/>
          </a:xfrm>
          <a:solidFill>
            <a:schemeClr val="accent1"/>
          </a:solidFill>
        </p:grpSpPr>
        <p:sp>
          <p:nvSpPr>
            <p:cNvPr id="6" name="Freeform 3">
              <a:extLst>
                <a:ext uri="{FF2B5EF4-FFF2-40B4-BE49-F238E27FC236}">
                  <a16:creationId xmlns:a16="http://schemas.microsoft.com/office/drawing/2014/main" id="{D91C9FAB-490D-45A6-ACCD-17A2C0FA2B7F}"/>
                </a:ext>
              </a:extLst>
            </p:cNvPr>
            <p:cNvSpPr>
              <a:spLocks/>
            </p:cNvSpPr>
            <p:nvPr/>
          </p:nvSpPr>
          <p:spPr bwMode="gray">
            <a:xfrm>
              <a:off x="641" y="874"/>
              <a:ext cx="878" cy="631"/>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chemeClr val="accent4"/>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Freeform 4">
              <a:extLst>
                <a:ext uri="{FF2B5EF4-FFF2-40B4-BE49-F238E27FC236}">
                  <a16:creationId xmlns:a16="http://schemas.microsoft.com/office/drawing/2014/main" id="{35872ACB-3785-4FAE-9859-5215B64C73BC}"/>
                </a:ext>
              </a:extLst>
            </p:cNvPr>
            <p:cNvSpPr>
              <a:spLocks/>
            </p:cNvSpPr>
            <p:nvPr/>
          </p:nvSpPr>
          <p:spPr bwMode="gray">
            <a:xfrm>
              <a:off x="658" y="1389"/>
              <a:ext cx="860" cy="637"/>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chemeClr val="accent5"/>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Freeform 5">
              <a:extLst>
                <a:ext uri="{FF2B5EF4-FFF2-40B4-BE49-F238E27FC236}">
                  <a16:creationId xmlns:a16="http://schemas.microsoft.com/office/drawing/2014/main" id="{EF4026EE-5CF4-40B6-8BB9-03EFC56AB567}"/>
                </a:ext>
              </a:extLst>
            </p:cNvPr>
            <p:cNvSpPr>
              <a:spLocks/>
            </p:cNvSpPr>
            <p:nvPr/>
          </p:nvSpPr>
          <p:spPr bwMode="gray">
            <a:xfrm>
              <a:off x="367" y="953"/>
              <a:ext cx="481" cy="997"/>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chemeClr val="accent2"/>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6" name="TextBox 25">
            <a:extLst>
              <a:ext uri="{FF2B5EF4-FFF2-40B4-BE49-F238E27FC236}">
                <a16:creationId xmlns:a16="http://schemas.microsoft.com/office/drawing/2014/main" id="{90B6A075-7B82-4D03-BAEE-80A8FDA4815B}"/>
              </a:ext>
            </a:extLst>
          </p:cNvPr>
          <p:cNvSpPr txBox="1"/>
          <p:nvPr>
            <p:custDataLst>
              <p:tags r:id="rId3"/>
            </p:custDataLst>
          </p:nvPr>
        </p:nvSpPr>
        <p:spPr>
          <a:xfrm>
            <a:off x="1543890" y="3346460"/>
            <a:ext cx="1376435" cy="738664"/>
          </a:xfrm>
          <a:prstGeom prst="rect">
            <a:avLst/>
          </a:prstGeom>
          <a:noFill/>
        </p:spPr>
        <p:txBody>
          <a:bodyPr wrap="square" rtlCol="0">
            <a:spAutoFit/>
          </a:bodyPr>
          <a:lstStyle/>
          <a:p>
            <a:pPr algn="ctr" rtl="0"/>
            <a:r>
              <a:rPr lang="fr-ca" sz="14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Un agent de changement efficace</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C19188B3-66AB-44B1-A463-35E99C7D04A6}"/>
              </a:ext>
            </a:extLst>
          </p:cNvPr>
          <p:cNvSpPr/>
          <p:nvPr>
            <p:custDataLst>
              <p:tags r:id="rId4"/>
            </p:custDataLst>
          </p:nvPr>
        </p:nvSpPr>
        <p:spPr>
          <a:xfrm>
            <a:off x="4421505" y="1323185"/>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Défendre</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D8203188-81C5-406A-8F98-E30A453C156F}"/>
              </a:ext>
            </a:extLst>
          </p:cNvPr>
          <p:cNvSpPr txBox="1"/>
          <p:nvPr>
            <p:custDataLst>
              <p:tags r:id="rId5"/>
            </p:custDataLst>
          </p:nvPr>
        </p:nvSpPr>
        <p:spPr>
          <a:xfrm>
            <a:off x="4378357" y="1640125"/>
            <a:ext cx="7588854" cy="1384995"/>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ouvert aux possibilités et à l’apprentissage que le changement offre (l’occasion).</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Reconnaître que nous ne pouvons pas contrôler le changement, mais que nous pouvons contrôler nos attitudes et la façon dont nous réagissons au changement.</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Concevoir le changement comme un pas vers l’avenir plutôt que comme une refonte du passé.</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Comprendre que chaque personne vit le changement différemment (les obstacles).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Rectangle 24">
            <a:extLst>
              <a:ext uri="{FF2B5EF4-FFF2-40B4-BE49-F238E27FC236}">
                <a16:creationId xmlns:a16="http://schemas.microsoft.com/office/drawing/2014/main" id="{1C0BC8DE-0D67-4D94-938B-520DE382C7DB}"/>
              </a:ext>
            </a:extLst>
          </p:cNvPr>
          <p:cNvSpPr/>
          <p:nvPr>
            <p:custDataLst>
              <p:tags r:id="rId6"/>
            </p:custDataLst>
          </p:nvPr>
        </p:nvSpPr>
        <p:spPr>
          <a:xfrm>
            <a:off x="4421505" y="2981660"/>
            <a:ext cx="2004060"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Communiquer</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9852F495-B492-4D3D-BFB7-7057DC268596}"/>
              </a:ext>
            </a:extLst>
          </p:cNvPr>
          <p:cNvSpPr txBox="1"/>
          <p:nvPr>
            <p:custDataLst>
              <p:tags r:id="rId7"/>
            </p:custDataLst>
          </p:nvPr>
        </p:nvSpPr>
        <p:spPr>
          <a:xfrm>
            <a:off x="4409669" y="3258017"/>
            <a:ext cx="7557542" cy="160043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Expliquer la raison opérationnelle du changement et la manière dont il se produira.</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clair et honnête concernant ce qui change et pourquoi.</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Fournir une voie de communication pour les commentaires et les questions (comme des réunions, etc.).</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Expliquer aux employés comment ils seront touchés. </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Face à de la résistance, écouter, faire preuve d’empathie, découvrir les besoins et les préoccupations, répondre aux questions et valider la compréhension. </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8A89915E-0B52-4852-AF4A-10E4EE446F53}"/>
              </a:ext>
            </a:extLst>
          </p:cNvPr>
          <p:cNvSpPr/>
          <p:nvPr>
            <p:custDataLst>
              <p:tags r:id="rId8"/>
            </p:custDataLst>
          </p:nvPr>
        </p:nvSpPr>
        <p:spPr>
          <a:xfrm>
            <a:off x="4421505" y="4814385"/>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Participer</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D3FF89AE-2E67-4345-8288-4FB279A75BE3}"/>
              </a:ext>
            </a:extLst>
          </p:cNvPr>
          <p:cNvSpPr txBox="1"/>
          <p:nvPr>
            <p:custDataLst>
              <p:tags r:id="rId9"/>
            </p:custDataLst>
          </p:nvPr>
        </p:nvSpPr>
        <p:spPr>
          <a:xfrm>
            <a:off x="4378357" y="5076142"/>
            <a:ext cx="7588854" cy="160043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Demander aux employés ce dont ils ont besoin (plus de renseignements, de l’aide, du soutien, etc.).</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Détecter quand les gens font des suppositions et répandent des rumeurs sans le savoir.</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Examiner les raisons de la résistance (c’est-à-dire le manque de compréhension, les effets sur le travail/le mandat, les expériences passées en matière de changement, le manque d’engagement des dirigeants, la peur d’une perte et le manque de capacités ou de connaissances pour le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TextBox 30">
            <a:extLst>
              <a:ext uri="{FF2B5EF4-FFF2-40B4-BE49-F238E27FC236}">
                <a16:creationId xmlns:a16="http://schemas.microsoft.com/office/drawing/2014/main" id="{6B186CCD-F917-4604-B875-F9710FCB0D48}"/>
              </a:ext>
              <a:ext uri="{C183D7F6-B498-43B3-948B-1728B52AA6E4}">
                <adec:decorative xmlns:adec="http://schemas.microsoft.com/office/drawing/2017/decorative" val="1"/>
              </a:ext>
            </a:extLst>
          </p:cNvPr>
          <p:cNvSpPr txBox="1"/>
          <p:nvPr>
            <p:custDataLst>
              <p:tags r:id="rId10"/>
            </p:custDataLst>
          </p:nvPr>
        </p:nvSpPr>
        <p:spPr>
          <a:xfrm>
            <a:off x="605675" y="2186568"/>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5C4209D7-DBF4-42DB-8CD8-234FBE915F70}"/>
              </a:ext>
              <a:ext uri="{C183D7F6-B498-43B3-948B-1728B52AA6E4}">
                <adec:decorative xmlns:adec="http://schemas.microsoft.com/office/drawing/2017/decorative" val="1"/>
              </a:ext>
            </a:extLst>
          </p:cNvPr>
          <p:cNvSpPr txBox="1"/>
          <p:nvPr>
            <p:custDataLst>
              <p:tags r:id="rId11"/>
            </p:custDataLst>
          </p:nvPr>
        </p:nvSpPr>
        <p:spPr>
          <a:xfrm>
            <a:off x="3025762" y="2186568"/>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BFDD7611-740D-47E9-A1B4-91DBC4733477}"/>
              </a:ext>
              <a:ext uri="{C183D7F6-B498-43B3-948B-1728B52AA6E4}">
                <adec:decorative xmlns:adec="http://schemas.microsoft.com/office/drawing/2017/decorative" val="1"/>
              </a:ext>
            </a:extLst>
          </p:cNvPr>
          <p:cNvSpPr txBox="1"/>
          <p:nvPr>
            <p:custDataLst>
              <p:tags r:id="rId12"/>
            </p:custDataLst>
          </p:nvPr>
        </p:nvSpPr>
        <p:spPr>
          <a:xfrm>
            <a:off x="1838121" y="4244079"/>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0384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9"/>
</p:tagLst>
</file>

<file path=ppt/tags/tag56.xml><?xml version="1.0" encoding="utf-8"?>
<p:tagLst xmlns:a="http://schemas.openxmlformats.org/drawingml/2006/main" xmlns:r="http://schemas.openxmlformats.org/officeDocument/2006/relationships" xmlns:p="http://schemas.openxmlformats.org/presentationml/2006/main">
  <p:tag name="NUM" val="20"/>
</p:tagLst>
</file>

<file path=ppt/tags/tag57.xml><?xml version="1.0" encoding="utf-8"?>
<p:tagLst xmlns:a="http://schemas.openxmlformats.org/drawingml/2006/main" xmlns:r="http://schemas.openxmlformats.org/officeDocument/2006/relationships" xmlns:p="http://schemas.openxmlformats.org/presentationml/2006/main">
  <p:tag name="NUM" val="23"/>
</p:tagLst>
</file>

<file path=ppt/tags/tag58.xml><?xml version="1.0" encoding="utf-8"?>
<p:tagLst xmlns:a="http://schemas.openxmlformats.org/drawingml/2006/main" xmlns:r="http://schemas.openxmlformats.org/officeDocument/2006/relationships" xmlns:p="http://schemas.openxmlformats.org/presentationml/2006/main">
  <p:tag name="NUM" val="2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14257</TotalTime>
  <Words>1484</Words>
  <Application>Microsoft Office PowerPoint</Application>
  <PresentationFormat>Widescreen</PresentationFormat>
  <Paragraphs>118</Paragraphs>
  <Slides>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Arial Rounded MT Bold</vt:lpstr>
      <vt:lpstr>Calibri</vt:lpstr>
      <vt:lpstr>Calibri Light</vt:lpstr>
      <vt:lpstr>Georgia</vt:lpstr>
      <vt:lpstr>1_Office Theme</vt:lpstr>
      <vt:lpstr>think-cell Slide</vt:lpstr>
      <vt:lpstr>Établir un réseau d’agents de changement</vt:lpstr>
      <vt:lpstr>À propos du guide</vt:lpstr>
      <vt:lpstr>Réseau d’agents de changement</vt:lpstr>
      <vt:lpstr>Une approche collaborative pour le changement</vt:lpstr>
      <vt:lpstr>Nomination des agents de changement</vt:lpstr>
      <vt:lpstr>L’équipe de projet intégrée</vt:lpstr>
      <vt:lpstr>Quand faire appel à des agents de changement</vt:lpstr>
      <vt:lpstr>Pratiques exemplaires pour les agents de changement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428</cp:revision>
  <dcterms:created xsi:type="dcterms:W3CDTF">2018-01-23T15:59:12Z</dcterms:created>
  <dcterms:modified xsi:type="dcterms:W3CDTF">2023-05-02T17:40:54Z</dcterms:modified>
</cp:coreProperties>
</file>