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18"/>
  </p:notesMasterIdLst>
  <p:sldIdLst>
    <p:sldId id="2572" r:id="rId7"/>
    <p:sldId id="4465" r:id="rId8"/>
    <p:sldId id="4457" r:id="rId9"/>
    <p:sldId id="4464" r:id="rId10"/>
    <p:sldId id="4468" r:id="rId11"/>
    <p:sldId id="4452" r:id="rId12"/>
    <p:sldId id="4475" r:id="rId13"/>
    <p:sldId id="4472" r:id="rId14"/>
    <p:sldId id="4477" r:id="rId15"/>
    <p:sldId id="4467" r:id="rId16"/>
    <p:sldId id="4470" r:id="rId17"/>
  </p:sldIdLst>
  <p:sldSz cx="12192000" cy="685800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86C615-5424-A54D-ECF2-28DEFA740394}" name="Ally, Sonia" initials="AS" userId="S::JKF998@CRA-ARC.GC.CA::9bb2dadb-767b-4719-bfab-7c29f86458eb" providerId="AD"/>
  <p188:author id="{07684D35-ECEA-5E9C-B27E-7C9F30C6F95E}" name="Hill, Mackenzie (she/her/elle)" initials="HM(" userId="S::CZL316@CRA-ARC.GC.CA::4787ab7f-a8dc-4136-b2cc-13624733473f" providerId="AD"/>
  <p188:author id="{397F5836-BD34-99B8-B158-B1F3FB83EE52}" name="Ouellette-Roy, Alain" initials="ORA" userId="S::AXO002@CRA-ARC.GC.CA::014556b8-f722-452b-9a79-bffbacbc3b57" providerId="AD"/>
  <p188:author id="{0CA5CC72-671C-6ADF-9D41-1C726E9AE82C}" name="Richard, Christianne (she/her/elle)" initials="RC(" userId="S::CFH165@CRA-ARC.GC.CA::04937eb8-a19f-4c94-986d-cf7842e9c642" providerId="AD"/>
  <p188:author id="{0FA793F2-127F-77BF-F203-D54D13D3BD05}" name="Gagnon, Claudine" initials="GC" userId="S::PJM318@CRA-ARC.GC.CA::0f88f6b1-ebb8-4f4b-8a56-392b23d0b56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883CE"/>
    <a:srgbClr val="3A708D"/>
    <a:srgbClr val="D69E16"/>
    <a:srgbClr val="CA7106"/>
    <a:srgbClr val="FAA9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73" autoAdjust="0"/>
    <p:restoredTop sz="95226" autoAdjust="0"/>
  </p:normalViewPr>
  <p:slideViewPr>
    <p:cSldViewPr snapToGrid="0">
      <p:cViewPr varScale="1">
        <p:scale>
          <a:sx n="149" d="100"/>
          <a:sy n="149" d="100"/>
        </p:scale>
        <p:origin x="178" y="3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microsoft.com/office/2018/10/relationships/authors" Target="author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440AA5-4291-4F78-BC41-3FA10191D571}" type="datetimeFigureOut">
              <a:rPr lang="en-CA" smtClean="0"/>
              <a:t>2024-07-02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280C5D-9364-4EF0-82DE-D9E4B1ADF502}" type="slidenum">
              <a:rPr lang="en-CA" smtClean="0"/>
              <a:t>‹N°›</a:t>
            </a:fld>
            <a:endParaRPr lang="en-CA"/>
          </a:p>
        </p:txBody>
      </p:sp>
    </p:spTree>
    <p:extLst>
      <p:ext uri="{BB962C8B-B14F-4D97-AF65-F5344CB8AC3E}">
        <p14:creationId xmlns:p14="http://schemas.microsoft.com/office/powerpoint/2010/main" val="3985289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2050072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2918135-B0D0-4FDC-AC0B-82C0F197636C}" type="slidenum">
              <a:rPr lang="en-CA" smtClean="0"/>
              <a:t>10</a:t>
            </a:fld>
            <a:endParaRPr lang="en-CA"/>
          </a:p>
        </p:txBody>
      </p:sp>
    </p:spTree>
    <p:extLst>
      <p:ext uri="{BB962C8B-B14F-4D97-AF65-F5344CB8AC3E}">
        <p14:creationId xmlns:p14="http://schemas.microsoft.com/office/powerpoint/2010/main" val="950434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2918135-B0D0-4FDC-AC0B-82C0F197636C}" type="slidenum">
              <a:rPr lang="en-CA" smtClean="0"/>
              <a:t>11</a:t>
            </a:fld>
            <a:endParaRPr lang="en-CA"/>
          </a:p>
        </p:txBody>
      </p:sp>
    </p:spTree>
    <p:extLst>
      <p:ext uri="{BB962C8B-B14F-4D97-AF65-F5344CB8AC3E}">
        <p14:creationId xmlns:p14="http://schemas.microsoft.com/office/powerpoint/2010/main" val="1941445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B040C75-3185-4604-89B6-66097CDED6BD}" type="slidenum">
              <a:rPr lang="en-CA" smtClean="0"/>
              <a:t>2</a:t>
            </a:fld>
            <a:endParaRPr lang="en-CA" dirty="0"/>
          </a:p>
        </p:txBody>
      </p:sp>
    </p:spTree>
    <p:extLst>
      <p:ext uri="{BB962C8B-B14F-4D97-AF65-F5344CB8AC3E}">
        <p14:creationId xmlns:p14="http://schemas.microsoft.com/office/powerpoint/2010/main" val="2999418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*turquoise sections have been modified and require approval.  Some speaking points have also been added throughout  </a:t>
            </a:r>
          </a:p>
          <a:p>
            <a:endParaRPr lang="en-CA" dirty="0"/>
          </a:p>
          <a:p>
            <a:r>
              <a:rPr lang="en-CA" dirty="0"/>
              <a:t>Director approval required in all cases; this will be formalized via signature of a mandatory agreement with the Director of the employee who will be coached.</a:t>
            </a:r>
          </a:p>
          <a:p>
            <a:endParaRPr lang="en-CA" dirty="0"/>
          </a:p>
          <a:p>
            <a:r>
              <a:rPr lang="en-CA" dirty="0"/>
              <a:t>How will the selection of employees in an EE part of EE groups be made?  After outreach to EE networks (timing is dec-</a:t>
            </a:r>
            <a:r>
              <a:rPr lang="en-CA" dirty="0" err="1"/>
              <a:t>jan</a:t>
            </a:r>
            <a:r>
              <a:rPr lang="en-CA" dirty="0"/>
              <a:t>) / Preliminary suggestion from Fabienne:  those that have a talent management plan -- Issue identified by coaching advisors:  A talent plan only occurs when an employee receives a rating of 5 on their performance evaluation.  This is a very small percentage of employees.  In addition, some MGs and </a:t>
            </a:r>
            <a:r>
              <a:rPr lang="en-CA" dirty="0" err="1"/>
              <a:t>Exs</a:t>
            </a:r>
            <a:r>
              <a:rPr lang="en-CA" dirty="0"/>
              <a:t> do not follow through on co-creating the talent management plan.  </a:t>
            </a:r>
          </a:p>
          <a:p>
            <a:endParaRPr lang="en-CA" dirty="0"/>
          </a:p>
          <a:p>
            <a:r>
              <a:rPr lang="en-CA" dirty="0"/>
              <a:t> we'll also be including in the coaching agreement = commitment and presence is mandatory for the 12-week program. If the participant decides to continue the program for an additional 12 weeks (24 weeks in total), they'll be asked to sign a new agreement once again; therefore, each 12-week program will require 100% mandatory attendance. </a:t>
            </a:r>
          </a:p>
        </p:txBody>
      </p:sp>
      <p:sp>
        <p:nvSpPr>
          <p:cNvPr id="4" name="Slide Number Placeholder 3"/>
          <p:cNvSpPr>
            <a:spLocks noGrp="1"/>
          </p:cNvSpPr>
          <p:nvPr>
            <p:ph type="sldNum" sz="quarter" idx="10"/>
          </p:nvPr>
        </p:nvSpPr>
        <p:spPr/>
        <p:txBody>
          <a:bodyPr/>
          <a:lstStyle/>
          <a:p>
            <a:fld id="{A2918135-B0D0-4FDC-AC0B-82C0F197636C}" type="slidenum">
              <a:rPr lang="en-CA" smtClean="0"/>
              <a:t>3</a:t>
            </a:fld>
            <a:endParaRPr lang="en-CA"/>
          </a:p>
        </p:txBody>
      </p:sp>
    </p:spTree>
    <p:extLst>
      <p:ext uri="{BB962C8B-B14F-4D97-AF65-F5344CB8AC3E}">
        <p14:creationId xmlns:p14="http://schemas.microsoft.com/office/powerpoint/2010/main" val="995575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2918135-B0D0-4FDC-AC0B-82C0F197636C}" type="slidenum">
              <a:rPr lang="en-CA" smtClean="0"/>
              <a:t>4</a:t>
            </a:fld>
            <a:endParaRPr lang="en-CA"/>
          </a:p>
        </p:txBody>
      </p:sp>
    </p:spTree>
    <p:extLst>
      <p:ext uri="{BB962C8B-B14F-4D97-AF65-F5344CB8AC3E}">
        <p14:creationId xmlns:p14="http://schemas.microsoft.com/office/powerpoint/2010/main" val="61098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2918135-B0D0-4FDC-AC0B-82C0F197636C}" type="slidenum">
              <a:rPr lang="en-CA" smtClean="0"/>
              <a:t>5</a:t>
            </a:fld>
            <a:endParaRPr lang="en-CA"/>
          </a:p>
        </p:txBody>
      </p:sp>
    </p:spTree>
    <p:extLst>
      <p:ext uri="{BB962C8B-B14F-4D97-AF65-F5344CB8AC3E}">
        <p14:creationId xmlns:p14="http://schemas.microsoft.com/office/powerpoint/2010/main" val="718150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Participants may choose to remain in the program for up to 24 weeks in total, if their coach believes that they could benefit from more coaching.</a:t>
            </a:r>
          </a:p>
        </p:txBody>
      </p:sp>
      <p:sp>
        <p:nvSpPr>
          <p:cNvPr id="4" name="Slide Number Placeholder 3"/>
          <p:cNvSpPr>
            <a:spLocks noGrp="1"/>
          </p:cNvSpPr>
          <p:nvPr>
            <p:ph type="sldNum" sz="quarter" idx="10"/>
          </p:nvPr>
        </p:nvSpPr>
        <p:spPr/>
        <p:txBody>
          <a:bodyPr/>
          <a:lstStyle/>
          <a:p>
            <a:fld id="{9B040C75-3185-4604-89B6-66097CDED6BD}" type="slidenum">
              <a:rPr lang="en-CA" smtClean="0"/>
              <a:t>6</a:t>
            </a:fld>
            <a:endParaRPr lang="en-CA" dirty="0"/>
          </a:p>
        </p:txBody>
      </p:sp>
    </p:spTree>
    <p:extLst>
      <p:ext uri="{BB962C8B-B14F-4D97-AF65-F5344CB8AC3E}">
        <p14:creationId xmlns:p14="http://schemas.microsoft.com/office/powerpoint/2010/main" val="2862517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Participants may choose to remain in the program for up to 24 weeks in total, if their coach believes that they could benefit from more coaching.</a:t>
            </a:r>
          </a:p>
        </p:txBody>
      </p:sp>
      <p:sp>
        <p:nvSpPr>
          <p:cNvPr id="4" name="Slide Number Placeholder 3"/>
          <p:cNvSpPr>
            <a:spLocks noGrp="1"/>
          </p:cNvSpPr>
          <p:nvPr>
            <p:ph type="sldNum" sz="quarter" idx="10"/>
          </p:nvPr>
        </p:nvSpPr>
        <p:spPr/>
        <p:txBody>
          <a:bodyPr/>
          <a:lstStyle/>
          <a:p>
            <a:fld id="{9B040C75-3185-4604-89B6-66097CDED6BD}" type="slidenum">
              <a:rPr lang="en-CA" smtClean="0"/>
              <a:t>7</a:t>
            </a:fld>
            <a:endParaRPr lang="en-CA" dirty="0"/>
          </a:p>
        </p:txBody>
      </p:sp>
    </p:spTree>
    <p:extLst>
      <p:ext uri="{BB962C8B-B14F-4D97-AF65-F5344CB8AC3E}">
        <p14:creationId xmlns:p14="http://schemas.microsoft.com/office/powerpoint/2010/main" val="1462899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2918135-B0D0-4FDC-AC0B-82C0F197636C}" type="slidenum">
              <a:rPr lang="en-CA" smtClean="0"/>
              <a:t>8</a:t>
            </a:fld>
            <a:endParaRPr lang="en-CA"/>
          </a:p>
        </p:txBody>
      </p:sp>
    </p:spTree>
    <p:extLst>
      <p:ext uri="{BB962C8B-B14F-4D97-AF65-F5344CB8AC3E}">
        <p14:creationId xmlns:p14="http://schemas.microsoft.com/office/powerpoint/2010/main" val="2383028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2918135-B0D0-4FDC-AC0B-82C0F197636C}" type="slidenum">
              <a:rPr lang="en-CA" smtClean="0"/>
              <a:t>9</a:t>
            </a:fld>
            <a:endParaRPr lang="en-CA"/>
          </a:p>
        </p:txBody>
      </p:sp>
    </p:spTree>
    <p:extLst>
      <p:ext uri="{BB962C8B-B14F-4D97-AF65-F5344CB8AC3E}">
        <p14:creationId xmlns:p14="http://schemas.microsoft.com/office/powerpoint/2010/main" val="2733881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3E03B-B4C0-4915-94AF-AA62B6CD56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C1D9C635-78E9-4EBC-9FE3-7A04034556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C15E3468-E3B1-4C2C-AE11-D8B8AFAFC4CC}"/>
              </a:ext>
            </a:extLst>
          </p:cNvPr>
          <p:cNvSpPr>
            <a:spLocks noGrp="1"/>
          </p:cNvSpPr>
          <p:nvPr>
            <p:ph type="dt" sz="half" idx="10"/>
          </p:nvPr>
        </p:nvSpPr>
        <p:spPr/>
        <p:txBody>
          <a:bodyPr/>
          <a:lstStyle/>
          <a:p>
            <a:fld id="{B30E9060-8AC8-440A-B998-D1F45A4B99CF}" type="datetimeFigureOut">
              <a:rPr lang="en-CA" smtClean="0"/>
              <a:t>2024-07-02</a:t>
            </a:fld>
            <a:endParaRPr lang="en-CA"/>
          </a:p>
        </p:txBody>
      </p:sp>
      <p:sp>
        <p:nvSpPr>
          <p:cNvPr id="5" name="Footer Placeholder 4">
            <a:extLst>
              <a:ext uri="{FF2B5EF4-FFF2-40B4-BE49-F238E27FC236}">
                <a16:creationId xmlns:a16="http://schemas.microsoft.com/office/drawing/2014/main" id="{714A0871-1761-4217-A52E-3366FDA327A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8AE05CA-9DF9-4581-8BCD-02DC7A21E524}"/>
              </a:ext>
            </a:extLst>
          </p:cNvPr>
          <p:cNvSpPr>
            <a:spLocks noGrp="1"/>
          </p:cNvSpPr>
          <p:nvPr>
            <p:ph type="sldNum" sz="quarter" idx="12"/>
          </p:nvPr>
        </p:nvSpPr>
        <p:spPr/>
        <p:txBody>
          <a:bodyPr/>
          <a:lstStyle/>
          <a:p>
            <a:fld id="{B998FBAE-6F97-48F6-87D3-2713C4B82270}" type="slidenum">
              <a:rPr lang="en-CA" smtClean="0"/>
              <a:t>‹N°›</a:t>
            </a:fld>
            <a:endParaRPr lang="en-CA"/>
          </a:p>
        </p:txBody>
      </p:sp>
      <p:sp>
        <p:nvSpPr>
          <p:cNvPr id="7" name="hrSlideMaster.Title SlideHeader" descr="UNCLASSIFIED">
            <a:extLst>
              <a:ext uri="{FF2B5EF4-FFF2-40B4-BE49-F238E27FC236}">
                <a16:creationId xmlns:a16="http://schemas.microsoft.com/office/drawing/2014/main" id="{CB70B267-FE9C-47DC-B46B-6A8799F4EC6D}"/>
              </a:ext>
            </a:extLst>
          </p:cNvPr>
          <p:cNvSpPr txBox="1"/>
          <p:nvPr userDrawn="1"/>
        </p:nvSpPr>
        <p:spPr>
          <a:xfrm>
            <a:off x="0" y="0"/>
            <a:ext cx="12192000" cy="276999"/>
          </a:xfrm>
          <a:prstGeom prst="rect">
            <a:avLst/>
          </a:prstGeom>
          <a:noFill/>
        </p:spPr>
        <p:txBody>
          <a:bodyPr vert="horz" rtlCol="0">
            <a:spAutoFit/>
          </a:bodyPr>
          <a:lstStyle/>
          <a:p>
            <a:pPr algn="r"/>
            <a:r>
              <a:rPr lang="en-CA" sz="1200" b="0" i="0" u="none" baseline="0">
                <a:solidFill>
                  <a:srgbClr val="000000"/>
                </a:solidFill>
                <a:latin typeface="Arial" panose="020B0604020202020204" pitchFamily="34" charset="0"/>
              </a:rPr>
              <a:t>UNCLASSIFIED</a:t>
            </a:r>
          </a:p>
        </p:txBody>
      </p:sp>
    </p:spTree>
    <p:extLst>
      <p:ext uri="{BB962C8B-B14F-4D97-AF65-F5344CB8AC3E}">
        <p14:creationId xmlns:p14="http://schemas.microsoft.com/office/powerpoint/2010/main" val="3939553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6988C-E029-4141-8315-FB9129819899}"/>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1EB6EC59-0D73-46A8-A3E8-023874CAC8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E9AB0E7-08FF-46DF-91E3-31B93BC56358}"/>
              </a:ext>
            </a:extLst>
          </p:cNvPr>
          <p:cNvSpPr>
            <a:spLocks noGrp="1"/>
          </p:cNvSpPr>
          <p:nvPr>
            <p:ph type="dt" sz="half" idx="10"/>
          </p:nvPr>
        </p:nvSpPr>
        <p:spPr/>
        <p:txBody>
          <a:bodyPr/>
          <a:lstStyle/>
          <a:p>
            <a:fld id="{B30E9060-8AC8-440A-B998-D1F45A4B99CF}" type="datetimeFigureOut">
              <a:rPr lang="en-CA" smtClean="0"/>
              <a:t>2024-07-02</a:t>
            </a:fld>
            <a:endParaRPr lang="en-CA"/>
          </a:p>
        </p:txBody>
      </p:sp>
      <p:sp>
        <p:nvSpPr>
          <p:cNvPr id="5" name="Footer Placeholder 4">
            <a:extLst>
              <a:ext uri="{FF2B5EF4-FFF2-40B4-BE49-F238E27FC236}">
                <a16:creationId xmlns:a16="http://schemas.microsoft.com/office/drawing/2014/main" id="{531318B7-2458-4281-9BC0-7BFD68F06AE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9A0AE5B-34A9-4CC0-82AC-7A89C6AE8AF6}"/>
              </a:ext>
            </a:extLst>
          </p:cNvPr>
          <p:cNvSpPr>
            <a:spLocks noGrp="1"/>
          </p:cNvSpPr>
          <p:nvPr>
            <p:ph type="sldNum" sz="quarter" idx="12"/>
          </p:nvPr>
        </p:nvSpPr>
        <p:spPr/>
        <p:txBody>
          <a:bodyPr/>
          <a:lstStyle/>
          <a:p>
            <a:fld id="{B998FBAE-6F97-48F6-87D3-2713C4B82270}" type="slidenum">
              <a:rPr lang="en-CA" smtClean="0"/>
              <a:t>‹N°›</a:t>
            </a:fld>
            <a:endParaRPr lang="en-CA"/>
          </a:p>
        </p:txBody>
      </p:sp>
      <p:sp>
        <p:nvSpPr>
          <p:cNvPr id="7" name="hrSlideMaster.Title and Vertical TextHeader" descr="UNCLASSIFIED">
            <a:extLst>
              <a:ext uri="{FF2B5EF4-FFF2-40B4-BE49-F238E27FC236}">
                <a16:creationId xmlns:a16="http://schemas.microsoft.com/office/drawing/2014/main" id="{5423BDE5-BA74-4305-9494-541707AF03FB}"/>
              </a:ext>
            </a:extLst>
          </p:cNvPr>
          <p:cNvSpPr txBox="1"/>
          <p:nvPr userDrawn="1"/>
        </p:nvSpPr>
        <p:spPr>
          <a:xfrm>
            <a:off x="0" y="0"/>
            <a:ext cx="12192000" cy="276999"/>
          </a:xfrm>
          <a:prstGeom prst="rect">
            <a:avLst/>
          </a:prstGeom>
          <a:noFill/>
        </p:spPr>
        <p:txBody>
          <a:bodyPr vert="horz" rtlCol="0">
            <a:spAutoFit/>
          </a:bodyPr>
          <a:lstStyle/>
          <a:p>
            <a:pPr algn="r"/>
            <a:r>
              <a:rPr lang="en-CA" sz="1200" b="0" i="0" u="none" baseline="0">
                <a:solidFill>
                  <a:srgbClr val="000000"/>
                </a:solidFill>
                <a:latin typeface="Arial" panose="020B0604020202020204" pitchFamily="34" charset="0"/>
              </a:rPr>
              <a:t>UNCLASSIFIED</a:t>
            </a:r>
          </a:p>
        </p:txBody>
      </p:sp>
    </p:spTree>
    <p:extLst>
      <p:ext uri="{BB962C8B-B14F-4D97-AF65-F5344CB8AC3E}">
        <p14:creationId xmlns:p14="http://schemas.microsoft.com/office/powerpoint/2010/main" val="1220791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89F45F-4111-4B22-A106-5B7C8FD0B2C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F2BDC8A4-01AE-4E31-BE23-318C7DB11F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A9DAA04-AA92-4CE8-B9EB-5A052F366EEE}"/>
              </a:ext>
            </a:extLst>
          </p:cNvPr>
          <p:cNvSpPr>
            <a:spLocks noGrp="1"/>
          </p:cNvSpPr>
          <p:nvPr>
            <p:ph type="dt" sz="half" idx="10"/>
          </p:nvPr>
        </p:nvSpPr>
        <p:spPr/>
        <p:txBody>
          <a:bodyPr/>
          <a:lstStyle/>
          <a:p>
            <a:fld id="{B30E9060-8AC8-440A-B998-D1F45A4B99CF}" type="datetimeFigureOut">
              <a:rPr lang="en-CA" smtClean="0"/>
              <a:t>2024-07-02</a:t>
            </a:fld>
            <a:endParaRPr lang="en-CA"/>
          </a:p>
        </p:txBody>
      </p:sp>
      <p:sp>
        <p:nvSpPr>
          <p:cNvPr id="5" name="Footer Placeholder 4">
            <a:extLst>
              <a:ext uri="{FF2B5EF4-FFF2-40B4-BE49-F238E27FC236}">
                <a16:creationId xmlns:a16="http://schemas.microsoft.com/office/drawing/2014/main" id="{3C6AA3BB-D6FD-4ECF-9A37-2796FABE291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8D6A65C-44F8-4E04-8904-2B96EEA1A572}"/>
              </a:ext>
            </a:extLst>
          </p:cNvPr>
          <p:cNvSpPr>
            <a:spLocks noGrp="1"/>
          </p:cNvSpPr>
          <p:nvPr>
            <p:ph type="sldNum" sz="quarter" idx="12"/>
          </p:nvPr>
        </p:nvSpPr>
        <p:spPr/>
        <p:txBody>
          <a:bodyPr/>
          <a:lstStyle/>
          <a:p>
            <a:fld id="{B998FBAE-6F97-48F6-87D3-2713C4B82270}" type="slidenum">
              <a:rPr lang="en-CA" smtClean="0"/>
              <a:t>‹N°›</a:t>
            </a:fld>
            <a:endParaRPr lang="en-CA"/>
          </a:p>
        </p:txBody>
      </p:sp>
      <p:sp>
        <p:nvSpPr>
          <p:cNvPr id="7" name="hrSlideMaster.Vertical Title and TextHeader" descr="UNCLASSIFIED">
            <a:extLst>
              <a:ext uri="{FF2B5EF4-FFF2-40B4-BE49-F238E27FC236}">
                <a16:creationId xmlns:a16="http://schemas.microsoft.com/office/drawing/2014/main" id="{5B532797-3449-53B4-27F2-7C6583357957}"/>
              </a:ext>
            </a:extLst>
          </p:cNvPr>
          <p:cNvSpPr txBox="1"/>
          <p:nvPr userDrawn="1"/>
        </p:nvSpPr>
        <p:spPr>
          <a:xfrm>
            <a:off x="0" y="0"/>
            <a:ext cx="12192000" cy="276999"/>
          </a:xfrm>
          <a:prstGeom prst="rect">
            <a:avLst/>
          </a:prstGeom>
          <a:noFill/>
        </p:spPr>
        <p:txBody>
          <a:bodyPr vert="horz" rtlCol="0">
            <a:spAutoFit/>
          </a:bodyPr>
          <a:lstStyle/>
          <a:p>
            <a:pPr algn="r"/>
            <a:r>
              <a:rPr lang="en-CA" sz="1200" b="0" i="0" u="none" baseline="0">
                <a:solidFill>
                  <a:srgbClr val="000000"/>
                </a:solidFill>
                <a:latin typeface="Arial" panose="020B0604020202020204" pitchFamily="34" charset="0"/>
              </a:rPr>
              <a:t>UNCLASSIFIED</a:t>
            </a:r>
          </a:p>
        </p:txBody>
      </p:sp>
    </p:spTree>
    <p:extLst>
      <p:ext uri="{BB962C8B-B14F-4D97-AF65-F5344CB8AC3E}">
        <p14:creationId xmlns:p14="http://schemas.microsoft.com/office/powerpoint/2010/main" val="2718096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mpany Purpose">
    <p:spTree>
      <p:nvGrpSpPr>
        <p:cNvPr id="1" name=""/>
        <p:cNvGrpSpPr/>
        <p:nvPr/>
      </p:nvGrpSpPr>
      <p:grpSpPr>
        <a:xfrm>
          <a:off x="0" y="0"/>
          <a:ext cx="0" cy="0"/>
          <a:chOff x="0" y="0"/>
          <a:chExt cx="0" cy="0"/>
        </a:xfrm>
      </p:grpSpPr>
      <p:sp>
        <p:nvSpPr>
          <p:cNvPr id="6" name="Picture Placeholder 5"/>
          <p:cNvSpPr>
            <a:spLocks noGrp="1"/>
          </p:cNvSpPr>
          <p:nvPr>
            <p:ph type="pic" sz="quarter" idx="26"/>
          </p:nvPr>
        </p:nvSpPr>
        <p:spPr>
          <a:xfrm>
            <a:off x="4104717" y="0"/>
            <a:ext cx="8087282" cy="6858000"/>
          </a:xfrm>
          <a:custGeom>
            <a:avLst/>
            <a:gdLst>
              <a:gd name="connsiteX0" fmla="*/ 0 w 16170352"/>
              <a:gd name="connsiteY0" fmla="*/ 0 h 13716000"/>
              <a:gd name="connsiteX1" fmla="*/ 7097554 w 16170352"/>
              <a:gd name="connsiteY1" fmla="*/ 0 h 13716000"/>
              <a:gd name="connsiteX2" fmla="*/ 7194481 w 16170352"/>
              <a:gd name="connsiteY2" fmla="*/ 0 h 13716000"/>
              <a:gd name="connsiteX3" fmla="*/ 16170352 w 16170352"/>
              <a:gd name="connsiteY3" fmla="*/ 0 h 13716000"/>
              <a:gd name="connsiteX4" fmla="*/ 16170352 w 16170352"/>
              <a:gd name="connsiteY4" fmla="*/ 13716000 h 13716000"/>
              <a:gd name="connsiteX5" fmla="*/ 14195106 w 16170352"/>
              <a:gd name="connsiteY5" fmla="*/ 13716000 h 13716000"/>
              <a:gd name="connsiteX6" fmla="*/ 7097554 w 16170352"/>
              <a:gd name="connsiteY6" fmla="*/ 13716000 h 13716000"/>
              <a:gd name="connsiteX7" fmla="*/ 7000628 w 16170352"/>
              <a:gd name="connsiteY7"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70352" h="13716000">
                <a:moveTo>
                  <a:pt x="0" y="0"/>
                </a:moveTo>
                <a:lnTo>
                  <a:pt x="7097554" y="0"/>
                </a:lnTo>
                <a:lnTo>
                  <a:pt x="7194481" y="0"/>
                </a:lnTo>
                <a:lnTo>
                  <a:pt x="16170352" y="0"/>
                </a:lnTo>
                <a:lnTo>
                  <a:pt x="16170352" y="13716000"/>
                </a:lnTo>
                <a:lnTo>
                  <a:pt x="14195106" y="13716000"/>
                </a:lnTo>
                <a:lnTo>
                  <a:pt x="7097554" y="13716000"/>
                </a:lnTo>
                <a:lnTo>
                  <a:pt x="7000628" y="13716000"/>
                </a:lnTo>
                <a:close/>
              </a:path>
            </a:pathLst>
          </a:custGeom>
          <a:effectLst/>
        </p:spPr>
        <p:txBody>
          <a:bodyPr wrap="square">
            <a:noAutofit/>
          </a:bodyPr>
          <a:lstStyle>
            <a:lvl1pPr marL="0" indent="0">
              <a:buNone/>
              <a:defRPr sz="2100" b="1" i="0">
                <a:ln>
                  <a:noFill/>
                </a:ln>
                <a:solidFill>
                  <a:schemeClr val="bg1">
                    <a:lumMod val="85000"/>
                  </a:schemeClr>
                </a:solidFill>
                <a:latin typeface="Open Sans Semibold" charset="0"/>
                <a:ea typeface="Open Sans Semibold" charset="0"/>
                <a:cs typeface="Open Sans Semibold" charset="0"/>
              </a:defRPr>
            </a:lvl1pPr>
          </a:lstStyle>
          <a:p>
            <a:endParaRPr lang="en-US" dirty="0"/>
          </a:p>
        </p:txBody>
      </p:sp>
      <p:sp>
        <p:nvSpPr>
          <p:cNvPr id="2" name="Rectangle 1"/>
          <p:cNvSpPr/>
          <p:nvPr userDrawn="1"/>
        </p:nvSpPr>
        <p:spPr>
          <a:xfrm>
            <a:off x="356932" y="535259"/>
            <a:ext cx="2431599" cy="5129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i="0">
              <a:latin typeface="Open Sans Semibold" charset="0"/>
            </a:endParaRPr>
          </a:p>
        </p:txBody>
      </p:sp>
      <p:sp>
        <p:nvSpPr>
          <p:cNvPr id="3" name="hrSlideMaster36.Company PurposeHeader" descr="UNCLASSIFIED">
            <a:extLst>
              <a:ext uri="{FF2B5EF4-FFF2-40B4-BE49-F238E27FC236}">
                <a16:creationId xmlns:a16="http://schemas.microsoft.com/office/drawing/2014/main" id="{29D76A4A-CAEA-4E70-9777-75D69AC98FCE}"/>
              </a:ext>
            </a:extLst>
          </p:cNvPr>
          <p:cNvSpPr txBox="1"/>
          <p:nvPr userDrawn="1"/>
        </p:nvSpPr>
        <p:spPr>
          <a:xfrm>
            <a:off x="0" y="0"/>
            <a:ext cx="12192000" cy="276999"/>
          </a:xfrm>
          <a:prstGeom prst="rect">
            <a:avLst/>
          </a:prstGeom>
          <a:noFill/>
        </p:spPr>
        <p:txBody>
          <a:bodyPr vert="horz" rtlCol="0">
            <a:spAutoFit/>
          </a:bodyPr>
          <a:lstStyle/>
          <a:p>
            <a:pPr algn="r"/>
            <a:r>
              <a:rPr lang="en-CA" sz="1200" b="0" i="0" u="none" baseline="0">
                <a:solidFill>
                  <a:srgbClr val="000000"/>
                </a:solidFill>
                <a:latin typeface="Arial" panose="020B0604020202020204" pitchFamily="34" charset="0"/>
              </a:rPr>
              <a:t>UNCLASSIFIED</a:t>
            </a:r>
          </a:p>
        </p:txBody>
      </p:sp>
      <p:sp>
        <p:nvSpPr>
          <p:cNvPr id="4" name="hrSlideMaster.Company PurposeHeader" descr="UNCLASSIFIED">
            <a:extLst>
              <a:ext uri="{FF2B5EF4-FFF2-40B4-BE49-F238E27FC236}">
                <a16:creationId xmlns:a16="http://schemas.microsoft.com/office/drawing/2014/main" id="{4FF8BBE6-E96F-4568-BB38-F12FB1F6BBA7}"/>
              </a:ext>
            </a:extLst>
          </p:cNvPr>
          <p:cNvSpPr txBox="1"/>
          <p:nvPr userDrawn="1"/>
        </p:nvSpPr>
        <p:spPr>
          <a:xfrm>
            <a:off x="0" y="0"/>
            <a:ext cx="12192000" cy="276999"/>
          </a:xfrm>
          <a:prstGeom prst="rect">
            <a:avLst/>
          </a:prstGeom>
          <a:noFill/>
        </p:spPr>
        <p:txBody>
          <a:bodyPr vert="horz" rtlCol="0">
            <a:spAutoFit/>
          </a:bodyPr>
          <a:lstStyle/>
          <a:p>
            <a:pPr algn="r"/>
            <a:r>
              <a:rPr lang="en-CA" sz="1200" b="0" i="0" u="none" baseline="0">
                <a:solidFill>
                  <a:srgbClr val="000000"/>
                </a:solidFill>
                <a:latin typeface="Arial" panose="020B0604020202020204" pitchFamily="34" charset="0"/>
              </a:rPr>
              <a:t>UNCLASSIFIED</a:t>
            </a:r>
          </a:p>
        </p:txBody>
      </p:sp>
    </p:spTree>
    <p:extLst>
      <p:ext uri="{BB962C8B-B14F-4D97-AF65-F5344CB8AC3E}">
        <p14:creationId xmlns:p14="http://schemas.microsoft.com/office/powerpoint/2010/main" val="1723442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401F1-A4C9-4563-ADFB-4222EEBF07C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22B84EEB-0728-4E31-A3F5-4A0D17ACC1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B7B5335-5456-4F49-87AC-322CCFEFB930}"/>
              </a:ext>
            </a:extLst>
          </p:cNvPr>
          <p:cNvSpPr>
            <a:spLocks noGrp="1"/>
          </p:cNvSpPr>
          <p:nvPr>
            <p:ph type="dt" sz="half" idx="10"/>
          </p:nvPr>
        </p:nvSpPr>
        <p:spPr/>
        <p:txBody>
          <a:bodyPr/>
          <a:lstStyle/>
          <a:p>
            <a:fld id="{B30E9060-8AC8-440A-B998-D1F45A4B99CF}" type="datetimeFigureOut">
              <a:rPr lang="en-CA" smtClean="0"/>
              <a:t>2024-07-02</a:t>
            </a:fld>
            <a:endParaRPr lang="en-CA"/>
          </a:p>
        </p:txBody>
      </p:sp>
      <p:sp>
        <p:nvSpPr>
          <p:cNvPr id="5" name="Footer Placeholder 4">
            <a:extLst>
              <a:ext uri="{FF2B5EF4-FFF2-40B4-BE49-F238E27FC236}">
                <a16:creationId xmlns:a16="http://schemas.microsoft.com/office/drawing/2014/main" id="{0C109A8D-00B8-406C-9572-6CD9BCAAA20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8BE12FF-8CB0-40AD-B319-06A09722695C}"/>
              </a:ext>
            </a:extLst>
          </p:cNvPr>
          <p:cNvSpPr>
            <a:spLocks noGrp="1"/>
          </p:cNvSpPr>
          <p:nvPr>
            <p:ph type="sldNum" sz="quarter" idx="12"/>
          </p:nvPr>
        </p:nvSpPr>
        <p:spPr/>
        <p:txBody>
          <a:bodyPr/>
          <a:lstStyle/>
          <a:p>
            <a:fld id="{B998FBAE-6F97-48F6-87D3-2713C4B82270}" type="slidenum">
              <a:rPr lang="en-CA" smtClean="0"/>
              <a:t>‹N°›</a:t>
            </a:fld>
            <a:endParaRPr lang="en-CA"/>
          </a:p>
        </p:txBody>
      </p:sp>
      <p:sp>
        <p:nvSpPr>
          <p:cNvPr id="7" name="hrSlideMaster.Title and ContentHeader" descr="UNCLASSIFIED">
            <a:extLst>
              <a:ext uri="{FF2B5EF4-FFF2-40B4-BE49-F238E27FC236}">
                <a16:creationId xmlns:a16="http://schemas.microsoft.com/office/drawing/2014/main" id="{20638CAC-88B9-4BF4-A6FE-EA941E9B92E6}"/>
              </a:ext>
            </a:extLst>
          </p:cNvPr>
          <p:cNvSpPr txBox="1"/>
          <p:nvPr userDrawn="1"/>
        </p:nvSpPr>
        <p:spPr>
          <a:xfrm>
            <a:off x="0" y="0"/>
            <a:ext cx="12192000" cy="276999"/>
          </a:xfrm>
          <a:prstGeom prst="rect">
            <a:avLst/>
          </a:prstGeom>
          <a:noFill/>
        </p:spPr>
        <p:txBody>
          <a:bodyPr vert="horz" rtlCol="0">
            <a:spAutoFit/>
          </a:bodyPr>
          <a:lstStyle/>
          <a:p>
            <a:pPr algn="r"/>
            <a:r>
              <a:rPr lang="en-CA" sz="1200" b="0" i="0" u="none" baseline="0">
                <a:solidFill>
                  <a:srgbClr val="000000"/>
                </a:solidFill>
                <a:latin typeface="Arial" panose="020B0604020202020204" pitchFamily="34" charset="0"/>
              </a:rPr>
              <a:t>UNCLASSIFIED</a:t>
            </a:r>
          </a:p>
        </p:txBody>
      </p:sp>
    </p:spTree>
    <p:extLst>
      <p:ext uri="{BB962C8B-B14F-4D97-AF65-F5344CB8AC3E}">
        <p14:creationId xmlns:p14="http://schemas.microsoft.com/office/powerpoint/2010/main" val="1579323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8466C-9F96-4BB8-8E73-F747363D8A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41C1866C-0CDA-4CE7-9E67-80729ED0C9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9AF646-D52B-4D1F-B0A5-234F20758E5D}"/>
              </a:ext>
            </a:extLst>
          </p:cNvPr>
          <p:cNvSpPr>
            <a:spLocks noGrp="1"/>
          </p:cNvSpPr>
          <p:nvPr>
            <p:ph type="dt" sz="half" idx="10"/>
          </p:nvPr>
        </p:nvSpPr>
        <p:spPr/>
        <p:txBody>
          <a:bodyPr/>
          <a:lstStyle/>
          <a:p>
            <a:fld id="{B30E9060-8AC8-440A-B998-D1F45A4B99CF}" type="datetimeFigureOut">
              <a:rPr lang="en-CA" smtClean="0"/>
              <a:t>2024-07-02</a:t>
            </a:fld>
            <a:endParaRPr lang="en-CA"/>
          </a:p>
        </p:txBody>
      </p:sp>
      <p:sp>
        <p:nvSpPr>
          <p:cNvPr id="5" name="Footer Placeholder 4">
            <a:extLst>
              <a:ext uri="{FF2B5EF4-FFF2-40B4-BE49-F238E27FC236}">
                <a16:creationId xmlns:a16="http://schemas.microsoft.com/office/drawing/2014/main" id="{3EE20E0C-0B5B-4EFE-BE1D-0A2FE439EDC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D1451A9-5913-49F9-A363-A8BC6E58B7EA}"/>
              </a:ext>
            </a:extLst>
          </p:cNvPr>
          <p:cNvSpPr>
            <a:spLocks noGrp="1"/>
          </p:cNvSpPr>
          <p:nvPr>
            <p:ph type="sldNum" sz="quarter" idx="12"/>
          </p:nvPr>
        </p:nvSpPr>
        <p:spPr/>
        <p:txBody>
          <a:bodyPr/>
          <a:lstStyle/>
          <a:p>
            <a:fld id="{B998FBAE-6F97-48F6-87D3-2713C4B82270}" type="slidenum">
              <a:rPr lang="en-CA" smtClean="0"/>
              <a:t>‹N°›</a:t>
            </a:fld>
            <a:endParaRPr lang="en-CA"/>
          </a:p>
        </p:txBody>
      </p:sp>
      <p:sp>
        <p:nvSpPr>
          <p:cNvPr id="7" name="hrSlideMaster.Section HeaderHeader" descr="UNCLASSIFIED">
            <a:extLst>
              <a:ext uri="{FF2B5EF4-FFF2-40B4-BE49-F238E27FC236}">
                <a16:creationId xmlns:a16="http://schemas.microsoft.com/office/drawing/2014/main" id="{58CD4020-BEE8-42B8-BF6E-C0DA373EAA01}"/>
              </a:ext>
            </a:extLst>
          </p:cNvPr>
          <p:cNvSpPr txBox="1"/>
          <p:nvPr userDrawn="1"/>
        </p:nvSpPr>
        <p:spPr>
          <a:xfrm>
            <a:off x="0" y="0"/>
            <a:ext cx="12192000" cy="276999"/>
          </a:xfrm>
          <a:prstGeom prst="rect">
            <a:avLst/>
          </a:prstGeom>
          <a:noFill/>
        </p:spPr>
        <p:txBody>
          <a:bodyPr vert="horz" rtlCol="0">
            <a:spAutoFit/>
          </a:bodyPr>
          <a:lstStyle/>
          <a:p>
            <a:pPr algn="r"/>
            <a:r>
              <a:rPr lang="en-CA" sz="1200" b="0" i="0" u="none" baseline="0">
                <a:solidFill>
                  <a:srgbClr val="000000"/>
                </a:solidFill>
                <a:latin typeface="Arial" panose="020B0604020202020204" pitchFamily="34" charset="0"/>
              </a:rPr>
              <a:t>UNCLASSIFIED</a:t>
            </a:r>
          </a:p>
        </p:txBody>
      </p:sp>
    </p:spTree>
    <p:extLst>
      <p:ext uri="{BB962C8B-B14F-4D97-AF65-F5344CB8AC3E}">
        <p14:creationId xmlns:p14="http://schemas.microsoft.com/office/powerpoint/2010/main" val="275333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313EE-C734-4E14-AD26-4E580BA441AE}"/>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6A54033-96F3-4D08-A464-1CCB890002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1019911F-B906-4EA2-AD9C-214A1A7E59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97FEC80B-90DD-4A61-9618-303ACFA3EBD8}"/>
              </a:ext>
            </a:extLst>
          </p:cNvPr>
          <p:cNvSpPr>
            <a:spLocks noGrp="1"/>
          </p:cNvSpPr>
          <p:nvPr>
            <p:ph type="dt" sz="half" idx="10"/>
          </p:nvPr>
        </p:nvSpPr>
        <p:spPr/>
        <p:txBody>
          <a:bodyPr/>
          <a:lstStyle/>
          <a:p>
            <a:fld id="{B30E9060-8AC8-440A-B998-D1F45A4B99CF}" type="datetimeFigureOut">
              <a:rPr lang="en-CA" smtClean="0"/>
              <a:t>2024-07-02</a:t>
            </a:fld>
            <a:endParaRPr lang="en-CA"/>
          </a:p>
        </p:txBody>
      </p:sp>
      <p:sp>
        <p:nvSpPr>
          <p:cNvPr id="6" name="Footer Placeholder 5">
            <a:extLst>
              <a:ext uri="{FF2B5EF4-FFF2-40B4-BE49-F238E27FC236}">
                <a16:creationId xmlns:a16="http://schemas.microsoft.com/office/drawing/2014/main" id="{F96B1AE5-F458-44AB-BC90-9409434E9A4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61F89AA-2258-48C1-AAB6-5E49E3063AF9}"/>
              </a:ext>
            </a:extLst>
          </p:cNvPr>
          <p:cNvSpPr>
            <a:spLocks noGrp="1"/>
          </p:cNvSpPr>
          <p:nvPr>
            <p:ph type="sldNum" sz="quarter" idx="12"/>
          </p:nvPr>
        </p:nvSpPr>
        <p:spPr/>
        <p:txBody>
          <a:bodyPr/>
          <a:lstStyle/>
          <a:p>
            <a:fld id="{B998FBAE-6F97-48F6-87D3-2713C4B82270}" type="slidenum">
              <a:rPr lang="en-CA" smtClean="0"/>
              <a:t>‹N°›</a:t>
            </a:fld>
            <a:endParaRPr lang="en-CA"/>
          </a:p>
        </p:txBody>
      </p:sp>
      <p:sp>
        <p:nvSpPr>
          <p:cNvPr id="8" name="hrSlideMaster.Two ContentHeader" descr="UNCLASSIFIED">
            <a:extLst>
              <a:ext uri="{FF2B5EF4-FFF2-40B4-BE49-F238E27FC236}">
                <a16:creationId xmlns:a16="http://schemas.microsoft.com/office/drawing/2014/main" id="{406FC777-8B48-4C19-A62D-0AF710B6E011}"/>
              </a:ext>
            </a:extLst>
          </p:cNvPr>
          <p:cNvSpPr txBox="1"/>
          <p:nvPr userDrawn="1"/>
        </p:nvSpPr>
        <p:spPr>
          <a:xfrm>
            <a:off x="0" y="0"/>
            <a:ext cx="12192000" cy="276999"/>
          </a:xfrm>
          <a:prstGeom prst="rect">
            <a:avLst/>
          </a:prstGeom>
          <a:noFill/>
        </p:spPr>
        <p:txBody>
          <a:bodyPr vert="horz" rtlCol="0">
            <a:spAutoFit/>
          </a:bodyPr>
          <a:lstStyle/>
          <a:p>
            <a:pPr algn="r"/>
            <a:r>
              <a:rPr lang="en-CA" sz="1200" b="0" i="0" u="none" baseline="0">
                <a:solidFill>
                  <a:srgbClr val="000000"/>
                </a:solidFill>
                <a:latin typeface="Arial" panose="020B0604020202020204" pitchFamily="34" charset="0"/>
              </a:rPr>
              <a:t>UNCLASSIFIED</a:t>
            </a:r>
          </a:p>
        </p:txBody>
      </p:sp>
    </p:spTree>
    <p:extLst>
      <p:ext uri="{BB962C8B-B14F-4D97-AF65-F5344CB8AC3E}">
        <p14:creationId xmlns:p14="http://schemas.microsoft.com/office/powerpoint/2010/main" val="2407261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102FC-4A31-4B41-8A57-96D9333F4D8F}"/>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A4C8A0A-330C-4E96-A2AD-EFEBD2D0CF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7E965D-3BF8-4244-A708-ED7F8D6121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131A8137-48D9-4768-B19C-E580FB3275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A4B221-EDDD-4117-AAFB-A3908F605D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C64AB7E9-1B44-4C5F-98E2-CBFB64C97A29}"/>
              </a:ext>
            </a:extLst>
          </p:cNvPr>
          <p:cNvSpPr>
            <a:spLocks noGrp="1"/>
          </p:cNvSpPr>
          <p:nvPr>
            <p:ph type="dt" sz="half" idx="10"/>
          </p:nvPr>
        </p:nvSpPr>
        <p:spPr/>
        <p:txBody>
          <a:bodyPr/>
          <a:lstStyle/>
          <a:p>
            <a:fld id="{B30E9060-8AC8-440A-B998-D1F45A4B99CF}" type="datetimeFigureOut">
              <a:rPr lang="en-CA" smtClean="0"/>
              <a:t>2024-07-02</a:t>
            </a:fld>
            <a:endParaRPr lang="en-CA"/>
          </a:p>
        </p:txBody>
      </p:sp>
      <p:sp>
        <p:nvSpPr>
          <p:cNvPr id="8" name="Footer Placeholder 7">
            <a:extLst>
              <a:ext uri="{FF2B5EF4-FFF2-40B4-BE49-F238E27FC236}">
                <a16:creationId xmlns:a16="http://schemas.microsoft.com/office/drawing/2014/main" id="{A1E41A4A-60AF-4667-B795-23BFDC2883E1}"/>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EE110985-8E5C-4BE8-B261-DE7394AE10BA}"/>
              </a:ext>
            </a:extLst>
          </p:cNvPr>
          <p:cNvSpPr>
            <a:spLocks noGrp="1"/>
          </p:cNvSpPr>
          <p:nvPr>
            <p:ph type="sldNum" sz="quarter" idx="12"/>
          </p:nvPr>
        </p:nvSpPr>
        <p:spPr/>
        <p:txBody>
          <a:bodyPr/>
          <a:lstStyle/>
          <a:p>
            <a:fld id="{B998FBAE-6F97-48F6-87D3-2713C4B82270}" type="slidenum">
              <a:rPr lang="en-CA" smtClean="0"/>
              <a:t>‹N°›</a:t>
            </a:fld>
            <a:endParaRPr lang="en-CA"/>
          </a:p>
        </p:txBody>
      </p:sp>
      <p:sp>
        <p:nvSpPr>
          <p:cNvPr id="10" name="hrSlideMaster.ComparisonHeader" descr="UNCLASSIFIED">
            <a:extLst>
              <a:ext uri="{FF2B5EF4-FFF2-40B4-BE49-F238E27FC236}">
                <a16:creationId xmlns:a16="http://schemas.microsoft.com/office/drawing/2014/main" id="{0107D7B9-A6F8-4B87-9215-C9F7C7983685}"/>
              </a:ext>
            </a:extLst>
          </p:cNvPr>
          <p:cNvSpPr txBox="1"/>
          <p:nvPr userDrawn="1"/>
        </p:nvSpPr>
        <p:spPr>
          <a:xfrm>
            <a:off x="0" y="0"/>
            <a:ext cx="12192000" cy="276999"/>
          </a:xfrm>
          <a:prstGeom prst="rect">
            <a:avLst/>
          </a:prstGeom>
          <a:noFill/>
        </p:spPr>
        <p:txBody>
          <a:bodyPr vert="horz" rtlCol="0">
            <a:spAutoFit/>
          </a:bodyPr>
          <a:lstStyle/>
          <a:p>
            <a:pPr algn="r"/>
            <a:r>
              <a:rPr lang="en-CA" sz="1200" b="0" i="0" u="none" baseline="0">
                <a:solidFill>
                  <a:srgbClr val="000000"/>
                </a:solidFill>
                <a:latin typeface="Arial" panose="020B0604020202020204" pitchFamily="34" charset="0"/>
              </a:rPr>
              <a:t>UNCLASSIFIED</a:t>
            </a:r>
          </a:p>
        </p:txBody>
      </p:sp>
    </p:spTree>
    <p:extLst>
      <p:ext uri="{BB962C8B-B14F-4D97-AF65-F5344CB8AC3E}">
        <p14:creationId xmlns:p14="http://schemas.microsoft.com/office/powerpoint/2010/main" val="1566041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4B0AB-D9DC-4FBC-A36A-5E98D7984467}"/>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64AA6FFA-F29C-47AC-88C1-6BD3AAE1B193}"/>
              </a:ext>
            </a:extLst>
          </p:cNvPr>
          <p:cNvSpPr>
            <a:spLocks noGrp="1"/>
          </p:cNvSpPr>
          <p:nvPr>
            <p:ph type="dt" sz="half" idx="10"/>
          </p:nvPr>
        </p:nvSpPr>
        <p:spPr/>
        <p:txBody>
          <a:bodyPr/>
          <a:lstStyle/>
          <a:p>
            <a:fld id="{B30E9060-8AC8-440A-B998-D1F45A4B99CF}" type="datetimeFigureOut">
              <a:rPr lang="en-CA" smtClean="0"/>
              <a:t>2024-07-02</a:t>
            </a:fld>
            <a:endParaRPr lang="en-CA"/>
          </a:p>
        </p:txBody>
      </p:sp>
      <p:sp>
        <p:nvSpPr>
          <p:cNvPr id="4" name="Footer Placeholder 3">
            <a:extLst>
              <a:ext uri="{FF2B5EF4-FFF2-40B4-BE49-F238E27FC236}">
                <a16:creationId xmlns:a16="http://schemas.microsoft.com/office/drawing/2014/main" id="{1D24A319-29EA-43FA-86DE-211DE246B656}"/>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F6908E04-3E8D-491B-B940-8D301935634E}"/>
              </a:ext>
            </a:extLst>
          </p:cNvPr>
          <p:cNvSpPr>
            <a:spLocks noGrp="1"/>
          </p:cNvSpPr>
          <p:nvPr>
            <p:ph type="sldNum" sz="quarter" idx="12"/>
          </p:nvPr>
        </p:nvSpPr>
        <p:spPr/>
        <p:txBody>
          <a:bodyPr/>
          <a:lstStyle/>
          <a:p>
            <a:fld id="{B998FBAE-6F97-48F6-87D3-2713C4B82270}" type="slidenum">
              <a:rPr lang="en-CA" smtClean="0"/>
              <a:t>‹N°›</a:t>
            </a:fld>
            <a:endParaRPr lang="en-CA"/>
          </a:p>
        </p:txBody>
      </p:sp>
      <p:sp>
        <p:nvSpPr>
          <p:cNvPr id="6" name="hrSlideMaster.Title OnlyHeader" descr="UNCLASSIFIED">
            <a:extLst>
              <a:ext uri="{FF2B5EF4-FFF2-40B4-BE49-F238E27FC236}">
                <a16:creationId xmlns:a16="http://schemas.microsoft.com/office/drawing/2014/main" id="{2C6F9DFC-BFA6-4B5A-9AB7-8043EEE35021}"/>
              </a:ext>
            </a:extLst>
          </p:cNvPr>
          <p:cNvSpPr txBox="1"/>
          <p:nvPr userDrawn="1"/>
        </p:nvSpPr>
        <p:spPr>
          <a:xfrm>
            <a:off x="0" y="0"/>
            <a:ext cx="12192000" cy="276999"/>
          </a:xfrm>
          <a:prstGeom prst="rect">
            <a:avLst/>
          </a:prstGeom>
          <a:noFill/>
        </p:spPr>
        <p:txBody>
          <a:bodyPr vert="horz" rtlCol="0">
            <a:spAutoFit/>
          </a:bodyPr>
          <a:lstStyle/>
          <a:p>
            <a:pPr algn="r"/>
            <a:r>
              <a:rPr lang="en-CA" sz="1200" b="0" i="0" u="none" baseline="0">
                <a:solidFill>
                  <a:srgbClr val="000000"/>
                </a:solidFill>
                <a:latin typeface="Arial" panose="020B0604020202020204" pitchFamily="34" charset="0"/>
              </a:rPr>
              <a:t>UNCLASSIFIED</a:t>
            </a:r>
          </a:p>
        </p:txBody>
      </p:sp>
    </p:spTree>
    <p:extLst>
      <p:ext uri="{BB962C8B-B14F-4D97-AF65-F5344CB8AC3E}">
        <p14:creationId xmlns:p14="http://schemas.microsoft.com/office/powerpoint/2010/main" val="1667408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C26A42-A38E-4A5C-B0AF-EEAB114AFA75}"/>
              </a:ext>
            </a:extLst>
          </p:cNvPr>
          <p:cNvSpPr>
            <a:spLocks noGrp="1"/>
          </p:cNvSpPr>
          <p:nvPr>
            <p:ph type="dt" sz="half" idx="10"/>
          </p:nvPr>
        </p:nvSpPr>
        <p:spPr/>
        <p:txBody>
          <a:bodyPr/>
          <a:lstStyle/>
          <a:p>
            <a:fld id="{B30E9060-8AC8-440A-B998-D1F45A4B99CF}" type="datetimeFigureOut">
              <a:rPr lang="en-CA" smtClean="0"/>
              <a:t>2024-07-02</a:t>
            </a:fld>
            <a:endParaRPr lang="en-CA"/>
          </a:p>
        </p:txBody>
      </p:sp>
      <p:sp>
        <p:nvSpPr>
          <p:cNvPr id="3" name="Footer Placeholder 2">
            <a:extLst>
              <a:ext uri="{FF2B5EF4-FFF2-40B4-BE49-F238E27FC236}">
                <a16:creationId xmlns:a16="http://schemas.microsoft.com/office/drawing/2014/main" id="{B72B7B1D-6D3C-4468-BD10-496FEFEA5D2D}"/>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BC9465AD-8B46-4B31-9715-E506CE84F387}"/>
              </a:ext>
            </a:extLst>
          </p:cNvPr>
          <p:cNvSpPr>
            <a:spLocks noGrp="1"/>
          </p:cNvSpPr>
          <p:nvPr>
            <p:ph type="sldNum" sz="quarter" idx="12"/>
          </p:nvPr>
        </p:nvSpPr>
        <p:spPr/>
        <p:txBody>
          <a:bodyPr/>
          <a:lstStyle/>
          <a:p>
            <a:fld id="{B998FBAE-6F97-48F6-87D3-2713C4B82270}" type="slidenum">
              <a:rPr lang="en-CA" smtClean="0"/>
              <a:t>‹N°›</a:t>
            </a:fld>
            <a:endParaRPr lang="en-CA"/>
          </a:p>
        </p:txBody>
      </p:sp>
      <p:sp>
        <p:nvSpPr>
          <p:cNvPr id="5" name="hrSlideMaster.BlankHeader" descr="UNCLASSIFIED">
            <a:extLst>
              <a:ext uri="{FF2B5EF4-FFF2-40B4-BE49-F238E27FC236}">
                <a16:creationId xmlns:a16="http://schemas.microsoft.com/office/drawing/2014/main" id="{37DFCEE1-A551-4261-A78A-09D6C4CC067C}"/>
              </a:ext>
            </a:extLst>
          </p:cNvPr>
          <p:cNvSpPr txBox="1"/>
          <p:nvPr userDrawn="1"/>
        </p:nvSpPr>
        <p:spPr>
          <a:xfrm>
            <a:off x="0" y="0"/>
            <a:ext cx="12192000" cy="276999"/>
          </a:xfrm>
          <a:prstGeom prst="rect">
            <a:avLst/>
          </a:prstGeom>
          <a:noFill/>
        </p:spPr>
        <p:txBody>
          <a:bodyPr vert="horz" rtlCol="0">
            <a:spAutoFit/>
          </a:bodyPr>
          <a:lstStyle/>
          <a:p>
            <a:pPr algn="r"/>
            <a:r>
              <a:rPr lang="en-CA" sz="1200" b="0" i="0" u="none" baseline="0">
                <a:solidFill>
                  <a:srgbClr val="000000"/>
                </a:solidFill>
                <a:latin typeface="Arial" panose="020B0604020202020204" pitchFamily="34" charset="0"/>
              </a:rPr>
              <a:t>UNCLASSIFIED</a:t>
            </a:r>
          </a:p>
        </p:txBody>
      </p:sp>
    </p:spTree>
    <p:extLst>
      <p:ext uri="{BB962C8B-B14F-4D97-AF65-F5344CB8AC3E}">
        <p14:creationId xmlns:p14="http://schemas.microsoft.com/office/powerpoint/2010/main" val="2009284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53773-B0F1-41CE-B63D-1769F9318E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9DB75C50-C5AA-4493-BDBD-89A17ADFFE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9ED9859A-AA50-43BA-AE17-0AC9FF3D55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D73D60-3D43-4F22-8E9D-91B99C754738}"/>
              </a:ext>
            </a:extLst>
          </p:cNvPr>
          <p:cNvSpPr>
            <a:spLocks noGrp="1"/>
          </p:cNvSpPr>
          <p:nvPr>
            <p:ph type="dt" sz="half" idx="10"/>
          </p:nvPr>
        </p:nvSpPr>
        <p:spPr/>
        <p:txBody>
          <a:bodyPr/>
          <a:lstStyle/>
          <a:p>
            <a:fld id="{B30E9060-8AC8-440A-B998-D1F45A4B99CF}" type="datetimeFigureOut">
              <a:rPr lang="en-CA" smtClean="0"/>
              <a:t>2024-07-02</a:t>
            </a:fld>
            <a:endParaRPr lang="en-CA"/>
          </a:p>
        </p:txBody>
      </p:sp>
      <p:sp>
        <p:nvSpPr>
          <p:cNvPr id="6" name="Footer Placeholder 5">
            <a:extLst>
              <a:ext uri="{FF2B5EF4-FFF2-40B4-BE49-F238E27FC236}">
                <a16:creationId xmlns:a16="http://schemas.microsoft.com/office/drawing/2014/main" id="{C470CDEA-F8DB-4CFA-A65B-657CAA5C4BB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5795B7D-FC79-4F2A-9B74-E86E684A3960}"/>
              </a:ext>
            </a:extLst>
          </p:cNvPr>
          <p:cNvSpPr>
            <a:spLocks noGrp="1"/>
          </p:cNvSpPr>
          <p:nvPr>
            <p:ph type="sldNum" sz="quarter" idx="12"/>
          </p:nvPr>
        </p:nvSpPr>
        <p:spPr/>
        <p:txBody>
          <a:bodyPr/>
          <a:lstStyle/>
          <a:p>
            <a:fld id="{B998FBAE-6F97-48F6-87D3-2713C4B82270}" type="slidenum">
              <a:rPr lang="en-CA" smtClean="0"/>
              <a:t>‹N°›</a:t>
            </a:fld>
            <a:endParaRPr lang="en-CA"/>
          </a:p>
        </p:txBody>
      </p:sp>
      <p:sp>
        <p:nvSpPr>
          <p:cNvPr id="8" name="hrSlideMaster.Content with CaptionHeader" descr="UNCLASSIFIED">
            <a:extLst>
              <a:ext uri="{FF2B5EF4-FFF2-40B4-BE49-F238E27FC236}">
                <a16:creationId xmlns:a16="http://schemas.microsoft.com/office/drawing/2014/main" id="{94E0044F-D2C8-45BB-AE98-A1F382ACF7BD}"/>
              </a:ext>
            </a:extLst>
          </p:cNvPr>
          <p:cNvSpPr txBox="1"/>
          <p:nvPr userDrawn="1"/>
        </p:nvSpPr>
        <p:spPr>
          <a:xfrm>
            <a:off x="0" y="0"/>
            <a:ext cx="12192000" cy="276999"/>
          </a:xfrm>
          <a:prstGeom prst="rect">
            <a:avLst/>
          </a:prstGeom>
          <a:noFill/>
        </p:spPr>
        <p:txBody>
          <a:bodyPr vert="horz" rtlCol="0">
            <a:spAutoFit/>
          </a:bodyPr>
          <a:lstStyle/>
          <a:p>
            <a:pPr algn="r"/>
            <a:r>
              <a:rPr lang="en-CA" sz="1200" b="0" i="0" u="none" baseline="0">
                <a:solidFill>
                  <a:srgbClr val="000000"/>
                </a:solidFill>
                <a:latin typeface="Arial" panose="020B0604020202020204" pitchFamily="34" charset="0"/>
              </a:rPr>
              <a:t>UNCLASSIFIED</a:t>
            </a:r>
          </a:p>
        </p:txBody>
      </p:sp>
    </p:spTree>
    <p:extLst>
      <p:ext uri="{BB962C8B-B14F-4D97-AF65-F5344CB8AC3E}">
        <p14:creationId xmlns:p14="http://schemas.microsoft.com/office/powerpoint/2010/main" val="4285955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22076-A483-41B2-93DA-DC1C689E2F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19AC3418-6C85-4BD5-8C11-88874462C6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DBCB2FC3-9815-4CF1-B4D3-5621A40A34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72CEE5-CCE6-4E20-8AD1-E35F6B964C53}"/>
              </a:ext>
            </a:extLst>
          </p:cNvPr>
          <p:cNvSpPr>
            <a:spLocks noGrp="1"/>
          </p:cNvSpPr>
          <p:nvPr>
            <p:ph type="dt" sz="half" idx="10"/>
          </p:nvPr>
        </p:nvSpPr>
        <p:spPr/>
        <p:txBody>
          <a:bodyPr/>
          <a:lstStyle/>
          <a:p>
            <a:fld id="{B30E9060-8AC8-440A-B998-D1F45A4B99CF}" type="datetimeFigureOut">
              <a:rPr lang="en-CA" smtClean="0"/>
              <a:t>2024-07-02</a:t>
            </a:fld>
            <a:endParaRPr lang="en-CA"/>
          </a:p>
        </p:txBody>
      </p:sp>
      <p:sp>
        <p:nvSpPr>
          <p:cNvPr id="6" name="Footer Placeholder 5">
            <a:extLst>
              <a:ext uri="{FF2B5EF4-FFF2-40B4-BE49-F238E27FC236}">
                <a16:creationId xmlns:a16="http://schemas.microsoft.com/office/drawing/2014/main" id="{E3DA2764-F34D-4039-AB69-2F11DF802DF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6486BF1-06C5-482D-9880-98E289BCF52C}"/>
              </a:ext>
            </a:extLst>
          </p:cNvPr>
          <p:cNvSpPr>
            <a:spLocks noGrp="1"/>
          </p:cNvSpPr>
          <p:nvPr>
            <p:ph type="sldNum" sz="quarter" idx="12"/>
          </p:nvPr>
        </p:nvSpPr>
        <p:spPr/>
        <p:txBody>
          <a:bodyPr/>
          <a:lstStyle/>
          <a:p>
            <a:fld id="{B998FBAE-6F97-48F6-87D3-2713C4B82270}" type="slidenum">
              <a:rPr lang="en-CA" smtClean="0"/>
              <a:t>‹N°›</a:t>
            </a:fld>
            <a:endParaRPr lang="en-CA"/>
          </a:p>
        </p:txBody>
      </p:sp>
      <p:sp>
        <p:nvSpPr>
          <p:cNvPr id="8" name="hrSlideMaster.Picture with CaptionHeader" descr="UNCLASSIFIED">
            <a:extLst>
              <a:ext uri="{FF2B5EF4-FFF2-40B4-BE49-F238E27FC236}">
                <a16:creationId xmlns:a16="http://schemas.microsoft.com/office/drawing/2014/main" id="{A11A47FB-1E6C-4C86-BB76-B83DB237C647}"/>
              </a:ext>
            </a:extLst>
          </p:cNvPr>
          <p:cNvSpPr txBox="1"/>
          <p:nvPr userDrawn="1"/>
        </p:nvSpPr>
        <p:spPr>
          <a:xfrm>
            <a:off x="0" y="0"/>
            <a:ext cx="12192000" cy="276999"/>
          </a:xfrm>
          <a:prstGeom prst="rect">
            <a:avLst/>
          </a:prstGeom>
          <a:noFill/>
        </p:spPr>
        <p:txBody>
          <a:bodyPr vert="horz" rtlCol="0">
            <a:spAutoFit/>
          </a:bodyPr>
          <a:lstStyle/>
          <a:p>
            <a:pPr algn="r"/>
            <a:r>
              <a:rPr lang="en-CA" sz="1200" b="0" i="0" u="none" baseline="0">
                <a:solidFill>
                  <a:srgbClr val="000000"/>
                </a:solidFill>
                <a:latin typeface="Arial" panose="020B0604020202020204" pitchFamily="34" charset="0"/>
              </a:rPr>
              <a:t>UNCLASSIFIED</a:t>
            </a:r>
          </a:p>
        </p:txBody>
      </p:sp>
    </p:spTree>
    <p:extLst>
      <p:ext uri="{BB962C8B-B14F-4D97-AF65-F5344CB8AC3E}">
        <p14:creationId xmlns:p14="http://schemas.microsoft.com/office/powerpoint/2010/main" val="3544890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0DF9FB-0025-4E5F-8BDA-E21B6D9933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5B875D30-0040-476F-9893-356D0F9B3A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62A097A-4C0F-4697-A302-C08FC56D84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0E9060-8AC8-440A-B998-D1F45A4B99CF}" type="datetimeFigureOut">
              <a:rPr lang="en-CA" smtClean="0"/>
              <a:t>2024-07-02</a:t>
            </a:fld>
            <a:endParaRPr lang="en-CA"/>
          </a:p>
        </p:txBody>
      </p:sp>
      <p:sp>
        <p:nvSpPr>
          <p:cNvPr id="5" name="Footer Placeholder 4">
            <a:extLst>
              <a:ext uri="{FF2B5EF4-FFF2-40B4-BE49-F238E27FC236}">
                <a16:creationId xmlns:a16="http://schemas.microsoft.com/office/drawing/2014/main" id="{0B6E2042-B93E-41CC-BCA6-36A1910E66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64D3976C-15A5-4689-A906-9EEF49E9E1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98FBAE-6F97-48F6-87D3-2713C4B82270}" type="slidenum">
              <a:rPr lang="en-CA" smtClean="0"/>
              <a:t>‹N°›</a:t>
            </a:fld>
            <a:endParaRPr lang="en-CA"/>
          </a:p>
        </p:txBody>
      </p:sp>
      <p:sp>
        <p:nvSpPr>
          <p:cNvPr id="8" name="ZoneTexte 7">
            <a:extLst>
              <a:ext uri="{FF2B5EF4-FFF2-40B4-BE49-F238E27FC236}">
                <a16:creationId xmlns:a16="http://schemas.microsoft.com/office/drawing/2014/main" id="{F6ED7921-A88D-B3FA-D5D7-D81A43AC3069}"/>
              </a:ext>
            </a:extLst>
          </p:cNvPr>
          <p:cNvSpPr txBox="1"/>
          <p:nvPr userDrawn="1">
            <p:extLst>
              <p:ext uri="{1162E1C5-73C7-4A58-AE30-91384D911F3F}">
                <p184:classification xmlns:p184="http://schemas.microsoft.com/office/powerpoint/2018/4/main" val="hdr"/>
              </p:ext>
            </p:extLst>
          </p:nvPr>
        </p:nvSpPr>
        <p:spPr>
          <a:xfrm>
            <a:off x="9604375" y="190500"/>
            <a:ext cx="2439988" cy="182880"/>
          </a:xfrm>
          <a:prstGeom prst="rect">
            <a:avLst/>
          </a:prstGeom>
        </p:spPr>
        <p:txBody>
          <a:bodyPr horzOverflow="overflow" lIns="0" tIns="0" rIns="0" bIns="0">
            <a:spAutoFit/>
          </a:bodyPr>
          <a:lstStyle/>
          <a:p>
            <a:pPr algn="l"/>
            <a:r>
              <a:rPr lang="fr-CA" sz="1200">
                <a:solidFill>
                  <a:srgbClr val="000000"/>
                </a:solidFill>
                <a:latin typeface="Arial" panose="020B0604020202020204" pitchFamily="34" charset="0"/>
                <a:cs typeface="Arial" panose="020B0604020202020204" pitchFamily="34" charset="0"/>
              </a:rPr>
              <a:t>UNCLASSIFIED / NON CLASSIFIÉ</a:t>
            </a:r>
          </a:p>
        </p:txBody>
      </p:sp>
    </p:spTree>
    <p:extLst>
      <p:ext uri="{BB962C8B-B14F-4D97-AF65-F5344CB8AC3E}">
        <p14:creationId xmlns:p14="http://schemas.microsoft.com/office/powerpoint/2010/main" val="830507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mailto:Sonia.Allys@cra-arc.gc.ca" TargetMode="External"/><Relationship Id="rId3" Type="http://schemas.openxmlformats.org/officeDocument/2006/relationships/hyperlink" Target="mailto:Christianne.Richard@cra-arc.gc.ca" TargetMode="External"/><Relationship Id="rId7" Type="http://schemas.openxmlformats.org/officeDocument/2006/relationships/hyperlink" Target="mailto:Claudine.Gagnon@cra-arc.gc.ca"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mailto:Alain.Ouellette-Roy@cra-arc.gc.ca" TargetMode="External"/><Relationship Id="rId11" Type="http://schemas.openxmlformats.org/officeDocument/2006/relationships/image" Target="../media/image8.svg"/><Relationship Id="rId5" Type="http://schemas.openxmlformats.org/officeDocument/2006/relationships/hyperlink" Target="mailto:Mackenzie.Hill@cra-arc.gc.ca" TargetMode="External"/><Relationship Id="rId10" Type="http://schemas.openxmlformats.org/officeDocument/2006/relationships/image" Target="../media/image7.png"/><Relationship Id="rId4" Type="http://schemas.openxmlformats.org/officeDocument/2006/relationships/hyperlink" Target="mailto:Xavier.Pachake@cra-arc.gc.ca" TargetMode="External"/><Relationship Id="rId9" Type="http://schemas.openxmlformats.org/officeDocument/2006/relationships/hyperlink" Target="mailto:Abdi.AdenChil@cra-arc.gc.c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infozone.omega.dce-eir.net/english/r2732472/ec-ce/ol-lo/language_training/lrdg-e.asp?utm_source=Infozone&amp;utm_medium=News_Item&amp;utm_campaign=No_Signature_Corporate_item+HRB+Diversity_and_Inclusion&amp;utm_content=Friday-10-jj_0048"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AFC89644-7A83-48B1-9396-6998B61F0D48}"/>
              </a:ext>
            </a:extLst>
          </p:cNvPr>
          <p:cNvPicPr>
            <a:picLocks noGrp="1" noChangeAspect="1"/>
          </p:cNvPicPr>
          <p:nvPr>
            <p:ph type="pic" sz="quarter" idx="26"/>
          </p:nvPr>
        </p:nvPicPr>
        <p:blipFill>
          <a:blip r:embed="rId3">
            <a:alphaModFix/>
            <a:extLst>
              <a:ext uri="{BEBA8EAE-BF5A-486C-A8C5-ECC9F3942E4B}">
                <a14:imgProps xmlns:a14="http://schemas.microsoft.com/office/drawing/2010/main">
                  <a14:imgLayer r:embed="rId4">
                    <a14:imgEffect>
                      <a14:saturation sat="67000"/>
                    </a14:imgEffect>
                  </a14:imgLayer>
                </a14:imgProps>
              </a:ext>
              <a:ext uri="{28A0092B-C50C-407E-A947-70E740481C1C}">
                <a14:useLocalDpi xmlns:a14="http://schemas.microsoft.com/office/drawing/2010/main" val="0"/>
              </a:ext>
            </a:extLst>
          </a:blip>
          <a:srcRect l="17420" r="17420"/>
          <a:stretch>
            <a:fillRect/>
          </a:stretch>
        </p:blipFill>
        <p:spPr>
          <a:xfrm>
            <a:off x="4104000" y="0"/>
            <a:ext cx="8087282" cy="6858000"/>
          </a:xfrm>
        </p:spPr>
      </p:pic>
      <p:sp>
        <p:nvSpPr>
          <p:cNvPr id="2" name="Rectangle 1">
            <a:extLst>
              <a:ext uri="{FF2B5EF4-FFF2-40B4-BE49-F238E27FC236}">
                <a16:creationId xmlns:a16="http://schemas.microsoft.com/office/drawing/2014/main" id="{DBAE0152-A125-4C80-A987-1D2A11466015}"/>
              </a:ext>
            </a:extLst>
          </p:cNvPr>
          <p:cNvSpPr/>
          <p:nvPr/>
        </p:nvSpPr>
        <p:spPr>
          <a:xfrm>
            <a:off x="195309" y="275208"/>
            <a:ext cx="3417903" cy="11540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 Box 8">
            <a:extLst>
              <a:ext uri="{FF2B5EF4-FFF2-40B4-BE49-F238E27FC236}">
                <a16:creationId xmlns:a16="http://schemas.microsoft.com/office/drawing/2014/main" id="{00F0F6F0-E958-43E3-8658-0ACBD470FF44}"/>
              </a:ext>
            </a:extLst>
          </p:cNvPr>
          <p:cNvSpPr txBox="1">
            <a:spLocks noChangeArrowheads="1"/>
          </p:cNvSpPr>
          <p:nvPr/>
        </p:nvSpPr>
        <p:spPr bwMode="auto">
          <a:xfrm>
            <a:off x="200971" y="518130"/>
            <a:ext cx="5513033" cy="49237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2260" tIns="32260" rIns="32260" bIns="32260" numCol="1" anchor="t" anchorCtr="0" compatLnSpc="1">
            <a:prstTxWarp prst="textNoShape">
              <a:avLst/>
            </a:prstTxWarp>
          </a:bodyPr>
          <a:lstStyle/>
          <a:p>
            <a:pPr defTabSz="806501" eaLnBrk="0" fontAlgn="base" hangingPunct="0">
              <a:spcBef>
                <a:spcPct val="0"/>
              </a:spcBef>
              <a:spcAft>
                <a:spcPct val="0"/>
              </a:spcAft>
            </a:pPr>
            <a:endParaRPr lang="fr-FR" altLang="fr-FR" sz="4000" b="1" spc="-79" dirty="0">
              <a:solidFill>
                <a:srgbClr val="3A708D"/>
              </a:solidFill>
              <a:latin typeface="Century Gothic" panose="020B0502020202020204" pitchFamily="34" charset="0"/>
            </a:endParaRPr>
          </a:p>
          <a:p>
            <a:pPr defTabSz="806501" eaLnBrk="0" fontAlgn="base" hangingPunct="0">
              <a:spcBef>
                <a:spcPct val="0"/>
              </a:spcBef>
              <a:spcAft>
                <a:spcPct val="0"/>
              </a:spcAft>
            </a:pPr>
            <a:r>
              <a:rPr lang="fr-FR" altLang="fr-FR" sz="6000" b="1" spc="-79">
                <a:solidFill>
                  <a:srgbClr val="3A708D"/>
                </a:solidFill>
                <a:latin typeface="Century Gothic" panose="020B0502020202020204" pitchFamily="34" charset="0"/>
              </a:rPr>
              <a:t>Parcours </a:t>
            </a:r>
          </a:p>
          <a:p>
            <a:pPr defTabSz="806501" eaLnBrk="0" fontAlgn="base" hangingPunct="0">
              <a:spcBef>
                <a:spcPct val="0"/>
              </a:spcBef>
              <a:spcAft>
                <a:spcPct val="0"/>
              </a:spcAft>
            </a:pPr>
            <a:r>
              <a:rPr lang="fr-FR" altLang="fr-FR" sz="6000" b="1" spc="-79">
                <a:solidFill>
                  <a:srgbClr val="3A708D"/>
                </a:solidFill>
                <a:latin typeface="Century Gothic" panose="020B0502020202020204" pitchFamily="34" charset="0"/>
              </a:rPr>
              <a:t>du niveau </a:t>
            </a:r>
          </a:p>
          <a:p>
            <a:pPr defTabSz="806501" eaLnBrk="0" fontAlgn="base" hangingPunct="0">
              <a:spcBef>
                <a:spcPct val="0"/>
              </a:spcBef>
              <a:spcAft>
                <a:spcPct val="0"/>
              </a:spcAft>
            </a:pPr>
            <a:r>
              <a:rPr lang="fr-FR" altLang="fr-FR" sz="6000" b="1" spc="-79">
                <a:solidFill>
                  <a:srgbClr val="3A708D"/>
                </a:solidFill>
                <a:latin typeface="Century Gothic" panose="020B0502020202020204" pitchFamily="34" charset="0"/>
              </a:rPr>
              <a:t>B vers le C</a:t>
            </a:r>
          </a:p>
          <a:p>
            <a:pPr defTabSz="806501" eaLnBrk="0" fontAlgn="base" hangingPunct="0">
              <a:spcBef>
                <a:spcPct val="0"/>
              </a:spcBef>
              <a:spcAft>
                <a:spcPct val="0"/>
              </a:spcAft>
            </a:pPr>
            <a:endParaRPr lang="fr-FR" sz="6000" b="1" spc="-79">
              <a:solidFill>
                <a:srgbClr val="3A708D"/>
              </a:solidFill>
              <a:latin typeface="Century Gothic" panose="020B0502020202020204" pitchFamily="34" charset="0"/>
            </a:endParaRPr>
          </a:p>
          <a:p>
            <a:pPr defTabSz="806501" eaLnBrk="0" fontAlgn="base" hangingPunct="0">
              <a:spcBef>
                <a:spcPct val="0"/>
              </a:spcBef>
              <a:spcAft>
                <a:spcPct val="0"/>
              </a:spcAft>
            </a:pPr>
            <a:r>
              <a:rPr lang="fr-FR" sz="2000" spc="-79">
                <a:solidFill>
                  <a:srgbClr val="3A708D"/>
                </a:solidFill>
                <a:latin typeface="Century Gothic" panose="020B0502020202020204" pitchFamily="34" charset="0"/>
              </a:rPr>
              <a:t>Programme de coaching de groupe en seconde langue officielle</a:t>
            </a:r>
            <a:r>
              <a:rPr lang="fr-CA" sz="2000" spc="-79">
                <a:solidFill>
                  <a:srgbClr val="3A708D"/>
                </a:solidFill>
                <a:latin typeface="Century Gothic" panose="020B0502020202020204" pitchFamily="34" charset="0"/>
              </a:rPr>
              <a:t> </a:t>
            </a:r>
            <a:r>
              <a:rPr lang="fr-CA" sz="2000" spc="-79" dirty="0">
                <a:solidFill>
                  <a:srgbClr val="3A708D"/>
                </a:solidFill>
                <a:latin typeface="Century Gothic" panose="020B0502020202020204" pitchFamily="34" charset="0"/>
              </a:rPr>
              <a:t>- </a:t>
            </a:r>
            <a:r>
              <a:rPr lang="fr-CA" sz="2000" spc="-79">
                <a:solidFill>
                  <a:srgbClr val="3A708D"/>
                </a:solidFill>
                <a:latin typeface="Century Gothic" panose="020B0502020202020204" pitchFamily="34" charset="0"/>
              </a:rPr>
              <a:t>Cohorte B</a:t>
            </a:r>
            <a:endParaRPr lang="fr-FR" altLang="fr-FR" sz="2000" spc="-79" dirty="0">
              <a:solidFill>
                <a:srgbClr val="3A708D"/>
              </a:solidFill>
              <a:latin typeface="Century Gothic" panose="020B0502020202020204" pitchFamily="34" charset="0"/>
            </a:endParaRPr>
          </a:p>
        </p:txBody>
      </p:sp>
      <p:cxnSp>
        <p:nvCxnSpPr>
          <p:cNvPr id="7" name="Straight Connector 6">
            <a:extLst>
              <a:ext uri="{FF2B5EF4-FFF2-40B4-BE49-F238E27FC236}">
                <a16:creationId xmlns:a16="http://schemas.microsoft.com/office/drawing/2014/main" id="{6E561235-F6EF-4486-8C4B-97F2DB86F493}"/>
              </a:ext>
            </a:extLst>
          </p:cNvPr>
          <p:cNvCxnSpPr>
            <a:cxnSpLocks/>
          </p:cNvCxnSpPr>
          <p:nvPr/>
        </p:nvCxnSpPr>
        <p:spPr>
          <a:xfrm>
            <a:off x="214839" y="4352012"/>
            <a:ext cx="4705130" cy="0"/>
          </a:xfrm>
          <a:prstGeom prst="line">
            <a:avLst/>
          </a:prstGeom>
          <a:ln w="38100">
            <a:solidFill>
              <a:srgbClr val="3A708D"/>
            </a:solidFill>
          </a:ln>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BC3FC188-B764-4BC0-90F7-DF7C9AF160C0}"/>
              </a:ext>
            </a:extLst>
          </p:cNvPr>
          <p:cNvSpPr txBox="1">
            <a:spLocks/>
          </p:cNvSpPr>
          <p:nvPr/>
        </p:nvSpPr>
        <p:spPr>
          <a:xfrm>
            <a:off x="93230" y="6371677"/>
            <a:ext cx="7186455" cy="309863"/>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ct val="100000"/>
              </a:lnSpc>
            </a:pPr>
            <a:r>
              <a:rPr lang="fr-CA" sz="1300">
                <a:solidFill>
                  <a:srgbClr val="3A708D"/>
                </a:solidFill>
                <a:latin typeface="Lato" panose="020F0502020204030203" pitchFamily="34" charset="0"/>
                <a:ea typeface="Lato" panose="020F0502020204030203" pitchFamily="34" charset="0"/>
                <a:cs typeface="Lato" panose="020F0502020204030203" pitchFamily="34" charset="0"/>
              </a:rPr>
              <a:t>É</a:t>
            </a:r>
            <a:r>
              <a:rPr lang="fr-FR" sz="1300">
                <a:solidFill>
                  <a:srgbClr val="3A708D"/>
                </a:solidFill>
                <a:latin typeface="Lato" panose="020F0502020204030203" pitchFamily="34" charset="0"/>
                <a:ea typeface="Lato" panose="020F0502020204030203" pitchFamily="34" charset="0"/>
                <a:cs typeface="Lato" panose="020F0502020204030203" pitchFamily="34" charset="0"/>
              </a:rPr>
              <a:t>quipe de formation linguistique des langues officielles</a:t>
            </a:r>
            <a:r>
              <a:rPr lang="fr-CA" sz="1300">
                <a:solidFill>
                  <a:srgbClr val="3A708D"/>
                </a:solidFill>
                <a:latin typeface="Lato" panose="020F0502020204030203" pitchFamily="34" charset="0"/>
                <a:ea typeface="Lato" panose="020F0502020204030203" pitchFamily="34" charset="0"/>
                <a:cs typeface="Lato" panose="020F0502020204030203" pitchFamily="34" charset="0"/>
              </a:rPr>
              <a:t> – Conseillers en </a:t>
            </a:r>
            <a:r>
              <a:rPr lang="fr-CA" sz="1300" dirty="0">
                <a:solidFill>
                  <a:srgbClr val="3A708D"/>
                </a:solidFill>
                <a:latin typeface="Lato" panose="020F0502020204030203" pitchFamily="34" charset="0"/>
                <a:ea typeface="Lato" panose="020F0502020204030203" pitchFamily="34" charset="0"/>
                <a:cs typeface="Lato" panose="020F0502020204030203" pitchFamily="34" charset="0"/>
              </a:rPr>
              <a:t>coaching</a:t>
            </a:r>
          </a:p>
        </p:txBody>
      </p:sp>
    </p:spTree>
    <p:extLst>
      <p:ext uri="{BB962C8B-B14F-4D97-AF65-F5344CB8AC3E}">
        <p14:creationId xmlns:p14="http://schemas.microsoft.com/office/powerpoint/2010/main" val="3035488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934700" y="0"/>
            <a:ext cx="1257300" cy="238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3" name="Table 2"/>
          <p:cNvGraphicFramePr>
            <a:graphicFrameLocks noGrp="1"/>
          </p:cNvGraphicFramePr>
          <p:nvPr>
            <p:extLst>
              <p:ext uri="{D42A27DB-BD31-4B8C-83A1-F6EECF244321}">
                <p14:modId xmlns:p14="http://schemas.microsoft.com/office/powerpoint/2010/main" val="4030239083"/>
              </p:ext>
            </p:extLst>
          </p:nvPr>
        </p:nvGraphicFramePr>
        <p:xfrm>
          <a:off x="117446" y="85726"/>
          <a:ext cx="11973400" cy="6671660"/>
        </p:xfrm>
        <a:graphic>
          <a:graphicData uri="http://schemas.openxmlformats.org/drawingml/2006/table">
            <a:tbl>
              <a:tblPr firstRow="1" bandRow="1">
                <a:tableStyleId>{5C22544A-7EE6-4342-B048-85BDC9FD1C3A}</a:tableStyleId>
              </a:tblPr>
              <a:tblGrid>
                <a:gridCol w="5931021">
                  <a:extLst>
                    <a:ext uri="{9D8B030D-6E8A-4147-A177-3AD203B41FA5}">
                      <a16:colId xmlns:a16="http://schemas.microsoft.com/office/drawing/2014/main" val="1968660511"/>
                    </a:ext>
                  </a:extLst>
                </a:gridCol>
                <a:gridCol w="208280">
                  <a:extLst>
                    <a:ext uri="{9D8B030D-6E8A-4147-A177-3AD203B41FA5}">
                      <a16:colId xmlns:a16="http://schemas.microsoft.com/office/drawing/2014/main" val="3034383825"/>
                    </a:ext>
                  </a:extLst>
                </a:gridCol>
                <a:gridCol w="5834099">
                  <a:extLst>
                    <a:ext uri="{9D8B030D-6E8A-4147-A177-3AD203B41FA5}">
                      <a16:colId xmlns:a16="http://schemas.microsoft.com/office/drawing/2014/main" val="4000857621"/>
                    </a:ext>
                  </a:extLst>
                </a:gridCol>
              </a:tblGrid>
              <a:tr h="1579509">
                <a:tc gridSpan="3">
                  <a:txBody>
                    <a:bodyPr/>
                    <a:lstStyle/>
                    <a:p>
                      <a:pPr algn="ctr"/>
                      <a:r>
                        <a:rPr lang="fr-CA" sz="4000" b="1" dirty="0">
                          <a:solidFill>
                            <a:schemeClr val="bg1"/>
                          </a:solidFill>
                        </a:rPr>
                        <a:t>CRITÈRES POUR LA COMPÉTENCE ORALE: </a:t>
                      </a:r>
                    </a:p>
                    <a:p>
                      <a:pPr algn="ctr"/>
                      <a:r>
                        <a:rPr lang="fr-CA" sz="4000" b="1" dirty="0">
                          <a:solidFill>
                            <a:schemeClr val="bg1"/>
                          </a:solidFill>
                        </a:rPr>
                        <a:t>NIVEAU </a:t>
                      </a:r>
                      <a:r>
                        <a:rPr lang="fr-CA" sz="4000" b="1">
                          <a:solidFill>
                            <a:schemeClr val="bg1"/>
                          </a:solidFill>
                        </a:rPr>
                        <a:t>B </a:t>
                      </a:r>
                      <a:r>
                        <a:rPr lang="fr-CA" sz="4000" b="0">
                          <a:solidFill>
                            <a:schemeClr val="bg1"/>
                          </a:solidFill>
                        </a:rPr>
                        <a:t>vs</a:t>
                      </a:r>
                      <a:r>
                        <a:rPr lang="fr-CA" sz="4000" b="1">
                          <a:solidFill>
                            <a:schemeClr val="bg1"/>
                          </a:solidFill>
                        </a:rPr>
                        <a:t> </a:t>
                      </a:r>
                      <a:r>
                        <a:rPr lang="fr-CA" sz="4000" b="1" dirty="0">
                          <a:solidFill>
                            <a:schemeClr val="bg1"/>
                          </a:solidFill>
                        </a:rPr>
                        <a:t>NIVEAU C</a:t>
                      </a:r>
                      <a:endParaRPr lang="en-CA" sz="400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A708D"/>
                    </a:solidFill>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686820467"/>
                  </a:ext>
                </a:extLst>
              </a:tr>
              <a:tr h="77365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CA" sz="3000" b="1" kern="1200" dirty="0">
                          <a:solidFill>
                            <a:srgbClr val="3A708D"/>
                          </a:solidFill>
                          <a:latin typeface="+mn-lt"/>
                          <a:ea typeface="+mn-ea"/>
                          <a:cs typeface="+mn-cs"/>
                        </a:rPr>
                        <a:t>ORALE NIVEAU B</a:t>
                      </a:r>
                    </a:p>
                  </a:txBody>
                  <a:tcPr anchor="ctr">
                    <a:lnL w="6350" cap="flat" cmpd="sng" algn="ctr">
                      <a:noFill/>
                      <a:prstDash val="sysDash"/>
                      <a:round/>
                      <a:headEnd type="none" w="med" len="med"/>
                      <a:tailEnd type="none" w="med" len="med"/>
                    </a:lnL>
                    <a:lnR w="6350" cap="flat" cmpd="sng" algn="ctr">
                      <a:no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rowSpan="2">
                  <a:txBody>
                    <a:bodyPr/>
                    <a:lstStyle/>
                    <a:p>
                      <a:pPr lvl="0" algn="ctr">
                        <a:lnSpc>
                          <a:spcPct val="100000"/>
                        </a:lnSpc>
                        <a:spcAft>
                          <a:spcPts val="0"/>
                        </a:spcAft>
                      </a:pPr>
                      <a:endParaRPr lang="en-CA" sz="100" b="1" kern="1200" dirty="0">
                        <a:solidFill>
                          <a:srgbClr val="3A708D"/>
                        </a:solidFill>
                        <a:latin typeface="+mn-lt"/>
                        <a:ea typeface="+mn-ea"/>
                        <a:cs typeface="+mn-cs"/>
                      </a:endParaRPr>
                    </a:p>
                  </a:txBody>
                  <a:tcPr anchor="ctr">
                    <a:lnL w="6350" cap="flat" cmpd="sng" algn="ctr">
                      <a:noFill/>
                      <a:prstDash val="sysDash"/>
                      <a:round/>
                      <a:headEnd type="none" w="med" len="med"/>
                      <a:tailEnd type="none" w="med" len="med"/>
                    </a:lnL>
                    <a:lnR w="6350" cap="flat" cmpd="sng" algn="ctr">
                      <a:no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3000" b="1" kern="1200" dirty="0">
                          <a:solidFill>
                            <a:srgbClr val="3A708D"/>
                          </a:solidFill>
                          <a:latin typeface="+mn-lt"/>
                          <a:ea typeface="+mn-ea"/>
                          <a:cs typeface="+mn-cs"/>
                        </a:rPr>
                        <a:t>ORALE NIVEAU C</a:t>
                      </a:r>
                    </a:p>
                  </a:txBody>
                  <a:tcPr anchor="ctr">
                    <a:lnL w="6350" cap="flat" cmpd="sng" algn="ctr">
                      <a:noFill/>
                      <a:prstDash val="sysDash"/>
                      <a:round/>
                      <a:headEnd type="none" w="med" len="med"/>
                      <a:tailEnd type="none" w="med" len="med"/>
                    </a:lnL>
                    <a:lnR w="6350" cap="flat" cmpd="sng" algn="ctr">
                      <a:no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1037983"/>
                  </a:ext>
                </a:extLst>
              </a:tr>
              <a:tr h="7444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kern="1200" dirty="0">
                          <a:solidFill>
                            <a:srgbClr val="3A708D"/>
                          </a:solidFill>
                          <a:latin typeface="+mn-lt"/>
                          <a:ea typeface="+mn-ea"/>
                          <a:cs typeface="+mn-cs"/>
                        </a:rPr>
                        <a:t>Une </a:t>
                      </a:r>
                      <a:r>
                        <a:rPr lang="en-CA" sz="1400" b="1" kern="1200" dirty="0" err="1">
                          <a:solidFill>
                            <a:srgbClr val="3A708D"/>
                          </a:solidFill>
                          <a:latin typeface="+mn-lt"/>
                          <a:ea typeface="+mn-ea"/>
                          <a:cs typeface="+mn-cs"/>
                        </a:rPr>
                        <a:t>personne</a:t>
                      </a:r>
                      <a:r>
                        <a:rPr lang="en-CA" sz="1400" b="1" kern="1200" dirty="0">
                          <a:solidFill>
                            <a:srgbClr val="3A708D"/>
                          </a:solidFill>
                          <a:latin typeface="+mn-lt"/>
                          <a:ea typeface="+mn-ea"/>
                          <a:cs typeface="+mn-cs"/>
                        </a:rPr>
                        <a:t> </a:t>
                      </a:r>
                      <a:r>
                        <a:rPr lang="en-CA" sz="1400" b="1" kern="1200" dirty="0" err="1">
                          <a:solidFill>
                            <a:srgbClr val="3A708D"/>
                          </a:solidFill>
                          <a:latin typeface="+mn-lt"/>
                          <a:ea typeface="+mn-ea"/>
                          <a:cs typeface="+mn-cs"/>
                        </a:rPr>
                        <a:t>parlant</a:t>
                      </a:r>
                      <a:r>
                        <a:rPr lang="en-CA" sz="1400" b="1" kern="1200" dirty="0">
                          <a:solidFill>
                            <a:srgbClr val="3A708D"/>
                          </a:solidFill>
                          <a:latin typeface="+mn-lt"/>
                          <a:ea typeface="+mn-ea"/>
                          <a:cs typeface="+mn-cs"/>
                        </a:rPr>
                        <a:t> à </a:t>
                      </a:r>
                      <a:r>
                        <a:rPr lang="en-CA" sz="1400" b="1" kern="1200" dirty="0" err="1">
                          <a:solidFill>
                            <a:srgbClr val="3A708D"/>
                          </a:solidFill>
                          <a:latin typeface="+mn-lt"/>
                          <a:ea typeface="+mn-ea"/>
                          <a:cs typeface="+mn-cs"/>
                        </a:rPr>
                        <a:t>ce</a:t>
                      </a:r>
                      <a:r>
                        <a:rPr lang="en-CA" sz="1400" b="1" kern="1200" dirty="0">
                          <a:solidFill>
                            <a:srgbClr val="3A708D"/>
                          </a:solidFill>
                          <a:latin typeface="+mn-lt"/>
                          <a:ea typeface="+mn-ea"/>
                          <a:cs typeface="+mn-cs"/>
                        </a:rPr>
                        <a:t> </a:t>
                      </a:r>
                      <a:r>
                        <a:rPr lang="en-CA" sz="1400" b="1" kern="1200" dirty="0" err="1">
                          <a:solidFill>
                            <a:srgbClr val="3A708D"/>
                          </a:solidFill>
                          <a:latin typeface="+mn-lt"/>
                          <a:ea typeface="+mn-ea"/>
                          <a:cs typeface="+mn-cs"/>
                        </a:rPr>
                        <a:t>niveau</a:t>
                      </a:r>
                      <a:r>
                        <a:rPr lang="en-CA" sz="1400" b="1" kern="1200" dirty="0">
                          <a:solidFill>
                            <a:srgbClr val="3A708D"/>
                          </a:solidFill>
                          <a:latin typeface="+mn-lt"/>
                          <a:ea typeface="+mn-ea"/>
                          <a:cs typeface="+mn-cs"/>
                        </a:rPr>
                        <a:t> </a:t>
                      </a:r>
                      <a:r>
                        <a:rPr lang="en-CA" sz="1400" b="1" kern="1200" dirty="0" err="1">
                          <a:solidFill>
                            <a:srgbClr val="3A708D"/>
                          </a:solidFill>
                          <a:latin typeface="+mn-lt"/>
                          <a:ea typeface="+mn-ea"/>
                          <a:cs typeface="+mn-cs"/>
                        </a:rPr>
                        <a:t>comprend</a:t>
                      </a:r>
                      <a:r>
                        <a:rPr lang="en-CA" sz="1400" b="1" kern="1200" dirty="0">
                          <a:solidFill>
                            <a:srgbClr val="3A708D"/>
                          </a:solidFill>
                          <a:latin typeface="+mn-lt"/>
                          <a:ea typeface="+mn-ea"/>
                          <a:cs typeface="+mn-cs"/>
                        </a:rPr>
                        <a:t> les points </a:t>
                      </a:r>
                      <a:r>
                        <a:rPr lang="en-CA" sz="1400" b="1" kern="1200" dirty="0" err="1">
                          <a:solidFill>
                            <a:srgbClr val="3A708D"/>
                          </a:solidFill>
                          <a:latin typeface="+mn-lt"/>
                          <a:ea typeface="+mn-ea"/>
                          <a:cs typeface="+mn-cs"/>
                        </a:rPr>
                        <a:t>principaux</a:t>
                      </a:r>
                      <a:r>
                        <a:rPr lang="en-CA" sz="1400" b="1" kern="1200" dirty="0">
                          <a:solidFill>
                            <a:srgbClr val="3A708D"/>
                          </a:solidFill>
                          <a:latin typeface="+mn-lt"/>
                          <a:ea typeface="+mn-ea"/>
                          <a:cs typeface="+mn-cs"/>
                        </a:rPr>
                        <a:t> d’un </a:t>
                      </a:r>
                      <a:r>
                        <a:rPr lang="en-CA" sz="1400" b="1" kern="1200" dirty="0" err="1">
                          <a:solidFill>
                            <a:srgbClr val="3A708D"/>
                          </a:solidFill>
                          <a:latin typeface="+mn-lt"/>
                          <a:ea typeface="+mn-ea"/>
                          <a:cs typeface="+mn-cs"/>
                        </a:rPr>
                        <a:t>discours</a:t>
                      </a:r>
                      <a:r>
                        <a:rPr lang="en-CA" sz="1400" b="1" kern="1200" dirty="0">
                          <a:solidFill>
                            <a:srgbClr val="3A708D"/>
                          </a:solidFill>
                          <a:latin typeface="+mn-lt"/>
                          <a:ea typeface="+mn-ea"/>
                          <a:cs typeface="+mn-cs"/>
                        </a:rPr>
                        <a:t> standard </a:t>
                      </a:r>
                      <a:r>
                        <a:rPr lang="en-CA" sz="1400" b="1" kern="1200" dirty="0" err="1">
                          <a:solidFill>
                            <a:srgbClr val="3A708D"/>
                          </a:solidFill>
                          <a:latin typeface="+mn-lt"/>
                          <a:ea typeface="+mn-ea"/>
                          <a:cs typeface="+mn-cs"/>
                        </a:rPr>
                        <a:t>traitant</a:t>
                      </a:r>
                      <a:r>
                        <a:rPr lang="en-CA" sz="1400" b="1" kern="1200" dirty="0">
                          <a:solidFill>
                            <a:srgbClr val="3A708D"/>
                          </a:solidFill>
                          <a:latin typeface="+mn-lt"/>
                          <a:ea typeface="+mn-ea"/>
                          <a:cs typeface="+mn-cs"/>
                        </a:rPr>
                        <a:t> de </a:t>
                      </a:r>
                      <a:r>
                        <a:rPr lang="en-CA" sz="1400" b="1" kern="1200" dirty="0" err="1">
                          <a:solidFill>
                            <a:srgbClr val="3A708D"/>
                          </a:solidFill>
                          <a:latin typeface="+mn-lt"/>
                          <a:ea typeface="+mn-ea"/>
                          <a:cs typeface="+mn-cs"/>
                        </a:rPr>
                        <a:t>sujets</a:t>
                      </a:r>
                      <a:r>
                        <a:rPr lang="en-CA" sz="1400" b="1" kern="1200" dirty="0">
                          <a:solidFill>
                            <a:srgbClr val="3A708D"/>
                          </a:solidFill>
                          <a:latin typeface="+mn-lt"/>
                          <a:ea typeface="+mn-ea"/>
                          <a:cs typeface="+mn-cs"/>
                        </a:rPr>
                        <a:t> </a:t>
                      </a:r>
                      <a:r>
                        <a:rPr lang="en-CA" sz="1400" b="1" kern="1200" dirty="0" err="1">
                          <a:solidFill>
                            <a:srgbClr val="3A708D"/>
                          </a:solidFill>
                          <a:latin typeface="+mn-lt"/>
                          <a:ea typeface="+mn-ea"/>
                          <a:cs typeface="+mn-cs"/>
                        </a:rPr>
                        <a:t>liés</a:t>
                      </a:r>
                      <a:r>
                        <a:rPr lang="en-CA" sz="1400" b="1" kern="1200" dirty="0">
                          <a:solidFill>
                            <a:srgbClr val="3A708D"/>
                          </a:solidFill>
                          <a:latin typeface="+mn-lt"/>
                          <a:ea typeface="+mn-ea"/>
                          <a:cs typeface="+mn-cs"/>
                        </a:rPr>
                        <a:t> au travail, </a:t>
                      </a:r>
                      <a:r>
                        <a:rPr lang="en-CA" sz="1400" b="1" kern="1200" dirty="0" err="1">
                          <a:solidFill>
                            <a:srgbClr val="3A708D"/>
                          </a:solidFill>
                          <a:latin typeface="+mn-lt"/>
                          <a:ea typeface="+mn-ea"/>
                          <a:cs typeface="+mn-cs"/>
                        </a:rPr>
                        <a:t>livré</a:t>
                      </a:r>
                      <a:r>
                        <a:rPr lang="en-CA" sz="1400" b="1" kern="1200" dirty="0">
                          <a:solidFill>
                            <a:srgbClr val="3A708D"/>
                          </a:solidFill>
                          <a:latin typeface="+mn-lt"/>
                          <a:ea typeface="+mn-ea"/>
                          <a:cs typeface="+mn-cs"/>
                        </a:rPr>
                        <a:t> à un </a:t>
                      </a:r>
                      <a:r>
                        <a:rPr lang="en-CA" sz="1400" b="1" kern="1200" dirty="0" err="1">
                          <a:solidFill>
                            <a:srgbClr val="3A708D"/>
                          </a:solidFill>
                          <a:latin typeface="+mn-lt"/>
                          <a:ea typeface="+mn-ea"/>
                          <a:cs typeface="+mn-cs"/>
                        </a:rPr>
                        <a:t>rythme</a:t>
                      </a:r>
                      <a:r>
                        <a:rPr lang="en-CA" sz="1400" b="1" kern="1200" dirty="0">
                          <a:solidFill>
                            <a:srgbClr val="3A708D"/>
                          </a:solidFill>
                          <a:latin typeface="+mn-lt"/>
                          <a:ea typeface="+mn-ea"/>
                          <a:cs typeface="+mn-cs"/>
                        </a:rPr>
                        <a:t> normal.</a:t>
                      </a:r>
                    </a:p>
                  </a:txBody>
                  <a:tcPr>
                    <a:lnL w="6350" cap="flat" cmpd="sng" algn="ctr">
                      <a:noFill/>
                      <a:prstDash val="sysDash"/>
                      <a:round/>
                      <a:headEnd type="none" w="med" len="med"/>
                      <a:tailEnd type="none" w="med" len="med"/>
                    </a:lnL>
                    <a:lnR w="6350" cap="flat" cmpd="sng" algn="ctr">
                      <a:no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vMerge="1">
                  <a:txBody>
                    <a:bodyPr/>
                    <a:lstStyle/>
                    <a:p>
                      <a:pPr lvl="0" algn="r">
                        <a:lnSpc>
                          <a:spcPct val="100000"/>
                        </a:lnSpc>
                        <a:spcAft>
                          <a:spcPts val="0"/>
                        </a:spcAft>
                      </a:pPr>
                      <a:endParaRPr lang="en-CA" sz="1600" b="1" kern="1200" dirty="0">
                        <a:solidFill>
                          <a:srgbClr val="3A708D"/>
                        </a:solidFill>
                        <a:latin typeface="+mn-lt"/>
                        <a:ea typeface="+mn-ea"/>
                        <a:cs typeface="+mn-cs"/>
                      </a:endParaRPr>
                    </a:p>
                  </a:txBody>
                  <a:tcPr>
                    <a:lnL w="6350" cap="flat" cmpd="sng" algn="ctr">
                      <a:noFill/>
                      <a:prstDash val="sysDash"/>
                      <a:round/>
                      <a:headEnd type="none" w="med" len="med"/>
                      <a:tailEnd type="none" w="med" len="med"/>
                    </a:lnL>
                    <a:lnR w="6350" cap="flat" cmpd="sng" algn="ctr">
                      <a:noFill/>
                      <a:prstDash val="sysDash"/>
                      <a:round/>
                      <a:headEnd type="none" w="med" len="med"/>
                      <a:tailEnd type="none" w="med" len="med"/>
                    </a:lnR>
                    <a:lnT w="6350" cap="flat" cmpd="sng" algn="ctr">
                      <a:noFill/>
                      <a:prstDash val="sys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kern="1200" dirty="0">
                          <a:solidFill>
                            <a:srgbClr val="3A708D"/>
                          </a:solidFill>
                          <a:latin typeface="+mn-lt"/>
                          <a:ea typeface="+mn-ea"/>
                          <a:cs typeface="+mn-cs"/>
                        </a:rPr>
                        <a:t>Une </a:t>
                      </a:r>
                      <a:r>
                        <a:rPr lang="en-CA" sz="1400" b="1" kern="1200" dirty="0" err="1">
                          <a:solidFill>
                            <a:srgbClr val="3A708D"/>
                          </a:solidFill>
                          <a:latin typeface="+mn-lt"/>
                          <a:ea typeface="+mn-ea"/>
                          <a:cs typeface="+mn-cs"/>
                        </a:rPr>
                        <a:t>personne</a:t>
                      </a:r>
                      <a:r>
                        <a:rPr lang="en-CA" sz="1400" b="1" kern="1200" dirty="0">
                          <a:solidFill>
                            <a:srgbClr val="3A708D"/>
                          </a:solidFill>
                          <a:latin typeface="+mn-lt"/>
                          <a:ea typeface="+mn-ea"/>
                          <a:cs typeface="+mn-cs"/>
                        </a:rPr>
                        <a:t> </a:t>
                      </a:r>
                      <a:r>
                        <a:rPr lang="en-CA" sz="1400" b="1" kern="1200" dirty="0" err="1">
                          <a:solidFill>
                            <a:srgbClr val="3A708D"/>
                          </a:solidFill>
                          <a:latin typeface="+mn-lt"/>
                          <a:ea typeface="+mn-ea"/>
                          <a:cs typeface="+mn-cs"/>
                        </a:rPr>
                        <a:t>parlant</a:t>
                      </a:r>
                      <a:r>
                        <a:rPr lang="en-CA" sz="1400" b="1" kern="1200" dirty="0">
                          <a:solidFill>
                            <a:srgbClr val="3A708D"/>
                          </a:solidFill>
                          <a:latin typeface="+mn-lt"/>
                          <a:ea typeface="+mn-ea"/>
                          <a:cs typeface="+mn-cs"/>
                        </a:rPr>
                        <a:t> à </a:t>
                      </a:r>
                      <a:r>
                        <a:rPr lang="en-CA" sz="1400" b="1" kern="1200" dirty="0" err="1">
                          <a:solidFill>
                            <a:srgbClr val="3A708D"/>
                          </a:solidFill>
                          <a:latin typeface="+mn-lt"/>
                          <a:ea typeface="+mn-ea"/>
                          <a:cs typeface="+mn-cs"/>
                        </a:rPr>
                        <a:t>ce</a:t>
                      </a:r>
                      <a:r>
                        <a:rPr lang="en-CA" sz="1400" b="1" kern="1200" dirty="0">
                          <a:solidFill>
                            <a:srgbClr val="3A708D"/>
                          </a:solidFill>
                          <a:latin typeface="+mn-lt"/>
                          <a:ea typeface="+mn-ea"/>
                          <a:cs typeface="+mn-cs"/>
                        </a:rPr>
                        <a:t> </a:t>
                      </a:r>
                      <a:r>
                        <a:rPr lang="en-CA" sz="1400" b="1" kern="1200" dirty="0" err="1">
                          <a:solidFill>
                            <a:srgbClr val="3A708D"/>
                          </a:solidFill>
                          <a:latin typeface="+mn-lt"/>
                          <a:ea typeface="+mn-ea"/>
                          <a:cs typeface="+mn-cs"/>
                        </a:rPr>
                        <a:t>niveau</a:t>
                      </a:r>
                      <a:r>
                        <a:rPr lang="en-CA" sz="1400" b="1" kern="1200" dirty="0">
                          <a:solidFill>
                            <a:srgbClr val="3A708D"/>
                          </a:solidFill>
                          <a:latin typeface="+mn-lt"/>
                          <a:ea typeface="+mn-ea"/>
                          <a:cs typeface="+mn-cs"/>
                        </a:rPr>
                        <a:t> </a:t>
                      </a:r>
                      <a:r>
                        <a:rPr lang="en-CA" sz="1400" b="1" kern="1200" dirty="0" err="1">
                          <a:solidFill>
                            <a:srgbClr val="3A708D"/>
                          </a:solidFill>
                          <a:latin typeface="+mn-lt"/>
                          <a:ea typeface="+mn-ea"/>
                          <a:cs typeface="+mn-cs"/>
                        </a:rPr>
                        <a:t>comprend</a:t>
                      </a:r>
                      <a:r>
                        <a:rPr lang="en-CA" sz="1400" b="1" kern="1200" dirty="0">
                          <a:solidFill>
                            <a:srgbClr val="3A708D"/>
                          </a:solidFill>
                          <a:latin typeface="+mn-lt"/>
                          <a:ea typeface="+mn-ea"/>
                          <a:cs typeface="+mn-cs"/>
                        </a:rPr>
                        <a:t> un </a:t>
                      </a:r>
                      <a:r>
                        <a:rPr lang="en-CA" sz="1400" b="1" kern="1200" dirty="0" err="1">
                          <a:solidFill>
                            <a:srgbClr val="3A708D"/>
                          </a:solidFill>
                          <a:latin typeface="+mn-lt"/>
                          <a:ea typeface="+mn-ea"/>
                          <a:cs typeface="+mn-cs"/>
                        </a:rPr>
                        <a:t>discours</a:t>
                      </a:r>
                      <a:r>
                        <a:rPr lang="en-CA" sz="1400" b="1" kern="1200" dirty="0">
                          <a:solidFill>
                            <a:srgbClr val="3A708D"/>
                          </a:solidFill>
                          <a:latin typeface="+mn-lt"/>
                          <a:ea typeface="+mn-ea"/>
                          <a:cs typeface="+mn-cs"/>
                        </a:rPr>
                        <a:t> </a:t>
                      </a:r>
                      <a:r>
                        <a:rPr lang="en-CA" sz="1400" b="1" kern="1200" dirty="0" err="1">
                          <a:solidFill>
                            <a:srgbClr val="3A708D"/>
                          </a:solidFill>
                          <a:latin typeface="+mn-lt"/>
                          <a:ea typeface="+mn-ea"/>
                          <a:cs typeface="+mn-cs"/>
                        </a:rPr>
                        <a:t>linguistiquement</a:t>
                      </a:r>
                      <a:r>
                        <a:rPr lang="en-CA" sz="1400" b="1" kern="1200" dirty="0">
                          <a:solidFill>
                            <a:srgbClr val="3A708D"/>
                          </a:solidFill>
                          <a:latin typeface="+mn-lt"/>
                          <a:ea typeface="+mn-ea"/>
                          <a:cs typeface="+mn-cs"/>
                        </a:rPr>
                        <a:t> </a:t>
                      </a:r>
                      <a:r>
                        <a:rPr lang="en-CA" sz="1400" b="1" kern="1200" dirty="0" err="1">
                          <a:solidFill>
                            <a:srgbClr val="3A708D"/>
                          </a:solidFill>
                          <a:latin typeface="+mn-lt"/>
                          <a:ea typeface="+mn-ea"/>
                          <a:cs typeface="+mn-cs"/>
                        </a:rPr>
                        <a:t>complexe</a:t>
                      </a:r>
                      <a:r>
                        <a:rPr lang="en-CA" sz="1400" b="1" kern="1200" dirty="0">
                          <a:solidFill>
                            <a:srgbClr val="3A708D"/>
                          </a:solidFill>
                          <a:latin typeface="+mn-lt"/>
                          <a:ea typeface="+mn-ea"/>
                          <a:cs typeface="+mn-cs"/>
                        </a:rPr>
                        <a:t> </a:t>
                      </a:r>
                      <a:r>
                        <a:rPr lang="en-CA" sz="1400" b="1" kern="1200" dirty="0" err="1">
                          <a:solidFill>
                            <a:srgbClr val="3A708D"/>
                          </a:solidFill>
                          <a:latin typeface="+mn-lt"/>
                          <a:ea typeface="+mn-ea"/>
                          <a:cs typeface="+mn-cs"/>
                        </a:rPr>
                        <a:t>traitant</a:t>
                      </a:r>
                      <a:r>
                        <a:rPr lang="en-CA" sz="1400" b="1" kern="1200" dirty="0">
                          <a:solidFill>
                            <a:srgbClr val="3A708D"/>
                          </a:solidFill>
                          <a:latin typeface="+mn-lt"/>
                          <a:ea typeface="+mn-ea"/>
                          <a:cs typeface="+mn-cs"/>
                        </a:rPr>
                        <a:t> de </a:t>
                      </a:r>
                      <a:r>
                        <a:rPr lang="en-CA" sz="1400" b="1" kern="1200" dirty="0" err="1">
                          <a:solidFill>
                            <a:srgbClr val="3A708D"/>
                          </a:solidFill>
                          <a:latin typeface="+mn-lt"/>
                          <a:ea typeface="+mn-ea"/>
                          <a:cs typeface="+mn-cs"/>
                        </a:rPr>
                        <a:t>sujets</a:t>
                      </a:r>
                      <a:r>
                        <a:rPr lang="en-CA" sz="1400" b="1" kern="1200" dirty="0">
                          <a:solidFill>
                            <a:srgbClr val="3A708D"/>
                          </a:solidFill>
                          <a:latin typeface="+mn-lt"/>
                          <a:ea typeface="+mn-ea"/>
                          <a:cs typeface="+mn-cs"/>
                        </a:rPr>
                        <a:t> </a:t>
                      </a:r>
                      <a:r>
                        <a:rPr lang="en-CA" sz="1400" b="1" kern="1200" dirty="0" err="1">
                          <a:solidFill>
                            <a:srgbClr val="3A708D"/>
                          </a:solidFill>
                          <a:latin typeface="+mn-lt"/>
                          <a:ea typeface="+mn-ea"/>
                          <a:cs typeface="+mn-cs"/>
                        </a:rPr>
                        <a:t>liés</a:t>
                      </a:r>
                      <a:r>
                        <a:rPr lang="en-CA" sz="1400" b="1" kern="1200" dirty="0">
                          <a:solidFill>
                            <a:srgbClr val="3A708D"/>
                          </a:solidFill>
                          <a:latin typeface="+mn-lt"/>
                          <a:ea typeface="+mn-ea"/>
                          <a:cs typeface="+mn-cs"/>
                        </a:rPr>
                        <a:t> au travail, </a:t>
                      </a:r>
                      <a:r>
                        <a:rPr lang="en-CA" sz="1400" b="1" kern="1200" dirty="0" err="1">
                          <a:solidFill>
                            <a:srgbClr val="3A708D"/>
                          </a:solidFill>
                          <a:latin typeface="+mn-lt"/>
                          <a:ea typeface="+mn-ea"/>
                          <a:cs typeface="+mn-cs"/>
                        </a:rPr>
                        <a:t>livré</a:t>
                      </a:r>
                      <a:r>
                        <a:rPr lang="en-CA" sz="1400" b="1" kern="1200" dirty="0">
                          <a:solidFill>
                            <a:srgbClr val="3A708D"/>
                          </a:solidFill>
                          <a:latin typeface="+mn-lt"/>
                          <a:ea typeface="+mn-ea"/>
                          <a:cs typeface="+mn-cs"/>
                        </a:rPr>
                        <a:t> à un </a:t>
                      </a:r>
                      <a:r>
                        <a:rPr lang="en-CA" sz="1400" b="1" kern="1200" dirty="0" err="1">
                          <a:solidFill>
                            <a:srgbClr val="3A708D"/>
                          </a:solidFill>
                          <a:latin typeface="+mn-lt"/>
                          <a:ea typeface="+mn-ea"/>
                          <a:cs typeface="+mn-cs"/>
                        </a:rPr>
                        <a:t>rythme</a:t>
                      </a:r>
                      <a:r>
                        <a:rPr lang="en-CA" sz="1400" b="1" kern="1200" dirty="0">
                          <a:solidFill>
                            <a:srgbClr val="3A708D"/>
                          </a:solidFill>
                          <a:latin typeface="+mn-lt"/>
                          <a:ea typeface="+mn-ea"/>
                          <a:cs typeface="+mn-cs"/>
                        </a:rPr>
                        <a:t> normal.</a:t>
                      </a:r>
                    </a:p>
                  </a:txBody>
                  <a:tcPr>
                    <a:lnL w="6350" cap="flat" cmpd="sng" algn="ctr">
                      <a:noFill/>
                      <a:prstDash val="sysDash"/>
                      <a:round/>
                      <a:headEnd type="none" w="med" len="med"/>
                      <a:tailEnd type="none" w="med" len="med"/>
                    </a:lnL>
                    <a:lnR w="6350" cap="flat" cmpd="sng" algn="ctr">
                      <a:no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5886732"/>
                  </a:ext>
                </a:extLst>
              </a:tr>
              <a:tr h="3868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err="1">
                          <a:solidFill>
                            <a:schemeClr val="dk1"/>
                          </a:solidFill>
                          <a:latin typeface="+mn-lt"/>
                          <a:ea typeface="+mn-ea"/>
                          <a:cs typeface="+mn-cs"/>
                        </a:rPr>
                        <a:t>Peut</a:t>
                      </a:r>
                      <a:r>
                        <a:rPr lang="en-CA" sz="1200" kern="1200" dirty="0">
                          <a:solidFill>
                            <a:schemeClr val="dk1"/>
                          </a:solidFill>
                          <a:latin typeface="+mn-lt"/>
                          <a:ea typeface="+mn-ea"/>
                          <a:cs typeface="+mn-cs"/>
                        </a:rPr>
                        <a:t> donner </a:t>
                      </a:r>
                      <a:r>
                        <a:rPr lang="en-CA" sz="1200" kern="1200" dirty="0" err="1">
                          <a:solidFill>
                            <a:schemeClr val="dk1"/>
                          </a:solidFill>
                          <a:latin typeface="+mn-lt"/>
                          <a:ea typeface="+mn-ea"/>
                          <a:cs typeface="+mn-cs"/>
                        </a:rPr>
                        <a:t>une</a:t>
                      </a:r>
                      <a:r>
                        <a:rPr lang="en-CA" sz="1200" kern="1200" dirty="0">
                          <a:solidFill>
                            <a:schemeClr val="dk1"/>
                          </a:solidFill>
                          <a:latin typeface="+mn-lt"/>
                          <a:ea typeface="+mn-ea"/>
                          <a:cs typeface="+mn-cs"/>
                        </a:rPr>
                        <a:t> description simple d’un </a:t>
                      </a:r>
                      <a:r>
                        <a:rPr lang="en-CA" sz="1200" kern="1200" dirty="0" err="1">
                          <a:solidFill>
                            <a:schemeClr val="dk1"/>
                          </a:solidFill>
                          <a:latin typeface="+mn-lt"/>
                          <a:ea typeface="+mn-ea"/>
                          <a:cs typeface="+mn-cs"/>
                        </a:rPr>
                        <a:t>sujet</a:t>
                      </a:r>
                      <a:r>
                        <a:rPr lang="en-CA" sz="1200" kern="1200" dirty="0">
                          <a:solidFill>
                            <a:schemeClr val="dk1"/>
                          </a:solidFill>
                          <a:latin typeface="+mn-lt"/>
                          <a:ea typeface="+mn-ea"/>
                          <a:cs typeface="+mn-cs"/>
                        </a:rPr>
                        <a:t> </a:t>
                      </a:r>
                      <a:r>
                        <a:rPr lang="en-CA" sz="1200" kern="1200" dirty="0" err="1">
                          <a:solidFill>
                            <a:schemeClr val="dk1"/>
                          </a:solidFill>
                          <a:latin typeface="+mn-lt"/>
                          <a:ea typeface="+mn-ea"/>
                          <a:cs typeface="+mn-cs"/>
                        </a:rPr>
                        <a:t>concret</a:t>
                      </a:r>
                      <a:r>
                        <a:rPr lang="en-CA" sz="1200" kern="1200" dirty="0">
                          <a:solidFill>
                            <a:schemeClr val="dk1"/>
                          </a:solidFill>
                          <a:latin typeface="+mn-lt"/>
                          <a:ea typeface="+mn-ea"/>
                          <a:cs typeface="+mn-cs"/>
                        </a:rPr>
                        <a:t>.</a:t>
                      </a:r>
                    </a:p>
                  </a:txBody>
                  <a:tcPr anchor="ctr">
                    <a:lnL w="6350" cap="flat" cmpd="sng" algn="ctr">
                      <a:noFill/>
                      <a:prstDash val="sysDash"/>
                      <a:round/>
                      <a:headEnd type="none" w="med" len="med"/>
                      <a:tailEnd type="none" w="med" len="med"/>
                    </a:lnL>
                    <a:lnR w="6350" cap="flat" cmpd="sng" algn="ctr">
                      <a:noFill/>
                      <a:prstDash val="sysDash"/>
                      <a:round/>
                      <a:headEnd type="none" w="med" len="med"/>
                      <a:tailEnd type="none" w="med" len="med"/>
                    </a:lnR>
                    <a:lnT w="6350" cap="flat" cmpd="sng" algn="ctr">
                      <a:noFill/>
                      <a:prstDash val="sysDash"/>
                      <a:round/>
                      <a:headEnd type="none" w="med" len="med"/>
                      <a:tailEnd type="none" w="med" len="med"/>
                    </a:lnT>
                    <a:lnB w="6350" cap="flat" cmpd="sng" algn="ctr">
                      <a:solidFill>
                        <a:srgbClr val="3A708D"/>
                      </a:solidFill>
                      <a:prstDash val="solid"/>
                      <a:round/>
                      <a:headEnd type="none" w="med" len="med"/>
                      <a:tailEnd type="none" w="med" len="med"/>
                    </a:lnB>
                    <a:lnTlToBr w="12700" cmpd="sng">
                      <a:noFill/>
                      <a:prstDash val="solid"/>
                    </a:lnTlToBr>
                    <a:lnBlToTr w="12700" cmpd="sng">
                      <a:noFill/>
                      <a:prstDash val="solid"/>
                    </a:lnBlToTr>
                    <a:noFill/>
                  </a:tcPr>
                </a:tc>
                <a:tc rowSpan="7">
                  <a:txBody>
                    <a:bodyPr/>
                    <a:lstStyle/>
                    <a:p>
                      <a:pPr lvl="0" algn="r">
                        <a:lnSpc>
                          <a:spcPct val="100000"/>
                        </a:lnSpc>
                        <a:spcAft>
                          <a:spcPts val="0"/>
                        </a:spcAft>
                      </a:pPr>
                      <a:endParaRPr lang="en-CA" sz="100" b="1" kern="1200" dirty="0">
                        <a:solidFill>
                          <a:srgbClr val="3A708D"/>
                        </a:solidFill>
                        <a:latin typeface="+mn-lt"/>
                        <a:ea typeface="+mn-ea"/>
                        <a:cs typeface="+mn-cs"/>
                      </a:endParaRPr>
                    </a:p>
                  </a:txBody>
                  <a:tcPr anchor="ctr">
                    <a:lnL w="6350" cap="flat" cmpd="sng" algn="ctr">
                      <a:noFill/>
                      <a:prstDash val="sysDash"/>
                      <a:round/>
                      <a:headEnd type="none" w="med" len="med"/>
                      <a:tailEnd type="none" w="med" len="med"/>
                    </a:lnL>
                    <a:lnR w="6350" cap="flat" cmpd="sng" algn="ctr">
                      <a:no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err="1">
                          <a:solidFill>
                            <a:schemeClr val="dk1"/>
                          </a:solidFill>
                          <a:latin typeface="+mn-lt"/>
                          <a:ea typeface="+mn-ea"/>
                          <a:cs typeface="+mn-cs"/>
                        </a:rPr>
                        <a:t>Peut</a:t>
                      </a:r>
                      <a:r>
                        <a:rPr lang="en-CA" sz="1200" kern="1200" dirty="0">
                          <a:solidFill>
                            <a:schemeClr val="dk1"/>
                          </a:solidFill>
                          <a:latin typeface="+mn-lt"/>
                          <a:ea typeface="+mn-ea"/>
                          <a:cs typeface="+mn-cs"/>
                        </a:rPr>
                        <a:t> donner des descriptions </a:t>
                      </a:r>
                      <a:r>
                        <a:rPr lang="en-CA" sz="1200" kern="1200" dirty="0" err="1">
                          <a:solidFill>
                            <a:schemeClr val="dk1"/>
                          </a:solidFill>
                          <a:latin typeface="+mn-lt"/>
                          <a:ea typeface="+mn-ea"/>
                          <a:cs typeface="+mn-cs"/>
                        </a:rPr>
                        <a:t>claires</a:t>
                      </a:r>
                      <a:r>
                        <a:rPr lang="en-CA" sz="1200" kern="1200" dirty="0">
                          <a:solidFill>
                            <a:schemeClr val="dk1"/>
                          </a:solidFill>
                          <a:latin typeface="+mn-lt"/>
                          <a:ea typeface="+mn-ea"/>
                          <a:cs typeface="+mn-cs"/>
                        </a:rPr>
                        <a:t> et </a:t>
                      </a:r>
                      <a:r>
                        <a:rPr lang="en-CA" sz="1200" kern="1200" dirty="0" err="1">
                          <a:solidFill>
                            <a:schemeClr val="dk1"/>
                          </a:solidFill>
                          <a:latin typeface="+mn-lt"/>
                          <a:ea typeface="+mn-ea"/>
                          <a:cs typeface="+mn-cs"/>
                        </a:rPr>
                        <a:t>détaillées</a:t>
                      </a:r>
                      <a:r>
                        <a:rPr lang="en-CA" sz="1200" kern="1200" dirty="0">
                          <a:solidFill>
                            <a:schemeClr val="dk1"/>
                          </a:solidFill>
                          <a:latin typeface="+mn-lt"/>
                          <a:ea typeface="+mn-ea"/>
                          <a:cs typeface="+mn-cs"/>
                        </a:rPr>
                        <a:t> de </a:t>
                      </a:r>
                      <a:r>
                        <a:rPr lang="en-CA" sz="1200" kern="1200" dirty="0" err="1">
                          <a:solidFill>
                            <a:schemeClr val="dk1"/>
                          </a:solidFill>
                          <a:latin typeface="+mn-lt"/>
                          <a:ea typeface="+mn-ea"/>
                          <a:cs typeface="+mn-cs"/>
                        </a:rPr>
                        <a:t>sujets</a:t>
                      </a:r>
                      <a:r>
                        <a:rPr lang="en-CA" sz="1200" kern="1200" dirty="0">
                          <a:solidFill>
                            <a:schemeClr val="dk1"/>
                          </a:solidFill>
                          <a:latin typeface="+mn-lt"/>
                          <a:ea typeface="+mn-ea"/>
                          <a:cs typeface="+mn-cs"/>
                        </a:rPr>
                        <a:t> complexes.</a:t>
                      </a:r>
                    </a:p>
                  </a:txBody>
                  <a:tcPr anchor="ctr">
                    <a:lnL w="6350" cap="flat" cmpd="sng" algn="ctr">
                      <a:noFill/>
                      <a:prstDash val="sysDash"/>
                      <a:round/>
                      <a:headEnd type="none" w="med" len="med"/>
                      <a:tailEnd type="none" w="med" len="med"/>
                    </a:lnL>
                    <a:lnR w="6350" cap="flat" cmpd="sng" algn="ctr">
                      <a:noFill/>
                      <a:prstDash val="sysDash"/>
                      <a:round/>
                      <a:headEnd type="none" w="med" len="med"/>
                      <a:tailEnd type="none" w="med" len="med"/>
                    </a:lnR>
                    <a:lnT w="6350" cap="flat" cmpd="sng" algn="ctr">
                      <a:noFill/>
                      <a:prstDash val="sysDash"/>
                      <a:round/>
                      <a:headEnd type="none" w="med" len="med"/>
                      <a:tailEnd type="none" w="med" len="med"/>
                    </a:lnT>
                    <a:lnB w="6350" cap="flat" cmpd="sng" algn="ctr">
                      <a:solidFill>
                        <a:srgbClr val="3A70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4835811"/>
                  </a:ext>
                </a:extLst>
              </a:tr>
              <a:tr h="3868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err="1">
                          <a:solidFill>
                            <a:schemeClr val="dk1"/>
                          </a:solidFill>
                          <a:latin typeface="+mn-lt"/>
                          <a:ea typeface="+mn-ea"/>
                          <a:cs typeface="+mn-cs"/>
                        </a:rPr>
                        <a:t>Peut</a:t>
                      </a:r>
                      <a:r>
                        <a:rPr lang="en-CA" sz="1200" kern="1200" dirty="0">
                          <a:solidFill>
                            <a:schemeClr val="dk1"/>
                          </a:solidFill>
                          <a:latin typeface="+mn-lt"/>
                          <a:ea typeface="+mn-ea"/>
                          <a:cs typeface="+mn-cs"/>
                        </a:rPr>
                        <a:t> </a:t>
                      </a:r>
                      <a:r>
                        <a:rPr lang="en-CA" sz="1200" kern="1200" dirty="0" err="1">
                          <a:solidFill>
                            <a:schemeClr val="dk1"/>
                          </a:solidFill>
                          <a:latin typeface="+mn-lt"/>
                          <a:ea typeface="+mn-ea"/>
                          <a:cs typeface="+mn-cs"/>
                        </a:rPr>
                        <a:t>expliquer</a:t>
                      </a:r>
                      <a:r>
                        <a:rPr lang="en-CA" sz="1200" kern="1200" dirty="0">
                          <a:solidFill>
                            <a:schemeClr val="dk1"/>
                          </a:solidFill>
                          <a:latin typeface="+mn-lt"/>
                          <a:ea typeface="+mn-ea"/>
                          <a:cs typeface="+mn-cs"/>
                        </a:rPr>
                        <a:t> les points </a:t>
                      </a:r>
                      <a:r>
                        <a:rPr lang="en-CA" sz="1200" kern="1200" dirty="0" err="1">
                          <a:solidFill>
                            <a:schemeClr val="dk1"/>
                          </a:solidFill>
                          <a:latin typeface="+mn-lt"/>
                          <a:ea typeface="+mn-ea"/>
                          <a:cs typeface="+mn-cs"/>
                        </a:rPr>
                        <a:t>principaux</a:t>
                      </a:r>
                      <a:r>
                        <a:rPr lang="en-CA" sz="1200" kern="1200" dirty="0">
                          <a:solidFill>
                            <a:schemeClr val="dk1"/>
                          </a:solidFill>
                          <a:latin typeface="+mn-lt"/>
                          <a:ea typeface="+mn-ea"/>
                          <a:cs typeface="+mn-cs"/>
                        </a:rPr>
                        <a:t> </a:t>
                      </a:r>
                      <a:r>
                        <a:rPr lang="en-CA" sz="1200" strike="noStrike" kern="1200" dirty="0" err="1">
                          <a:solidFill>
                            <a:schemeClr val="tx1"/>
                          </a:solidFill>
                          <a:latin typeface="+mn-lt"/>
                          <a:ea typeface="+mn-ea"/>
                          <a:cs typeface="+mn-cs"/>
                        </a:rPr>
                        <a:t>d’une</a:t>
                      </a:r>
                      <a:r>
                        <a:rPr lang="en-CA" sz="1200" strike="noStrike" kern="1200" dirty="0">
                          <a:solidFill>
                            <a:srgbClr val="C00000"/>
                          </a:solidFill>
                          <a:latin typeface="+mn-lt"/>
                          <a:ea typeface="+mn-ea"/>
                          <a:cs typeface="+mn-cs"/>
                        </a:rPr>
                        <a:t> </a:t>
                      </a:r>
                      <a:r>
                        <a:rPr lang="en-CA" sz="1200" kern="1200" dirty="0">
                          <a:solidFill>
                            <a:schemeClr val="dk1"/>
                          </a:solidFill>
                          <a:latin typeface="+mn-lt"/>
                          <a:ea typeface="+mn-ea"/>
                          <a:cs typeface="+mn-cs"/>
                        </a:rPr>
                        <a:t>manière </a:t>
                      </a:r>
                      <a:r>
                        <a:rPr lang="en-CA" sz="1200" kern="1200" dirty="0" err="1">
                          <a:solidFill>
                            <a:schemeClr val="dk1"/>
                          </a:solidFill>
                          <a:latin typeface="+mn-lt"/>
                          <a:ea typeface="+mn-ea"/>
                          <a:cs typeface="+mn-cs"/>
                        </a:rPr>
                        <a:t>compréhensible</a:t>
                      </a:r>
                      <a:r>
                        <a:rPr lang="en-CA" sz="1200" kern="1200" dirty="0">
                          <a:solidFill>
                            <a:schemeClr val="dk1"/>
                          </a:solidFill>
                          <a:latin typeface="+mn-lt"/>
                          <a:ea typeface="+mn-ea"/>
                          <a:cs typeface="+mn-cs"/>
                        </a:rPr>
                        <a:t>.</a:t>
                      </a:r>
                    </a:p>
                  </a:txBody>
                  <a:tcPr anchor="ctr">
                    <a:lnL w="6350" cap="flat" cmpd="sng" algn="ctr">
                      <a:noFill/>
                      <a:prstDash val="sysDash"/>
                      <a:round/>
                      <a:headEnd type="none" w="med" len="med"/>
                      <a:tailEnd type="none" w="med" len="med"/>
                    </a:lnL>
                    <a:lnR w="6350" cap="flat" cmpd="sng" algn="ctr">
                      <a:noFill/>
                      <a:prstDash val="sysDash"/>
                      <a:round/>
                      <a:headEnd type="none" w="med" len="med"/>
                      <a:tailEnd type="none" w="med" len="med"/>
                    </a:lnR>
                    <a:lnT w="6350" cap="flat" cmpd="sng" algn="ctr">
                      <a:solidFill>
                        <a:srgbClr val="3A708D"/>
                      </a:solidFill>
                      <a:prstDash val="solid"/>
                      <a:round/>
                      <a:headEnd type="none" w="med" len="med"/>
                      <a:tailEnd type="none" w="med" len="med"/>
                    </a:lnT>
                    <a:lnB w="6350" cap="flat" cmpd="sng" algn="ctr">
                      <a:solidFill>
                        <a:srgbClr val="3A708D"/>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lvl="0" algn="r">
                        <a:lnSpc>
                          <a:spcPct val="100000"/>
                        </a:lnSpc>
                        <a:spcAft>
                          <a:spcPts val="0"/>
                        </a:spcAft>
                      </a:pPr>
                      <a:endParaRPr lang="en-CA" sz="500" b="1" kern="1200" dirty="0">
                        <a:solidFill>
                          <a:srgbClr val="3A708D"/>
                        </a:solidFill>
                        <a:latin typeface="+mn-lt"/>
                        <a:ea typeface="+mn-ea"/>
                        <a:cs typeface="+mn-cs"/>
                      </a:endParaRPr>
                    </a:p>
                  </a:txBody>
                  <a:tcPr anchor="ctr">
                    <a:lnL w="6350" cap="flat" cmpd="sng" algn="ctr">
                      <a:noFill/>
                      <a:prstDash val="sysDash"/>
                      <a:round/>
                      <a:headEnd type="none" w="med" len="med"/>
                      <a:tailEnd type="none" w="med" len="med"/>
                    </a:lnL>
                    <a:lnR w="6350" cap="flat" cmpd="sng" algn="ctr">
                      <a:noFill/>
                      <a:prstDash val="sysDash"/>
                      <a:round/>
                      <a:headEnd type="none" w="med" len="med"/>
                      <a:tailEnd type="none" w="med" len="med"/>
                    </a:lnR>
                    <a:lnT w="6350" cap="flat" cmpd="sng" algn="ctr">
                      <a:noFill/>
                      <a:prstDash val="sys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err="1">
                          <a:solidFill>
                            <a:schemeClr val="dk1"/>
                          </a:solidFill>
                          <a:latin typeface="+mn-lt"/>
                          <a:ea typeface="+mn-ea"/>
                          <a:cs typeface="+mn-cs"/>
                        </a:rPr>
                        <a:t>Peut</a:t>
                      </a:r>
                      <a:r>
                        <a:rPr lang="en-CA" sz="1200" kern="1200" dirty="0">
                          <a:solidFill>
                            <a:schemeClr val="dk1"/>
                          </a:solidFill>
                          <a:latin typeface="+mn-lt"/>
                          <a:ea typeface="+mn-ea"/>
                          <a:cs typeface="+mn-cs"/>
                        </a:rPr>
                        <a:t> </a:t>
                      </a:r>
                      <a:r>
                        <a:rPr lang="en-CA" sz="1200" kern="1200" dirty="0" err="1">
                          <a:solidFill>
                            <a:schemeClr val="dk1"/>
                          </a:solidFill>
                          <a:latin typeface="+mn-lt"/>
                          <a:ea typeface="+mn-ea"/>
                          <a:cs typeface="+mn-cs"/>
                        </a:rPr>
                        <a:t>résumer</a:t>
                      </a:r>
                      <a:r>
                        <a:rPr lang="en-CA" sz="1200" kern="1200" dirty="0">
                          <a:solidFill>
                            <a:schemeClr val="dk1"/>
                          </a:solidFill>
                          <a:latin typeface="+mn-lt"/>
                          <a:ea typeface="+mn-ea"/>
                          <a:cs typeface="+mn-cs"/>
                        </a:rPr>
                        <a:t> </a:t>
                      </a:r>
                      <a:r>
                        <a:rPr lang="en-CA" sz="1200" kern="1200" dirty="0" err="1">
                          <a:solidFill>
                            <a:schemeClr val="dk1"/>
                          </a:solidFill>
                          <a:latin typeface="+mn-lt"/>
                          <a:ea typeface="+mn-ea"/>
                          <a:cs typeface="+mn-cs"/>
                        </a:rPr>
                        <a:t>une</a:t>
                      </a:r>
                      <a:r>
                        <a:rPr lang="en-CA" sz="1200" kern="1200" dirty="0">
                          <a:solidFill>
                            <a:schemeClr val="dk1"/>
                          </a:solidFill>
                          <a:latin typeface="+mn-lt"/>
                          <a:ea typeface="+mn-ea"/>
                          <a:cs typeface="+mn-cs"/>
                        </a:rPr>
                        <a:t> discussion.</a:t>
                      </a:r>
                    </a:p>
                  </a:txBody>
                  <a:tcPr anchor="ctr">
                    <a:lnL w="6350" cap="flat" cmpd="sng" algn="ctr">
                      <a:noFill/>
                      <a:prstDash val="sysDash"/>
                      <a:round/>
                      <a:headEnd type="none" w="med" len="med"/>
                      <a:tailEnd type="none" w="med" len="med"/>
                    </a:lnL>
                    <a:lnR w="6350" cap="flat" cmpd="sng" algn="ctr">
                      <a:noFill/>
                      <a:prstDash val="sysDash"/>
                      <a:round/>
                      <a:headEnd type="none" w="med" len="med"/>
                      <a:tailEnd type="none" w="med" len="med"/>
                    </a:lnR>
                    <a:lnT w="6350" cap="flat" cmpd="sng" algn="ctr">
                      <a:solidFill>
                        <a:srgbClr val="3A708D"/>
                      </a:solidFill>
                      <a:prstDash val="solid"/>
                      <a:round/>
                      <a:headEnd type="none" w="med" len="med"/>
                      <a:tailEnd type="none" w="med" len="med"/>
                    </a:lnT>
                    <a:lnB w="6350" cap="flat" cmpd="sng" algn="ctr">
                      <a:solidFill>
                        <a:srgbClr val="3A70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9137630"/>
                  </a:ext>
                </a:extLst>
              </a:tr>
              <a:tr h="6791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err="1">
                          <a:solidFill>
                            <a:schemeClr val="dk1"/>
                          </a:solidFill>
                          <a:latin typeface="+mn-lt"/>
                          <a:ea typeface="+mn-ea"/>
                          <a:cs typeface="+mn-cs"/>
                        </a:rPr>
                        <a:t>Peut</a:t>
                      </a:r>
                      <a:r>
                        <a:rPr lang="en-CA" sz="1200" kern="1200" dirty="0">
                          <a:solidFill>
                            <a:schemeClr val="dk1"/>
                          </a:solidFill>
                          <a:latin typeface="+mn-lt"/>
                          <a:ea typeface="+mn-ea"/>
                          <a:cs typeface="+mn-cs"/>
                        </a:rPr>
                        <a:t> comparer et </a:t>
                      </a:r>
                      <a:r>
                        <a:rPr lang="en-CA" sz="1200" kern="1200" dirty="0" err="1">
                          <a:solidFill>
                            <a:schemeClr val="dk1"/>
                          </a:solidFill>
                          <a:latin typeface="+mn-lt"/>
                          <a:ea typeface="+mn-ea"/>
                          <a:cs typeface="+mn-cs"/>
                        </a:rPr>
                        <a:t>discuter</a:t>
                      </a:r>
                      <a:r>
                        <a:rPr lang="en-CA" sz="1200" kern="1200" dirty="0">
                          <a:solidFill>
                            <a:schemeClr val="dk1"/>
                          </a:solidFill>
                          <a:latin typeface="+mn-lt"/>
                          <a:ea typeface="+mn-ea"/>
                          <a:cs typeface="+mn-cs"/>
                        </a:rPr>
                        <a:t>.</a:t>
                      </a:r>
                    </a:p>
                  </a:txBody>
                  <a:tcPr anchor="ctr">
                    <a:lnL w="6350" cap="flat" cmpd="sng" algn="ctr">
                      <a:noFill/>
                      <a:prstDash val="sysDash"/>
                      <a:round/>
                      <a:headEnd type="none" w="med" len="med"/>
                      <a:tailEnd type="none" w="med" len="med"/>
                    </a:lnL>
                    <a:lnR w="6350" cap="flat" cmpd="sng" algn="ctr">
                      <a:noFill/>
                      <a:prstDash val="sysDash"/>
                      <a:round/>
                      <a:headEnd type="none" w="med" len="med"/>
                      <a:tailEnd type="none" w="med" len="med"/>
                    </a:lnR>
                    <a:lnT w="6350" cap="flat" cmpd="sng" algn="ctr">
                      <a:solidFill>
                        <a:srgbClr val="3A708D"/>
                      </a:solidFill>
                      <a:prstDash val="solid"/>
                      <a:round/>
                      <a:headEnd type="none" w="med" len="med"/>
                      <a:tailEnd type="none" w="med" len="med"/>
                    </a:lnT>
                    <a:lnB w="6350" cap="flat" cmpd="sng" algn="ctr">
                      <a:solidFill>
                        <a:srgbClr val="3A708D"/>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lvl="0" algn="r">
                        <a:lnSpc>
                          <a:spcPct val="100000"/>
                        </a:lnSpc>
                        <a:spcAft>
                          <a:spcPts val="0"/>
                        </a:spcAft>
                      </a:pPr>
                      <a:endParaRPr lang="en-CA" sz="500" b="1" kern="1200" dirty="0">
                        <a:solidFill>
                          <a:srgbClr val="3A708D"/>
                        </a:solidFill>
                        <a:latin typeface="+mn-lt"/>
                        <a:ea typeface="+mn-ea"/>
                        <a:cs typeface="+mn-cs"/>
                      </a:endParaRPr>
                    </a:p>
                  </a:txBody>
                  <a:tcPr anchor="ctr">
                    <a:lnL w="6350" cap="flat" cmpd="sng" algn="ctr">
                      <a:noFill/>
                      <a:prstDash val="sysDash"/>
                      <a:round/>
                      <a:headEnd type="none" w="med" len="med"/>
                      <a:tailEnd type="none" w="med" len="med"/>
                    </a:lnL>
                    <a:lnR w="6350" cap="flat" cmpd="sng" algn="ctr">
                      <a:noFill/>
                      <a:prstDash val="sysDash"/>
                      <a:round/>
                      <a:headEnd type="none" w="med" len="med"/>
                      <a:tailEnd type="none" w="med" len="med"/>
                    </a:lnR>
                    <a:lnT w="6350" cap="flat" cmpd="sng" algn="ctr">
                      <a:noFill/>
                      <a:prstDash val="sys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err="1">
                          <a:solidFill>
                            <a:schemeClr val="dk1"/>
                          </a:solidFill>
                          <a:latin typeface="+mn-lt"/>
                          <a:ea typeface="+mn-ea"/>
                          <a:cs typeface="+mn-cs"/>
                        </a:rPr>
                        <a:t>Peut</a:t>
                      </a:r>
                      <a:r>
                        <a:rPr lang="en-CA" sz="1200" kern="1200" dirty="0">
                          <a:solidFill>
                            <a:schemeClr val="dk1"/>
                          </a:solidFill>
                          <a:latin typeface="+mn-lt"/>
                          <a:ea typeface="+mn-ea"/>
                          <a:cs typeface="+mn-cs"/>
                        </a:rPr>
                        <a:t> </a:t>
                      </a:r>
                      <a:r>
                        <a:rPr lang="en-CA" sz="1200" kern="1200" dirty="0" err="1">
                          <a:solidFill>
                            <a:schemeClr val="dk1"/>
                          </a:solidFill>
                          <a:latin typeface="+mn-lt"/>
                          <a:ea typeface="+mn-ea"/>
                          <a:cs typeface="+mn-cs"/>
                        </a:rPr>
                        <a:t>exprimer</a:t>
                      </a:r>
                      <a:r>
                        <a:rPr lang="en-CA" sz="1200" kern="1200" dirty="0">
                          <a:solidFill>
                            <a:schemeClr val="dk1"/>
                          </a:solidFill>
                          <a:latin typeface="+mn-lt"/>
                          <a:ea typeface="+mn-ea"/>
                          <a:cs typeface="+mn-cs"/>
                        </a:rPr>
                        <a:t> et </a:t>
                      </a:r>
                      <a:r>
                        <a:rPr lang="en-CA" sz="1200" kern="1200" dirty="0" err="1">
                          <a:solidFill>
                            <a:schemeClr val="dk1"/>
                          </a:solidFill>
                          <a:latin typeface="+mn-lt"/>
                          <a:ea typeface="+mn-ea"/>
                          <a:cs typeface="+mn-cs"/>
                        </a:rPr>
                        <a:t>soutenir</a:t>
                      </a:r>
                      <a:r>
                        <a:rPr lang="en-CA" sz="1200" kern="1200" dirty="0">
                          <a:solidFill>
                            <a:schemeClr val="dk1"/>
                          </a:solidFill>
                          <a:latin typeface="+mn-lt"/>
                          <a:ea typeface="+mn-ea"/>
                          <a:cs typeface="+mn-cs"/>
                        </a:rPr>
                        <a:t> des opinions, et </a:t>
                      </a:r>
                      <a:r>
                        <a:rPr lang="en-CA" sz="1200" kern="1200" dirty="0" err="1">
                          <a:solidFill>
                            <a:schemeClr val="dk1"/>
                          </a:solidFill>
                          <a:latin typeface="+mn-lt"/>
                          <a:ea typeface="+mn-ea"/>
                          <a:cs typeface="+mn-cs"/>
                        </a:rPr>
                        <a:t>répondre</a:t>
                      </a:r>
                      <a:r>
                        <a:rPr lang="en-CA" sz="1200" kern="1200" dirty="0">
                          <a:solidFill>
                            <a:schemeClr val="dk1"/>
                          </a:solidFill>
                          <a:latin typeface="+mn-lt"/>
                          <a:ea typeface="+mn-ea"/>
                          <a:cs typeface="+mn-cs"/>
                        </a:rPr>
                        <a:t> à des questions complexes et </a:t>
                      </a:r>
                      <a:r>
                        <a:rPr lang="en-CA" sz="1200" kern="1200" err="1">
                          <a:solidFill>
                            <a:schemeClr val="dk1"/>
                          </a:solidFill>
                          <a:latin typeface="+mn-lt"/>
                          <a:ea typeface="+mn-ea"/>
                          <a:cs typeface="+mn-cs"/>
                        </a:rPr>
                        <a:t>hypothétiques</a:t>
                      </a:r>
                      <a:r>
                        <a:rPr lang="en-CA" sz="1200" kern="1200">
                          <a:solidFill>
                            <a:schemeClr val="dk1"/>
                          </a:solidFill>
                          <a:latin typeface="+mn-lt"/>
                          <a:ea typeface="+mn-ea"/>
                          <a:cs typeface="+mn-cs"/>
                        </a:rPr>
                        <a:t>.</a:t>
                      </a:r>
                      <a:endParaRPr lang="en-CA" sz="1200" kern="1200" dirty="0">
                        <a:solidFill>
                          <a:schemeClr val="dk1"/>
                        </a:solidFill>
                        <a:latin typeface="+mn-lt"/>
                        <a:ea typeface="+mn-ea"/>
                        <a:cs typeface="+mn-cs"/>
                      </a:endParaRPr>
                    </a:p>
                  </a:txBody>
                  <a:tcPr anchor="ctr">
                    <a:lnL w="6350" cap="flat" cmpd="sng" algn="ctr">
                      <a:noFill/>
                      <a:prstDash val="sysDash"/>
                      <a:round/>
                      <a:headEnd type="none" w="med" len="med"/>
                      <a:tailEnd type="none" w="med" len="med"/>
                    </a:lnL>
                    <a:lnR w="6350" cap="flat" cmpd="sng" algn="ctr">
                      <a:noFill/>
                      <a:prstDash val="sysDash"/>
                      <a:round/>
                      <a:headEnd type="none" w="med" len="med"/>
                      <a:tailEnd type="none" w="med" len="med"/>
                    </a:lnR>
                    <a:lnT w="6350" cap="flat" cmpd="sng" algn="ctr">
                      <a:solidFill>
                        <a:srgbClr val="3A708D"/>
                      </a:solidFill>
                      <a:prstDash val="solid"/>
                      <a:round/>
                      <a:headEnd type="none" w="med" len="med"/>
                      <a:tailEnd type="none" w="med" len="med"/>
                    </a:lnT>
                    <a:lnB w="6350" cap="flat" cmpd="sng" algn="ctr">
                      <a:solidFill>
                        <a:srgbClr val="3A70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7643022"/>
                  </a:ext>
                </a:extLst>
              </a:tr>
              <a:tr h="6749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err="1">
                          <a:solidFill>
                            <a:schemeClr val="dk1"/>
                          </a:solidFill>
                          <a:latin typeface="+mn-lt"/>
                          <a:ea typeface="+mn-ea"/>
                          <a:cs typeface="+mn-cs"/>
                        </a:rPr>
                        <a:t>Peut</a:t>
                      </a:r>
                      <a:r>
                        <a:rPr lang="en-CA" sz="1200" kern="1200" dirty="0">
                          <a:solidFill>
                            <a:schemeClr val="dk1"/>
                          </a:solidFill>
                          <a:latin typeface="+mn-lt"/>
                          <a:ea typeface="+mn-ea"/>
                          <a:cs typeface="+mn-cs"/>
                        </a:rPr>
                        <a:t> </a:t>
                      </a:r>
                      <a:r>
                        <a:rPr lang="en-CA" sz="1200" kern="1200" dirty="0" err="1">
                          <a:solidFill>
                            <a:schemeClr val="dk1"/>
                          </a:solidFill>
                          <a:latin typeface="+mn-lt"/>
                          <a:ea typeface="+mn-ea"/>
                          <a:cs typeface="+mn-cs"/>
                        </a:rPr>
                        <a:t>parler</a:t>
                      </a:r>
                      <a:r>
                        <a:rPr lang="en-CA" sz="1200" kern="1200" dirty="0">
                          <a:solidFill>
                            <a:schemeClr val="dk1"/>
                          </a:solidFill>
                          <a:latin typeface="+mn-lt"/>
                          <a:ea typeface="+mn-ea"/>
                          <a:cs typeface="+mn-cs"/>
                        </a:rPr>
                        <a:t> avec </a:t>
                      </a:r>
                      <a:r>
                        <a:rPr lang="en-CA" sz="1200" kern="1200" dirty="0" err="1">
                          <a:solidFill>
                            <a:schemeClr val="dk1"/>
                          </a:solidFill>
                          <a:latin typeface="+mn-lt"/>
                          <a:ea typeface="+mn-ea"/>
                          <a:cs typeface="+mn-cs"/>
                        </a:rPr>
                        <a:t>une</a:t>
                      </a:r>
                      <a:r>
                        <a:rPr lang="en-CA" sz="1200" kern="1200" dirty="0">
                          <a:solidFill>
                            <a:schemeClr val="dk1"/>
                          </a:solidFill>
                          <a:latin typeface="+mn-lt"/>
                          <a:ea typeface="+mn-ea"/>
                          <a:cs typeface="+mn-cs"/>
                        </a:rPr>
                        <a:t> </a:t>
                      </a:r>
                      <a:r>
                        <a:rPr lang="en-CA" sz="1200" kern="1200" dirty="0" err="1">
                          <a:solidFill>
                            <a:schemeClr val="dk1"/>
                          </a:solidFill>
                          <a:latin typeface="+mn-lt"/>
                          <a:ea typeface="+mn-ea"/>
                          <a:cs typeface="+mn-cs"/>
                        </a:rPr>
                        <a:t>certaine</a:t>
                      </a:r>
                      <a:r>
                        <a:rPr lang="en-CA" sz="1200" kern="1200" dirty="0">
                          <a:solidFill>
                            <a:schemeClr val="dk1"/>
                          </a:solidFill>
                          <a:latin typeface="+mn-lt"/>
                          <a:ea typeface="+mn-ea"/>
                          <a:cs typeface="+mn-cs"/>
                        </a:rPr>
                        <a:t> </a:t>
                      </a:r>
                      <a:r>
                        <a:rPr lang="en-CA" sz="1200" kern="1200" dirty="0" err="1">
                          <a:solidFill>
                            <a:schemeClr val="dk1"/>
                          </a:solidFill>
                          <a:latin typeface="+mn-lt"/>
                          <a:ea typeface="+mn-ea"/>
                          <a:cs typeface="+mn-cs"/>
                        </a:rPr>
                        <a:t>spontanéité</a:t>
                      </a:r>
                      <a:r>
                        <a:rPr lang="en-CA" sz="1200" kern="1200" dirty="0">
                          <a:solidFill>
                            <a:schemeClr val="dk1"/>
                          </a:solidFill>
                          <a:latin typeface="+mn-lt"/>
                          <a:ea typeface="+mn-ea"/>
                          <a:cs typeface="+mn-cs"/>
                        </a:rPr>
                        <a:t>, avec </a:t>
                      </a:r>
                      <a:r>
                        <a:rPr lang="en-CA" sz="1200" kern="1200" dirty="0" err="1">
                          <a:solidFill>
                            <a:schemeClr val="dk1"/>
                          </a:solidFill>
                          <a:latin typeface="+mn-lt"/>
                          <a:ea typeface="+mn-ea"/>
                          <a:cs typeface="+mn-cs"/>
                        </a:rPr>
                        <a:t>quelques</a:t>
                      </a:r>
                      <a:r>
                        <a:rPr lang="en-CA" sz="1200" kern="1200" dirty="0">
                          <a:solidFill>
                            <a:schemeClr val="dk1"/>
                          </a:solidFill>
                          <a:latin typeface="+mn-lt"/>
                          <a:ea typeface="+mn-ea"/>
                          <a:cs typeface="+mn-cs"/>
                        </a:rPr>
                        <a:t> </a:t>
                      </a:r>
                      <a:r>
                        <a:rPr lang="en-CA" sz="1200" kern="1200" dirty="0" err="1">
                          <a:solidFill>
                            <a:schemeClr val="dk1"/>
                          </a:solidFill>
                          <a:latin typeface="+mn-lt"/>
                          <a:ea typeface="+mn-ea"/>
                          <a:cs typeface="+mn-cs"/>
                        </a:rPr>
                        <a:t>hésitations</a:t>
                      </a:r>
                      <a:r>
                        <a:rPr lang="en-CA" sz="1200" kern="1200" dirty="0">
                          <a:solidFill>
                            <a:schemeClr val="dk1"/>
                          </a:solidFill>
                          <a:latin typeface="+mn-lt"/>
                          <a:ea typeface="+mn-ea"/>
                          <a:cs typeface="+mn-cs"/>
                        </a:rPr>
                        <a:t> et pauses.</a:t>
                      </a:r>
                    </a:p>
                  </a:txBody>
                  <a:tcPr anchor="ctr">
                    <a:lnL w="6350" cap="flat" cmpd="sng" algn="ctr">
                      <a:noFill/>
                      <a:prstDash val="sysDash"/>
                      <a:round/>
                      <a:headEnd type="none" w="med" len="med"/>
                      <a:tailEnd type="none" w="med" len="med"/>
                    </a:lnL>
                    <a:lnR w="6350" cap="flat" cmpd="sng" algn="ctr">
                      <a:noFill/>
                      <a:prstDash val="sysDash"/>
                      <a:round/>
                      <a:headEnd type="none" w="med" len="med"/>
                      <a:tailEnd type="none" w="med" len="med"/>
                    </a:lnR>
                    <a:lnT w="6350" cap="flat" cmpd="sng" algn="ctr">
                      <a:solidFill>
                        <a:srgbClr val="3A708D"/>
                      </a:solidFill>
                      <a:prstDash val="solid"/>
                      <a:round/>
                      <a:headEnd type="none" w="med" len="med"/>
                      <a:tailEnd type="none" w="med" len="med"/>
                    </a:lnT>
                    <a:lnB w="6350" cap="flat" cmpd="sng" algn="ctr">
                      <a:solidFill>
                        <a:srgbClr val="3A708D"/>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lvl="0" algn="r">
                        <a:lnSpc>
                          <a:spcPct val="100000"/>
                        </a:lnSpc>
                        <a:spcAft>
                          <a:spcPts val="0"/>
                        </a:spcAft>
                      </a:pPr>
                      <a:endParaRPr lang="en-CA" sz="500" b="1" kern="1200" dirty="0">
                        <a:solidFill>
                          <a:srgbClr val="3A708D"/>
                        </a:solidFill>
                        <a:latin typeface="+mn-lt"/>
                        <a:ea typeface="+mn-ea"/>
                        <a:cs typeface="+mn-cs"/>
                      </a:endParaRPr>
                    </a:p>
                  </a:txBody>
                  <a:tcPr anchor="ctr">
                    <a:lnL w="6350" cap="flat" cmpd="sng" algn="ctr">
                      <a:noFill/>
                      <a:prstDash val="sysDash"/>
                      <a:round/>
                      <a:headEnd type="none" w="med" len="med"/>
                      <a:tailEnd type="none" w="med" len="med"/>
                    </a:lnL>
                    <a:lnR w="6350" cap="flat" cmpd="sng" algn="ctr">
                      <a:noFill/>
                      <a:prstDash val="sysDash"/>
                      <a:round/>
                      <a:headEnd type="none" w="med" len="med"/>
                      <a:tailEnd type="none" w="med" len="med"/>
                    </a:lnR>
                    <a:lnT w="6350" cap="flat" cmpd="sng" algn="ctr">
                      <a:noFill/>
                      <a:prstDash val="sys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a:solidFill>
                            <a:schemeClr val="dk1"/>
                          </a:solidFill>
                          <a:latin typeface="+mn-lt"/>
                          <a:ea typeface="+mn-ea"/>
                          <a:cs typeface="+mn-cs"/>
                        </a:rPr>
                        <a:t>A une élocution assez naturelle et fluide, avec des hésitations occasionnelles (principalement pour les idées).</a:t>
                      </a:r>
                      <a:endParaRPr lang="en-CA" sz="1200" kern="1200" dirty="0">
                        <a:solidFill>
                          <a:schemeClr val="dk1"/>
                        </a:solidFill>
                        <a:latin typeface="+mn-lt"/>
                        <a:ea typeface="+mn-ea"/>
                        <a:cs typeface="+mn-cs"/>
                      </a:endParaRPr>
                    </a:p>
                  </a:txBody>
                  <a:tcPr anchor="ctr">
                    <a:lnL w="6350" cap="flat" cmpd="sng" algn="ctr">
                      <a:noFill/>
                      <a:prstDash val="sysDash"/>
                      <a:round/>
                      <a:headEnd type="none" w="med" len="med"/>
                      <a:tailEnd type="none" w="med" len="med"/>
                    </a:lnL>
                    <a:lnR w="6350" cap="flat" cmpd="sng" algn="ctr">
                      <a:noFill/>
                      <a:prstDash val="sysDash"/>
                      <a:round/>
                      <a:headEnd type="none" w="med" len="med"/>
                      <a:tailEnd type="none" w="med" len="med"/>
                    </a:lnR>
                    <a:lnT w="6350" cap="flat" cmpd="sng" algn="ctr">
                      <a:solidFill>
                        <a:srgbClr val="3A708D"/>
                      </a:solidFill>
                      <a:prstDash val="solid"/>
                      <a:round/>
                      <a:headEnd type="none" w="med" len="med"/>
                      <a:tailEnd type="none" w="med" len="med"/>
                    </a:lnT>
                    <a:lnB w="6350" cap="flat" cmpd="sng" algn="ctr">
                      <a:solidFill>
                        <a:srgbClr val="3A70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050737"/>
                  </a:ext>
                </a:extLst>
              </a:tr>
              <a:tr h="4821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err="1">
                          <a:solidFill>
                            <a:schemeClr val="dk1"/>
                          </a:solidFill>
                          <a:latin typeface="+mn-lt"/>
                          <a:ea typeface="+mn-ea"/>
                          <a:cs typeface="+mn-cs"/>
                        </a:rPr>
                        <a:t>Possède</a:t>
                      </a:r>
                      <a:r>
                        <a:rPr lang="en-CA" sz="1200" kern="1200" dirty="0">
                          <a:solidFill>
                            <a:schemeClr val="dk1"/>
                          </a:solidFill>
                          <a:latin typeface="+mn-lt"/>
                          <a:ea typeface="+mn-ea"/>
                          <a:cs typeface="+mn-cs"/>
                        </a:rPr>
                        <a:t> un </a:t>
                      </a:r>
                      <a:r>
                        <a:rPr lang="en-CA" sz="1200" kern="1200" dirty="0" err="1">
                          <a:solidFill>
                            <a:schemeClr val="dk1"/>
                          </a:solidFill>
                          <a:latin typeface="+mn-lt"/>
                          <a:ea typeface="+mn-ea"/>
                          <a:cs typeface="+mn-cs"/>
                        </a:rPr>
                        <a:t>vocabulaire</a:t>
                      </a:r>
                      <a:r>
                        <a:rPr lang="en-CA" sz="1200" kern="1200" dirty="0">
                          <a:solidFill>
                            <a:schemeClr val="dk1"/>
                          </a:solidFill>
                          <a:latin typeface="+mn-lt"/>
                          <a:ea typeface="+mn-ea"/>
                          <a:cs typeface="+mn-cs"/>
                        </a:rPr>
                        <a:t> </a:t>
                      </a:r>
                      <a:r>
                        <a:rPr lang="en-CA" sz="1200" kern="1200" dirty="0" err="1">
                          <a:solidFill>
                            <a:schemeClr val="dk1"/>
                          </a:solidFill>
                          <a:latin typeface="+mn-lt"/>
                          <a:ea typeface="+mn-ea"/>
                          <a:cs typeface="+mn-cs"/>
                        </a:rPr>
                        <a:t>suffisant</a:t>
                      </a:r>
                      <a:r>
                        <a:rPr lang="en-CA" sz="1200" kern="1200" dirty="0">
                          <a:solidFill>
                            <a:schemeClr val="dk1"/>
                          </a:solidFill>
                          <a:latin typeface="+mn-lt"/>
                          <a:ea typeface="+mn-ea"/>
                          <a:cs typeface="+mn-cs"/>
                        </a:rPr>
                        <a:t>, </a:t>
                      </a:r>
                      <a:r>
                        <a:rPr lang="en-CA" sz="1200" kern="1200" dirty="0" err="1">
                          <a:solidFill>
                            <a:schemeClr val="dk1"/>
                          </a:solidFill>
                          <a:latin typeface="+mn-lt"/>
                          <a:ea typeface="+mn-ea"/>
                          <a:cs typeface="+mn-cs"/>
                        </a:rPr>
                        <a:t>une</a:t>
                      </a:r>
                      <a:r>
                        <a:rPr lang="en-CA" sz="1200" kern="1200" dirty="0">
                          <a:solidFill>
                            <a:schemeClr val="dk1"/>
                          </a:solidFill>
                          <a:latin typeface="+mn-lt"/>
                          <a:ea typeface="+mn-ea"/>
                          <a:cs typeface="+mn-cs"/>
                        </a:rPr>
                        <a:t> </a:t>
                      </a:r>
                      <a:r>
                        <a:rPr lang="en-CA" sz="1200" kern="1200" dirty="0" err="1">
                          <a:solidFill>
                            <a:schemeClr val="dk1"/>
                          </a:solidFill>
                          <a:latin typeface="+mn-lt"/>
                          <a:ea typeface="+mn-ea"/>
                          <a:cs typeface="+mn-cs"/>
                        </a:rPr>
                        <a:t>variété</a:t>
                      </a:r>
                      <a:r>
                        <a:rPr lang="en-CA" sz="1200" kern="1200" dirty="0">
                          <a:solidFill>
                            <a:schemeClr val="dk1"/>
                          </a:solidFill>
                          <a:latin typeface="+mn-lt"/>
                          <a:ea typeface="+mn-ea"/>
                          <a:cs typeface="+mn-cs"/>
                        </a:rPr>
                        <a:t> de structures </a:t>
                      </a:r>
                      <a:r>
                        <a:rPr lang="en-CA" sz="1200" kern="1200" dirty="0" err="1">
                          <a:solidFill>
                            <a:schemeClr val="dk1"/>
                          </a:solidFill>
                          <a:latin typeface="+mn-lt"/>
                          <a:ea typeface="+mn-ea"/>
                          <a:cs typeface="+mn-cs"/>
                        </a:rPr>
                        <a:t>grammaticales</a:t>
                      </a:r>
                      <a:r>
                        <a:rPr lang="en-CA" sz="1200" kern="1200" dirty="0">
                          <a:solidFill>
                            <a:schemeClr val="dk1"/>
                          </a:solidFill>
                          <a:latin typeface="+mn-lt"/>
                          <a:ea typeface="+mn-ea"/>
                          <a:cs typeface="+mn-cs"/>
                        </a:rPr>
                        <a:t> simples et </a:t>
                      </a:r>
                      <a:r>
                        <a:rPr lang="en-CA" sz="1200" kern="1200" dirty="0" err="1">
                          <a:solidFill>
                            <a:schemeClr val="dk1"/>
                          </a:solidFill>
                          <a:latin typeface="+mn-lt"/>
                          <a:ea typeface="+mn-ea"/>
                          <a:cs typeface="+mn-cs"/>
                        </a:rPr>
                        <a:t>peut</a:t>
                      </a:r>
                      <a:r>
                        <a:rPr lang="en-CA" sz="1200" kern="1200" dirty="0">
                          <a:solidFill>
                            <a:schemeClr val="dk1"/>
                          </a:solidFill>
                          <a:latin typeface="+mn-lt"/>
                          <a:ea typeface="+mn-ea"/>
                          <a:cs typeface="+mn-cs"/>
                        </a:rPr>
                        <a:t> </a:t>
                      </a:r>
                      <a:r>
                        <a:rPr lang="en-CA" sz="1200" kern="1200" dirty="0" err="1">
                          <a:solidFill>
                            <a:schemeClr val="dk1"/>
                          </a:solidFill>
                          <a:latin typeface="+mn-lt"/>
                          <a:ea typeface="+mn-ea"/>
                          <a:cs typeface="+mn-cs"/>
                        </a:rPr>
                        <a:t>enchaîner</a:t>
                      </a:r>
                      <a:r>
                        <a:rPr lang="en-CA" sz="1200" kern="1200" dirty="0">
                          <a:solidFill>
                            <a:schemeClr val="dk1"/>
                          </a:solidFill>
                          <a:latin typeface="+mn-lt"/>
                          <a:ea typeface="+mn-ea"/>
                          <a:cs typeface="+mn-cs"/>
                        </a:rPr>
                        <a:t> des </a:t>
                      </a:r>
                      <a:r>
                        <a:rPr lang="en-CA" sz="1200" kern="1200" dirty="0" err="1">
                          <a:solidFill>
                            <a:schemeClr val="dk1"/>
                          </a:solidFill>
                          <a:latin typeface="+mn-lt"/>
                          <a:ea typeface="+mn-ea"/>
                          <a:cs typeface="+mn-cs"/>
                        </a:rPr>
                        <a:t>séquences</a:t>
                      </a:r>
                      <a:r>
                        <a:rPr lang="en-CA" sz="1200" kern="1200" dirty="0">
                          <a:solidFill>
                            <a:schemeClr val="dk1"/>
                          </a:solidFill>
                          <a:latin typeface="+mn-lt"/>
                          <a:ea typeface="+mn-ea"/>
                          <a:cs typeface="+mn-cs"/>
                        </a:rPr>
                        <a:t> de phrases.</a:t>
                      </a:r>
                    </a:p>
                  </a:txBody>
                  <a:tcPr anchor="ctr">
                    <a:lnL w="6350" cap="flat" cmpd="sng" algn="ctr">
                      <a:noFill/>
                      <a:prstDash val="sysDash"/>
                      <a:round/>
                      <a:headEnd type="none" w="med" len="med"/>
                      <a:tailEnd type="none" w="med" len="med"/>
                    </a:lnL>
                    <a:lnR w="6350" cap="flat" cmpd="sng" algn="ctr">
                      <a:noFill/>
                      <a:prstDash val="sysDash"/>
                      <a:round/>
                      <a:headEnd type="none" w="med" len="med"/>
                      <a:tailEnd type="none" w="med" len="med"/>
                    </a:lnR>
                    <a:lnT w="6350" cap="flat" cmpd="sng" algn="ctr">
                      <a:solidFill>
                        <a:srgbClr val="3A708D"/>
                      </a:solidFill>
                      <a:prstDash val="solid"/>
                      <a:round/>
                      <a:headEnd type="none" w="med" len="med"/>
                      <a:tailEnd type="none" w="med" len="med"/>
                    </a:lnT>
                    <a:lnB w="6350" cap="flat" cmpd="sng" algn="ctr">
                      <a:solidFill>
                        <a:srgbClr val="3A708D"/>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lvl="0" algn="r">
                        <a:lnSpc>
                          <a:spcPct val="100000"/>
                        </a:lnSpc>
                        <a:spcAft>
                          <a:spcPts val="0"/>
                        </a:spcAft>
                      </a:pPr>
                      <a:endParaRPr lang="en-CA" sz="500" b="1" kern="1200" dirty="0">
                        <a:solidFill>
                          <a:srgbClr val="3A708D"/>
                        </a:solidFill>
                        <a:latin typeface="+mn-lt"/>
                        <a:ea typeface="+mn-ea"/>
                        <a:cs typeface="+mn-cs"/>
                      </a:endParaRPr>
                    </a:p>
                  </a:txBody>
                  <a:tcPr anchor="ctr">
                    <a:lnL w="6350" cap="flat" cmpd="sng" algn="ctr">
                      <a:noFill/>
                      <a:prstDash val="sysDash"/>
                      <a:round/>
                      <a:headEnd type="none" w="med" len="med"/>
                      <a:tailEnd type="none" w="med" len="med"/>
                    </a:lnL>
                    <a:lnR w="6350" cap="flat" cmpd="sng" algn="ctr">
                      <a:noFill/>
                      <a:prstDash val="sysDash"/>
                      <a:round/>
                      <a:headEnd type="none" w="med" len="med"/>
                      <a:tailEnd type="none" w="med" len="med"/>
                    </a:lnR>
                    <a:lnT w="6350" cap="flat" cmpd="sng" algn="ctr">
                      <a:noFill/>
                      <a:prstDash val="sys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err="1">
                          <a:solidFill>
                            <a:schemeClr val="dk1"/>
                          </a:solidFill>
                          <a:latin typeface="+mn-lt"/>
                          <a:ea typeface="+mn-ea"/>
                          <a:cs typeface="+mn-cs"/>
                        </a:rPr>
                        <a:t>Possède</a:t>
                      </a:r>
                      <a:r>
                        <a:rPr lang="en-CA" sz="1200" kern="1200" dirty="0">
                          <a:solidFill>
                            <a:schemeClr val="dk1"/>
                          </a:solidFill>
                          <a:latin typeface="+mn-lt"/>
                          <a:ea typeface="+mn-ea"/>
                          <a:cs typeface="+mn-cs"/>
                        </a:rPr>
                        <a:t> un large </a:t>
                      </a:r>
                      <a:r>
                        <a:rPr lang="en-CA" sz="1200" kern="1200" dirty="0" err="1">
                          <a:solidFill>
                            <a:schemeClr val="dk1"/>
                          </a:solidFill>
                          <a:latin typeface="+mn-lt"/>
                          <a:ea typeface="+mn-ea"/>
                          <a:cs typeface="+mn-cs"/>
                        </a:rPr>
                        <a:t>éventail</a:t>
                      </a:r>
                      <a:r>
                        <a:rPr lang="en-CA" sz="1200" kern="1200" dirty="0">
                          <a:solidFill>
                            <a:schemeClr val="dk1"/>
                          </a:solidFill>
                          <a:latin typeface="+mn-lt"/>
                          <a:ea typeface="+mn-ea"/>
                          <a:cs typeface="+mn-cs"/>
                        </a:rPr>
                        <a:t> de </a:t>
                      </a:r>
                      <a:r>
                        <a:rPr lang="en-CA" sz="1200" kern="1200" dirty="0" err="1">
                          <a:solidFill>
                            <a:schemeClr val="dk1"/>
                          </a:solidFill>
                          <a:latin typeface="+mn-lt"/>
                          <a:ea typeface="+mn-ea"/>
                          <a:cs typeface="+mn-cs"/>
                        </a:rPr>
                        <a:t>vocabulaire</a:t>
                      </a:r>
                      <a:r>
                        <a:rPr lang="en-CA" sz="1200" kern="1200" dirty="0">
                          <a:solidFill>
                            <a:schemeClr val="dk1"/>
                          </a:solidFill>
                          <a:latin typeface="+mn-lt"/>
                          <a:ea typeface="+mn-ea"/>
                          <a:cs typeface="+mn-cs"/>
                        </a:rPr>
                        <a:t> et de structure avec un </a:t>
                      </a:r>
                      <a:r>
                        <a:rPr lang="en-CA" sz="1200" kern="1200" dirty="0" err="1">
                          <a:solidFill>
                            <a:schemeClr val="dk1"/>
                          </a:solidFill>
                          <a:latin typeface="+mn-lt"/>
                          <a:ea typeface="+mn-ea"/>
                          <a:cs typeface="+mn-cs"/>
                        </a:rPr>
                        <a:t>degré</a:t>
                      </a:r>
                      <a:r>
                        <a:rPr lang="en-CA" sz="1200" kern="1200" dirty="0">
                          <a:solidFill>
                            <a:schemeClr val="dk1"/>
                          </a:solidFill>
                          <a:latin typeface="+mn-lt"/>
                          <a:ea typeface="+mn-ea"/>
                          <a:cs typeface="+mn-cs"/>
                        </a:rPr>
                        <a:t> de </a:t>
                      </a:r>
                      <a:r>
                        <a:rPr lang="en-CA" sz="1200" kern="1200" dirty="0" err="1">
                          <a:solidFill>
                            <a:schemeClr val="dk1"/>
                          </a:solidFill>
                          <a:latin typeface="+mn-lt"/>
                          <a:ea typeface="+mn-ea"/>
                          <a:cs typeface="+mn-cs"/>
                        </a:rPr>
                        <a:t>contrôle</a:t>
                      </a:r>
                      <a:r>
                        <a:rPr lang="en-CA" sz="1200" kern="1200" dirty="0">
                          <a:solidFill>
                            <a:schemeClr val="dk1"/>
                          </a:solidFill>
                          <a:latin typeface="+mn-lt"/>
                          <a:ea typeface="+mn-ea"/>
                          <a:cs typeface="+mn-cs"/>
                        </a:rPr>
                        <a:t> </a:t>
                      </a:r>
                      <a:r>
                        <a:rPr lang="en-CA" sz="1200" kern="1200" dirty="0" err="1">
                          <a:solidFill>
                            <a:schemeClr val="dk1"/>
                          </a:solidFill>
                          <a:latin typeface="+mn-lt"/>
                          <a:ea typeface="+mn-ea"/>
                          <a:cs typeface="+mn-cs"/>
                        </a:rPr>
                        <a:t>relativement</a:t>
                      </a:r>
                      <a:r>
                        <a:rPr lang="en-CA" sz="1200" kern="1200" dirty="0">
                          <a:solidFill>
                            <a:schemeClr val="dk1"/>
                          </a:solidFill>
                          <a:latin typeface="+mn-lt"/>
                          <a:ea typeface="+mn-ea"/>
                          <a:cs typeface="+mn-cs"/>
                        </a:rPr>
                        <a:t> </a:t>
                      </a:r>
                      <a:r>
                        <a:rPr lang="en-CA" sz="1200" kern="1200" dirty="0" err="1">
                          <a:solidFill>
                            <a:schemeClr val="dk1"/>
                          </a:solidFill>
                          <a:latin typeface="+mn-lt"/>
                          <a:ea typeface="+mn-ea"/>
                          <a:cs typeface="+mn-cs"/>
                        </a:rPr>
                        <a:t>élevé</a:t>
                      </a:r>
                      <a:r>
                        <a:rPr lang="en-CA" sz="1200" kern="1200" dirty="0">
                          <a:solidFill>
                            <a:schemeClr val="dk1"/>
                          </a:solidFill>
                          <a:latin typeface="+mn-lt"/>
                          <a:ea typeface="+mn-ea"/>
                          <a:cs typeface="+mn-cs"/>
                        </a:rPr>
                        <a:t>.</a:t>
                      </a:r>
                    </a:p>
                  </a:txBody>
                  <a:tcPr anchor="ctr">
                    <a:lnL w="6350" cap="flat" cmpd="sng" algn="ctr">
                      <a:noFill/>
                      <a:prstDash val="sysDash"/>
                      <a:round/>
                      <a:headEnd type="none" w="med" len="med"/>
                      <a:tailEnd type="none" w="med" len="med"/>
                    </a:lnL>
                    <a:lnR w="6350" cap="flat" cmpd="sng" algn="ctr">
                      <a:noFill/>
                      <a:prstDash val="sysDash"/>
                      <a:round/>
                      <a:headEnd type="none" w="med" len="med"/>
                      <a:tailEnd type="none" w="med" len="med"/>
                    </a:lnR>
                    <a:lnT w="6350" cap="flat" cmpd="sng" algn="ctr">
                      <a:solidFill>
                        <a:srgbClr val="3A708D"/>
                      </a:solidFill>
                      <a:prstDash val="solid"/>
                      <a:round/>
                      <a:headEnd type="none" w="med" len="med"/>
                      <a:tailEnd type="none" w="med" len="med"/>
                    </a:lnT>
                    <a:lnB w="6350" cap="flat" cmpd="sng" algn="ctr">
                      <a:solidFill>
                        <a:srgbClr val="3A70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7465989"/>
                  </a:ext>
                </a:extLst>
              </a:tr>
              <a:tr h="4821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err="1">
                          <a:solidFill>
                            <a:schemeClr val="dk1"/>
                          </a:solidFill>
                          <a:latin typeface="+mn-lt"/>
                          <a:ea typeface="+mn-ea"/>
                          <a:cs typeface="+mn-cs"/>
                        </a:rPr>
                        <a:t>Peut</a:t>
                      </a:r>
                      <a:r>
                        <a:rPr lang="en-CA" sz="1200" kern="1200" dirty="0">
                          <a:solidFill>
                            <a:schemeClr val="dk1"/>
                          </a:solidFill>
                          <a:latin typeface="+mn-lt"/>
                          <a:ea typeface="+mn-ea"/>
                          <a:cs typeface="+mn-cs"/>
                        </a:rPr>
                        <a:t> </a:t>
                      </a:r>
                      <a:r>
                        <a:rPr lang="en-CA" sz="1200" kern="1200" dirty="0" err="1">
                          <a:solidFill>
                            <a:schemeClr val="dk1"/>
                          </a:solidFill>
                          <a:latin typeface="+mn-lt"/>
                          <a:ea typeface="+mn-ea"/>
                          <a:cs typeface="+mn-cs"/>
                        </a:rPr>
                        <a:t>parfois</a:t>
                      </a:r>
                      <a:r>
                        <a:rPr lang="en-CA" sz="1200" strike="noStrike" kern="1200" dirty="0">
                          <a:solidFill>
                            <a:schemeClr val="dk1"/>
                          </a:solidFill>
                          <a:latin typeface="+mn-lt"/>
                          <a:ea typeface="+mn-ea"/>
                          <a:cs typeface="+mn-cs"/>
                        </a:rPr>
                        <a:t> </a:t>
                      </a:r>
                      <a:r>
                        <a:rPr lang="en-CA" sz="1200" strike="noStrike" kern="1200" dirty="0" err="1">
                          <a:solidFill>
                            <a:schemeClr val="tx1"/>
                          </a:solidFill>
                          <a:latin typeface="+mn-lt"/>
                          <a:ea typeface="+mn-ea"/>
                          <a:cs typeface="+mn-cs"/>
                        </a:rPr>
                        <a:t>avoir</a:t>
                      </a:r>
                      <a:r>
                        <a:rPr lang="en-CA" sz="1200" strike="noStrike" kern="1200" dirty="0">
                          <a:solidFill>
                            <a:schemeClr val="tx1"/>
                          </a:solidFill>
                          <a:latin typeface="+mn-lt"/>
                          <a:ea typeface="+mn-ea"/>
                          <a:cs typeface="+mn-cs"/>
                        </a:rPr>
                        <a:t> du mal </a:t>
                      </a:r>
                      <a:r>
                        <a:rPr lang="en-CA" sz="1200" strike="noStrike" kern="1200" dirty="0">
                          <a:solidFill>
                            <a:srgbClr val="C00000"/>
                          </a:solidFill>
                          <a:latin typeface="+mn-lt"/>
                          <a:ea typeface="+mn-ea"/>
                          <a:cs typeface="+mn-cs"/>
                        </a:rPr>
                        <a:t>à </a:t>
                      </a:r>
                      <a:r>
                        <a:rPr lang="en-CA" sz="1200" kern="1200" dirty="0" err="1">
                          <a:solidFill>
                            <a:schemeClr val="dk1"/>
                          </a:solidFill>
                          <a:latin typeface="+mn-lt"/>
                          <a:ea typeface="+mn-ea"/>
                          <a:cs typeface="+mn-cs"/>
                        </a:rPr>
                        <a:t>communiquer</a:t>
                      </a:r>
                      <a:r>
                        <a:rPr lang="en-CA" sz="1200" kern="1200" dirty="0">
                          <a:solidFill>
                            <a:schemeClr val="dk1"/>
                          </a:solidFill>
                          <a:latin typeface="+mn-lt"/>
                          <a:ea typeface="+mn-ea"/>
                          <a:cs typeface="+mn-cs"/>
                        </a:rPr>
                        <a:t>, </a:t>
                      </a:r>
                      <a:r>
                        <a:rPr lang="en-CA" sz="1200" kern="1200" dirty="0" err="1">
                          <a:solidFill>
                            <a:schemeClr val="dk1"/>
                          </a:solidFill>
                          <a:latin typeface="+mn-lt"/>
                          <a:ea typeface="+mn-ea"/>
                          <a:cs typeface="+mn-cs"/>
                        </a:rPr>
                        <a:t>mais</a:t>
                      </a:r>
                      <a:r>
                        <a:rPr lang="en-CA" sz="1200" kern="1200" dirty="0">
                          <a:solidFill>
                            <a:schemeClr val="dk1"/>
                          </a:solidFill>
                          <a:latin typeface="+mn-lt"/>
                          <a:ea typeface="+mn-ea"/>
                          <a:cs typeface="+mn-cs"/>
                        </a:rPr>
                        <a:t> la </a:t>
                      </a:r>
                      <a:r>
                        <a:rPr lang="en-CA" sz="1200" kern="1200" dirty="0" err="1">
                          <a:solidFill>
                            <a:schemeClr val="dk1"/>
                          </a:solidFill>
                          <a:latin typeface="+mn-lt"/>
                          <a:ea typeface="+mn-ea"/>
                          <a:cs typeface="+mn-cs"/>
                        </a:rPr>
                        <a:t>plupart</a:t>
                      </a:r>
                      <a:r>
                        <a:rPr lang="en-CA" sz="1200" kern="1200" dirty="0">
                          <a:solidFill>
                            <a:schemeClr val="dk1"/>
                          </a:solidFill>
                          <a:latin typeface="+mn-lt"/>
                          <a:ea typeface="+mn-ea"/>
                          <a:cs typeface="+mn-cs"/>
                        </a:rPr>
                        <a:t> des </a:t>
                      </a:r>
                      <a:r>
                        <a:rPr lang="en-CA" sz="1200" kern="1200" dirty="0" err="1">
                          <a:solidFill>
                            <a:schemeClr val="dk1"/>
                          </a:solidFill>
                          <a:latin typeface="+mn-lt"/>
                          <a:ea typeface="+mn-ea"/>
                          <a:cs typeface="+mn-cs"/>
                        </a:rPr>
                        <a:t>énoncés</a:t>
                      </a:r>
                      <a:r>
                        <a:rPr lang="en-CA" sz="1200" kern="1200" dirty="0">
                          <a:solidFill>
                            <a:schemeClr val="dk1"/>
                          </a:solidFill>
                          <a:latin typeface="+mn-lt"/>
                          <a:ea typeface="+mn-ea"/>
                          <a:cs typeface="+mn-cs"/>
                        </a:rPr>
                        <a:t> </a:t>
                      </a:r>
                      <a:r>
                        <a:rPr lang="en-CA" sz="1200" kern="1200" dirty="0" err="1">
                          <a:solidFill>
                            <a:schemeClr val="dk1"/>
                          </a:solidFill>
                          <a:latin typeface="+mn-lt"/>
                          <a:ea typeface="+mn-ea"/>
                          <a:cs typeface="+mn-cs"/>
                        </a:rPr>
                        <a:t>sont</a:t>
                      </a:r>
                      <a:r>
                        <a:rPr lang="en-CA" sz="1200" kern="1200" dirty="0">
                          <a:solidFill>
                            <a:schemeClr val="dk1"/>
                          </a:solidFill>
                          <a:latin typeface="+mn-lt"/>
                          <a:ea typeface="+mn-ea"/>
                          <a:cs typeface="+mn-cs"/>
                        </a:rPr>
                        <a:t> </a:t>
                      </a:r>
                      <a:r>
                        <a:rPr lang="en-CA" sz="1200" kern="1200" dirty="0" err="1">
                          <a:solidFill>
                            <a:schemeClr val="dk1"/>
                          </a:solidFill>
                          <a:latin typeface="+mn-lt"/>
                          <a:ea typeface="+mn-ea"/>
                          <a:cs typeface="+mn-cs"/>
                        </a:rPr>
                        <a:t>clairs</a:t>
                      </a:r>
                      <a:r>
                        <a:rPr lang="en-CA" sz="1200" kern="1200" dirty="0">
                          <a:solidFill>
                            <a:schemeClr val="dk1"/>
                          </a:solidFill>
                          <a:latin typeface="+mn-lt"/>
                          <a:ea typeface="+mn-ea"/>
                          <a:cs typeface="+mn-cs"/>
                        </a:rPr>
                        <a:t>.</a:t>
                      </a:r>
                    </a:p>
                  </a:txBody>
                  <a:tcPr anchor="ctr">
                    <a:lnL w="6350" cap="flat" cmpd="sng" algn="ctr">
                      <a:noFill/>
                      <a:prstDash val="sysDash"/>
                      <a:round/>
                      <a:headEnd type="none" w="med" len="med"/>
                      <a:tailEnd type="none" w="med" len="med"/>
                    </a:lnL>
                    <a:lnR w="6350" cap="flat" cmpd="sng" algn="ctr">
                      <a:noFill/>
                      <a:prstDash val="sysDash"/>
                      <a:round/>
                      <a:headEnd type="none" w="med" len="med"/>
                      <a:tailEnd type="none" w="med" len="med"/>
                    </a:lnR>
                    <a:lnT w="6350" cap="flat" cmpd="sng" algn="ctr">
                      <a:solidFill>
                        <a:srgbClr val="3A708D"/>
                      </a:solidFill>
                      <a:prstDash val="solid"/>
                      <a:round/>
                      <a:headEnd type="none" w="med" len="med"/>
                      <a:tailEnd type="none" w="med" len="med"/>
                    </a:lnT>
                    <a:lnB w="6350" cap="flat" cmpd="sng" algn="ctr">
                      <a:solidFill>
                        <a:srgbClr val="3A708D"/>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lvl="0" algn="r">
                        <a:lnSpc>
                          <a:spcPct val="100000"/>
                        </a:lnSpc>
                        <a:spcAft>
                          <a:spcPts val="0"/>
                        </a:spcAft>
                      </a:pPr>
                      <a:endParaRPr lang="en-CA" sz="500" b="1" kern="1200" dirty="0">
                        <a:solidFill>
                          <a:srgbClr val="3A708D"/>
                        </a:solidFill>
                        <a:latin typeface="+mn-lt"/>
                        <a:ea typeface="+mn-ea"/>
                        <a:cs typeface="+mn-cs"/>
                      </a:endParaRPr>
                    </a:p>
                  </a:txBody>
                  <a:tcPr anchor="ctr">
                    <a:lnL w="6350" cap="flat" cmpd="sng" algn="ctr">
                      <a:noFill/>
                      <a:prstDash val="sysDash"/>
                      <a:round/>
                      <a:headEnd type="none" w="med" len="med"/>
                      <a:tailEnd type="none" w="med" len="med"/>
                    </a:lnL>
                    <a:lnR w="6350" cap="flat" cmpd="sng" algn="ctr">
                      <a:noFill/>
                      <a:prstDash val="sysDash"/>
                      <a:round/>
                      <a:headEnd type="none" w="med" len="med"/>
                      <a:tailEnd type="none" w="med" len="med"/>
                    </a:lnR>
                    <a:lnT w="6350" cap="flat" cmpd="sng" algn="ctr">
                      <a:noFill/>
                      <a:prstDash val="sys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err="1">
                          <a:solidFill>
                            <a:schemeClr val="dk1"/>
                          </a:solidFill>
                          <a:latin typeface="+mn-lt"/>
                          <a:ea typeface="+mn-ea"/>
                          <a:cs typeface="+mn-cs"/>
                        </a:rPr>
                        <a:t>Commet</a:t>
                      </a:r>
                      <a:r>
                        <a:rPr lang="en-CA" sz="1200" kern="1200" dirty="0">
                          <a:solidFill>
                            <a:schemeClr val="dk1"/>
                          </a:solidFill>
                          <a:latin typeface="+mn-lt"/>
                          <a:ea typeface="+mn-ea"/>
                          <a:cs typeface="+mn-cs"/>
                        </a:rPr>
                        <a:t> des </a:t>
                      </a:r>
                      <a:r>
                        <a:rPr lang="en-CA" sz="1200" kern="1200" dirty="0" err="1">
                          <a:solidFill>
                            <a:schemeClr val="dk1"/>
                          </a:solidFill>
                          <a:latin typeface="+mn-lt"/>
                          <a:ea typeface="+mn-ea"/>
                          <a:cs typeface="+mn-cs"/>
                        </a:rPr>
                        <a:t>erreurs</a:t>
                      </a:r>
                      <a:r>
                        <a:rPr lang="en-CA" sz="1200" kern="1200" dirty="0">
                          <a:solidFill>
                            <a:schemeClr val="dk1"/>
                          </a:solidFill>
                          <a:latin typeface="+mn-lt"/>
                          <a:ea typeface="+mn-ea"/>
                          <a:cs typeface="+mn-cs"/>
                        </a:rPr>
                        <a:t>, </a:t>
                      </a:r>
                      <a:r>
                        <a:rPr lang="en-CA" sz="1200" kern="1200" dirty="0" err="1">
                          <a:solidFill>
                            <a:schemeClr val="dk1"/>
                          </a:solidFill>
                          <a:latin typeface="+mn-lt"/>
                          <a:ea typeface="+mn-ea"/>
                          <a:cs typeface="+mn-cs"/>
                        </a:rPr>
                        <a:t>mais</a:t>
                      </a:r>
                      <a:r>
                        <a:rPr lang="en-CA" sz="1200" kern="1200" dirty="0">
                          <a:solidFill>
                            <a:schemeClr val="dk1"/>
                          </a:solidFill>
                          <a:latin typeface="+mn-lt"/>
                          <a:ea typeface="+mn-ea"/>
                          <a:cs typeface="+mn-cs"/>
                        </a:rPr>
                        <a:t> </a:t>
                      </a:r>
                      <a:r>
                        <a:rPr lang="en-CA" sz="1200" kern="1200" dirty="0" err="1">
                          <a:solidFill>
                            <a:schemeClr val="dk1"/>
                          </a:solidFill>
                          <a:latin typeface="+mn-lt"/>
                          <a:ea typeface="+mn-ea"/>
                          <a:cs typeface="+mn-cs"/>
                        </a:rPr>
                        <a:t>celles</a:t>
                      </a:r>
                      <a:r>
                        <a:rPr lang="en-CA" sz="1200" kern="1200" dirty="0">
                          <a:solidFill>
                            <a:schemeClr val="dk1"/>
                          </a:solidFill>
                          <a:latin typeface="+mn-lt"/>
                          <a:ea typeface="+mn-ea"/>
                          <a:cs typeface="+mn-cs"/>
                        </a:rPr>
                        <a:t>-ci </a:t>
                      </a:r>
                      <a:r>
                        <a:rPr lang="en-CA" sz="1200" kern="1200" dirty="0" err="1">
                          <a:solidFill>
                            <a:schemeClr val="dk1"/>
                          </a:solidFill>
                          <a:latin typeface="+mn-lt"/>
                          <a:ea typeface="+mn-ea"/>
                          <a:cs typeface="+mn-cs"/>
                        </a:rPr>
                        <a:t>conduisent</a:t>
                      </a:r>
                      <a:r>
                        <a:rPr lang="en-CA" sz="1200" kern="1200" dirty="0">
                          <a:solidFill>
                            <a:schemeClr val="dk1"/>
                          </a:solidFill>
                          <a:latin typeface="+mn-lt"/>
                          <a:ea typeface="+mn-ea"/>
                          <a:cs typeface="+mn-cs"/>
                        </a:rPr>
                        <a:t> </a:t>
                      </a:r>
                      <a:r>
                        <a:rPr lang="en-CA" sz="1200" kern="1200" dirty="0" err="1">
                          <a:solidFill>
                            <a:schemeClr val="dk1"/>
                          </a:solidFill>
                          <a:latin typeface="+mn-lt"/>
                          <a:ea typeface="+mn-ea"/>
                          <a:cs typeface="+mn-cs"/>
                        </a:rPr>
                        <a:t>rarement</a:t>
                      </a:r>
                      <a:r>
                        <a:rPr lang="en-CA" sz="1200" kern="1200" dirty="0">
                          <a:solidFill>
                            <a:schemeClr val="dk1"/>
                          </a:solidFill>
                          <a:latin typeface="+mn-lt"/>
                          <a:ea typeface="+mn-ea"/>
                          <a:cs typeface="+mn-cs"/>
                        </a:rPr>
                        <a:t> à des </a:t>
                      </a:r>
                      <a:r>
                        <a:rPr lang="en-CA" sz="1200" kern="1200" dirty="0" err="1">
                          <a:solidFill>
                            <a:schemeClr val="dk1"/>
                          </a:solidFill>
                          <a:latin typeface="+mn-lt"/>
                          <a:ea typeface="+mn-ea"/>
                          <a:cs typeface="+mn-cs"/>
                        </a:rPr>
                        <a:t>malentendus</a:t>
                      </a:r>
                      <a:endParaRPr lang="en-CA" sz="1200" kern="1200" dirty="0">
                        <a:solidFill>
                          <a:schemeClr val="dk1"/>
                        </a:solidFill>
                        <a:latin typeface="+mn-lt"/>
                        <a:ea typeface="+mn-ea"/>
                        <a:cs typeface="+mn-cs"/>
                      </a:endParaRPr>
                    </a:p>
                  </a:txBody>
                  <a:tcPr anchor="ctr">
                    <a:lnL w="6350" cap="flat" cmpd="sng" algn="ctr">
                      <a:noFill/>
                      <a:prstDash val="sysDash"/>
                      <a:round/>
                      <a:headEnd type="none" w="med" len="med"/>
                      <a:tailEnd type="none" w="med" len="med"/>
                    </a:lnL>
                    <a:lnR w="6350" cap="flat" cmpd="sng" algn="ctr">
                      <a:noFill/>
                      <a:prstDash val="sysDash"/>
                      <a:round/>
                      <a:headEnd type="none" w="med" len="med"/>
                      <a:tailEnd type="none" w="med" len="med"/>
                    </a:lnR>
                    <a:lnT w="6350" cap="flat" cmpd="sng" algn="ctr">
                      <a:solidFill>
                        <a:srgbClr val="3A708D"/>
                      </a:solidFill>
                      <a:prstDash val="solid"/>
                      <a:round/>
                      <a:headEnd type="none" w="med" len="med"/>
                      <a:tailEnd type="none" w="med" len="med"/>
                    </a:lnT>
                    <a:lnB w="6350" cap="flat" cmpd="sng" algn="ctr">
                      <a:solidFill>
                        <a:srgbClr val="3A70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2433093"/>
                  </a:ext>
                </a:extLst>
              </a:tr>
              <a:tr h="4821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dk1"/>
                          </a:solidFill>
                          <a:latin typeface="+mn-lt"/>
                          <a:ea typeface="+mn-ea"/>
                          <a:cs typeface="+mn-cs"/>
                        </a:rPr>
                        <a:t>À </a:t>
                      </a:r>
                      <a:r>
                        <a:rPr lang="en-CA" sz="1200" kern="1200" dirty="0" err="1">
                          <a:solidFill>
                            <a:schemeClr val="dk1"/>
                          </a:solidFill>
                          <a:latin typeface="+mn-lt"/>
                          <a:ea typeface="+mn-ea"/>
                          <a:cs typeface="+mn-cs"/>
                        </a:rPr>
                        <a:t>une</a:t>
                      </a:r>
                      <a:r>
                        <a:rPr lang="en-CA" sz="1200" kern="1200" dirty="0">
                          <a:solidFill>
                            <a:schemeClr val="dk1"/>
                          </a:solidFill>
                          <a:latin typeface="+mn-lt"/>
                          <a:ea typeface="+mn-ea"/>
                          <a:cs typeface="+mn-cs"/>
                        </a:rPr>
                        <a:t> </a:t>
                      </a:r>
                      <a:r>
                        <a:rPr lang="en-CA" sz="1200" kern="1200" dirty="0" err="1">
                          <a:solidFill>
                            <a:schemeClr val="dk1"/>
                          </a:solidFill>
                          <a:latin typeface="+mn-lt"/>
                          <a:ea typeface="+mn-ea"/>
                          <a:cs typeface="+mn-cs"/>
                        </a:rPr>
                        <a:t>prononciation</a:t>
                      </a:r>
                      <a:r>
                        <a:rPr lang="en-CA" sz="1200" kern="1200" dirty="0">
                          <a:solidFill>
                            <a:schemeClr val="dk1"/>
                          </a:solidFill>
                          <a:latin typeface="+mn-lt"/>
                          <a:ea typeface="+mn-ea"/>
                          <a:cs typeface="+mn-cs"/>
                        </a:rPr>
                        <a:t> </a:t>
                      </a:r>
                      <a:r>
                        <a:rPr lang="en-CA" sz="1200" kern="1200" dirty="0" err="1">
                          <a:solidFill>
                            <a:schemeClr val="dk1"/>
                          </a:solidFill>
                          <a:latin typeface="+mn-lt"/>
                          <a:ea typeface="+mn-ea"/>
                          <a:cs typeface="+mn-cs"/>
                        </a:rPr>
                        <a:t>généralement</a:t>
                      </a:r>
                      <a:r>
                        <a:rPr lang="en-CA" sz="1200" kern="1200" dirty="0">
                          <a:solidFill>
                            <a:schemeClr val="dk1"/>
                          </a:solidFill>
                          <a:latin typeface="+mn-lt"/>
                          <a:ea typeface="+mn-ea"/>
                          <a:cs typeface="+mn-cs"/>
                        </a:rPr>
                        <a:t> </a:t>
                      </a:r>
                      <a:r>
                        <a:rPr lang="en-CA" sz="1200" kern="1200" dirty="0" err="1">
                          <a:solidFill>
                            <a:schemeClr val="dk1"/>
                          </a:solidFill>
                          <a:latin typeface="+mn-lt"/>
                          <a:ea typeface="+mn-ea"/>
                          <a:cs typeface="+mn-cs"/>
                        </a:rPr>
                        <a:t>claire</a:t>
                      </a:r>
                      <a:r>
                        <a:rPr lang="en-CA" sz="1200" kern="1200" dirty="0">
                          <a:solidFill>
                            <a:schemeClr val="dk1"/>
                          </a:solidFill>
                          <a:latin typeface="+mn-lt"/>
                          <a:ea typeface="+mn-ea"/>
                          <a:cs typeface="+mn-cs"/>
                        </a:rPr>
                        <a:t>, </a:t>
                      </a:r>
                      <a:r>
                        <a:rPr lang="en-CA" sz="1200" kern="1200" dirty="0" err="1">
                          <a:solidFill>
                            <a:schemeClr val="dk1"/>
                          </a:solidFill>
                          <a:latin typeface="+mn-lt"/>
                          <a:ea typeface="+mn-ea"/>
                          <a:cs typeface="+mn-cs"/>
                        </a:rPr>
                        <a:t>même</a:t>
                      </a:r>
                      <a:r>
                        <a:rPr lang="en-CA" sz="1200" kern="1200" dirty="0">
                          <a:solidFill>
                            <a:schemeClr val="dk1"/>
                          </a:solidFill>
                          <a:latin typeface="+mn-lt"/>
                          <a:ea typeface="+mn-ea"/>
                          <a:cs typeface="+mn-cs"/>
                        </a:rPr>
                        <a:t> </a:t>
                      </a:r>
                      <a:r>
                        <a:rPr lang="en-CA" sz="1200" kern="1200" dirty="0" err="1">
                          <a:solidFill>
                            <a:schemeClr val="dk1"/>
                          </a:solidFill>
                          <a:latin typeface="+mn-lt"/>
                          <a:ea typeface="+mn-ea"/>
                          <a:cs typeface="+mn-cs"/>
                        </a:rPr>
                        <a:t>si</a:t>
                      </a:r>
                      <a:r>
                        <a:rPr lang="en-CA" sz="1200" kern="1200" dirty="0">
                          <a:solidFill>
                            <a:schemeClr val="dk1"/>
                          </a:solidFill>
                          <a:latin typeface="+mn-lt"/>
                          <a:ea typeface="+mn-ea"/>
                          <a:cs typeface="+mn-cs"/>
                        </a:rPr>
                        <a:t> un accent </a:t>
                      </a:r>
                      <a:r>
                        <a:rPr lang="en-CA" sz="1200" kern="1200" dirty="0" err="1">
                          <a:solidFill>
                            <a:schemeClr val="dk1"/>
                          </a:solidFill>
                          <a:latin typeface="+mn-lt"/>
                          <a:ea typeface="+mn-ea"/>
                          <a:cs typeface="+mn-cs"/>
                        </a:rPr>
                        <a:t>d’une</a:t>
                      </a:r>
                      <a:r>
                        <a:rPr lang="en-CA" sz="1200" kern="1200" dirty="0">
                          <a:solidFill>
                            <a:schemeClr val="dk1"/>
                          </a:solidFill>
                          <a:latin typeface="+mn-lt"/>
                          <a:ea typeface="+mn-ea"/>
                          <a:cs typeface="+mn-cs"/>
                        </a:rPr>
                        <a:t> </a:t>
                      </a:r>
                      <a:r>
                        <a:rPr lang="en-CA" sz="1200" kern="1200" dirty="0" err="1">
                          <a:solidFill>
                            <a:schemeClr val="dk1"/>
                          </a:solidFill>
                          <a:latin typeface="+mn-lt"/>
                          <a:ea typeface="+mn-ea"/>
                          <a:cs typeface="+mn-cs"/>
                        </a:rPr>
                        <a:t>autre</a:t>
                      </a:r>
                      <a:r>
                        <a:rPr lang="en-CA" sz="1200" kern="1200" dirty="0">
                          <a:solidFill>
                            <a:schemeClr val="dk1"/>
                          </a:solidFill>
                          <a:latin typeface="+mn-lt"/>
                          <a:ea typeface="+mn-ea"/>
                          <a:cs typeface="+mn-cs"/>
                        </a:rPr>
                        <a:t> langue </a:t>
                      </a:r>
                      <a:r>
                        <a:rPr lang="en-CA" sz="1200" kern="1200" dirty="0" err="1">
                          <a:solidFill>
                            <a:schemeClr val="dk1"/>
                          </a:solidFill>
                          <a:latin typeface="+mn-lt"/>
                          <a:ea typeface="+mn-ea"/>
                          <a:cs typeface="+mn-cs"/>
                        </a:rPr>
                        <a:t>est</a:t>
                      </a:r>
                      <a:r>
                        <a:rPr lang="en-CA" sz="1200" kern="1200" dirty="0">
                          <a:solidFill>
                            <a:schemeClr val="dk1"/>
                          </a:solidFill>
                          <a:latin typeface="+mn-lt"/>
                          <a:ea typeface="+mn-ea"/>
                          <a:cs typeface="+mn-cs"/>
                        </a:rPr>
                        <a:t> perceptible.</a:t>
                      </a:r>
                    </a:p>
                  </a:txBody>
                  <a:tcPr anchor="ctr">
                    <a:lnL w="6350" cap="flat" cmpd="sng" algn="ctr">
                      <a:noFill/>
                      <a:prstDash val="sysDash"/>
                      <a:round/>
                      <a:headEnd type="none" w="med" len="med"/>
                      <a:tailEnd type="none" w="med" len="med"/>
                    </a:lnL>
                    <a:lnR w="6350" cap="flat" cmpd="sng" algn="ctr">
                      <a:noFill/>
                      <a:prstDash val="sysDash"/>
                      <a:round/>
                      <a:headEnd type="none" w="med" len="med"/>
                      <a:tailEnd type="none" w="med" len="med"/>
                    </a:lnR>
                    <a:lnT w="6350" cap="flat" cmpd="sng" algn="ctr">
                      <a:solidFill>
                        <a:srgbClr val="3A708D"/>
                      </a:solidFill>
                      <a:prstDash val="solid"/>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vMerge="1">
                  <a:txBody>
                    <a:bodyPr/>
                    <a:lstStyle/>
                    <a:p>
                      <a:pPr lvl="0" algn="r">
                        <a:lnSpc>
                          <a:spcPct val="100000"/>
                        </a:lnSpc>
                        <a:spcAft>
                          <a:spcPts val="0"/>
                        </a:spcAft>
                      </a:pPr>
                      <a:endParaRPr lang="en-CA" sz="500" b="1" kern="1200" dirty="0">
                        <a:solidFill>
                          <a:srgbClr val="3A708D"/>
                        </a:solidFill>
                        <a:latin typeface="+mn-lt"/>
                        <a:ea typeface="+mn-ea"/>
                        <a:cs typeface="+mn-cs"/>
                      </a:endParaRPr>
                    </a:p>
                  </a:txBody>
                  <a:tcPr anchor="ctr">
                    <a:lnL w="6350" cap="flat" cmpd="sng" algn="ctr">
                      <a:noFill/>
                      <a:prstDash val="sysDash"/>
                      <a:round/>
                      <a:headEnd type="none" w="med" len="med"/>
                      <a:tailEnd type="none" w="med" len="med"/>
                    </a:lnL>
                    <a:lnR w="6350" cap="flat" cmpd="sng" algn="ctr">
                      <a:noFill/>
                      <a:prstDash val="sysDash"/>
                      <a:round/>
                      <a:headEnd type="none" w="med" len="med"/>
                      <a:tailEnd type="none" w="med" len="med"/>
                    </a:lnR>
                    <a:lnT w="6350" cap="flat" cmpd="sng" algn="ctr">
                      <a:noFill/>
                      <a:prstDash val="sys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dk1"/>
                          </a:solidFill>
                          <a:latin typeface="+mn-lt"/>
                          <a:ea typeface="+mn-ea"/>
                          <a:cs typeface="+mn-cs"/>
                        </a:rPr>
                        <a:t>À </a:t>
                      </a:r>
                      <a:r>
                        <a:rPr lang="en-CA" sz="1200" kern="1200" dirty="0" err="1">
                          <a:solidFill>
                            <a:schemeClr val="dk1"/>
                          </a:solidFill>
                          <a:latin typeface="+mn-lt"/>
                          <a:ea typeface="+mn-ea"/>
                          <a:cs typeface="+mn-cs"/>
                        </a:rPr>
                        <a:t>une</a:t>
                      </a:r>
                      <a:r>
                        <a:rPr lang="en-CA" sz="1200" kern="1200" dirty="0">
                          <a:solidFill>
                            <a:schemeClr val="dk1"/>
                          </a:solidFill>
                          <a:latin typeface="+mn-lt"/>
                          <a:ea typeface="+mn-ea"/>
                          <a:cs typeface="+mn-cs"/>
                        </a:rPr>
                        <a:t> </a:t>
                      </a:r>
                      <a:r>
                        <a:rPr lang="en-CA" sz="1200" kern="1200" dirty="0" err="1">
                          <a:solidFill>
                            <a:schemeClr val="dk1"/>
                          </a:solidFill>
                          <a:latin typeface="+mn-lt"/>
                          <a:ea typeface="+mn-ea"/>
                          <a:cs typeface="+mn-cs"/>
                        </a:rPr>
                        <a:t>prononciation</a:t>
                      </a:r>
                      <a:r>
                        <a:rPr lang="en-CA" sz="1200" kern="1200" dirty="0">
                          <a:solidFill>
                            <a:schemeClr val="dk1"/>
                          </a:solidFill>
                          <a:latin typeface="+mn-lt"/>
                          <a:ea typeface="+mn-ea"/>
                          <a:cs typeface="+mn-cs"/>
                        </a:rPr>
                        <a:t> </a:t>
                      </a:r>
                      <a:r>
                        <a:rPr lang="en-CA" sz="1200" kern="1200" dirty="0" err="1">
                          <a:solidFill>
                            <a:schemeClr val="dk1"/>
                          </a:solidFill>
                          <a:latin typeface="+mn-lt"/>
                          <a:ea typeface="+mn-ea"/>
                          <a:cs typeface="+mn-cs"/>
                        </a:rPr>
                        <a:t>claire</a:t>
                      </a:r>
                      <a:r>
                        <a:rPr lang="en-CA" sz="1200" kern="1200" dirty="0">
                          <a:solidFill>
                            <a:schemeClr val="dk1"/>
                          </a:solidFill>
                          <a:latin typeface="+mn-lt"/>
                          <a:ea typeface="+mn-ea"/>
                          <a:cs typeface="+mn-cs"/>
                        </a:rPr>
                        <a:t>, </a:t>
                      </a:r>
                      <a:r>
                        <a:rPr lang="en-CA" sz="1200" kern="1200" dirty="0" err="1">
                          <a:solidFill>
                            <a:schemeClr val="dk1"/>
                          </a:solidFill>
                          <a:latin typeface="+mn-lt"/>
                          <a:ea typeface="+mn-ea"/>
                          <a:cs typeface="+mn-cs"/>
                        </a:rPr>
                        <a:t>même</a:t>
                      </a:r>
                      <a:r>
                        <a:rPr lang="en-CA" sz="1200" kern="1200" dirty="0">
                          <a:solidFill>
                            <a:schemeClr val="dk1"/>
                          </a:solidFill>
                          <a:latin typeface="+mn-lt"/>
                          <a:ea typeface="+mn-ea"/>
                          <a:cs typeface="+mn-cs"/>
                        </a:rPr>
                        <a:t> </a:t>
                      </a:r>
                      <a:r>
                        <a:rPr lang="en-CA" sz="1200" kern="1200" dirty="0" err="1">
                          <a:solidFill>
                            <a:schemeClr val="dk1"/>
                          </a:solidFill>
                          <a:latin typeface="+mn-lt"/>
                          <a:ea typeface="+mn-ea"/>
                          <a:cs typeface="+mn-cs"/>
                        </a:rPr>
                        <a:t>si</a:t>
                      </a:r>
                      <a:r>
                        <a:rPr lang="en-CA" sz="1200" kern="1200" dirty="0">
                          <a:solidFill>
                            <a:schemeClr val="dk1"/>
                          </a:solidFill>
                          <a:latin typeface="+mn-lt"/>
                          <a:ea typeface="+mn-ea"/>
                          <a:cs typeface="+mn-cs"/>
                        </a:rPr>
                        <a:t> un accent </a:t>
                      </a:r>
                      <a:r>
                        <a:rPr lang="en-CA" sz="1200" kern="1200" dirty="0" err="1">
                          <a:solidFill>
                            <a:schemeClr val="dk1"/>
                          </a:solidFill>
                          <a:latin typeface="+mn-lt"/>
                          <a:ea typeface="+mn-ea"/>
                          <a:cs typeface="+mn-cs"/>
                        </a:rPr>
                        <a:t>d’une</a:t>
                      </a:r>
                      <a:r>
                        <a:rPr lang="en-CA" sz="1200" kern="1200" dirty="0">
                          <a:solidFill>
                            <a:schemeClr val="dk1"/>
                          </a:solidFill>
                          <a:latin typeface="+mn-lt"/>
                          <a:ea typeface="+mn-ea"/>
                          <a:cs typeface="+mn-cs"/>
                        </a:rPr>
                        <a:t> </a:t>
                      </a:r>
                      <a:r>
                        <a:rPr lang="en-CA" sz="1200" kern="1200" dirty="0" err="1">
                          <a:solidFill>
                            <a:schemeClr val="dk1"/>
                          </a:solidFill>
                          <a:latin typeface="+mn-lt"/>
                          <a:ea typeface="+mn-ea"/>
                          <a:cs typeface="+mn-cs"/>
                        </a:rPr>
                        <a:t>autre</a:t>
                      </a:r>
                      <a:r>
                        <a:rPr lang="en-CA" sz="1200" kern="1200" dirty="0">
                          <a:solidFill>
                            <a:schemeClr val="dk1"/>
                          </a:solidFill>
                          <a:latin typeface="+mn-lt"/>
                          <a:ea typeface="+mn-ea"/>
                          <a:cs typeface="+mn-cs"/>
                        </a:rPr>
                        <a:t> langue </a:t>
                      </a:r>
                      <a:r>
                        <a:rPr lang="en-CA" sz="1200" kern="1200" dirty="0" err="1">
                          <a:solidFill>
                            <a:schemeClr val="dk1"/>
                          </a:solidFill>
                          <a:latin typeface="+mn-lt"/>
                          <a:ea typeface="+mn-ea"/>
                          <a:cs typeface="+mn-cs"/>
                        </a:rPr>
                        <a:t>est</a:t>
                      </a:r>
                      <a:r>
                        <a:rPr lang="en-CA" sz="1200" kern="1200" dirty="0">
                          <a:solidFill>
                            <a:schemeClr val="dk1"/>
                          </a:solidFill>
                          <a:latin typeface="+mn-lt"/>
                          <a:ea typeface="+mn-ea"/>
                          <a:cs typeface="+mn-cs"/>
                        </a:rPr>
                        <a:t> perceptible.</a:t>
                      </a:r>
                    </a:p>
                  </a:txBody>
                  <a:tcPr anchor="ctr">
                    <a:lnL w="6350" cap="flat" cmpd="sng" algn="ctr">
                      <a:noFill/>
                      <a:prstDash val="sysDash"/>
                      <a:round/>
                      <a:headEnd type="none" w="med" len="med"/>
                      <a:tailEnd type="none" w="med" len="med"/>
                    </a:lnL>
                    <a:lnR w="6350" cap="flat" cmpd="sng" algn="ctr">
                      <a:noFill/>
                      <a:prstDash val="sysDash"/>
                      <a:round/>
                      <a:headEnd type="none" w="med" len="med"/>
                      <a:tailEnd type="none" w="med" len="med"/>
                    </a:lnR>
                    <a:lnT w="6350" cap="flat" cmpd="sng" algn="ctr">
                      <a:solidFill>
                        <a:srgbClr val="3A708D"/>
                      </a:solidFill>
                      <a:prstDash val="solid"/>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5051186"/>
                  </a:ext>
                </a:extLst>
              </a:tr>
            </a:tbl>
          </a:graphicData>
        </a:graphic>
      </p:graphicFrame>
      <p:pic>
        <p:nvPicPr>
          <p:cNvPr id="6" name="Picture 5">
            <a:extLst>
              <a:ext uri="{FF2B5EF4-FFF2-40B4-BE49-F238E27FC236}">
                <a16:creationId xmlns:a16="http://schemas.microsoft.com/office/drawing/2014/main" id="{C9623FDD-6FAE-4EB8-99DE-20ACDEF9DF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503" y="273745"/>
            <a:ext cx="1274042" cy="1274042"/>
          </a:xfrm>
          <a:prstGeom prst="rect">
            <a:avLst/>
          </a:prstGeom>
        </p:spPr>
      </p:pic>
      <p:cxnSp>
        <p:nvCxnSpPr>
          <p:cNvPr id="2" name="Straight Connector 1">
            <a:extLst>
              <a:ext uri="{FF2B5EF4-FFF2-40B4-BE49-F238E27FC236}">
                <a16:creationId xmlns:a16="http://schemas.microsoft.com/office/drawing/2014/main" id="{A1A2D411-2928-6675-3085-32407D3A230F}"/>
              </a:ext>
            </a:extLst>
          </p:cNvPr>
          <p:cNvCxnSpPr>
            <a:cxnSpLocks/>
          </p:cNvCxnSpPr>
          <p:nvPr/>
        </p:nvCxnSpPr>
        <p:spPr>
          <a:xfrm>
            <a:off x="6134473" y="2547891"/>
            <a:ext cx="0" cy="3937243"/>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9758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934700" y="0"/>
            <a:ext cx="1257300" cy="238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3" name="Table 2"/>
          <p:cNvGraphicFramePr>
            <a:graphicFrameLocks noGrp="1"/>
          </p:cNvGraphicFramePr>
          <p:nvPr>
            <p:extLst>
              <p:ext uri="{D42A27DB-BD31-4B8C-83A1-F6EECF244321}">
                <p14:modId xmlns:p14="http://schemas.microsoft.com/office/powerpoint/2010/main" val="4077115203"/>
              </p:ext>
            </p:extLst>
          </p:nvPr>
        </p:nvGraphicFramePr>
        <p:xfrm>
          <a:off x="226422" y="168675"/>
          <a:ext cx="11792753" cy="6430087"/>
        </p:xfrm>
        <a:graphic>
          <a:graphicData uri="http://schemas.openxmlformats.org/drawingml/2006/table">
            <a:tbl>
              <a:tblPr firstRow="1" bandRow="1">
                <a:tableStyleId>{5C22544A-7EE6-4342-B048-85BDC9FD1C3A}</a:tableStyleId>
              </a:tblPr>
              <a:tblGrid>
                <a:gridCol w="11792753">
                  <a:extLst>
                    <a:ext uri="{9D8B030D-6E8A-4147-A177-3AD203B41FA5}">
                      <a16:colId xmlns:a16="http://schemas.microsoft.com/office/drawing/2014/main" val="1968660511"/>
                    </a:ext>
                  </a:extLst>
                </a:gridCol>
              </a:tblGrid>
              <a:tr h="2147981">
                <a:tc>
                  <a:txBody>
                    <a:bodyPr/>
                    <a:lstStyle/>
                    <a:p>
                      <a:pPr algn="ctr"/>
                      <a:r>
                        <a:rPr lang="fr-CA" sz="5000" b="1" dirty="0">
                          <a:solidFill>
                            <a:schemeClr val="bg1"/>
                          </a:solidFill>
                        </a:rPr>
                        <a:t>QUI SOMMES-NOUS?</a:t>
                      </a:r>
                      <a:endParaRPr lang="en-CA" sz="500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A708D"/>
                    </a:solidFill>
                  </a:tcPr>
                </a:tc>
                <a:extLst>
                  <a:ext uri="{0D108BD9-81ED-4DB2-BD59-A6C34878D82A}">
                    <a16:rowId xmlns:a16="http://schemas.microsoft.com/office/drawing/2014/main" val="686820467"/>
                  </a:ext>
                </a:extLst>
              </a:tr>
              <a:tr h="4282106">
                <a:tc>
                  <a:txBody>
                    <a:bodyPr/>
                    <a:lstStyle/>
                    <a:p>
                      <a:pPr marL="457200" lvl="1" indent="0" algn="l" defTabSz="914400" rtl="0" eaLnBrk="1" latinLnBrk="0" hangingPunct="1">
                        <a:buFont typeface="Arial" panose="020B0604020202020204" pitchFamily="34" charset="0"/>
                        <a:buNone/>
                      </a:pPr>
                      <a:r>
                        <a:rPr lang="en-CA" sz="3000" b="1" kern="1200" dirty="0">
                          <a:solidFill>
                            <a:srgbClr val="3A708D"/>
                          </a:solidFill>
                          <a:latin typeface="+mn-lt"/>
                          <a:ea typeface="+mn-ea"/>
                          <a:cs typeface="+mn-cs"/>
                        </a:rPr>
                        <a:t>Nous </a:t>
                      </a:r>
                      <a:r>
                        <a:rPr lang="en-CA" sz="3000" b="1" kern="1200" dirty="0" err="1">
                          <a:solidFill>
                            <a:srgbClr val="3A708D"/>
                          </a:solidFill>
                          <a:latin typeface="+mn-lt"/>
                          <a:ea typeface="+mn-ea"/>
                          <a:cs typeface="+mn-cs"/>
                        </a:rPr>
                        <a:t>sommes</a:t>
                      </a:r>
                      <a:r>
                        <a:rPr lang="en-CA" sz="3000" b="1" kern="1200" dirty="0">
                          <a:solidFill>
                            <a:srgbClr val="3A708D"/>
                          </a:solidFill>
                          <a:latin typeface="+mn-lt"/>
                          <a:ea typeface="+mn-ea"/>
                          <a:cs typeface="+mn-cs"/>
                        </a:rPr>
                        <a:t> </a:t>
                      </a:r>
                      <a:r>
                        <a:rPr lang="en-CA" sz="3000" b="1" kern="1200" dirty="0" err="1">
                          <a:solidFill>
                            <a:srgbClr val="3A708D"/>
                          </a:solidFill>
                          <a:latin typeface="+mn-lt"/>
                          <a:ea typeface="+mn-ea"/>
                          <a:cs typeface="+mn-cs"/>
                        </a:rPr>
                        <a:t>une</a:t>
                      </a:r>
                      <a:r>
                        <a:rPr lang="en-CA" sz="3000" b="1" kern="1200" dirty="0">
                          <a:solidFill>
                            <a:srgbClr val="3A708D"/>
                          </a:solidFill>
                          <a:latin typeface="+mn-lt"/>
                          <a:ea typeface="+mn-ea"/>
                          <a:cs typeface="+mn-cs"/>
                        </a:rPr>
                        <a:t> équipe au sein de la Division les </a:t>
                      </a:r>
                      <a:r>
                        <a:rPr lang="en-CA" sz="3000" b="1" kern="1200" dirty="0" err="1">
                          <a:solidFill>
                            <a:srgbClr val="3A708D"/>
                          </a:solidFill>
                          <a:latin typeface="+mn-lt"/>
                          <a:ea typeface="+mn-ea"/>
                          <a:cs typeface="+mn-cs"/>
                        </a:rPr>
                        <a:t>langues</a:t>
                      </a:r>
                      <a:r>
                        <a:rPr lang="en-CA" sz="3000" b="1" kern="1200" dirty="0">
                          <a:solidFill>
                            <a:srgbClr val="3A708D"/>
                          </a:solidFill>
                          <a:latin typeface="+mn-lt"/>
                          <a:ea typeface="+mn-ea"/>
                          <a:cs typeface="+mn-cs"/>
                        </a:rPr>
                        <a:t> </a:t>
                      </a:r>
                      <a:r>
                        <a:rPr lang="en-CA" sz="3000" b="1" kern="1200" dirty="0" err="1">
                          <a:solidFill>
                            <a:srgbClr val="3A708D"/>
                          </a:solidFill>
                          <a:latin typeface="+mn-lt"/>
                          <a:ea typeface="+mn-ea"/>
                          <a:cs typeface="+mn-cs"/>
                        </a:rPr>
                        <a:t>officielles</a:t>
                      </a:r>
                      <a:r>
                        <a:rPr lang="en-CA" sz="3000" b="1" kern="1200" dirty="0">
                          <a:solidFill>
                            <a:srgbClr val="3A708D"/>
                          </a:solidFill>
                          <a:latin typeface="+mn-lt"/>
                          <a:ea typeface="+mn-ea"/>
                          <a:cs typeface="+mn-cs"/>
                        </a:rPr>
                        <a:t> et de la reconnaissance (DLOR), </a:t>
                      </a:r>
                      <a:r>
                        <a:rPr lang="en-CA" sz="3000" b="1" kern="1200" dirty="0" err="1">
                          <a:solidFill>
                            <a:srgbClr val="3A708D"/>
                          </a:solidFill>
                          <a:latin typeface="+mn-lt"/>
                          <a:ea typeface="+mn-ea"/>
                          <a:cs typeface="+mn-cs"/>
                        </a:rPr>
                        <a:t>engagée</a:t>
                      </a:r>
                      <a:r>
                        <a:rPr lang="en-CA" sz="3000" b="1" kern="1200" dirty="0">
                          <a:solidFill>
                            <a:srgbClr val="3A708D"/>
                          </a:solidFill>
                          <a:latin typeface="+mn-lt"/>
                          <a:ea typeface="+mn-ea"/>
                          <a:cs typeface="+mn-cs"/>
                        </a:rPr>
                        <a:t> </a:t>
                      </a:r>
                      <a:r>
                        <a:rPr lang="en-CA" sz="3000" b="1" kern="1200" dirty="0" err="1">
                          <a:solidFill>
                            <a:srgbClr val="3A708D"/>
                          </a:solidFill>
                          <a:latin typeface="+mn-lt"/>
                          <a:ea typeface="+mn-ea"/>
                          <a:cs typeface="+mn-cs"/>
                        </a:rPr>
                        <a:t>envers</a:t>
                      </a:r>
                      <a:r>
                        <a:rPr lang="en-CA" sz="3000" b="1" kern="1200" dirty="0">
                          <a:solidFill>
                            <a:srgbClr val="3A708D"/>
                          </a:solidFill>
                          <a:latin typeface="+mn-lt"/>
                          <a:ea typeface="+mn-ea"/>
                          <a:cs typeface="+mn-cs"/>
                        </a:rPr>
                        <a:t> le </a:t>
                      </a:r>
                      <a:r>
                        <a:rPr lang="en-CA" sz="3000" b="1" kern="1200" dirty="0" err="1">
                          <a:solidFill>
                            <a:srgbClr val="3A708D"/>
                          </a:solidFill>
                          <a:latin typeface="+mn-lt"/>
                          <a:ea typeface="+mn-ea"/>
                          <a:cs typeface="+mn-cs"/>
                        </a:rPr>
                        <a:t>bilinguisme</a:t>
                      </a:r>
                      <a:r>
                        <a:rPr lang="en-CA" sz="3000" b="1" kern="1200" dirty="0">
                          <a:solidFill>
                            <a:srgbClr val="3A708D"/>
                          </a:solidFill>
                          <a:latin typeface="+mn-lt"/>
                          <a:ea typeface="+mn-ea"/>
                          <a:cs typeface="+mn-cs"/>
                        </a:rPr>
                        <a:t>:</a:t>
                      </a:r>
                    </a:p>
                    <a:p>
                      <a:pPr marL="457200" lvl="1" indent="0" algn="l" defTabSz="914400" rtl="0" eaLnBrk="1" latinLnBrk="0" hangingPunct="1">
                        <a:buFont typeface="Arial" panose="020B0604020202020204" pitchFamily="34" charset="0"/>
                        <a:buNone/>
                      </a:pPr>
                      <a:endParaRPr lang="en-CA" sz="2200" b="1" kern="1200" dirty="0">
                        <a:solidFill>
                          <a:srgbClr val="3A708D"/>
                        </a:solidFill>
                        <a:latin typeface="+mn-lt"/>
                        <a:ea typeface="+mn-ea"/>
                        <a:cs typeface="+mn-cs"/>
                      </a:endParaRP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2000" b="1" kern="1200" dirty="0">
                          <a:solidFill>
                            <a:schemeClr val="dk1"/>
                          </a:solidFill>
                          <a:latin typeface="+mn-lt"/>
                          <a:ea typeface="+mn-ea"/>
                          <a:cs typeface="+mn-cs"/>
                        </a:rPr>
                        <a:t>Christianne Richard </a:t>
                      </a:r>
                      <a:r>
                        <a:rPr lang="en-CA" sz="1600" kern="1200" dirty="0">
                          <a:solidFill>
                            <a:schemeClr val="dk1"/>
                          </a:solidFill>
                          <a:latin typeface="+mn-lt"/>
                          <a:ea typeface="+mn-ea"/>
                          <a:cs typeface="+mn-cs"/>
                        </a:rPr>
                        <a:t>(</a:t>
                      </a:r>
                      <a:r>
                        <a:rPr lang="en-CA" sz="1600" kern="1200" dirty="0" err="1">
                          <a:solidFill>
                            <a:schemeClr val="dk1"/>
                          </a:solidFill>
                          <a:latin typeface="+mn-lt"/>
                          <a:ea typeface="+mn-ea"/>
                          <a:cs typeface="+mn-cs"/>
                        </a:rPr>
                        <a:t>Gestionnaire</a:t>
                      </a:r>
                      <a:r>
                        <a:rPr lang="en-CA" sz="1600" kern="1200" dirty="0">
                          <a:solidFill>
                            <a:schemeClr val="dk1"/>
                          </a:solidFill>
                          <a:latin typeface="+mn-lt"/>
                          <a:ea typeface="+mn-ea"/>
                          <a:cs typeface="+mn-cs"/>
                        </a:rPr>
                        <a:t>) </a:t>
                      </a:r>
                      <a:r>
                        <a:rPr lang="en-CA" sz="1600" kern="1200" dirty="0">
                          <a:solidFill>
                            <a:schemeClr val="dk1"/>
                          </a:solidFill>
                          <a:latin typeface="+mn-lt"/>
                          <a:ea typeface="+mn-ea"/>
                          <a:cs typeface="+mn-cs"/>
                          <a:hlinkClick r:id="rId3"/>
                        </a:rPr>
                        <a:t>Christianne.Richard@cra-arc.gc.ca</a:t>
                      </a:r>
                      <a:r>
                        <a:rPr lang="en-CA" sz="1600" kern="1200" dirty="0">
                          <a:solidFill>
                            <a:schemeClr val="dk1"/>
                          </a:solidFill>
                          <a:latin typeface="+mn-lt"/>
                          <a:ea typeface="+mn-ea"/>
                          <a:cs typeface="+mn-cs"/>
                        </a:rPr>
                        <a:t>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2000" b="1" kern="1200" dirty="0">
                          <a:solidFill>
                            <a:schemeClr val="dk1"/>
                          </a:solidFill>
                          <a:latin typeface="+mn-lt"/>
                          <a:ea typeface="+mn-ea"/>
                          <a:cs typeface="+mn-cs"/>
                        </a:rPr>
                        <a:t>Xavier Pachake </a:t>
                      </a:r>
                      <a:r>
                        <a:rPr lang="en-CA" sz="1600" kern="1200" dirty="0">
                          <a:solidFill>
                            <a:schemeClr val="dk1"/>
                          </a:solidFill>
                          <a:latin typeface="+mn-lt"/>
                          <a:ea typeface="+mn-ea"/>
                          <a:cs typeface="+mn-cs"/>
                        </a:rPr>
                        <a:t>(</a:t>
                      </a:r>
                      <a:r>
                        <a:rPr lang="en-CA" sz="1600" kern="1200" dirty="0" err="1">
                          <a:solidFill>
                            <a:schemeClr val="dk1"/>
                          </a:solidFill>
                          <a:latin typeface="+mn-lt"/>
                          <a:ea typeface="+mn-ea"/>
                          <a:cs typeface="+mn-cs"/>
                        </a:rPr>
                        <a:t>Gestionnaire</a:t>
                      </a:r>
                      <a:r>
                        <a:rPr lang="en-CA" sz="1600" kern="1200" dirty="0">
                          <a:solidFill>
                            <a:schemeClr val="dk1"/>
                          </a:solidFill>
                          <a:latin typeface="+mn-lt"/>
                          <a:ea typeface="+mn-ea"/>
                          <a:cs typeface="+mn-cs"/>
                        </a:rPr>
                        <a:t> </a:t>
                      </a:r>
                      <a:r>
                        <a:rPr lang="en-CA" sz="1600" kern="1200" dirty="0" err="1">
                          <a:solidFill>
                            <a:schemeClr val="dk1"/>
                          </a:solidFill>
                          <a:latin typeface="+mn-lt"/>
                          <a:ea typeface="+mn-ea"/>
                          <a:cs typeface="+mn-cs"/>
                        </a:rPr>
                        <a:t>intérimaire</a:t>
                      </a:r>
                      <a:r>
                        <a:rPr lang="en-CA" sz="1600" kern="1200" dirty="0">
                          <a:solidFill>
                            <a:schemeClr val="dk1"/>
                          </a:solidFill>
                          <a:latin typeface="+mn-lt"/>
                          <a:ea typeface="+mn-ea"/>
                          <a:cs typeface="+mn-cs"/>
                        </a:rPr>
                        <a:t>, </a:t>
                      </a:r>
                      <a:r>
                        <a:rPr lang="en-CA" sz="1600" kern="1200" dirty="0" err="1">
                          <a:solidFill>
                            <a:schemeClr val="dk1"/>
                          </a:solidFill>
                          <a:latin typeface="+mn-lt"/>
                          <a:ea typeface="+mn-ea"/>
                          <a:cs typeface="+mn-cs"/>
                        </a:rPr>
                        <a:t>Conseiller</a:t>
                      </a:r>
                      <a:r>
                        <a:rPr lang="en-CA" sz="1600" kern="1200" dirty="0">
                          <a:solidFill>
                            <a:schemeClr val="dk1"/>
                          </a:solidFill>
                          <a:latin typeface="+mn-lt"/>
                          <a:ea typeface="+mn-ea"/>
                          <a:cs typeface="+mn-cs"/>
                        </a:rPr>
                        <a:t> en coaching </a:t>
                      </a:r>
                      <a:r>
                        <a:rPr lang="en-CA" sz="1600" kern="1200" dirty="0" err="1">
                          <a:solidFill>
                            <a:schemeClr val="dk1"/>
                          </a:solidFill>
                          <a:latin typeface="+mn-lt"/>
                          <a:ea typeface="+mn-ea"/>
                          <a:cs typeface="+mn-cs"/>
                        </a:rPr>
                        <a:t>bilingue</a:t>
                      </a:r>
                      <a:r>
                        <a:rPr lang="en-CA" sz="1600" kern="1200" dirty="0">
                          <a:solidFill>
                            <a:schemeClr val="dk1"/>
                          </a:solidFill>
                          <a:latin typeface="+mn-lt"/>
                          <a:ea typeface="+mn-ea"/>
                          <a:cs typeface="+mn-cs"/>
                        </a:rPr>
                        <a:t>) </a:t>
                      </a:r>
                      <a:r>
                        <a:rPr lang="en-CA" sz="1600" kern="1200" dirty="0">
                          <a:solidFill>
                            <a:schemeClr val="dk1"/>
                          </a:solidFill>
                          <a:latin typeface="+mn-lt"/>
                          <a:ea typeface="+mn-ea"/>
                          <a:cs typeface="+mn-cs"/>
                          <a:hlinkClick r:id="rId4"/>
                        </a:rPr>
                        <a:t>Xavier.Pachake@cra-arc.gc.ca</a:t>
                      </a:r>
                      <a:r>
                        <a:rPr lang="en-CA" sz="1600" kern="1200" dirty="0">
                          <a:solidFill>
                            <a:schemeClr val="dk1"/>
                          </a:solidFill>
                          <a:latin typeface="+mn-lt"/>
                          <a:ea typeface="+mn-ea"/>
                          <a:cs typeface="+mn-cs"/>
                        </a:rPr>
                        <a:t>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2000" b="1" kern="1200" dirty="0">
                          <a:solidFill>
                            <a:schemeClr val="dk1"/>
                          </a:solidFill>
                          <a:latin typeface="+mn-lt"/>
                          <a:ea typeface="+mn-ea"/>
                          <a:cs typeface="+mn-cs"/>
                        </a:rPr>
                        <a:t>Mackenzie Hill </a:t>
                      </a:r>
                      <a:r>
                        <a:rPr lang="en-CA" sz="1600" kern="1200" dirty="0">
                          <a:solidFill>
                            <a:schemeClr val="dk1"/>
                          </a:solidFill>
                          <a:latin typeface="+mn-lt"/>
                          <a:ea typeface="+mn-ea"/>
                          <a:cs typeface="+mn-cs"/>
                        </a:rPr>
                        <a:t>(</a:t>
                      </a:r>
                      <a:r>
                        <a:rPr lang="en-CA" sz="1600" kern="1200" dirty="0" err="1">
                          <a:solidFill>
                            <a:schemeClr val="dk1"/>
                          </a:solidFill>
                          <a:latin typeface="+mn-lt"/>
                          <a:ea typeface="+mn-ea"/>
                          <a:cs typeface="+mn-cs"/>
                        </a:rPr>
                        <a:t>Conseillère</a:t>
                      </a:r>
                      <a:r>
                        <a:rPr lang="en-CA" sz="1600" kern="1200" dirty="0">
                          <a:solidFill>
                            <a:schemeClr val="dk1"/>
                          </a:solidFill>
                          <a:latin typeface="+mn-lt"/>
                          <a:ea typeface="+mn-ea"/>
                          <a:cs typeface="+mn-cs"/>
                        </a:rPr>
                        <a:t> en coaching en </a:t>
                      </a:r>
                      <a:r>
                        <a:rPr lang="en-CA" sz="1600" kern="1200" dirty="0" err="1">
                          <a:solidFill>
                            <a:schemeClr val="dk1"/>
                          </a:solidFill>
                          <a:latin typeface="+mn-lt"/>
                          <a:ea typeface="+mn-ea"/>
                          <a:cs typeface="+mn-cs"/>
                        </a:rPr>
                        <a:t>anglais</a:t>
                      </a:r>
                      <a:r>
                        <a:rPr lang="en-CA" sz="1600" kern="1200" dirty="0">
                          <a:solidFill>
                            <a:schemeClr val="dk1"/>
                          </a:solidFill>
                          <a:latin typeface="+mn-lt"/>
                          <a:ea typeface="+mn-ea"/>
                          <a:cs typeface="+mn-cs"/>
                        </a:rPr>
                        <a:t>) </a:t>
                      </a:r>
                      <a:r>
                        <a:rPr lang="en-CA" sz="1600" kern="1200" dirty="0">
                          <a:solidFill>
                            <a:schemeClr val="dk1"/>
                          </a:solidFill>
                          <a:latin typeface="+mn-lt"/>
                          <a:ea typeface="+mn-ea"/>
                          <a:cs typeface="+mn-cs"/>
                          <a:hlinkClick r:id="rId5"/>
                        </a:rPr>
                        <a:t>Mackenzie.Hill@cra-arc.gc.ca</a:t>
                      </a:r>
                      <a:r>
                        <a:rPr lang="en-CA" sz="1600" kern="1200" dirty="0">
                          <a:solidFill>
                            <a:schemeClr val="dk1"/>
                          </a:solidFill>
                          <a:latin typeface="+mn-lt"/>
                          <a:ea typeface="+mn-ea"/>
                          <a:cs typeface="+mn-cs"/>
                        </a:rPr>
                        <a:t>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2000" b="1" kern="1200" dirty="0">
                          <a:solidFill>
                            <a:schemeClr val="dk1"/>
                          </a:solidFill>
                          <a:latin typeface="+mn-lt"/>
                          <a:ea typeface="+mn-ea"/>
                          <a:cs typeface="+mn-cs"/>
                        </a:rPr>
                        <a:t>Alain Ouellette-Roy </a:t>
                      </a:r>
                      <a:r>
                        <a:rPr lang="en-CA" sz="1600" kern="1200" dirty="0">
                          <a:solidFill>
                            <a:schemeClr val="dk1"/>
                          </a:solidFill>
                          <a:latin typeface="+mn-lt"/>
                          <a:ea typeface="+mn-ea"/>
                          <a:cs typeface="+mn-cs"/>
                        </a:rPr>
                        <a:t>(</a:t>
                      </a:r>
                      <a:r>
                        <a:rPr lang="en-CA" sz="1600" kern="1200" dirty="0" err="1">
                          <a:solidFill>
                            <a:schemeClr val="dk1"/>
                          </a:solidFill>
                          <a:latin typeface="+mn-lt"/>
                          <a:ea typeface="+mn-ea"/>
                          <a:cs typeface="+mn-cs"/>
                        </a:rPr>
                        <a:t>Conseiller</a:t>
                      </a:r>
                      <a:r>
                        <a:rPr lang="en-CA" sz="1600" kern="1200" dirty="0">
                          <a:solidFill>
                            <a:schemeClr val="dk1"/>
                          </a:solidFill>
                          <a:latin typeface="+mn-lt"/>
                          <a:ea typeface="+mn-ea"/>
                          <a:cs typeface="+mn-cs"/>
                        </a:rPr>
                        <a:t> en coaching en </a:t>
                      </a:r>
                      <a:r>
                        <a:rPr lang="en-CA" sz="1600" kern="1200" dirty="0" err="1">
                          <a:solidFill>
                            <a:schemeClr val="dk1"/>
                          </a:solidFill>
                          <a:latin typeface="+mn-lt"/>
                          <a:ea typeface="+mn-ea"/>
                          <a:cs typeface="+mn-cs"/>
                        </a:rPr>
                        <a:t>français</a:t>
                      </a:r>
                      <a:r>
                        <a:rPr lang="en-CA" sz="1600" kern="1200" dirty="0">
                          <a:solidFill>
                            <a:schemeClr val="dk1"/>
                          </a:solidFill>
                          <a:latin typeface="+mn-lt"/>
                          <a:ea typeface="+mn-ea"/>
                          <a:cs typeface="+mn-cs"/>
                        </a:rPr>
                        <a:t>) </a:t>
                      </a:r>
                      <a:r>
                        <a:rPr lang="en-CA" sz="1600" kern="1200" dirty="0">
                          <a:solidFill>
                            <a:schemeClr val="dk1"/>
                          </a:solidFill>
                          <a:latin typeface="+mn-lt"/>
                          <a:ea typeface="+mn-ea"/>
                          <a:cs typeface="+mn-cs"/>
                          <a:hlinkClick r:id="rId6"/>
                        </a:rPr>
                        <a:t>Alain.Ouellette-Roy@cra-arc.gc.ca</a:t>
                      </a:r>
                      <a:r>
                        <a:rPr lang="en-CA" sz="1600" kern="1200" dirty="0">
                          <a:solidFill>
                            <a:schemeClr val="dk1"/>
                          </a:solidFill>
                          <a:latin typeface="+mn-lt"/>
                          <a:ea typeface="+mn-ea"/>
                          <a:cs typeface="+mn-cs"/>
                        </a:rPr>
                        <a:t>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2000" b="1" kern="1200" dirty="0">
                          <a:solidFill>
                            <a:schemeClr val="dk1"/>
                          </a:solidFill>
                          <a:latin typeface="+mn-lt"/>
                          <a:ea typeface="+mn-ea"/>
                          <a:cs typeface="+mn-cs"/>
                        </a:rPr>
                        <a:t>Claudine Gagnon </a:t>
                      </a:r>
                      <a:r>
                        <a:rPr lang="en-CA" sz="1600" kern="1200" dirty="0">
                          <a:solidFill>
                            <a:schemeClr val="dk1"/>
                          </a:solidFill>
                          <a:latin typeface="+mn-lt"/>
                          <a:ea typeface="+mn-ea"/>
                          <a:cs typeface="+mn-cs"/>
                        </a:rPr>
                        <a:t>(</a:t>
                      </a:r>
                      <a:r>
                        <a:rPr lang="en-CA" sz="1600" kern="1200" dirty="0" err="1">
                          <a:solidFill>
                            <a:schemeClr val="dk1"/>
                          </a:solidFill>
                          <a:latin typeface="+mn-lt"/>
                          <a:ea typeface="+mn-ea"/>
                          <a:cs typeface="+mn-cs"/>
                        </a:rPr>
                        <a:t>Conseillère</a:t>
                      </a:r>
                      <a:r>
                        <a:rPr lang="en-CA" sz="1600" kern="1200">
                          <a:solidFill>
                            <a:schemeClr val="dk1"/>
                          </a:solidFill>
                          <a:latin typeface="+mn-lt"/>
                          <a:ea typeface="+mn-ea"/>
                          <a:cs typeface="+mn-cs"/>
                        </a:rPr>
                        <a:t> en </a:t>
                      </a:r>
                      <a:r>
                        <a:rPr lang="en-CA" sz="1600" kern="1200" dirty="0">
                          <a:solidFill>
                            <a:schemeClr val="dk1"/>
                          </a:solidFill>
                          <a:latin typeface="+mn-lt"/>
                          <a:ea typeface="+mn-ea"/>
                          <a:cs typeface="+mn-cs"/>
                        </a:rPr>
                        <a:t>coaching </a:t>
                      </a:r>
                      <a:r>
                        <a:rPr lang="en-CA" sz="1600" kern="1200" dirty="0" err="1">
                          <a:solidFill>
                            <a:schemeClr val="dk1"/>
                          </a:solidFill>
                          <a:latin typeface="+mn-lt"/>
                          <a:ea typeface="+mn-ea"/>
                          <a:cs typeface="+mn-cs"/>
                        </a:rPr>
                        <a:t>bilingue</a:t>
                      </a:r>
                      <a:r>
                        <a:rPr lang="en-CA" sz="1600" kern="1200" dirty="0">
                          <a:solidFill>
                            <a:schemeClr val="dk1"/>
                          </a:solidFill>
                          <a:latin typeface="+mn-lt"/>
                          <a:ea typeface="+mn-ea"/>
                          <a:cs typeface="+mn-cs"/>
                        </a:rPr>
                        <a:t>) </a:t>
                      </a:r>
                      <a:r>
                        <a:rPr lang="en-CA" sz="1600" kern="1200" dirty="0">
                          <a:solidFill>
                            <a:schemeClr val="dk1"/>
                          </a:solidFill>
                          <a:latin typeface="+mn-lt"/>
                          <a:ea typeface="+mn-ea"/>
                          <a:cs typeface="+mn-cs"/>
                          <a:hlinkClick r:id="rId7"/>
                        </a:rPr>
                        <a:t>Claudine.Gagnon@cra-arc.gc.ca</a:t>
                      </a:r>
                      <a:endParaRPr lang="en-CA" sz="1600" kern="1200" dirty="0">
                        <a:solidFill>
                          <a:schemeClr val="dk1"/>
                        </a:solidFill>
                        <a:latin typeface="+mn-lt"/>
                        <a:ea typeface="+mn-ea"/>
                        <a:cs typeface="+mn-cs"/>
                      </a:endParaRP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2000" b="1" kern="1200" dirty="0">
                          <a:solidFill>
                            <a:schemeClr val="dk1"/>
                          </a:solidFill>
                          <a:latin typeface="+mn-lt"/>
                          <a:ea typeface="+mn-ea"/>
                          <a:cs typeface="+mn-cs"/>
                        </a:rPr>
                        <a:t>Sonia Ally</a:t>
                      </a:r>
                      <a:r>
                        <a:rPr lang="en-CA" sz="2000" kern="1200" dirty="0">
                          <a:solidFill>
                            <a:schemeClr val="dk1"/>
                          </a:solidFill>
                          <a:latin typeface="+mn-lt"/>
                          <a:ea typeface="+mn-ea"/>
                          <a:cs typeface="+mn-cs"/>
                        </a:rPr>
                        <a:t> </a:t>
                      </a:r>
                      <a:r>
                        <a:rPr lang="en-CA" sz="1600" kern="1200" dirty="0">
                          <a:solidFill>
                            <a:schemeClr val="dk1"/>
                          </a:solidFill>
                          <a:latin typeface="+mn-lt"/>
                          <a:ea typeface="+mn-ea"/>
                          <a:cs typeface="+mn-cs"/>
                        </a:rPr>
                        <a:t>(</a:t>
                      </a:r>
                      <a:r>
                        <a:rPr lang="en-CA" sz="1600" kern="1200" dirty="0" err="1">
                          <a:solidFill>
                            <a:schemeClr val="dk1"/>
                          </a:solidFill>
                          <a:latin typeface="+mn-lt"/>
                          <a:ea typeface="+mn-ea"/>
                          <a:cs typeface="+mn-cs"/>
                        </a:rPr>
                        <a:t>Conseillère</a:t>
                      </a:r>
                      <a:r>
                        <a:rPr lang="en-CA" sz="1600" kern="1200" dirty="0">
                          <a:solidFill>
                            <a:schemeClr val="dk1"/>
                          </a:solidFill>
                          <a:latin typeface="+mn-lt"/>
                          <a:ea typeface="+mn-ea"/>
                          <a:cs typeface="+mn-cs"/>
                        </a:rPr>
                        <a:t> en coaching en </a:t>
                      </a:r>
                      <a:r>
                        <a:rPr lang="en-CA" sz="1600" kern="1200" dirty="0" err="1">
                          <a:solidFill>
                            <a:schemeClr val="dk1"/>
                          </a:solidFill>
                          <a:latin typeface="+mn-lt"/>
                          <a:ea typeface="+mn-ea"/>
                          <a:cs typeface="+mn-cs"/>
                        </a:rPr>
                        <a:t>français</a:t>
                      </a:r>
                      <a:r>
                        <a:rPr lang="en-CA" sz="1600" kern="1200" dirty="0">
                          <a:solidFill>
                            <a:schemeClr val="dk1"/>
                          </a:solidFill>
                          <a:latin typeface="+mn-lt"/>
                          <a:ea typeface="+mn-ea"/>
                          <a:cs typeface="+mn-cs"/>
                        </a:rPr>
                        <a:t>) </a:t>
                      </a:r>
                      <a:r>
                        <a:rPr lang="en-CA" sz="1600" kern="1200" dirty="0">
                          <a:solidFill>
                            <a:schemeClr val="dk1"/>
                          </a:solidFill>
                          <a:latin typeface="+mn-lt"/>
                          <a:ea typeface="+mn-ea"/>
                          <a:cs typeface="+mn-cs"/>
                          <a:hlinkClick r:id="rId8"/>
                        </a:rPr>
                        <a:t>Sonia.Allys@cra-arc.gc.ca</a:t>
                      </a:r>
                      <a:endParaRPr lang="en-CA" sz="1600" kern="1200" dirty="0">
                        <a:solidFill>
                          <a:schemeClr val="dk1"/>
                        </a:solidFill>
                        <a:latin typeface="+mn-lt"/>
                        <a:ea typeface="+mn-ea"/>
                        <a:cs typeface="+mn-cs"/>
                      </a:endParaRP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2000" b="1" kern="1200" dirty="0">
                          <a:solidFill>
                            <a:schemeClr val="dk1"/>
                          </a:solidFill>
                          <a:latin typeface="+mn-lt"/>
                          <a:ea typeface="+mn-ea"/>
                          <a:cs typeface="+mn-cs"/>
                        </a:rPr>
                        <a:t>Abdi Aden-</a:t>
                      </a:r>
                      <a:r>
                        <a:rPr lang="en-CA" sz="2000" b="1" kern="1200" dirty="0" err="1">
                          <a:solidFill>
                            <a:schemeClr val="dk1"/>
                          </a:solidFill>
                          <a:latin typeface="+mn-lt"/>
                          <a:ea typeface="+mn-ea"/>
                          <a:cs typeface="+mn-cs"/>
                        </a:rPr>
                        <a:t>Chil</a:t>
                      </a:r>
                      <a:r>
                        <a:rPr lang="en-CA" sz="2000" b="1" kern="1200" dirty="0">
                          <a:solidFill>
                            <a:schemeClr val="dk1"/>
                          </a:solidFill>
                          <a:latin typeface="+mn-lt"/>
                          <a:ea typeface="+mn-ea"/>
                          <a:cs typeface="+mn-cs"/>
                        </a:rPr>
                        <a:t> </a:t>
                      </a:r>
                      <a:r>
                        <a:rPr lang="en-CA" sz="1600" kern="1200" dirty="0">
                          <a:solidFill>
                            <a:schemeClr val="dk1"/>
                          </a:solidFill>
                          <a:latin typeface="+mn-lt"/>
                          <a:ea typeface="+mn-ea"/>
                          <a:cs typeface="+mn-cs"/>
                        </a:rPr>
                        <a:t>(</a:t>
                      </a:r>
                      <a:r>
                        <a:rPr lang="en-CA" sz="1600" kern="1200" dirty="0" err="1">
                          <a:solidFill>
                            <a:schemeClr val="dk1"/>
                          </a:solidFill>
                          <a:latin typeface="+mn-lt"/>
                          <a:ea typeface="+mn-ea"/>
                          <a:cs typeface="+mn-cs"/>
                        </a:rPr>
                        <a:t>Conseiller</a:t>
                      </a:r>
                      <a:r>
                        <a:rPr lang="en-CA" sz="1600" kern="1200" dirty="0">
                          <a:solidFill>
                            <a:schemeClr val="dk1"/>
                          </a:solidFill>
                          <a:latin typeface="+mn-lt"/>
                          <a:ea typeface="+mn-ea"/>
                          <a:cs typeface="+mn-cs"/>
                        </a:rPr>
                        <a:t> en coaching en </a:t>
                      </a:r>
                      <a:r>
                        <a:rPr lang="en-CA" sz="1600" kern="1200" dirty="0" err="1">
                          <a:solidFill>
                            <a:schemeClr val="dk1"/>
                          </a:solidFill>
                          <a:latin typeface="+mn-lt"/>
                          <a:ea typeface="+mn-ea"/>
                          <a:cs typeface="+mn-cs"/>
                        </a:rPr>
                        <a:t>français</a:t>
                      </a:r>
                      <a:r>
                        <a:rPr lang="en-CA" sz="1600" kern="1200" dirty="0">
                          <a:solidFill>
                            <a:schemeClr val="dk1"/>
                          </a:solidFill>
                          <a:latin typeface="+mn-lt"/>
                          <a:ea typeface="+mn-ea"/>
                          <a:cs typeface="+mn-cs"/>
                        </a:rPr>
                        <a:t>) </a:t>
                      </a:r>
                      <a:r>
                        <a:rPr lang="en-CA" sz="1600" kern="1200" dirty="0">
                          <a:solidFill>
                            <a:schemeClr val="dk1"/>
                          </a:solidFill>
                          <a:latin typeface="+mn-lt"/>
                          <a:ea typeface="+mn-ea"/>
                          <a:cs typeface="+mn-cs"/>
                          <a:hlinkClick r:id="rId9"/>
                        </a:rPr>
                        <a:t>Abdi.AdenChil@cra-arc.gc.ca</a:t>
                      </a:r>
                      <a:r>
                        <a:rPr lang="en-CA" sz="1600" kern="1200" dirty="0">
                          <a:solidFill>
                            <a:schemeClr val="dk1"/>
                          </a:solidFill>
                          <a:latin typeface="+mn-lt"/>
                          <a:ea typeface="+mn-ea"/>
                          <a:cs typeface="+mn-cs"/>
                        </a:rPr>
                        <a:t> </a:t>
                      </a:r>
                    </a:p>
                    <a:p>
                      <a:pPr marL="1828800" marR="0" lvl="4"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1600" kern="1200" dirty="0">
                        <a:solidFill>
                          <a:schemeClr val="dk1"/>
                        </a:solidFill>
                        <a:latin typeface="+mn-lt"/>
                        <a:ea typeface="+mn-ea"/>
                        <a:cs typeface="+mn-cs"/>
                      </a:endParaRPr>
                    </a:p>
                    <a:p>
                      <a:pPr marL="914400" lvl="2" algn="l" defTabSz="914400" rtl="0" eaLnBrk="1" latinLnBrk="0" hangingPunct="1"/>
                      <a:endParaRPr lang="en-CA" sz="2200" b="1" kern="1200" dirty="0">
                        <a:solidFill>
                          <a:srgbClr val="3A708D"/>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8341218"/>
                  </a:ext>
                </a:extLst>
              </a:tr>
            </a:tbl>
          </a:graphicData>
        </a:graphic>
      </p:graphicFrame>
      <p:pic>
        <p:nvPicPr>
          <p:cNvPr id="4" name="Graphic 3" descr="Group success outline">
            <a:extLst>
              <a:ext uri="{FF2B5EF4-FFF2-40B4-BE49-F238E27FC236}">
                <a16:creationId xmlns:a16="http://schemas.microsoft.com/office/drawing/2014/main" id="{A3634EAF-404D-3B90-56CC-A7214C25F310}"/>
              </a:ext>
            </a:extLst>
          </p:cNvPr>
          <p:cNvPicPr>
            <a:picLocks noChangeAspect="1"/>
          </p:cNvPicPr>
          <p:nvPr/>
        </p:nvPicPr>
        <p:blipFill>
          <a:blip r:embed="rId10">
            <a:lum bright="70000" contrast="-7000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84231" y="426662"/>
            <a:ext cx="2041863" cy="1572920"/>
          </a:xfrm>
          <a:prstGeom prst="rect">
            <a:avLst/>
          </a:prstGeom>
        </p:spPr>
      </p:pic>
    </p:spTree>
    <p:extLst>
      <p:ext uri="{BB962C8B-B14F-4D97-AF65-F5344CB8AC3E}">
        <p14:creationId xmlns:p14="http://schemas.microsoft.com/office/powerpoint/2010/main" val="2430989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0934700" y="0"/>
            <a:ext cx="1257300" cy="238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3" name="Table 2"/>
          <p:cNvGraphicFramePr>
            <a:graphicFrameLocks noGrp="1"/>
          </p:cNvGraphicFramePr>
          <p:nvPr>
            <p:extLst>
              <p:ext uri="{D42A27DB-BD31-4B8C-83A1-F6EECF244321}">
                <p14:modId xmlns:p14="http://schemas.microsoft.com/office/powerpoint/2010/main" val="990556405"/>
              </p:ext>
            </p:extLst>
          </p:nvPr>
        </p:nvGraphicFramePr>
        <p:xfrm>
          <a:off x="123825" y="89444"/>
          <a:ext cx="11791949" cy="6673305"/>
        </p:xfrm>
        <a:graphic>
          <a:graphicData uri="http://schemas.openxmlformats.org/drawingml/2006/table">
            <a:tbl>
              <a:tblPr firstRow="1" bandRow="1">
                <a:tableStyleId>{5C22544A-7EE6-4342-B048-85BDC9FD1C3A}</a:tableStyleId>
              </a:tblPr>
              <a:tblGrid>
                <a:gridCol w="2852274">
                  <a:extLst>
                    <a:ext uri="{9D8B030D-6E8A-4147-A177-3AD203B41FA5}">
                      <a16:colId xmlns:a16="http://schemas.microsoft.com/office/drawing/2014/main" val="3451031185"/>
                    </a:ext>
                  </a:extLst>
                </a:gridCol>
                <a:gridCol w="209294">
                  <a:extLst>
                    <a:ext uri="{9D8B030D-6E8A-4147-A177-3AD203B41FA5}">
                      <a16:colId xmlns:a16="http://schemas.microsoft.com/office/drawing/2014/main" val="2172718925"/>
                    </a:ext>
                  </a:extLst>
                </a:gridCol>
                <a:gridCol w="4994729">
                  <a:extLst>
                    <a:ext uri="{9D8B030D-6E8A-4147-A177-3AD203B41FA5}">
                      <a16:colId xmlns:a16="http://schemas.microsoft.com/office/drawing/2014/main" val="3868811490"/>
                    </a:ext>
                  </a:extLst>
                </a:gridCol>
                <a:gridCol w="3735652">
                  <a:extLst>
                    <a:ext uri="{9D8B030D-6E8A-4147-A177-3AD203B41FA5}">
                      <a16:colId xmlns:a16="http://schemas.microsoft.com/office/drawing/2014/main" val="745452624"/>
                    </a:ext>
                  </a:extLst>
                </a:gridCol>
              </a:tblGrid>
              <a:tr h="4109587">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4500" b="1" dirty="0">
                          <a:solidFill>
                            <a:schemeClr val="bg1"/>
                          </a:solidFill>
                        </a:rPr>
                        <a:t>OBJECTIFS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A708D"/>
                    </a:solid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280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100" b="1" kern="1200">
                          <a:solidFill>
                            <a:srgbClr val="3A708D"/>
                          </a:solidFill>
                          <a:latin typeface="+mn-lt"/>
                          <a:ea typeface="+mn-ea"/>
                          <a:cs typeface="+mn-cs"/>
                        </a:rPr>
                        <a:t>Parcours </a:t>
                      </a:r>
                      <a:r>
                        <a:rPr lang="fr-FR" sz="2100" b="1" kern="1200" dirty="0">
                          <a:solidFill>
                            <a:srgbClr val="3A708D"/>
                          </a:solidFill>
                          <a:latin typeface="+mn-lt"/>
                          <a:ea typeface="+mn-ea"/>
                          <a:cs typeface="+mn-cs"/>
                        </a:rPr>
                        <a:t>du niveau B vers le C </a:t>
                      </a:r>
                      <a:r>
                        <a:rPr lang="fr-CA" sz="2100" b="1" kern="1200" dirty="0">
                          <a:solidFill>
                            <a:srgbClr val="3A708D"/>
                          </a:solidFill>
                          <a:latin typeface="+mn-lt"/>
                          <a:ea typeface="+mn-ea"/>
                          <a:cs typeface="+mn-cs"/>
                        </a:rPr>
                        <a:t>est un programme de coaching en petit groupe d’une durée de 12 semaines. L’objectif vise à renforcer la sécurité linguistique, développer des comportements favorisant le développement continu et l'utilisation des deux langues officielles dans le milieu de travail, et servir de tremplin vers l'atteinte du niveau oral C dans la seconde langue officielle. Cela se fait en aidant à:</a:t>
                      </a:r>
                      <a:endParaRPr lang="en-CA" sz="2100" b="1" kern="1200" dirty="0">
                        <a:solidFill>
                          <a:srgbClr val="3A708D"/>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2000" b="1" kern="1200" dirty="0">
                        <a:solidFill>
                          <a:srgbClr val="3A708D"/>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4644481"/>
                  </a:ext>
                </a:extLst>
              </a:tr>
              <a:tr h="143772">
                <a:tc vMerge="1">
                  <a:txBody>
                    <a:bodyPr/>
                    <a:lstStyle/>
                    <a:p>
                      <a:pPr marL="0" lvl="0" indent="0" algn="l">
                        <a:lnSpc>
                          <a:spcPct val="100000"/>
                        </a:lnSpc>
                        <a:spcBef>
                          <a:spcPts val="0"/>
                        </a:spcBef>
                        <a:spcAft>
                          <a:spcPts val="0"/>
                        </a:spcAft>
                        <a:buClr>
                          <a:schemeClr val="accent4">
                            <a:lumMod val="75000"/>
                          </a:schemeClr>
                        </a:buClr>
                        <a:buFont typeface="Wingdings" panose="05000000000000000000" pitchFamily="2" charset="2"/>
                        <a:buNone/>
                      </a:pPr>
                      <a:endParaRPr lang="fr-FR" sz="1250" kern="120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CA"/>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lvl="0" indent="0" algn="l">
                        <a:lnSpc>
                          <a:spcPct val="100000"/>
                        </a:lnSpc>
                        <a:spcBef>
                          <a:spcPts val="0"/>
                        </a:spcBef>
                        <a:spcAft>
                          <a:spcPts val="0"/>
                        </a:spcAft>
                        <a:buClr>
                          <a:schemeClr val="accent4">
                            <a:lumMod val="75000"/>
                          </a:schemeClr>
                        </a:buClr>
                        <a:buFont typeface="Wingdings" panose="05000000000000000000" pitchFamily="2" charset="2"/>
                        <a:buNone/>
                      </a:pPr>
                      <a:endParaRPr lang="fr-FR" sz="3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CA"/>
                    </a:p>
                  </a:txBody>
                  <a:tcPr/>
                </a:tc>
                <a:extLst>
                  <a:ext uri="{0D108BD9-81ED-4DB2-BD59-A6C34878D82A}">
                    <a16:rowId xmlns:a16="http://schemas.microsoft.com/office/drawing/2014/main" val="1923530657"/>
                  </a:ext>
                </a:extLst>
              </a:tr>
              <a:tr h="2419946">
                <a:tc vMerge="1">
                  <a:txBody>
                    <a:bodyPr/>
                    <a:lstStyle/>
                    <a:p>
                      <a:pPr marL="0" lvl="0" indent="0" algn="l" defTabSz="914400" rtl="0" eaLnBrk="1" latinLnBrk="0" hangingPunct="1">
                        <a:lnSpc>
                          <a:spcPct val="100000"/>
                        </a:lnSpc>
                        <a:spcBef>
                          <a:spcPts val="0"/>
                        </a:spcBef>
                        <a:spcAft>
                          <a:spcPts val="0"/>
                        </a:spcAft>
                        <a:buClr>
                          <a:schemeClr val="accent4">
                            <a:lumMod val="75000"/>
                          </a:schemeClr>
                        </a:buClr>
                        <a:buFont typeface="Wingdings" panose="05000000000000000000" pitchFamily="2" charset="2"/>
                        <a:buNone/>
                      </a:pPr>
                      <a:endParaRPr lang="fr-FR" sz="125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2800" dirty="0">
                        <a:solidFill>
                          <a:schemeClr val="bg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742950" lvl="2" indent="-285750" algn="l" defTabSz="914400" rtl="0" eaLnBrk="1" latinLnBrk="0" hangingPunct="1">
                        <a:lnSpc>
                          <a:spcPct val="100000"/>
                        </a:lnSpc>
                        <a:spcAft>
                          <a:spcPts val="0"/>
                        </a:spcAft>
                        <a:buClr>
                          <a:schemeClr val="accent4">
                            <a:lumMod val="75000"/>
                          </a:schemeClr>
                        </a:buClr>
                        <a:buFont typeface="Wingdings" panose="05000000000000000000" pitchFamily="2" charset="2"/>
                        <a:buChar char="Ø"/>
                      </a:pPr>
                      <a:r>
                        <a:rPr lang="fr-CA" sz="1550" b="0" i="0" kern="1200" dirty="0">
                          <a:solidFill>
                            <a:schemeClr val="dk1"/>
                          </a:solidFill>
                          <a:effectLst/>
                          <a:latin typeface="+mn-lt"/>
                          <a:ea typeface="+mn-ea"/>
                          <a:cs typeface="+mn-cs"/>
                        </a:rPr>
                        <a:t>maintenir les connaissances déjà acquises et enrichir les compétences en communication;</a:t>
                      </a:r>
                      <a:endParaRPr lang="fr-CA" sz="1550" kern="1200" dirty="0">
                        <a:solidFill>
                          <a:schemeClr val="dk1"/>
                        </a:solidFill>
                        <a:latin typeface="+mn-lt"/>
                        <a:ea typeface="+mn-ea"/>
                        <a:cs typeface="+mn-cs"/>
                      </a:endParaRPr>
                    </a:p>
                    <a:p>
                      <a:pPr marL="742950" lvl="2" indent="-285750" algn="l" defTabSz="914400" rtl="0" eaLnBrk="1" latinLnBrk="0" hangingPunct="1">
                        <a:lnSpc>
                          <a:spcPct val="100000"/>
                        </a:lnSpc>
                        <a:spcAft>
                          <a:spcPts val="0"/>
                        </a:spcAft>
                        <a:buClr>
                          <a:schemeClr val="accent4">
                            <a:lumMod val="75000"/>
                          </a:schemeClr>
                        </a:buClr>
                        <a:buFont typeface="Wingdings" panose="05000000000000000000" pitchFamily="2" charset="2"/>
                        <a:buChar char="Ø"/>
                      </a:pPr>
                      <a:r>
                        <a:rPr lang="fr-CA" sz="1550" b="0" i="0" kern="1200" dirty="0">
                          <a:solidFill>
                            <a:schemeClr val="dk1"/>
                          </a:solidFill>
                          <a:effectLst/>
                          <a:latin typeface="+mn-lt"/>
                          <a:ea typeface="+mn-ea"/>
                          <a:cs typeface="+mn-cs"/>
                        </a:rPr>
                        <a:t>comprendre l'insécurité linguistique et soutenir des moyens de la transcender ;</a:t>
                      </a:r>
                      <a:endParaRPr lang="fr-CA" sz="1550" kern="1200" dirty="0">
                        <a:solidFill>
                          <a:schemeClr val="dk1"/>
                        </a:solidFill>
                        <a:latin typeface="+mn-lt"/>
                        <a:ea typeface="+mn-ea"/>
                        <a:cs typeface="+mn-cs"/>
                      </a:endParaRPr>
                    </a:p>
                    <a:p>
                      <a:pPr marL="742950" lvl="2" indent="-285750" algn="l" defTabSz="914400" rtl="0" eaLnBrk="1" latinLnBrk="0" hangingPunct="1">
                        <a:lnSpc>
                          <a:spcPct val="100000"/>
                        </a:lnSpc>
                        <a:spcAft>
                          <a:spcPts val="0"/>
                        </a:spcAft>
                        <a:buClr>
                          <a:schemeClr val="accent4">
                            <a:lumMod val="75000"/>
                          </a:schemeClr>
                        </a:buClr>
                        <a:buFont typeface="Wingdings" panose="05000000000000000000" pitchFamily="2" charset="2"/>
                        <a:buChar char="Ø"/>
                      </a:pPr>
                      <a:endParaRPr lang="fr-CA" sz="500" kern="1200" dirty="0">
                        <a:solidFill>
                          <a:schemeClr val="dk1"/>
                        </a:solidFill>
                        <a:latin typeface="+mn-lt"/>
                        <a:ea typeface="+mn-ea"/>
                        <a:cs typeface="+mn-cs"/>
                      </a:endParaRPr>
                    </a:p>
                    <a:p>
                      <a:pPr marL="742950" lvl="2" indent="-285750" algn="l" defTabSz="914400" rtl="0" eaLnBrk="1" latinLnBrk="0" hangingPunct="1">
                        <a:lnSpc>
                          <a:spcPct val="100000"/>
                        </a:lnSpc>
                        <a:spcAft>
                          <a:spcPts val="0"/>
                        </a:spcAft>
                        <a:buClr>
                          <a:schemeClr val="accent4">
                            <a:lumMod val="75000"/>
                          </a:schemeClr>
                        </a:buClr>
                        <a:buFont typeface="Wingdings" panose="05000000000000000000" pitchFamily="2" charset="2"/>
                        <a:buChar char="Ø"/>
                      </a:pPr>
                      <a:r>
                        <a:rPr lang="fr-CA" sz="1550" kern="1200" dirty="0">
                          <a:solidFill>
                            <a:schemeClr val="dk1"/>
                          </a:solidFill>
                          <a:latin typeface="+mn-lt"/>
                          <a:ea typeface="+mn-ea"/>
                          <a:cs typeface="+mn-cs"/>
                        </a:rPr>
                        <a:t>créer une dynamique pour l’action active et l’apprentissage ;</a:t>
                      </a:r>
                    </a:p>
                    <a:p>
                      <a:pPr marL="742950" lvl="2" indent="-285750" algn="l" defTabSz="914400" rtl="0" eaLnBrk="1" latinLnBrk="0" hangingPunct="1">
                        <a:lnSpc>
                          <a:spcPct val="100000"/>
                        </a:lnSpc>
                        <a:spcAft>
                          <a:spcPts val="0"/>
                        </a:spcAft>
                        <a:buClr>
                          <a:schemeClr val="accent4">
                            <a:lumMod val="75000"/>
                          </a:schemeClr>
                        </a:buClr>
                        <a:buFont typeface="Wingdings" panose="05000000000000000000" pitchFamily="2" charset="2"/>
                        <a:buChar char="Ø"/>
                      </a:pPr>
                      <a:endParaRPr lang="fr-CA" sz="500" kern="1200" dirty="0">
                        <a:solidFill>
                          <a:schemeClr val="dk1"/>
                        </a:solidFill>
                        <a:latin typeface="+mn-lt"/>
                        <a:ea typeface="+mn-ea"/>
                        <a:cs typeface="+mn-cs"/>
                      </a:endParaRPr>
                    </a:p>
                    <a:p>
                      <a:pPr marL="742950" lvl="2" indent="-285750" algn="l" defTabSz="914400" rtl="0" eaLnBrk="1" latinLnBrk="0" hangingPunct="1">
                        <a:lnSpc>
                          <a:spcPct val="100000"/>
                        </a:lnSpc>
                        <a:spcAft>
                          <a:spcPts val="0"/>
                        </a:spcAft>
                        <a:buClr>
                          <a:schemeClr val="accent4">
                            <a:lumMod val="75000"/>
                          </a:schemeClr>
                        </a:buClr>
                        <a:buFont typeface="Wingdings" panose="05000000000000000000" pitchFamily="2" charset="2"/>
                        <a:buChar char="Ø"/>
                      </a:pPr>
                      <a:r>
                        <a:rPr lang="fr-CA" sz="1550" kern="1200" dirty="0">
                          <a:solidFill>
                            <a:schemeClr val="dk1"/>
                          </a:solidFill>
                          <a:latin typeface="+mn-lt"/>
                          <a:ea typeface="+mn-ea"/>
                          <a:cs typeface="+mn-cs"/>
                        </a:rPr>
                        <a:t>développer des comportements favorisant l’apprentissage continu, l’utilisation des deux langues officielles dans le milieu de travail, et fournir un tremplin vers l’atteinte du niveau oral C et/ou d’objectifs professionnels ; et</a:t>
                      </a:r>
                    </a:p>
                    <a:p>
                      <a:pPr marL="742950" lvl="2" indent="-285750" algn="l" defTabSz="914400" rtl="0" eaLnBrk="1" latinLnBrk="0" hangingPunct="1">
                        <a:lnSpc>
                          <a:spcPct val="100000"/>
                        </a:lnSpc>
                        <a:spcAft>
                          <a:spcPts val="0"/>
                        </a:spcAft>
                        <a:buClr>
                          <a:schemeClr val="accent4">
                            <a:lumMod val="75000"/>
                          </a:schemeClr>
                        </a:buClr>
                        <a:buFont typeface="Wingdings" panose="05000000000000000000" pitchFamily="2" charset="2"/>
                        <a:buChar char="Ø"/>
                      </a:pPr>
                      <a:endParaRPr lang="fr-CA" sz="500" kern="1200" dirty="0">
                        <a:solidFill>
                          <a:schemeClr val="dk1"/>
                        </a:solidFill>
                        <a:latin typeface="+mn-lt"/>
                        <a:ea typeface="+mn-ea"/>
                        <a:cs typeface="+mn-cs"/>
                      </a:endParaRPr>
                    </a:p>
                    <a:p>
                      <a:pPr marL="742950" lvl="2" indent="-285750" algn="l" defTabSz="914400" rtl="0" eaLnBrk="1" latinLnBrk="0" hangingPunct="1">
                        <a:lnSpc>
                          <a:spcPct val="100000"/>
                        </a:lnSpc>
                        <a:spcAft>
                          <a:spcPts val="0"/>
                        </a:spcAft>
                        <a:buClr>
                          <a:schemeClr val="accent4">
                            <a:lumMod val="75000"/>
                          </a:schemeClr>
                        </a:buClr>
                        <a:buFont typeface="Wingdings" panose="05000000000000000000" pitchFamily="2" charset="2"/>
                        <a:buChar char="Ø"/>
                      </a:pPr>
                      <a:r>
                        <a:rPr lang="fr-CA" sz="1550" kern="1200" dirty="0">
                          <a:solidFill>
                            <a:schemeClr val="dk1"/>
                          </a:solidFill>
                          <a:latin typeface="+mn-lt"/>
                          <a:ea typeface="+mn-ea"/>
                          <a:cs typeface="+mn-cs"/>
                        </a:rPr>
                        <a:t>identifier les défis, besoins, possibilités et stratégies pour améliorer l’apprentissage linguistique.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CA"/>
                    </a:p>
                  </a:txBody>
                  <a:tcPr/>
                </a:tc>
                <a:extLst>
                  <a:ext uri="{0D108BD9-81ED-4DB2-BD59-A6C34878D82A}">
                    <a16:rowId xmlns:a16="http://schemas.microsoft.com/office/drawing/2014/main" val="358146060"/>
                  </a:ext>
                </a:extLst>
              </a:tr>
            </a:tbl>
          </a:graphicData>
        </a:graphic>
      </p:graphicFrame>
      <p:pic>
        <p:nvPicPr>
          <p:cNvPr id="16" name="Picture 15">
            <a:extLst>
              <a:ext uri="{FF2B5EF4-FFF2-40B4-BE49-F238E27FC236}">
                <a16:creationId xmlns:a16="http://schemas.microsoft.com/office/drawing/2014/main" id="{444F9353-9C8D-ECDC-D573-5726EA4B15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3897" y="701900"/>
            <a:ext cx="3894783" cy="1941288"/>
          </a:xfrm>
          <a:prstGeom prst="rect">
            <a:avLst/>
          </a:prstGeom>
        </p:spPr>
      </p:pic>
    </p:spTree>
    <p:extLst>
      <p:ext uri="{BB962C8B-B14F-4D97-AF65-F5344CB8AC3E}">
        <p14:creationId xmlns:p14="http://schemas.microsoft.com/office/powerpoint/2010/main" val="888022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934700" y="0"/>
            <a:ext cx="1257300" cy="238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4" name="Table 3"/>
          <p:cNvGraphicFramePr>
            <a:graphicFrameLocks noGrp="1"/>
          </p:cNvGraphicFramePr>
          <p:nvPr>
            <p:extLst>
              <p:ext uri="{D42A27DB-BD31-4B8C-83A1-F6EECF244321}">
                <p14:modId xmlns:p14="http://schemas.microsoft.com/office/powerpoint/2010/main" val="991493026"/>
              </p:ext>
            </p:extLst>
          </p:nvPr>
        </p:nvGraphicFramePr>
        <p:xfrm>
          <a:off x="95249" y="85724"/>
          <a:ext cx="12011025" cy="6696075"/>
        </p:xfrm>
        <a:graphic>
          <a:graphicData uri="http://schemas.openxmlformats.org/drawingml/2006/table">
            <a:tbl>
              <a:tblPr firstRow="1" bandRow="1">
                <a:tableStyleId>{5C22544A-7EE6-4342-B048-85BDC9FD1C3A}</a:tableStyleId>
              </a:tblPr>
              <a:tblGrid>
                <a:gridCol w="12011025">
                  <a:extLst>
                    <a:ext uri="{9D8B030D-6E8A-4147-A177-3AD203B41FA5}">
                      <a16:colId xmlns:a16="http://schemas.microsoft.com/office/drawing/2014/main" val="1691981939"/>
                    </a:ext>
                  </a:extLst>
                </a:gridCol>
              </a:tblGrid>
              <a:tr h="1412904">
                <a:tc>
                  <a:txBody>
                    <a:bodyPr/>
                    <a:lstStyle/>
                    <a:p>
                      <a:pPr algn="ctr"/>
                      <a:r>
                        <a:rPr lang="fr-CA" sz="4500" b="1" dirty="0">
                          <a:solidFill>
                            <a:schemeClr val="bg1"/>
                          </a:solidFill>
                        </a:rPr>
                        <a:t>CLIENTÈLE CIBLE, ENGAGEMENT ET ATTENTES</a:t>
                      </a:r>
                      <a:endParaRPr lang="en-CA" sz="450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A708D"/>
                    </a:solidFill>
                  </a:tcPr>
                </a:tc>
                <a:extLst>
                  <a:ext uri="{0D108BD9-81ED-4DB2-BD59-A6C34878D82A}">
                    <a16:rowId xmlns:a16="http://schemas.microsoft.com/office/drawing/2014/main" val="3699476006"/>
                  </a:ext>
                </a:extLst>
              </a:tr>
              <a:tr h="5283171">
                <a:tc>
                  <a:txBody>
                    <a:bodyPr/>
                    <a:lstStyle/>
                    <a:p>
                      <a:pPr marL="0" lvl="0" indent="0" algn="l">
                        <a:buFont typeface="Arial" panose="020B0604020202020204" pitchFamily="34" charset="0"/>
                        <a:buNone/>
                      </a:pPr>
                      <a:endParaRPr lang="fr-FR" sz="1200" b="1" dirty="0">
                        <a:solidFill>
                          <a:srgbClr val="3A708D"/>
                        </a:solidFill>
                      </a:endParaRPr>
                    </a:p>
                    <a:p>
                      <a:pPr marL="457200" lvl="1" indent="0" algn="l">
                        <a:buFont typeface="Arial" panose="020B0604020202020204" pitchFamily="34" charset="0"/>
                        <a:buNone/>
                      </a:pPr>
                      <a:r>
                        <a:rPr lang="en-CA" sz="2000" b="1" kern="1200" dirty="0">
                          <a:solidFill>
                            <a:srgbClr val="3A708D"/>
                          </a:solidFill>
                          <a:latin typeface="+mn-lt"/>
                          <a:ea typeface="+mn-ea"/>
                          <a:cs typeface="+mn-cs"/>
                        </a:rPr>
                        <a:t>Le p</a:t>
                      </a:r>
                      <a:r>
                        <a:rPr lang="fr-FR" sz="2000" b="1" kern="1200" dirty="0" err="1">
                          <a:solidFill>
                            <a:srgbClr val="3A708D"/>
                          </a:solidFill>
                          <a:latin typeface="+mn-lt"/>
                          <a:ea typeface="+mn-ea"/>
                          <a:cs typeface="+mn-cs"/>
                        </a:rPr>
                        <a:t>rogramme</a:t>
                      </a:r>
                      <a:r>
                        <a:rPr lang="fr-FR" sz="2000" b="1" kern="1200" dirty="0">
                          <a:solidFill>
                            <a:srgbClr val="3A708D"/>
                          </a:solidFill>
                          <a:latin typeface="+mn-lt"/>
                          <a:ea typeface="+mn-ea"/>
                          <a:cs typeface="+mn-cs"/>
                        </a:rPr>
                        <a:t> de coaching de groupe en seconde langue officielle, Parcours vers le C, </a:t>
                      </a:r>
                      <a:r>
                        <a:rPr lang="en-CA" sz="2000" b="1" kern="1200" dirty="0" err="1">
                          <a:solidFill>
                            <a:srgbClr val="3A708D"/>
                          </a:solidFill>
                          <a:latin typeface="+mn-lt"/>
                          <a:ea typeface="+mn-ea"/>
                          <a:cs typeface="+mn-cs"/>
                        </a:rPr>
                        <a:t>est</a:t>
                      </a:r>
                      <a:r>
                        <a:rPr lang="en-CA" sz="2000" b="1" kern="1200" dirty="0">
                          <a:solidFill>
                            <a:srgbClr val="3A708D"/>
                          </a:solidFill>
                          <a:latin typeface="+mn-lt"/>
                          <a:ea typeface="+mn-ea"/>
                          <a:cs typeface="+mn-cs"/>
                        </a:rPr>
                        <a:t> </a:t>
                      </a:r>
                      <a:r>
                        <a:rPr lang="en-CA" sz="2000" b="1" kern="1200" dirty="0" err="1">
                          <a:solidFill>
                            <a:srgbClr val="3A708D"/>
                          </a:solidFill>
                          <a:latin typeface="+mn-lt"/>
                          <a:ea typeface="+mn-ea"/>
                          <a:cs typeface="+mn-cs"/>
                        </a:rPr>
                        <a:t>destiné</a:t>
                      </a:r>
                      <a:r>
                        <a:rPr lang="en-CA" sz="2000" b="1" kern="1200" dirty="0">
                          <a:solidFill>
                            <a:srgbClr val="3A708D"/>
                          </a:solidFill>
                          <a:latin typeface="+mn-lt"/>
                          <a:ea typeface="+mn-ea"/>
                          <a:cs typeface="+mn-cs"/>
                        </a:rPr>
                        <a:t> aux </a:t>
                      </a:r>
                      <a:r>
                        <a:rPr lang="en-CA" sz="2000" b="1" kern="1200" dirty="0" err="1">
                          <a:solidFill>
                            <a:srgbClr val="3A708D"/>
                          </a:solidFill>
                          <a:latin typeface="+mn-lt"/>
                          <a:ea typeface="+mn-ea"/>
                          <a:cs typeface="+mn-cs"/>
                        </a:rPr>
                        <a:t>gestionnaires</a:t>
                      </a:r>
                      <a:r>
                        <a:rPr lang="en-CA" sz="2000" b="1" kern="1200" dirty="0">
                          <a:solidFill>
                            <a:srgbClr val="3A708D"/>
                          </a:solidFill>
                          <a:latin typeface="+mn-lt"/>
                          <a:ea typeface="+mn-ea"/>
                          <a:cs typeface="+mn-cs"/>
                        </a:rPr>
                        <a:t> (MG) et aux </a:t>
                      </a:r>
                      <a:r>
                        <a:rPr lang="en-CA" sz="2000" b="1" kern="1200" dirty="0" err="1">
                          <a:solidFill>
                            <a:srgbClr val="3A708D"/>
                          </a:solidFill>
                          <a:latin typeface="+mn-lt"/>
                          <a:ea typeface="+mn-ea"/>
                          <a:cs typeface="+mn-cs"/>
                        </a:rPr>
                        <a:t>employés</a:t>
                      </a:r>
                      <a:r>
                        <a:rPr lang="en-CA" sz="2000" b="1" kern="1200" dirty="0">
                          <a:solidFill>
                            <a:srgbClr val="3A708D"/>
                          </a:solidFill>
                          <a:latin typeface="+mn-lt"/>
                          <a:ea typeface="+mn-ea"/>
                          <a:cs typeface="+mn-cs"/>
                        </a:rPr>
                        <a:t> </a:t>
                      </a:r>
                      <a:r>
                        <a:rPr lang="en-CA" sz="2000" b="1" kern="1200" dirty="0" err="1">
                          <a:solidFill>
                            <a:srgbClr val="3A708D"/>
                          </a:solidFill>
                          <a:latin typeface="+mn-lt"/>
                          <a:ea typeface="+mn-ea"/>
                          <a:cs typeface="+mn-cs"/>
                        </a:rPr>
                        <a:t>identifiés</a:t>
                      </a:r>
                      <a:r>
                        <a:rPr lang="en-CA" sz="2000" b="1" kern="1200" dirty="0">
                          <a:solidFill>
                            <a:srgbClr val="3A708D"/>
                          </a:solidFill>
                          <a:latin typeface="+mn-lt"/>
                          <a:ea typeface="+mn-ea"/>
                          <a:cs typeface="+mn-cs"/>
                        </a:rPr>
                        <a:t> dans un plan de </a:t>
                      </a:r>
                      <a:r>
                        <a:rPr lang="en-CA" sz="2000" b="1" kern="1200" dirty="0" err="1">
                          <a:solidFill>
                            <a:srgbClr val="3A708D"/>
                          </a:solidFill>
                          <a:latin typeface="+mn-lt"/>
                          <a:ea typeface="+mn-ea"/>
                          <a:cs typeface="+mn-cs"/>
                        </a:rPr>
                        <a:t>relève</a:t>
                      </a:r>
                      <a:r>
                        <a:rPr lang="en-CA" sz="2000" b="1" kern="1200" dirty="0">
                          <a:solidFill>
                            <a:srgbClr val="3A708D"/>
                          </a:solidFill>
                          <a:latin typeface="+mn-lt"/>
                          <a:ea typeface="+mn-ea"/>
                          <a:cs typeface="+mn-cs"/>
                        </a:rPr>
                        <a:t> </a:t>
                      </a:r>
                      <a:r>
                        <a:rPr lang="en-CA" sz="2000" b="1" kern="1200" dirty="0" err="1">
                          <a:solidFill>
                            <a:srgbClr val="3A708D"/>
                          </a:solidFill>
                          <a:latin typeface="+mn-lt"/>
                          <a:ea typeface="+mn-ea"/>
                          <a:cs typeface="+mn-cs"/>
                        </a:rPr>
                        <a:t>répondant</a:t>
                      </a:r>
                      <a:r>
                        <a:rPr lang="en-CA" sz="2000" b="1" kern="1200" dirty="0">
                          <a:solidFill>
                            <a:srgbClr val="3A708D"/>
                          </a:solidFill>
                          <a:latin typeface="+mn-lt"/>
                          <a:ea typeface="+mn-ea"/>
                          <a:cs typeface="+mn-cs"/>
                        </a:rPr>
                        <a:t> aux </a:t>
                      </a:r>
                      <a:r>
                        <a:rPr lang="en-CA" sz="2000" b="1" kern="1200" dirty="0" err="1">
                          <a:solidFill>
                            <a:srgbClr val="3A708D"/>
                          </a:solidFill>
                          <a:latin typeface="+mn-lt"/>
                          <a:ea typeface="+mn-ea"/>
                          <a:cs typeface="+mn-cs"/>
                        </a:rPr>
                        <a:t>critères</a:t>
                      </a:r>
                      <a:r>
                        <a:rPr lang="en-CA" sz="2000" b="1" kern="1200" dirty="0">
                          <a:solidFill>
                            <a:srgbClr val="3A708D"/>
                          </a:solidFill>
                          <a:latin typeface="+mn-lt"/>
                          <a:ea typeface="+mn-ea"/>
                          <a:cs typeface="+mn-cs"/>
                        </a:rPr>
                        <a:t> </a:t>
                      </a:r>
                      <a:r>
                        <a:rPr lang="en-CA" sz="2000" b="1" kern="1200" dirty="0" err="1">
                          <a:solidFill>
                            <a:srgbClr val="3A708D"/>
                          </a:solidFill>
                          <a:latin typeface="+mn-lt"/>
                          <a:ea typeface="+mn-ea"/>
                          <a:cs typeface="+mn-cs"/>
                        </a:rPr>
                        <a:t>suivants</a:t>
                      </a:r>
                      <a:r>
                        <a:rPr lang="en-CA" sz="2000" b="1" kern="1200" dirty="0">
                          <a:solidFill>
                            <a:srgbClr val="3A708D"/>
                          </a:solidFill>
                          <a:latin typeface="+mn-lt"/>
                          <a:ea typeface="+mn-ea"/>
                          <a:cs typeface="+mn-cs"/>
                        </a:rPr>
                        <a:t> : </a:t>
                      </a:r>
                    </a:p>
                    <a:p>
                      <a:pPr marL="457200" lvl="1" indent="0" algn="l">
                        <a:buFont typeface="Arial" panose="020B0604020202020204" pitchFamily="34" charset="0"/>
                        <a:buNone/>
                      </a:pPr>
                      <a:endParaRPr lang="en-CA" sz="2000" b="1" kern="1200" dirty="0">
                        <a:solidFill>
                          <a:srgbClr val="3A708D"/>
                        </a:solidFill>
                        <a:latin typeface="+mn-lt"/>
                        <a:ea typeface="+mn-ea"/>
                        <a:cs typeface="+mn-cs"/>
                      </a:endParaRPr>
                    </a:p>
                    <a:p>
                      <a:pPr marL="3200400" lvl="7" indent="0" algn="l">
                        <a:buFont typeface="Arial" panose="020B0604020202020204" pitchFamily="34" charset="0"/>
                        <a:buNone/>
                      </a:pPr>
                      <a:endParaRPr lang="en-CA" sz="500" b="1" kern="1200" dirty="0">
                        <a:solidFill>
                          <a:srgbClr val="3A708D"/>
                        </a:solidFill>
                        <a:latin typeface="+mn-lt"/>
                        <a:ea typeface="+mn-ea"/>
                        <a:cs typeface="+mn-cs"/>
                      </a:endParaRPr>
                    </a:p>
                    <a:p>
                      <a:pPr marL="3486150" lvl="7" indent="-285750" algn="l" defTabSz="914400" rtl="0" eaLnBrk="1" latinLnBrk="0" hangingPunct="1">
                        <a:buClr>
                          <a:schemeClr val="accent4">
                            <a:lumMod val="75000"/>
                          </a:schemeClr>
                        </a:buClr>
                        <a:buFont typeface="Wingdings" panose="05000000000000000000" pitchFamily="2" charset="2"/>
                        <a:buChar char="ü"/>
                      </a:pPr>
                      <a:r>
                        <a:rPr lang="en-CA" sz="1600" kern="1200" dirty="0" err="1">
                          <a:solidFill>
                            <a:schemeClr val="dk1"/>
                          </a:solidFill>
                          <a:latin typeface="+mn-lt"/>
                          <a:ea typeface="+mn-ea"/>
                          <a:cs typeface="+mn-cs"/>
                        </a:rPr>
                        <a:t>Répondre</a:t>
                      </a:r>
                      <a:r>
                        <a:rPr lang="en-CA" sz="1600" kern="1200" dirty="0">
                          <a:solidFill>
                            <a:schemeClr val="dk1"/>
                          </a:solidFill>
                          <a:latin typeface="+mn-lt"/>
                          <a:ea typeface="+mn-ea"/>
                          <a:cs typeface="+mn-cs"/>
                        </a:rPr>
                        <a:t> aux exigences du </a:t>
                      </a:r>
                      <a:r>
                        <a:rPr lang="en-CA" sz="1600" kern="1200" dirty="0" err="1">
                          <a:solidFill>
                            <a:schemeClr val="dk1"/>
                          </a:solidFill>
                          <a:latin typeface="+mn-lt"/>
                          <a:ea typeface="+mn-ea"/>
                          <a:cs typeface="+mn-cs"/>
                        </a:rPr>
                        <a:t>profil</a:t>
                      </a:r>
                      <a:r>
                        <a:rPr lang="en-CA" sz="1600" kern="1200" dirty="0">
                          <a:solidFill>
                            <a:schemeClr val="dk1"/>
                          </a:solidFill>
                          <a:latin typeface="+mn-lt"/>
                          <a:ea typeface="+mn-ea"/>
                          <a:cs typeface="+mn-cs"/>
                        </a:rPr>
                        <a:t> </a:t>
                      </a:r>
                      <a:r>
                        <a:rPr lang="en-CA" sz="1600" kern="1200" dirty="0" err="1">
                          <a:solidFill>
                            <a:schemeClr val="dk1"/>
                          </a:solidFill>
                          <a:latin typeface="+mn-lt"/>
                          <a:ea typeface="+mn-ea"/>
                          <a:cs typeface="+mn-cs"/>
                        </a:rPr>
                        <a:t>linguistique</a:t>
                      </a:r>
                      <a:r>
                        <a:rPr lang="en-CA" sz="1600" kern="1200" dirty="0">
                          <a:solidFill>
                            <a:schemeClr val="dk1"/>
                          </a:solidFill>
                          <a:latin typeface="+mn-lt"/>
                          <a:ea typeface="+mn-ea"/>
                          <a:cs typeface="+mn-cs"/>
                        </a:rPr>
                        <a:t> avec des </a:t>
                      </a:r>
                      <a:r>
                        <a:rPr lang="en-CA" sz="1600" kern="1200" dirty="0" err="1">
                          <a:solidFill>
                            <a:schemeClr val="dk1"/>
                          </a:solidFill>
                          <a:latin typeface="+mn-lt"/>
                          <a:ea typeface="+mn-ea"/>
                          <a:cs typeface="+mn-cs"/>
                        </a:rPr>
                        <a:t>résultats</a:t>
                      </a:r>
                      <a:r>
                        <a:rPr lang="en-CA" sz="1600" kern="1200" dirty="0">
                          <a:solidFill>
                            <a:schemeClr val="dk1"/>
                          </a:solidFill>
                          <a:latin typeface="+mn-lt"/>
                          <a:ea typeface="+mn-ea"/>
                          <a:cs typeface="+mn-cs"/>
                        </a:rPr>
                        <a:t> </a:t>
                      </a:r>
                      <a:r>
                        <a:rPr lang="en-CA" sz="1600" kern="1200" dirty="0" err="1">
                          <a:solidFill>
                            <a:schemeClr val="dk1"/>
                          </a:solidFill>
                          <a:latin typeface="+mn-lt"/>
                          <a:ea typeface="+mn-ea"/>
                          <a:cs typeface="+mn-cs"/>
                        </a:rPr>
                        <a:t>valides</a:t>
                      </a:r>
                      <a:r>
                        <a:rPr lang="en-CA" sz="1600" kern="1200" dirty="0">
                          <a:solidFill>
                            <a:schemeClr val="dk1"/>
                          </a:solidFill>
                          <a:latin typeface="+mn-lt"/>
                          <a:ea typeface="+mn-ea"/>
                          <a:cs typeface="+mn-cs"/>
                        </a:rPr>
                        <a:t> pour :</a:t>
                      </a:r>
                    </a:p>
                    <a:p>
                      <a:pPr marL="3943350" lvl="8" indent="-285750" algn="l" defTabSz="914400" rtl="0" eaLnBrk="1" latinLnBrk="0" hangingPunct="1">
                        <a:buClr>
                          <a:schemeClr val="accent4">
                            <a:lumMod val="75000"/>
                          </a:schemeClr>
                        </a:buClr>
                        <a:buFont typeface="Arial" panose="020B0604020202020204" pitchFamily="34" charset="0"/>
                        <a:buChar char="•"/>
                      </a:pPr>
                      <a:r>
                        <a:rPr lang="en-CA" sz="1300" kern="1200" dirty="0">
                          <a:solidFill>
                            <a:schemeClr val="dk1"/>
                          </a:solidFill>
                          <a:latin typeface="+mn-lt"/>
                          <a:ea typeface="+mn-ea"/>
                          <a:cs typeface="+mn-cs"/>
                        </a:rPr>
                        <a:t>La </a:t>
                      </a:r>
                      <a:r>
                        <a:rPr lang="en-CA" sz="1300" kern="1200" dirty="0" err="1">
                          <a:solidFill>
                            <a:schemeClr val="dk1"/>
                          </a:solidFill>
                          <a:latin typeface="+mn-lt"/>
                          <a:ea typeface="+mn-ea"/>
                          <a:cs typeface="+mn-cs"/>
                        </a:rPr>
                        <a:t>compréhension</a:t>
                      </a:r>
                      <a:r>
                        <a:rPr lang="en-CA" sz="1300" kern="1200" dirty="0">
                          <a:solidFill>
                            <a:schemeClr val="dk1"/>
                          </a:solidFill>
                          <a:latin typeface="+mn-lt"/>
                          <a:ea typeface="+mn-ea"/>
                          <a:cs typeface="+mn-cs"/>
                        </a:rPr>
                        <a:t> de </a:t>
                      </a:r>
                      <a:r>
                        <a:rPr lang="en-CA" sz="1300" kern="1200" dirty="0" err="1">
                          <a:solidFill>
                            <a:schemeClr val="dk1"/>
                          </a:solidFill>
                          <a:latin typeface="+mn-lt"/>
                          <a:ea typeface="+mn-ea"/>
                          <a:cs typeface="+mn-cs"/>
                        </a:rPr>
                        <a:t>l’écrit</a:t>
                      </a:r>
                      <a:r>
                        <a:rPr lang="en-CA" sz="1300" kern="1200" dirty="0">
                          <a:solidFill>
                            <a:schemeClr val="dk1"/>
                          </a:solidFill>
                          <a:latin typeface="+mn-lt"/>
                          <a:ea typeface="+mn-ea"/>
                          <a:cs typeface="+mn-cs"/>
                        </a:rPr>
                        <a:t>: </a:t>
                      </a:r>
                      <a:r>
                        <a:rPr lang="en-CA" sz="1300" b="1" kern="1200" dirty="0" err="1">
                          <a:solidFill>
                            <a:schemeClr val="dk1"/>
                          </a:solidFill>
                          <a:latin typeface="+mn-lt"/>
                          <a:ea typeface="+mn-ea"/>
                          <a:cs typeface="+mn-cs"/>
                        </a:rPr>
                        <a:t>niveau</a:t>
                      </a:r>
                      <a:r>
                        <a:rPr lang="en-CA" sz="1300" b="1" kern="1200" dirty="0">
                          <a:solidFill>
                            <a:schemeClr val="dk1"/>
                          </a:solidFill>
                          <a:latin typeface="+mn-lt"/>
                          <a:ea typeface="+mn-ea"/>
                          <a:cs typeface="+mn-cs"/>
                        </a:rPr>
                        <a:t> C</a:t>
                      </a:r>
                    </a:p>
                    <a:p>
                      <a:pPr marL="3943350" lvl="8" indent="-285750" algn="l" defTabSz="914400" rtl="0" eaLnBrk="1" latinLnBrk="0" hangingPunct="1">
                        <a:buClr>
                          <a:schemeClr val="accent4">
                            <a:lumMod val="75000"/>
                          </a:schemeClr>
                        </a:buClr>
                        <a:buFont typeface="Arial" panose="020B0604020202020204" pitchFamily="34" charset="0"/>
                        <a:buChar char="•"/>
                      </a:pPr>
                      <a:r>
                        <a:rPr lang="en-CA" sz="1300" b="0" kern="1200" dirty="0" err="1">
                          <a:solidFill>
                            <a:schemeClr val="dk1"/>
                          </a:solidFill>
                          <a:latin typeface="+mn-lt"/>
                          <a:ea typeface="+mn-ea"/>
                          <a:cs typeface="+mn-cs"/>
                        </a:rPr>
                        <a:t>L’expression</a:t>
                      </a:r>
                      <a:r>
                        <a:rPr lang="en-CA" sz="1300" b="0" kern="1200" dirty="0">
                          <a:solidFill>
                            <a:schemeClr val="dk1"/>
                          </a:solidFill>
                          <a:latin typeface="+mn-lt"/>
                          <a:ea typeface="+mn-ea"/>
                          <a:cs typeface="+mn-cs"/>
                        </a:rPr>
                        <a:t> </a:t>
                      </a:r>
                      <a:r>
                        <a:rPr lang="en-CA" sz="1300" b="0" kern="1200" dirty="0" err="1">
                          <a:solidFill>
                            <a:schemeClr val="dk1"/>
                          </a:solidFill>
                          <a:latin typeface="+mn-lt"/>
                          <a:ea typeface="+mn-ea"/>
                          <a:cs typeface="+mn-cs"/>
                        </a:rPr>
                        <a:t>écrite</a:t>
                      </a:r>
                      <a:r>
                        <a:rPr lang="en-CA" sz="1300" b="0" kern="1200" dirty="0">
                          <a:solidFill>
                            <a:schemeClr val="dk1"/>
                          </a:solidFill>
                          <a:latin typeface="+mn-lt"/>
                          <a:ea typeface="+mn-ea"/>
                          <a:cs typeface="+mn-cs"/>
                        </a:rPr>
                        <a:t>: </a:t>
                      </a:r>
                      <a:r>
                        <a:rPr lang="en-CA" sz="1300" b="1" kern="1200" dirty="0" err="1">
                          <a:solidFill>
                            <a:schemeClr val="dk1"/>
                          </a:solidFill>
                          <a:latin typeface="+mn-lt"/>
                          <a:ea typeface="+mn-ea"/>
                          <a:cs typeface="+mn-cs"/>
                        </a:rPr>
                        <a:t>niveau</a:t>
                      </a:r>
                      <a:r>
                        <a:rPr lang="en-CA" sz="1300" b="1" kern="1200" dirty="0">
                          <a:solidFill>
                            <a:schemeClr val="dk1"/>
                          </a:solidFill>
                          <a:latin typeface="+mn-lt"/>
                          <a:ea typeface="+mn-ea"/>
                          <a:cs typeface="+mn-cs"/>
                        </a:rPr>
                        <a:t> B </a:t>
                      </a:r>
                      <a:r>
                        <a:rPr lang="en-CA" sz="1300" b="1" kern="1200" dirty="0" err="1">
                          <a:solidFill>
                            <a:schemeClr val="dk1"/>
                          </a:solidFill>
                          <a:latin typeface="+mn-lt"/>
                          <a:ea typeface="+mn-ea"/>
                          <a:cs typeface="+mn-cs"/>
                        </a:rPr>
                        <a:t>ou</a:t>
                      </a:r>
                      <a:r>
                        <a:rPr lang="en-CA" sz="1300" b="1" kern="1200" dirty="0">
                          <a:solidFill>
                            <a:schemeClr val="dk1"/>
                          </a:solidFill>
                          <a:latin typeface="+mn-lt"/>
                          <a:ea typeface="+mn-ea"/>
                          <a:cs typeface="+mn-cs"/>
                        </a:rPr>
                        <a:t> C</a:t>
                      </a:r>
                    </a:p>
                    <a:p>
                      <a:pPr marL="3943350" lvl="8" indent="-285750" algn="l" defTabSz="914400" rtl="0" eaLnBrk="1" latinLnBrk="0" hangingPunct="1">
                        <a:buClr>
                          <a:schemeClr val="accent4">
                            <a:lumMod val="75000"/>
                          </a:schemeClr>
                        </a:buClr>
                        <a:buFont typeface="Arial" panose="020B0604020202020204" pitchFamily="34" charset="0"/>
                        <a:buChar char="•"/>
                      </a:pPr>
                      <a:r>
                        <a:rPr lang="en-CA" sz="1300" kern="1200" dirty="0">
                          <a:solidFill>
                            <a:schemeClr val="dk1"/>
                          </a:solidFill>
                          <a:latin typeface="+mn-lt"/>
                          <a:ea typeface="+mn-ea"/>
                          <a:cs typeface="+mn-cs"/>
                        </a:rPr>
                        <a:t>La communication </a:t>
                      </a:r>
                      <a:r>
                        <a:rPr lang="en-CA" sz="1300" kern="1200" dirty="0" err="1">
                          <a:solidFill>
                            <a:schemeClr val="dk1"/>
                          </a:solidFill>
                          <a:latin typeface="+mn-lt"/>
                          <a:ea typeface="+mn-ea"/>
                          <a:cs typeface="+mn-cs"/>
                        </a:rPr>
                        <a:t>orale</a:t>
                      </a:r>
                      <a:r>
                        <a:rPr lang="en-CA" sz="1300" kern="1200" dirty="0">
                          <a:solidFill>
                            <a:schemeClr val="dk1"/>
                          </a:solidFill>
                          <a:latin typeface="+mn-lt"/>
                          <a:ea typeface="+mn-ea"/>
                          <a:cs typeface="+mn-cs"/>
                        </a:rPr>
                        <a:t>: </a:t>
                      </a:r>
                      <a:r>
                        <a:rPr lang="en-CA" sz="1300" b="1" kern="1200" dirty="0" err="1">
                          <a:solidFill>
                            <a:schemeClr val="dk1"/>
                          </a:solidFill>
                          <a:latin typeface="+mn-lt"/>
                          <a:ea typeface="+mn-ea"/>
                          <a:cs typeface="+mn-cs"/>
                        </a:rPr>
                        <a:t>niveau</a:t>
                      </a:r>
                      <a:r>
                        <a:rPr lang="en-CA" sz="1300" b="1" kern="1200" dirty="0">
                          <a:solidFill>
                            <a:schemeClr val="dk1"/>
                          </a:solidFill>
                          <a:latin typeface="+mn-lt"/>
                          <a:ea typeface="+mn-ea"/>
                          <a:cs typeface="+mn-cs"/>
                        </a:rPr>
                        <a:t> B </a:t>
                      </a:r>
                      <a:r>
                        <a:rPr lang="en-CA" sz="1300" b="1" kern="1200" dirty="0" err="1">
                          <a:solidFill>
                            <a:schemeClr val="dk1"/>
                          </a:solidFill>
                          <a:latin typeface="+mn-lt"/>
                          <a:ea typeface="+mn-ea"/>
                          <a:cs typeface="+mn-cs"/>
                        </a:rPr>
                        <a:t>ou</a:t>
                      </a:r>
                      <a:r>
                        <a:rPr lang="en-CA" sz="1300" b="1" kern="1200" dirty="0">
                          <a:solidFill>
                            <a:schemeClr val="dk1"/>
                          </a:solidFill>
                          <a:latin typeface="+mn-lt"/>
                          <a:ea typeface="+mn-ea"/>
                          <a:cs typeface="+mn-cs"/>
                        </a:rPr>
                        <a:t> C</a:t>
                      </a:r>
                    </a:p>
                    <a:p>
                      <a:pPr marL="3200400" lvl="7" indent="0" algn="l" defTabSz="914400" rtl="0" eaLnBrk="1" latinLnBrk="0" hangingPunct="1">
                        <a:buClr>
                          <a:schemeClr val="accent4">
                            <a:lumMod val="75000"/>
                          </a:schemeClr>
                        </a:buClr>
                        <a:buFont typeface="Wingdings" panose="05000000000000000000" pitchFamily="2" charset="2"/>
                        <a:buNone/>
                      </a:pPr>
                      <a:endParaRPr lang="en-CA" sz="500" kern="1200" dirty="0">
                        <a:solidFill>
                          <a:schemeClr val="dk1"/>
                        </a:solidFill>
                        <a:latin typeface="+mn-lt"/>
                        <a:ea typeface="+mn-ea"/>
                        <a:cs typeface="+mn-cs"/>
                      </a:endParaRPr>
                    </a:p>
                    <a:p>
                      <a:pPr marL="3486150" lvl="7" indent="-285750" algn="l" defTabSz="914400" rtl="0" eaLnBrk="1" latinLnBrk="0" hangingPunct="1">
                        <a:buClr>
                          <a:schemeClr val="accent4">
                            <a:lumMod val="75000"/>
                          </a:schemeClr>
                        </a:buClr>
                        <a:buFont typeface="Wingdings" panose="05000000000000000000" pitchFamily="2" charset="2"/>
                        <a:buChar char="ü"/>
                      </a:pPr>
                      <a:r>
                        <a:rPr lang="en-CA" sz="1600" kern="1200" dirty="0" err="1">
                          <a:solidFill>
                            <a:schemeClr val="dk1"/>
                          </a:solidFill>
                          <a:latin typeface="+mn-lt"/>
                          <a:ea typeface="+mn-ea"/>
                          <a:cs typeface="+mn-cs"/>
                        </a:rPr>
                        <a:t>Obtenir</a:t>
                      </a:r>
                      <a:r>
                        <a:rPr lang="en-CA" sz="1600" kern="1200" dirty="0">
                          <a:solidFill>
                            <a:schemeClr val="dk1"/>
                          </a:solidFill>
                          <a:latin typeface="+mn-lt"/>
                          <a:ea typeface="+mn-ea"/>
                          <a:cs typeface="+mn-cs"/>
                        </a:rPr>
                        <a:t> </a:t>
                      </a:r>
                      <a:r>
                        <a:rPr lang="en-CA" sz="1600" kern="1200" dirty="0" err="1">
                          <a:solidFill>
                            <a:schemeClr val="dk1"/>
                          </a:solidFill>
                          <a:latin typeface="+mn-lt"/>
                          <a:ea typeface="+mn-ea"/>
                          <a:cs typeface="+mn-cs"/>
                        </a:rPr>
                        <a:t>l’autorisation</a:t>
                      </a:r>
                      <a:r>
                        <a:rPr lang="en-CA" sz="1600" kern="1200" dirty="0">
                          <a:solidFill>
                            <a:schemeClr val="dk1"/>
                          </a:solidFill>
                          <a:latin typeface="+mn-lt"/>
                          <a:ea typeface="+mn-ea"/>
                          <a:cs typeface="+mn-cs"/>
                        </a:rPr>
                        <a:t> de </a:t>
                      </a:r>
                      <a:r>
                        <a:rPr lang="en-CA" sz="1600" kern="1200" dirty="0" err="1">
                          <a:solidFill>
                            <a:schemeClr val="dk1"/>
                          </a:solidFill>
                          <a:latin typeface="+mn-lt"/>
                          <a:ea typeface="+mn-ea"/>
                          <a:cs typeface="+mn-cs"/>
                        </a:rPr>
                        <a:t>votre</a:t>
                      </a:r>
                      <a:r>
                        <a:rPr lang="en-CA" sz="1600" kern="1200" dirty="0">
                          <a:solidFill>
                            <a:schemeClr val="dk1"/>
                          </a:solidFill>
                          <a:latin typeface="+mn-lt"/>
                          <a:ea typeface="+mn-ea"/>
                          <a:cs typeface="+mn-cs"/>
                        </a:rPr>
                        <a:t> </a:t>
                      </a:r>
                      <a:r>
                        <a:rPr lang="en-CA" sz="1600" kern="1200" dirty="0" err="1">
                          <a:solidFill>
                            <a:schemeClr val="dk1"/>
                          </a:solidFill>
                          <a:latin typeface="+mn-lt"/>
                          <a:ea typeface="+mn-ea"/>
                          <a:cs typeface="+mn-cs"/>
                        </a:rPr>
                        <a:t>directeur</a:t>
                      </a:r>
                      <a:r>
                        <a:rPr lang="en-CA" sz="1600" kern="1200" dirty="0">
                          <a:solidFill>
                            <a:schemeClr val="dk1"/>
                          </a:solidFill>
                          <a:latin typeface="+mn-lt"/>
                          <a:ea typeface="+mn-ea"/>
                          <a:cs typeface="+mn-cs"/>
                        </a:rPr>
                        <a:t> pour </a:t>
                      </a:r>
                      <a:r>
                        <a:rPr lang="en-CA" sz="1600" kern="1200" dirty="0" err="1">
                          <a:solidFill>
                            <a:schemeClr val="dk1"/>
                          </a:solidFill>
                          <a:latin typeface="+mn-lt"/>
                          <a:ea typeface="+mn-ea"/>
                          <a:cs typeface="+mn-cs"/>
                        </a:rPr>
                        <a:t>participer</a:t>
                      </a:r>
                      <a:r>
                        <a:rPr lang="en-CA" sz="1600" kern="1200" dirty="0">
                          <a:solidFill>
                            <a:schemeClr val="dk1"/>
                          </a:solidFill>
                          <a:latin typeface="+mn-lt"/>
                          <a:ea typeface="+mn-ea"/>
                          <a:cs typeface="+mn-cs"/>
                        </a:rPr>
                        <a:t> au programme de coaching;</a:t>
                      </a:r>
                    </a:p>
                    <a:p>
                      <a:pPr marL="3486150" lvl="7" indent="-285750" algn="l" defTabSz="914400" rtl="0" eaLnBrk="1" latinLnBrk="0" hangingPunct="1">
                        <a:buClr>
                          <a:schemeClr val="accent4">
                            <a:lumMod val="75000"/>
                          </a:schemeClr>
                        </a:buClr>
                        <a:buFont typeface="Wingdings" panose="05000000000000000000" pitchFamily="2" charset="2"/>
                        <a:buChar char="ü"/>
                      </a:pPr>
                      <a:endParaRPr lang="en-CA" sz="500" kern="1200" dirty="0">
                        <a:solidFill>
                          <a:schemeClr val="dk1"/>
                        </a:solidFill>
                        <a:latin typeface="+mn-lt"/>
                        <a:ea typeface="+mn-ea"/>
                        <a:cs typeface="+mn-cs"/>
                      </a:endParaRPr>
                    </a:p>
                    <a:p>
                      <a:pPr marL="3486150" marR="0" lvl="7" indent="-285750" algn="l" defTabSz="914400" rtl="0" eaLnBrk="1" fontAlgn="auto" latinLnBrk="0" hangingPunct="1">
                        <a:lnSpc>
                          <a:spcPct val="100000"/>
                        </a:lnSpc>
                        <a:spcBef>
                          <a:spcPts val="0"/>
                        </a:spcBef>
                        <a:spcAft>
                          <a:spcPts val="0"/>
                        </a:spcAft>
                        <a:buClr>
                          <a:schemeClr val="accent4">
                            <a:lumMod val="75000"/>
                          </a:schemeClr>
                        </a:buClr>
                        <a:buSzTx/>
                        <a:buFont typeface="Wingdings" panose="05000000000000000000" pitchFamily="2" charset="2"/>
                        <a:buChar char="ü"/>
                        <a:tabLst/>
                        <a:defRPr/>
                      </a:pPr>
                      <a:r>
                        <a:rPr lang="en-CA" sz="1600" kern="1200" dirty="0" err="1">
                          <a:solidFill>
                            <a:schemeClr val="dk1"/>
                          </a:solidFill>
                          <a:latin typeface="+mn-lt"/>
                          <a:ea typeface="+mn-ea"/>
                          <a:cs typeface="+mn-cs"/>
                        </a:rPr>
                        <a:t>Bénéficier</a:t>
                      </a:r>
                      <a:r>
                        <a:rPr lang="en-CA" sz="1600" kern="1200" dirty="0">
                          <a:solidFill>
                            <a:schemeClr val="dk1"/>
                          </a:solidFill>
                          <a:latin typeface="+mn-lt"/>
                          <a:ea typeface="+mn-ea"/>
                          <a:cs typeface="+mn-cs"/>
                        </a:rPr>
                        <a:t> du </a:t>
                      </a:r>
                      <a:r>
                        <a:rPr lang="en-CA" sz="1600" kern="1200" dirty="0" err="1">
                          <a:solidFill>
                            <a:schemeClr val="dk1"/>
                          </a:solidFill>
                          <a:latin typeface="+mn-lt"/>
                          <a:ea typeface="+mn-ea"/>
                          <a:cs typeface="+mn-cs"/>
                        </a:rPr>
                        <a:t>soutien</a:t>
                      </a:r>
                      <a:r>
                        <a:rPr lang="en-CA" sz="1600" kern="1200" dirty="0">
                          <a:solidFill>
                            <a:schemeClr val="dk1"/>
                          </a:solidFill>
                          <a:latin typeface="+mn-lt"/>
                          <a:ea typeface="+mn-ea"/>
                          <a:cs typeface="+mn-cs"/>
                        </a:rPr>
                        <a:t> de </a:t>
                      </a:r>
                      <a:r>
                        <a:rPr lang="en-CA" sz="1600" kern="1200" dirty="0" err="1">
                          <a:solidFill>
                            <a:schemeClr val="dk1"/>
                          </a:solidFill>
                          <a:latin typeface="+mn-lt"/>
                          <a:ea typeface="+mn-ea"/>
                          <a:cs typeface="+mn-cs"/>
                        </a:rPr>
                        <a:t>votre</a:t>
                      </a:r>
                      <a:r>
                        <a:rPr lang="en-CA" sz="1600" kern="1200" dirty="0">
                          <a:solidFill>
                            <a:schemeClr val="dk1"/>
                          </a:solidFill>
                          <a:latin typeface="+mn-lt"/>
                          <a:ea typeface="+mn-ea"/>
                          <a:cs typeface="+mn-cs"/>
                        </a:rPr>
                        <a:t> </a:t>
                      </a:r>
                      <a:r>
                        <a:rPr lang="en-CA" sz="1600" kern="1200" dirty="0" err="1">
                          <a:solidFill>
                            <a:schemeClr val="dk1"/>
                          </a:solidFill>
                          <a:latin typeface="+mn-lt"/>
                          <a:ea typeface="+mn-ea"/>
                          <a:cs typeface="+mn-cs"/>
                        </a:rPr>
                        <a:t>gestionnaire</a:t>
                      </a:r>
                      <a:r>
                        <a:rPr lang="en-CA" sz="1600" kern="1200" dirty="0">
                          <a:solidFill>
                            <a:schemeClr val="dk1"/>
                          </a:solidFill>
                          <a:latin typeface="+mn-lt"/>
                          <a:ea typeface="+mn-ea"/>
                          <a:cs typeface="+mn-cs"/>
                        </a:rPr>
                        <a:t> pour </a:t>
                      </a:r>
                      <a:r>
                        <a:rPr lang="en-CA" sz="1600" kern="1200" dirty="0" err="1">
                          <a:solidFill>
                            <a:schemeClr val="dk1"/>
                          </a:solidFill>
                          <a:latin typeface="+mn-lt"/>
                          <a:ea typeface="+mn-ea"/>
                          <a:cs typeface="+mn-cs"/>
                        </a:rPr>
                        <a:t>participer</a:t>
                      </a:r>
                      <a:r>
                        <a:rPr lang="en-CA" sz="1600" kern="1200" dirty="0">
                          <a:solidFill>
                            <a:schemeClr val="dk1"/>
                          </a:solidFill>
                          <a:latin typeface="+mn-lt"/>
                          <a:ea typeface="+mn-ea"/>
                          <a:cs typeface="+mn-cs"/>
                        </a:rPr>
                        <a:t> au programme de coaching;</a:t>
                      </a:r>
                    </a:p>
                    <a:p>
                      <a:pPr marL="3486150" marR="0" lvl="7" indent="-285750" algn="l" defTabSz="914400" rtl="0" eaLnBrk="1" fontAlgn="auto" latinLnBrk="0" hangingPunct="1">
                        <a:lnSpc>
                          <a:spcPct val="100000"/>
                        </a:lnSpc>
                        <a:spcBef>
                          <a:spcPts val="0"/>
                        </a:spcBef>
                        <a:spcAft>
                          <a:spcPts val="0"/>
                        </a:spcAft>
                        <a:buClr>
                          <a:schemeClr val="accent4">
                            <a:lumMod val="75000"/>
                          </a:schemeClr>
                        </a:buClr>
                        <a:buSzTx/>
                        <a:buFont typeface="Wingdings" panose="05000000000000000000" pitchFamily="2" charset="2"/>
                        <a:buChar char="ü"/>
                        <a:tabLst/>
                        <a:defRPr/>
                      </a:pPr>
                      <a:endParaRPr lang="en-CA" sz="500" kern="1200" dirty="0">
                        <a:solidFill>
                          <a:schemeClr val="dk1"/>
                        </a:solidFill>
                        <a:latin typeface="+mn-lt"/>
                        <a:ea typeface="+mn-ea"/>
                        <a:cs typeface="+mn-cs"/>
                      </a:endParaRPr>
                    </a:p>
                    <a:p>
                      <a:pPr marL="3486150" marR="0" lvl="7" indent="-285750" algn="l" defTabSz="914400" rtl="0" eaLnBrk="1" fontAlgn="auto" latinLnBrk="0" hangingPunct="1">
                        <a:lnSpc>
                          <a:spcPct val="100000"/>
                        </a:lnSpc>
                        <a:spcBef>
                          <a:spcPts val="0"/>
                        </a:spcBef>
                        <a:spcAft>
                          <a:spcPts val="0"/>
                        </a:spcAft>
                        <a:buClr>
                          <a:schemeClr val="accent4">
                            <a:lumMod val="75000"/>
                          </a:schemeClr>
                        </a:buClr>
                        <a:buSzTx/>
                        <a:buFont typeface="Wingdings" panose="05000000000000000000" pitchFamily="2" charset="2"/>
                        <a:buChar char="ü"/>
                        <a:tabLst/>
                        <a:defRPr/>
                      </a:pPr>
                      <a:r>
                        <a:rPr lang="en-CA" sz="1600" kern="1200" dirty="0">
                          <a:solidFill>
                            <a:schemeClr val="dk1"/>
                          </a:solidFill>
                          <a:latin typeface="+mn-lt"/>
                          <a:ea typeface="+mn-ea"/>
                          <a:cs typeface="+mn-cs"/>
                        </a:rPr>
                        <a:t>Signer </a:t>
                      </a:r>
                      <a:r>
                        <a:rPr lang="en-CA" sz="1600" kern="1200" dirty="0" err="1">
                          <a:solidFill>
                            <a:schemeClr val="dk1"/>
                          </a:solidFill>
                          <a:latin typeface="+mn-lt"/>
                          <a:ea typeface="+mn-ea"/>
                          <a:cs typeface="+mn-cs"/>
                        </a:rPr>
                        <a:t>l’entente</a:t>
                      </a:r>
                      <a:r>
                        <a:rPr lang="en-CA" sz="1600" kern="1200" dirty="0">
                          <a:solidFill>
                            <a:schemeClr val="dk1"/>
                          </a:solidFill>
                          <a:latin typeface="+mn-lt"/>
                          <a:ea typeface="+mn-ea"/>
                          <a:cs typeface="+mn-cs"/>
                        </a:rPr>
                        <a:t> de coaching; </a:t>
                      </a:r>
                      <a:r>
                        <a:rPr lang="en-CA" sz="1600" kern="1200" dirty="0" err="1">
                          <a:solidFill>
                            <a:schemeClr val="dk1"/>
                          </a:solidFill>
                          <a:latin typeface="+mn-lt"/>
                          <a:ea typeface="+mn-ea"/>
                          <a:cs typeface="+mn-cs"/>
                        </a:rPr>
                        <a:t>s’assurer</a:t>
                      </a:r>
                      <a:r>
                        <a:rPr lang="en-CA" sz="1600" kern="1200" dirty="0">
                          <a:solidFill>
                            <a:schemeClr val="dk1"/>
                          </a:solidFill>
                          <a:latin typeface="+mn-lt"/>
                          <a:ea typeface="+mn-ea"/>
                          <a:cs typeface="+mn-cs"/>
                        </a:rPr>
                        <a:t> d’un engagement à assister à 100% du temps </a:t>
                      </a:r>
                      <a:r>
                        <a:rPr lang="en-CA" sz="1600" kern="1200" dirty="0" err="1">
                          <a:solidFill>
                            <a:schemeClr val="dk1"/>
                          </a:solidFill>
                          <a:latin typeface="+mn-lt"/>
                          <a:ea typeface="+mn-ea"/>
                          <a:cs typeface="+mn-cs"/>
                        </a:rPr>
                        <a:t>alloué</a:t>
                      </a:r>
                      <a:r>
                        <a:rPr lang="en-CA" sz="1600" kern="1200" dirty="0">
                          <a:solidFill>
                            <a:schemeClr val="dk1"/>
                          </a:solidFill>
                          <a:latin typeface="+mn-lt"/>
                          <a:ea typeface="+mn-ea"/>
                          <a:cs typeface="+mn-cs"/>
                        </a:rPr>
                        <a:t> aux séances de coaching </a:t>
                      </a:r>
                      <a:r>
                        <a:rPr lang="en-CA" sz="1300" kern="1200" dirty="0">
                          <a:solidFill>
                            <a:schemeClr val="dk1"/>
                          </a:solidFill>
                          <a:latin typeface="+mn-lt"/>
                          <a:ea typeface="+mn-ea"/>
                          <a:cs typeface="+mn-cs"/>
                        </a:rPr>
                        <a:t>(12 </a:t>
                      </a:r>
                      <a:r>
                        <a:rPr lang="en-CA" sz="1300" kern="1200" dirty="0" err="1">
                          <a:solidFill>
                            <a:schemeClr val="dk1"/>
                          </a:solidFill>
                          <a:latin typeface="+mn-lt"/>
                          <a:ea typeface="+mn-ea"/>
                          <a:cs typeface="+mn-cs"/>
                        </a:rPr>
                        <a:t>semaines</a:t>
                      </a:r>
                      <a:r>
                        <a:rPr lang="en-CA" sz="1300" kern="1200" dirty="0">
                          <a:solidFill>
                            <a:schemeClr val="dk1"/>
                          </a:solidFill>
                          <a:latin typeface="+mn-lt"/>
                          <a:ea typeface="+mn-ea"/>
                          <a:cs typeface="+mn-cs"/>
                        </a:rPr>
                        <a:t>, 3 </a:t>
                      </a:r>
                      <a:r>
                        <a:rPr lang="en-CA" sz="1300" kern="1200" dirty="0" err="1">
                          <a:solidFill>
                            <a:schemeClr val="dk1"/>
                          </a:solidFill>
                          <a:latin typeface="+mn-lt"/>
                          <a:ea typeface="+mn-ea"/>
                          <a:cs typeface="+mn-cs"/>
                        </a:rPr>
                        <a:t>heures</a:t>
                      </a:r>
                      <a:r>
                        <a:rPr lang="en-CA" sz="1300" kern="1200" dirty="0">
                          <a:solidFill>
                            <a:schemeClr val="dk1"/>
                          </a:solidFill>
                          <a:latin typeface="+mn-lt"/>
                          <a:ea typeface="+mn-ea"/>
                          <a:cs typeface="+mn-cs"/>
                        </a:rPr>
                        <a:t> par </a:t>
                      </a:r>
                      <a:r>
                        <a:rPr lang="en-CA" sz="1300" kern="1200" dirty="0" err="1">
                          <a:solidFill>
                            <a:schemeClr val="dk1"/>
                          </a:solidFill>
                          <a:latin typeface="+mn-lt"/>
                          <a:ea typeface="+mn-ea"/>
                          <a:cs typeface="+mn-cs"/>
                        </a:rPr>
                        <a:t>semaine</a:t>
                      </a:r>
                      <a:r>
                        <a:rPr lang="en-CA" sz="1300" kern="1200" dirty="0">
                          <a:solidFill>
                            <a:schemeClr val="dk1"/>
                          </a:solidFill>
                          <a:latin typeface="+mn-lt"/>
                          <a:ea typeface="+mn-ea"/>
                          <a:cs typeface="+mn-cs"/>
                        </a:rPr>
                        <a:t>);</a:t>
                      </a:r>
                    </a:p>
                    <a:p>
                      <a:pPr marL="3200400" lvl="7" indent="0" algn="l" defTabSz="914400" rtl="0" eaLnBrk="1" latinLnBrk="0" hangingPunct="1">
                        <a:buClr>
                          <a:schemeClr val="accent4">
                            <a:lumMod val="75000"/>
                          </a:schemeClr>
                        </a:buClr>
                        <a:buFont typeface="Wingdings" panose="05000000000000000000" pitchFamily="2" charset="2"/>
                        <a:buNone/>
                      </a:pPr>
                      <a:endParaRPr lang="en-CA" sz="500" kern="1200" dirty="0">
                        <a:solidFill>
                          <a:schemeClr val="dk1"/>
                        </a:solidFill>
                        <a:latin typeface="+mn-lt"/>
                        <a:ea typeface="+mn-ea"/>
                        <a:cs typeface="+mn-cs"/>
                      </a:endParaRPr>
                    </a:p>
                    <a:p>
                      <a:pPr marL="3486150" lvl="7" indent="-285750" algn="l" defTabSz="914400" rtl="0" eaLnBrk="1" latinLnBrk="0" hangingPunct="1">
                        <a:buClr>
                          <a:schemeClr val="accent4">
                            <a:lumMod val="75000"/>
                          </a:schemeClr>
                        </a:buClr>
                        <a:buFont typeface="Wingdings" panose="05000000000000000000" pitchFamily="2" charset="2"/>
                        <a:buChar char="ü"/>
                      </a:pPr>
                      <a:r>
                        <a:rPr lang="en-CA" sz="1600" kern="1200" dirty="0" err="1">
                          <a:solidFill>
                            <a:schemeClr val="dk1"/>
                          </a:solidFill>
                          <a:latin typeface="+mn-lt"/>
                          <a:ea typeface="+mn-ea"/>
                          <a:cs typeface="+mn-cs"/>
                        </a:rPr>
                        <a:t>S’engager</a:t>
                      </a:r>
                      <a:r>
                        <a:rPr lang="en-CA" sz="1600" kern="1200" dirty="0">
                          <a:solidFill>
                            <a:schemeClr val="dk1"/>
                          </a:solidFill>
                          <a:latin typeface="+mn-lt"/>
                          <a:ea typeface="+mn-ea"/>
                          <a:cs typeface="+mn-cs"/>
                        </a:rPr>
                        <a:t> dans le programme et respecter les </a:t>
                      </a:r>
                      <a:r>
                        <a:rPr lang="en-CA" sz="1600" kern="1200" dirty="0" err="1">
                          <a:solidFill>
                            <a:schemeClr val="dk1"/>
                          </a:solidFill>
                          <a:latin typeface="+mn-lt"/>
                          <a:ea typeface="+mn-ea"/>
                          <a:cs typeface="+mn-cs"/>
                        </a:rPr>
                        <a:t>attentes</a:t>
                      </a:r>
                      <a:r>
                        <a:rPr lang="en-CA" sz="1600" kern="1200" dirty="0">
                          <a:solidFill>
                            <a:schemeClr val="dk1"/>
                          </a:solidFill>
                          <a:latin typeface="+mn-lt"/>
                          <a:ea typeface="+mn-ea"/>
                          <a:cs typeface="+mn-cs"/>
                        </a:rPr>
                        <a:t> </a:t>
                      </a:r>
                      <a:r>
                        <a:rPr lang="fr-FR" sz="1600" kern="1200" dirty="0">
                          <a:solidFill>
                            <a:schemeClr val="dk1"/>
                          </a:solidFill>
                          <a:latin typeface="+mn-lt"/>
                          <a:ea typeface="+mn-ea"/>
                          <a:cs typeface="+mn-cs"/>
                        </a:rPr>
                        <a:t>: </a:t>
                      </a:r>
                      <a:endParaRPr lang="en-CA" sz="1600" dirty="0"/>
                    </a:p>
                    <a:p>
                      <a:pPr marL="3943350" marR="0" lvl="8" indent="-285750" algn="l" defTabSz="914400" rtl="0" eaLnBrk="1" fontAlgn="auto" latinLnBrk="0" hangingPunct="1">
                        <a:lnSpc>
                          <a:spcPct val="100000"/>
                        </a:lnSpc>
                        <a:spcBef>
                          <a:spcPts val="0"/>
                        </a:spcBef>
                        <a:spcAft>
                          <a:spcPts val="0"/>
                        </a:spcAft>
                        <a:buClr>
                          <a:schemeClr val="accent4">
                            <a:lumMod val="75000"/>
                          </a:schemeClr>
                        </a:buClr>
                        <a:buSzTx/>
                        <a:buFont typeface="Arial" panose="020B0604020202020204" pitchFamily="34" charset="0"/>
                        <a:buChar char="•"/>
                        <a:tabLst/>
                        <a:defRPr/>
                      </a:pPr>
                      <a:r>
                        <a:rPr lang="en-CA" sz="1300" dirty="0" err="1"/>
                        <a:t>Élaborer</a:t>
                      </a:r>
                      <a:r>
                        <a:rPr lang="en-CA" sz="1300" dirty="0"/>
                        <a:t> un plan, avec </a:t>
                      </a:r>
                      <a:r>
                        <a:rPr lang="en-CA" sz="1300" dirty="0" err="1"/>
                        <a:t>votre</a:t>
                      </a:r>
                      <a:r>
                        <a:rPr lang="en-CA" sz="1300" dirty="0"/>
                        <a:t> coach, pour identifier et </a:t>
                      </a:r>
                      <a:r>
                        <a:rPr lang="en-CA" sz="1300" dirty="0" err="1"/>
                        <a:t>résoudre</a:t>
                      </a:r>
                      <a:r>
                        <a:rPr lang="en-CA" sz="1300" dirty="0"/>
                        <a:t> les </a:t>
                      </a:r>
                      <a:r>
                        <a:rPr lang="en-CA" sz="1300" dirty="0" err="1"/>
                        <a:t>défis</a:t>
                      </a:r>
                      <a:r>
                        <a:rPr lang="en-CA" sz="1300" dirty="0"/>
                        <a:t>;</a:t>
                      </a:r>
                    </a:p>
                    <a:p>
                      <a:pPr marL="3943350" lvl="8" indent="-285750">
                        <a:buClr>
                          <a:schemeClr val="accent4">
                            <a:lumMod val="75000"/>
                          </a:schemeClr>
                        </a:buClr>
                        <a:buFont typeface="Arial" panose="020B0604020202020204" pitchFamily="34" charset="0"/>
                        <a:buChar char="•"/>
                      </a:pPr>
                      <a:r>
                        <a:rPr lang="en-CA" sz="1300" dirty="0" err="1"/>
                        <a:t>Participer</a:t>
                      </a:r>
                      <a:r>
                        <a:rPr lang="en-CA" sz="1300" dirty="0"/>
                        <a:t> à un travail </a:t>
                      </a:r>
                      <a:r>
                        <a:rPr lang="en-CA" sz="1300" dirty="0" err="1"/>
                        <a:t>préparatoire</a:t>
                      </a:r>
                      <a:r>
                        <a:rPr lang="en-CA" sz="1300" dirty="0"/>
                        <a:t> (lectures, </a:t>
                      </a:r>
                      <a:r>
                        <a:rPr lang="en-CA" sz="1300" dirty="0" err="1"/>
                        <a:t>réflexions</a:t>
                      </a:r>
                      <a:r>
                        <a:rPr lang="en-CA" sz="1300" dirty="0"/>
                        <a:t>, pratiques, etc.);</a:t>
                      </a:r>
                    </a:p>
                    <a:p>
                      <a:pPr marL="3943350" lvl="8" indent="-285750">
                        <a:buClr>
                          <a:schemeClr val="accent4">
                            <a:lumMod val="75000"/>
                          </a:schemeClr>
                        </a:buClr>
                        <a:buFont typeface="Arial" panose="020B0604020202020204" pitchFamily="34" charset="0"/>
                        <a:buChar char="•"/>
                      </a:pPr>
                      <a:r>
                        <a:rPr lang="en-CA" sz="1300" dirty="0"/>
                        <a:t>Profiter des occasions de </a:t>
                      </a:r>
                      <a:r>
                        <a:rPr lang="en-CA" sz="1300" dirty="0" err="1"/>
                        <a:t>parler</a:t>
                      </a:r>
                      <a:r>
                        <a:rPr lang="en-CA" sz="1300" dirty="0"/>
                        <a:t> dans </a:t>
                      </a:r>
                      <a:r>
                        <a:rPr lang="en-CA" sz="1300" dirty="0" err="1"/>
                        <a:t>votre</a:t>
                      </a:r>
                      <a:r>
                        <a:rPr lang="en-CA" sz="1300" dirty="0"/>
                        <a:t> </a:t>
                      </a:r>
                      <a:r>
                        <a:rPr lang="en-CA" sz="1300" dirty="0" err="1"/>
                        <a:t>seconde</a:t>
                      </a:r>
                      <a:r>
                        <a:rPr lang="en-CA" sz="1300" dirty="0"/>
                        <a:t> langue </a:t>
                      </a:r>
                      <a:r>
                        <a:rPr lang="en-CA" sz="1300" dirty="0" err="1"/>
                        <a:t>officielle</a:t>
                      </a:r>
                      <a:r>
                        <a:rPr lang="en-CA" sz="1300" dirty="0"/>
                        <a:t> dans le milieu de travail;</a:t>
                      </a:r>
                    </a:p>
                    <a:p>
                      <a:pPr marL="3943350" lvl="8" indent="-285750">
                        <a:buClr>
                          <a:schemeClr val="accent4">
                            <a:lumMod val="75000"/>
                          </a:schemeClr>
                        </a:buClr>
                        <a:buFont typeface="Arial" panose="020B0604020202020204" pitchFamily="34" charset="0"/>
                        <a:buChar char="•"/>
                      </a:pPr>
                      <a:r>
                        <a:rPr lang="en-CA" sz="1300" dirty="0" err="1"/>
                        <a:t>Favoriser</a:t>
                      </a:r>
                      <a:r>
                        <a:rPr lang="en-CA" sz="1300" dirty="0"/>
                        <a:t> la </a:t>
                      </a:r>
                      <a:r>
                        <a:rPr lang="en-CA" sz="1300" dirty="0" err="1"/>
                        <a:t>sécurité</a:t>
                      </a:r>
                      <a:r>
                        <a:rPr lang="en-CA" sz="1300" dirty="0"/>
                        <a:t> </a:t>
                      </a:r>
                      <a:r>
                        <a:rPr lang="en-CA" sz="1300" dirty="0" err="1"/>
                        <a:t>linguistique</a:t>
                      </a:r>
                      <a:r>
                        <a:rPr lang="en-CA" sz="1300" dirty="0"/>
                        <a:t> et </a:t>
                      </a:r>
                      <a:r>
                        <a:rPr lang="en-CA" sz="1300" dirty="0" err="1"/>
                        <a:t>améliorer</a:t>
                      </a:r>
                      <a:r>
                        <a:rPr lang="en-CA" sz="1300" dirty="0"/>
                        <a:t> </a:t>
                      </a:r>
                      <a:r>
                        <a:rPr lang="en-CA" sz="1300" dirty="0" err="1"/>
                        <a:t>votre</a:t>
                      </a:r>
                      <a:r>
                        <a:rPr lang="en-CA" sz="1300" dirty="0"/>
                        <a:t> </a:t>
                      </a:r>
                      <a:r>
                        <a:rPr lang="en-CA" sz="1300" dirty="0" err="1"/>
                        <a:t>seconde</a:t>
                      </a:r>
                      <a:r>
                        <a:rPr lang="en-CA" sz="1300" dirty="0"/>
                        <a:t> langue </a:t>
                      </a:r>
                      <a:r>
                        <a:rPr lang="en-CA" sz="1300" dirty="0" err="1"/>
                        <a:t>officielle</a:t>
                      </a:r>
                      <a:r>
                        <a:rPr lang="en-CA" sz="1300" dirty="0"/>
                        <a:t>;</a:t>
                      </a:r>
                    </a:p>
                    <a:p>
                      <a:pPr marL="3943350" lvl="8" indent="-285750">
                        <a:buClr>
                          <a:schemeClr val="accent4">
                            <a:lumMod val="75000"/>
                          </a:schemeClr>
                        </a:buClr>
                        <a:buFont typeface="Arial" panose="020B0604020202020204" pitchFamily="34" charset="0"/>
                        <a:buChar char="•"/>
                      </a:pPr>
                      <a:r>
                        <a:rPr lang="en-CA" sz="1300" dirty="0" err="1"/>
                        <a:t>Être</a:t>
                      </a:r>
                      <a:r>
                        <a:rPr lang="en-CA" sz="1300" dirty="0"/>
                        <a:t> </a:t>
                      </a:r>
                      <a:r>
                        <a:rPr lang="en-CA" sz="1300" dirty="0" err="1"/>
                        <a:t>motivé</a:t>
                      </a:r>
                      <a:r>
                        <a:rPr lang="en-CA" sz="1300" dirty="0"/>
                        <a:t> à </a:t>
                      </a:r>
                      <a:r>
                        <a:rPr lang="en-CA" sz="1300" dirty="0" err="1"/>
                        <a:t>atteindre</a:t>
                      </a:r>
                      <a:r>
                        <a:rPr lang="en-CA" sz="1300" dirty="0"/>
                        <a:t> le </a:t>
                      </a:r>
                      <a:r>
                        <a:rPr lang="en-CA" sz="1300" dirty="0" err="1"/>
                        <a:t>niveau</a:t>
                      </a:r>
                      <a:r>
                        <a:rPr lang="en-CA" sz="1300" dirty="0"/>
                        <a:t> oral C.</a:t>
                      </a:r>
                    </a:p>
                    <a:p>
                      <a:pPr marL="3200400" lvl="7" indent="0">
                        <a:buClr>
                          <a:schemeClr val="accent4">
                            <a:lumMod val="75000"/>
                          </a:schemeClr>
                        </a:buClr>
                        <a:buFont typeface="Arial" panose="020B0604020202020204" pitchFamily="34" charset="0"/>
                        <a:buNone/>
                      </a:pPr>
                      <a:endParaRPr lang="en-CA" sz="3000" dirty="0"/>
                    </a:p>
                    <a:p>
                      <a:pPr marL="457200" lvl="1" indent="0">
                        <a:buClr>
                          <a:schemeClr val="accent4">
                            <a:lumMod val="75000"/>
                          </a:schemeClr>
                        </a:buClr>
                        <a:buFont typeface="Arial" panose="020B0604020202020204" pitchFamily="34" charset="0"/>
                        <a:buNone/>
                      </a:pPr>
                      <a:r>
                        <a:rPr lang="en-CA" sz="1200" b="1" dirty="0"/>
                        <a:t>NOTE : </a:t>
                      </a:r>
                      <a:r>
                        <a:rPr lang="en-CA" sz="1200" b="0" dirty="0"/>
                        <a:t>la </a:t>
                      </a:r>
                      <a:r>
                        <a:rPr lang="en-CA" sz="1200" b="0" dirty="0" err="1"/>
                        <a:t>priorité</a:t>
                      </a:r>
                      <a:r>
                        <a:rPr lang="en-CA" sz="1200" b="0" dirty="0"/>
                        <a:t> </a:t>
                      </a:r>
                      <a:r>
                        <a:rPr lang="en-CA" sz="1200" b="0" dirty="0" err="1"/>
                        <a:t>peut</a:t>
                      </a:r>
                      <a:r>
                        <a:rPr lang="en-CA" sz="1200" b="0" dirty="0"/>
                        <a:t> </a:t>
                      </a:r>
                      <a:r>
                        <a:rPr lang="en-CA" sz="1200" b="0" dirty="0" err="1"/>
                        <a:t>être</a:t>
                      </a:r>
                      <a:r>
                        <a:rPr lang="en-CA" sz="1200" b="0" dirty="0"/>
                        <a:t> </a:t>
                      </a:r>
                      <a:r>
                        <a:rPr lang="en-CA" sz="1200" b="0" dirty="0" err="1"/>
                        <a:t>accordée</a:t>
                      </a:r>
                      <a:r>
                        <a:rPr lang="en-CA" sz="1200" b="0" dirty="0"/>
                        <a:t> aux </a:t>
                      </a:r>
                      <a:r>
                        <a:rPr lang="en-CA" sz="1200" b="0" dirty="0" err="1"/>
                        <a:t>employés</a:t>
                      </a:r>
                      <a:r>
                        <a:rPr lang="en-CA" sz="1200" b="0" dirty="0"/>
                        <a:t> qui </a:t>
                      </a:r>
                      <a:r>
                        <a:rPr lang="en-CA" sz="1200" b="0" dirty="0" err="1"/>
                        <a:t>s’identifient</a:t>
                      </a:r>
                      <a:r>
                        <a:rPr lang="en-CA" sz="1200" b="0" dirty="0"/>
                        <a:t> </a:t>
                      </a:r>
                      <a:r>
                        <a:rPr lang="en-CA" sz="1200" b="0" dirty="0" err="1"/>
                        <a:t>volontairement</a:t>
                      </a:r>
                      <a:r>
                        <a:rPr lang="en-CA" sz="1200" b="0" dirty="0"/>
                        <a:t> dans un </a:t>
                      </a:r>
                      <a:r>
                        <a:rPr lang="en-CA" sz="1200" b="0" dirty="0" err="1"/>
                        <a:t>ou</a:t>
                      </a:r>
                      <a:r>
                        <a:rPr lang="en-CA" sz="1200" b="0" dirty="0"/>
                        <a:t> des </a:t>
                      </a:r>
                      <a:r>
                        <a:rPr lang="en-CA" sz="1200" b="0" dirty="0" err="1"/>
                        <a:t>groupes</a:t>
                      </a:r>
                      <a:r>
                        <a:rPr lang="en-CA" sz="1200" b="0" dirty="0"/>
                        <a:t> </a:t>
                      </a:r>
                      <a:r>
                        <a:rPr lang="en-CA" sz="1200" b="0" dirty="0" err="1"/>
                        <a:t>d’équité</a:t>
                      </a:r>
                      <a:r>
                        <a:rPr lang="en-CA" sz="1200" b="0" dirty="0"/>
                        <a:t> en matière </a:t>
                      </a:r>
                      <a:r>
                        <a:rPr lang="en-CA" sz="1200" b="0" dirty="0" err="1"/>
                        <a:t>d’emploi</a:t>
                      </a:r>
                      <a:r>
                        <a:rPr lang="en-CA" sz="1200" b="0"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3625974"/>
                  </a:ext>
                </a:extLst>
              </a:tr>
            </a:tbl>
          </a:graphicData>
        </a:graphic>
      </p:graphicFrame>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952" y="3688838"/>
            <a:ext cx="2976010" cy="1617067"/>
          </a:xfrm>
          <a:prstGeom prst="rect">
            <a:avLst/>
          </a:prstGeom>
        </p:spPr>
      </p:pic>
    </p:spTree>
    <p:extLst>
      <p:ext uri="{BB962C8B-B14F-4D97-AF65-F5344CB8AC3E}">
        <p14:creationId xmlns:p14="http://schemas.microsoft.com/office/powerpoint/2010/main" val="1037602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934700" y="0"/>
            <a:ext cx="1257300" cy="238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3" name="Table 2"/>
          <p:cNvGraphicFramePr>
            <a:graphicFrameLocks noGrp="1"/>
          </p:cNvGraphicFramePr>
          <p:nvPr>
            <p:extLst>
              <p:ext uri="{D42A27DB-BD31-4B8C-83A1-F6EECF244321}">
                <p14:modId xmlns:p14="http://schemas.microsoft.com/office/powerpoint/2010/main" val="2497325812"/>
              </p:ext>
            </p:extLst>
          </p:nvPr>
        </p:nvGraphicFramePr>
        <p:xfrm>
          <a:off x="95249" y="85725"/>
          <a:ext cx="11991975" cy="6537606"/>
        </p:xfrm>
        <a:graphic>
          <a:graphicData uri="http://schemas.openxmlformats.org/drawingml/2006/table">
            <a:tbl>
              <a:tblPr firstRow="1" bandRow="1">
                <a:tableStyleId>{5C22544A-7EE6-4342-B048-85BDC9FD1C3A}</a:tableStyleId>
              </a:tblPr>
              <a:tblGrid>
                <a:gridCol w="11991975">
                  <a:extLst>
                    <a:ext uri="{9D8B030D-6E8A-4147-A177-3AD203B41FA5}">
                      <a16:colId xmlns:a16="http://schemas.microsoft.com/office/drawing/2014/main" val="1968660511"/>
                    </a:ext>
                  </a:extLst>
                </a:gridCol>
              </a:tblGrid>
              <a:tr h="1496460">
                <a:tc>
                  <a:txBody>
                    <a:bodyPr/>
                    <a:lstStyle/>
                    <a:p>
                      <a:pPr algn="ctr"/>
                      <a:r>
                        <a:rPr lang="fr-CA" sz="4000" b="1">
                          <a:solidFill>
                            <a:schemeClr val="bg1"/>
                          </a:solidFill>
                        </a:rPr>
                        <a:t>CONTACT INITIAL : </a:t>
                      </a:r>
                      <a:r>
                        <a:rPr lang="fr-CA" sz="4000" b="0" dirty="0">
                          <a:solidFill>
                            <a:schemeClr val="bg1"/>
                          </a:solidFill>
                        </a:rPr>
                        <a:t>rencontre diagnostique</a:t>
                      </a:r>
                      <a:endParaRPr lang="en-CA" sz="4000" b="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A708D"/>
                    </a:solidFill>
                  </a:tcPr>
                </a:tc>
                <a:extLst>
                  <a:ext uri="{0D108BD9-81ED-4DB2-BD59-A6C34878D82A}">
                    <a16:rowId xmlns:a16="http://schemas.microsoft.com/office/drawing/2014/main" val="686820467"/>
                  </a:ext>
                </a:extLst>
              </a:tr>
              <a:tr h="1642887">
                <a:tc>
                  <a:txBody>
                    <a:bodyPr/>
                    <a:lstStyle/>
                    <a:p>
                      <a:pPr marL="457200" lvl="1" algn="l" defTabSz="914400" rtl="0" eaLnBrk="1" latinLnBrk="0" hangingPunct="1"/>
                      <a:r>
                        <a:rPr lang="en-CA" sz="2800" b="1" kern="1200" dirty="0">
                          <a:solidFill>
                            <a:srgbClr val="3A708D"/>
                          </a:solidFill>
                          <a:latin typeface="+mn-lt"/>
                          <a:ea typeface="+mn-ea"/>
                          <a:cs typeface="+mn-cs"/>
                        </a:rPr>
                        <a:t>La première rencontre entre le </a:t>
                      </a:r>
                      <a:r>
                        <a:rPr lang="en-CA" sz="2800" b="1" kern="1200" dirty="0" err="1">
                          <a:solidFill>
                            <a:srgbClr val="3A708D"/>
                          </a:solidFill>
                          <a:latin typeface="+mn-lt"/>
                          <a:ea typeface="+mn-ea"/>
                          <a:cs typeface="+mn-cs"/>
                        </a:rPr>
                        <a:t>candidat</a:t>
                      </a:r>
                      <a:r>
                        <a:rPr lang="en-CA" sz="2800" b="1" kern="1200" dirty="0">
                          <a:solidFill>
                            <a:srgbClr val="3A708D"/>
                          </a:solidFill>
                          <a:latin typeface="+mn-lt"/>
                          <a:ea typeface="+mn-ea"/>
                          <a:cs typeface="+mn-cs"/>
                        </a:rPr>
                        <a:t> et le </a:t>
                      </a:r>
                      <a:r>
                        <a:rPr lang="en-CA" sz="2800" b="1" kern="1200" dirty="0" err="1">
                          <a:solidFill>
                            <a:srgbClr val="3A708D"/>
                          </a:solidFill>
                          <a:latin typeface="+mn-lt"/>
                          <a:ea typeface="+mn-ea"/>
                          <a:cs typeface="+mn-cs"/>
                        </a:rPr>
                        <a:t>conseiller</a:t>
                      </a:r>
                      <a:r>
                        <a:rPr lang="en-CA" sz="2800" b="1" kern="1200" dirty="0">
                          <a:solidFill>
                            <a:srgbClr val="3A708D"/>
                          </a:solidFill>
                          <a:latin typeface="+mn-lt"/>
                          <a:ea typeface="+mn-ea"/>
                          <a:cs typeface="+mn-cs"/>
                        </a:rPr>
                        <a:t> en coaching sera </a:t>
                      </a:r>
                      <a:r>
                        <a:rPr lang="en-CA" sz="2800" b="1" kern="1200" dirty="0" err="1">
                          <a:solidFill>
                            <a:srgbClr val="3A708D"/>
                          </a:solidFill>
                          <a:latin typeface="+mn-lt"/>
                          <a:ea typeface="+mn-ea"/>
                          <a:cs typeface="+mn-cs"/>
                        </a:rPr>
                        <a:t>individuelle</a:t>
                      </a:r>
                      <a:r>
                        <a:rPr lang="en-CA" sz="2800" b="1" kern="1200" dirty="0">
                          <a:solidFill>
                            <a:srgbClr val="3A708D"/>
                          </a:solidFill>
                          <a:latin typeface="+mn-lt"/>
                          <a:ea typeface="+mn-ea"/>
                          <a:cs typeface="+mn-cs"/>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8341218"/>
                  </a:ext>
                </a:extLst>
              </a:tr>
              <a:tr h="3398259">
                <a:tc>
                  <a:txBody>
                    <a:bodyPr/>
                    <a:lstStyle/>
                    <a:p>
                      <a:pPr marL="1371600" marR="0" lvl="3" indent="0" algn="l" defTabSz="914400" rtl="0" eaLnBrk="1" fontAlgn="auto" latinLnBrk="0" hangingPunct="1">
                        <a:lnSpc>
                          <a:spcPct val="100000"/>
                        </a:lnSpc>
                        <a:spcBef>
                          <a:spcPts val="0"/>
                        </a:spcBef>
                        <a:spcAft>
                          <a:spcPts val="0"/>
                        </a:spcAft>
                        <a:buClrTx/>
                        <a:buSzTx/>
                        <a:buFontTx/>
                        <a:buNone/>
                        <a:tabLst/>
                        <a:defRPr/>
                      </a:pPr>
                      <a:r>
                        <a:rPr lang="en-CA" sz="2200" b="1" dirty="0" err="1"/>
                        <a:t>Cette</a:t>
                      </a:r>
                      <a:r>
                        <a:rPr lang="en-CA" sz="2200" b="1" dirty="0"/>
                        <a:t> rencontre </a:t>
                      </a:r>
                      <a:r>
                        <a:rPr lang="en-CA" sz="2200" b="1" dirty="0" err="1"/>
                        <a:t>permettra</a:t>
                      </a:r>
                      <a:r>
                        <a:rPr lang="en-CA" sz="2200" b="1" dirty="0"/>
                        <a:t> au </a:t>
                      </a:r>
                      <a:r>
                        <a:rPr lang="en-CA" sz="2200" b="1" dirty="0" err="1"/>
                        <a:t>conseiller</a:t>
                      </a:r>
                      <a:r>
                        <a:rPr lang="en-CA" sz="2200" b="1" dirty="0"/>
                        <a:t> en coaching de :</a:t>
                      </a:r>
                      <a:endParaRPr lang="fr-CA" sz="2200" b="1" dirty="0"/>
                    </a:p>
                    <a:p>
                      <a:pPr marL="1828800" lvl="4" indent="0" algn="l" defTabSz="914400" rtl="0" eaLnBrk="1" latinLnBrk="0" hangingPunct="1">
                        <a:buClr>
                          <a:schemeClr val="accent4">
                            <a:lumMod val="75000"/>
                          </a:schemeClr>
                        </a:buClr>
                        <a:buFont typeface="Wingdings" panose="05000000000000000000" pitchFamily="2" charset="2"/>
                        <a:buNone/>
                      </a:pPr>
                      <a:endParaRPr lang="en-CA" sz="500" kern="1200" dirty="0">
                        <a:solidFill>
                          <a:schemeClr val="dk1"/>
                        </a:solidFill>
                        <a:latin typeface="+mn-lt"/>
                        <a:ea typeface="+mn-ea"/>
                        <a:cs typeface="+mn-cs"/>
                      </a:endParaRPr>
                    </a:p>
                    <a:p>
                      <a:pPr marL="2114550" lvl="4" indent="-285750" algn="l" defTabSz="914400" rtl="0" eaLnBrk="1" latinLnBrk="0" hangingPunct="1">
                        <a:buClr>
                          <a:schemeClr val="accent4">
                            <a:lumMod val="75000"/>
                          </a:schemeClr>
                        </a:buClr>
                        <a:buFont typeface="Wingdings" panose="05000000000000000000" pitchFamily="2" charset="2"/>
                        <a:buChar char="Ø"/>
                      </a:pPr>
                      <a:r>
                        <a:rPr lang="en-CA" sz="1600" kern="1200" dirty="0" err="1">
                          <a:solidFill>
                            <a:schemeClr val="dk1"/>
                          </a:solidFill>
                          <a:latin typeface="+mn-lt"/>
                          <a:ea typeface="+mn-ea"/>
                          <a:cs typeface="+mn-cs"/>
                        </a:rPr>
                        <a:t>Présenter</a:t>
                      </a:r>
                      <a:r>
                        <a:rPr lang="en-CA" sz="1600" kern="1200" dirty="0">
                          <a:solidFill>
                            <a:schemeClr val="dk1"/>
                          </a:solidFill>
                          <a:latin typeface="+mn-lt"/>
                          <a:ea typeface="+mn-ea"/>
                          <a:cs typeface="+mn-cs"/>
                        </a:rPr>
                        <a:t> le programme de coaching en </a:t>
                      </a:r>
                      <a:r>
                        <a:rPr lang="en-CA" sz="1600" kern="1200" dirty="0" err="1">
                          <a:solidFill>
                            <a:schemeClr val="dk1"/>
                          </a:solidFill>
                          <a:latin typeface="+mn-lt"/>
                          <a:ea typeface="+mn-ea"/>
                          <a:cs typeface="+mn-cs"/>
                        </a:rPr>
                        <a:t>groupe</a:t>
                      </a:r>
                      <a:r>
                        <a:rPr lang="en-CA" sz="1600" kern="1200" dirty="0">
                          <a:solidFill>
                            <a:schemeClr val="dk1"/>
                          </a:solidFill>
                          <a:latin typeface="+mn-lt"/>
                          <a:ea typeface="+mn-ea"/>
                          <a:cs typeface="+mn-cs"/>
                        </a:rPr>
                        <a:t> de </a:t>
                      </a:r>
                      <a:r>
                        <a:rPr lang="en-CA" sz="1600" kern="1200" dirty="0" err="1">
                          <a:solidFill>
                            <a:schemeClr val="dk1"/>
                          </a:solidFill>
                          <a:latin typeface="+mn-lt"/>
                          <a:ea typeface="+mn-ea"/>
                          <a:cs typeface="+mn-cs"/>
                        </a:rPr>
                        <a:t>seconde</a:t>
                      </a:r>
                      <a:r>
                        <a:rPr lang="en-CA" sz="1600" kern="1200" dirty="0">
                          <a:solidFill>
                            <a:schemeClr val="dk1"/>
                          </a:solidFill>
                          <a:latin typeface="+mn-lt"/>
                          <a:ea typeface="+mn-ea"/>
                          <a:cs typeface="+mn-cs"/>
                        </a:rPr>
                        <a:t> langue </a:t>
                      </a:r>
                      <a:r>
                        <a:rPr lang="en-CA" sz="1600" kern="1200" dirty="0" err="1">
                          <a:solidFill>
                            <a:schemeClr val="dk1"/>
                          </a:solidFill>
                          <a:latin typeface="+mn-lt"/>
                          <a:ea typeface="+mn-ea"/>
                          <a:cs typeface="+mn-cs"/>
                        </a:rPr>
                        <a:t>officielle</a:t>
                      </a:r>
                      <a:r>
                        <a:rPr lang="en-CA" sz="1600" kern="1200" dirty="0">
                          <a:solidFill>
                            <a:schemeClr val="dk1"/>
                          </a:solidFill>
                          <a:latin typeface="+mn-lt"/>
                          <a:ea typeface="+mn-ea"/>
                          <a:cs typeface="+mn-cs"/>
                        </a:rPr>
                        <a:t>;</a:t>
                      </a:r>
                    </a:p>
                    <a:p>
                      <a:pPr marL="2114550" lvl="4" indent="-285750">
                        <a:buClr>
                          <a:schemeClr val="accent4">
                            <a:lumMod val="75000"/>
                          </a:schemeClr>
                        </a:buClr>
                        <a:buFont typeface="Wingdings" panose="05000000000000000000" pitchFamily="2" charset="2"/>
                        <a:buChar char="Ø"/>
                      </a:pPr>
                      <a:endParaRPr lang="en-CA" sz="800" dirty="0"/>
                    </a:p>
                    <a:p>
                      <a:pPr marL="2114550" lvl="4" indent="-285750">
                        <a:buClr>
                          <a:schemeClr val="accent4">
                            <a:lumMod val="75000"/>
                          </a:schemeClr>
                        </a:buClr>
                        <a:buFont typeface="Wingdings" panose="05000000000000000000" pitchFamily="2" charset="2"/>
                        <a:buChar char="Ø"/>
                      </a:pPr>
                      <a:r>
                        <a:rPr lang="en-CA" sz="1600" dirty="0" err="1"/>
                        <a:t>Connaître</a:t>
                      </a:r>
                      <a:r>
                        <a:rPr lang="en-CA" sz="1600" dirty="0"/>
                        <a:t> </a:t>
                      </a:r>
                      <a:r>
                        <a:rPr lang="en-CA" sz="1600" dirty="0" err="1"/>
                        <a:t>l’historique</a:t>
                      </a:r>
                      <a:r>
                        <a:rPr lang="en-CA" sz="1600" dirty="0"/>
                        <a:t> de formation </a:t>
                      </a:r>
                      <a:r>
                        <a:rPr lang="en-CA" sz="1600" dirty="0" err="1"/>
                        <a:t>linguistique</a:t>
                      </a:r>
                      <a:r>
                        <a:rPr lang="en-CA" sz="1600" dirty="0"/>
                        <a:t> du </a:t>
                      </a:r>
                      <a:r>
                        <a:rPr lang="en-CA" sz="1600" dirty="0" err="1"/>
                        <a:t>candidat</a:t>
                      </a:r>
                      <a:r>
                        <a:rPr lang="en-CA" sz="1600" dirty="0"/>
                        <a:t>;</a:t>
                      </a:r>
                    </a:p>
                    <a:p>
                      <a:pPr marL="2114550" lvl="4" indent="-285750">
                        <a:buClr>
                          <a:schemeClr val="accent4">
                            <a:lumMod val="75000"/>
                          </a:schemeClr>
                        </a:buClr>
                        <a:buFont typeface="Wingdings" panose="05000000000000000000" pitchFamily="2" charset="2"/>
                        <a:buChar char="Ø"/>
                      </a:pPr>
                      <a:endParaRPr lang="en-CA" sz="800" dirty="0"/>
                    </a:p>
                    <a:p>
                      <a:pPr marL="2114550" marR="0" lvl="4" indent="-285750" algn="l" defTabSz="914400" rtl="0" eaLnBrk="1" fontAlgn="auto" latinLnBrk="0" hangingPunct="1">
                        <a:lnSpc>
                          <a:spcPct val="100000"/>
                        </a:lnSpc>
                        <a:spcBef>
                          <a:spcPts val="0"/>
                        </a:spcBef>
                        <a:spcAft>
                          <a:spcPts val="0"/>
                        </a:spcAft>
                        <a:buClr>
                          <a:schemeClr val="accent4">
                            <a:lumMod val="75000"/>
                          </a:schemeClr>
                        </a:buClr>
                        <a:buSzTx/>
                        <a:buFont typeface="Wingdings" panose="05000000000000000000" pitchFamily="2" charset="2"/>
                        <a:buChar char="Ø"/>
                        <a:tabLst/>
                        <a:defRPr/>
                      </a:pPr>
                      <a:r>
                        <a:rPr lang="en-CA" sz="1600" dirty="0"/>
                        <a:t>Identifier les forces, les </a:t>
                      </a:r>
                      <a:r>
                        <a:rPr lang="en-CA" sz="1600" dirty="0" err="1"/>
                        <a:t>défis</a:t>
                      </a:r>
                      <a:r>
                        <a:rPr lang="en-CA" sz="1600" dirty="0"/>
                        <a:t> et </a:t>
                      </a:r>
                      <a:r>
                        <a:rPr lang="en-CA" sz="1600" dirty="0" err="1"/>
                        <a:t>l’éligibilité</a:t>
                      </a:r>
                      <a:r>
                        <a:rPr lang="en-CA" sz="1600" dirty="0"/>
                        <a:t> du </a:t>
                      </a:r>
                      <a:r>
                        <a:rPr lang="en-CA" sz="1600" dirty="0" err="1"/>
                        <a:t>candidat</a:t>
                      </a:r>
                      <a:r>
                        <a:rPr lang="en-CA" sz="1600" dirty="0"/>
                        <a:t> pour le programme, en </a:t>
                      </a:r>
                      <a:r>
                        <a:rPr lang="en-CA" sz="1600" dirty="0" err="1"/>
                        <a:t>évaluant</a:t>
                      </a:r>
                      <a:r>
                        <a:rPr lang="en-CA" sz="1600" dirty="0"/>
                        <a:t> la </a:t>
                      </a:r>
                      <a:r>
                        <a:rPr lang="en-CA" sz="1600" dirty="0" err="1"/>
                        <a:t>capacité</a:t>
                      </a:r>
                      <a:r>
                        <a:rPr lang="en-CA" sz="1600" dirty="0"/>
                        <a:t> à </a:t>
                      </a:r>
                      <a:r>
                        <a:rPr lang="en-CA" sz="1600" dirty="0" err="1"/>
                        <a:t>répondre</a:t>
                      </a:r>
                      <a:r>
                        <a:rPr lang="en-CA" sz="1600" dirty="0"/>
                        <a:t> </a:t>
                      </a:r>
                      <a:r>
                        <a:rPr lang="en-CA" sz="1600" dirty="0" err="1"/>
                        <a:t>facilement</a:t>
                      </a:r>
                      <a:r>
                        <a:rPr lang="en-CA" sz="1600" dirty="0"/>
                        <a:t> aux exigences du </a:t>
                      </a:r>
                      <a:r>
                        <a:rPr lang="en-CA" sz="1600" dirty="0" err="1"/>
                        <a:t>niveau</a:t>
                      </a:r>
                      <a:r>
                        <a:rPr lang="en-CA" sz="1600" dirty="0"/>
                        <a:t> oral B, à savoir :</a:t>
                      </a:r>
                    </a:p>
                    <a:p>
                      <a:pPr marL="1828800" marR="0" lvl="4" indent="0" algn="l" defTabSz="914400" rtl="0" eaLnBrk="1" fontAlgn="auto" latinLnBrk="0" hangingPunct="1">
                        <a:lnSpc>
                          <a:spcPct val="100000"/>
                        </a:lnSpc>
                        <a:spcBef>
                          <a:spcPts val="0"/>
                        </a:spcBef>
                        <a:spcAft>
                          <a:spcPts val="0"/>
                        </a:spcAft>
                        <a:buClr>
                          <a:schemeClr val="accent4">
                            <a:lumMod val="75000"/>
                          </a:schemeClr>
                        </a:buClr>
                        <a:buSzTx/>
                        <a:buFont typeface="Wingdings" panose="05000000000000000000" pitchFamily="2" charset="2"/>
                        <a:buNone/>
                        <a:tabLst/>
                        <a:defRPr/>
                      </a:pPr>
                      <a:endParaRPr lang="en-CA" sz="800" dirty="0"/>
                    </a:p>
                    <a:p>
                      <a:pPr marL="2571750" lvl="5" indent="-285750">
                        <a:buClr>
                          <a:schemeClr val="accent4">
                            <a:lumMod val="75000"/>
                          </a:schemeClr>
                        </a:buClr>
                        <a:buFont typeface="Wingdings" panose="05000000000000000000" pitchFamily="2" charset="2"/>
                        <a:buChar char="ü"/>
                      </a:pPr>
                      <a:r>
                        <a:rPr lang="en-CA" sz="1600" dirty="0" err="1"/>
                        <a:t>Soutenir</a:t>
                      </a:r>
                      <a:r>
                        <a:rPr lang="en-CA" sz="1600" dirty="0"/>
                        <a:t> </a:t>
                      </a:r>
                      <a:r>
                        <a:rPr lang="en-CA" sz="1600" dirty="0" err="1"/>
                        <a:t>une</a:t>
                      </a:r>
                      <a:r>
                        <a:rPr lang="en-CA" sz="1600" dirty="0"/>
                        <a:t> conversation sur des </a:t>
                      </a:r>
                      <a:r>
                        <a:rPr lang="en-CA" sz="1600" dirty="0" err="1"/>
                        <a:t>sujets</a:t>
                      </a:r>
                      <a:r>
                        <a:rPr lang="en-CA" sz="1600" dirty="0"/>
                        <a:t> </a:t>
                      </a:r>
                      <a:r>
                        <a:rPr lang="en-CA" sz="1600" dirty="0" err="1"/>
                        <a:t>concrets</a:t>
                      </a:r>
                      <a:r>
                        <a:rPr lang="en-CA" sz="1600" dirty="0"/>
                        <a:t>;</a:t>
                      </a:r>
                    </a:p>
                    <a:p>
                      <a:pPr marL="2571750" lvl="5" indent="-285750">
                        <a:buClr>
                          <a:schemeClr val="accent4">
                            <a:lumMod val="75000"/>
                          </a:schemeClr>
                        </a:buClr>
                        <a:buFont typeface="Wingdings" panose="05000000000000000000" pitchFamily="2" charset="2"/>
                        <a:buChar char="ü"/>
                      </a:pPr>
                      <a:r>
                        <a:rPr lang="en-CA" sz="1600" dirty="0" err="1"/>
                        <a:t>Rendre</a:t>
                      </a:r>
                      <a:r>
                        <a:rPr lang="en-CA" sz="1600" dirty="0"/>
                        <a:t> </a:t>
                      </a:r>
                      <a:r>
                        <a:rPr lang="en-CA" sz="1600" dirty="0" err="1"/>
                        <a:t>compte</a:t>
                      </a:r>
                      <a:r>
                        <a:rPr lang="en-CA" sz="1600" dirty="0"/>
                        <a:t> des actions </a:t>
                      </a:r>
                      <a:r>
                        <a:rPr lang="en-CA" sz="1600" dirty="0" err="1"/>
                        <a:t>entreprises</a:t>
                      </a:r>
                      <a:r>
                        <a:rPr lang="en-CA" sz="1600" dirty="0"/>
                        <a:t>;</a:t>
                      </a:r>
                    </a:p>
                    <a:p>
                      <a:pPr marL="2571750" lvl="5" indent="-285750">
                        <a:buClr>
                          <a:schemeClr val="accent4">
                            <a:lumMod val="75000"/>
                          </a:schemeClr>
                        </a:buClr>
                        <a:buFont typeface="Wingdings" panose="05000000000000000000" pitchFamily="2" charset="2"/>
                        <a:buChar char="ü"/>
                      </a:pPr>
                      <a:r>
                        <a:rPr lang="en-CA" sz="1600" dirty="0"/>
                        <a:t>Donner des instructions simples aux </a:t>
                      </a:r>
                      <a:r>
                        <a:rPr lang="en-CA" sz="1600" dirty="0" err="1"/>
                        <a:t>employés</a:t>
                      </a:r>
                      <a:r>
                        <a:rPr lang="en-CA" sz="1600" dirty="0"/>
                        <a:t>;</a:t>
                      </a:r>
                    </a:p>
                    <a:p>
                      <a:pPr marL="2571750" lvl="5" indent="-285750">
                        <a:buClr>
                          <a:schemeClr val="accent4">
                            <a:lumMod val="75000"/>
                          </a:schemeClr>
                        </a:buClr>
                        <a:buFont typeface="Wingdings" panose="05000000000000000000" pitchFamily="2" charset="2"/>
                        <a:buChar char="ü"/>
                      </a:pPr>
                      <a:r>
                        <a:rPr lang="en-CA" sz="1600" dirty="0" err="1"/>
                        <a:t>Fournir</a:t>
                      </a:r>
                      <a:r>
                        <a:rPr lang="en-CA" sz="1600" dirty="0"/>
                        <a:t> des descriptions et explications </a:t>
                      </a:r>
                      <a:r>
                        <a:rPr lang="en-CA" sz="1600" dirty="0" err="1"/>
                        <a:t>factuelles</a:t>
                      </a:r>
                      <a:r>
                        <a:rPr lang="en-CA" sz="1600"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5886732"/>
                  </a:ext>
                </a:extLst>
              </a:tr>
            </a:tbl>
          </a:graphicData>
        </a:graphic>
      </p:graphicFrame>
      <p:pic>
        <p:nvPicPr>
          <p:cNvPr id="6" name="Picture 5">
            <a:extLst>
              <a:ext uri="{FF2B5EF4-FFF2-40B4-BE49-F238E27FC236}">
                <a16:creationId xmlns:a16="http://schemas.microsoft.com/office/drawing/2014/main" id="{C9623FDD-6FAE-4EB8-99DE-20ACDEF9DF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398" y="589078"/>
            <a:ext cx="1223030" cy="1223030"/>
          </a:xfrm>
          <a:prstGeom prst="rect">
            <a:avLst/>
          </a:prstGeom>
        </p:spPr>
      </p:pic>
    </p:spTree>
    <p:extLst>
      <p:ext uri="{BB962C8B-B14F-4D97-AF65-F5344CB8AC3E}">
        <p14:creationId xmlns:p14="http://schemas.microsoft.com/office/powerpoint/2010/main" val="2311364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934700" y="0"/>
            <a:ext cx="1257300" cy="238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3" name="Table 2"/>
          <p:cNvGraphicFramePr>
            <a:graphicFrameLocks noGrp="1"/>
          </p:cNvGraphicFramePr>
          <p:nvPr>
            <p:extLst>
              <p:ext uri="{D42A27DB-BD31-4B8C-83A1-F6EECF244321}">
                <p14:modId xmlns:p14="http://schemas.microsoft.com/office/powerpoint/2010/main" val="265799264"/>
              </p:ext>
            </p:extLst>
          </p:nvPr>
        </p:nvGraphicFramePr>
        <p:xfrm>
          <a:off x="114299" y="85724"/>
          <a:ext cx="11972925" cy="6765500"/>
        </p:xfrm>
        <a:graphic>
          <a:graphicData uri="http://schemas.openxmlformats.org/drawingml/2006/table">
            <a:tbl>
              <a:tblPr firstRow="1" bandRow="1">
                <a:tableStyleId>{5C22544A-7EE6-4342-B048-85BDC9FD1C3A}</a:tableStyleId>
              </a:tblPr>
              <a:tblGrid>
                <a:gridCol w="11972925">
                  <a:extLst>
                    <a:ext uri="{9D8B030D-6E8A-4147-A177-3AD203B41FA5}">
                      <a16:colId xmlns:a16="http://schemas.microsoft.com/office/drawing/2014/main" val="1968660511"/>
                    </a:ext>
                  </a:extLst>
                </a:gridCol>
              </a:tblGrid>
              <a:tr h="1275178">
                <a:tc>
                  <a:txBody>
                    <a:bodyPr/>
                    <a:lstStyle/>
                    <a:p>
                      <a:pPr lvl="3" algn="ctr"/>
                      <a:r>
                        <a:rPr lang="fr-CA" sz="4000" b="1">
                          <a:solidFill>
                            <a:schemeClr val="bg1"/>
                          </a:solidFill>
                        </a:rPr>
                        <a:t>DEUXIÈME CONTACT : </a:t>
                      </a:r>
                      <a:r>
                        <a:rPr lang="fr-CA" sz="4000" b="0" dirty="0">
                          <a:solidFill>
                            <a:schemeClr val="bg1"/>
                          </a:solidFill>
                        </a:rPr>
                        <a:t>session de rétroaction</a:t>
                      </a:r>
                      <a:endParaRPr lang="en-CA" sz="4000" b="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A708D"/>
                    </a:solidFill>
                  </a:tcPr>
                </a:tc>
                <a:extLst>
                  <a:ext uri="{0D108BD9-81ED-4DB2-BD59-A6C34878D82A}">
                    <a16:rowId xmlns:a16="http://schemas.microsoft.com/office/drawing/2014/main" val="686820467"/>
                  </a:ext>
                </a:extLst>
              </a:tr>
              <a:tr h="1257510">
                <a:tc>
                  <a:txBody>
                    <a:bodyPr/>
                    <a:lstStyle/>
                    <a:p>
                      <a:pPr marL="457200" lvl="1" algn="l" defTabSz="914400" rtl="0" eaLnBrk="1" latinLnBrk="0" hangingPunct="1"/>
                      <a:r>
                        <a:rPr lang="en-CA" sz="2500" b="1" kern="1200" dirty="0" err="1">
                          <a:solidFill>
                            <a:srgbClr val="3A708D"/>
                          </a:solidFill>
                          <a:latin typeface="+mn-lt"/>
                          <a:ea typeface="+mn-ea"/>
                          <a:cs typeface="+mn-cs"/>
                        </a:rPr>
                        <a:t>Cette</a:t>
                      </a:r>
                      <a:r>
                        <a:rPr lang="en-CA" sz="2500" b="1" kern="1200" dirty="0">
                          <a:solidFill>
                            <a:srgbClr val="3A708D"/>
                          </a:solidFill>
                          <a:latin typeface="+mn-lt"/>
                          <a:ea typeface="+mn-ea"/>
                          <a:cs typeface="+mn-cs"/>
                        </a:rPr>
                        <a:t> </a:t>
                      </a:r>
                      <a:r>
                        <a:rPr lang="en-CA" sz="2500" b="1" kern="1200" dirty="0" err="1">
                          <a:solidFill>
                            <a:srgbClr val="3A708D"/>
                          </a:solidFill>
                          <a:latin typeface="+mn-lt"/>
                          <a:ea typeface="+mn-ea"/>
                          <a:cs typeface="+mn-cs"/>
                        </a:rPr>
                        <a:t>deuxième</a:t>
                      </a:r>
                      <a:r>
                        <a:rPr lang="en-CA" sz="2500" b="1" kern="1200" dirty="0">
                          <a:solidFill>
                            <a:srgbClr val="3A708D"/>
                          </a:solidFill>
                          <a:latin typeface="+mn-lt"/>
                          <a:ea typeface="+mn-ea"/>
                          <a:cs typeface="+mn-cs"/>
                        </a:rPr>
                        <a:t> rencontre vise à </a:t>
                      </a:r>
                      <a:r>
                        <a:rPr lang="en-CA" sz="2500" b="1" kern="1200" dirty="0" err="1">
                          <a:solidFill>
                            <a:srgbClr val="3A708D"/>
                          </a:solidFill>
                          <a:latin typeface="+mn-lt"/>
                          <a:ea typeface="+mn-ea"/>
                          <a:cs typeface="+mn-cs"/>
                        </a:rPr>
                        <a:t>fournir</a:t>
                      </a:r>
                      <a:r>
                        <a:rPr lang="en-CA" sz="2500" b="1" kern="1200" dirty="0">
                          <a:solidFill>
                            <a:srgbClr val="3A708D"/>
                          </a:solidFill>
                          <a:latin typeface="+mn-lt"/>
                          <a:ea typeface="+mn-ea"/>
                          <a:cs typeface="+mn-cs"/>
                        </a:rPr>
                        <a:t> </a:t>
                      </a:r>
                      <a:r>
                        <a:rPr lang="en-CA" sz="2500" b="1" kern="1200" dirty="0" err="1">
                          <a:solidFill>
                            <a:srgbClr val="3A708D"/>
                          </a:solidFill>
                          <a:latin typeface="+mn-lt"/>
                          <a:ea typeface="+mn-ea"/>
                          <a:cs typeface="+mn-cs"/>
                        </a:rPr>
                        <a:t>une</a:t>
                      </a:r>
                      <a:r>
                        <a:rPr lang="en-CA" sz="2500" b="1" kern="1200" dirty="0">
                          <a:solidFill>
                            <a:srgbClr val="3A708D"/>
                          </a:solidFill>
                          <a:latin typeface="+mn-lt"/>
                          <a:ea typeface="+mn-ea"/>
                          <a:cs typeface="+mn-cs"/>
                        </a:rPr>
                        <a:t> </a:t>
                      </a:r>
                      <a:r>
                        <a:rPr lang="en-CA" sz="2500" b="1" kern="1200" dirty="0" err="1">
                          <a:solidFill>
                            <a:srgbClr val="3A708D"/>
                          </a:solidFill>
                          <a:latin typeface="+mn-lt"/>
                          <a:ea typeface="+mn-ea"/>
                          <a:cs typeface="+mn-cs"/>
                        </a:rPr>
                        <a:t>rétroaction</a:t>
                      </a:r>
                      <a:r>
                        <a:rPr lang="en-CA" sz="2500" b="1" kern="1200" dirty="0">
                          <a:solidFill>
                            <a:srgbClr val="3A708D"/>
                          </a:solidFill>
                          <a:latin typeface="+mn-lt"/>
                          <a:ea typeface="+mn-ea"/>
                          <a:cs typeface="+mn-cs"/>
                        </a:rPr>
                        <a:t> constructive pour </a:t>
                      </a:r>
                      <a:r>
                        <a:rPr lang="en-CA" sz="2500" b="1" kern="1200" dirty="0" err="1">
                          <a:solidFill>
                            <a:srgbClr val="3A708D"/>
                          </a:solidFill>
                          <a:latin typeface="+mn-lt"/>
                          <a:ea typeface="+mn-ea"/>
                          <a:cs typeface="+mn-cs"/>
                        </a:rPr>
                        <a:t>aller</a:t>
                      </a:r>
                      <a:r>
                        <a:rPr lang="en-CA" sz="2500" b="1" kern="1200" dirty="0">
                          <a:solidFill>
                            <a:srgbClr val="3A708D"/>
                          </a:solidFill>
                          <a:latin typeface="+mn-lt"/>
                          <a:ea typeface="+mn-ea"/>
                          <a:cs typeface="+mn-cs"/>
                        </a:rPr>
                        <a:t> de </a:t>
                      </a:r>
                      <a:r>
                        <a:rPr lang="en-CA" sz="2500" b="1" kern="1200" dirty="0" err="1">
                          <a:solidFill>
                            <a:srgbClr val="3A708D"/>
                          </a:solidFill>
                          <a:latin typeface="+mn-lt"/>
                          <a:ea typeface="+mn-ea"/>
                          <a:cs typeface="+mn-cs"/>
                        </a:rPr>
                        <a:t>l’avant</a:t>
                      </a:r>
                      <a:r>
                        <a:rPr lang="en-CA" sz="2500" b="1" kern="1200" dirty="0">
                          <a:solidFill>
                            <a:srgbClr val="3A708D"/>
                          </a:solidFill>
                          <a:latin typeface="+mn-lt"/>
                          <a:ea typeface="+mn-ea"/>
                          <a:cs typeface="+mn-cs"/>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8341218"/>
                  </a:ext>
                </a:extLst>
              </a:tr>
              <a:tr h="4232812">
                <a:tc>
                  <a:txBody>
                    <a:bodyPr/>
                    <a:lstStyle/>
                    <a:p>
                      <a:pPr marL="1371600" marR="0" lvl="3" indent="0" algn="l" defTabSz="914400" rtl="0" eaLnBrk="1" fontAlgn="auto" latinLnBrk="0" hangingPunct="1">
                        <a:lnSpc>
                          <a:spcPct val="100000"/>
                        </a:lnSpc>
                        <a:spcBef>
                          <a:spcPts val="0"/>
                        </a:spcBef>
                        <a:spcAft>
                          <a:spcPts val="0"/>
                        </a:spcAft>
                        <a:buClrTx/>
                        <a:buSzTx/>
                        <a:buFontTx/>
                        <a:buNone/>
                        <a:tabLst/>
                        <a:defRPr/>
                      </a:pPr>
                      <a:r>
                        <a:rPr lang="en-CA" sz="2200" b="1" dirty="0"/>
                        <a:t>Elle </a:t>
                      </a:r>
                      <a:r>
                        <a:rPr lang="en-CA" sz="2200" b="1" dirty="0" err="1"/>
                        <a:t>permettra</a:t>
                      </a:r>
                      <a:r>
                        <a:rPr lang="en-CA" sz="2200" b="1" dirty="0"/>
                        <a:t> au </a:t>
                      </a:r>
                      <a:r>
                        <a:rPr lang="en-CA" sz="2200" b="1" dirty="0" err="1"/>
                        <a:t>conseiller</a:t>
                      </a:r>
                      <a:r>
                        <a:rPr lang="en-CA" sz="2200" b="1" dirty="0"/>
                        <a:t> en coaching de :</a:t>
                      </a:r>
                      <a:endParaRPr lang="fr-CA" sz="2200" b="1" dirty="0"/>
                    </a:p>
                    <a:p>
                      <a:pPr lvl="4">
                        <a:lnSpc>
                          <a:spcPct val="100000"/>
                        </a:lnSpc>
                        <a:spcAft>
                          <a:spcPts val="0"/>
                        </a:spcAft>
                      </a:pPr>
                      <a:endParaRPr lang="fr-CA" sz="800" dirty="0"/>
                    </a:p>
                    <a:p>
                      <a:pPr marL="2114550" lvl="4" indent="-285750" algn="l" defTabSz="914400" rtl="0" eaLnBrk="1" latinLnBrk="0" hangingPunct="1">
                        <a:buClr>
                          <a:schemeClr val="accent4">
                            <a:lumMod val="75000"/>
                          </a:schemeClr>
                        </a:buClr>
                        <a:buFont typeface="Wingdings" panose="05000000000000000000" pitchFamily="2" charset="2"/>
                        <a:buChar char="Ø"/>
                      </a:pPr>
                      <a:r>
                        <a:rPr lang="en-CA" sz="1600" kern="1200" dirty="0" err="1">
                          <a:solidFill>
                            <a:schemeClr val="dk1"/>
                          </a:solidFill>
                          <a:latin typeface="+mn-lt"/>
                          <a:ea typeface="+mn-ea"/>
                          <a:cs typeface="+mn-cs"/>
                        </a:rPr>
                        <a:t>Expliquer</a:t>
                      </a:r>
                      <a:r>
                        <a:rPr lang="en-CA" sz="1600" kern="1200" dirty="0">
                          <a:solidFill>
                            <a:schemeClr val="dk1"/>
                          </a:solidFill>
                          <a:latin typeface="+mn-lt"/>
                          <a:ea typeface="+mn-ea"/>
                          <a:cs typeface="+mn-cs"/>
                        </a:rPr>
                        <a:t> les points </a:t>
                      </a:r>
                      <a:r>
                        <a:rPr lang="en-CA" sz="1600" kern="1200" dirty="0" err="1">
                          <a:solidFill>
                            <a:schemeClr val="dk1"/>
                          </a:solidFill>
                          <a:latin typeface="+mn-lt"/>
                          <a:ea typeface="+mn-ea"/>
                          <a:cs typeface="+mn-cs"/>
                        </a:rPr>
                        <a:t>saillants</a:t>
                      </a:r>
                      <a:r>
                        <a:rPr lang="en-CA" sz="1600" kern="1200" dirty="0">
                          <a:solidFill>
                            <a:schemeClr val="dk1"/>
                          </a:solidFill>
                          <a:latin typeface="+mn-lt"/>
                          <a:ea typeface="+mn-ea"/>
                          <a:cs typeface="+mn-cs"/>
                        </a:rPr>
                        <a:t> d’un rapport </a:t>
                      </a:r>
                      <a:r>
                        <a:rPr lang="en-CA" sz="1600" kern="1200" dirty="0" err="1">
                          <a:solidFill>
                            <a:schemeClr val="dk1"/>
                          </a:solidFill>
                          <a:latin typeface="+mn-lt"/>
                          <a:ea typeface="+mn-ea"/>
                          <a:cs typeface="+mn-cs"/>
                        </a:rPr>
                        <a:t>d’évaluation</a:t>
                      </a:r>
                      <a:r>
                        <a:rPr lang="en-CA" sz="1600" kern="1200" dirty="0">
                          <a:solidFill>
                            <a:schemeClr val="dk1"/>
                          </a:solidFill>
                          <a:latin typeface="+mn-lt"/>
                          <a:ea typeface="+mn-ea"/>
                          <a:cs typeface="+mn-cs"/>
                        </a:rPr>
                        <a:t> succinct qui sera </a:t>
                      </a:r>
                      <a:r>
                        <a:rPr lang="en-CA" sz="1600" kern="1200" dirty="0" err="1">
                          <a:solidFill>
                            <a:schemeClr val="dk1"/>
                          </a:solidFill>
                          <a:latin typeface="+mn-lt"/>
                          <a:ea typeface="+mn-ea"/>
                          <a:cs typeface="+mn-cs"/>
                        </a:rPr>
                        <a:t>partagé</a:t>
                      </a:r>
                      <a:r>
                        <a:rPr lang="en-CA" sz="1600" kern="1200" dirty="0">
                          <a:solidFill>
                            <a:schemeClr val="dk1"/>
                          </a:solidFill>
                          <a:latin typeface="+mn-lt"/>
                          <a:ea typeface="+mn-ea"/>
                          <a:cs typeface="+mn-cs"/>
                        </a:rPr>
                        <a:t> avec le </a:t>
                      </a:r>
                      <a:r>
                        <a:rPr lang="en-CA" sz="1600" kern="1200" dirty="0" err="1">
                          <a:solidFill>
                            <a:schemeClr val="dk1"/>
                          </a:solidFill>
                          <a:latin typeface="+mn-lt"/>
                          <a:ea typeface="+mn-ea"/>
                          <a:cs typeface="+mn-cs"/>
                        </a:rPr>
                        <a:t>candidat</a:t>
                      </a:r>
                      <a:r>
                        <a:rPr lang="en-CA" sz="1600" kern="1200" dirty="0">
                          <a:solidFill>
                            <a:schemeClr val="dk1"/>
                          </a:solidFill>
                          <a:latin typeface="+mn-lt"/>
                          <a:ea typeface="+mn-ea"/>
                          <a:cs typeface="+mn-cs"/>
                        </a:rPr>
                        <a:t>;</a:t>
                      </a:r>
                    </a:p>
                    <a:p>
                      <a:pPr marL="2114550" lvl="4" indent="-285750" algn="l" defTabSz="914400" rtl="0" eaLnBrk="1" latinLnBrk="0" hangingPunct="1">
                        <a:buClr>
                          <a:schemeClr val="accent4">
                            <a:lumMod val="75000"/>
                          </a:schemeClr>
                        </a:buClr>
                        <a:buFont typeface="Wingdings" panose="05000000000000000000" pitchFamily="2" charset="2"/>
                        <a:buChar char="Ø"/>
                      </a:pPr>
                      <a:endParaRPr lang="en-CA" sz="800" kern="1200" dirty="0">
                        <a:solidFill>
                          <a:schemeClr val="dk1"/>
                        </a:solidFill>
                        <a:latin typeface="+mn-lt"/>
                        <a:ea typeface="+mn-ea"/>
                        <a:cs typeface="+mn-cs"/>
                      </a:endParaRPr>
                    </a:p>
                    <a:p>
                      <a:pPr marL="2114550" marR="0" lvl="4" indent="-285750" algn="l" defTabSz="914400" rtl="0" eaLnBrk="1" fontAlgn="auto" latinLnBrk="0" hangingPunct="1">
                        <a:lnSpc>
                          <a:spcPct val="100000"/>
                        </a:lnSpc>
                        <a:spcBef>
                          <a:spcPts val="0"/>
                        </a:spcBef>
                        <a:spcAft>
                          <a:spcPts val="0"/>
                        </a:spcAft>
                        <a:buClr>
                          <a:schemeClr val="accent4">
                            <a:lumMod val="75000"/>
                          </a:schemeClr>
                        </a:buClr>
                        <a:buSzTx/>
                        <a:buFont typeface="Wingdings" panose="05000000000000000000" pitchFamily="2" charset="2"/>
                        <a:buChar char="Ø"/>
                        <a:tabLst/>
                        <a:defRPr/>
                      </a:pPr>
                      <a:r>
                        <a:rPr lang="en-CA" sz="1600" dirty="0" err="1"/>
                        <a:t>Offrir</a:t>
                      </a:r>
                      <a:r>
                        <a:rPr lang="en-CA" sz="1600" dirty="0"/>
                        <a:t> </a:t>
                      </a:r>
                      <a:r>
                        <a:rPr lang="en-CA" sz="1600" dirty="0" err="1"/>
                        <a:t>d’autres</a:t>
                      </a:r>
                      <a:r>
                        <a:rPr lang="en-CA" sz="1600" dirty="0"/>
                        <a:t> options de formation </a:t>
                      </a:r>
                      <a:r>
                        <a:rPr lang="en-CA" sz="1600" dirty="0" err="1"/>
                        <a:t>linguistique</a:t>
                      </a:r>
                      <a:r>
                        <a:rPr lang="en-CA" sz="1600" dirty="0"/>
                        <a:t> </a:t>
                      </a:r>
                      <a:r>
                        <a:rPr lang="en-CA" sz="1600" dirty="0" err="1"/>
                        <a:t>si</a:t>
                      </a:r>
                      <a:r>
                        <a:rPr lang="en-CA" sz="1600" dirty="0"/>
                        <a:t> le </a:t>
                      </a:r>
                      <a:r>
                        <a:rPr lang="en-CA" sz="1600" dirty="0" err="1"/>
                        <a:t>candidat</a:t>
                      </a:r>
                      <a:r>
                        <a:rPr lang="en-CA" sz="1600" dirty="0"/>
                        <a:t> </a:t>
                      </a:r>
                      <a:r>
                        <a:rPr lang="en-CA" sz="1600" dirty="0" err="1"/>
                        <a:t>n’est</a:t>
                      </a:r>
                      <a:r>
                        <a:rPr lang="en-CA" sz="1600" dirty="0"/>
                        <a:t> pas </a:t>
                      </a:r>
                      <a:r>
                        <a:rPr lang="en-CA" sz="1600" dirty="0" err="1"/>
                        <a:t>éligible</a:t>
                      </a:r>
                      <a:r>
                        <a:rPr lang="en-CA" sz="1600" dirty="0"/>
                        <a:t> pour le programme:</a:t>
                      </a:r>
                    </a:p>
                    <a:p>
                      <a:pPr marL="1828800" marR="0" lvl="4" indent="0" algn="l" defTabSz="914400" rtl="0" eaLnBrk="1" fontAlgn="auto" latinLnBrk="0" hangingPunct="1">
                        <a:lnSpc>
                          <a:spcPct val="100000"/>
                        </a:lnSpc>
                        <a:spcBef>
                          <a:spcPts val="0"/>
                        </a:spcBef>
                        <a:spcAft>
                          <a:spcPts val="0"/>
                        </a:spcAft>
                        <a:buClr>
                          <a:schemeClr val="accent4">
                            <a:lumMod val="75000"/>
                          </a:schemeClr>
                        </a:buClr>
                        <a:buSzTx/>
                        <a:buFont typeface="Wingdings" panose="05000000000000000000" pitchFamily="2" charset="2"/>
                        <a:buNone/>
                        <a:tabLst/>
                        <a:defRPr/>
                      </a:pPr>
                      <a:endParaRPr lang="en-CA" sz="800" kern="1200" dirty="0">
                        <a:solidFill>
                          <a:schemeClr val="dk1"/>
                        </a:solidFill>
                        <a:latin typeface="+mn-lt"/>
                        <a:ea typeface="+mn-ea"/>
                        <a:cs typeface="+mn-cs"/>
                      </a:endParaRPr>
                    </a:p>
                    <a:p>
                      <a:pPr marL="2571750" marR="0" lvl="5" indent="-285750" algn="l" defTabSz="914400" rtl="0" eaLnBrk="1" fontAlgn="auto" latinLnBrk="0" hangingPunct="1">
                        <a:lnSpc>
                          <a:spcPct val="100000"/>
                        </a:lnSpc>
                        <a:spcBef>
                          <a:spcPts val="0"/>
                        </a:spcBef>
                        <a:spcAft>
                          <a:spcPts val="0"/>
                        </a:spcAft>
                        <a:buClr>
                          <a:schemeClr val="accent4">
                            <a:lumMod val="75000"/>
                          </a:schemeClr>
                        </a:buClr>
                        <a:buSzTx/>
                        <a:buFont typeface="Wingdings" panose="05000000000000000000" pitchFamily="2" charset="2"/>
                        <a:buChar char="ü"/>
                        <a:tabLst/>
                        <a:defRPr/>
                      </a:pPr>
                      <a:r>
                        <a:rPr lang="en-CA" sz="1600" kern="1200" dirty="0" err="1">
                          <a:solidFill>
                            <a:schemeClr val="dk1"/>
                          </a:solidFill>
                          <a:latin typeface="+mn-lt"/>
                          <a:ea typeface="+mn-ea"/>
                          <a:cs typeface="+mn-cs"/>
                        </a:rPr>
                        <a:t>Fournir</a:t>
                      </a:r>
                      <a:r>
                        <a:rPr lang="en-CA" sz="1600" kern="1200" dirty="0">
                          <a:solidFill>
                            <a:schemeClr val="dk1"/>
                          </a:solidFill>
                          <a:latin typeface="+mn-lt"/>
                          <a:ea typeface="+mn-ea"/>
                          <a:cs typeface="+mn-cs"/>
                        </a:rPr>
                        <a:t> des </a:t>
                      </a:r>
                      <a:r>
                        <a:rPr lang="en-CA" sz="1600" kern="1200" dirty="0" err="1">
                          <a:solidFill>
                            <a:schemeClr val="dk1"/>
                          </a:solidFill>
                          <a:latin typeface="+mn-lt"/>
                          <a:ea typeface="+mn-ea"/>
                          <a:cs typeface="+mn-cs"/>
                        </a:rPr>
                        <a:t>recommandations</a:t>
                      </a:r>
                      <a:r>
                        <a:rPr lang="en-CA" sz="1600" kern="1200" dirty="0">
                          <a:solidFill>
                            <a:schemeClr val="dk1"/>
                          </a:solidFill>
                          <a:latin typeface="+mn-lt"/>
                          <a:ea typeface="+mn-ea"/>
                          <a:cs typeface="+mn-cs"/>
                        </a:rPr>
                        <a:t>;</a:t>
                      </a:r>
                    </a:p>
                    <a:p>
                      <a:pPr marL="2571750" marR="0" lvl="5" indent="-285750" algn="l" defTabSz="914400" rtl="0" eaLnBrk="1" fontAlgn="auto" latinLnBrk="0" hangingPunct="1">
                        <a:lnSpc>
                          <a:spcPct val="100000"/>
                        </a:lnSpc>
                        <a:spcBef>
                          <a:spcPts val="0"/>
                        </a:spcBef>
                        <a:spcAft>
                          <a:spcPts val="0"/>
                        </a:spcAft>
                        <a:buClr>
                          <a:schemeClr val="accent4">
                            <a:lumMod val="75000"/>
                          </a:schemeClr>
                        </a:buClr>
                        <a:buSzTx/>
                        <a:buFont typeface="Wingdings" panose="05000000000000000000" pitchFamily="2" charset="2"/>
                        <a:buChar char="ü"/>
                        <a:tabLst/>
                        <a:defRPr/>
                      </a:pPr>
                      <a:r>
                        <a:rPr lang="en-CA" sz="1600" kern="1200" dirty="0" err="1">
                          <a:solidFill>
                            <a:schemeClr val="dk1"/>
                          </a:solidFill>
                          <a:latin typeface="+mn-lt"/>
                          <a:ea typeface="+mn-ea"/>
                          <a:cs typeface="+mn-cs"/>
                        </a:rPr>
                        <a:t>Discuter</a:t>
                      </a:r>
                      <a:r>
                        <a:rPr lang="en-CA" sz="1600" kern="1200" dirty="0">
                          <a:solidFill>
                            <a:schemeClr val="dk1"/>
                          </a:solidFill>
                          <a:latin typeface="+mn-lt"/>
                          <a:ea typeface="+mn-ea"/>
                          <a:cs typeface="+mn-cs"/>
                        </a:rPr>
                        <a:t> des </a:t>
                      </a:r>
                      <a:r>
                        <a:rPr lang="en-CA" sz="1600" kern="1200" dirty="0" err="1">
                          <a:solidFill>
                            <a:schemeClr val="dk1"/>
                          </a:solidFill>
                          <a:latin typeface="+mn-lt"/>
                          <a:ea typeface="+mn-ea"/>
                          <a:cs typeface="+mn-cs"/>
                        </a:rPr>
                        <a:t>prochaines</a:t>
                      </a:r>
                      <a:r>
                        <a:rPr lang="en-CA" sz="1600" kern="1200" dirty="0">
                          <a:solidFill>
                            <a:schemeClr val="dk1"/>
                          </a:solidFill>
                          <a:latin typeface="+mn-lt"/>
                          <a:ea typeface="+mn-ea"/>
                          <a:cs typeface="+mn-cs"/>
                        </a:rPr>
                        <a:t> étapes.</a:t>
                      </a:r>
                    </a:p>
                    <a:p>
                      <a:pPr marL="2571750" marR="0" lvl="5" indent="-285750" algn="l" defTabSz="914400" rtl="0" eaLnBrk="1" fontAlgn="auto" latinLnBrk="0" hangingPunct="1">
                        <a:lnSpc>
                          <a:spcPct val="100000"/>
                        </a:lnSpc>
                        <a:spcBef>
                          <a:spcPts val="0"/>
                        </a:spcBef>
                        <a:spcAft>
                          <a:spcPts val="0"/>
                        </a:spcAft>
                        <a:buClr>
                          <a:schemeClr val="accent4">
                            <a:lumMod val="75000"/>
                          </a:schemeClr>
                        </a:buClr>
                        <a:buSzTx/>
                        <a:buFont typeface="Wingdings" panose="05000000000000000000" pitchFamily="2" charset="2"/>
                        <a:buChar char="Ø"/>
                        <a:tabLst/>
                        <a:defRPr/>
                      </a:pPr>
                      <a:endParaRPr lang="en-CA" sz="800" kern="1200" dirty="0">
                        <a:solidFill>
                          <a:schemeClr val="dk1"/>
                        </a:solidFill>
                        <a:latin typeface="+mn-lt"/>
                        <a:ea typeface="+mn-ea"/>
                        <a:cs typeface="+mn-cs"/>
                      </a:endParaRPr>
                    </a:p>
                    <a:p>
                      <a:pPr marL="2114550" marR="0" lvl="4" indent="-285750" algn="l" defTabSz="914400" rtl="0" eaLnBrk="1" fontAlgn="auto" latinLnBrk="0" hangingPunct="1">
                        <a:lnSpc>
                          <a:spcPct val="100000"/>
                        </a:lnSpc>
                        <a:spcBef>
                          <a:spcPts val="0"/>
                        </a:spcBef>
                        <a:spcAft>
                          <a:spcPts val="0"/>
                        </a:spcAft>
                        <a:buClr>
                          <a:schemeClr val="accent4">
                            <a:lumMod val="75000"/>
                          </a:schemeClr>
                        </a:buClr>
                        <a:buSzTx/>
                        <a:buFont typeface="Wingdings" panose="05000000000000000000" pitchFamily="2" charset="2"/>
                        <a:buChar char="Ø"/>
                        <a:tabLst/>
                        <a:defRPr/>
                      </a:pPr>
                      <a:r>
                        <a:rPr lang="en-CA" sz="1600" kern="1200" dirty="0" err="1">
                          <a:solidFill>
                            <a:schemeClr val="dk1"/>
                          </a:solidFill>
                          <a:latin typeface="+mn-lt"/>
                          <a:ea typeface="+mn-ea"/>
                          <a:cs typeface="+mn-cs"/>
                        </a:rPr>
                        <a:t>Partager</a:t>
                      </a:r>
                      <a:r>
                        <a:rPr lang="en-CA" sz="1600" kern="1200" dirty="0">
                          <a:solidFill>
                            <a:schemeClr val="dk1"/>
                          </a:solidFill>
                          <a:latin typeface="+mn-lt"/>
                          <a:ea typeface="+mn-ea"/>
                          <a:cs typeface="+mn-cs"/>
                        </a:rPr>
                        <a:t> et </a:t>
                      </a:r>
                      <a:r>
                        <a:rPr lang="en-CA" sz="1600" kern="1200" dirty="0" err="1">
                          <a:solidFill>
                            <a:schemeClr val="dk1"/>
                          </a:solidFill>
                          <a:latin typeface="+mn-lt"/>
                          <a:ea typeface="+mn-ea"/>
                          <a:cs typeface="+mn-cs"/>
                        </a:rPr>
                        <a:t>expliquer</a:t>
                      </a:r>
                      <a:r>
                        <a:rPr lang="en-CA" sz="1600" kern="1200" dirty="0">
                          <a:solidFill>
                            <a:schemeClr val="dk1"/>
                          </a:solidFill>
                          <a:latin typeface="+mn-lt"/>
                          <a:ea typeface="+mn-ea"/>
                          <a:cs typeface="+mn-cs"/>
                        </a:rPr>
                        <a:t> les documents du programme avec le participant, </a:t>
                      </a:r>
                      <a:r>
                        <a:rPr lang="en-CA" sz="1600" kern="1200" dirty="0" err="1">
                          <a:solidFill>
                            <a:schemeClr val="dk1"/>
                          </a:solidFill>
                          <a:latin typeface="+mn-lt"/>
                          <a:ea typeface="+mn-ea"/>
                          <a:cs typeface="+mn-cs"/>
                        </a:rPr>
                        <a:t>s’il</a:t>
                      </a:r>
                      <a:r>
                        <a:rPr lang="en-CA" sz="1600" kern="1200" dirty="0">
                          <a:solidFill>
                            <a:schemeClr val="dk1"/>
                          </a:solidFill>
                          <a:latin typeface="+mn-lt"/>
                          <a:ea typeface="+mn-ea"/>
                          <a:cs typeface="+mn-cs"/>
                        </a:rPr>
                        <a:t> </a:t>
                      </a:r>
                      <a:r>
                        <a:rPr lang="en-CA" sz="1600" kern="1200" dirty="0" err="1">
                          <a:solidFill>
                            <a:schemeClr val="dk1"/>
                          </a:solidFill>
                          <a:latin typeface="+mn-lt"/>
                          <a:ea typeface="+mn-ea"/>
                          <a:cs typeface="+mn-cs"/>
                        </a:rPr>
                        <a:t>est</a:t>
                      </a:r>
                      <a:r>
                        <a:rPr lang="en-CA" sz="1600" kern="1200" dirty="0">
                          <a:solidFill>
                            <a:schemeClr val="dk1"/>
                          </a:solidFill>
                          <a:latin typeface="+mn-lt"/>
                          <a:ea typeface="+mn-ea"/>
                          <a:cs typeface="+mn-cs"/>
                        </a:rPr>
                        <a:t> </a:t>
                      </a:r>
                      <a:r>
                        <a:rPr lang="en-CA" sz="1600" kern="1200" dirty="0" err="1">
                          <a:solidFill>
                            <a:schemeClr val="dk1"/>
                          </a:solidFill>
                          <a:latin typeface="+mn-lt"/>
                          <a:ea typeface="+mn-ea"/>
                          <a:cs typeface="+mn-cs"/>
                        </a:rPr>
                        <a:t>éligible</a:t>
                      </a:r>
                      <a:r>
                        <a:rPr lang="en-CA" sz="1600" kern="1200" dirty="0">
                          <a:solidFill>
                            <a:schemeClr val="dk1"/>
                          </a:solidFill>
                          <a:latin typeface="+mn-lt"/>
                          <a:ea typeface="+mn-ea"/>
                          <a:cs typeface="+mn-cs"/>
                        </a:rPr>
                        <a:t> au programme:</a:t>
                      </a:r>
                    </a:p>
                    <a:p>
                      <a:pPr marL="1828800" marR="0" lvl="4" indent="0" algn="l" defTabSz="914400" rtl="0" eaLnBrk="1" fontAlgn="auto" latinLnBrk="0" hangingPunct="1">
                        <a:lnSpc>
                          <a:spcPct val="100000"/>
                        </a:lnSpc>
                        <a:spcBef>
                          <a:spcPts val="0"/>
                        </a:spcBef>
                        <a:spcAft>
                          <a:spcPts val="0"/>
                        </a:spcAft>
                        <a:buClr>
                          <a:schemeClr val="accent4">
                            <a:lumMod val="75000"/>
                          </a:schemeClr>
                        </a:buClr>
                        <a:buSzTx/>
                        <a:buFont typeface="Wingdings" panose="05000000000000000000" pitchFamily="2" charset="2"/>
                        <a:buNone/>
                        <a:tabLst/>
                        <a:defRPr/>
                      </a:pPr>
                      <a:endParaRPr lang="en-CA" sz="1600" kern="1200" dirty="0">
                        <a:solidFill>
                          <a:schemeClr val="dk1"/>
                        </a:solidFill>
                        <a:latin typeface="+mn-lt"/>
                        <a:ea typeface="+mn-ea"/>
                        <a:cs typeface="+mn-cs"/>
                      </a:endParaRPr>
                    </a:p>
                    <a:p>
                      <a:pPr marL="2571750" lvl="5" indent="-285750" algn="l" defTabSz="914400" rtl="0" eaLnBrk="1" latinLnBrk="0" hangingPunct="1">
                        <a:buClr>
                          <a:schemeClr val="accent4">
                            <a:lumMod val="75000"/>
                          </a:schemeClr>
                        </a:buClr>
                        <a:buFont typeface="Wingdings" panose="05000000000000000000" pitchFamily="2" charset="2"/>
                        <a:buChar char="ü"/>
                      </a:pPr>
                      <a:r>
                        <a:rPr lang="en-CA" sz="1600" kern="1200" dirty="0" err="1">
                          <a:solidFill>
                            <a:schemeClr val="dk1"/>
                          </a:solidFill>
                          <a:latin typeface="+mn-lt"/>
                          <a:ea typeface="+mn-ea"/>
                          <a:cs typeface="+mn-cs"/>
                        </a:rPr>
                        <a:t>Répondre</a:t>
                      </a:r>
                      <a:r>
                        <a:rPr lang="en-CA" sz="1600" kern="1200" dirty="0">
                          <a:solidFill>
                            <a:schemeClr val="dk1"/>
                          </a:solidFill>
                          <a:latin typeface="+mn-lt"/>
                          <a:ea typeface="+mn-ea"/>
                          <a:cs typeface="+mn-cs"/>
                        </a:rPr>
                        <a:t> aux questions </a:t>
                      </a:r>
                      <a:r>
                        <a:rPr lang="en-CA" sz="1600" kern="1200" dirty="0" err="1">
                          <a:solidFill>
                            <a:schemeClr val="dk1"/>
                          </a:solidFill>
                          <a:latin typeface="+mn-lt"/>
                          <a:ea typeface="+mn-ea"/>
                          <a:cs typeface="+mn-cs"/>
                        </a:rPr>
                        <a:t>éventuelles</a:t>
                      </a:r>
                      <a:r>
                        <a:rPr lang="en-CA" sz="1600" kern="1200" dirty="0">
                          <a:solidFill>
                            <a:schemeClr val="dk1"/>
                          </a:solidFill>
                          <a:latin typeface="+mn-lt"/>
                          <a:ea typeface="+mn-ea"/>
                          <a:cs typeface="+mn-cs"/>
                        </a:rPr>
                        <a:t> du </a:t>
                      </a:r>
                      <a:r>
                        <a:rPr lang="en-CA" sz="1600" kern="1200" dirty="0" err="1">
                          <a:solidFill>
                            <a:schemeClr val="dk1"/>
                          </a:solidFill>
                          <a:latin typeface="+mn-lt"/>
                          <a:ea typeface="+mn-ea"/>
                          <a:cs typeface="+mn-cs"/>
                        </a:rPr>
                        <a:t>candidat</a:t>
                      </a:r>
                      <a:r>
                        <a:rPr lang="en-CA" sz="1600" kern="1200" dirty="0">
                          <a:solidFill>
                            <a:schemeClr val="dk1"/>
                          </a:solidFill>
                          <a:latin typeface="+mn-lt"/>
                          <a:ea typeface="+mn-ea"/>
                          <a:cs typeface="+mn-cs"/>
                        </a:rPr>
                        <a:t> et le </a:t>
                      </a:r>
                      <a:r>
                        <a:rPr lang="en-CA" sz="1600" kern="1200" dirty="0" err="1">
                          <a:solidFill>
                            <a:schemeClr val="dk1"/>
                          </a:solidFill>
                          <a:latin typeface="+mn-lt"/>
                          <a:ea typeface="+mn-ea"/>
                          <a:cs typeface="+mn-cs"/>
                        </a:rPr>
                        <a:t>diriger</a:t>
                      </a:r>
                      <a:r>
                        <a:rPr lang="en-CA" sz="1600" kern="1200" dirty="0">
                          <a:solidFill>
                            <a:schemeClr val="dk1"/>
                          </a:solidFill>
                          <a:latin typeface="+mn-lt"/>
                          <a:ea typeface="+mn-ea"/>
                          <a:cs typeface="+mn-cs"/>
                        </a:rPr>
                        <a:t> </a:t>
                      </a:r>
                      <a:r>
                        <a:rPr lang="en-CA" sz="1600" kern="1200" dirty="0" err="1">
                          <a:solidFill>
                            <a:schemeClr val="dk1"/>
                          </a:solidFill>
                          <a:latin typeface="+mn-lt"/>
                          <a:ea typeface="+mn-ea"/>
                          <a:cs typeface="+mn-cs"/>
                        </a:rPr>
                        <a:t>vers</a:t>
                      </a:r>
                      <a:r>
                        <a:rPr lang="en-CA" sz="1600" kern="1200" dirty="0">
                          <a:solidFill>
                            <a:schemeClr val="dk1"/>
                          </a:solidFill>
                          <a:latin typeface="+mn-lt"/>
                          <a:ea typeface="+mn-ea"/>
                          <a:cs typeface="+mn-cs"/>
                        </a:rPr>
                        <a:t> les </a:t>
                      </a:r>
                      <a:r>
                        <a:rPr lang="en-CA" sz="1600" kern="1200" dirty="0" err="1">
                          <a:solidFill>
                            <a:schemeClr val="dk1"/>
                          </a:solidFill>
                          <a:latin typeface="+mn-lt"/>
                          <a:ea typeface="+mn-ea"/>
                          <a:cs typeface="+mn-cs"/>
                        </a:rPr>
                        <a:t>ressources</a:t>
                      </a:r>
                      <a:r>
                        <a:rPr lang="en-CA" sz="1600" kern="1200" dirty="0">
                          <a:solidFill>
                            <a:schemeClr val="dk1"/>
                          </a:solidFill>
                          <a:latin typeface="+mn-lt"/>
                          <a:ea typeface="+mn-ea"/>
                          <a:cs typeface="+mn-cs"/>
                        </a:rPr>
                        <a:t> </a:t>
                      </a:r>
                      <a:r>
                        <a:rPr lang="en-CA" sz="1600" kern="1200" dirty="0" err="1">
                          <a:solidFill>
                            <a:schemeClr val="dk1"/>
                          </a:solidFill>
                          <a:latin typeface="+mn-lt"/>
                          <a:ea typeface="+mn-ea"/>
                          <a:cs typeface="+mn-cs"/>
                        </a:rPr>
                        <a:t>disponibles</a:t>
                      </a:r>
                      <a:r>
                        <a:rPr lang="en-CA" sz="1600" kern="1200" dirty="0">
                          <a:solidFill>
                            <a:schemeClr val="dk1"/>
                          </a:solidFill>
                          <a:latin typeface="+mn-lt"/>
                          <a:ea typeface="+mn-ea"/>
                          <a:cs typeface="+mn-cs"/>
                        </a:rPr>
                        <a:t>;</a:t>
                      </a:r>
                      <a:endParaRPr lang="en-CA" sz="800" kern="1200" dirty="0">
                        <a:solidFill>
                          <a:schemeClr val="dk1"/>
                        </a:solidFill>
                        <a:latin typeface="+mn-lt"/>
                        <a:ea typeface="+mn-ea"/>
                        <a:cs typeface="+mn-cs"/>
                      </a:endParaRPr>
                    </a:p>
                    <a:p>
                      <a:pPr marL="2571750" lvl="5" indent="-285750" algn="l" defTabSz="914400" rtl="0" eaLnBrk="1" latinLnBrk="0" hangingPunct="1">
                        <a:buClr>
                          <a:schemeClr val="accent4">
                            <a:lumMod val="75000"/>
                          </a:schemeClr>
                        </a:buClr>
                        <a:buFont typeface="Wingdings" panose="05000000000000000000" pitchFamily="2" charset="2"/>
                        <a:buChar char="ü"/>
                      </a:pPr>
                      <a:r>
                        <a:rPr lang="en-CA" sz="1600" kern="1200" dirty="0" err="1">
                          <a:solidFill>
                            <a:schemeClr val="dk1"/>
                          </a:solidFill>
                          <a:latin typeface="+mn-lt"/>
                          <a:ea typeface="+mn-ea"/>
                          <a:cs typeface="+mn-cs"/>
                        </a:rPr>
                        <a:t>Discuter</a:t>
                      </a:r>
                      <a:r>
                        <a:rPr lang="en-CA" sz="1600" kern="1200" dirty="0">
                          <a:solidFill>
                            <a:schemeClr val="dk1"/>
                          </a:solidFill>
                          <a:latin typeface="+mn-lt"/>
                          <a:ea typeface="+mn-ea"/>
                          <a:cs typeface="+mn-cs"/>
                        </a:rPr>
                        <a:t> de la planification des séances.</a:t>
                      </a:r>
                    </a:p>
                    <a:p>
                      <a:pPr marL="2286000" lvl="5" indent="0" algn="l" defTabSz="914400" rtl="0" eaLnBrk="1" latinLnBrk="0" hangingPunct="1">
                        <a:buClr>
                          <a:schemeClr val="accent4">
                            <a:lumMod val="75000"/>
                          </a:schemeClr>
                        </a:buClr>
                        <a:buFont typeface="Wingdings" panose="05000000000000000000" pitchFamily="2" charset="2"/>
                        <a:buNone/>
                      </a:pPr>
                      <a:endParaRPr lang="en-CA" sz="1600" kern="1200" dirty="0">
                        <a:solidFill>
                          <a:schemeClr val="dk1"/>
                        </a:solidFill>
                        <a:latin typeface="+mn-lt"/>
                        <a:ea typeface="+mn-ea"/>
                        <a:cs typeface="+mn-cs"/>
                      </a:endParaRPr>
                    </a:p>
                    <a:p>
                      <a:pPr marL="2114550" marR="0" lvl="4" indent="-285750" algn="l" defTabSz="914400" rtl="0" eaLnBrk="1" fontAlgn="auto" latinLnBrk="0" hangingPunct="1">
                        <a:lnSpc>
                          <a:spcPct val="100000"/>
                        </a:lnSpc>
                        <a:spcBef>
                          <a:spcPts val="0"/>
                        </a:spcBef>
                        <a:spcAft>
                          <a:spcPts val="0"/>
                        </a:spcAft>
                        <a:buClr>
                          <a:schemeClr val="accent4">
                            <a:lumMod val="75000"/>
                          </a:schemeClr>
                        </a:buClr>
                        <a:buSzTx/>
                        <a:buFont typeface="Wingdings" panose="05000000000000000000" pitchFamily="2" charset="2"/>
                        <a:buChar char="Ø"/>
                        <a:tabLst/>
                        <a:defRPr/>
                      </a:pPr>
                      <a:r>
                        <a:rPr lang="en-CA" sz="1600" kern="1200" dirty="0" err="1">
                          <a:solidFill>
                            <a:schemeClr val="dk1"/>
                          </a:solidFill>
                          <a:latin typeface="+mn-lt"/>
                          <a:ea typeface="+mn-ea"/>
                          <a:cs typeface="+mn-cs"/>
                        </a:rPr>
                        <a:t>S’engager</a:t>
                      </a:r>
                      <a:r>
                        <a:rPr lang="en-CA" sz="1600" kern="1200" dirty="0">
                          <a:solidFill>
                            <a:schemeClr val="dk1"/>
                          </a:solidFill>
                          <a:latin typeface="+mn-lt"/>
                          <a:ea typeface="+mn-ea"/>
                          <a:cs typeface="+mn-cs"/>
                        </a:rPr>
                        <a:t> dans la </a:t>
                      </a:r>
                      <a:r>
                        <a:rPr lang="en-CA" sz="1600" kern="1200" dirty="0" err="1">
                          <a:solidFill>
                            <a:schemeClr val="dk1"/>
                          </a:solidFill>
                          <a:latin typeface="+mn-lt"/>
                          <a:ea typeface="+mn-ea"/>
                          <a:cs typeface="+mn-cs"/>
                        </a:rPr>
                        <a:t>création</a:t>
                      </a:r>
                      <a:r>
                        <a:rPr lang="en-CA" sz="1600" kern="1200" dirty="0">
                          <a:solidFill>
                            <a:schemeClr val="dk1"/>
                          </a:solidFill>
                          <a:latin typeface="+mn-lt"/>
                          <a:ea typeface="+mn-ea"/>
                          <a:cs typeface="+mn-cs"/>
                        </a:rPr>
                        <a:t> d’un plan </a:t>
                      </a:r>
                      <a:r>
                        <a:rPr lang="en-CA" sz="1600" kern="1200" dirty="0" err="1">
                          <a:solidFill>
                            <a:schemeClr val="dk1"/>
                          </a:solidFill>
                          <a:latin typeface="+mn-lt"/>
                          <a:ea typeface="+mn-ea"/>
                          <a:cs typeface="+mn-cs"/>
                        </a:rPr>
                        <a:t>d’action</a:t>
                      </a:r>
                      <a:r>
                        <a:rPr lang="en-CA" sz="1600" kern="1200" dirty="0">
                          <a:solidFill>
                            <a:schemeClr val="dk1"/>
                          </a:solidFill>
                          <a:latin typeface="+mn-lt"/>
                          <a:ea typeface="+mn-ea"/>
                          <a:cs typeface="+mn-cs"/>
                        </a:rPr>
                        <a:t> </a:t>
                      </a:r>
                      <a:r>
                        <a:rPr lang="en-CA" sz="1600" kern="1200" dirty="0" err="1">
                          <a:solidFill>
                            <a:schemeClr val="dk1"/>
                          </a:solidFill>
                          <a:latin typeface="+mn-lt"/>
                          <a:ea typeface="+mn-ea"/>
                          <a:cs typeface="+mn-cs"/>
                        </a:rPr>
                        <a:t>individuel</a:t>
                      </a:r>
                      <a:r>
                        <a:rPr lang="en-CA" sz="1600" kern="1200" dirty="0">
                          <a:solidFill>
                            <a:schemeClr val="dk1"/>
                          </a:solidFill>
                          <a:latin typeface="+mn-lt"/>
                          <a:ea typeface="+mn-ea"/>
                          <a:cs typeface="+mn-cs"/>
                        </a:rPr>
                        <a:t> durable:</a:t>
                      </a:r>
                    </a:p>
                    <a:p>
                      <a:pPr marL="2114550" marR="0" lvl="4" indent="-285750" algn="l" defTabSz="914400" rtl="0" eaLnBrk="1" fontAlgn="auto" latinLnBrk="0" hangingPunct="1">
                        <a:lnSpc>
                          <a:spcPct val="100000"/>
                        </a:lnSpc>
                        <a:spcBef>
                          <a:spcPts val="0"/>
                        </a:spcBef>
                        <a:spcAft>
                          <a:spcPts val="0"/>
                        </a:spcAft>
                        <a:buClr>
                          <a:schemeClr val="accent4">
                            <a:lumMod val="75000"/>
                          </a:schemeClr>
                        </a:buClr>
                        <a:buSzTx/>
                        <a:buFont typeface="Wingdings" panose="05000000000000000000" pitchFamily="2" charset="2"/>
                        <a:buChar char="Ø"/>
                        <a:tabLst/>
                        <a:defRPr/>
                      </a:pPr>
                      <a:endParaRPr lang="en-CA" sz="1600" kern="1200" dirty="0">
                        <a:solidFill>
                          <a:schemeClr val="dk1"/>
                        </a:solidFill>
                        <a:latin typeface="+mn-lt"/>
                        <a:ea typeface="+mn-ea"/>
                        <a:cs typeface="+mn-cs"/>
                      </a:endParaRPr>
                    </a:p>
                    <a:p>
                      <a:pPr marL="2571750" marR="0" lvl="5" indent="-285750" algn="l" defTabSz="914400" rtl="0" eaLnBrk="1" fontAlgn="auto" latinLnBrk="0" hangingPunct="1">
                        <a:lnSpc>
                          <a:spcPct val="100000"/>
                        </a:lnSpc>
                        <a:spcBef>
                          <a:spcPts val="0"/>
                        </a:spcBef>
                        <a:spcAft>
                          <a:spcPts val="0"/>
                        </a:spcAft>
                        <a:buClr>
                          <a:schemeClr val="accent4">
                            <a:lumMod val="75000"/>
                          </a:schemeClr>
                        </a:buClr>
                        <a:buSzTx/>
                        <a:buFont typeface="Wingdings" panose="05000000000000000000" pitchFamily="2" charset="2"/>
                        <a:buChar char="ü"/>
                        <a:tabLst/>
                        <a:defRPr/>
                      </a:pPr>
                      <a:r>
                        <a:rPr lang="en-CA" sz="1600" kern="1200" dirty="0">
                          <a:solidFill>
                            <a:schemeClr val="dk1"/>
                          </a:solidFill>
                          <a:latin typeface="+mn-lt"/>
                          <a:ea typeface="+mn-ea"/>
                          <a:cs typeface="+mn-cs"/>
                        </a:rPr>
                        <a:t>Assurer </a:t>
                      </a:r>
                      <a:r>
                        <a:rPr lang="en-CA" sz="1600" kern="1200" dirty="0" err="1">
                          <a:solidFill>
                            <a:schemeClr val="dk1"/>
                          </a:solidFill>
                          <a:latin typeface="+mn-lt"/>
                          <a:ea typeface="+mn-ea"/>
                          <a:cs typeface="+mn-cs"/>
                        </a:rPr>
                        <a:t>l’engagement</a:t>
                      </a:r>
                      <a:r>
                        <a:rPr lang="en-CA" sz="1600" kern="1200" dirty="0">
                          <a:solidFill>
                            <a:schemeClr val="dk1"/>
                          </a:solidFill>
                          <a:latin typeface="+mn-lt"/>
                          <a:ea typeface="+mn-ea"/>
                          <a:cs typeface="+mn-cs"/>
                        </a:rPr>
                        <a:t> </a:t>
                      </a:r>
                      <a:r>
                        <a:rPr lang="en-CA" sz="1600" kern="1200" dirty="0" err="1">
                          <a:solidFill>
                            <a:schemeClr val="dk1"/>
                          </a:solidFill>
                          <a:latin typeface="+mn-lt"/>
                          <a:ea typeface="+mn-ea"/>
                          <a:cs typeface="+mn-cs"/>
                        </a:rPr>
                        <a:t>individuel</a:t>
                      </a:r>
                      <a:r>
                        <a:rPr lang="en-CA" sz="1600" kern="1200" dirty="0">
                          <a:solidFill>
                            <a:schemeClr val="dk1"/>
                          </a:solidFill>
                          <a:latin typeface="+mn-lt"/>
                          <a:ea typeface="+mn-ea"/>
                          <a:cs typeface="+mn-cs"/>
                        </a:rPr>
                        <a:t> et le plan </a:t>
                      </a:r>
                      <a:r>
                        <a:rPr lang="en-CA" sz="1600" kern="1200" dirty="0" err="1">
                          <a:solidFill>
                            <a:schemeClr val="dk1"/>
                          </a:solidFill>
                          <a:latin typeface="+mn-lt"/>
                          <a:ea typeface="+mn-ea"/>
                          <a:cs typeface="+mn-cs"/>
                        </a:rPr>
                        <a:t>d’action</a:t>
                      </a:r>
                      <a:r>
                        <a:rPr lang="en-CA" sz="1600" kern="1200" dirty="0">
                          <a:solidFill>
                            <a:schemeClr val="dk1"/>
                          </a:solidFill>
                          <a:latin typeface="+mn-lt"/>
                          <a:ea typeface="+mn-ea"/>
                          <a:cs typeface="+mn-cs"/>
                        </a:rPr>
                        <a:t> entre les </a:t>
                      </a:r>
                      <a:r>
                        <a:rPr lang="en-CA" sz="1600" strike="noStrike" kern="1200" dirty="0">
                          <a:solidFill>
                            <a:schemeClr val="tx1"/>
                          </a:solidFill>
                          <a:latin typeface="+mn-lt"/>
                          <a:ea typeface="+mn-ea"/>
                          <a:cs typeface="+mn-cs"/>
                        </a:rPr>
                        <a:t>séances </a:t>
                      </a:r>
                      <a:r>
                        <a:rPr lang="en-CA" sz="1600" kern="1200" dirty="0">
                          <a:solidFill>
                            <a:schemeClr val="dk1"/>
                          </a:solidFill>
                          <a:latin typeface="+mn-lt"/>
                          <a:ea typeface="+mn-ea"/>
                          <a:cs typeface="+mn-cs"/>
                        </a:rPr>
                        <a:t>(</a:t>
                      </a:r>
                      <a:r>
                        <a:rPr lang="en-CA" sz="1600" kern="1200" dirty="0" err="1">
                          <a:solidFill>
                            <a:schemeClr val="dk1"/>
                          </a:solidFill>
                          <a:latin typeface="+mn-lt"/>
                          <a:ea typeface="+mn-ea"/>
                          <a:cs typeface="+mn-cs"/>
                        </a:rPr>
                        <a:t>p.ex</a:t>
                      </a:r>
                      <a:r>
                        <a:rPr lang="en-CA" sz="1600" kern="1200" dirty="0">
                          <a:solidFill>
                            <a:schemeClr val="dk1"/>
                          </a:solidFill>
                          <a:latin typeface="+mn-lt"/>
                          <a:ea typeface="+mn-ea"/>
                          <a:cs typeface="+mn-cs"/>
                        </a:rPr>
                        <a:t>. </a:t>
                      </a:r>
                      <a:r>
                        <a:rPr lang="en-CA" sz="1600" kern="1200" dirty="0" err="1">
                          <a:solidFill>
                            <a:schemeClr val="dk1"/>
                          </a:solidFill>
                          <a:latin typeface="+mn-lt"/>
                          <a:ea typeface="+mn-ea"/>
                          <a:cs typeface="+mn-cs"/>
                        </a:rPr>
                        <a:t>outil</a:t>
                      </a:r>
                      <a:r>
                        <a:rPr lang="en-CA" sz="1600" kern="1200" dirty="0">
                          <a:solidFill>
                            <a:schemeClr val="dk1"/>
                          </a:solidFill>
                          <a:latin typeface="+mn-lt"/>
                          <a:ea typeface="+mn-ea"/>
                          <a:cs typeface="+mn-cs"/>
                        </a:rPr>
                        <a:t> </a:t>
                      </a:r>
                      <a:r>
                        <a:rPr lang="en-CA" sz="1600" kern="1200" dirty="0" err="1">
                          <a:solidFill>
                            <a:schemeClr val="dk1"/>
                          </a:solidFill>
                          <a:latin typeface="+mn-lt"/>
                          <a:ea typeface="+mn-ea"/>
                          <a:cs typeface="+mn-cs"/>
                        </a:rPr>
                        <a:t>d’apprentissage</a:t>
                      </a:r>
                      <a:r>
                        <a:rPr lang="en-CA" sz="1600" kern="1200" dirty="0">
                          <a:solidFill>
                            <a:schemeClr val="dk1"/>
                          </a:solidFill>
                          <a:latin typeface="+mn-lt"/>
                          <a:ea typeface="+mn-ea"/>
                          <a:cs typeface="+mn-cs"/>
                        </a:rPr>
                        <a:t> </a:t>
                      </a:r>
                      <a:r>
                        <a:rPr lang="en-CA" sz="1600" kern="1200" dirty="0" err="1">
                          <a:solidFill>
                            <a:schemeClr val="dk1"/>
                          </a:solidFill>
                          <a:latin typeface="+mn-lt"/>
                          <a:ea typeface="+mn-ea"/>
                          <a:cs typeface="+mn-cs"/>
                        </a:rPr>
                        <a:t>autonome</a:t>
                      </a:r>
                      <a:r>
                        <a:rPr lang="en-CA" sz="1600" kern="1200" dirty="0">
                          <a:solidFill>
                            <a:schemeClr val="dk1"/>
                          </a:solidFill>
                          <a:latin typeface="+mn-lt"/>
                          <a:ea typeface="+mn-ea"/>
                          <a:cs typeface="+mn-cs"/>
                        </a:rPr>
                        <a:t>, la </a:t>
                      </a:r>
                      <a:r>
                        <a:rPr lang="en-CA" sz="1600" kern="1200" dirty="0" err="1">
                          <a:solidFill>
                            <a:schemeClr val="dk1"/>
                          </a:solidFill>
                          <a:latin typeface="+mn-lt"/>
                          <a:ea typeface="+mn-ea"/>
                          <a:cs typeface="+mn-cs"/>
                        </a:rPr>
                        <a:t>révision</a:t>
                      </a:r>
                      <a:r>
                        <a:rPr lang="en-CA" sz="1600" kern="1200" dirty="0">
                          <a:solidFill>
                            <a:schemeClr val="dk1"/>
                          </a:solidFill>
                          <a:latin typeface="+mn-lt"/>
                          <a:ea typeface="+mn-ea"/>
                          <a:cs typeface="+mn-cs"/>
                        </a:rPr>
                        <a:t> de notions </a:t>
                      </a:r>
                      <a:r>
                        <a:rPr lang="en-CA" sz="1600" kern="1200" dirty="0" err="1">
                          <a:solidFill>
                            <a:schemeClr val="dk1"/>
                          </a:solidFill>
                          <a:latin typeface="+mn-lt"/>
                          <a:ea typeface="+mn-ea"/>
                          <a:cs typeface="+mn-cs"/>
                        </a:rPr>
                        <a:t>grammaticales</a:t>
                      </a:r>
                      <a:r>
                        <a:rPr lang="en-CA" sz="1600" kern="1200" dirty="0">
                          <a:solidFill>
                            <a:schemeClr val="dk1"/>
                          </a:solidFill>
                          <a:latin typeface="+mn-lt"/>
                          <a:ea typeface="+mn-ea"/>
                          <a:cs typeface="+mn-cs"/>
                        </a:rPr>
                        <a:t>, etc.).</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5886732"/>
                  </a:ext>
                </a:extLst>
              </a:tr>
            </a:tbl>
          </a:graphicData>
        </a:graphic>
      </p:graphicFrame>
      <p:pic>
        <p:nvPicPr>
          <p:cNvPr id="5" name="Picture 4">
            <a:extLst>
              <a:ext uri="{FF2B5EF4-FFF2-40B4-BE49-F238E27FC236}">
                <a16:creationId xmlns:a16="http://schemas.microsoft.com/office/drawing/2014/main" id="{F181DEE1-119B-A778-5878-450102B3A7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398" y="312853"/>
            <a:ext cx="1223030" cy="1223030"/>
          </a:xfrm>
          <a:prstGeom prst="rect">
            <a:avLst/>
          </a:prstGeom>
        </p:spPr>
      </p:pic>
    </p:spTree>
    <p:extLst>
      <p:ext uri="{BB962C8B-B14F-4D97-AF65-F5344CB8AC3E}">
        <p14:creationId xmlns:p14="http://schemas.microsoft.com/office/powerpoint/2010/main" val="222047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0934700" y="0"/>
            <a:ext cx="1257300" cy="238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3" name="Table 2"/>
          <p:cNvGraphicFramePr>
            <a:graphicFrameLocks noGrp="1"/>
          </p:cNvGraphicFramePr>
          <p:nvPr>
            <p:extLst>
              <p:ext uri="{D42A27DB-BD31-4B8C-83A1-F6EECF244321}">
                <p14:modId xmlns:p14="http://schemas.microsoft.com/office/powerpoint/2010/main" val="3915050533"/>
              </p:ext>
            </p:extLst>
          </p:nvPr>
        </p:nvGraphicFramePr>
        <p:xfrm>
          <a:off x="104775" y="85725"/>
          <a:ext cx="11982450" cy="6677024"/>
        </p:xfrm>
        <a:graphic>
          <a:graphicData uri="http://schemas.openxmlformats.org/drawingml/2006/table">
            <a:tbl>
              <a:tblPr firstRow="1" bandRow="1">
                <a:tableStyleId>{5C22544A-7EE6-4342-B048-85BDC9FD1C3A}</a:tableStyleId>
              </a:tblPr>
              <a:tblGrid>
                <a:gridCol w="2714625">
                  <a:extLst>
                    <a:ext uri="{9D8B030D-6E8A-4147-A177-3AD203B41FA5}">
                      <a16:colId xmlns:a16="http://schemas.microsoft.com/office/drawing/2014/main" val="3451031185"/>
                    </a:ext>
                  </a:extLst>
                </a:gridCol>
                <a:gridCol w="314325">
                  <a:extLst>
                    <a:ext uri="{9D8B030D-6E8A-4147-A177-3AD203B41FA5}">
                      <a16:colId xmlns:a16="http://schemas.microsoft.com/office/drawing/2014/main" val="2172718925"/>
                    </a:ext>
                  </a:extLst>
                </a:gridCol>
                <a:gridCol w="8953500">
                  <a:extLst>
                    <a:ext uri="{9D8B030D-6E8A-4147-A177-3AD203B41FA5}">
                      <a16:colId xmlns:a16="http://schemas.microsoft.com/office/drawing/2014/main" val="3868811490"/>
                    </a:ext>
                  </a:extLst>
                </a:gridCol>
              </a:tblGrid>
              <a:tr h="66770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3400" b="1" dirty="0">
                          <a:solidFill>
                            <a:schemeClr val="bg1"/>
                          </a:solidFill>
                        </a:rPr>
                        <a:t>SURVOL GLOBAL DU PROGRAMME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A708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280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914400" rtl="0" eaLnBrk="1" fontAlgn="auto" latinLnBrk="0" hangingPunct="1">
                        <a:lnSpc>
                          <a:spcPct val="100000"/>
                        </a:lnSpc>
                        <a:spcBef>
                          <a:spcPts val="100"/>
                        </a:spcBef>
                        <a:spcAft>
                          <a:spcPts val="0"/>
                        </a:spcAft>
                        <a:buClr>
                          <a:schemeClr val="accent4">
                            <a:lumMod val="75000"/>
                          </a:schemeClr>
                        </a:buClr>
                        <a:buSzTx/>
                        <a:buFont typeface="Wingdings" panose="05000000000000000000" pitchFamily="2" charset="2"/>
                        <a:buNone/>
                        <a:tabLst/>
                        <a:defRPr/>
                      </a:pPr>
                      <a:endParaRPr lang="en-CA" sz="7500" b="1" u="none" kern="1200" dirty="0">
                        <a:solidFill>
                          <a:srgbClr val="3A708D"/>
                        </a:solidFill>
                        <a:latin typeface="+mn-lt"/>
                        <a:ea typeface="+mn-ea"/>
                        <a:cs typeface="+mn-cs"/>
                      </a:endParaRPr>
                    </a:p>
                    <a:p>
                      <a:pPr marL="0" marR="0" lvl="1" indent="0" algn="l" defTabSz="914400" rtl="0" eaLnBrk="1" fontAlgn="auto" latinLnBrk="0" hangingPunct="1">
                        <a:lnSpc>
                          <a:spcPct val="100000"/>
                        </a:lnSpc>
                        <a:spcBef>
                          <a:spcPts val="100"/>
                        </a:spcBef>
                        <a:spcAft>
                          <a:spcPts val="0"/>
                        </a:spcAft>
                        <a:buClr>
                          <a:schemeClr val="accent4">
                            <a:lumMod val="75000"/>
                          </a:schemeClr>
                        </a:buClr>
                        <a:buSzTx/>
                        <a:buFont typeface="Wingdings" panose="05000000000000000000" pitchFamily="2" charset="2"/>
                        <a:buNone/>
                        <a:tabLst/>
                        <a:defRPr/>
                      </a:pPr>
                      <a:r>
                        <a:rPr lang="en-CA" sz="2200" b="1" u="none" kern="1200" dirty="0">
                          <a:solidFill>
                            <a:srgbClr val="3A708D"/>
                          </a:solidFill>
                          <a:latin typeface="+mn-lt"/>
                          <a:ea typeface="+mn-ea"/>
                          <a:cs typeface="+mn-cs"/>
                        </a:rPr>
                        <a:t>DURÉE </a:t>
                      </a:r>
                      <a:r>
                        <a:rPr lang="en-CA" sz="2200" b="1" kern="1200" dirty="0">
                          <a:solidFill>
                            <a:srgbClr val="3A708D"/>
                          </a:solidFill>
                          <a:latin typeface="+mn-lt"/>
                          <a:ea typeface="+mn-ea"/>
                          <a:cs typeface="+mn-cs"/>
                        </a:rPr>
                        <a:t>:</a:t>
                      </a:r>
                      <a:r>
                        <a:rPr lang="en-CA" sz="1600" b="0" kern="1200" dirty="0">
                          <a:solidFill>
                            <a:schemeClr val="dk1"/>
                          </a:solidFill>
                          <a:latin typeface="+mn-lt"/>
                          <a:ea typeface="+mn-ea"/>
                          <a:cs typeface="+mn-cs"/>
                        </a:rPr>
                        <a:t> </a:t>
                      </a:r>
                      <a:r>
                        <a:rPr lang="en-CA" sz="1800" b="1" kern="1200" dirty="0">
                          <a:solidFill>
                            <a:schemeClr val="dk1"/>
                          </a:solidFill>
                          <a:latin typeface="+mn-lt"/>
                          <a:ea typeface="+mn-ea"/>
                          <a:cs typeface="+mn-cs"/>
                        </a:rPr>
                        <a:t>12 </a:t>
                      </a:r>
                      <a:r>
                        <a:rPr lang="en-CA" sz="1800" b="1" kern="1200" dirty="0" err="1">
                          <a:solidFill>
                            <a:schemeClr val="dk1"/>
                          </a:solidFill>
                          <a:latin typeface="+mn-lt"/>
                          <a:ea typeface="+mn-ea"/>
                          <a:cs typeface="+mn-cs"/>
                        </a:rPr>
                        <a:t>semaines</a:t>
                      </a:r>
                      <a:r>
                        <a:rPr lang="en-CA" sz="1800" b="1" kern="1200" dirty="0">
                          <a:solidFill>
                            <a:schemeClr val="dk1"/>
                          </a:solidFill>
                          <a:latin typeface="+mn-lt"/>
                          <a:ea typeface="+mn-ea"/>
                          <a:cs typeface="+mn-cs"/>
                        </a:rPr>
                        <a:t> </a:t>
                      </a:r>
                    </a:p>
                    <a:p>
                      <a:pPr marL="0" marR="0" lvl="1" indent="0" algn="l" defTabSz="914400" rtl="0" eaLnBrk="1" fontAlgn="auto" latinLnBrk="0" hangingPunct="1">
                        <a:lnSpc>
                          <a:spcPct val="100000"/>
                        </a:lnSpc>
                        <a:spcBef>
                          <a:spcPts val="100"/>
                        </a:spcBef>
                        <a:spcAft>
                          <a:spcPts val="0"/>
                        </a:spcAft>
                        <a:buClr>
                          <a:schemeClr val="accent4">
                            <a:lumMod val="75000"/>
                          </a:schemeClr>
                        </a:buClr>
                        <a:buSzTx/>
                        <a:buFont typeface="Wingdings" panose="05000000000000000000" pitchFamily="2" charset="2"/>
                        <a:buNone/>
                        <a:tabLst/>
                        <a:defRPr/>
                      </a:pPr>
                      <a:endParaRPr lang="en-CA" sz="1800" b="1" kern="1200" dirty="0">
                        <a:solidFill>
                          <a:schemeClr val="dk1"/>
                        </a:solidFill>
                        <a:latin typeface="+mn-lt"/>
                        <a:ea typeface="+mn-ea"/>
                        <a:cs typeface="+mn-cs"/>
                      </a:endParaRPr>
                    </a:p>
                    <a:p>
                      <a:pPr marL="285750" marR="0" lvl="1" indent="-285750" algn="l" defTabSz="914400" rtl="0" eaLnBrk="1" fontAlgn="auto" latinLnBrk="0" hangingPunct="1">
                        <a:lnSpc>
                          <a:spcPct val="100000"/>
                        </a:lnSpc>
                        <a:spcBef>
                          <a:spcPts val="100"/>
                        </a:spcBef>
                        <a:spcAft>
                          <a:spcPts val="0"/>
                        </a:spcAft>
                        <a:buClr>
                          <a:schemeClr val="accent4">
                            <a:lumMod val="75000"/>
                          </a:schemeClr>
                        </a:buClr>
                        <a:buSzTx/>
                        <a:buFont typeface="Wingdings" panose="05000000000000000000" pitchFamily="2" charset="2"/>
                        <a:buChar char="Ø"/>
                        <a:tabLst/>
                        <a:defRPr/>
                      </a:pPr>
                      <a:r>
                        <a:rPr lang="en-CA" sz="1500" b="1" kern="1200" dirty="0">
                          <a:solidFill>
                            <a:schemeClr val="dk1"/>
                          </a:solidFill>
                          <a:latin typeface="+mn-lt"/>
                          <a:ea typeface="+mn-ea"/>
                          <a:cs typeface="+mn-cs"/>
                        </a:rPr>
                        <a:t>NOTE:</a:t>
                      </a:r>
                      <a:r>
                        <a:rPr lang="en-CA" sz="1200" b="0" kern="1200" dirty="0">
                          <a:solidFill>
                            <a:schemeClr val="dk1"/>
                          </a:solidFill>
                          <a:latin typeface="+mn-lt"/>
                          <a:ea typeface="+mn-ea"/>
                          <a:cs typeface="+mn-cs"/>
                        </a:rPr>
                        <a:t>  </a:t>
                      </a:r>
                      <a:r>
                        <a:rPr lang="en-CA" sz="1200" b="0" kern="1200" dirty="0" err="1">
                          <a:solidFill>
                            <a:schemeClr val="dk1"/>
                          </a:solidFill>
                          <a:latin typeface="+mn-lt"/>
                          <a:ea typeface="+mn-ea"/>
                          <a:cs typeface="+mn-cs"/>
                        </a:rPr>
                        <a:t>Vers</a:t>
                      </a:r>
                      <a:r>
                        <a:rPr lang="en-CA" sz="1200" b="0" kern="1200" dirty="0">
                          <a:solidFill>
                            <a:schemeClr val="dk1"/>
                          </a:solidFill>
                          <a:latin typeface="+mn-lt"/>
                          <a:ea typeface="+mn-ea"/>
                          <a:cs typeface="+mn-cs"/>
                        </a:rPr>
                        <a:t> la fin du programme, le participant et le </a:t>
                      </a:r>
                      <a:r>
                        <a:rPr lang="en-CA" sz="1200" b="0" kern="1200" dirty="0" err="1">
                          <a:solidFill>
                            <a:schemeClr val="dk1"/>
                          </a:solidFill>
                          <a:latin typeface="+mn-lt"/>
                          <a:ea typeface="+mn-ea"/>
                          <a:cs typeface="+mn-cs"/>
                        </a:rPr>
                        <a:t>conseiller</a:t>
                      </a:r>
                      <a:r>
                        <a:rPr lang="en-CA" sz="1200" b="0" kern="1200" dirty="0">
                          <a:solidFill>
                            <a:schemeClr val="dk1"/>
                          </a:solidFill>
                          <a:latin typeface="+mn-lt"/>
                          <a:ea typeface="+mn-ea"/>
                          <a:cs typeface="+mn-cs"/>
                        </a:rPr>
                        <a:t> en coaching </a:t>
                      </a:r>
                      <a:r>
                        <a:rPr lang="en-CA" sz="1200" b="0" kern="1200" dirty="0" err="1">
                          <a:solidFill>
                            <a:schemeClr val="dk1"/>
                          </a:solidFill>
                          <a:latin typeface="+mn-lt"/>
                          <a:ea typeface="+mn-ea"/>
                          <a:cs typeface="+mn-cs"/>
                        </a:rPr>
                        <a:t>pourront</a:t>
                      </a:r>
                      <a:r>
                        <a:rPr lang="en-CA" sz="1200" b="0" kern="1200" dirty="0">
                          <a:solidFill>
                            <a:schemeClr val="dk1"/>
                          </a:solidFill>
                          <a:latin typeface="+mn-lt"/>
                          <a:ea typeface="+mn-ea"/>
                          <a:cs typeface="+mn-cs"/>
                        </a:rPr>
                        <a:t> </a:t>
                      </a:r>
                      <a:r>
                        <a:rPr lang="en-CA" sz="1200" b="0" kern="1200" dirty="0" err="1">
                          <a:solidFill>
                            <a:schemeClr val="dk1"/>
                          </a:solidFill>
                          <a:latin typeface="+mn-lt"/>
                          <a:ea typeface="+mn-ea"/>
                          <a:cs typeface="+mn-cs"/>
                        </a:rPr>
                        <a:t>discuter</a:t>
                      </a:r>
                      <a:r>
                        <a:rPr lang="en-CA" sz="1200" b="0" kern="1200" dirty="0">
                          <a:solidFill>
                            <a:schemeClr val="dk1"/>
                          </a:solidFill>
                          <a:latin typeface="+mn-lt"/>
                          <a:ea typeface="+mn-ea"/>
                          <a:cs typeface="+mn-cs"/>
                        </a:rPr>
                        <a:t> et </a:t>
                      </a:r>
                      <a:r>
                        <a:rPr lang="en-CA" sz="1200" b="0" kern="1200" dirty="0" err="1">
                          <a:solidFill>
                            <a:schemeClr val="dk1"/>
                          </a:solidFill>
                          <a:latin typeface="+mn-lt"/>
                          <a:ea typeface="+mn-ea"/>
                          <a:cs typeface="+mn-cs"/>
                        </a:rPr>
                        <a:t>déterminer</a:t>
                      </a:r>
                      <a:r>
                        <a:rPr lang="en-CA" sz="1200" b="0" kern="1200" dirty="0">
                          <a:solidFill>
                            <a:schemeClr val="dk1"/>
                          </a:solidFill>
                          <a:latin typeface="+mn-lt"/>
                          <a:ea typeface="+mn-ea"/>
                          <a:cs typeface="+mn-cs"/>
                        </a:rPr>
                        <a:t> </a:t>
                      </a:r>
                      <a:r>
                        <a:rPr lang="en-CA" sz="1200" b="0" kern="1200" dirty="0" err="1">
                          <a:solidFill>
                            <a:schemeClr val="dk1"/>
                          </a:solidFill>
                          <a:latin typeface="+mn-lt"/>
                          <a:ea typeface="+mn-ea"/>
                          <a:cs typeface="+mn-cs"/>
                        </a:rPr>
                        <a:t>si</a:t>
                      </a:r>
                      <a:r>
                        <a:rPr lang="en-CA" sz="1200" b="0" kern="1200" dirty="0">
                          <a:solidFill>
                            <a:schemeClr val="dk1"/>
                          </a:solidFill>
                          <a:latin typeface="+mn-lt"/>
                          <a:ea typeface="+mn-ea"/>
                          <a:cs typeface="+mn-cs"/>
                        </a:rPr>
                        <a:t> un coaching </a:t>
                      </a:r>
                      <a:r>
                        <a:rPr lang="en-CA" sz="1200" b="0" kern="1200" dirty="0" err="1">
                          <a:solidFill>
                            <a:schemeClr val="dk1"/>
                          </a:solidFill>
                          <a:latin typeface="+mn-lt"/>
                          <a:ea typeface="+mn-ea"/>
                          <a:cs typeface="+mn-cs"/>
                        </a:rPr>
                        <a:t>supplémentaire</a:t>
                      </a:r>
                      <a:r>
                        <a:rPr lang="en-CA" sz="1200" b="0" kern="1200" dirty="0">
                          <a:solidFill>
                            <a:schemeClr val="dk1"/>
                          </a:solidFill>
                          <a:latin typeface="+mn-lt"/>
                          <a:ea typeface="+mn-ea"/>
                          <a:cs typeface="+mn-cs"/>
                        </a:rPr>
                        <a:t> </a:t>
                      </a:r>
                      <a:r>
                        <a:rPr lang="en-CA" sz="1200" b="0" kern="1200" dirty="0" err="1">
                          <a:solidFill>
                            <a:schemeClr val="dk1"/>
                          </a:solidFill>
                          <a:latin typeface="+mn-lt"/>
                          <a:ea typeface="+mn-ea"/>
                          <a:cs typeface="+mn-cs"/>
                        </a:rPr>
                        <a:t>est</a:t>
                      </a:r>
                      <a:r>
                        <a:rPr lang="en-CA" sz="1200" b="0" kern="1200" dirty="0">
                          <a:solidFill>
                            <a:schemeClr val="dk1"/>
                          </a:solidFill>
                          <a:latin typeface="+mn-lt"/>
                          <a:ea typeface="+mn-ea"/>
                          <a:cs typeface="+mn-cs"/>
                        </a:rPr>
                        <a:t> </a:t>
                      </a:r>
                      <a:r>
                        <a:rPr lang="en-CA" sz="1200" b="0" kern="1200" dirty="0" err="1">
                          <a:solidFill>
                            <a:schemeClr val="dk1"/>
                          </a:solidFill>
                          <a:latin typeface="+mn-lt"/>
                          <a:ea typeface="+mn-ea"/>
                          <a:cs typeface="+mn-cs"/>
                        </a:rPr>
                        <a:t>nécessaire</a:t>
                      </a:r>
                      <a:r>
                        <a:rPr lang="en-CA" sz="1200" b="0" kern="1200" dirty="0">
                          <a:solidFill>
                            <a:schemeClr val="dk1"/>
                          </a:solidFill>
                          <a:latin typeface="+mn-lt"/>
                          <a:ea typeface="+mn-ea"/>
                          <a:cs typeface="+mn-cs"/>
                        </a:rPr>
                        <a:t>. Dans </a:t>
                      </a:r>
                      <a:r>
                        <a:rPr lang="en-CA" sz="1200" b="0" kern="1200" dirty="0" err="1">
                          <a:solidFill>
                            <a:schemeClr val="dk1"/>
                          </a:solidFill>
                          <a:latin typeface="+mn-lt"/>
                          <a:ea typeface="+mn-ea"/>
                          <a:cs typeface="+mn-cs"/>
                        </a:rPr>
                        <a:t>ce</a:t>
                      </a:r>
                      <a:r>
                        <a:rPr lang="en-CA" sz="1200" b="0" kern="1200" dirty="0">
                          <a:solidFill>
                            <a:schemeClr val="dk1"/>
                          </a:solidFill>
                          <a:latin typeface="+mn-lt"/>
                          <a:ea typeface="+mn-ea"/>
                          <a:cs typeface="+mn-cs"/>
                        </a:rPr>
                        <a:t> </a:t>
                      </a:r>
                      <a:r>
                        <a:rPr lang="en-CA" sz="1200" b="0" kern="1200" dirty="0" err="1">
                          <a:solidFill>
                            <a:schemeClr val="dk1"/>
                          </a:solidFill>
                          <a:latin typeface="+mn-lt"/>
                          <a:ea typeface="+mn-ea"/>
                          <a:cs typeface="+mn-cs"/>
                        </a:rPr>
                        <a:t>cas</a:t>
                      </a:r>
                      <a:r>
                        <a:rPr lang="en-CA" sz="1200" b="0" kern="1200" dirty="0">
                          <a:solidFill>
                            <a:schemeClr val="dk1"/>
                          </a:solidFill>
                          <a:latin typeface="+mn-lt"/>
                          <a:ea typeface="+mn-ea"/>
                          <a:cs typeface="+mn-cs"/>
                        </a:rPr>
                        <a:t>, les participants </a:t>
                      </a:r>
                      <a:r>
                        <a:rPr lang="en-CA" sz="1200" b="0" kern="1200" dirty="0" err="1">
                          <a:solidFill>
                            <a:schemeClr val="dk1"/>
                          </a:solidFill>
                          <a:latin typeface="+mn-lt"/>
                          <a:ea typeface="+mn-ea"/>
                          <a:cs typeface="+mn-cs"/>
                        </a:rPr>
                        <a:t>auront</a:t>
                      </a:r>
                      <a:r>
                        <a:rPr lang="en-CA" sz="1200" b="0" kern="1200" dirty="0">
                          <a:solidFill>
                            <a:schemeClr val="dk1"/>
                          </a:solidFill>
                          <a:latin typeface="+mn-lt"/>
                          <a:ea typeface="+mn-ea"/>
                          <a:cs typeface="+mn-cs"/>
                        </a:rPr>
                        <a:t> </a:t>
                      </a:r>
                      <a:r>
                        <a:rPr lang="en-CA" sz="1200" b="0" kern="1200" dirty="0" err="1">
                          <a:solidFill>
                            <a:schemeClr val="dk1"/>
                          </a:solidFill>
                          <a:latin typeface="+mn-lt"/>
                          <a:ea typeface="+mn-ea"/>
                          <a:cs typeface="+mn-cs"/>
                        </a:rPr>
                        <a:t>l’occasion</a:t>
                      </a:r>
                      <a:r>
                        <a:rPr lang="en-CA" sz="1200" b="0" kern="1200" dirty="0">
                          <a:solidFill>
                            <a:schemeClr val="dk1"/>
                          </a:solidFill>
                          <a:latin typeface="+mn-lt"/>
                          <a:ea typeface="+mn-ea"/>
                          <a:cs typeface="+mn-cs"/>
                        </a:rPr>
                        <a:t> de </a:t>
                      </a:r>
                      <a:r>
                        <a:rPr lang="en-CA" sz="1200" b="0" kern="1200" dirty="0" err="1">
                          <a:solidFill>
                            <a:schemeClr val="dk1"/>
                          </a:solidFill>
                          <a:latin typeface="+mn-lt"/>
                          <a:ea typeface="+mn-ea"/>
                          <a:cs typeface="+mn-cs"/>
                        </a:rPr>
                        <a:t>participer</a:t>
                      </a:r>
                      <a:r>
                        <a:rPr lang="en-CA" sz="1200" b="0" kern="1200" dirty="0">
                          <a:solidFill>
                            <a:schemeClr val="dk1"/>
                          </a:solidFill>
                          <a:latin typeface="+mn-lt"/>
                          <a:ea typeface="+mn-ea"/>
                          <a:cs typeface="+mn-cs"/>
                        </a:rPr>
                        <a:t> au programme de coaching pour </a:t>
                      </a:r>
                      <a:r>
                        <a:rPr lang="en-CA" sz="1200" b="0" kern="1200" dirty="0" err="1">
                          <a:solidFill>
                            <a:schemeClr val="dk1"/>
                          </a:solidFill>
                          <a:latin typeface="+mn-lt"/>
                          <a:ea typeface="+mn-ea"/>
                          <a:cs typeface="+mn-cs"/>
                        </a:rPr>
                        <a:t>une</a:t>
                      </a:r>
                      <a:r>
                        <a:rPr lang="en-CA" sz="1200" b="0" kern="1200" dirty="0">
                          <a:solidFill>
                            <a:schemeClr val="dk1"/>
                          </a:solidFill>
                          <a:latin typeface="+mn-lt"/>
                          <a:ea typeface="+mn-ea"/>
                          <a:cs typeface="+mn-cs"/>
                        </a:rPr>
                        <a:t> durée </a:t>
                      </a:r>
                      <a:r>
                        <a:rPr lang="en-CA" sz="1200" b="0" kern="1200" dirty="0" err="1">
                          <a:solidFill>
                            <a:schemeClr val="dk1"/>
                          </a:solidFill>
                          <a:latin typeface="+mn-lt"/>
                          <a:ea typeface="+mn-ea"/>
                          <a:cs typeface="+mn-cs"/>
                        </a:rPr>
                        <a:t>maximale</a:t>
                      </a:r>
                      <a:r>
                        <a:rPr lang="en-CA" sz="1200" b="0" kern="1200" dirty="0">
                          <a:solidFill>
                            <a:schemeClr val="dk1"/>
                          </a:solidFill>
                          <a:latin typeface="+mn-lt"/>
                          <a:ea typeface="+mn-ea"/>
                          <a:cs typeface="+mn-cs"/>
                        </a:rPr>
                        <a:t> de 24 </a:t>
                      </a:r>
                      <a:r>
                        <a:rPr lang="en-CA" sz="1200" b="0" kern="1200" dirty="0" err="1">
                          <a:solidFill>
                            <a:schemeClr val="dk1"/>
                          </a:solidFill>
                          <a:latin typeface="+mn-lt"/>
                          <a:ea typeface="+mn-ea"/>
                          <a:cs typeface="+mn-cs"/>
                        </a:rPr>
                        <a:t>semaines</a:t>
                      </a:r>
                      <a:r>
                        <a:rPr lang="en-CA" sz="1200" b="0" kern="1200" dirty="0">
                          <a:solidFill>
                            <a:schemeClr val="dk1"/>
                          </a:solidFill>
                          <a:latin typeface="+mn-lt"/>
                          <a:ea typeface="+mn-ea"/>
                          <a:cs typeface="+mn-cs"/>
                        </a:rPr>
                        <a:t>.</a:t>
                      </a:r>
                    </a:p>
                    <a:p>
                      <a:pPr marL="914400" marR="0" lvl="3" indent="0" algn="l" defTabSz="914400" rtl="0" eaLnBrk="1" fontAlgn="auto" latinLnBrk="0" hangingPunct="1">
                        <a:lnSpc>
                          <a:spcPct val="100000"/>
                        </a:lnSpc>
                        <a:spcBef>
                          <a:spcPts val="100"/>
                        </a:spcBef>
                        <a:spcAft>
                          <a:spcPts val="0"/>
                        </a:spcAft>
                        <a:buClr>
                          <a:schemeClr val="accent4">
                            <a:lumMod val="75000"/>
                          </a:schemeClr>
                        </a:buClr>
                        <a:buSzTx/>
                        <a:buFont typeface="Wingdings" panose="05000000000000000000" pitchFamily="2" charset="2"/>
                        <a:buNone/>
                        <a:tabLst/>
                        <a:defRPr/>
                      </a:pPr>
                      <a:endParaRPr lang="en-CA" sz="500" b="0" kern="1200" dirty="0">
                        <a:solidFill>
                          <a:schemeClr val="dk1"/>
                        </a:solidFill>
                        <a:latin typeface="+mn-lt"/>
                        <a:ea typeface="+mn-ea"/>
                        <a:cs typeface="+mn-cs"/>
                      </a:endParaRPr>
                    </a:p>
                    <a:p>
                      <a:pPr marL="0" marR="0" lvl="1" indent="0" algn="l" defTabSz="914400" rtl="0" eaLnBrk="1" fontAlgn="auto" latinLnBrk="0" hangingPunct="1">
                        <a:lnSpc>
                          <a:spcPct val="100000"/>
                        </a:lnSpc>
                        <a:spcBef>
                          <a:spcPts val="100"/>
                        </a:spcBef>
                        <a:spcAft>
                          <a:spcPts val="0"/>
                        </a:spcAft>
                        <a:buClr>
                          <a:schemeClr val="accent4">
                            <a:lumMod val="75000"/>
                          </a:schemeClr>
                        </a:buClr>
                        <a:buSzTx/>
                        <a:buFont typeface="Wingdings" panose="05000000000000000000" pitchFamily="2" charset="2"/>
                        <a:buNone/>
                        <a:tabLst/>
                        <a:defRPr/>
                      </a:pPr>
                      <a:r>
                        <a:rPr lang="en-CA" sz="2200" b="1" u="none" kern="1200" dirty="0">
                          <a:solidFill>
                            <a:srgbClr val="3A708D"/>
                          </a:solidFill>
                          <a:latin typeface="+mn-lt"/>
                          <a:ea typeface="+mn-ea"/>
                          <a:cs typeface="+mn-cs"/>
                        </a:rPr>
                        <a:t>TEMPS :</a:t>
                      </a:r>
                      <a:r>
                        <a:rPr lang="en-CA" sz="2200" b="1" u="none" kern="1200" dirty="0">
                          <a:solidFill>
                            <a:schemeClr val="dk1"/>
                          </a:solidFill>
                          <a:latin typeface="+mn-lt"/>
                          <a:ea typeface="+mn-ea"/>
                          <a:cs typeface="+mn-cs"/>
                        </a:rPr>
                        <a:t> </a:t>
                      </a:r>
                      <a:r>
                        <a:rPr lang="en-CA" sz="1800" b="1" kern="1200" dirty="0">
                          <a:solidFill>
                            <a:schemeClr val="dk1"/>
                          </a:solidFill>
                          <a:latin typeface="+mn-lt"/>
                          <a:ea typeface="+mn-ea"/>
                          <a:cs typeface="+mn-cs"/>
                        </a:rPr>
                        <a:t>3 </a:t>
                      </a:r>
                      <a:r>
                        <a:rPr lang="en-CA" sz="1800" b="1" kern="1200" dirty="0" err="1">
                          <a:solidFill>
                            <a:schemeClr val="dk1"/>
                          </a:solidFill>
                          <a:latin typeface="+mn-lt"/>
                          <a:ea typeface="+mn-ea"/>
                          <a:cs typeface="+mn-cs"/>
                        </a:rPr>
                        <a:t>heures</a:t>
                      </a:r>
                      <a:r>
                        <a:rPr lang="en-CA" sz="1800" b="1" kern="1200" dirty="0">
                          <a:solidFill>
                            <a:schemeClr val="dk1"/>
                          </a:solidFill>
                          <a:latin typeface="+mn-lt"/>
                          <a:ea typeface="+mn-ea"/>
                          <a:cs typeface="+mn-cs"/>
                        </a:rPr>
                        <a:t> par </a:t>
                      </a:r>
                      <a:r>
                        <a:rPr lang="en-CA" sz="1800" b="1" kern="1200" dirty="0" err="1">
                          <a:solidFill>
                            <a:schemeClr val="dk1"/>
                          </a:solidFill>
                          <a:latin typeface="+mn-lt"/>
                          <a:ea typeface="+mn-ea"/>
                          <a:cs typeface="+mn-cs"/>
                        </a:rPr>
                        <a:t>semaine</a:t>
                      </a:r>
                      <a:endParaRPr lang="en-CA" sz="1800" b="1" kern="1200" dirty="0">
                        <a:solidFill>
                          <a:schemeClr val="dk1"/>
                        </a:solidFill>
                        <a:latin typeface="+mn-lt"/>
                        <a:ea typeface="+mn-ea"/>
                        <a:cs typeface="+mn-cs"/>
                      </a:endParaRPr>
                    </a:p>
                    <a:p>
                      <a:pPr marL="0" marR="0" lvl="1" indent="0" algn="l" defTabSz="914400" rtl="0" eaLnBrk="1" fontAlgn="auto" latinLnBrk="0" hangingPunct="1">
                        <a:lnSpc>
                          <a:spcPct val="100000"/>
                        </a:lnSpc>
                        <a:spcBef>
                          <a:spcPts val="100"/>
                        </a:spcBef>
                        <a:spcAft>
                          <a:spcPts val="0"/>
                        </a:spcAft>
                        <a:buClr>
                          <a:schemeClr val="accent4">
                            <a:lumMod val="75000"/>
                          </a:schemeClr>
                        </a:buClr>
                        <a:buSzTx/>
                        <a:buFont typeface="Wingdings" panose="05000000000000000000" pitchFamily="2" charset="2"/>
                        <a:buNone/>
                        <a:tabLst/>
                        <a:defRPr/>
                      </a:pPr>
                      <a:endParaRPr lang="en-CA" sz="500" b="1" kern="1200" dirty="0">
                        <a:solidFill>
                          <a:schemeClr val="dk1"/>
                        </a:solidFill>
                        <a:latin typeface="+mn-lt"/>
                        <a:ea typeface="+mn-ea"/>
                        <a:cs typeface="+mn-cs"/>
                      </a:endParaRPr>
                    </a:p>
                    <a:p>
                      <a:pPr marL="0" marR="0" lvl="1" indent="0" algn="l" defTabSz="914400" rtl="0" eaLnBrk="1" fontAlgn="auto" latinLnBrk="0" hangingPunct="1">
                        <a:lnSpc>
                          <a:spcPct val="100000"/>
                        </a:lnSpc>
                        <a:spcBef>
                          <a:spcPts val="100"/>
                        </a:spcBef>
                        <a:spcAft>
                          <a:spcPts val="0"/>
                        </a:spcAft>
                        <a:buClr>
                          <a:schemeClr val="accent4">
                            <a:lumMod val="75000"/>
                          </a:schemeClr>
                        </a:buClr>
                        <a:buSzTx/>
                        <a:buFont typeface="Wingdings" panose="05000000000000000000" pitchFamily="2" charset="2"/>
                        <a:buNone/>
                        <a:tabLst/>
                        <a:defRPr/>
                      </a:pPr>
                      <a:r>
                        <a:rPr lang="en-CA" sz="2200" b="1" u="none" kern="1200" dirty="0">
                          <a:solidFill>
                            <a:srgbClr val="3A708D"/>
                          </a:solidFill>
                          <a:latin typeface="+mn-lt"/>
                          <a:ea typeface="+mn-ea"/>
                          <a:cs typeface="+mn-cs"/>
                        </a:rPr>
                        <a:t>TAILLE DU GROUPE :</a:t>
                      </a:r>
                      <a:r>
                        <a:rPr lang="en-CA" sz="2200" b="1" u="none" kern="1200" dirty="0">
                          <a:solidFill>
                            <a:schemeClr val="dk1"/>
                          </a:solidFill>
                          <a:latin typeface="+mn-lt"/>
                          <a:ea typeface="+mn-ea"/>
                          <a:cs typeface="+mn-cs"/>
                        </a:rPr>
                        <a:t> </a:t>
                      </a:r>
                      <a:r>
                        <a:rPr lang="en-CA" sz="1800" b="1" u="none" kern="1200" dirty="0">
                          <a:solidFill>
                            <a:schemeClr val="dk1"/>
                          </a:solidFill>
                          <a:latin typeface="+mn-lt"/>
                          <a:ea typeface="+mn-ea"/>
                          <a:cs typeface="+mn-cs"/>
                        </a:rPr>
                        <a:t>petits </a:t>
                      </a:r>
                      <a:r>
                        <a:rPr lang="en-CA" sz="1800" b="1" u="none" kern="1200" dirty="0" err="1">
                          <a:solidFill>
                            <a:schemeClr val="dk1"/>
                          </a:solidFill>
                          <a:latin typeface="+mn-lt"/>
                          <a:ea typeface="+mn-ea"/>
                          <a:cs typeface="+mn-cs"/>
                        </a:rPr>
                        <a:t>groupes</a:t>
                      </a:r>
                      <a:r>
                        <a:rPr lang="en-CA" sz="1800" b="1" kern="1200" dirty="0">
                          <a:solidFill>
                            <a:schemeClr val="dk1"/>
                          </a:solidFill>
                          <a:latin typeface="+mn-lt"/>
                          <a:ea typeface="+mn-ea"/>
                          <a:cs typeface="+mn-cs"/>
                        </a:rPr>
                        <a:t> </a:t>
                      </a:r>
                      <a:r>
                        <a:rPr lang="en-CA" sz="1200" b="0" kern="1200" dirty="0">
                          <a:solidFill>
                            <a:schemeClr val="dk1"/>
                          </a:solidFill>
                          <a:latin typeface="+mn-lt"/>
                          <a:ea typeface="+mn-ea"/>
                          <a:cs typeface="+mn-cs"/>
                        </a:rPr>
                        <a:t>(maximum 4 participants)</a:t>
                      </a:r>
                    </a:p>
                    <a:p>
                      <a:pPr marL="0" marR="0" lvl="1" indent="0" algn="l" defTabSz="914400" rtl="0" eaLnBrk="1" fontAlgn="auto" latinLnBrk="0" hangingPunct="1">
                        <a:lnSpc>
                          <a:spcPct val="100000"/>
                        </a:lnSpc>
                        <a:spcBef>
                          <a:spcPts val="100"/>
                        </a:spcBef>
                        <a:spcAft>
                          <a:spcPts val="0"/>
                        </a:spcAft>
                        <a:buClr>
                          <a:schemeClr val="accent4">
                            <a:lumMod val="75000"/>
                          </a:schemeClr>
                        </a:buClr>
                        <a:buSzTx/>
                        <a:buFont typeface="Wingdings" panose="05000000000000000000" pitchFamily="2" charset="2"/>
                        <a:buNone/>
                        <a:tabLst/>
                        <a:defRPr/>
                      </a:pPr>
                      <a:endParaRPr lang="en-CA" sz="500" b="0" kern="1200" dirty="0">
                        <a:solidFill>
                          <a:schemeClr val="dk1"/>
                        </a:solidFill>
                        <a:latin typeface="+mn-lt"/>
                        <a:ea typeface="+mn-ea"/>
                        <a:cs typeface="+mn-cs"/>
                      </a:endParaRPr>
                    </a:p>
                    <a:p>
                      <a:pPr marL="0" marR="0" lvl="1" indent="0" algn="l" defTabSz="914400" rtl="0" eaLnBrk="1" fontAlgn="auto" latinLnBrk="0" hangingPunct="1">
                        <a:lnSpc>
                          <a:spcPct val="100000"/>
                        </a:lnSpc>
                        <a:spcBef>
                          <a:spcPts val="100"/>
                        </a:spcBef>
                        <a:spcAft>
                          <a:spcPts val="0"/>
                        </a:spcAft>
                        <a:buClr>
                          <a:schemeClr val="accent4">
                            <a:lumMod val="75000"/>
                          </a:schemeClr>
                        </a:buClr>
                        <a:buSzTx/>
                        <a:buFont typeface="Wingdings" panose="05000000000000000000" pitchFamily="2" charset="2"/>
                        <a:buNone/>
                        <a:tabLst/>
                        <a:defRPr/>
                      </a:pPr>
                      <a:r>
                        <a:rPr lang="en-CA" sz="2200" b="1" u="none" kern="1200" dirty="0">
                          <a:solidFill>
                            <a:srgbClr val="3A708D"/>
                          </a:solidFill>
                          <a:latin typeface="+mn-lt"/>
                          <a:ea typeface="+mn-ea"/>
                          <a:cs typeface="+mn-cs"/>
                        </a:rPr>
                        <a:t>LE PROGRAMME COMPREND :</a:t>
                      </a:r>
                    </a:p>
                    <a:p>
                      <a:pPr marL="0" marR="0" lvl="1" indent="0" algn="l" defTabSz="914400" rtl="0" eaLnBrk="1" fontAlgn="auto" latinLnBrk="0" hangingPunct="1">
                        <a:lnSpc>
                          <a:spcPct val="100000"/>
                        </a:lnSpc>
                        <a:spcBef>
                          <a:spcPts val="100"/>
                        </a:spcBef>
                        <a:spcAft>
                          <a:spcPts val="0"/>
                        </a:spcAft>
                        <a:buClr>
                          <a:schemeClr val="accent4">
                            <a:lumMod val="75000"/>
                          </a:schemeClr>
                        </a:buClr>
                        <a:buSzTx/>
                        <a:buFont typeface="Wingdings" panose="05000000000000000000" pitchFamily="2" charset="2"/>
                        <a:buNone/>
                        <a:tabLst/>
                        <a:defRPr/>
                      </a:pPr>
                      <a:endParaRPr lang="en-CA" sz="500" b="1" u="none" kern="1200" dirty="0">
                        <a:solidFill>
                          <a:srgbClr val="3A708D"/>
                        </a:solidFill>
                        <a:latin typeface="+mn-lt"/>
                        <a:ea typeface="+mn-ea"/>
                        <a:cs typeface="+mn-cs"/>
                      </a:endParaRPr>
                    </a:p>
                    <a:p>
                      <a:pPr marL="285750" marR="0" lvl="1" indent="-285750" algn="l" defTabSz="914400" rtl="0" eaLnBrk="1" fontAlgn="auto" latinLnBrk="0" hangingPunct="1">
                        <a:lnSpc>
                          <a:spcPct val="100000"/>
                        </a:lnSpc>
                        <a:spcBef>
                          <a:spcPts val="100"/>
                        </a:spcBef>
                        <a:spcAft>
                          <a:spcPts val="0"/>
                        </a:spcAft>
                        <a:buClr>
                          <a:schemeClr val="accent4">
                            <a:lumMod val="75000"/>
                          </a:schemeClr>
                        </a:buClr>
                        <a:buSzTx/>
                        <a:buFont typeface="Wingdings" panose="05000000000000000000" pitchFamily="2" charset="2"/>
                        <a:buChar char="Ø"/>
                        <a:tabLst/>
                        <a:defRPr/>
                      </a:pPr>
                      <a:r>
                        <a:rPr lang="en-CA" sz="1500" b="1" kern="1200" dirty="0">
                          <a:solidFill>
                            <a:schemeClr val="dk1"/>
                          </a:solidFill>
                          <a:latin typeface="+mn-lt"/>
                          <a:ea typeface="+mn-ea"/>
                          <a:cs typeface="+mn-cs"/>
                        </a:rPr>
                        <a:t>Plan </a:t>
                      </a:r>
                      <a:r>
                        <a:rPr lang="en-CA" sz="1500" b="1" kern="1200" dirty="0" err="1">
                          <a:solidFill>
                            <a:schemeClr val="dk1"/>
                          </a:solidFill>
                          <a:latin typeface="+mn-lt"/>
                          <a:ea typeface="+mn-ea"/>
                          <a:cs typeface="+mn-cs"/>
                        </a:rPr>
                        <a:t>d’action</a:t>
                      </a:r>
                      <a:r>
                        <a:rPr lang="en-CA" sz="1500" b="1" kern="1200" dirty="0">
                          <a:solidFill>
                            <a:schemeClr val="dk1"/>
                          </a:solidFill>
                          <a:latin typeface="+mn-lt"/>
                          <a:ea typeface="+mn-ea"/>
                          <a:cs typeface="+mn-cs"/>
                        </a:rPr>
                        <a:t> </a:t>
                      </a:r>
                      <a:r>
                        <a:rPr lang="en-CA" sz="1500" b="1" kern="1200" dirty="0" err="1">
                          <a:solidFill>
                            <a:schemeClr val="dk1"/>
                          </a:solidFill>
                          <a:latin typeface="+mn-lt"/>
                          <a:ea typeface="+mn-ea"/>
                          <a:cs typeface="+mn-cs"/>
                        </a:rPr>
                        <a:t>individuel</a:t>
                      </a:r>
                      <a:r>
                        <a:rPr lang="en-CA" sz="1500" b="1" kern="1200" dirty="0">
                          <a:solidFill>
                            <a:schemeClr val="dk1"/>
                          </a:solidFill>
                          <a:latin typeface="+mn-lt"/>
                          <a:ea typeface="+mn-ea"/>
                          <a:cs typeface="+mn-cs"/>
                        </a:rPr>
                        <a:t> durable : </a:t>
                      </a:r>
                      <a:r>
                        <a:rPr lang="en-CA" sz="1200" b="0" kern="1200" dirty="0">
                          <a:solidFill>
                            <a:schemeClr val="dk1"/>
                          </a:solidFill>
                          <a:latin typeface="+mn-lt"/>
                          <a:ea typeface="+mn-ea"/>
                          <a:cs typeface="+mn-cs"/>
                        </a:rPr>
                        <a:t>engagement </a:t>
                      </a:r>
                      <a:r>
                        <a:rPr lang="en-CA" sz="1200" b="0" kern="1200" dirty="0" err="1">
                          <a:solidFill>
                            <a:schemeClr val="dk1"/>
                          </a:solidFill>
                          <a:latin typeface="+mn-lt"/>
                          <a:ea typeface="+mn-ea"/>
                          <a:cs typeface="+mn-cs"/>
                        </a:rPr>
                        <a:t>individuel</a:t>
                      </a:r>
                      <a:r>
                        <a:rPr lang="en-CA" sz="1200" b="0" kern="1200" dirty="0">
                          <a:solidFill>
                            <a:schemeClr val="dk1"/>
                          </a:solidFill>
                          <a:latin typeface="+mn-lt"/>
                          <a:ea typeface="+mn-ea"/>
                          <a:cs typeface="+mn-cs"/>
                        </a:rPr>
                        <a:t> </a:t>
                      </a:r>
                      <a:r>
                        <a:rPr lang="en-CA" sz="1200" b="0" kern="1200" dirty="0" err="1">
                          <a:solidFill>
                            <a:schemeClr val="dk1"/>
                          </a:solidFill>
                          <a:latin typeface="+mn-lt"/>
                          <a:ea typeface="+mn-ea"/>
                          <a:cs typeface="+mn-cs"/>
                        </a:rPr>
                        <a:t>envers</a:t>
                      </a:r>
                      <a:r>
                        <a:rPr lang="en-CA" sz="1200" b="0" kern="1200" dirty="0">
                          <a:solidFill>
                            <a:schemeClr val="dk1"/>
                          </a:solidFill>
                          <a:latin typeface="+mn-lt"/>
                          <a:ea typeface="+mn-ea"/>
                          <a:cs typeface="+mn-cs"/>
                        </a:rPr>
                        <a:t> le plan </a:t>
                      </a:r>
                      <a:r>
                        <a:rPr lang="en-CA" sz="1200" b="0" kern="1200" dirty="0" err="1">
                          <a:solidFill>
                            <a:schemeClr val="dk1"/>
                          </a:solidFill>
                          <a:latin typeface="+mn-lt"/>
                          <a:ea typeface="+mn-ea"/>
                          <a:cs typeface="+mn-cs"/>
                        </a:rPr>
                        <a:t>d’action</a:t>
                      </a:r>
                      <a:r>
                        <a:rPr lang="en-CA" sz="1200" b="0" kern="1200" dirty="0">
                          <a:solidFill>
                            <a:schemeClr val="dk1"/>
                          </a:solidFill>
                          <a:latin typeface="+mn-lt"/>
                          <a:ea typeface="+mn-ea"/>
                          <a:cs typeface="+mn-cs"/>
                        </a:rPr>
                        <a:t> entre les </a:t>
                      </a:r>
                      <a:r>
                        <a:rPr lang="en-CA" sz="1200" b="0" kern="1200" dirty="0">
                          <a:solidFill>
                            <a:schemeClr val="tx1"/>
                          </a:solidFill>
                          <a:latin typeface="+mn-lt"/>
                          <a:ea typeface="+mn-ea"/>
                          <a:cs typeface="+mn-cs"/>
                        </a:rPr>
                        <a:t>séances</a:t>
                      </a:r>
                      <a:r>
                        <a:rPr lang="en-CA" sz="1200" b="0" kern="1200" dirty="0">
                          <a:solidFill>
                            <a:schemeClr val="dk1"/>
                          </a:solidFill>
                          <a:latin typeface="+mn-lt"/>
                          <a:ea typeface="+mn-ea"/>
                          <a:cs typeface="+mn-cs"/>
                        </a:rPr>
                        <a:t>(</a:t>
                      </a:r>
                      <a:r>
                        <a:rPr lang="en-CA" sz="1200" b="0" kern="1200" dirty="0" err="1">
                          <a:solidFill>
                            <a:schemeClr val="dk1"/>
                          </a:solidFill>
                          <a:latin typeface="+mn-lt"/>
                          <a:ea typeface="+mn-ea"/>
                          <a:cs typeface="+mn-cs"/>
                        </a:rPr>
                        <a:t>p.ex</a:t>
                      </a:r>
                      <a:r>
                        <a:rPr lang="en-CA" sz="1200" b="0" kern="1200" dirty="0">
                          <a:solidFill>
                            <a:schemeClr val="dk1"/>
                          </a:solidFill>
                          <a:latin typeface="+mn-lt"/>
                          <a:ea typeface="+mn-ea"/>
                          <a:cs typeface="+mn-cs"/>
                        </a:rPr>
                        <a:t>. </a:t>
                      </a:r>
                      <a:r>
                        <a:rPr lang="en-CA" sz="1200" b="0" kern="1200" dirty="0" err="1">
                          <a:solidFill>
                            <a:schemeClr val="dk1"/>
                          </a:solidFill>
                          <a:latin typeface="+mn-lt"/>
                          <a:ea typeface="+mn-ea"/>
                          <a:cs typeface="+mn-cs"/>
                        </a:rPr>
                        <a:t>l’outil</a:t>
                      </a:r>
                      <a:r>
                        <a:rPr lang="en-CA" sz="1200" b="0" kern="1200" dirty="0">
                          <a:solidFill>
                            <a:schemeClr val="dk1"/>
                          </a:solidFill>
                          <a:latin typeface="+mn-lt"/>
                          <a:ea typeface="+mn-ea"/>
                          <a:cs typeface="+mn-cs"/>
                        </a:rPr>
                        <a:t> </a:t>
                      </a:r>
                      <a:r>
                        <a:rPr lang="en-CA" sz="1200" b="0" kern="1200" dirty="0" err="1">
                          <a:solidFill>
                            <a:schemeClr val="dk1"/>
                          </a:solidFill>
                          <a:latin typeface="+mn-lt"/>
                          <a:ea typeface="+mn-ea"/>
                          <a:cs typeface="+mn-cs"/>
                        </a:rPr>
                        <a:t>d’apprentissage</a:t>
                      </a:r>
                      <a:r>
                        <a:rPr lang="en-CA" sz="1200" b="0" kern="1200" dirty="0">
                          <a:solidFill>
                            <a:schemeClr val="dk1"/>
                          </a:solidFill>
                          <a:latin typeface="+mn-lt"/>
                          <a:ea typeface="+mn-ea"/>
                          <a:cs typeface="+mn-cs"/>
                        </a:rPr>
                        <a:t> </a:t>
                      </a:r>
                      <a:r>
                        <a:rPr lang="en-CA" sz="1200" b="0" kern="1200" dirty="0" err="1">
                          <a:solidFill>
                            <a:schemeClr val="dk1"/>
                          </a:solidFill>
                          <a:latin typeface="+mn-lt"/>
                          <a:ea typeface="+mn-ea"/>
                          <a:cs typeface="+mn-cs"/>
                        </a:rPr>
                        <a:t>autonome</a:t>
                      </a:r>
                      <a:r>
                        <a:rPr lang="en-CA" sz="1200" b="0" kern="1200" dirty="0">
                          <a:solidFill>
                            <a:schemeClr val="dk1"/>
                          </a:solidFill>
                          <a:latin typeface="+mn-lt"/>
                          <a:ea typeface="+mn-ea"/>
                          <a:cs typeface="+mn-cs"/>
                        </a:rPr>
                        <a:t>, la </a:t>
                      </a:r>
                      <a:r>
                        <a:rPr lang="en-CA" sz="1200" b="0" kern="1200" dirty="0" err="1">
                          <a:solidFill>
                            <a:schemeClr val="dk1"/>
                          </a:solidFill>
                          <a:latin typeface="+mn-lt"/>
                          <a:ea typeface="+mn-ea"/>
                          <a:cs typeface="+mn-cs"/>
                        </a:rPr>
                        <a:t>révision</a:t>
                      </a:r>
                      <a:r>
                        <a:rPr lang="en-CA" sz="1200" b="0" kern="1200" dirty="0">
                          <a:solidFill>
                            <a:schemeClr val="dk1"/>
                          </a:solidFill>
                          <a:latin typeface="+mn-lt"/>
                          <a:ea typeface="+mn-ea"/>
                          <a:cs typeface="+mn-cs"/>
                        </a:rPr>
                        <a:t> de la </a:t>
                      </a:r>
                      <a:r>
                        <a:rPr lang="en-CA" sz="1200" b="0" kern="1200" dirty="0" err="1">
                          <a:solidFill>
                            <a:schemeClr val="dk1"/>
                          </a:solidFill>
                          <a:latin typeface="+mn-lt"/>
                          <a:ea typeface="+mn-ea"/>
                          <a:cs typeface="+mn-cs"/>
                        </a:rPr>
                        <a:t>grammaire</a:t>
                      </a:r>
                      <a:r>
                        <a:rPr lang="en-CA" sz="1200" b="0" kern="1200" dirty="0">
                          <a:solidFill>
                            <a:schemeClr val="dk1"/>
                          </a:solidFill>
                          <a:latin typeface="+mn-lt"/>
                          <a:ea typeface="+mn-ea"/>
                          <a:cs typeface="+mn-cs"/>
                        </a:rPr>
                        <a:t>, etc.);</a:t>
                      </a:r>
                    </a:p>
                    <a:p>
                      <a:pPr marL="285750" marR="0" lvl="1" indent="-285750" algn="l" defTabSz="914400" rtl="0" eaLnBrk="1" fontAlgn="auto" latinLnBrk="0" hangingPunct="1">
                        <a:lnSpc>
                          <a:spcPct val="100000"/>
                        </a:lnSpc>
                        <a:spcBef>
                          <a:spcPts val="100"/>
                        </a:spcBef>
                        <a:spcAft>
                          <a:spcPts val="0"/>
                        </a:spcAft>
                        <a:buClr>
                          <a:schemeClr val="accent4">
                            <a:lumMod val="75000"/>
                          </a:schemeClr>
                        </a:buClr>
                        <a:buSzTx/>
                        <a:buFont typeface="Wingdings" panose="05000000000000000000" pitchFamily="2" charset="2"/>
                        <a:buChar char="Ø"/>
                        <a:tabLst/>
                        <a:defRPr/>
                      </a:pPr>
                      <a:r>
                        <a:rPr lang="en-CA" sz="1500" b="1" kern="1200" dirty="0" err="1">
                          <a:solidFill>
                            <a:schemeClr val="dk1"/>
                          </a:solidFill>
                          <a:latin typeface="+mn-lt"/>
                          <a:ea typeface="+mn-ea"/>
                          <a:cs typeface="+mn-cs"/>
                        </a:rPr>
                        <a:t>Excercices</a:t>
                      </a:r>
                      <a:r>
                        <a:rPr lang="en-CA" sz="1500" b="1" kern="1200" dirty="0">
                          <a:solidFill>
                            <a:schemeClr val="dk1"/>
                          </a:solidFill>
                          <a:latin typeface="+mn-lt"/>
                          <a:ea typeface="+mn-ea"/>
                          <a:cs typeface="+mn-cs"/>
                        </a:rPr>
                        <a:t> </a:t>
                      </a:r>
                      <a:r>
                        <a:rPr lang="en-CA" sz="1500" b="1" kern="1200" dirty="0" err="1">
                          <a:solidFill>
                            <a:schemeClr val="dk1"/>
                          </a:solidFill>
                          <a:latin typeface="+mn-lt"/>
                          <a:ea typeface="+mn-ea"/>
                          <a:cs typeface="+mn-cs"/>
                        </a:rPr>
                        <a:t>préparatoires</a:t>
                      </a:r>
                      <a:r>
                        <a:rPr lang="en-CA" sz="1500" b="1" kern="1200" dirty="0">
                          <a:solidFill>
                            <a:schemeClr val="dk1"/>
                          </a:solidFill>
                          <a:latin typeface="+mn-lt"/>
                          <a:ea typeface="+mn-ea"/>
                          <a:cs typeface="+mn-cs"/>
                        </a:rPr>
                        <a:t> : </a:t>
                      </a:r>
                      <a:r>
                        <a:rPr lang="en-CA" sz="1200" b="0" kern="1200" dirty="0" err="1">
                          <a:solidFill>
                            <a:schemeClr val="dk1"/>
                          </a:solidFill>
                          <a:latin typeface="+mn-lt"/>
                          <a:ea typeface="+mn-ea"/>
                          <a:cs typeface="+mn-cs"/>
                        </a:rPr>
                        <a:t>partagés</a:t>
                      </a:r>
                      <a:r>
                        <a:rPr lang="en-CA" sz="1200" b="0" kern="1200" dirty="0">
                          <a:solidFill>
                            <a:schemeClr val="dk1"/>
                          </a:solidFill>
                          <a:latin typeface="+mn-lt"/>
                          <a:ea typeface="+mn-ea"/>
                          <a:cs typeface="+mn-cs"/>
                        </a:rPr>
                        <a:t> avec le </a:t>
                      </a:r>
                      <a:r>
                        <a:rPr lang="en-CA" sz="1200" b="0" kern="1200" dirty="0" err="1">
                          <a:solidFill>
                            <a:schemeClr val="dk1"/>
                          </a:solidFill>
                          <a:latin typeface="+mn-lt"/>
                          <a:ea typeface="+mn-ea"/>
                          <a:cs typeface="+mn-cs"/>
                        </a:rPr>
                        <a:t>groupe</a:t>
                      </a:r>
                      <a:r>
                        <a:rPr lang="en-CA" sz="1200" b="0" kern="1200" dirty="0">
                          <a:solidFill>
                            <a:schemeClr val="dk1"/>
                          </a:solidFill>
                          <a:latin typeface="+mn-lt"/>
                          <a:ea typeface="+mn-ea"/>
                          <a:cs typeface="+mn-cs"/>
                        </a:rPr>
                        <a:t> </a:t>
                      </a:r>
                      <a:r>
                        <a:rPr lang="en-CA" sz="1200" b="0" kern="1200" dirty="0" err="1">
                          <a:solidFill>
                            <a:schemeClr val="dk1"/>
                          </a:solidFill>
                          <a:latin typeface="+mn-lt"/>
                          <a:ea typeface="+mn-ea"/>
                          <a:cs typeface="+mn-cs"/>
                        </a:rPr>
                        <a:t>une</a:t>
                      </a:r>
                      <a:r>
                        <a:rPr lang="en-CA" sz="1200" b="0" kern="1200" dirty="0">
                          <a:solidFill>
                            <a:schemeClr val="dk1"/>
                          </a:solidFill>
                          <a:latin typeface="+mn-lt"/>
                          <a:ea typeface="+mn-ea"/>
                          <a:cs typeface="+mn-cs"/>
                        </a:rPr>
                        <a:t> </a:t>
                      </a:r>
                      <a:r>
                        <a:rPr lang="en-CA" sz="1200" b="0" kern="1200" dirty="0" err="1">
                          <a:solidFill>
                            <a:schemeClr val="dk1"/>
                          </a:solidFill>
                          <a:latin typeface="+mn-lt"/>
                          <a:ea typeface="+mn-ea"/>
                          <a:cs typeface="+mn-cs"/>
                        </a:rPr>
                        <a:t>semaine</a:t>
                      </a:r>
                      <a:r>
                        <a:rPr lang="en-CA" sz="1200" b="0" kern="1200" dirty="0">
                          <a:solidFill>
                            <a:schemeClr val="dk1"/>
                          </a:solidFill>
                          <a:latin typeface="+mn-lt"/>
                          <a:ea typeface="+mn-ea"/>
                          <a:cs typeface="+mn-cs"/>
                        </a:rPr>
                        <a:t> à </a:t>
                      </a:r>
                      <a:r>
                        <a:rPr lang="en-CA" sz="1200" b="0" kern="1200" dirty="0" err="1">
                          <a:solidFill>
                            <a:schemeClr val="dk1"/>
                          </a:solidFill>
                          <a:latin typeface="+mn-lt"/>
                          <a:ea typeface="+mn-ea"/>
                          <a:cs typeface="+mn-cs"/>
                        </a:rPr>
                        <a:t>l’avance</a:t>
                      </a:r>
                      <a:r>
                        <a:rPr lang="en-CA" sz="1200" b="0" kern="1200" dirty="0">
                          <a:solidFill>
                            <a:schemeClr val="dk1"/>
                          </a:solidFill>
                          <a:latin typeface="+mn-lt"/>
                          <a:ea typeface="+mn-ea"/>
                          <a:cs typeface="+mn-cs"/>
                        </a:rPr>
                        <a:t>;</a:t>
                      </a:r>
                    </a:p>
                    <a:p>
                      <a:pPr marL="285750" marR="0" lvl="1" indent="-285750" algn="l" defTabSz="914400" rtl="0" eaLnBrk="1" fontAlgn="auto" latinLnBrk="0" hangingPunct="1">
                        <a:lnSpc>
                          <a:spcPct val="100000"/>
                        </a:lnSpc>
                        <a:spcBef>
                          <a:spcPts val="100"/>
                        </a:spcBef>
                        <a:spcAft>
                          <a:spcPts val="0"/>
                        </a:spcAft>
                        <a:buClr>
                          <a:schemeClr val="accent4">
                            <a:lumMod val="75000"/>
                          </a:schemeClr>
                        </a:buClr>
                        <a:buSzTx/>
                        <a:buFont typeface="Wingdings" panose="05000000000000000000" pitchFamily="2" charset="2"/>
                        <a:buChar char="Ø"/>
                        <a:tabLst/>
                        <a:defRPr/>
                      </a:pPr>
                      <a:r>
                        <a:rPr lang="en-CA" sz="1500" b="1" kern="1200" dirty="0">
                          <a:solidFill>
                            <a:schemeClr val="dk1"/>
                          </a:solidFill>
                          <a:latin typeface="+mn-lt"/>
                          <a:ea typeface="+mn-ea"/>
                          <a:cs typeface="+mn-cs"/>
                        </a:rPr>
                        <a:t>Discussions: </a:t>
                      </a:r>
                      <a:r>
                        <a:rPr lang="en-CA" sz="1200" b="0" kern="1200" dirty="0" err="1">
                          <a:solidFill>
                            <a:schemeClr val="dk1"/>
                          </a:solidFill>
                          <a:latin typeface="+mn-lt"/>
                          <a:ea typeface="+mn-ea"/>
                          <a:cs typeface="+mn-cs"/>
                        </a:rPr>
                        <a:t>reliées</a:t>
                      </a:r>
                      <a:r>
                        <a:rPr lang="en-CA" sz="1200" b="0" kern="1200" dirty="0">
                          <a:solidFill>
                            <a:schemeClr val="dk1"/>
                          </a:solidFill>
                          <a:latin typeface="+mn-lt"/>
                          <a:ea typeface="+mn-ea"/>
                          <a:cs typeface="+mn-cs"/>
                        </a:rPr>
                        <a:t> au </a:t>
                      </a:r>
                      <a:r>
                        <a:rPr lang="en-CA" sz="1200" b="0" kern="1200" dirty="0" err="1">
                          <a:solidFill>
                            <a:schemeClr val="dk1"/>
                          </a:solidFill>
                          <a:latin typeface="+mn-lt"/>
                          <a:ea typeface="+mn-ea"/>
                          <a:cs typeface="+mn-cs"/>
                        </a:rPr>
                        <a:t>domaine</a:t>
                      </a:r>
                      <a:r>
                        <a:rPr lang="en-CA" sz="1200" b="0" kern="1200" dirty="0">
                          <a:solidFill>
                            <a:schemeClr val="dk1"/>
                          </a:solidFill>
                          <a:latin typeface="+mn-lt"/>
                          <a:ea typeface="+mn-ea"/>
                          <a:cs typeface="+mn-cs"/>
                        </a:rPr>
                        <a:t> du travail (</a:t>
                      </a:r>
                      <a:r>
                        <a:rPr lang="en-CA" sz="1200" b="0" kern="1200" dirty="0" err="1">
                          <a:solidFill>
                            <a:schemeClr val="dk1"/>
                          </a:solidFill>
                          <a:latin typeface="+mn-lt"/>
                          <a:ea typeface="+mn-ea"/>
                          <a:cs typeface="+mn-cs"/>
                        </a:rPr>
                        <a:t>p.ex</a:t>
                      </a:r>
                      <a:r>
                        <a:rPr lang="en-CA" sz="1200" b="0" kern="1200" dirty="0">
                          <a:solidFill>
                            <a:schemeClr val="dk1"/>
                          </a:solidFill>
                          <a:latin typeface="+mn-lt"/>
                          <a:ea typeface="+mn-ea"/>
                          <a:cs typeface="+mn-cs"/>
                        </a:rPr>
                        <a:t>. la </a:t>
                      </a:r>
                      <a:r>
                        <a:rPr lang="en-CA" sz="1200" b="0" kern="1200" dirty="0" err="1">
                          <a:solidFill>
                            <a:schemeClr val="dk1"/>
                          </a:solidFill>
                          <a:latin typeface="+mn-lt"/>
                          <a:ea typeface="+mn-ea"/>
                          <a:cs typeface="+mn-cs"/>
                        </a:rPr>
                        <a:t>sécurité</a:t>
                      </a:r>
                      <a:r>
                        <a:rPr lang="en-CA" sz="1200" b="0" kern="1200" dirty="0">
                          <a:solidFill>
                            <a:schemeClr val="dk1"/>
                          </a:solidFill>
                          <a:latin typeface="+mn-lt"/>
                          <a:ea typeface="+mn-ea"/>
                          <a:cs typeface="+mn-cs"/>
                        </a:rPr>
                        <a:t> </a:t>
                      </a:r>
                      <a:r>
                        <a:rPr lang="en-CA" sz="1200" b="0" kern="1200" dirty="0" err="1">
                          <a:solidFill>
                            <a:schemeClr val="dk1"/>
                          </a:solidFill>
                          <a:latin typeface="+mn-lt"/>
                          <a:ea typeface="+mn-ea"/>
                          <a:cs typeface="+mn-cs"/>
                        </a:rPr>
                        <a:t>linguistique</a:t>
                      </a:r>
                      <a:r>
                        <a:rPr lang="en-CA" sz="1200" b="0" kern="1200" dirty="0">
                          <a:solidFill>
                            <a:schemeClr val="dk1"/>
                          </a:solidFill>
                          <a:latin typeface="+mn-lt"/>
                          <a:ea typeface="+mn-ea"/>
                          <a:cs typeface="+mn-cs"/>
                        </a:rPr>
                        <a:t>, </a:t>
                      </a:r>
                      <a:r>
                        <a:rPr lang="en-CA" sz="1200" b="0" kern="1200" dirty="0" err="1">
                          <a:solidFill>
                            <a:schemeClr val="dk1"/>
                          </a:solidFill>
                          <a:latin typeface="+mn-lt"/>
                          <a:ea typeface="+mn-ea"/>
                          <a:cs typeface="+mn-cs"/>
                        </a:rPr>
                        <a:t>mon</a:t>
                      </a:r>
                      <a:r>
                        <a:rPr lang="en-CA" sz="1200" b="0" kern="1200" dirty="0">
                          <a:solidFill>
                            <a:schemeClr val="dk1"/>
                          </a:solidFill>
                          <a:latin typeface="+mn-lt"/>
                          <a:ea typeface="+mn-ea"/>
                          <a:cs typeface="+mn-cs"/>
                        </a:rPr>
                        <a:t> </a:t>
                      </a:r>
                      <a:r>
                        <a:rPr lang="en-CA" sz="1200" b="0" kern="1200" dirty="0" err="1">
                          <a:solidFill>
                            <a:schemeClr val="dk1"/>
                          </a:solidFill>
                          <a:latin typeface="+mn-lt"/>
                          <a:ea typeface="+mn-ea"/>
                          <a:cs typeface="+mn-cs"/>
                        </a:rPr>
                        <a:t>emploi</a:t>
                      </a:r>
                      <a:r>
                        <a:rPr lang="en-CA" sz="1200" b="0" kern="1200" dirty="0">
                          <a:solidFill>
                            <a:schemeClr val="dk1"/>
                          </a:solidFill>
                          <a:latin typeface="+mn-lt"/>
                          <a:ea typeface="+mn-ea"/>
                          <a:cs typeface="+mn-cs"/>
                        </a:rPr>
                        <a:t>, les </a:t>
                      </a:r>
                      <a:r>
                        <a:rPr lang="en-CA" sz="1200" b="0" kern="1200" dirty="0" err="1">
                          <a:solidFill>
                            <a:schemeClr val="dk1"/>
                          </a:solidFill>
                          <a:latin typeface="+mn-lt"/>
                          <a:ea typeface="+mn-ea"/>
                          <a:cs typeface="+mn-cs"/>
                        </a:rPr>
                        <a:t>actualités</a:t>
                      </a:r>
                      <a:r>
                        <a:rPr lang="en-CA" sz="1200" b="0" kern="1200" dirty="0">
                          <a:solidFill>
                            <a:schemeClr val="dk1"/>
                          </a:solidFill>
                          <a:latin typeface="+mn-lt"/>
                          <a:ea typeface="+mn-ea"/>
                          <a:cs typeface="+mn-cs"/>
                        </a:rPr>
                        <a:t>, les </a:t>
                      </a:r>
                      <a:r>
                        <a:rPr lang="en-CA" sz="1200" b="0" kern="1200" dirty="0" err="1">
                          <a:solidFill>
                            <a:schemeClr val="dk1"/>
                          </a:solidFill>
                          <a:latin typeface="+mn-lt"/>
                          <a:ea typeface="+mn-ea"/>
                          <a:cs typeface="+mn-cs"/>
                        </a:rPr>
                        <a:t>nouvelles</a:t>
                      </a:r>
                      <a:r>
                        <a:rPr lang="en-CA" sz="1200" b="0" kern="1200" dirty="0">
                          <a:solidFill>
                            <a:schemeClr val="dk1"/>
                          </a:solidFill>
                          <a:latin typeface="+mn-lt"/>
                          <a:ea typeface="+mn-ea"/>
                          <a:cs typeface="+mn-cs"/>
                        </a:rPr>
                        <a:t> </a:t>
                      </a:r>
                      <a:r>
                        <a:rPr lang="en-CA" sz="1200" b="0" kern="1200" dirty="0" err="1">
                          <a:solidFill>
                            <a:schemeClr val="dk1"/>
                          </a:solidFill>
                          <a:latin typeface="+mn-lt"/>
                          <a:ea typeface="+mn-ea"/>
                          <a:cs typeface="+mn-cs"/>
                        </a:rPr>
                        <a:t>priorités</a:t>
                      </a:r>
                      <a:r>
                        <a:rPr lang="en-CA" sz="1200" b="0" kern="1200" dirty="0">
                          <a:solidFill>
                            <a:schemeClr val="dk1"/>
                          </a:solidFill>
                          <a:latin typeface="+mn-lt"/>
                          <a:ea typeface="+mn-ea"/>
                          <a:cs typeface="+mn-cs"/>
                        </a:rPr>
                        <a:t> de </a:t>
                      </a:r>
                      <a:r>
                        <a:rPr lang="en-CA" sz="1200" b="0" kern="1200" dirty="0" err="1">
                          <a:solidFill>
                            <a:schemeClr val="dk1"/>
                          </a:solidFill>
                          <a:latin typeface="+mn-lt"/>
                          <a:ea typeface="+mn-ea"/>
                          <a:cs typeface="+mn-cs"/>
                        </a:rPr>
                        <a:t>l’ARC</a:t>
                      </a:r>
                      <a:r>
                        <a:rPr lang="en-CA" sz="1200" b="0" kern="1200" dirty="0">
                          <a:solidFill>
                            <a:schemeClr val="dk1"/>
                          </a:solidFill>
                          <a:latin typeface="+mn-lt"/>
                          <a:ea typeface="+mn-ea"/>
                          <a:cs typeface="+mn-cs"/>
                        </a:rPr>
                        <a:t>, et du </a:t>
                      </a:r>
                      <a:r>
                        <a:rPr lang="en-CA" sz="1200" b="0" kern="1200" dirty="0" err="1">
                          <a:solidFill>
                            <a:schemeClr val="dk1"/>
                          </a:solidFill>
                          <a:latin typeface="+mn-lt"/>
                          <a:ea typeface="+mn-ea"/>
                          <a:cs typeface="+mn-cs"/>
                        </a:rPr>
                        <a:t>gouvernement</a:t>
                      </a:r>
                      <a:r>
                        <a:rPr lang="en-CA" sz="1200" b="0" kern="1200" dirty="0">
                          <a:solidFill>
                            <a:schemeClr val="dk1"/>
                          </a:solidFill>
                          <a:latin typeface="+mn-lt"/>
                          <a:ea typeface="+mn-ea"/>
                          <a:cs typeface="+mn-cs"/>
                        </a:rPr>
                        <a:t> du Canada, etc.);</a:t>
                      </a:r>
                    </a:p>
                    <a:p>
                      <a:pPr marL="285750" marR="0" lvl="1" indent="-285750" algn="l" defTabSz="914400" rtl="0" eaLnBrk="1" fontAlgn="auto" latinLnBrk="0" hangingPunct="1">
                        <a:lnSpc>
                          <a:spcPct val="100000"/>
                        </a:lnSpc>
                        <a:spcBef>
                          <a:spcPts val="100"/>
                        </a:spcBef>
                        <a:spcAft>
                          <a:spcPts val="0"/>
                        </a:spcAft>
                        <a:buClr>
                          <a:schemeClr val="accent4">
                            <a:lumMod val="75000"/>
                          </a:schemeClr>
                        </a:buClr>
                        <a:buSzTx/>
                        <a:buFont typeface="Wingdings" panose="05000000000000000000" pitchFamily="2" charset="2"/>
                        <a:buChar char="Ø"/>
                        <a:tabLst/>
                        <a:defRPr/>
                      </a:pPr>
                      <a:r>
                        <a:rPr lang="en-CA" sz="1500" b="1" kern="1200" dirty="0">
                          <a:solidFill>
                            <a:schemeClr val="dk1"/>
                          </a:solidFill>
                          <a:latin typeface="+mn-lt"/>
                          <a:ea typeface="+mn-ea"/>
                          <a:cs typeface="+mn-cs"/>
                        </a:rPr>
                        <a:t>Occasions de </a:t>
                      </a:r>
                      <a:r>
                        <a:rPr lang="en-CA" sz="1500" b="1" kern="1200" dirty="0" err="1">
                          <a:solidFill>
                            <a:schemeClr val="dk1"/>
                          </a:solidFill>
                          <a:latin typeface="+mn-lt"/>
                          <a:ea typeface="+mn-ea"/>
                          <a:cs typeface="+mn-cs"/>
                        </a:rPr>
                        <a:t>soutien</a:t>
                      </a:r>
                      <a:r>
                        <a:rPr lang="en-CA" sz="1500" b="1" kern="1200" dirty="0">
                          <a:solidFill>
                            <a:schemeClr val="dk1"/>
                          </a:solidFill>
                          <a:latin typeface="+mn-lt"/>
                          <a:ea typeface="+mn-ea"/>
                          <a:cs typeface="+mn-cs"/>
                        </a:rPr>
                        <a:t> entre pairs;</a:t>
                      </a:r>
                    </a:p>
                    <a:p>
                      <a:pPr marL="285750" marR="0" lvl="1" indent="-285750" algn="l" defTabSz="914400" rtl="0" eaLnBrk="1" fontAlgn="auto" latinLnBrk="0" hangingPunct="1">
                        <a:lnSpc>
                          <a:spcPct val="100000"/>
                        </a:lnSpc>
                        <a:spcBef>
                          <a:spcPts val="100"/>
                        </a:spcBef>
                        <a:spcAft>
                          <a:spcPts val="0"/>
                        </a:spcAft>
                        <a:buClr>
                          <a:schemeClr val="accent4">
                            <a:lumMod val="75000"/>
                          </a:schemeClr>
                        </a:buClr>
                        <a:buSzTx/>
                        <a:buFont typeface="Wingdings" panose="05000000000000000000" pitchFamily="2" charset="2"/>
                        <a:buChar char="Ø"/>
                        <a:tabLst/>
                        <a:defRPr/>
                      </a:pPr>
                      <a:r>
                        <a:rPr lang="en-CA" sz="1500" b="1" kern="1200" dirty="0">
                          <a:solidFill>
                            <a:schemeClr val="dk1"/>
                          </a:solidFill>
                          <a:latin typeface="+mn-lt"/>
                          <a:ea typeface="+mn-ea"/>
                          <a:cs typeface="+mn-cs"/>
                        </a:rPr>
                        <a:t>Format flexible : </a:t>
                      </a:r>
                      <a:r>
                        <a:rPr lang="en-CA" sz="1200" b="0" kern="1200" dirty="0" err="1">
                          <a:solidFill>
                            <a:schemeClr val="dk1"/>
                          </a:solidFill>
                          <a:latin typeface="+mn-lt"/>
                          <a:ea typeface="+mn-ea"/>
                          <a:cs typeface="+mn-cs"/>
                        </a:rPr>
                        <a:t>p.ex</a:t>
                      </a:r>
                      <a:r>
                        <a:rPr lang="en-CA" sz="1200" b="0" kern="1200" dirty="0">
                          <a:solidFill>
                            <a:schemeClr val="dk1"/>
                          </a:solidFill>
                          <a:latin typeface="+mn-lt"/>
                          <a:ea typeface="+mn-ea"/>
                          <a:cs typeface="+mn-cs"/>
                        </a:rPr>
                        <a:t>. </a:t>
                      </a:r>
                      <a:r>
                        <a:rPr lang="en-CA" sz="1200" b="0" kern="1200" dirty="0" err="1">
                          <a:solidFill>
                            <a:schemeClr val="dk1"/>
                          </a:solidFill>
                          <a:latin typeface="+mn-lt"/>
                          <a:ea typeface="+mn-ea"/>
                          <a:cs typeface="+mn-cs"/>
                        </a:rPr>
                        <a:t>changement</a:t>
                      </a:r>
                      <a:r>
                        <a:rPr lang="en-CA" sz="1200" b="0" kern="1200" dirty="0">
                          <a:solidFill>
                            <a:schemeClr val="dk1"/>
                          </a:solidFill>
                          <a:latin typeface="+mn-lt"/>
                          <a:ea typeface="+mn-ea"/>
                          <a:cs typeface="+mn-cs"/>
                        </a:rPr>
                        <a:t> de </a:t>
                      </a:r>
                      <a:r>
                        <a:rPr lang="en-CA" sz="1200" b="0" kern="1200" dirty="0" err="1">
                          <a:solidFill>
                            <a:schemeClr val="dk1"/>
                          </a:solidFill>
                          <a:latin typeface="+mn-lt"/>
                          <a:ea typeface="+mn-ea"/>
                          <a:cs typeface="+mn-cs"/>
                        </a:rPr>
                        <a:t>coachs</a:t>
                      </a:r>
                      <a:r>
                        <a:rPr lang="en-CA" sz="1200" b="0" kern="1200" dirty="0">
                          <a:solidFill>
                            <a:schemeClr val="dk1"/>
                          </a:solidFill>
                          <a:latin typeface="+mn-lt"/>
                          <a:ea typeface="+mn-ea"/>
                          <a:cs typeface="+mn-cs"/>
                        </a:rPr>
                        <a:t>, salles de discussions </a:t>
                      </a:r>
                      <a:r>
                        <a:rPr lang="en-CA" sz="1200" b="0" kern="1200" dirty="0" err="1">
                          <a:solidFill>
                            <a:schemeClr val="dk1"/>
                          </a:solidFill>
                          <a:latin typeface="+mn-lt"/>
                          <a:ea typeface="+mn-ea"/>
                          <a:cs typeface="+mn-cs"/>
                        </a:rPr>
                        <a:t>séparées</a:t>
                      </a:r>
                      <a:r>
                        <a:rPr lang="en-CA" sz="1200" b="0" kern="1200" dirty="0">
                          <a:solidFill>
                            <a:schemeClr val="dk1"/>
                          </a:solidFill>
                          <a:latin typeface="+mn-lt"/>
                          <a:ea typeface="+mn-ea"/>
                          <a:cs typeface="+mn-cs"/>
                        </a:rPr>
                        <a:t>, etc.;</a:t>
                      </a:r>
                    </a:p>
                    <a:p>
                      <a:pPr marL="285750" marR="0" lvl="1" indent="-285750" algn="l" defTabSz="914400" rtl="0" eaLnBrk="1" fontAlgn="auto" latinLnBrk="0" hangingPunct="1">
                        <a:lnSpc>
                          <a:spcPct val="100000"/>
                        </a:lnSpc>
                        <a:spcBef>
                          <a:spcPts val="100"/>
                        </a:spcBef>
                        <a:spcAft>
                          <a:spcPts val="0"/>
                        </a:spcAft>
                        <a:buClr>
                          <a:schemeClr val="accent4">
                            <a:lumMod val="75000"/>
                          </a:schemeClr>
                        </a:buClr>
                        <a:buSzTx/>
                        <a:buFont typeface="Wingdings" panose="05000000000000000000" pitchFamily="2" charset="2"/>
                        <a:buChar char="Ø"/>
                        <a:tabLst/>
                        <a:defRPr/>
                      </a:pPr>
                      <a:r>
                        <a:rPr lang="en-CA" sz="1500" b="1" kern="1200" dirty="0">
                          <a:solidFill>
                            <a:schemeClr val="dk1"/>
                          </a:solidFill>
                          <a:latin typeface="+mn-lt"/>
                          <a:ea typeface="+mn-ea"/>
                          <a:cs typeface="+mn-cs"/>
                        </a:rPr>
                        <a:t>Semaine de pause et </a:t>
                      </a:r>
                      <a:r>
                        <a:rPr lang="en-CA" sz="1500" b="1" kern="1200" dirty="0" err="1">
                          <a:solidFill>
                            <a:schemeClr val="dk1"/>
                          </a:solidFill>
                          <a:latin typeface="+mn-lt"/>
                          <a:ea typeface="+mn-ea"/>
                          <a:cs typeface="+mn-cs"/>
                        </a:rPr>
                        <a:t>évaluations</a:t>
                      </a:r>
                      <a:r>
                        <a:rPr lang="en-CA" sz="1500" b="1" kern="1200" dirty="0">
                          <a:solidFill>
                            <a:schemeClr val="dk1"/>
                          </a:solidFill>
                          <a:latin typeface="+mn-lt"/>
                          <a:ea typeface="+mn-ea"/>
                          <a:cs typeface="+mn-cs"/>
                        </a:rPr>
                        <a:t> à mi-</a:t>
                      </a:r>
                      <a:r>
                        <a:rPr lang="en-CA" sz="1500" b="1" kern="1200" dirty="0" err="1">
                          <a:solidFill>
                            <a:schemeClr val="dk1"/>
                          </a:solidFill>
                          <a:latin typeface="+mn-lt"/>
                          <a:ea typeface="+mn-ea"/>
                          <a:cs typeface="+mn-cs"/>
                        </a:rPr>
                        <a:t>parcours</a:t>
                      </a:r>
                      <a:r>
                        <a:rPr lang="en-CA" sz="1500" b="1" kern="1200" dirty="0">
                          <a:solidFill>
                            <a:schemeClr val="dk1"/>
                          </a:solidFill>
                          <a:latin typeface="+mn-lt"/>
                          <a:ea typeface="+mn-ea"/>
                          <a:cs typeface="+mn-cs"/>
                        </a:rPr>
                        <a:t>;</a:t>
                      </a:r>
                    </a:p>
                    <a:p>
                      <a:pPr marL="285750" marR="0" lvl="1" indent="-285750" algn="l" defTabSz="914400" rtl="0" eaLnBrk="1" fontAlgn="auto" latinLnBrk="0" hangingPunct="1">
                        <a:lnSpc>
                          <a:spcPct val="100000"/>
                        </a:lnSpc>
                        <a:spcBef>
                          <a:spcPts val="100"/>
                        </a:spcBef>
                        <a:spcAft>
                          <a:spcPts val="0"/>
                        </a:spcAft>
                        <a:buClr>
                          <a:schemeClr val="accent4">
                            <a:lumMod val="75000"/>
                          </a:schemeClr>
                        </a:buClr>
                        <a:buSzTx/>
                        <a:buFont typeface="Wingdings" panose="05000000000000000000" pitchFamily="2" charset="2"/>
                        <a:buChar char="Ø"/>
                        <a:tabLst/>
                        <a:defRPr/>
                      </a:pPr>
                      <a:r>
                        <a:rPr lang="en-CA" sz="1500" b="1" kern="1200" dirty="0" err="1">
                          <a:solidFill>
                            <a:schemeClr val="dk1"/>
                          </a:solidFill>
                          <a:latin typeface="+mn-lt"/>
                          <a:ea typeface="+mn-ea"/>
                          <a:cs typeface="+mn-cs"/>
                        </a:rPr>
                        <a:t>Conférenciers</a:t>
                      </a:r>
                      <a:r>
                        <a:rPr lang="en-CA" sz="1500" b="1" kern="1200" dirty="0">
                          <a:solidFill>
                            <a:schemeClr val="dk1"/>
                          </a:solidFill>
                          <a:latin typeface="+mn-lt"/>
                          <a:ea typeface="+mn-ea"/>
                          <a:cs typeface="+mn-cs"/>
                        </a:rPr>
                        <a:t> </a:t>
                      </a:r>
                      <a:r>
                        <a:rPr lang="en-CA" sz="1500" b="1" kern="1200" dirty="0" err="1">
                          <a:solidFill>
                            <a:schemeClr val="dk1"/>
                          </a:solidFill>
                          <a:latin typeface="+mn-lt"/>
                          <a:ea typeface="+mn-ea"/>
                          <a:cs typeface="+mn-cs"/>
                        </a:rPr>
                        <a:t>invités</a:t>
                      </a:r>
                      <a:r>
                        <a:rPr lang="en-CA" sz="1500" b="1" kern="1200" dirty="0">
                          <a:solidFill>
                            <a:schemeClr val="dk1"/>
                          </a:solidFill>
                          <a:latin typeface="+mn-lt"/>
                          <a:ea typeface="+mn-ea"/>
                          <a:cs typeface="+mn-cs"/>
                        </a:rPr>
                        <a:t> et participation à des ateliers </a:t>
                      </a:r>
                      <a:r>
                        <a:rPr lang="en-CA" sz="1500" b="1" kern="1200" dirty="0" err="1">
                          <a:solidFill>
                            <a:schemeClr val="dk1"/>
                          </a:solidFill>
                          <a:latin typeface="+mn-lt"/>
                          <a:ea typeface="+mn-ea"/>
                          <a:cs typeface="+mn-cs"/>
                        </a:rPr>
                        <a:t>dirigés</a:t>
                      </a:r>
                      <a:r>
                        <a:rPr lang="en-CA" sz="1500" b="1" kern="1200" dirty="0">
                          <a:solidFill>
                            <a:schemeClr val="dk1"/>
                          </a:solidFill>
                          <a:latin typeface="+mn-lt"/>
                          <a:ea typeface="+mn-ea"/>
                          <a:cs typeface="+mn-cs"/>
                        </a:rPr>
                        <a:t>;</a:t>
                      </a:r>
                    </a:p>
                    <a:p>
                      <a:pPr marL="285750" marR="0" lvl="1" indent="-285750" algn="l" defTabSz="914400" rtl="0" eaLnBrk="1" fontAlgn="auto" latinLnBrk="0" hangingPunct="1">
                        <a:lnSpc>
                          <a:spcPct val="100000"/>
                        </a:lnSpc>
                        <a:spcBef>
                          <a:spcPts val="100"/>
                        </a:spcBef>
                        <a:spcAft>
                          <a:spcPts val="0"/>
                        </a:spcAft>
                        <a:buClr>
                          <a:schemeClr val="accent4">
                            <a:lumMod val="75000"/>
                          </a:schemeClr>
                        </a:buClr>
                        <a:buSzTx/>
                        <a:buFont typeface="Wingdings" panose="05000000000000000000" pitchFamily="2" charset="2"/>
                        <a:buChar char="Ø"/>
                        <a:tabLst/>
                        <a:defRPr/>
                      </a:pPr>
                      <a:r>
                        <a:rPr lang="en-CA" sz="1500" b="1" kern="1200" dirty="0">
                          <a:solidFill>
                            <a:schemeClr val="dk1"/>
                          </a:solidFill>
                          <a:latin typeface="+mn-lt"/>
                          <a:ea typeface="+mn-ea"/>
                          <a:cs typeface="+mn-cs"/>
                        </a:rPr>
                        <a:t>Dialogue </a:t>
                      </a:r>
                      <a:r>
                        <a:rPr lang="en-CA" sz="1500" b="1" kern="1200" dirty="0" err="1">
                          <a:solidFill>
                            <a:schemeClr val="dk1"/>
                          </a:solidFill>
                          <a:latin typeface="+mn-lt"/>
                          <a:ea typeface="+mn-ea"/>
                          <a:cs typeface="+mn-cs"/>
                        </a:rPr>
                        <a:t>ouvert</a:t>
                      </a:r>
                      <a:r>
                        <a:rPr lang="en-CA" sz="1500" b="1" kern="1200" dirty="0">
                          <a:solidFill>
                            <a:schemeClr val="dk1"/>
                          </a:solidFill>
                          <a:latin typeface="+mn-lt"/>
                          <a:ea typeface="+mn-ea"/>
                          <a:cs typeface="+mn-cs"/>
                        </a:rPr>
                        <a:t>;</a:t>
                      </a:r>
                    </a:p>
                    <a:p>
                      <a:pPr marL="285750" marR="0" lvl="1" indent="-285750" algn="l" defTabSz="914400" rtl="0" eaLnBrk="1" fontAlgn="auto" latinLnBrk="0" hangingPunct="1">
                        <a:lnSpc>
                          <a:spcPct val="100000"/>
                        </a:lnSpc>
                        <a:spcBef>
                          <a:spcPts val="100"/>
                        </a:spcBef>
                        <a:spcAft>
                          <a:spcPts val="0"/>
                        </a:spcAft>
                        <a:buClr>
                          <a:schemeClr val="accent4">
                            <a:lumMod val="75000"/>
                          </a:schemeClr>
                        </a:buClr>
                        <a:buSzTx/>
                        <a:buFont typeface="Wingdings" panose="05000000000000000000" pitchFamily="2" charset="2"/>
                        <a:buChar char="Ø"/>
                        <a:tabLst/>
                        <a:defRPr/>
                      </a:pPr>
                      <a:r>
                        <a:rPr lang="en-CA" sz="1500" b="1" kern="1200" dirty="0" err="1">
                          <a:solidFill>
                            <a:schemeClr val="dk1"/>
                          </a:solidFill>
                          <a:latin typeface="+mn-lt"/>
                          <a:ea typeface="+mn-ea"/>
                          <a:cs typeface="+mn-cs"/>
                        </a:rPr>
                        <a:t>Courtes</a:t>
                      </a:r>
                      <a:r>
                        <a:rPr lang="en-CA" sz="1500" b="1" kern="1200" dirty="0">
                          <a:solidFill>
                            <a:schemeClr val="dk1"/>
                          </a:solidFill>
                          <a:latin typeface="+mn-lt"/>
                          <a:ea typeface="+mn-ea"/>
                          <a:cs typeface="+mn-cs"/>
                        </a:rPr>
                        <a:t> </a:t>
                      </a:r>
                      <a:r>
                        <a:rPr lang="en-CA" sz="1500" b="1" kern="1200" dirty="0" err="1">
                          <a:solidFill>
                            <a:schemeClr val="dk1"/>
                          </a:solidFill>
                          <a:latin typeface="+mn-lt"/>
                          <a:ea typeface="+mn-ea"/>
                          <a:cs typeface="+mn-cs"/>
                        </a:rPr>
                        <a:t>présentations</a:t>
                      </a:r>
                      <a:r>
                        <a:rPr lang="en-CA" sz="1500" b="1" kern="1200" dirty="0">
                          <a:solidFill>
                            <a:schemeClr val="dk1"/>
                          </a:solidFill>
                          <a:latin typeface="+mn-lt"/>
                          <a:ea typeface="+mn-ea"/>
                          <a:cs typeface="+mn-cs"/>
                        </a:rPr>
                        <a:t> </a:t>
                      </a:r>
                      <a:r>
                        <a:rPr lang="en-CA" sz="1500" b="1" kern="1200" dirty="0" err="1">
                          <a:solidFill>
                            <a:schemeClr val="dk1"/>
                          </a:solidFill>
                          <a:latin typeface="+mn-lt"/>
                          <a:ea typeface="+mn-ea"/>
                          <a:cs typeface="+mn-cs"/>
                        </a:rPr>
                        <a:t>orales</a:t>
                      </a:r>
                      <a:r>
                        <a:rPr lang="en-CA" sz="1500" b="1" kern="1200" dirty="0">
                          <a:solidFill>
                            <a:schemeClr val="dk1"/>
                          </a:solidFill>
                          <a:latin typeface="+mn-lt"/>
                          <a:ea typeface="+mn-ea"/>
                          <a:cs typeface="+mn-cs"/>
                        </a:rPr>
                        <a:t>: </a:t>
                      </a:r>
                      <a:r>
                        <a:rPr lang="en-CA" sz="1200" b="0" kern="1200" dirty="0" err="1">
                          <a:solidFill>
                            <a:schemeClr val="dk1"/>
                          </a:solidFill>
                          <a:latin typeface="+mn-lt"/>
                          <a:ea typeface="+mn-ea"/>
                          <a:cs typeface="+mn-cs"/>
                        </a:rPr>
                        <a:t>vers</a:t>
                      </a:r>
                      <a:r>
                        <a:rPr lang="en-CA" sz="1200" b="0" kern="1200" dirty="0">
                          <a:solidFill>
                            <a:schemeClr val="dk1"/>
                          </a:solidFill>
                          <a:latin typeface="+mn-lt"/>
                          <a:ea typeface="+mn-ea"/>
                          <a:cs typeface="+mn-cs"/>
                        </a:rPr>
                        <a:t> la fin du programme de 12 </a:t>
                      </a:r>
                      <a:r>
                        <a:rPr lang="en-CA" sz="1200" b="0" kern="1200" dirty="0" err="1">
                          <a:solidFill>
                            <a:schemeClr val="dk1"/>
                          </a:solidFill>
                          <a:latin typeface="+mn-lt"/>
                          <a:ea typeface="+mn-ea"/>
                          <a:cs typeface="+mn-cs"/>
                        </a:rPr>
                        <a:t>semaines</a:t>
                      </a:r>
                      <a:r>
                        <a:rPr lang="en-CA" sz="1200" b="0" kern="1200" dirty="0">
                          <a:solidFill>
                            <a:schemeClr val="dk1"/>
                          </a:solidFill>
                          <a:latin typeface="+mn-lt"/>
                          <a:ea typeface="+mn-ea"/>
                          <a:cs typeface="+mn-cs"/>
                        </a:rPr>
                        <a:t>.</a:t>
                      </a:r>
                      <a:endParaRPr lang="fr-CA" sz="1200" b="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4644481"/>
                  </a:ext>
                </a:extLst>
              </a:tr>
            </a:tbl>
          </a:graphicData>
        </a:graphic>
      </p:graphicFrame>
      <p:pic>
        <p:nvPicPr>
          <p:cNvPr id="4" name="Picture 3">
            <a:extLst>
              <a:ext uri="{FF2B5EF4-FFF2-40B4-BE49-F238E27FC236}">
                <a16:creationId xmlns:a16="http://schemas.microsoft.com/office/drawing/2014/main" id="{9A31767E-6E54-4F33-AC35-9465EA839DC9}"/>
              </a:ext>
            </a:extLst>
          </p:cNvPr>
          <p:cNvPicPr>
            <a:picLocks noChangeAspect="1"/>
          </p:cNvPicPr>
          <p:nvPr/>
        </p:nvPicPr>
        <p:blipFill rotWithShape="1">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l="3174" t="24680" r="4312" b="21525"/>
          <a:stretch/>
        </p:blipFill>
        <p:spPr>
          <a:xfrm>
            <a:off x="3178293" y="341943"/>
            <a:ext cx="3872241" cy="738782"/>
          </a:xfrm>
          <a:prstGeom prst="rect">
            <a:avLst/>
          </a:prstGeom>
        </p:spPr>
      </p:pic>
    </p:spTree>
    <p:extLst>
      <p:ext uri="{BB962C8B-B14F-4D97-AF65-F5344CB8AC3E}">
        <p14:creationId xmlns:p14="http://schemas.microsoft.com/office/powerpoint/2010/main" val="1883812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0934700" y="0"/>
            <a:ext cx="1257300" cy="238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3" name="Table 2"/>
          <p:cNvGraphicFramePr>
            <a:graphicFrameLocks noGrp="1"/>
          </p:cNvGraphicFramePr>
          <p:nvPr>
            <p:extLst>
              <p:ext uri="{D42A27DB-BD31-4B8C-83A1-F6EECF244321}">
                <p14:modId xmlns:p14="http://schemas.microsoft.com/office/powerpoint/2010/main" val="457503375"/>
              </p:ext>
            </p:extLst>
          </p:nvPr>
        </p:nvGraphicFramePr>
        <p:xfrm>
          <a:off x="76200" y="85725"/>
          <a:ext cx="12046998" cy="6690786"/>
        </p:xfrm>
        <a:graphic>
          <a:graphicData uri="http://schemas.openxmlformats.org/drawingml/2006/table">
            <a:tbl>
              <a:tblPr firstRow="1" bandRow="1">
                <a:tableStyleId>{5C22544A-7EE6-4342-B048-85BDC9FD1C3A}</a:tableStyleId>
              </a:tblPr>
              <a:tblGrid>
                <a:gridCol w="2379216">
                  <a:extLst>
                    <a:ext uri="{9D8B030D-6E8A-4147-A177-3AD203B41FA5}">
                      <a16:colId xmlns:a16="http://schemas.microsoft.com/office/drawing/2014/main" val="3451031185"/>
                    </a:ext>
                  </a:extLst>
                </a:gridCol>
                <a:gridCol w="208280">
                  <a:extLst>
                    <a:ext uri="{9D8B030D-6E8A-4147-A177-3AD203B41FA5}">
                      <a16:colId xmlns:a16="http://schemas.microsoft.com/office/drawing/2014/main" val="2172718925"/>
                    </a:ext>
                  </a:extLst>
                </a:gridCol>
                <a:gridCol w="928061">
                  <a:extLst>
                    <a:ext uri="{9D8B030D-6E8A-4147-A177-3AD203B41FA5}">
                      <a16:colId xmlns:a16="http://schemas.microsoft.com/office/drawing/2014/main" val="3868811490"/>
                    </a:ext>
                  </a:extLst>
                </a:gridCol>
                <a:gridCol w="1438183">
                  <a:extLst>
                    <a:ext uri="{9D8B030D-6E8A-4147-A177-3AD203B41FA5}">
                      <a16:colId xmlns:a16="http://schemas.microsoft.com/office/drawing/2014/main" val="3909781037"/>
                    </a:ext>
                  </a:extLst>
                </a:gridCol>
                <a:gridCol w="3686509">
                  <a:extLst>
                    <a:ext uri="{9D8B030D-6E8A-4147-A177-3AD203B41FA5}">
                      <a16:colId xmlns:a16="http://schemas.microsoft.com/office/drawing/2014/main" val="2440662827"/>
                    </a:ext>
                  </a:extLst>
                </a:gridCol>
                <a:gridCol w="638765">
                  <a:extLst>
                    <a:ext uri="{9D8B030D-6E8A-4147-A177-3AD203B41FA5}">
                      <a16:colId xmlns:a16="http://schemas.microsoft.com/office/drawing/2014/main" val="3488167719"/>
                    </a:ext>
                  </a:extLst>
                </a:gridCol>
                <a:gridCol w="2767984">
                  <a:extLst>
                    <a:ext uri="{9D8B030D-6E8A-4147-A177-3AD203B41FA5}">
                      <a16:colId xmlns:a16="http://schemas.microsoft.com/office/drawing/2014/main" val="3824982036"/>
                    </a:ext>
                  </a:extLst>
                </a:gridCol>
              </a:tblGrid>
              <a:tr h="645109">
                <a:tc rowSpan="1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3800" b="1" dirty="0">
                          <a:solidFill>
                            <a:schemeClr val="bg1"/>
                          </a:solidFill>
                        </a:rPr>
                        <a:t>APERÇU DES SÉANCES DE COACHING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A708D"/>
                    </a:solidFill>
                  </a:tcPr>
                </a:tc>
                <a:tc rowSpan="1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2800" dirty="0">
                        <a:solidFill>
                          <a:schemeClr val="bg1"/>
                        </a:solidFill>
                      </a:endParaRPr>
                    </a:p>
                  </a:txBody>
                  <a:tcPr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marL="0" marR="0" lvl="0" indent="-457200" algn="l" defTabSz="914400" rtl="0" eaLnBrk="1" fontAlgn="auto" latinLnBrk="0" hangingPunct="1">
                        <a:lnSpc>
                          <a:spcPct val="100000"/>
                        </a:lnSpc>
                        <a:spcBef>
                          <a:spcPts val="100"/>
                        </a:spcBef>
                        <a:spcAft>
                          <a:spcPts val="0"/>
                        </a:spcAft>
                        <a:buClr>
                          <a:schemeClr val="accent4">
                            <a:lumMod val="75000"/>
                          </a:schemeClr>
                        </a:buClr>
                        <a:buSzTx/>
                        <a:buFont typeface="Wingdings" panose="05000000000000000000" pitchFamily="2" charset="2"/>
                        <a:buNone/>
                        <a:tabLst/>
                        <a:defRPr/>
                      </a:pPr>
                      <a:endParaRPr lang="en-CA" sz="800" b="1" u="none" kern="1200" dirty="0">
                        <a:solidFill>
                          <a:srgbClr val="3A708D"/>
                        </a:solidFill>
                        <a:latin typeface="+mn-lt"/>
                        <a:ea typeface="+mn-ea"/>
                        <a:cs typeface="+mn-cs"/>
                      </a:endParaRPr>
                    </a:p>
                    <a:p>
                      <a:pPr marL="0" marR="0" lvl="0" indent="-457200" algn="l" defTabSz="914400" rtl="0" eaLnBrk="1" fontAlgn="auto" latinLnBrk="0" hangingPunct="1">
                        <a:lnSpc>
                          <a:spcPct val="100000"/>
                        </a:lnSpc>
                        <a:spcBef>
                          <a:spcPts val="100"/>
                        </a:spcBef>
                        <a:spcAft>
                          <a:spcPts val="0"/>
                        </a:spcAft>
                        <a:buClr>
                          <a:schemeClr val="accent4">
                            <a:lumMod val="75000"/>
                          </a:schemeClr>
                        </a:buClr>
                        <a:buSzTx/>
                        <a:buFont typeface="Wingdings" panose="05000000000000000000" pitchFamily="2" charset="2"/>
                        <a:buNone/>
                        <a:tabLst/>
                        <a:defRPr/>
                      </a:pPr>
                      <a:r>
                        <a:rPr lang="fr-FR" sz="1900" b="1" u="none" kern="1200">
                          <a:solidFill>
                            <a:srgbClr val="3A708D"/>
                          </a:solidFill>
                          <a:latin typeface="+mn-lt"/>
                          <a:ea typeface="+mn-ea"/>
                          <a:cs typeface="+mn-cs"/>
                        </a:rPr>
                        <a:t>PARCOURS DU NIVEAU B VERS LE C </a:t>
                      </a:r>
                      <a:r>
                        <a:rPr lang="en-CA" sz="1900" b="1" u="none" kern="1200">
                          <a:solidFill>
                            <a:srgbClr val="3A708D"/>
                          </a:solidFill>
                          <a:latin typeface="+mn-lt"/>
                          <a:ea typeface="+mn-ea"/>
                          <a:cs typeface="+mn-cs"/>
                        </a:rPr>
                        <a:t>:  </a:t>
                      </a:r>
                      <a:r>
                        <a:rPr lang="en-CA" sz="1900" b="1" u="none" kern="1200" dirty="0" err="1">
                          <a:solidFill>
                            <a:srgbClr val="D69E16"/>
                          </a:solidFill>
                          <a:latin typeface="+mn-lt"/>
                          <a:ea typeface="+mn-ea"/>
                          <a:cs typeface="+mn-cs"/>
                        </a:rPr>
                        <a:t>survol</a:t>
                      </a:r>
                      <a:r>
                        <a:rPr lang="en-CA" sz="1900" b="1" u="none" kern="1200" dirty="0">
                          <a:solidFill>
                            <a:srgbClr val="D69E16"/>
                          </a:solidFill>
                          <a:latin typeface="+mn-lt"/>
                          <a:ea typeface="+mn-ea"/>
                          <a:cs typeface="+mn-cs"/>
                        </a:rPr>
                        <a:t> de base de 12 </a:t>
                      </a:r>
                      <a:r>
                        <a:rPr lang="en-CA" sz="1900" b="1" u="none" kern="1200" dirty="0" err="1">
                          <a:solidFill>
                            <a:srgbClr val="D69E16"/>
                          </a:solidFill>
                          <a:latin typeface="+mn-lt"/>
                          <a:ea typeface="+mn-ea"/>
                          <a:cs typeface="+mn-cs"/>
                        </a:rPr>
                        <a:t>semaines</a:t>
                      </a:r>
                      <a:r>
                        <a:rPr lang="en-CA" sz="1900" b="1" u="none" kern="1200" dirty="0">
                          <a:solidFill>
                            <a:srgbClr val="D69E16"/>
                          </a:solidFill>
                          <a:latin typeface="+mn-lt"/>
                          <a:ea typeface="+mn-ea"/>
                          <a:cs typeface="+mn-cs"/>
                        </a:rPr>
                        <a:t> </a:t>
                      </a:r>
                    </a:p>
                    <a:p>
                      <a:pPr marL="0" marR="0" lvl="0" indent="-457200" algn="l" defTabSz="914400" rtl="0" eaLnBrk="1" fontAlgn="auto" latinLnBrk="0" hangingPunct="1">
                        <a:lnSpc>
                          <a:spcPct val="100000"/>
                        </a:lnSpc>
                        <a:spcBef>
                          <a:spcPts val="100"/>
                        </a:spcBef>
                        <a:spcAft>
                          <a:spcPts val="0"/>
                        </a:spcAft>
                        <a:buClr>
                          <a:schemeClr val="accent4">
                            <a:lumMod val="75000"/>
                          </a:schemeClr>
                        </a:buClr>
                        <a:buSzTx/>
                        <a:buFont typeface="Wingdings" panose="05000000000000000000" pitchFamily="2" charset="2"/>
                        <a:buNone/>
                        <a:tabLst/>
                        <a:defRPr/>
                      </a:pPr>
                      <a:endParaRPr lang="en-CA" sz="800" b="1" u="none" kern="1200" dirty="0">
                        <a:solidFill>
                          <a:srgbClr val="D69E16"/>
                        </a:solidFill>
                        <a:latin typeface="+mn-lt"/>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1" indent="0" algn="l" defTabSz="914400" rtl="0" eaLnBrk="1" fontAlgn="auto" latinLnBrk="0" hangingPunct="1">
                        <a:lnSpc>
                          <a:spcPct val="100000"/>
                        </a:lnSpc>
                        <a:spcBef>
                          <a:spcPts val="100"/>
                        </a:spcBef>
                        <a:spcAft>
                          <a:spcPts val="0"/>
                        </a:spcAft>
                        <a:buClr>
                          <a:schemeClr val="accent4">
                            <a:lumMod val="75000"/>
                          </a:schemeClr>
                        </a:buClr>
                        <a:buSzTx/>
                        <a:buFont typeface="Wingdings" panose="05000000000000000000" pitchFamily="2" charset="2"/>
                        <a:buNone/>
                        <a:tabLst/>
                        <a:defRPr/>
                      </a:pPr>
                      <a:endParaRPr lang="en-CA" sz="3500" b="1" u="none" kern="1200">
                        <a:solidFill>
                          <a:srgbClr val="3A708D"/>
                        </a:solidFill>
                        <a:latin typeface="+mn-lt"/>
                        <a:ea typeface="+mn-ea"/>
                        <a:cs typeface="+mn-cs"/>
                      </a:endParaRPr>
                    </a:p>
                  </a:txBody>
                  <a:tcP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3764644481"/>
                  </a:ext>
                </a:extLst>
              </a:tr>
              <a:tr h="341961">
                <a:tc vMerge="1">
                  <a:txBody>
                    <a:bodyPr/>
                    <a:lstStyle/>
                    <a:p>
                      <a:endParaRPr lang="en-CA"/>
                    </a:p>
                  </a:txBody>
                  <a:tcPr/>
                </a:tc>
                <a:tc vMerge="1">
                  <a:txBody>
                    <a:bodyPr/>
                    <a:lstStyle/>
                    <a:p>
                      <a:endParaRPr lang="en-CA"/>
                    </a:p>
                  </a:txBody>
                  <a:tcPr/>
                </a:tc>
                <a:tc>
                  <a:txBody>
                    <a:bodyPr/>
                    <a:lstStyle/>
                    <a:p>
                      <a:pPr marL="0" marR="0" lvl="1" indent="0" algn="ctr" defTabSz="914400" rtl="0" eaLnBrk="1" fontAlgn="auto" latinLnBrk="0" hangingPunct="1">
                        <a:lnSpc>
                          <a:spcPct val="100000"/>
                        </a:lnSpc>
                        <a:spcBef>
                          <a:spcPts val="100"/>
                        </a:spcBef>
                        <a:spcAft>
                          <a:spcPts val="0"/>
                        </a:spcAft>
                        <a:buClr>
                          <a:schemeClr val="accent4">
                            <a:lumMod val="75000"/>
                          </a:schemeClr>
                        </a:buClr>
                        <a:buSzTx/>
                        <a:buFont typeface="Wingdings" panose="05000000000000000000" pitchFamily="2" charset="2"/>
                        <a:buNone/>
                        <a:tabLst/>
                        <a:defRPr/>
                      </a:pPr>
                      <a:r>
                        <a:rPr lang="en-CA" sz="1500" b="1" u="none" kern="1200" dirty="0">
                          <a:solidFill>
                            <a:srgbClr val="3A708D"/>
                          </a:solidFill>
                          <a:latin typeface="+mn-lt"/>
                          <a:ea typeface="+mn-ea"/>
                          <a:cs typeface="+mn-cs"/>
                        </a:rPr>
                        <a:t>SEMAINE</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ctr" defTabSz="914400" rtl="0" eaLnBrk="1" fontAlgn="auto" latinLnBrk="0" hangingPunct="1">
                        <a:lnSpc>
                          <a:spcPct val="100000"/>
                        </a:lnSpc>
                        <a:spcBef>
                          <a:spcPts val="100"/>
                        </a:spcBef>
                        <a:spcAft>
                          <a:spcPts val="0"/>
                        </a:spcAft>
                        <a:buClr>
                          <a:schemeClr val="accent4">
                            <a:lumMod val="75000"/>
                          </a:schemeClr>
                        </a:buClr>
                        <a:buSzTx/>
                        <a:buFont typeface="Wingdings" panose="05000000000000000000" pitchFamily="2" charset="2"/>
                        <a:buNone/>
                        <a:tabLst/>
                        <a:defRPr/>
                      </a:pPr>
                      <a:r>
                        <a:rPr lang="en-CA" sz="1500" b="1" u="none" kern="1200" dirty="0">
                          <a:solidFill>
                            <a:srgbClr val="3A708D"/>
                          </a:solidFill>
                          <a:latin typeface="+mn-lt"/>
                          <a:ea typeface="+mn-ea"/>
                          <a:cs typeface="+mn-cs"/>
                        </a:rPr>
                        <a:t>BUT</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ctr" defTabSz="914400" rtl="0" eaLnBrk="1" fontAlgn="auto" latinLnBrk="0" hangingPunct="1">
                        <a:lnSpc>
                          <a:spcPct val="100000"/>
                        </a:lnSpc>
                        <a:spcBef>
                          <a:spcPts val="100"/>
                        </a:spcBef>
                        <a:spcAft>
                          <a:spcPts val="0"/>
                        </a:spcAft>
                        <a:buClr>
                          <a:schemeClr val="accent4">
                            <a:lumMod val="75000"/>
                          </a:schemeClr>
                        </a:buClr>
                        <a:buSzTx/>
                        <a:buFont typeface="Wingdings" panose="05000000000000000000" pitchFamily="2" charset="2"/>
                        <a:buNone/>
                        <a:tabLst/>
                        <a:defRPr/>
                      </a:pPr>
                      <a:r>
                        <a:rPr lang="en-CA" sz="1500" b="1" u="none" kern="1200" dirty="0">
                          <a:solidFill>
                            <a:srgbClr val="3A708D"/>
                          </a:solidFill>
                          <a:latin typeface="+mn-lt"/>
                          <a:ea typeface="+mn-ea"/>
                          <a:cs typeface="+mn-cs"/>
                        </a:rPr>
                        <a:t>OBJECTIFS</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marL="0" marR="0" lvl="1" indent="0" algn="ctr" defTabSz="914400" rtl="0" eaLnBrk="1" fontAlgn="auto" latinLnBrk="0" hangingPunct="1">
                        <a:lnSpc>
                          <a:spcPct val="100000"/>
                        </a:lnSpc>
                        <a:spcBef>
                          <a:spcPts val="100"/>
                        </a:spcBef>
                        <a:spcAft>
                          <a:spcPts val="0"/>
                        </a:spcAft>
                        <a:buClr>
                          <a:schemeClr val="accent4">
                            <a:lumMod val="75000"/>
                          </a:schemeClr>
                        </a:buClr>
                        <a:buSzTx/>
                        <a:buFont typeface="Wingdings" panose="05000000000000000000" pitchFamily="2" charset="2"/>
                        <a:buNone/>
                        <a:tabLst/>
                        <a:defRPr/>
                      </a:pPr>
                      <a:r>
                        <a:rPr lang="en-CA" sz="1500" b="1" u="none" kern="1200" dirty="0">
                          <a:solidFill>
                            <a:srgbClr val="3A708D"/>
                          </a:solidFill>
                          <a:latin typeface="+mn-lt"/>
                          <a:ea typeface="+mn-ea"/>
                          <a:cs typeface="+mn-cs"/>
                        </a:rPr>
                        <a:t>SESSIONS</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CA"/>
                    </a:p>
                  </a:txBody>
                  <a:tcPr/>
                </a:tc>
                <a:extLst>
                  <a:ext uri="{0D108BD9-81ED-4DB2-BD59-A6C34878D82A}">
                    <a16:rowId xmlns:a16="http://schemas.microsoft.com/office/drawing/2014/main" val="2117354606"/>
                  </a:ext>
                </a:extLst>
              </a:tr>
              <a:tr h="1560198">
                <a:tc vMerge="1">
                  <a:txBody>
                    <a:bodyPr/>
                    <a:lstStyle/>
                    <a:p>
                      <a:endParaRPr lang="en-CA"/>
                    </a:p>
                  </a:txBody>
                  <a:tcPr/>
                </a:tc>
                <a:tc vMerge="1">
                  <a:txBody>
                    <a:bodyPr/>
                    <a:lstStyle/>
                    <a:p>
                      <a:endParaRPr lang="en-CA"/>
                    </a:p>
                  </a:txBody>
                  <a:tcPr/>
                </a:tc>
                <a:tc>
                  <a:txBody>
                    <a:bodyPr/>
                    <a:lstStyle/>
                    <a:p>
                      <a:pPr marL="0" marR="0" lvl="1" indent="0" algn="ctr" defTabSz="914400" rtl="0" eaLnBrk="1" fontAlgn="auto" latinLnBrk="0" hangingPunct="1">
                        <a:lnSpc>
                          <a:spcPct val="100000"/>
                        </a:lnSpc>
                        <a:spcBef>
                          <a:spcPts val="100"/>
                        </a:spcBef>
                        <a:spcAft>
                          <a:spcPts val="0"/>
                        </a:spcAft>
                        <a:buClr>
                          <a:schemeClr val="accent4">
                            <a:lumMod val="75000"/>
                          </a:schemeClr>
                        </a:buClr>
                        <a:buSzTx/>
                        <a:buFont typeface="Wingdings" panose="05000000000000000000" pitchFamily="2" charset="2"/>
                        <a:buNone/>
                        <a:tabLst/>
                        <a:defRPr/>
                      </a:pPr>
                      <a:r>
                        <a:rPr lang="en-CA" sz="1800" b="1" u="none" kern="1200">
                          <a:solidFill>
                            <a:schemeClr val="tx1"/>
                          </a:solidFill>
                          <a:latin typeface="+mn-lt"/>
                          <a:ea typeface="+mn-ea"/>
                          <a:cs typeface="+mn-cs"/>
                        </a:rPr>
                        <a:t>1</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ctr" defTabSz="914400" rtl="0" eaLnBrk="1" fontAlgn="auto" latinLnBrk="0" hangingPunct="1">
                        <a:lnSpc>
                          <a:spcPct val="100000"/>
                        </a:lnSpc>
                        <a:spcBef>
                          <a:spcPts val="100"/>
                        </a:spcBef>
                        <a:spcAft>
                          <a:spcPts val="0"/>
                        </a:spcAft>
                        <a:buClr>
                          <a:schemeClr val="accent4">
                            <a:lumMod val="75000"/>
                          </a:schemeClr>
                        </a:buClr>
                        <a:buSzTx/>
                        <a:buFont typeface="Wingdings" panose="05000000000000000000" pitchFamily="2" charset="2"/>
                        <a:buNone/>
                        <a:tabLst/>
                        <a:defRPr/>
                      </a:pPr>
                      <a:r>
                        <a:rPr lang="en-CA" sz="1200" b="1" kern="1200" dirty="0" err="1">
                          <a:solidFill>
                            <a:schemeClr val="dk1"/>
                          </a:solidFill>
                          <a:effectLst/>
                          <a:latin typeface="+mn-lt"/>
                          <a:ea typeface="+mn-ea"/>
                          <a:cs typeface="+mn-cs"/>
                        </a:rPr>
                        <a:t>Accueil</a:t>
                      </a:r>
                      <a:r>
                        <a:rPr lang="en-CA" sz="1200" b="1" kern="1200" dirty="0">
                          <a:solidFill>
                            <a:schemeClr val="dk1"/>
                          </a:solidFill>
                          <a:effectLst/>
                          <a:latin typeface="+mn-lt"/>
                          <a:ea typeface="+mn-ea"/>
                          <a:cs typeface="+mn-cs"/>
                        </a:rPr>
                        <a:t> et orientation</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150" kern="1200" dirty="0">
                          <a:solidFill>
                            <a:schemeClr val="dk1"/>
                          </a:solidFill>
                          <a:effectLst/>
                          <a:latin typeface="+mn-lt"/>
                          <a:ea typeface="+mn-ea"/>
                          <a:cs typeface="+mn-cs"/>
                        </a:rPr>
                        <a:t>Introduction et </a:t>
                      </a:r>
                      <a:r>
                        <a:rPr lang="en-CA" sz="1150" kern="1200" dirty="0" err="1">
                          <a:solidFill>
                            <a:schemeClr val="dk1"/>
                          </a:solidFill>
                          <a:effectLst/>
                          <a:latin typeface="+mn-lt"/>
                          <a:ea typeface="+mn-ea"/>
                          <a:cs typeface="+mn-cs"/>
                        </a:rPr>
                        <a:t>présentations</a:t>
                      </a:r>
                      <a:r>
                        <a:rPr lang="en-CA" sz="1150" kern="1200" dirty="0">
                          <a:solidFill>
                            <a:schemeClr val="dk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150" kern="1200" dirty="0" err="1">
                          <a:solidFill>
                            <a:schemeClr val="dk1"/>
                          </a:solidFill>
                          <a:effectLst/>
                          <a:latin typeface="+mn-lt"/>
                          <a:ea typeface="+mn-ea"/>
                          <a:cs typeface="+mn-cs"/>
                        </a:rPr>
                        <a:t>Établissement</a:t>
                      </a:r>
                      <a:r>
                        <a:rPr lang="en-CA" sz="1150" kern="1200" dirty="0">
                          <a:solidFill>
                            <a:schemeClr val="dk1"/>
                          </a:solidFill>
                          <a:effectLst/>
                          <a:latin typeface="+mn-lt"/>
                          <a:ea typeface="+mn-ea"/>
                          <a:cs typeface="+mn-cs"/>
                        </a:rPr>
                        <a:t> de contacts, </a:t>
                      </a:r>
                      <a:r>
                        <a:rPr lang="en-CA" sz="1150" kern="1200" dirty="0" err="1">
                          <a:solidFill>
                            <a:schemeClr val="dk1"/>
                          </a:solidFill>
                          <a:effectLst/>
                          <a:latin typeface="+mn-lt"/>
                          <a:ea typeface="+mn-ea"/>
                          <a:cs typeface="+mn-cs"/>
                        </a:rPr>
                        <a:t>énoncé</a:t>
                      </a:r>
                      <a:r>
                        <a:rPr lang="en-CA" sz="1150" kern="1200" dirty="0">
                          <a:solidFill>
                            <a:schemeClr val="dk1"/>
                          </a:solidFill>
                          <a:effectLst/>
                          <a:latin typeface="+mn-lt"/>
                          <a:ea typeface="+mn-ea"/>
                          <a:cs typeface="+mn-cs"/>
                        </a:rPr>
                        <a:t> des </a:t>
                      </a:r>
                      <a:r>
                        <a:rPr lang="en-CA" sz="1150" kern="1200" dirty="0" err="1">
                          <a:solidFill>
                            <a:schemeClr val="dk1"/>
                          </a:solidFill>
                          <a:effectLst/>
                          <a:latin typeface="+mn-lt"/>
                          <a:ea typeface="+mn-ea"/>
                          <a:cs typeface="+mn-cs"/>
                        </a:rPr>
                        <a:t>règles</a:t>
                      </a:r>
                      <a:r>
                        <a:rPr lang="en-CA" sz="1150" kern="1200" dirty="0">
                          <a:solidFill>
                            <a:schemeClr val="dk1"/>
                          </a:solidFill>
                          <a:effectLst/>
                          <a:latin typeface="+mn-lt"/>
                          <a:ea typeface="+mn-ea"/>
                          <a:cs typeface="+mn-cs"/>
                        </a:rPr>
                        <a:t> de base;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150" kern="1200" dirty="0">
                          <a:solidFill>
                            <a:schemeClr val="dk1"/>
                          </a:solidFill>
                          <a:effectLst/>
                          <a:latin typeface="+mn-lt"/>
                          <a:ea typeface="+mn-ea"/>
                          <a:cs typeface="+mn-cs"/>
                        </a:rPr>
                        <a:t>Engagement </a:t>
                      </a:r>
                      <a:r>
                        <a:rPr lang="en-CA" sz="1150" kern="1200" dirty="0" err="1">
                          <a:solidFill>
                            <a:schemeClr val="dk1"/>
                          </a:solidFill>
                          <a:effectLst/>
                          <a:latin typeface="+mn-lt"/>
                          <a:ea typeface="+mn-ea"/>
                          <a:cs typeface="+mn-cs"/>
                        </a:rPr>
                        <a:t>envers</a:t>
                      </a:r>
                      <a:r>
                        <a:rPr lang="en-CA" sz="1150" kern="1200" dirty="0">
                          <a:solidFill>
                            <a:schemeClr val="dk1"/>
                          </a:solidFill>
                          <a:effectLst/>
                          <a:latin typeface="+mn-lt"/>
                          <a:ea typeface="+mn-ea"/>
                          <a:cs typeface="+mn-cs"/>
                        </a:rPr>
                        <a:t> le programme (</a:t>
                      </a:r>
                      <a:r>
                        <a:rPr lang="en-CA" sz="1150" kern="1200" dirty="0" err="1">
                          <a:solidFill>
                            <a:schemeClr val="dk1"/>
                          </a:solidFill>
                          <a:effectLst/>
                          <a:latin typeface="+mn-lt"/>
                          <a:ea typeface="+mn-ea"/>
                          <a:cs typeface="+mn-cs"/>
                        </a:rPr>
                        <a:t>voir</a:t>
                      </a:r>
                      <a:r>
                        <a:rPr lang="en-CA" sz="1150" kern="1200" dirty="0">
                          <a:solidFill>
                            <a:schemeClr val="dk1"/>
                          </a:solidFill>
                          <a:effectLst/>
                          <a:latin typeface="+mn-lt"/>
                          <a:ea typeface="+mn-ea"/>
                          <a:cs typeface="+mn-cs"/>
                        </a:rPr>
                        <a:t> </a:t>
                      </a:r>
                      <a:r>
                        <a:rPr lang="en-CA" sz="1150" kern="1200" dirty="0" err="1">
                          <a:solidFill>
                            <a:schemeClr val="dk1"/>
                          </a:solidFill>
                          <a:effectLst/>
                          <a:latin typeface="+mn-lt"/>
                          <a:ea typeface="+mn-ea"/>
                          <a:cs typeface="+mn-cs"/>
                        </a:rPr>
                        <a:t>diapo</a:t>
                      </a:r>
                      <a:r>
                        <a:rPr lang="en-CA" sz="1150" kern="1200" dirty="0">
                          <a:solidFill>
                            <a:schemeClr val="dk1"/>
                          </a:solidFill>
                          <a:effectLst/>
                          <a:latin typeface="+mn-lt"/>
                          <a:ea typeface="+mn-ea"/>
                          <a:cs typeface="+mn-cs"/>
                        </a:rPr>
                        <a:t> 3);</a:t>
                      </a:r>
                    </a:p>
                    <a:p>
                      <a:pPr marL="171450" lvl="0" indent="-171450" algn="l" defTabSz="914400" rtl="0" eaLnBrk="1" latinLnBrk="0" hangingPunct="1">
                        <a:buFont typeface="Arial" panose="020B0604020202020204" pitchFamily="34" charset="0"/>
                        <a:buChar char="•"/>
                      </a:pPr>
                      <a:r>
                        <a:rPr lang="en-CA" sz="1150" kern="1200" dirty="0" err="1">
                          <a:solidFill>
                            <a:schemeClr val="dk1"/>
                          </a:solidFill>
                          <a:effectLst/>
                          <a:latin typeface="+mn-lt"/>
                          <a:ea typeface="+mn-ea"/>
                          <a:cs typeface="+mn-cs"/>
                        </a:rPr>
                        <a:t>Suivi</a:t>
                      </a:r>
                      <a:r>
                        <a:rPr lang="en-CA" sz="1150" kern="1200" dirty="0">
                          <a:solidFill>
                            <a:schemeClr val="dk1"/>
                          </a:solidFill>
                          <a:effectLst/>
                          <a:latin typeface="+mn-lt"/>
                          <a:ea typeface="+mn-ea"/>
                          <a:cs typeface="+mn-cs"/>
                        </a:rPr>
                        <a:t> du plan </a:t>
                      </a:r>
                      <a:r>
                        <a:rPr lang="en-CA" sz="1150" kern="1200" dirty="0" err="1">
                          <a:solidFill>
                            <a:schemeClr val="dk1"/>
                          </a:solidFill>
                          <a:effectLst/>
                          <a:latin typeface="+mn-lt"/>
                          <a:ea typeface="+mn-ea"/>
                          <a:cs typeface="+mn-cs"/>
                        </a:rPr>
                        <a:t>d’action</a:t>
                      </a:r>
                      <a:r>
                        <a:rPr lang="en-CA" sz="1150" kern="1200" dirty="0">
                          <a:solidFill>
                            <a:schemeClr val="dk1"/>
                          </a:solidFill>
                          <a:effectLst/>
                          <a:latin typeface="+mn-lt"/>
                          <a:ea typeface="+mn-ea"/>
                          <a:cs typeface="+mn-cs"/>
                        </a:rPr>
                        <a:t> </a:t>
                      </a:r>
                      <a:r>
                        <a:rPr lang="en-CA" sz="1150" kern="1200" dirty="0" err="1">
                          <a:solidFill>
                            <a:schemeClr val="dk1"/>
                          </a:solidFill>
                          <a:effectLst/>
                          <a:latin typeface="+mn-lt"/>
                          <a:ea typeface="+mn-ea"/>
                          <a:cs typeface="+mn-cs"/>
                        </a:rPr>
                        <a:t>individuel</a:t>
                      </a:r>
                      <a:r>
                        <a:rPr lang="en-CA" sz="1150" kern="1200" dirty="0">
                          <a:solidFill>
                            <a:schemeClr val="dk1"/>
                          </a:solidFill>
                          <a:effectLst/>
                          <a:latin typeface="+mn-lt"/>
                          <a:ea typeface="+mn-ea"/>
                          <a:cs typeface="+mn-cs"/>
                        </a:rPr>
                        <a:t> durable (</a:t>
                      </a:r>
                      <a:r>
                        <a:rPr lang="en-CA" sz="1150" kern="1200" dirty="0" err="1">
                          <a:solidFill>
                            <a:schemeClr val="dk1"/>
                          </a:solidFill>
                          <a:effectLst/>
                          <a:latin typeface="+mn-lt"/>
                          <a:ea typeface="+mn-ea"/>
                          <a:cs typeface="+mn-cs"/>
                        </a:rPr>
                        <a:t>voir</a:t>
                      </a:r>
                      <a:r>
                        <a:rPr lang="en-CA" sz="1150" kern="1200" dirty="0">
                          <a:solidFill>
                            <a:schemeClr val="dk1"/>
                          </a:solidFill>
                          <a:effectLst/>
                          <a:latin typeface="+mn-lt"/>
                          <a:ea typeface="+mn-ea"/>
                          <a:cs typeface="+mn-cs"/>
                        </a:rPr>
                        <a:t> </a:t>
                      </a:r>
                      <a:r>
                        <a:rPr lang="en-CA" sz="1150" kern="1200" dirty="0" err="1">
                          <a:solidFill>
                            <a:schemeClr val="dk1"/>
                          </a:solidFill>
                          <a:effectLst/>
                          <a:latin typeface="+mn-lt"/>
                          <a:ea typeface="+mn-ea"/>
                          <a:cs typeface="+mn-cs"/>
                        </a:rPr>
                        <a:t>diapo</a:t>
                      </a:r>
                      <a:r>
                        <a:rPr lang="en-CA" sz="1150" kern="1200" dirty="0">
                          <a:solidFill>
                            <a:schemeClr val="dk1"/>
                          </a:solidFill>
                          <a:effectLst/>
                          <a:latin typeface="+mn-lt"/>
                          <a:ea typeface="+mn-ea"/>
                          <a:cs typeface="+mn-cs"/>
                        </a:rPr>
                        <a:t> 8);</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150" kern="1200" dirty="0" err="1">
                          <a:solidFill>
                            <a:schemeClr val="dk1"/>
                          </a:solidFill>
                          <a:effectLst/>
                          <a:latin typeface="+mn-lt"/>
                          <a:ea typeface="+mn-ea"/>
                          <a:cs typeface="+mn-cs"/>
                        </a:rPr>
                        <a:t>Suivi</a:t>
                      </a:r>
                      <a:r>
                        <a:rPr lang="en-CA" sz="1150" kern="1200" dirty="0">
                          <a:solidFill>
                            <a:schemeClr val="dk1"/>
                          </a:solidFill>
                          <a:effectLst/>
                          <a:latin typeface="+mn-lt"/>
                          <a:ea typeface="+mn-ea"/>
                          <a:cs typeface="+mn-cs"/>
                        </a:rPr>
                        <a:t> des </a:t>
                      </a:r>
                      <a:r>
                        <a:rPr lang="en-CA" sz="1150" kern="1200" dirty="0" err="1">
                          <a:solidFill>
                            <a:schemeClr val="dk1"/>
                          </a:solidFill>
                          <a:effectLst/>
                          <a:latin typeface="+mn-lt"/>
                          <a:ea typeface="+mn-ea"/>
                          <a:cs typeface="+mn-cs"/>
                        </a:rPr>
                        <a:t>outils</a:t>
                      </a:r>
                      <a:r>
                        <a:rPr lang="en-CA" sz="1150" kern="1200" dirty="0">
                          <a:solidFill>
                            <a:schemeClr val="dk1"/>
                          </a:solidFill>
                          <a:effectLst/>
                          <a:latin typeface="+mn-lt"/>
                          <a:ea typeface="+mn-ea"/>
                          <a:cs typeface="+mn-cs"/>
                        </a:rPr>
                        <a:t> </a:t>
                      </a:r>
                      <a:r>
                        <a:rPr lang="en-CA" sz="1150" kern="1200" dirty="0" err="1">
                          <a:solidFill>
                            <a:schemeClr val="dk1"/>
                          </a:solidFill>
                          <a:effectLst/>
                          <a:latin typeface="+mn-lt"/>
                          <a:ea typeface="+mn-ea"/>
                          <a:cs typeface="+mn-cs"/>
                        </a:rPr>
                        <a:t>d’apprentissage</a:t>
                      </a:r>
                      <a:r>
                        <a:rPr lang="en-CA" sz="1150" kern="1200" dirty="0">
                          <a:solidFill>
                            <a:schemeClr val="dk1"/>
                          </a:solidFill>
                          <a:effectLst/>
                          <a:latin typeface="+mn-lt"/>
                          <a:ea typeface="+mn-ea"/>
                          <a:cs typeface="+mn-cs"/>
                        </a:rPr>
                        <a:t> </a:t>
                      </a:r>
                      <a:r>
                        <a:rPr lang="en-CA" sz="1150" kern="1200" dirty="0" err="1">
                          <a:solidFill>
                            <a:schemeClr val="dk1"/>
                          </a:solidFill>
                          <a:effectLst/>
                          <a:latin typeface="+mn-lt"/>
                          <a:ea typeface="+mn-ea"/>
                          <a:cs typeface="+mn-cs"/>
                        </a:rPr>
                        <a:t>autonome</a:t>
                      </a:r>
                      <a:r>
                        <a:rPr lang="en-CA" sz="1150" kern="1200" dirty="0">
                          <a:solidFill>
                            <a:schemeClr val="dk1"/>
                          </a:solidFill>
                          <a:effectLst/>
                          <a:latin typeface="+mn-lt"/>
                          <a:ea typeface="+mn-ea"/>
                          <a:cs typeface="+mn-cs"/>
                        </a:rPr>
                        <a:t> pour le </a:t>
                      </a:r>
                      <a:r>
                        <a:rPr lang="en-CA" sz="1150" kern="1200" dirty="0" err="1">
                          <a:solidFill>
                            <a:schemeClr val="dk1"/>
                          </a:solidFill>
                          <a:effectLst/>
                          <a:latin typeface="+mn-lt"/>
                          <a:ea typeface="+mn-ea"/>
                          <a:cs typeface="+mn-cs"/>
                        </a:rPr>
                        <a:t>maintien</a:t>
                      </a:r>
                      <a:r>
                        <a:rPr lang="en-CA" sz="1150" kern="1200" dirty="0">
                          <a:solidFill>
                            <a:schemeClr val="dk1"/>
                          </a:solidFill>
                          <a:effectLst/>
                          <a:latin typeface="+mn-lt"/>
                          <a:ea typeface="+mn-ea"/>
                          <a:cs typeface="+mn-cs"/>
                        </a:rPr>
                        <a:t> de la </a:t>
                      </a:r>
                      <a:r>
                        <a:rPr lang="en-CA" sz="1150" kern="1200" dirty="0" err="1">
                          <a:solidFill>
                            <a:schemeClr val="dk1"/>
                          </a:solidFill>
                          <a:effectLst/>
                          <a:latin typeface="+mn-lt"/>
                          <a:ea typeface="+mn-ea"/>
                          <a:cs typeface="+mn-cs"/>
                        </a:rPr>
                        <a:t>seconde</a:t>
                      </a:r>
                      <a:r>
                        <a:rPr lang="en-CA" sz="1150" kern="1200" dirty="0">
                          <a:solidFill>
                            <a:schemeClr val="dk1"/>
                          </a:solidFill>
                          <a:effectLst/>
                          <a:latin typeface="+mn-lt"/>
                          <a:ea typeface="+mn-ea"/>
                          <a:cs typeface="+mn-cs"/>
                        </a:rPr>
                        <a:t> langue </a:t>
                      </a:r>
                      <a:r>
                        <a:rPr lang="en-CA" sz="1150" kern="1200" dirty="0" err="1">
                          <a:solidFill>
                            <a:schemeClr val="dk1"/>
                          </a:solidFill>
                          <a:effectLst/>
                          <a:latin typeface="+mn-lt"/>
                          <a:ea typeface="+mn-ea"/>
                          <a:cs typeface="+mn-cs"/>
                        </a:rPr>
                        <a:t>officielle</a:t>
                      </a:r>
                      <a:r>
                        <a:rPr lang="en-CA" sz="1150" kern="1200" dirty="0">
                          <a:solidFill>
                            <a:schemeClr val="dk1"/>
                          </a:solidFill>
                          <a:effectLst/>
                          <a:latin typeface="+mn-lt"/>
                          <a:ea typeface="+mn-ea"/>
                          <a:cs typeface="+mn-cs"/>
                        </a:rPr>
                        <a:t> (</a:t>
                      </a:r>
                      <a:r>
                        <a:rPr lang="en-CA" sz="1150" kern="1200" dirty="0" err="1">
                          <a:solidFill>
                            <a:schemeClr val="dk1"/>
                          </a:solidFill>
                          <a:effectLst/>
                          <a:latin typeface="+mn-lt"/>
                          <a:ea typeface="+mn-ea"/>
                          <a:cs typeface="+mn-cs"/>
                        </a:rPr>
                        <a:t>voir</a:t>
                      </a:r>
                      <a:r>
                        <a:rPr lang="en-CA" sz="1150" kern="1200" dirty="0">
                          <a:solidFill>
                            <a:schemeClr val="dk1"/>
                          </a:solidFill>
                          <a:effectLst/>
                          <a:latin typeface="+mn-lt"/>
                          <a:ea typeface="+mn-ea"/>
                          <a:cs typeface="+mn-cs"/>
                        </a:rPr>
                        <a:t> </a:t>
                      </a:r>
                      <a:r>
                        <a:rPr lang="en-CA" sz="1150" kern="1200" dirty="0" err="1">
                          <a:solidFill>
                            <a:schemeClr val="dk1"/>
                          </a:solidFill>
                          <a:effectLst/>
                          <a:latin typeface="+mn-lt"/>
                          <a:ea typeface="+mn-ea"/>
                          <a:cs typeface="+mn-cs"/>
                        </a:rPr>
                        <a:t>diapo</a:t>
                      </a:r>
                      <a:r>
                        <a:rPr lang="en-CA" sz="1150" kern="1200" dirty="0">
                          <a:solidFill>
                            <a:schemeClr val="dk1"/>
                          </a:solidFill>
                          <a:effectLst/>
                          <a:latin typeface="+mn-lt"/>
                          <a:ea typeface="+mn-ea"/>
                          <a:cs typeface="+mn-cs"/>
                        </a:rPr>
                        <a:t> 9).</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Font typeface="Arial" panose="020B0604020202020204" pitchFamily="34" charset="0"/>
                        <a:buNone/>
                      </a:pPr>
                      <a:r>
                        <a:rPr lang="en-CA" sz="1100" b="1" kern="1200" dirty="0">
                          <a:solidFill>
                            <a:schemeClr val="dk1"/>
                          </a:solidFill>
                          <a:effectLst/>
                          <a:latin typeface="+mn-lt"/>
                          <a:ea typeface="+mn-ea"/>
                          <a:cs typeface="+mn-cs"/>
                        </a:rPr>
                        <a:t>1-2</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150" kern="1200" dirty="0">
                          <a:solidFill>
                            <a:schemeClr val="dk1"/>
                          </a:solidFill>
                          <a:effectLst/>
                          <a:latin typeface="+mn-lt"/>
                          <a:ea typeface="+mn-ea"/>
                          <a:cs typeface="+mn-cs"/>
                        </a:rPr>
                        <a:t>Coaching linguistique en groupe;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150" kern="1200" dirty="0">
                          <a:solidFill>
                            <a:schemeClr val="dk1"/>
                          </a:solidFill>
                          <a:effectLst/>
                          <a:latin typeface="+mn-lt"/>
                          <a:ea typeface="+mn-ea"/>
                          <a:cs typeface="+mn-cs"/>
                        </a:rPr>
                        <a:t>Orientation à l’évaluation à l’orale faite par la Commission de la fonction publique;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150" kern="1200" dirty="0">
                          <a:solidFill>
                            <a:schemeClr val="dk1"/>
                          </a:solidFill>
                          <a:effectLst/>
                          <a:latin typeface="+mn-lt"/>
                          <a:ea typeface="+mn-ea"/>
                          <a:cs typeface="+mn-cs"/>
                        </a:rPr>
                        <a:t>Fonctionnement du groupe;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150" kern="1200" dirty="0">
                          <a:solidFill>
                            <a:schemeClr val="dk1"/>
                          </a:solidFill>
                          <a:effectLst/>
                          <a:latin typeface="+mn-lt"/>
                          <a:ea typeface="+mn-ea"/>
                          <a:cs typeface="+mn-cs"/>
                        </a:rPr>
                        <a:t>Calendrier des séances.</a:t>
                      </a:r>
                      <a:endParaRPr lang="en-CA" sz="1150" kern="1200" dirty="0">
                        <a:solidFill>
                          <a:schemeClr val="dk1"/>
                        </a:solidFill>
                        <a:effectLst/>
                        <a:latin typeface="+mn-lt"/>
                        <a:ea typeface="+mn-ea"/>
                        <a:cs typeface="+mn-cs"/>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1529286"/>
                  </a:ext>
                </a:extLst>
              </a:tr>
              <a:tr h="438473">
                <a:tc vMerge="1">
                  <a:txBody>
                    <a:bodyPr/>
                    <a:lstStyle/>
                    <a:p>
                      <a:endParaRPr lang="en-CA"/>
                    </a:p>
                  </a:txBody>
                  <a:tcPr/>
                </a:tc>
                <a:tc vMerge="1">
                  <a:txBody>
                    <a:bodyPr/>
                    <a:lstStyle/>
                    <a:p>
                      <a:endParaRPr lang="en-CA"/>
                    </a:p>
                  </a:txBody>
                  <a:tcPr/>
                </a:tc>
                <a:tc rowSpan="3">
                  <a:txBody>
                    <a:bodyPr/>
                    <a:lstStyle/>
                    <a:p>
                      <a:pPr marL="0" marR="0" lvl="1" indent="0" algn="ctr" defTabSz="914400" rtl="0" eaLnBrk="1" fontAlgn="auto" latinLnBrk="0" hangingPunct="1">
                        <a:lnSpc>
                          <a:spcPct val="100000"/>
                        </a:lnSpc>
                        <a:spcBef>
                          <a:spcPts val="100"/>
                        </a:spcBef>
                        <a:spcAft>
                          <a:spcPts val="0"/>
                        </a:spcAft>
                        <a:buClr>
                          <a:schemeClr val="accent4">
                            <a:lumMod val="75000"/>
                          </a:schemeClr>
                        </a:buClr>
                        <a:buSzTx/>
                        <a:buFont typeface="Wingdings" panose="05000000000000000000" pitchFamily="2" charset="2"/>
                        <a:buNone/>
                        <a:tabLst/>
                        <a:defRPr/>
                      </a:pPr>
                      <a:r>
                        <a:rPr lang="en-CA" sz="1800" b="1" u="none" kern="1200">
                          <a:solidFill>
                            <a:schemeClr val="tx1"/>
                          </a:solidFill>
                          <a:latin typeface="+mn-lt"/>
                          <a:ea typeface="+mn-ea"/>
                          <a:cs typeface="+mn-cs"/>
                        </a:rPr>
                        <a:t>2-4</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marL="0" marR="0" lvl="1" indent="0" algn="ctr" defTabSz="914400" rtl="0" eaLnBrk="1" fontAlgn="auto" latinLnBrk="0" hangingPunct="1">
                        <a:lnSpc>
                          <a:spcPct val="100000"/>
                        </a:lnSpc>
                        <a:spcBef>
                          <a:spcPts val="100"/>
                        </a:spcBef>
                        <a:spcAft>
                          <a:spcPts val="0"/>
                        </a:spcAft>
                        <a:buClr>
                          <a:schemeClr val="accent4">
                            <a:lumMod val="75000"/>
                          </a:schemeClr>
                        </a:buClr>
                        <a:buSzTx/>
                        <a:buFont typeface="Wingdings" panose="05000000000000000000" pitchFamily="2" charset="2"/>
                        <a:buNone/>
                        <a:tabLst/>
                        <a:defRPr/>
                      </a:pPr>
                      <a:r>
                        <a:rPr lang="en-CA" sz="1200" b="1" kern="1200" dirty="0" err="1">
                          <a:solidFill>
                            <a:schemeClr val="dk1"/>
                          </a:solidFill>
                          <a:effectLst/>
                          <a:latin typeface="+mn-lt"/>
                          <a:ea typeface="+mn-ea"/>
                          <a:cs typeface="+mn-cs"/>
                        </a:rPr>
                        <a:t>Être</a:t>
                      </a:r>
                      <a:r>
                        <a:rPr lang="en-CA" sz="1200" b="1" kern="1200" dirty="0">
                          <a:solidFill>
                            <a:schemeClr val="dk1"/>
                          </a:solidFill>
                          <a:effectLst/>
                          <a:latin typeface="+mn-lt"/>
                          <a:ea typeface="+mn-ea"/>
                          <a:cs typeface="+mn-cs"/>
                        </a:rPr>
                        <a:t> conscient de qui je suis dans ma </a:t>
                      </a:r>
                      <a:r>
                        <a:rPr lang="en-CA" sz="1200" b="1" kern="1200" dirty="0" err="1">
                          <a:solidFill>
                            <a:schemeClr val="dk1"/>
                          </a:solidFill>
                          <a:effectLst/>
                          <a:latin typeface="+mn-lt"/>
                          <a:ea typeface="+mn-ea"/>
                          <a:cs typeface="+mn-cs"/>
                        </a:rPr>
                        <a:t>seconde</a:t>
                      </a:r>
                      <a:r>
                        <a:rPr lang="en-CA" sz="1200" b="1" kern="1200" dirty="0">
                          <a:solidFill>
                            <a:schemeClr val="dk1"/>
                          </a:solidFill>
                          <a:effectLst/>
                          <a:latin typeface="+mn-lt"/>
                          <a:ea typeface="+mn-ea"/>
                          <a:cs typeface="+mn-cs"/>
                        </a:rPr>
                        <a:t> langue </a:t>
                      </a:r>
                      <a:r>
                        <a:rPr lang="en-CA" sz="1200" b="1" kern="1200" dirty="0" err="1">
                          <a:solidFill>
                            <a:schemeClr val="dk1"/>
                          </a:solidFill>
                          <a:effectLst/>
                          <a:latin typeface="+mn-lt"/>
                          <a:ea typeface="+mn-ea"/>
                          <a:cs typeface="+mn-cs"/>
                        </a:rPr>
                        <a:t>officielle</a:t>
                      </a:r>
                      <a:endParaRPr lang="en-CA" sz="1200" b="1" kern="1200" dirty="0">
                        <a:solidFill>
                          <a:schemeClr val="dk1"/>
                        </a:solidFill>
                        <a:effectLst/>
                        <a:latin typeface="+mn-lt"/>
                        <a:ea typeface="+mn-ea"/>
                        <a:cs typeface="+mn-cs"/>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marL="171450" lvl="0" indent="-171450" algn="l" defTabSz="914400" rtl="0" eaLnBrk="1" latinLnBrk="0" hangingPunct="1">
                        <a:buFont typeface="Arial" panose="020B0604020202020204" pitchFamily="34" charset="0"/>
                        <a:buChar char="•"/>
                      </a:pPr>
                      <a:r>
                        <a:rPr lang="en-CA" sz="1150" kern="1200" dirty="0">
                          <a:solidFill>
                            <a:schemeClr val="dk1"/>
                          </a:solidFill>
                          <a:effectLst/>
                          <a:latin typeface="+mn-lt"/>
                          <a:ea typeface="+mn-ea"/>
                          <a:cs typeface="+mn-cs"/>
                        </a:rPr>
                        <a:t>Séances de coaching </a:t>
                      </a:r>
                      <a:r>
                        <a:rPr lang="en-CA" sz="1150" kern="1200" dirty="0" err="1">
                          <a:solidFill>
                            <a:schemeClr val="dk1"/>
                          </a:solidFill>
                          <a:effectLst/>
                          <a:latin typeface="+mn-lt"/>
                          <a:ea typeface="+mn-ea"/>
                          <a:cs typeface="+mn-cs"/>
                        </a:rPr>
                        <a:t>hebdomadaires</a:t>
                      </a:r>
                      <a:r>
                        <a:rPr lang="en-CA" sz="1150" kern="1200" dirty="0">
                          <a:solidFill>
                            <a:schemeClr val="dk1"/>
                          </a:solidFill>
                          <a:effectLst/>
                          <a:latin typeface="+mn-lt"/>
                          <a:ea typeface="+mn-ea"/>
                          <a:cs typeface="+mn-cs"/>
                        </a:rPr>
                        <a:t> (3h/</a:t>
                      </a:r>
                      <a:r>
                        <a:rPr lang="en-CA" sz="1150" kern="1200" dirty="0" err="1">
                          <a:solidFill>
                            <a:schemeClr val="dk1"/>
                          </a:solidFill>
                          <a:effectLst/>
                          <a:latin typeface="+mn-lt"/>
                          <a:ea typeface="+mn-ea"/>
                          <a:cs typeface="+mn-cs"/>
                        </a:rPr>
                        <a:t>semaine</a:t>
                      </a:r>
                      <a:r>
                        <a:rPr lang="en-CA" sz="1150" kern="1200" dirty="0">
                          <a:solidFill>
                            <a:schemeClr val="dk1"/>
                          </a:solidFill>
                          <a:effectLst/>
                          <a:latin typeface="+mn-lt"/>
                          <a:ea typeface="+mn-ea"/>
                          <a:cs typeface="+mn-cs"/>
                        </a:rPr>
                        <a:t>) </a:t>
                      </a:r>
                      <a:r>
                        <a:rPr lang="en-CA" sz="1150" kern="1200" dirty="0" err="1">
                          <a:solidFill>
                            <a:schemeClr val="dk1"/>
                          </a:solidFill>
                          <a:effectLst/>
                          <a:latin typeface="+mn-lt"/>
                          <a:ea typeface="+mn-ea"/>
                          <a:cs typeface="+mn-cs"/>
                        </a:rPr>
                        <a:t>visant</a:t>
                      </a:r>
                      <a:r>
                        <a:rPr lang="en-CA" sz="1150" kern="1200" dirty="0">
                          <a:solidFill>
                            <a:schemeClr val="dk1"/>
                          </a:solidFill>
                          <a:effectLst/>
                          <a:latin typeface="+mn-lt"/>
                          <a:ea typeface="+mn-ea"/>
                          <a:cs typeface="+mn-cs"/>
                        </a:rPr>
                        <a:t> à </a:t>
                      </a:r>
                      <a:r>
                        <a:rPr lang="en-CA" sz="1150" kern="1200" dirty="0" err="1">
                          <a:solidFill>
                            <a:schemeClr val="dk1"/>
                          </a:solidFill>
                          <a:effectLst/>
                          <a:latin typeface="+mn-lt"/>
                          <a:ea typeface="+mn-ea"/>
                          <a:cs typeface="+mn-cs"/>
                        </a:rPr>
                        <a:t>améliorer</a:t>
                      </a:r>
                      <a:r>
                        <a:rPr lang="en-CA" sz="1150" kern="1200" dirty="0">
                          <a:solidFill>
                            <a:schemeClr val="dk1"/>
                          </a:solidFill>
                          <a:effectLst/>
                          <a:latin typeface="+mn-lt"/>
                          <a:ea typeface="+mn-ea"/>
                          <a:cs typeface="+mn-cs"/>
                        </a:rPr>
                        <a:t> et </a:t>
                      </a:r>
                      <a:r>
                        <a:rPr lang="en-CA" sz="1150" kern="1200" dirty="0" err="1">
                          <a:solidFill>
                            <a:schemeClr val="dk1"/>
                          </a:solidFill>
                          <a:effectLst/>
                          <a:latin typeface="+mn-lt"/>
                          <a:ea typeface="+mn-ea"/>
                          <a:cs typeface="+mn-cs"/>
                        </a:rPr>
                        <a:t>rafraîchir</a:t>
                      </a:r>
                      <a:r>
                        <a:rPr lang="en-CA" sz="1150" kern="1200" dirty="0">
                          <a:solidFill>
                            <a:schemeClr val="dk1"/>
                          </a:solidFill>
                          <a:effectLst/>
                          <a:latin typeface="+mn-lt"/>
                          <a:ea typeface="+mn-ea"/>
                          <a:cs typeface="+mn-cs"/>
                        </a:rPr>
                        <a:t> les </a:t>
                      </a:r>
                      <a:r>
                        <a:rPr lang="en-CA" sz="1150" kern="1200" dirty="0" err="1">
                          <a:solidFill>
                            <a:schemeClr val="dk1"/>
                          </a:solidFill>
                          <a:effectLst/>
                          <a:latin typeface="+mn-lt"/>
                          <a:ea typeface="+mn-ea"/>
                          <a:cs typeface="+mn-cs"/>
                        </a:rPr>
                        <a:t>connaissances</a:t>
                      </a:r>
                      <a:r>
                        <a:rPr lang="en-CA" sz="1150" kern="1200" dirty="0">
                          <a:solidFill>
                            <a:schemeClr val="dk1"/>
                          </a:solidFill>
                          <a:effectLst/>
                          <a:latin typeface="+mn-lt"/>
                          <a:ea typeface="+mn-ea"/>
                          <a:cs typeface="+mn-cs"/>
                        </a:rPr>
                        <a:t>;</a:t>
                      </a:r>
                    </a:p>
                    <a:p>
                      <a:pPr marL="171450" lvl="0" indent="-171450" algn="l" defTabSz="914400" rtl="0" eaLnBrk="1" latinLnBrk="0" hangingPunct="1">
                        <a:buFont typeface="Arial" panose="020B0604020202020204" pitchFamily="34" charset="0"/>
                        <a:buChar char="•"/>
                      </a:pPr>
                      <a:r>
                        <a:rPr lang="en-CA" sz="1150" kern="1200" dirty="0">
                          <a:solidFill>
                            <a:schemeClr val="dk1"/>
                          </a:solidFill>
                          <a:effectLst/>
                          <a:latin typeface="+mn-lt"/>
                          <a:ea typeface="+mn-ea"/>
                          <a:cs typeface="+mn-cs"/>
                        </a:rPr>
                        <a:t>Identification des zones de </a:t>
                      </a:r>
                      <a:r>
                        <a:rPr lang="en-CA" sz="1150" kern="1200" dirty="0" err="1">
                          <a:solidFill>
                            <a:schemeClr val="dk1"/>
                          </a:solidFill>
                          <a:effectLst/>
                          <a:latin typeface="+mn-lt"/>
                          <a:ea typeface="+mn-ea"/>
                          <a:cs typeface="+mn-cs"/>
                        </a:rPr>
                        <a:t>sécurité</a:t>
                      </a:r>
                      <a:r>
                        <a:rPr lang="en-CA" sz="1150" kern="1200" dirty="0">
                          <a:solidFill>
                            <a:schemeClr val="dk1"/>
                          </a:solidFill>
                          <a:effectLst/>
                          <a:latin typeface="+mn-lt"/>
                          <a:ea typeface="+mn-ea"/>
                          <a:cs typeface="+mn-cs"/>
                        </a:rPr>
                        <a:t> et </a:t>
                      </a:r>
                      <a:r>
                        <a:rPr lang="en-CA" sz="1150" kern="1200" dirty="0" err="1">
                          <a:solidFill>
                            <a:schemeClr val="dk1"/>
                          </a:solidFill>
                          <a:effectLst/>
                          <a:latin typeface="+mn-lt"/>
                          <a:ea typeface="+mn-ea"/>
                          <a:cs typeface="+mn-cs"/>
                        </a:rPr>
                        <a:t>d’insécurité</a:t>
                      </a:r>
                      <a:r>
                        <a:rPr lang="en-CA" sz="1150" kern="1200" dirty="0">
                          <a:solidFill>
                            <a:schemeClr val="dk1"/>
                          </a:solidFill>
                          <a:effectLst/>
                          <a:latin typeface="+mn-lt"/>
                          <a:ea typeface="+mn-ea"/>
                          <a:cs typeface="+mn-cs"/>
                        </a:rPr>
                        <a:t> </a:t>
                      </a:r>
                      <a:r>
                        <a:rPr lang="en-CA" sz="1150" kern="1200" dirty="0" err="1">
                          <a:solidFill>
                            <a:schemeClr val="dk1"/>
                          </a:solidFill>
                          <a:effectLst/>
                          <a:latin typeface="+mn-lt"/>
                          <a:ea typeface="+mn-ea"/>
                          <a:cs typeface="+mn-cs"/>
                        </a:rPr>
                        <a:t>linguistiques</a:t>
                      </a:r>
                      <a:r>
                        <a:rPr lang="en-CA" sz="1150" kern="1200" dirty="0">
                          <a:solidFill>
                            <a:schemeClr val="dk1"/>
                          </a:solidFill>
                          <a:effectLst/>
                          <a:latin typeface="+mn-lt"/>
                          <a:ea typeface="+mn-ea"/>
                          <a:cs typeface="+mn-cs"/>
                        </a:rPr>
                        <a:t>;</a:t>
                      </a:r>
                    </a:p>
                    <a:p>
                      <a:pPr marL="171450" lvl="0" indent="-171450" algn="l" defTabSz="914400" rtl="0" eaLnBrk="1" latinLnBrk="0" hangingPunct="1">
                        <a:buFont typeface="Arial" panose="020B0604020202020204" pitchFamily="34" charset="0"/>
                        <a:buChar char="•"/>
                      </a:pPr>
                      <a:r>
                        <a:rPr lang="en-CA" sz="1150" kern="1200" dirty="0" err="1">
                          <a:solidFill>
                            <a:schemeClr val="dk1"/>
                          </a:solidFill>
                          <a:effectLst/>
                          <a:latin typeface="+mn-lt"/>
                          <a:ea typeface="+mn-ea"/>
                          <a:cs typeface="+mn-cs"/>
                        </a:rPr>
                        <a:t>Concentrer</a:t>
                      </a:r>
                      <a:r>
                        <a:rPr lang="en-CA" sz="1150" kern="1200" dirty="0">
                          <a:solidFill>
                            <a:schemeClr val="dk1"/>
                          </a:solidFill>
                          <a:effectLst/>
                          <a:latin typeface="+mn-lt"/>
                          <a:ea typeface="+mn-ea"/>
                          <a:cs typeface="+mn-cs"/>
                        </a:rPr>
                        <a:t> sur la communication par des </a:t>
                      </a:r>
                      <a:r>
                        <a:rPr lang="en-CA" sz="1150" kern="1200" dirty="0" err="1">
                          <a:solidFill>
                            <a:schemeClr val="dk1"/>
                          </a:solidFill>
                          <a:effectLst/>
                          <a:latin typeface="+mn-lt"/>
                          <a:ea typeface="+mn-ea"/>
                          <a:cs typeface="+mn-cs"/>
                        </a:rPr>
                        <a:t>exercices</a:t>
                      </a:r>
                      <a:r>
                        <a:rPr lang="en-CA" sz="1150" kern="1200" dirty="0">
                          <a:solidFill>
                            <a:schemeClr val="dk1"/>
                          </a:solidFill>
                          <a:effectLst/>
                          <a:latin typeface="+mn-lt"/>
                          <a:ea typeface="+mn-ea"/>
                          <a:cs typeface="+mn-cs"/>
                        </a:rPr>
                        <a:t> </a:t>
                      </a:r>
                      <a:r>
                        <a:rPr lang="en-CA" sz="1150" kern="1200" dirty="0" err="1">
                          <a:solidFill>
                            <a:schemeClr val="dk1"/>
                          </a:solidFill>
                          <a:effectLst/>
                          <a:latin typeface="+mn-lt"/>
                          <a:ea typeface="+mn-ea"/>
                          <a:cs typeface="+mn-cs"/>
                        </a:rPr>
                        <a:t>introspectifs</a:t>
                      </a:r>
                      <a:r>
                        <a:rPr lang="en-CA" sz="1150" kern="1200" dirty="0">
                          <a:solidFill>
                            <a:schemeClr val="dk1"/>
                          </a:solidFill>
                          <a:effectLst/>
                          <a:latin typeface="+mn-lt"/>
                          <a:ea typeface="+mn-ea"/>
                          <a:cs typeface="+mn-cs"/>
                        </a:rPr>
                        <a:t> et </a:t>
                      </a:r>
                      <a:r>
                        <a:rPr lang="en-CA" sz="1150" kern="1200" dirty="0" err="1">
                          <a:solidFill>
                            <a:schemeClr val="dk1"/>
                          </a:solidFill>
                          <a:effectLst/>
                          <a:latin typeface="+mn-lt"/>
                          <a:ea typeface="+mn-ea"/>
                          <a:cs typeface="+mn-cs"/>
                        </a:rPr>
                        <a:t>l’exploration</a:t>
                      </a:r>
                      <a:r>
                        <a:rPr lang="en-CA" sz="1150" kern="1200" dirty="0">
                          <a:solidFill>
                            <a:schemeClr val="dk1"/>
                          </a:solidFill>
                          <a:effectLst/>
                          <a:latin typeface="+mn-lt"/>
                          <a:ea typeface="+mn-ea"/>
                          <a:cs typeface="+mn-cs"/>
                        </a:rPr>
                        <a:t> de </a:t>
                      </a:r>
                      <a:r>
                        <a:rPr lang="en-CA" sz="1150" kern="1200" dirty="0" err="1">
                          <a:solidFill>
                            <a:schemeClr val="dk1"/>
                          </a:solidFill>
                          <a:effectLst/>
                          <a:latin typeface="+mn-lt"/>
                          <a:ea typeface="+mn-ea"/>
                          <a:cs typeface="+mn-cs"/>
                        </a:rPr>
                        <a:t>stratégies</a:t>
                      </a:r>
                      <a:r>
                        <a:rPr lang="en-CA" sz="1150" kern="1200" dirty="0">
                          <a:solidFill>
                            <a:schemeClr val="dk1"/>
                          </a:solidFill>
                          <a:effectLst/>
                          <a:latin typeface="+mn-lt"/>
                          <a:ea typeface="+mn-ea"/>
                          <a:cs typeface="+mn-cs"/>
                        </a:rPr>
                        <a:t>.</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latinLnBrk="0" hangingPunct="1">
                        <a:buFont typeface="Arial" panose="020B0604020202020204" pitchFamily="34" charset="0"/>
                        <a:buNone/>
                      </a:pPr>
                      <a:r>
                        <a:rPr lang="en-CA" sz="1100" b="1" kern="1200" dirty="0">
                          <a:solidFill>
                            <a:schemeClr val="dk1"/>
                          </a:solidFill>
                          <a:effectLst/>
                          <a:latin typeface="+mn-lt"/>
                          <a:ea typeface="+mn-ea"/>
                          <a:cs typeface="+mn-cs"/>
                        </a:rPr>
                        <a:t>3-4</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CA" sz="1150" b="0" kern="1200" dirty="0">
                          <a:solidFill>
                            <a:schemeClr val="dk1"/>
                          </a:solidFill>
                          <a:effectLst/>
                          <a:latin typeface="+mn-lt"/>
                          <a:ea typeface="+mn-ea"/>
                          <a:cs typeface="+mn-cs"/>
                        </a:rPr>
                        <a:t>Identifier et adopter des </a:t>
                      </a:r>
                      <a:r>
                        <a:rPr lang="en-CA" sz="1150" b="0" kern="1200" dirty="0" err="1">
                          <a:solidFill>
                            <a:schemeClr val="dk1"/>
                          </a:solidFill>
                          <a:effectLst/>
                          <a:latin typeface="+mn-lt"/>
                          <a:ea typeface="+mn-ea"/>
                          <a:cs typeface="+mn-cs"/>
                        </a:rPr>
                        <a:t>stratégies</a:t>
                      </a:r>
                      <a:r>
                        <a:rPr lang="en-CA" sz="1150" b="0" kern="1200" dirty="0">
                          <a:solidFill>
                            <a:schemeClr val="dk1"/>
                          </a:solidFill>
                          <a:effectLst/>
                          <a:latin typeface="+mn-lt"/>
                          <a:ea typeface="+mn-ea"/>
                          <a:cs typeface="+mn-cs"/>
                        </a:rPr>
                        <a:t> de communication </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7346218"/>
                  </a:ext>
                </a:extLst>
              </a:tr>
              <a:tr h="438473">
                <a:tc vMerge="1">
                  <a:txBody>
                    <a:bodyPr/>
                    <a:lstStyle/>
                    <a:p>
                      <a:endParaRPr lang="en-CA"/>
                    </a:p>
                  </a:txBody>
                  <a:tcPr>
                    <a:lnT w="38100" cmpd="sng">
                      <a:noFill/>
                    </a:lnT>
                  </a:tcPr>
                </a:tc>
                <a:tc vMerge="1">
                  <a:txBody>
                    <a:bodyPr/>
                    <a:lstStyle/>
                    <a:p>
                      <a:endParaRPr lang="en-CA"/>
                    </a:p>
                  </a:txBody>
                  <a:tcPr>
                    <a:lnT w="38100" cmpd="sng">
                      <a:noFill/>
                    </a:lnT>
                  </a:tcPr>
                </a:tc>
                <a:tc vMerge="1">
                  <a:txBody>
                    <a:bodyPr/>
                    <a:lstStyle/>
                    <a:p>
                      <a:endParaRPr lang="en-CA"/>
                    </a:p>
                  </a:txBody>
                  <a:tcPr>
                    <a:lnT w="12700" cap="flat" cmpd="sng" algn="ctr">
                      <a:solidFill>
                        <a:schemeClr val="bg1">
                          <a:lumMod val="50000"/>
                        </a:schemeClr>
                      </a:solidFill>
                      <a:prstDash val="solid"/>
                      <a:round/>
                      <a:headEnd type="none" w="med" len="med"/>
                      <a:tailEnd type="none" w="med" len="med"/>
                    </a:lnT>
                  </a:tcPr>
                </a:tc>
                <a:tc vMerge="1">
                  <a:txBody>
                    <a:bodyPr/>
                    <a:lstStyle/>
                    <a:p>
                      <a:endParaRPr lang="en-CA"/>
                    </a:p>
                  </a:txBody>
                  <a:tcPr>
                    <a:lnT w="12700" cap="flat" cmpd="sng" algn="ctr">
                      <a:solidFill>
                        <a:schemeClr val="bg1">
                          <a:lumMod val="50000"/>
                        </a:schemeClr>
                      </a:solidFill>
                      <a:prstDash val="solid"/>
                      <a:round/>
                      <a:headEnd type="none" w="med" len="med"/>
                      <a:tailEnd type="none" w="med" len="med"/>
                    </a:lnT>
                  </a:tcPr>
                </a:tc>
                <a:tc vMerge="1">
                  <a:txBody>
                    <a:bodyPr/>
                    <a:lstStyle/>
                    <a:p>
                      <a:endParaRPr lang="en-CA"/>
                    </a:p>
                  </a:txBody>
                  <a:tcPr>
                    <a:lnT w="12700" cap="flat" cmpd="sng" algn="ctr">
                      <a:solidFill>
                        <a:schemeClr val="bg1">
                          <a:lumMod val="50000"/>
                        </a:schemeClr>
                      </a:solidFill>
                      <a:prstDash val="solid"/>
                      <a:round/>
                      <a:headEnd type="none" w="med" len="med"/>
                      <a:tailEnd type="none" w="med" len="med"/>
                    </a:lnT>
                  </a:tcPr>
                </a:tc>
                <a:tc>
                  <a:txBody>
                    <a:bodyPr/>
                    <a:lstStyle/>
                    <a:p>
                      <a:pPr marL="0" indent="0" algn="ctr" defTabSz="914400" rtl="0" eaLnBrk="1" latinLnBrk="0" hangingPunct="1">
                        <a:buFont typeface="Arial" panose="020B0604020202020204" pitchFamily="34" charset="0"/>
                        <a:buNone/>
                      </a:pPr>
                      <a:r>
                        <a:rPr lang="en-CA" sz="1100" b="1" kern="1200">
                          <a:solidFill>
                            <a:schemeClr val="dk1"/>
                          </a:solidFill>
                          <a:effectLst/>
                          <a:latin typeface="+mn-lt"/>
                          <a:ea typeface="+mn-ea"/>
                          <a:cs typeface="+mn-cs"/>
                        </a:rPr>
                        <a:t>5-6</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CA" sz="1150" b="0" kern="1200" dirty="0" err="1">
                          <a:solidFill>
                            <a:schemeClr val="dk1"/>
                          </a:solidFill>
                          <a:effectLst/>
                          <a:latin typeface="+mn-lt"/>
                          <a:ea typeface="+mn-ea"/>
                          <a:cs typeface="+mn-cs"/>
                        </a:rPr>
                        <a:t>Équilibrer</a:t>
                      </a:r>
                      <a:r>
                        <a:rPr lang="en-CA" sz="1150" b="0" kern="1200" dirty="0">
                          <a:solidFill>
                            <a:schemeClr val="dk1"/>
                          </a:solidFill>
                          <a:effectLst/>
                          <a:latin typeface="+mn-lt"/>
                          <a:ea typeface="+mn-ea"/>
                          <a:cs typeface="+mn-cs"/>
                        </a:rPr>
                        <a:t> la </a:t>
                      </a:r>
                      <a:r>
                        <a:rPr lang="en-CA" sz="1150" b="0" kern="1200" dirty="0" err="1">
                          <a:solidFill>
                            <a:schemeClr val="dk1"/>
                          </a:solidFill>
                          <a:effectLst/>
                          <a:latin typeface="+mn-lt"/>
                          <a:ea typeface="+mn-ea"/>
                          <a:cs typeface="+mn-cs"/>
                        </a:rPr>
                        <a:t>confiance</a:t>
                      </a:r>
                      <a:r>
                        <a:rPr lang="en-CA" sz="1150" b="0" kern="1200" dirty="0">
                          <a:solidFill>
                            <a:schemeClr val="dk1"/>
                          </a:solidFill>
                          <a:effectLst/>
                          <a:latin typeface="+mn-lt"/>
                          <a:ea typeface="+mn-ea"/>
                          <a:cs typeface="+mn-cs"/>
                        </a:rPr>
                        <a:t> et les zones </a:t>
                      </a:r>
                      <a:r>
                        <a:rPr lang="en-CA" sz="1150" b="0" kern="1200" dirty="0" err="1">
                          <a:solidFill>
                            <a:schemeClr val="dk1"/>
                          </a:solidFill>
                          <a:effectLst/>
                          <a:latin typeface="+mn-lt"/>
                          <a:ea typeface="+mn-ea"/>
                          <a:cs typeface="+mn-cs"/>
                        </a:rPr>
                        <a:t>d’insécurité</a:t>
                      </a:r>
                      <a:r>
                        <a:rPr lang="en-CA" sz="1150" b="0" kern="1200" dirty="0">
                          <a:solidFill>
                            <a:schemeClr val="dk1"/>
                          </a:solidFill>
                          <a:effectLst/>
                          <a:latin typeface="+mn-lt"/>
                          <a:ea typeface="+mn-ea"/>
                          <a:cs typeface="+mn-cs"/>
                        </a:rPr>
                        <a:t> en </a:t>
                      </a:r>
                      <a:r>
                        <a:rPr lang="en-CA" sz="1150" b="0" kern="1200" dirty="0" err="1">
                          <a:solidFill>
                            <a:schemeClr val="dk1"/>
                          </a:solidFill>
                          <a:effectLst/>
                          <a:latin typeface="+mn-lt"/>
                          <a:ea typeface="+mn-ea"/>
                          <a:cs typeface="+mn-cs"/>
                        </a:rPr>
                        <a:t>moi</a:t>
                      </a:r>
                      <a:endParaRPr lang="en-CA" sz="1150" b="0" kern="1200" dirty="0">
                        <a:solidFill>
                          <a:schemeClr val="dk1"/>
                        </a:solidFill>
                        <a:effectLst/>
                        <a:latin typeface="+mn-lt"/>
                        <a:ea typeface="+mn-ea"/>
                        <a:cs typeface="+mn-cs"/>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1960807"/>
                  </a:ext>
                </a:extLst>
              </a:tr>
              <a:tr h="569936">
                <a:tc vMerge="1">
                  <a:txBody>
                    <a:bodyPr/>
                    <a:lstStyle/>
                    <a:p>
                      <a:endParaRPr lang="en-CA"/>
                    </a:p>
                  </a:txBody>
                  <a:tcPr/>
                </a:tc>
                <a:tc vMerge="1">
                  <a:txBody>
                    <a:bodyPr/>
                    <a:lstStyle/>
                    <a:p>
                      <a:endParaRPr lang="en-CA"/>
                    </a:p>
                  </a:txBody>
                  <a:tcPr/>
                </a:tc>
                <a:tc vMerge="1">
                  <a:txBody>
                    <a:bodyPr/>
                    <a:lstStyle/>
                    <a:p>
                      <a:endParaRPr lang="en-CA"/>
                    </a:p>
                  </a:txBody>
                  <a:tcPr/>
                </a:tc>
                <a:tc vMerge="1">
                  <a:txBody>
                    <a:bodyPr/>
                    <a:lstStyle/>
                    <a:p>
                      <a:endParaRPr lang="en-CA"/>
                    </a:p>
                  </a:txBody>
                  <a:tcPr/>
                </a:tc>
                <a:tc vMerge="1">
                  <a:txBody>
                    <a:bodyPr/>
                    <a:lstStyle/>
                    <a:p>
                      <a:endParaRPr lang="en-CA"/>
                    </a:p>
                  </a:txBody>
                  <a:tcPr/>
                </a:tc>
                <a:tc>
                  <a:txBody>
                    <a:bodyPr/>
                    <a:lstStyle/>
                    <a:p>
                      <a:pPr marL="0" indent="0" algn="ctr" defTabSz="914400" rtl="0" eaLnBrk="1" latinLnBrk="0" hangingPunct="1">
                        <a:buFont typeface="Arial" panose="020B0604020202020204" pitchFamily="34" charset="0"/>
                        <a:buNone/>
                      </a:pPr>
                      <a:r>
                        <a:rPr lang="en-CA" sz="1100" b="1" kern="1200">
                          <a:solidFill>
                            <a:schemeClr val="dk1"/>
                          </a:solidFill>
                          <a:effectLst/>
                          <a:latin typeface="+mn-lt"/>
                          <a:ea typeface="+mn-ea"/>
                          <a:cs typeface="+mn-cs"/>
                        </a:rPr>
                        <a:t>7-8</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CA" sz="1150" b="0" kern="1200" dirty="0" err="1">
                          <a:solidFill>
                            <a:schemeClr val="dk1"/>
                          </a:solidFill>
                          <a:effectLst/>
                          <a:latin typeface="+mn-lt"/>
                          <a:ea typeface="+mn-ea"/>
                          <a:cs typeface="+mn-cs"/>
                        </a:rPr>
                        <a:t>Être</a:t>
                      </a:r>
                      <a:r>
                        <a:rPr lang="en-CA" sz="1150" b="0" kern="1200" dirty="0">
                          <a:solidFill>
                            <a:schemeClr val="dk1"/>
                          </a:solidFill>
                          <a:effectLst/>
                          <a:latin typeface="+mn-lt"/>
                          <a:ea typeface="+mn-ea"/>
                          <a:cs typeface="+mn-cs"/>
                        </a:rPr>
                        <a:t> </a:t>
                      </a:r>
                      <a:r>
                        <a:rPr lang="en-CA" sz="1150" b="0" kern="1200" dirty="0" err="1">
                          <a:solidFill>
                            <a:schemeClr val="dk1"/>
                          </a:solidFill>
                          <a:effectLst/>
                          <a:latin typeface="+mn-lt"/>
                          <a:ea typeface="+mn-ea"/>
                          <a:cs typeface="+mn-cs"/>
                        </a:rPr>
                        <a:t>moi-même</a:t>
                      </a:r>
                      <a:r>
                        <a:rPr lang="en-CA" sz="1150" b="0" kern="1200" dirty="0">
                          <a:solidFill>
                            <a:schemeClr val="dk1"/>
                          </a:solidFill>
                          <a:effectLst/>
                          <a:latin typeface="+mn-lt"/>
                          <a:ea typeface="+mn-ea"/>
                          <a:cs typeface="+mn-cs"/>
                        </a:rPr>
                        <a:t> </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9028410"/>
                  </a:ext>
                </a:extLst>
              </a:tr>
              <a:tr h="274823">
                <a:tc vMerge="1">
                  <a:txBody>
                    <a:bodyPr/>
                    <a:lstStyle/>
                    <a:p>
                      <a:endParaRPr lang="en-CA"/>
                    </a:p>
                  </a:txBody>
                  <a:tcPr>
                    <a:lnT w="38100" cmpd="sng">
                      <a:noFill/>
                    </a:lnT>
                  </a:tcPr>
                </a:tc>
                <a:tc vMerge="1">
                  <a:txBody>
                    <a:bodyPr/>
                    <a:lstStyle/>
                    <a:p>
                      <a:endParaRPr lang="en-CA"/>
                    </a:p>
                  </a:txBody>
                  <a:tcPr>
                    <a:lnT w="38100" cmpd="sng">
                      <a:noFill/>
                    </a:lnT>
                  </a:tcPr>
                </a:tc>
                <a:tc rowSpan="4">
                  <a:txBody>
                    <a:bodyPr/>
                    <a:lstStyle/>
                    <a:p>
                      <a:pPr marL="0" marR="0" lvl="1" indent="0" algn="ctr" defTabSz="914400" rtl="0" eaLnBrk="1" fontAlgn="auto" latinLnBrk="0" hangingPunct="1">
                        <a:lnSpc>
                          <a:spcPct val="100000"/>
                        </a:lnSpc>
                        <a:spcBef>
                          <a:spcPts val="100"/>
                        </a:spcBef>
                        <a:spcAft>
                          <a:spcPts val="0"/>
                        </a:spcAft>
                        <a:buClr>
                          <a:schemeClr val="accent4">
                            <a:lumMod val="75000"/>
                          </a:schemeClr>
                        </a:buClr>
                        <a:buSzTx/>
                        <a:buFont typeface="Wingdings" panose="05000000000000000000" pitchFamily="2" charset="2"/>
                        <a:buNone/>
                        <a:tabLst/>
                        <a:defRPr/>
                      </a:pPr>
                      <a:r>
                        <a:rPr lang="en-CA" sz="1800" b="1" u="none" kern="1200">
                          <a:solidFill>
                            <a:schemeClr val="tx1"/>
                          </a:solidFill>
                          <a:latin typeface="+mn-lt"/>
                          <a:ea typeface="+mn-ea"/>
                          <a:cs typeface="+mn-cs"/>
                        </a:rPr>
                        <a:t>5-8</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marL="0" marR="0" lvl="1" indent="0" algn="ctr" defTabSz="914400" rtl="0" eaLnBrk="1" fontAlgn="auto" latinLnBrk="0" hangingPunct="1">
                        <a:lnSpc>
                          <a:spcPct val="100000"/>
                        </a:lnSpc>
                        <a:spcBef>
                          <a:spcPts val="100"/>
                        </a:spcBef>
                        <a:spcAft>
                          <a:spcPts val="0"/>
                        </a:spcAft>
                        <a:buClr>
                          <a:schemeClr val="accent4">
                            <a:lumMod val="75000"/>
                          </a:schemeClr>
                        </a:buClr>
                        <a:buSzTx/>
                        <a:buFont typeface="Wingdings" panose="05000000000000000000" pitchFamily="2" charset="2"/>
                        <a:buNone/>
                        <a:tabLst/>
                        <a:defRPr/>
                      </a:pPr>
                      <a:r>
                        <a:rPr lang="en-CA" sz="1200" b="1" kern="1200" dirty="0" err="1">
                          <a:solidFill>
                            <a:schemeClr val="dk1"/>
                          </a:solidFill>
                          <a:effectLst/>
                          <a:latin typeface="+mn-lt"/>
                          <a:ea typeface="+mn-ea"/>
                          <a:cs typeface="+mn-cs"/>
                        </a:rPr>
                        <a:t>Renforcer</a:t>
                      </a:r>
                      <a:r>
                        <a:rPr lang="en-CA" sz="1200" b="1" kern="1200" dirty="0">
                          <a:solidFill>
                            <a:schemeClr val="dk1"/>
                          </a:solidFill>
                          <a:effectLst/>
                          <a:latin typeface="+mn-lt"/>
                          <a:ea typeface="+mn-ea"/>
                          <a:cs typeface="+mn-cs"/>
                        </a:rPr>
                        <a:t> la Sécurité </a:t>
                      </a:r>
                      <a:r>
                        <a:rPr lang="en-CA" sz="1200" b="1" kern="1200" dirty="0" err="1">
                          <a:solidFill>
                            <a:schemeClr val="dk1"/>
                          </a:solidFill>
                          <a:effectLst/>
                          <a:latin typeface="+mn-lt"/>
                          <a:ea typeface="+mn-ea"/>
                          <a:cs typeface="+mn-cs"/>
                        </a:rPr>
                        <a:t>linguistique</a:t>
                      </a:r>
                      <a:r>
                        <a:rPr lang="en-CA" sz="1200" b="1" kern="1200" dirty="0">
                          <a:solidFill>
                            <a:schemeClr val="dk1"/>
                          </a:solidFill>
                          <a:effectLst/>
                          <a:latin typeface="+mn-lt"/>
                          <a:ea typeface="+mn-ea"/>
                          <a:cs typeface="+mn-cs"/>
                        </a:rPr>
                        <a:t> par la prise de conscience de soi </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marL="171450" lvl="0" indent="-171450">
                        <a:buFont typeface="Arial" panose="020B0604020202020204" pitchFamily="34" charset="0"/>
                        <a:buChar char="•"/>
                      </a:pPr>
                      <a:r>
                        <a:rPr lang="en-CA" sz="1150" kern="1200" dirty="0">
                          <a:solidFill>
                            <a:schemeClr val="dk1"/>
                          </a:solidFill>
                          <a:effectLst/>
                          <a:latin typeface="+mn-lt"/>
                          <a:ea typeface="+mn-ea"/>
                          <a:cs typeface="+mn-cs"/>
                        </a:rPr>
                        <a:t>Séances de coaching </a:t>
                      </a:r>
                      <a:r>
                        <a:rPr lang="en-CA" sz="1150" kern="1200" dirty="0" err="1">
                          <a:solidFill>
                            <a:schemeClr val="dk1"/>
                          </a:solidFill>
                          <a:effectLst/>
                          <a:latin typeface="+mn-lt"/>
                          <a:ea typeface="+mn-ea"/>
                          <a:cs typeface="+mn-cs"/>
                        </a:rPr>
                        <a:t>hebdomadaires</a:t>
                      </a:r>
                      <a:r>
                        <a:rPr lang="en-CA" sz="1150" kern="1200" dirty="0">
                          <a:solidFill>
                            <a:schemeClr val="dk1"/>
                          </a:solidFill>
                          <a:effectLst/>
                          <a:latin typeface="+mn-lt"/>
                          <a:ea typeface="+mn-ea"/>
                          <a:cs typeface="+mn-cs"/>
                        </a:rPr>
                        <a:t> (3h/</a:t>
                      </a:r>
                      <a:r>
                        <a:rPr lang="en-CA" sz="1150" kern="1200" dirty="0" err="1">
                          <a:solidFill>
                            <a:schemeClr val="dk1"/>
                          </a:solidFill>
                          <a:effectLst/>
                          <a:latin typeface="+mn-lt"/>
                          <a:ea typeface="+mn-ea"/>
                          <a:cs typeface="+mn-cs"/>
                        </a:rPr>
                        <a:t>semaine</a:t>
                      </a:r>
                      <a:r>
                        <a:rPr lang="en-CA" sz="1150" kern="1200" dirty="0">
                          <a:solidFill>
                            <a:schemeClr val="dk1"/>
                          </a:solidFill>
                          <a:effectLst/>
                          <a:latin typeface="+mn-lt"/>
                          <a:ea typeface="+mn-ea"/>
                          <a:cs typeface="+mn-cs"/>
                        </a:rPr>
                        <a:t>) </a:t>
                      </a:r>
                      <a:r>
                        <a:rPr lang="en-CA" sz="1150" kern="1200" dirty="0" err="1">
                          <a:solidFill>
                            <a:schemeClr val="dk1"/>
                          </a:solidFill>
                          <a:effectLst/>
                          <a:latin typeface="+mn-lt"/>
                          <a:ea typeface="+mn-ea"/>
                          <a:cs typeface="+mn-cs"/>
                        </a:rPr>
                        <a:t>visant</a:t>
                      </a:r>
                      <a:r>
                        <a:rPr lang="en-CA" sz="1150" kern="1200" dirty="0">
                          <a:solidFill>
                            <a:schemeClr val="dk1"/>
                          </a:solidFill>
                          <a:effectLst/>
                          <a:latin typeface="+mn-lt"/>
                          <a:ea typeface="+mn-ea"/>
                          <a:cs typeface="+mn-cs"/>
                        </a:rPr>
                        <a:t> à </a:t>
                      </a:r>
                      <a:r>
                        <a:rPr lang="en-CA" sz="1150" kern="1200" dirty="0" err="1">
                          <a:solidFill>
                            <a:schemeClr val="dk1"/>
                          </a:solidFill>
                          <a:effectLst/>
                          <a:latin typeface="+mn-lt"/>
                          <a:ea typeface="+mn-ea"/>
                          <a:cs typeface="+mn-cs"/>
                        </a:rPr>
                        <a:t>améliorer</a:t>
                      </a:r>
                      <a:r>
                        <a:rPr lang="en-CA" sz="1150" kern="1200" dirty="0">
                          <a:solidFill>
                            <a:schemeClr val="dk1"/>
                          </a:solidFill>
                          <a:effectLst/>
                          <a:latin typeface="+mn-lt"/>
                          <a:ea typeface="+mn-ea"/>
                          <a:cs typeface="+mn-cs"/>
                        </a:rPr>
                        <a:t> et </a:t>
                      </a:r>
                      <a:r>
                        <a:rPr lang="en-CA" sz="1150" kern="1200" dirty="0" err="1">
                          <a:solidFill>
                            <a:schemeClr val="dk1"/>
                          </a:solidFill>
                          <a:effectLst/>
                          <a:latin typeface="+mn-lt"/>
                          <a:ea typeface="+mn-ea"/>
                          <a:cs typeface="+mn-cs"/>
                        </a:rPr>
                        <a:t>rafraîchir</a:t>
                      </a:r>
                      <a:r>
                        <a:rPr lang="en-CA" sz="1150" kern="1200" dirty="0">
                          <a:solidFill>
                            <a:schemeClr val="dk1"/>
                          </a:solidFill>
                          <a:effectLst/>
                          <a:latin typeface="+mn-lt"/>
                          <a:ea typeface="+mn-ea"/>
                          <a:cs typeface="+mn-cs"/>
                        </a:rPr>
                        <a:t> les </a:t>
                      </a:r>
                      <a:r>
                        <a:rPr lang="en-CA" sz="1150" kern="1200" dirty="0" err="1">
                          <a:solidFill>
                            <a:schemeClr val="dk1"/>
                          </a:solidFill>
                          <a:effectLst/>
                          <a:latin typeface="+mn-lt"/>
                          <a:ea typeface="+mn-ea"/>
                          <a:cs typeface="+mn-cs"/>
                        </a:rPr>
                        <a:t>connaissances</a:t>
                      </a:r>
                      <a:r>
                        <a:rPr lang="en-CA" sz="1150" kern="1200" dirty="0">
                          <a:solidFill>
                            <a:schemeClr val="dk1"/>
                          </a:solidFill>
                          <a:effectLst/>
                          <a:latin typeface="+mn-lt"/>
                          <a:ea typeface="+mn-ea"/>
                          <a:cs typeface="+mn-cs"/>
                        </a:rPr>
                        <a:t>;</a:t>
                      </a:r>
                    </a:p>
                    <a:p>
                      <a:pPr marL="171450" lvl="0" indent="-171450">
                        <a:buFont typeface="Arial" panose="020B0604020202020204" pitchFamily="34" charset="0"/>
                        <a:buChar char="•"/>
                      </a:pPr>
                      <a:r>
                        <a:rPr lang="en-CA" sz="1150" kern="1200" dirty="0" err="1">
                          <a:solidFill>
                            <a:schemeClr val="dk1"/>
                          </a:solidFill>
                          <a:effectLst/>
                          <a:latin typeface="+mn-lt"/>
                          <a:ea typeface="+mn-ea"/>
                          <a:cs typeface="+mn-cs"/>
                        </a:rPr>
                        <a:t>Pratiquer</a:t>
                      </a:r>
                      <a:r>
                        <a:rPr lang="en-CA" sz="1150" kern="1200" dirty="0">
                          <a:solidFill>
                            <a:schemeClr val="dk1"/>
                          </a:solidFill>
                          <a:effectLst/>
                          <a:latin typeface="+mn-lt"/>
                          <a:ea typeface="+mn-ea"/>
                          <a:cs typeface="+mn-cs"/>
                        </a:rPr>
                        <a:t> le </a:t>
                      </a:r>
                      <a:r>
                        <a:rPr lang="en-CA" sz="1150" kern="1200" dirty="0" err="1">
                          <a:solidFill>
                            <a:schemeClr val="dk1"/>
                          </a:solidFill>
                          <a:effectLst/>
                          <a:latin typeface="+mn-lt"/>
                          <a:ea typeface="+mn-ea"/>
                          <a:cs typeface="+mn-cs"/>
                        </a:rPr>
                        <a:t>développement</a:t>
                      </a:r>
                      <a:r>
                        <a:rPr lang="en-CA" sz="1150" kern="1200" dirty="0">
                          <a:solidFill>
                            <a:schemeClr val="dk1"/>
                          </a:solidFill>
                          <a:effectLst/>
                          <a:latin typeface="+mn-lt"/>
                          <a:ea typeface="+mn-ea"/>
                          <a:cs typeface="+mn-cs"/>
                        </a:rPr>
                        <a:t> de petites habitudes </a:t>
                      </a:r>
                      <a:r>
                        <a:rPr lang="en-CA" sz="1150" kern="1200" dirty="0" err="1">
                          <a:solidFill>
                            <a:schemeClr val="dk1"/>
                          </a:solidFill>
                          <a:effectLst/>
                          <a:latin typeface="+mn-lt"/>
                          <a:ea typeface="+mn-ea"/>
                          <a:cs typeface="+mn-cs"/>
                        </a:rPr>
                        <a:t>pouvant</a:t>
                      </a:r>
                      <a:r>
                        <a:rPr lang="en-CA" sz="1150" kern="1200" dirty="0">
                          <a:solidFill>
                            <a:schemeClr val="dk1"/>
                          </a:solidFill>
                          <a:effectLst/>
                          <a:latin typeface="+mn-lt"/>
                          <a:ea typeface="+mn-ea"/>
                          <a:cs typeface="+mn-cs"/>
                        </a:rPr>
                        <a:t> </a:t>
                      </a:r>
                      <a:r>
                        <a:rPr lang="en-CA" sz="1150" kern="1200" dirty="0" err="1">
                          <a:solidFill>
                            <a:schemeClr val="dk1"/>
                          </a:solidFill>
                          <a:effectLst/>
                          <a:latin typeface="+mn-lt"/>
                          <a:ea typeface="+mn-ea"/>
                          <a:cs typeface="+mn-cs"/>
                        </a:rPr>
                        <a:t>être</a:t>
                      </a:r>
                      <a:r>
                        <a:rPr lang="en-CA" sz="1150" kern="1200" dirty="0">
                          <a:solidFill>
                            <a:schemeClr val="dk1"/>
                          </a:solidFill>
                          <a:effectLst/>
                          <a:latin typeface="+mn-lt"/>
                          <a:ea typeface="+mn-ea"/>
                          <a:cs typeface="+mn-cs"/>
                        </a:rPr>
                        <a:t> mises en </a:t>
                      </a:r>
                      <a:r>
                        <a:rPr lang="fr-CA" sz="1150" kern="1200" noProof="0" dirty="0">
                          <a:solidFill>
                            <a:schemeClr val="tx1"/>
                          </a:solidFill>
                          <a:effectLst/>
                          <a:latin typeface="+mn-lt"/>
                          <a:ea typeface="+mn-ea"/>
                          <a:cs typeface="+mn-cs"/>
                        </a:rPr>
                        <a:t>œuvre</a:t>
                      </a:r>
                      <a:r>
                        <a:rPr lang="en-CA" sz="1150" kern="1200" dirty="0">
                          <a:solidFill>
                            <a:schemeClr val="dk1"/>
                          </a:solidFill>
                          <a:effectLst/>
                          <a:latin typeface="+mn-lt"/>
                          <a:ea typeface="+mn-ea"/>
                          <a:cs typeface="+mn-cs"/>
                        </a:rPr>
                        <a:t> dans des situations </a:t>
                      </a:r>
                      <a:r>
                        <a:rPr lang="en-CA" sz="1150" kern="1200" dirty="0" err="1">
                          <a:solidFill>
                            <a:schemeClr val="dk1"/>
                          </a:solidFill>
                          <a:effectLst/>
                          <a:latin typeface="+mn-lt"/>
                          <a:ea typeface="+mn-ea"/>
                          <a:cs typeface="+mn-cs"/>
                        </a:rPr>
                        <a:t>réelles</a:t>
                      </a:r>
                      <a:r>
                        <a:rPr lang="en-CA" sz="1150" kern="1200" dirty="0">
                          <a:solidFill>
                            <a:schemeClr val="dk1"/>
                          </a:solidFill>
                          <a:effectLst/>
                          <a:latin typeface="+mn-lt"/>
                          <a:ea typeface="+mn-ea"/>
                          <a:cs typeface="+mn-cs"/>
                        </a:rPr>
                        <a:t> pour </a:t>
                      </a:r>
                      <a:r>
                        <a:rPr lang="en-CA" sz="1150" kern="1200" dirty="0" err="1">
                          <a:solidFill>
                            <a:schemeClr val="dk1"/>
                          </a:solidFill>
                          <a:effectLst/>
                          <a:latin typeface="+mn-lt"/>
                          <a:ea typeface="+mn-ea"/>
                          <a:cs typeface="+mn-cs"/>
                        </a:rPr>
                        <a:t>renforcer</a:t>
                      </a:r>
                      <a:r>
                        <a:rPr lang="en-CA" sz="1150" kern="1200" dirty="0">
                          <a:solidFill>
                            <a:schemeClr val="dk1"/>
                          </a:solidFill>
                          <a:effectLst/>
                          <a:latin typeface="+mn-lt"/>
                          <a:ea typeface="+mn-ea"/>
                          <a:cs typeface="+mn-cs"/>
                        </a:rPr>
                        <a:t> la </a:t>
                      </a:r>
                      <a:r>
                        <a:rPr lang="en-CA" sz="1150" kern="1200" dirty="0" err="1">
                          <a:solidFill>
                            <a:schemeClr val="dk1"/>
                          </a:solidFill>
                          <a:effectLst/>
                          <a:latin typeface="+mn-lt"/>
                          <a:ea typeface="+mn-ea"/>
                          <a:cs typeface="+mn-cs"/>
                        </a:rPr>
                        <a:t>sécurité</a:t>
                      </a:r>
                      <a:r>
                        <a:rPr lang="en-CA" sz="1150" kern="1200" dirty="0">
                          <a:solidFill>
                            <a:schemeClr val="dk1"/>
                          </a:solidFill>
                          <a:effectLst/>
                          <a:latin typeface="+mn-lt"/>
                          <a:ea typeface="+mn-ea"/>
                          <a:cs typeface="+mn-cs"/>
                        </a:rPr>
                        <a:t> </a:t>
                      </a:r>
                      <a:r>
                        <a:rPr lang="en-CA" sz="1150" kern="1200" dirty="0" err="1">
                          <a:solidFill>
                            <a:schemeClr val="dk1"/>
                          </a:solidFill>
                          <a:effectLst/>
                          <a:latin typeface="+mn-lt"/>
                          <a:ea typeface="+mn-ea"/>
                          <a:cs typeface="+mn-cs"/>
                        </a:rPr>
                        <a:t>linguistique</a:t>
                      </a:r>
                      <a:r>
                        <a:rPr lang="en-CA" sz="1150" kern="1200" dirty="0">
                          <a:solidFill>
                            <a:schemeClr val="dk1"/>
                          </a:solidFill>
                          <a:effectLst/>
                          <a:latin typeface="+mn-lt"/>
                          <a:ea typeface="+mn-ea"/>
                          <a:cs typeface="+mn-cs"/>
                        </a:rPr>
                        <a:t>;</a:t>
                      </a:r>
                    </a:p>
                    <a:p>
                      <a:pPr marL="171450" lvl="0" indent="-171450">
                        <a:buFont typeface="Arial" panose="020B0604020202020204" pitchFamily="34" charset="0"/>
                        <a:buChar char="•"/>
                      </a:pPr>
                      <a:r>
                        <a:rPr lang="en-CA" sz="1150" kern="1200" dirty="0">
                          <a:solidFill>
                            <a:schemeClr val="dk1"/>
                          </a:solidFill>
                          <a:effectLst/>
                          <a:latin typeface="+mn-lt"/>
                          <a:ea typeface="+mn-ea"/>
                          <a:cs typeface="+mn-cs"/>
                        </a:rPr>
                        <a:t>Jeux de </a:t>
                      </a:r>
                      <a:r>
                        <a:rPr lang="en-CA" sz="1150" kern="1200" dirty="0" err="1">
                          <a:solidFill>
                            <a:schemeClr val="dk1"/>
                          </a:solidFill>
                          <a:effectLst/>
                          <a:latin typeface="+mn-lt"/>
                          <a:ea typeface="+mn-ea"/>
                          <a:cs typeface="+mn-cs"/>
                        </a:rPr>
                        <a:t>rôles</a:t>
                      </a:r>
                      <a:r>
                        <a:rPr lang="en-CA" sz="1150" kern="1200" dirty="0">
                          <a:solidFill>
                            <a:schemeClr val="dk1"/>
                          </a:solidFill>
                          <a:effectLst/>
                          <a:latin typeface="+mn-lt"/>
                          <a:ea typeface="+mn-ea"/>
                          <a:cs typeface="+mn-cs"/>
                        </a:rPr>
                        <a:t> de situations </a:t>
                      </a:r>
                      <a:r>
                        <a:rPr lang="en-CA" sz="1150" kern="1200" dirty="0" err="1">
                          <a:solidFill>
                            <a:schemeClr val="dk1"/>
                          </a:solidFill>
                          <a:effectLst/>
                          <a:latin typeface="+mn-lt"/>
                          <a:ea typeface="+mn-ea"/>
                          <a:cs typeface="+mn-cs"/>
                        </a:rPr>
                        <a:t>hypothétiques</a:t>
                      </a:r>
                      <a:r>
                        <a:rPr lang="en-CA" sz="1150" kern="1200" dirty="0">
                          <a:solidFill>
                            <a:schemeClr val="dk1"/>
                          </a:solidFill>
                          <a:effectLst/>
                          <a:latin typeface="+mn-lt"/>
                          <a:ea typeface="+mn-ea"/>
                          <a:cs typeface="+mn-cs"/>
                        </a:rPr>
                        <a:t>.</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Font typeface="Arial" panose="020B0604020202020204" pitchFamily="34" charset="0"/>
                        <a:buNone/>
                      </a:pPr>
                      <a:r>
                        <a:rPr lang="en-CA" sz="1100" b="1" kern="1200">
                          <a:solidFill>
                            <a:schemeClr val="dk1"/>
                          </a:solidFill>
                          <a:effectLst/>
                          <a:latin typeface="+mn-lt"/>
                          <a:ea typeface="+mn-ea"/>
                          <a:cs typeface="+mn-cs"/>
                        </a:rPr>
                        <a:t>9-10</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r>
                        <a:rPr lang="en-CA" sz="1150" b="0" u="none" kern="1200" dirty="0" err="1">
                          <a:solidFill>
                            <a:schemeClr val="dk1"/>
                          </a:solidFill>
                          <a:effectLst/>
                          <a:latin typeface="+mn-lt"/>
                          <a:ea typeface="+mn-ea"/>
                          <a:cs typeface="+mn-cs"/>
                        </a:rPr>
                        <a:t>Scénarios</a:t>
                      </a:r>
                      <a:r>
                        <a:rPr lang="en-CA" sz="1150" b="0" u="none" kern="1200" dirty="0">
                          <a:solidFill>
                            <a:schemeClr val="dk1"/>
                          </a:solidFill>
                          <a:effectLst/>
                          <a:latin typeface="+mn-lt"/>
                          <a:ea typeface="+mn-ea"/>
                          <a:cs typeface="+mn-cs"/>
                        </a:rPr>
                        <a:t> </a:t>
                      </a:r>
                      <a:r>
                        <a:rPr lang="en-CA" sz="1150" b="0" u="none" kern="1200" dirty="0" err="1">
                          <a:solidFill>
                            <a:schemeClr val="dk1"/>
                          </a:solidFill>
                          <a:effectLst/>
                          <a:latin typeface="+mn-lt"/>
                          <a:ea typeface="+mn-ea"/>
                          <a:cs typeface="+mn-cs"/>
                        </a:rPr>
                        <a:t>d’entretiens</a:t>
                      </a:r>
                      <a:endParaRPr lang="en-CA" sz="115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2839942"/>
                  </a:ext>
                </a:extLst>
              </a:tr>
              <a:tr h="281828">
                <a:tc vMerge="1">
                  <a:txBody>
                    <a:bodyPr/>
                    <a:lstStyle/>
                    <a:p>
                      <a:endParaRPr lang="en-CA"/>
                    </a:p>
                  </a:txBody>
                  <a:tcPr/>
                </a:tc>
                <a:tc vMerge="1">
                  <a:txBody>
                    <a:bodyPr/>
                    <a:lstStyle/>
                    <a:p>
                      <a:endParaRPr lang="en-CA"/>
                    </a:p>
                  </a:txBody>
                  <a:tcPr/>
                </a:tc>
                <a:tc vMerge="1">
                  <a:txBody>
                    <a:bodyPr/>
                    <a:lstStyle/>
                    <a:p>
                      <a:endParaRPr lang="en-CA"/>
                    </a:p>
                  </a:txBody>
                  <a:tcPr/>
                </a:tc>
                <a:tc vMerge="1">
                  <a:txBody>
                    <a:bodyPr/>
                    <a:lstStyle/>
                    <a:p>
                      <a:endParaRPr lang="en-CA"/>
                    </a:p>
                  </a:txBody>
                  <a:tcPr/>
                </a:tc>
                <a:tc vMerge="1">
                  <a:txBody>
                    <a:bodyPr/>
                    <a:lstStyle/>
                    <a:p>
                      <a:endParaRPr lang="en-CA"/>
                    </a:p>
                  </a:txBody>
                  <a:tcPr/>
                </a:tc>
                <a:tc>
                  <a:txBody>
                    <a:bodyPr/>
                    <a:lstStyle/>
                    <a:p>
                      <a:pPr marL="0" indent="0" algn="ctr">
                        <a:buFont typeface="Arial" panose="020B0604020202020204" pitchFamily="34" charset="0"/>
                        <a:buNone/>
                      </a:pPr>
                      <a:r>
                        <a:rPr lang="en-CA" sz="1100" b="1" kern="1200">
                          <a:solidFill>
                            <a:schemeClr val="dk1"/>
                          </a:solidFill>
                          <a:effectLst/>
                          <a:latin typeface="+mn-lt"/>
                          <a:ea typeface="+mn-ea"/>
                          <a:cs typeface="+mn-cs"/>
                        </a:rPr>
                        <a:t>11-12</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r>
                        <a:rPr lang="en-CA" sz="1150" b="0" kern="1200" dirty="0" err="1">
                          <a:solidFill>
                            <a:schemeClr val="dk1"/>
                          </a:solidFill>
                          <a:effectLst/>
                          <a:latin typeface="+mn-lt"/>
                          <a:ea typeface="+mn-ea"/>
                          <a:cs typeface="+mn-cs"/>
                        </a:rPr>
                        <a:t>Révisions</a:t>
                      </a:r>
                      <a:r>
                        <a:rPr lang="en-CA" sz="1150" b="0" kern="1200" dirty="0">
                          <a:solidFill>
                            <a:schemeClr val="dk1"/>
                          </a:solidFill>
                          <a:effectLst/>
                          <a:latin typeface="+mn-lt"/>
                          <a:ea typeface="+mn-ea"/>
                          <a:cs typeface="+mn-cs"/>
                        </a:rPr>
                        <a:t> des </a:t>
                      </a:r>
                      <a:r>
                        <a:rPr lang="en-CA" sz="1150" b="0" kern="1200" dirty="0" err="1">
                          <a:solidFill>
                            <a:schemeClr val="dk1"/>
                          </a:solidFill>
                          <a:effectLst/>
                          <a:latin typeface="+mn-lt"/>
                          <a:ea typeface="+mn-ea"/>
                          <a:cs typeface="+mn-cs"/>
                        </a:rPr>
                        <a:t>compétences</a:t>
                      </a:r>
                      <a:r>
                        <a:rPr lang="en-CA" sz="1150" b="0" kern="1200" dirty="0">
                          <a:solidFill>
                            <a:schemeClr val="dk1"/>
                          </a:solidFill>
                          <a:effectLst/>
                          <a:latin typeface="+mn-lt"/>
                          <a:ea typeface="+mn-ea"/>
                          <a:cs typeface="+mn-cs"/>
                        </a:rPr>
                        <a:t> en leadership</a:t>
                      </a:r>
                      <a:endParaRPr lang="en-CA" sz="115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9170545"/>
                  </a:ext>
                </a:extLst>
              </a:tr>
              <a:tr h="264596">
                <a:tc vMerge="1">
                  <a:txBody>
                    <a:bodyPr/>
                    <a:lstStyle/>
                    <a:p>
                      <a:endParaRPr lang="en-CA"/>
                    </a:p>
                  </a:txBody>
                  <a:tcPr/>
                </a:tc>
                <a:tc vMerge="1">
                  <a:txBody>
                    <a:bodyPr/>
                    <a:lstStyle/>
                    <a:p>
                      <a:endParaRPr lang="en-CA"/>
                    </a:p>
                  </a:txBody>
                  <a:tcPr/>
                </a:tc>
                <a:tc vMerge="1">
                  <a:txBody>
                    <a:bodyPr/>
                    <a:lstStyle/>
                    <a:p>
                      <a:endParaRPr lang="en-CA"/>
                    </a:p>
                  </a:txBody>
                  <a:tcPr/>
                </a:tc>
                <a:tc vMerge="1">
                  <a:txBody>
                    <a:bodyPr/>
                    <a:lstStyle/>
                    <a:p>
                      <a:endParaRPr lang="en-CA"/>
                    </a:p>
                  </a:txBody>
                  <a:tcPr/>
                </a:tc>
                <a:tc vMerge="1">
                  <a:txBody>
                    <a:bodyPr/>
                    <a:lstStyle/>
                    <a:p>
                      <a:endParaRPr lang="en-CA"/>
                    </a:p>
                  </a:txBody>
                  <a:tcPr/>
                </a:tc>
                <a:tc>
                  <a:txBody>
                    <a:bodyPr/>
                    <a:lstStyle/>
                    <a:p>
                      <a:pPr marL="0" indent="0" algn="ctr">
                        <a:buFont typeface="Arial" panose="020B0604020202020204" pitchFamily="34" charset="0"/>
                        <a:buNone/>
                      </a:pPr>
                      <a:r>
                        <a:rPr lang="en-CA" sz="1100" b="1" kern="1200">
                          <a:solidFill>
                            <a:schemeClr val="dk1"/>
                          </a:solidFill>
                          <a:effectLst/>
                          <a:latin typeface="+mn-lt"/>
                          <a:ea typeface="+mn-ea"/>
                          <a:cs typeface="+mn-cs"/>
                        </a:rPr>
                        <a:t>13-14</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r>
                        <a:rPr lang="en-CA" sz="1150" b="0" kern="1200" dirty="0" err="1">
                          <a:solidFill>
                            <a:schemeClr val="dk1"/>
                          </a:solidFill>
                          <a:effectLst/>
                          <a:latin typeface="+mn-lt"/>
                          <a:ea typeface="+mn-ea"/>
                          <a:cs typeface="+mn-cs"/>
                        </a:rPr>
                        <a:t>Actualités</a:t>
                      </a:r>
                      <a:endParaRPr lang="en-CA" sz="115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397204"/>
                  </a:ext>
                </a:extLst>
              </a:tr>
              <a:tr h="438473">
                <a:tc vMerge="1">
                  <a:txBody>
                    <a:bodyPr/>
                    <a:lstStyle/>
                    <a:p>
                      <a:endParaRPr lang="en-CA"/>
                    </a:p>
                  </a:txBody>
                  <a:tcPr/>
                </a:tc>
                <a:tc vMerge="1">
                  <a:txBody>
                    <a:bodyPr/>
                    <a:lstStyle/>
                    <a:p>
                      <a:endParaRPr lang="en-CA"/>
                    </a:p>
                  </a:txBody>
                  <a:tcPr/>
                </a:tc>
                <a:tc vMerge="1">
                  <a:txBody>
                    <a:bodyPr/>
                    <a:lstStyle/>
                    <a:p>
                      <a:endParaRPr lang="en-CA"/>
                    </a:p>
                  </a:txBody>
                  <a:tcPr/>
                </a:tc>
                <a:tc vMerge="1">
                  <a:txBody>
                    <a:bodyPr/>
                    <a:lstStyle/>
                    <a:p>
                      <a:endParaRPr lang="en-CA"/>
                    </a:p>
                  </a:txBody>
                  <a:tcPr/>
                </a:tc>
                <a:tc vMerge="1">
                  <a:txBody>
                    <a:bodyPr/>
                    <a:lstStyle/>
                    <a:p>
                      <a:endParaRPr lang="en-CA"/>
                    </a:p>
                  </a:txBody>
                  <a:tcPr/>
                </a:tc>
                <a:tc>
                  <a:txBody>
                    <a:bodyPr/>
                    <a:lstStyle/>
                    <a:p>
                      <a:pPr marL="0" indent="0" algn="ctr">
                        <a:buFont typeface="Arial" panose="020B0604020202020204" pitchFamily="34" charset="0"/>
                        <a:buNone/>
                      </a:pPr>
                      <a:r>
                        <a:rPr lang="en-CA" sz="1100" b="1" kern="1200">
                          <a:solidFill>
                            <a:schemeClr val="dk1"/>
                          </a:solidFill>
                          <a:effectLst/>
                          <a:latin typeface="+mn-lt"/>
                          <a:ea typeface="+mn-ea"/>
                          <a:cs typeface="+mn-cs"/>
                        </a:rPr>
                        <a:t>15-16</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sz="1150" b="0" kern="1200" dirty="0" err="1">
                          <a:solidFill>
                            <a:schemeClr val="dk1"/>
                          </a:solidFill>
                          <a:effectLst/>
                          <a:latin typeface="+mn-lt"/>
                          <a:ea typeface="+mn-ea"/>
                          <a:cs typeface="+mn-cs"/>
                        </a:rPr>
                        <a:t>Sujets</a:t>
                      </a:r>
                      <a:r>
                        <a:rPr lang="en-CA" sz="1150" b="0" kern="1200" dirty="0">
                          <a:solidFill>
                            <a:schemeClr val="dk1"/>
                          </a:solidFill>
                          <a:effectLst/>
                          <a:latin typeface="+mn-lt"/>
                          <a:ea typeface="+mn-ea"/>
                          <a:cs typeface="+mn-cs"/>
                        </a:rPr>
                        <a:t> </a:t>
                      </a:r>
                      <a:r>
                        <a:rPr lang="en-CA" sz="1150" b="0" kern="1200" dirty="0" err="1">
                          <a:solidFill>
                            <a:schemeClr val="dk1"/>
                          </a:solidFill>
                          <a:effectLst/>
                          <a:latin typeface="+mn-lt"/>
                          <a:ea typeface="+mn-ea"/>
                          <a:cs typeface="+mn-cs"/>
                        </a:rPr>
                        <a:t>professionnels</a:t>
                      </a:r>
                      <a:r>
                        <a:rPr lang="en-CA" sz="1150" b="0" kern="1200" dirty="0">
                          <a:solidFill>
                            <a:schemeClr val="dk1"/>
                          </a:solidFill>
                          <a:effectLst/>
                          <a:latin typeface="+mn-lt"/>
                          <a:ea typeface="+mn-ea"/>
                          <a:cs typeface="+mn-cs"/>
                        </a:rPr>
                        <a:t>, </a:t>
                      </a:r>
                      <a:r>
                        <a:rPr lang="en-CA" sz="1150" b="0" kern="1200" dirty="0" err="1">
                          <a:solidFill>
                            <a:schemeClr val="dk1"/>
                          </a:solidFill>
                          <a:effectLst/>
                          <a:latin typeface="+mn-lt"/>
                          <a:ea typeface="+mn-ea"/>
                          <a:cs typeface="+mn-cs"/>
                        </a:rPr>
                        <a:t>débats</a:t>
                      </a:r>
                      <a:r>
                        <a:rPr lang="en-CA" sz="1150" b="0" kern="1200" dirty="0">
                          <a:solidFill>
                            <a:schemeClr val="dk1"/>
                          </a:solidFill>
                          <a:effectLst/>
                          <a:latin typeface="+mn-lt"/>
                          <a:ea typeface="+mn-ea"/>
                          <a:cs typeface="+mn-cs"/>
                        </a:rPr>
                        <a:t>, </a:t>
                      </a:r>
                      <a:r>
                        <a:rPr lang="en-CA" sz="1150" b="0" kern="1200" dirty="0" err="1">
                          <a:solidFill>
                            <a:schemeClr val="dk1"/>
                          </a:solidFill>
                          <a:effectLst/>
                          <a:latin typeface="+mn-lt"/>
                          <a:ea typeface="+mn-ea"/>
                          <a:cs typeface="+mn-cs"/>
                        </a:rPr>
                        <a:t>scénarios</a:t>
                      </a:r>
                      <a:r>
                        <a:rPr lang="en-CA" sz="1150" b="0" kern="1200" dirty="0">
                          <a:solidFill>
                            <a:schemeClr val="dk1"/>
                          </a:solidFill>
                          <a:effectLst/>
                          <a:latin typeface="+mn-lt"/>
                          <a:ea typeface="+mn-ea"/>
                          <a:cs typeface="+mn-cs"/>
                        </a:rPr>
                        <a:t> </a:t>
                      </a:r>
                      <a:r>
                        <a:rPr lang="en-CA" sz="1150" b="0" kern="1200" dirty="0" err="1">
                          <a:solidFill>
                            <a:schemeClr val="dk1"/>
                          </a:solidFill>
                          <a:effectLst/>
                          <a:latin typeface="+mn-lt"/>
                          <a:ea typeface="+mn-ea"/>
                          <a:cs typeface="+mn-cs"/>
                        </a:rPr>
                        <a:t>d’entretiens</a:t>
                      </a:r>
                      <a:endParaRPr lang="en-CA" sz="115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3579928"/>
                  </a:ext>
                </a:extLst>
              </a:tr>
              <a:tr h="438473">
                <a:tc vMerge="1">
                  <a:txBody>
                    <a:bodyPr/>
                    <a:lstStyle/>
                    <a:p>
                      <a:endParaRPr lang="en-CA"/>
                    </a:p>
                  </a:txBody>
                  <a:tcPr/>
                </a:tc>
                <a:tc vMerge="1">
                  <a:txBody>
                    <a:bodyPr/>
                    <a:lstStyle/>
                    <a:p>
                      <a:endParaRPr lang="en-CA"/>
                    </a:p>
                  </a:txBody>
                  <a:tcPr/>
                </a:tc>
                <a:tc rowSpan="4">
                  <a:txBody>
                    <a:bodyPr/>
                    <a:lstStyle/>
                    <a:p>
                      <a:pPr marL="0" marR="0" lvl="1" indent="0" algn="ctr" defTabSz="914400" rtl="0" eaLnBrk="1" fontAlgn="auto" latinLnBrk="0" hangingPunct="1">
                        <a:lnSpc>
                          <a:spcPct val="100000"/>
                        </a:lnSpc>
                        <a:spcBef>
                          <a:spcPts val="100"/>
                        </a:spcBef>
                        <a:spcAft>
                          <a:spcPts val="0"/>
                        </a:spcAft>
                        <a:buClr>
                          <a:schemeClr val="accent4">
                            <a:lumMod val="75000"/>
                          </a:schemeClr>
                        </a:buClr>
                        <a:buSzTx/>
                        <a:buFont typeface="Wingdings" panose="05000000000000000000" pitchFamily="2" charset="2"/>
                        <a:buNone/>
                        <a:tabLst/>
                        <a:defRPr/>
                      </a:pPr>
                      <a:r>
                        <a:rPr lang="en-CA" sz="1800" b="1" u="none" kern="1200">
                          <a:solidFill>
                            <a:schemeClr val="tx1"/>
                          </a:solidFill>
                          <a:latin typeface="+mn-lt"/>
                          <a:ea typeface="+mn-ea"/>
                          <a:cs typeface="+mn-cs"/>
                        </a:rPr>
                        <a:t>9-12</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marL="0" marR="0" lvl="1" indent="0" algn="ctr" defTabSz="914400" rtl="0" eaLnBrk="1" fontAlgn="auto" latinLnBrk="0" hangingPunct="1">
                        <a:lnSpc>
                          <a:spcPct val="100000"/>
                        </a:lnSpc>
                        <a:spcBef>
                          <a:spcPts val="100"/>
                        </a:spcBef>
                        <a:spcAft>
                          <a:spcPts val="0"/>
                        </a:spcAft>
                        <a:buClr>
                          <a:schemeClr val="accent4">
                            <a:lumMod val="75000"/>
                          </a:schemeClr>
                        </a:buClr>
                        <a:buSzTx/>
                        <a:buFont typeface="Wingdings" panose="05000000000000000000" pitchFamily="2" charset="2"/>
                        <a:buNone/>
                        <a:tabLst/>
                        <a:defRPr/>
                      </a:pPr>
                      <a:r>
                        <a:rPr lang="en-CA" sz="1200" b="1" kern="1200" dirty="0" err="1">
                          <a:solidFill>
                            <a:schemeClr val="dk1"/>
                          </a:solidFill>
                          <a:effectLst/>
                          <a:latin typeface="+mn-lt"/>
                          <a:ea typeface="+mn-ea"/>
                          <a:cs typeface="+mn-cs"/>
                        </a:rPr>
                        <a:t>Exercer</a:t>
                      </a:r>
                      <a:r>
                        <a:rPr lang="en-CA" sz="1200" b="1" kern="1200" dirty="0">
                          <a:solidFill>
                            <a:schemeClr val="dk1"/>
                          </a:solidFill>
                          <a:effectLst/>
                          <a:latin typeface="+mn-lt"/>
                          <a:ea typeface="+mn-ea"/>
                          <a:cs typeface="+mn-cs"/>
                        </a:rPr>
                        <a:t> </a:t>
                      </a:r>
                      <a:r>
                        <a:rPr lang="en-CA" sz="1200" b="1" kern="1200" dirty="0" err="1">
                          <a:solidFill>
                            <a:schemeClr val="dk1"/>
                          </a:solidFill>
                          <a:effectLst/>
                          <a:latin typeface="+mn-lt"/>
                          <a:ea typeface="+mn-ea"/>
                          <a:cs typeface="+mn-cs"/>
                        </a:rPr>
                        <a:t>l’humilité</a:t>
                      </a:r>
                      <a:r>
                        <a:rPr lang="en-CA" sz="1200" b="1" kern="1200" dirty="0">
                          <a:solidFill>
                            <a:schemeClr val="dk1"/>
                          </a:solidFill>
                          <a:effectLst/>
                          <a:latin typeface="+mn-lt"/>
                          <a:ea typeface="+mn-ea"/>
                          <a:cs typeface="+mn-cs"/>
                        </a:rPr>
                        <a:t> et explorer la </a:t>
                      </a:r>
                      <a:r>
                        <a:rPr lang="en-CA" sz="1200" b="1" kern="1200" dirty="0" err="1">
                          <a:solidFill>
                            <a:schemeClr val="dk1"/>
                          </a:solidFill>
                          <a:effectLst/>
                          <a:latin typeface="+mn-lt"/>
                          <a:ea typeface="+mn-ea"/>
                          <a:cs typeface="+mn-cs"/>
                        </a:rPr>
                        <a:t>compléxité</a:t>
                      </a:r>
                      <a:r>
                        <a:rPr lang="en-CA" sz="1200" b="1" kern="1200" dirty="0">
                          <a:solidFill>
                            <a:schemeClr val="dk1"/>
                          </a:solidFill>
                          <a:effectLst/>
                          <a:latin typeface="+mn-lt"/>
                          <a:ea typeface="+mn-ea"/>
                          <a:cs typeface="+mn-cs"/>
                        </a:rPr>
                        <a:t> du </a:t>
                      </a:r>
                      <a:r>
                        <a:rPr lang="en-CA" sz="1200" b="1" kern="1200" dirty="0" err="1">
                          <a:solidFill>
                            <a:schemeClr val="dk1"/>
                          </a:solidFill>
                          <a:effectLst/>
                          <a:latin typeface="+mn-lt"/>
                          <a:ea typeface="+mn-ea"/>
                          <a:cs typeface="+mn-cs"/>
                        </a:rPr>
                        <a:t>niveau</a:t>
                      </a:r>
                      <a:r>
                        <a:rPr lang="en-CA" sz="1200" b="1" kern="1200" dirty="0">
                          <a:solidFill>
                            <a:schemeClr val="dk1"/>
                          </a:solidFill>
                          <a:effectLst/>
                          <a:latin typeface="+mn-lt"/>
                          <a:ea typeface="+mn-ea"/>
                          <a:cs typeface="+mn-cs"/>
                        </a:rPr>
                        <a:t> C</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marL="171450" lvl="0" indent="-171450">
                        <a:buFont typeface="Arial" panose="020B0604020202020204" pitchFamily="34" charset="0"/>
                        <a:buChar char="•"/>
                      </a:pPr>
                      <a:r>
                        <a:rPr lang="en-CA" sz="1150" kern="1200" dirty="0">
                          <a:solidFill>
                            <a:schemeClr val="dk1"/>
                          </a:solidFill>
                          <a:effectLst/>
                          <a:latin typeface="+mn-lt"/>
                          <a:ea typeface="+mn-ea"/>
                          <a:cs typeface="+mn-cs"/>
                        </a:rPr>
                        <a:t>Séances de coaching </a:t>
                      </a:r>
                      <a:r>
                        <a:rPr lang="en-CA" sz="1150" kern="1200" dirty="0" err="1">
                          <a:solidFill>
                            <a:schemeClr val="dk1"/>
                          </a:solidFill>
                          <a:effectLst/>
                          <a:latin typeface="+mn-lt"/>
                          <a:ea typeface="+mn-ea"/>
                          <a:cs typeface="+mn-cs"/>
                        </a:rPr>
                        <a:t>hebdomadaires</a:t>
                      </a:r>
                      <a:r>
                        <a:rPr lang="en-CA" sz="1150" kern="1200" dirty="0">
                          <a:solidFill>
                            <a:schemeClr val="dk1"/>
                          </a:solidFill>
                          <a:effectLst/>
                          <a:latin typeface="+mn-lt"/>
                          <a:ea typeface="+mn-ea"/>
                          <a:cs typeface="+mn-cs"/>
                        </a:rPr>
                        <a:t> (3h/</a:t>
                      </a:r>
                      <a:r>
                        <a:rPr lang="en-CA" sz="1150" kern="1200" dirty="0" err="1">
                          <a:solidFill>
                            <a:schemeClr val="dk1"/>
                          </a:solidFill>
                          <a:effectLst/>
                          <a:latin typeface="+mn-lt"/>
                          <a:ea typeface="+mn-ea"/>
                          <a:cs typeface="+mn-cs"/>
                        </a:rPr>
                        <a:t>semaine</a:t>
                      </a:r>
                      <a:r>
                        <a:rPr lang="en-CA" sz="1150" kern="1200" dirty="0">
                          <a:solidFill>
                            <a:schemeClr val="dk1"/>
                          </a:solidFill>
                          <a:effectLst/>
                          <a:latin typeface="+mn-lt"/>
                          <a:ea typeface="+mn-ea"/>
                          <a:cs typeface="+mn-cs"/>
                        </a:rPr>
                        <a:t>) </a:t>
                      </a:r>
                      <a:r>
                        <a:rPr lang="en-CA" sz="1150" kern="1200" dirty="0" err="1">
                          <a:solidFill>
                            <a:schemeClr val="dk1"/>
                          </a:solidFill>
                          <a:effectLst/>
                          <a:latin typeface="+mn-lt"/>
                          <a:ea typeface="+mn-ea"/>
                          <a:cs typeface="+mn-cs"/>
                        </a:rPr>
                        <a:t>visant</a:t>
                      </a:r>
                      <a:r>
                        <a:rPr lang="en-CA" sz="1150" kern="1200" dirty="0">
                          <a:solidFill>
                            <a:schemeClr val="dk1"/>
                          </a:solidFill>
                          <a:effectLst/>
                          <a:latin typeface="+mn-lt"/>
                          <a:ea typeface="+mn-ea"/>
                          <a:cs typeface="+mn-cs"/>
                        </a:rPr>
                        <a:t> à </a:t>
                      </a:r>
                      <a:r>
                        <a:rPr lang="en-CA" sz="1150" kern="1200" dirty="0" err="1">
                          <a:solidFill>
                            <a:schemeClr val="dk1"/>
                          </a:solidFill>
                          <a:effectLst/>
                          <a:latin typeface="+mn-lt"/>
                          <a:ea typeface="+mn-ea"/>
                          <a:cs typeface="+mn-cs"/>
                        </a:rPr>
                        <a:t>améliorer</a:t>
                      </a:r>
                      <a:r>
                        <a:rPr lang="en-CA" sz="1150" kern="1200" dirty="0">
                          <a:solidFill>
                            <a:schemeClr val="dk1"/>
                          </a:solidFill>
                          <a:effectLst/>
                          <a:latin typeface="+mn-lt"/>
                          <a:ea typeface="+mn-ea"/>
                          <a:cs typeface="+mn-cs"/>
                        </a:rPr>
                        <a:t> et </a:t>
                      </a:r>
                      <a:r>
                        <a:rPr lang="en-CA" sz="1150" kern="1200" dirty="0" err="1">
                          <a:solidFill>
                            <a:schemeClr val="dk1"/>
                          </a:solidFill>
                          <a:effectLst/>
                          <a:latin typeface="+mn-lt"/>
                          <a:ea typeface="+mn-ea"/>
                          <a:cs typeface="+mn-cs"/>
                        </a:rPr>
                        <a:t>rafraîchir</a:t>
                      </a:r>
                      <a:r>
                        <a:rPr lang="en-CA" sz="1150" kern="1200" dirty="0">
                          <a:solidFill>
                            <a:schemeClr val="dk1"/>
                          </a:solidFill>
                          <a:effectLst/>
                          <a:latin typeface="+mn-lt"/>
                          <a:ea typeface="+mn-ea"/>
                          <a:cs typeface="+mn-cs"/>
                        </a:rPr>
                        <a:t> les </a:t>
                      </a:r>
                      <a:r>
                        <a:rPr lang="en-CA" sz="1150" kern="1200" dirty="0" err="1">
                          <a:solidFill>
                            <a:schemeClr val="dk1"/>
                          </a:solidFill>
                          <a:effectLst/>
                          <a:latin typeface="+mn-lt"/>
                          <a:ea typeface="+mn-ea"/>
                          <a:cs typeface="+mn-cs"/>
                        </a:rPr>
                        <a:t>connaissances</a:t>
                      </a:r>
                      <a:r>
                        <a:rPr lang="en-CA" sz="1150" kern="1200" dirty="0">
                          <a:solidFill>
                            <a:schemeClr val="dk1"/>
                          </a:solidFill>
                          <a:effectLst/>
                          <a:latin typeface="+mn-lt"/>
                          <a:ea typeface="+mn-ea"/>
                          <a:cs typeface="+mn-cs"/>
                        </a:rPr>
                        <a:t>;</a:t>
                      </a:r>
                    </a:p>
                    <a:p>
                      <a:pPr marL="171450" lvl="0" indent="-171450">
                        <a:buFont typeface="Arial" panose="020B0604020202020204" pitchFamily="34" charset="0"/>
                        <a:buChar char="•"/>
                      </a:pPr>
                      <a:r>
                        <a:rPr lang="en-CA" sz="1150" kern="1200" dirty="0">
                          <a:solidFill>
                            <a:schemeClr val="dk1"/>
                          </a:solidFill>
                          <a:effectLst/>
                          <a:latin typeface="+mn-lt"/>
                          <a:ea typeface="+mn-ea"/>
                          <a:cs typeface="+mn-cs"/>
                        </a:rPr>
                        <a:t>Adopter des </a:t>
                      </a:r>
                      <a:r>
                        <a:rPr lang="en-CA" sz="1150" kern="1200" dirty="0" err="1">
                          <a:solidFill>
                            <a:schemeClr val="dk1"/>
                          </a:solidFill>
                          <a:effectLst/>
                          <a:latin typeface="+mn-lt"/>
                          <a:ea typeface="+mn-ea"/>
                          <a:cs typeface="+mn-cs"/>
                        </a:rPr>
                        <a:t>stratégies</a:t>
                      </a:r>
                      <a:r>
                        <a:rPr lang="en-CA" sz="1150" kern="1200" dirty="0">
                          <a:solidFill>
                            <a:schemeClr val="dk1"/>
                          </a:solidFill>
                          <a:effectLst/>
                          <a:latin typeface="+mn-lt"/>
                          <a:ea typeface="+mn-ea"/>
                          <a:cs typeface="+mn-cs"/>
                        </a:rPr>
                        <a:t> de communication pour </a:t>
                      </a:r>
                      <a:r>
                        <a:rPr lang="en-CA" sz="1150" kern="1200" dirty="0" err="1">
                          <a:solidFill>
                            <a:schemeClr val="dk1"/>
                          </a:solidFill>
                          <a:effectLst/>
                          <a:latin typeface="+mn-lt"/>
                          <a:ea typeface="+mn-ea"/>
                          <a:cs typeface="+mn-cs"/>
                        </a:rPr>
                        <a:t>amener</a:t>
                      </a:r>
                      <a:r>
                        <a:rPr lang="en-CA" sz="1150" kern="1200" dirty="0">
                          <a:solidFill>
                            <a:schemeClr val="dk1"/>
                          </a:solidFill>
                          <a:effectLst/>
                          <a:latin typeface="+mn-lt"/>
                          <a:ea typeface="+mn-ea"/>
                          <a:cs typeface="+mn-cs"/>
                        </a:rPr>
                        <a:t> le participant à un </a:t>
                      </a:r>
                      <a:r>
                        <a:rPr lang="en-CA" sz="1150" kern="1200" dirty="0" err="1">
                          <a:solidFill>
                            <a:schemeClr val="dk1"/>
                          </a:solidFill>
                          <a:effectLst/>
                          <a:latin typeface="+mn-lt"/>
                          <a:ea typeface="+mn-ea"/>
                          <a:cs typeface="+mn-cs"/>
                        </a:rPr>
                        <a:t>niveau</a:t>
                      </a:r>
                      <a:r>
                        <a:rPr lang="en-CA" sz="1150" kern="1200" dirty="0">
                          <a:solidFill>
                            <a:schemeClr val="dk1"/>
                          </a:solidFill>
                          <a:effectLst/>
                          <a:latin typeface="+mn-lt"/>
                          <a:ea typeface="+mn-ea"/>
                          <a:cs typeface="+mn-cs"/>
                        </a:rPr>
                        <a:t> </a:t>
                      </a:r>
                      <a:r>
                        <a:rPr lang="en-CA" sz="1150" kern="1200" dirty="0" err="1">
                          <a:solidFill>
                            <a:schemeClr val="dk1"/>
                          </a:solidFill>
                          <a:effectLst/>
                          <a:latin typeface="+mn-lt"/>
                          <a:ea typeface="+mn-ea"/>
                          <a:cs typeface="+mn-cs"/>
                        </a:rPr>
                        <a:t>où</a:t>
                      </a:r>
                      <a:r>
                        <a:rPr lang="en-CA" sz="1150" kern="1200" dirty="0">
                          <a:solidFill>
                            <a:schemeClr val="dk1"/>
                          </a:solidFill>
                          <a:effectLst/>
                          <a:latin typeface="+mn-lt"/>
                          <a:ea typeface="+mn-ea"/>
                          <a:cs typeface="+mn-cs"/>
                        </a:rPr>
                        <a:t> il </a:t>
                      </a:r>
                      <a:r>
                        <a:rPr lang="en-CA" sz="1150" kern="1200" dirty="0" err="1">
                          <a:solidFill>
                            <a:schemeClr val="dk1"/>
                          </a:solidFill>
                          <a:effectLst/>
                          <a:latin typeface="+mn-lt"/>
                          <a:ea typeface="+mn-ea"/>
                          <a:cs typeface="+mn-cs"/>
                        </a:rPr>
                        <a:t>est</a:t>
                      </a:r>
                      <a:r>
                        <a:rPr lang="en-CA" sz="1150" kern="1200" dirty="0">
                          <a:solidFill>
                            <a:schemeClr val="dk1"/>
                          </a:solidFill>
                          <a:effectLst/>
                          <a:latin typeface="+mn-lt"/>
                          <a:ea typeface="+mn-ea"/>
                          <a:cs typeface="+mn-cs"/>
                        </a:rPr>
                        <a:t> capable de </a:t>
                      </a:r>
                      <a:r>
                        <a:rPr lang="en-CA" sz="1150" kern="1200" dirty="0" err="1">
                          <a:solidFill>
                            <a:schemeClr val="dk1"/>
                          </a:solidFill>
                          <a:effectLst/>
                          <a:latin typeface="+mn-lt"/>
                          <a:ea typeface="+mn-ea"/>
                          <a:cs typeface="+mn-cs"/>
                        </a:rPr>
                        <a:t>s’exprimer</a:t>
                      </a:r>
                      <a:r>
                        <a:rPr lang="en-CA" sz="1150" kern="1200" dirty="0">
                          <a:solidFill>
                            <a:schemeClr val="dk1"/>
                          </a:solidFill>
                          <a:effectLst/>
                          <a:latin typeface="+mn-lt"/>
                          <a:ea typeface="+mn-ea"/>
                          <a:cs typeface="+mn-cs"/>
                        </a:rPr>
                        <a:t> avec </a:t>
                      </a:r>
                      <a:r>
                        <a:rPr lang="en-CA" sz="1150" kern="1200" dirty="0" err="1">
                          <a:solidFill>
                            <a:schemeClr val="dk1"/>
                          </a:solidFill>
                          <a:effectLst/>
                          <a:latin typeface="+mn-lt"/>
                          <a:ea typeface="+mn-ea"/>
                          <a:cs typeface="+mn-cs"/>
                        </a:rPr>
                        <a:t>authenticité</a:t>
                      </a:r>
                      <a:r>
                        <a:rPr lang="en-CA" sz="1150" kern="1200" dirty="0">
                          <a:solidFill>
                            <a:schemeClr val="dk1"/>
                          </a:solidFill>
                          <a:effectLst/>
                          <a:latin typeface="+mn-lt"/>
                          <a:ea typeface="+mn-ea"/>
                          <a:cs typeface="+mn-cs"/>
                        </a:rPr>
                        <a:t>;</a:t>
                      </a:r>
                    </a:p>
                    <a:p>
                      <a:pPr marL="171450" lvl="0" indent="-171450">
                        <a:buFont typeface="Arial" panose="020B0604020202020204" pitchFamily="34" charset="0"/>
                        <a:buChar char="•"/>
                      </a:pPr>
                      <a:r>
                        <a:rPr lang="en-CA" sz="1150" kern="1200" dirty="0">
                          <a:solidFill>
                            <a:schemeClr val="dk1"/>
                          </a:solidFill>
                          <a:effectLst/>
                          <a:latin typeface="+mn-lt"/>
                          <a:ea typeface="+mn-ea"/>
                          <a:cs typeface="+mn-cs"/>
                        </a:rPr>
                        <a:t>Revue des </a:t>
                      </a:r>
                      <a:r>
                        <a:rPr lang="en-CA" sz="1150" kern="1200" dirty="0" err="1">
                          <a:solidFill>
                            <a:schemeClr val="dk1"/>
                          </a:solidFill>
                          <a:effectLst/>
                          <a:latin typeface="+mn-lt"/>
                          <a:ea typeface="+mn-ea"/>
                          <a:cs typeface="+mn-cs"/>
                        </a:rPr>
                        <a:t>évènements</a:t>
                      </a:r>
                      <a:r>
                        <a:rPr lang="en-CA" sz="1150" kern="1200" dirty="0">
                          <a:solidFill>
                            <a:schemeClr val="dk1"/>
                          </a:solidFill>
                          <a:effectLst/>
                          <a:latin typeface="+mn-lt"/>
                          <a:ea typeface="+mn-ea"/>
                          <a:cs typeface="+mn-cs"/>
                        </a:rPr>
                        <a:t> </a:t>
                      </a:r>
                      <a:r>
                        <a:rPr lang="en-CA" sz="1150" kern="1200" dirty="0" err="1">
                          <a:solidFill>
                            <a:schemeClr val="dk1"/>
                          </a:solidFill>
                          <a:effectLst/>
                          <a:latin typeface="+mn-lt"/>
                          <a:ea typeface="+mn-ea"/>
                          <a:cs typeface="+mn-cs"/>
                        </a:rPr>
                        <a:t>actuels</a:t>
                      </a:r>
                      <a:r>
                        <a:rPr lang="en-CA" sz="1150" kern="1200" dirty="0">
                          <a:solidFill>
                            <a:schemeClr val="dk1"/>
                          </a:solidFill>
                          <a:effectLst/>
                          <a:latin typeface="+mn-lt"/>
                          <a:ea typeface="+mn-ea"/>
                          <a:cs typeface="+mn-cs"/>
                        </a:rPr>
                        <a:t> et simulations </a:t>
                      </a:r>
                      <a:r>
                        <a:rPr lang="en-CA" sz="1150" kern="1200" dirty="0" err="1">
                          <a:solidFill>
                            <a:schemeClr val="dk1"/>
                          </a:solidFill>
                          <a:effectLst/>
                          <a:latin typeface="+mn-lt"/>
                          <a:ea typeface="+mn-ea"/>
                          <a:cs typeface="+mn-cs"/>
                        </a:rPr>
                        <a:t>d’entretiens</a:t>
                      </a:r>
                      <a:r>
                        <a:rPr lang="en-CA" sz="1150" kern="1200" dirty="0">
                          <a:solidFill>
                            <a:schemeClr val="dk1"/>
                          </a:solidFill>
                          <a:effectLst/>
                          <a:latin typeface="+mn-lt"/>
                          <a:ea typeface="+mn-ea"/>
                          <a:cs typeface="+mn-cs"/>
                        </a:rPr>
                        <a:t> </a:t>
                      </a:r>
                      <a:r>
                        <a:rPr lang="en-CA" sz="1150" kern="1200" dirty="0" err="1">
                          <a:solidFill>
                            <a:schemeClr val="dk1"/>
                          </a:solidFill>
                          <a:effectLst/>
                          <a:latin typeface="+mn-lt"/>
                          <a:ea typeface="+mn-ea"/>
                          <a:cs typeface="+mn-cs"/>
                        </a:rPr>
                        <a:t>oraux</a:t>
                      </a:r>
                      <a:r>
                        <a:rPr lang="en-CA" sz="1150" kern="1200" dirty="0">
                          <a:solidFill>
                            <a:schemeClr val="dk1"/>
                          </a:solidFill>
                          <a:effectLst/>
                          <a:latin typeface="+mn-lt"/>
                          <a:ea typeface="+mn-ea"/>
                          <a:cs typeface="+mn-cs"/>
                        </a:rPr>
                        <a:t>.</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Font typeface="Arial" panose="020B0604020202020204" pitchFamily="34" charset="0"/>
                        <a:buNone/>
                      </a:pPr>
                      <a:r>
                        <a:rPr lang="en-CA" sz="1100" b="1" kern="1200">
                          <a:solidFill>
                            <a:schemeClr val="dk1"/>
                          </a:solidFill>
                          <a:effectLst/>
                          <a:latin typeface="+mn-lt"/>
                          <a:ea typeface="+mn-ea"/>
                          <a:cs typeface="+mn-cs"/>
                        </a:rPr>
                        <a:t>17-18</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r>
                        <a:rPr lang="en-CA" sz="1150" b="0" kern="1200" dirty="0" err="1">
                          <a:solidFill>
                            <a:schemeClr val="dk1"/>
                          </a:solidFill>
                          <a:effectLst/>
                          <a:latin typeface="+mn-lt"/>
                          <a:ea typeface="+mn-ea"/>
                          <a:cs typeface="+mn-cs"/>
                        </a:rPr>
                        <a:t>Exercer</a:t>
                      </a:r>
                      <a:r>
                        <a:rPr lang="en-CA" sz="1150" b="0" kern="1200" dirty="0">
                          <a:solidFill>
                            <a:schemeClr val="dk1"/>
                          </a:solidFill>
                          <a:effectLst/>
                          <a:latin typeface="+mn-lt"/>
                          <a:ea typeface="+mn-ea"/>
                          <a:cs typeface="+mn-cs"/>
                        </a:rPr>
                        <a:t> </a:t>
                      </a:r>
                      <a:r>
                        <a:rPr lang="en-CA" sz="1150" b="0" kern="1200" dirty="0" err="1">
                          <a:solidFill>
                            <a:schemeClr val="dk1"/>
                          </a:solidFill>
                          <a:effectLst/>
                          <a:latin typeface="+mn-lt"/>
                          <a:ea typeface="+mn-ea"/>
                          <a:cs typeface="+mn-cs"/>
                        </a:rPr>
                        <a:t>l’humilité</a:t>
                      </a:r>
                      <a:r>
                        <a:rPr lang="en-CA" sz="1150" b="0" kern="1200" dirty="0">
                          <a:solidFill>
                            <a:schemeClr val="dk1"/>
                          </a:solidFill>
                          <a:effectLst/>
                          <a:latin typeface="+mn-lt"/>
                          <a:ea typeface="+mn-ea"/>
                          <a:cs typeface="+mn-cs"/>
                        </a:rPr>
                        <a:t> et explorer la </a:t>
                      </a:r>
                      <a:r>
                        <a:rPr lang="en-CA" sz="1150" b="0" kern="1200" dirty="0" err="1">
                          <a:solidFill>
                            <a:schemeClr val="dk1"/>
                          </a:solidFill>
                          <a:effectLst/>
                          <a:latin typeface="+mn-lt"/>
                          <a:ea typeface="+mn-ea"/>
                          <a:cs typeface="+mn-cs"/>
                        </a:rPr>
                        <a:t>complexité</a:t>
                      </a:r>
                      <a:r>
                        <a:rPr lang="en-CA" sz="1150" b="0" kern="1200" dirty="0">
                          <a:solidFill>
                            <a:schemeClr val="dk1"/>
                          </a:solidFill>
                          <a:effectLst/>
                          <a:latin typeface="+mn-lt"/>
                          <a:ea typeface="+mn-ea"/>
                          <a:cs typeface="+mn-cs"/>
                        </a:rPr>
                        <a:t> du </a:t>
                      </a:r>
                      <a:r>
                        <a:rPr lang="en-CA" sz="1150" b="0" kern="1200" dirty="0" err="1">
                          <a:solidFill>
                            <a:schemeClr val="dk1"/>
                          </a:solidFill>
                          <a:effectLst/>
                          <a:latin typeface="+mn-lt"/>
                          <a:ea typeface="+mn-ea"/>
                          <a:cs typeface="+mn-cs"/>
                        </a:rPr>
                        <a:t>niveau</a:t>
                      </a:r>
                      <a:r>
                        <a:rPr lang="en-CA" sz="1150" b="0" kern="1200" dirty="0">
                          <a:solidFill>
                            <a:schemeClr val="dk1"/>
                          </a:solidFill>
                          <a:effectLst/>
                          <a:latin typeface="+mn-lt"/>
                          <a:ea typeface="+mn-ea"/>
                          <a:cs typeface="+mn-cs"/>
                        </a:rPr>
                        <a:t> C</a:t>
                      </a:r>
                      <a:endParaRPr lang="en-CA" sz="115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7495305"/>
                  </a:ext>
                </a:extLst>
              </a:tr>
              <a:tr h="264596">
                <a:tc vMerge="1">
                  <a:txBody>
                    <a:bodyPr/>
                    <a:lstStyle/>
                    <a:p>
                      <a:endParaRPr lang="en-CA"/>
                    </a:p>
                  </a:txBody>
                  <a:tcPr/>
                </a:tc>
                <a:tc vMerge="1">
                  <a:txBody>
                    <a:bodyPr/>
                    <a:lstStyle/>
                    <a:p>
                      <a:endParaRPr lang="en-CA"/>
                    </a:p>
                  </a:txBody>
                  <a:tcPr/>
                </a:tc>
                <a:tc vMerge="1">
                  <a:txBody>
                    <a:bodyPr/>
                    <a:lstStyle/>
                    <a:p>
                      <a:endParaRPr lang="en-CA"/>
                    </a:p>
                  </a:txBody>
                  <a:tcPr/>
                </a:tc>
                <a:tc vMerge="1">
                  <a:txBody>
                    <a:bodyPr/>
                    <a:lstStyle/>
                    <a:p>
                      <a:endParaRPr lang="en-CA"/>
                    </a:p>
                  </a:txBody>
                  <a:tcPr/>
                </a:tc>
                <a:tc vMerge="1">
                  <a:txBody>
                    <a:bodyPr/>
                    <a:lstStyle/>
                    <a:p>
                      <a:endParaRPr lang="en-CA"/>
                    </a:p>
                  </a:txBody>
                  <a:tcPr/>
                </a:tc>
                <a:tc>
                  <a:txBody>
                    <a:bodyPr/>
                    <a:lstStyle/>
                    <a:p>
                      <a:pPr marL="0" indent="0" algn="ctr">
                        <a:buFont typeface="Arial" panose="020B0604020202020204" pitchFamily="34" charset="0"/>
                        <a:buNone/>
                      </a:pPr>
                      <a:r>
                        <a:rPr lang="en-CA" sz="1100" b="1" kern="1200">
                          <a:solidFill>
                            <a:schemeClr val="dk1"/>
                          </a:solidFill>
                          <a:effectLst/>
                          <a:latin typeface="+mn-lt"/>
                          <a:ea typeface="+mn-ea"/>
                          <a:cs typeface="+mn-cs"/>
                        </a:rPr>
                        <a:t>19-20</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r>
                        <a:rPr lang="en-CA" sz="1150" b="0" kern="1200" dirty="0">
                          <a:solidFill>
                            <a:schemeClr val="dk1"/>
                          </a:solidFill>
                          <a:effectLst/>
                          <a:latin typeface="+mn-lt"/>
                          <a:ea typeface="+mn-ea"/>
                          <a:cs typeface="+mn-cs"/>
                        </a:rPr>
                        <a:t>Exploration en atelier (1)</a:t>
                      </a:r>
                      <a:endParaRPr lang="en-CA" sz="115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8082610"/>
                  </a:ext>
                </a:extLst>
              </a:tr>
              <a:tr h="275476">
                <a:tc vMerge="1">
                  <a:txBody>
                    <a:bodyPr/>
                    <a:lstStyle/>
                    <a:p>
                      <a:endParaRPr lang="en-CA"/>
                    </a:p>
                  </a:txBody>
                  <a:tcPr/>
                </a:tc>
                <a:tc vMerge="1">
                  <a:txBody>
                    <a:bodyPr/>
                    <a:lstStyle/>
                    <a:p>
                      <a:endParaRPr lang="en-CA"/>
                    </a:p>
                  </a:txBody>
                  <a:tcPr/>
                </a:tc>
                <a:tc vMerge="1">
                  <a:txBody>
                    <a:bodyPr/>
                    <a:lstStyle/>
                    <a:p>
                      <a:endParaRPr lang="en-CA"/>
                    </a:p>
                  </a:txBody>
                  <a:tcPr/>
                </a:tc>
                <a:tc vMerge="1">
                  <a:txBody>
                    <a:bodyPr/>
                    <a:lstStyle/>
                    <a:p>
                      <a:endParaRPr lang="en-CA"/>
                    </a:p>
                  </a:txBody>
                  <a:tcPr/>
                </a:tc>
                <a:tc vMerge="1">
                  <a:txBody>
                    <a:bodyPr/>
                    <a:lstStyle/>
                    <a:p>
                      <a:endParaRPr lang="en-CA"/>
                    </a:p>
                  </a:txBody>
                  <a:tcPr/>
                </a:tc>
                <a:tc>
                  <a:txBody>
                    <a:bodyPr/>
                    <a:lstStyle/>
                    <a:p>
                      <a:pPr marL="0" indent="0" algn="ctr">
                        <a:buFont typeface="Arial" panose="020B0604020202020204" pitchFamily="34" charset="0"/>
                        <a:buNone/>
                      </a:pPr>
                      <a:r>
                        <a:rPr lang="en-CA" sz="1100" b="1" kern="1200">
                          <a:solidFill>
                            <a:schemeClr val="dk1"/>
                          </a:solidFill>
                          <a:effectLst/>
                          <a:latin typeface="+mn-lt"/>
                          <a:ea typeface="+mn-ea"/>
                          <a:cs typeface="+mn-cs"/>
                        </a:rPr>
                        <a:t>21-22</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r>
                        <a:rPr lang="en-CA" sz="1150" b="0" kern="1200" dirty="0">
                          <a:solidFill>
                            <a:schemeClr val="dk1"/>
                          </a:solidFill>
                          <a:effectLst/>
                          <a:latin typeface="+mn-lt"/>
                          <a:ea typeface="+mn-ea"/>
                          <a:cs typeface="+mn-cs"/>
                        </a:rPr>
                        <a:t>Exploration en atelier (2)</a:t>
                      </a:r>
                      <a:endParaRPr lang="en-CA" sz="115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4056400"/>
                  </a:ext>
                </a:extLst>
              </a:tr>
              <a:tr h="435084">
                <a:tc vMerge="1">
                  <a:txBody>
                    <a:bodyPr/>
                    <a:lstStyle/>
                    <a:p>
                      <a:endParaRPr lang="en-CA"/>
                    </a:p>
                  </a:txBody>
                  <a:tcPr/>
                </a:tc>
                <a:tc vMerge="1">
                  <a:txBody>
                    <a:bodyPr/>
                    <a:lstStyle/>
                    <a:p>
                      <a:endParaRPr lang="en-CA"/>
                    </a:p>
                  </a:txBody>
                  <a:tcPr/>
                </a:tc>
                <a:tc vMerge="1">
                  <a:txBody>
                    <a:bodyPr/>
                    <a:lstStyle/>
                    <a:p>
                      <a:endParaRPr lang="en-CA"/>
                    </a:p>
                  </a:txBody>
                  <a:tcPr/>
                </a:tc>
                <a:tc vMerge="1">
                  <a:txBody>
                    <a:bodyPr/>
                    <a:lstStyle/>
                    <a:p>
                      <a:endParaRPr lang="en-CA"/>
                    </a:p>
                  </a:txBody>
                  <a:tcPr/>
                </a:tc>
                <a:tc vMerge="1">
                  <a:txBody>
                    <a:bodyPr/>
                    <a:lstStyle/>
                    <a:p>
                      <a:endParaRPr lang="en-CA"/>
                    </a:p>
                  </a:txBody>
                  <a:tcPr/>
                </a:tc>
                <a:tc>
                  <a:txBody>
                    <a:bodyPr/>
                    <a:lstStyle/>
                    <a:p>
                      <a:pPr marL="0" indent="0" algn="ctr">
                        <a:buFont typeface="Arial" panose="020B0604020202020204" pitchFamily="34" charset="0"/>
                        <a:buNone/>
                      </a:pPr>
                      <a:r>
                        <a:rPr lang="en-CA" sz="1100" b="1" kern="1200">
                          <a:solidFill>
                            <a:schemeClr val="dk1"/>
                          </a:solidFill>
                          <a:effectLst/>
                          <a:latin typeface="+mn-lt"/>
                          <a:ea typeface="+mn-ea"/>
                          <a:cs typeface="+mn-cs"/>
                        </a:rPr>
                        <a:t>23-24</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sz="1150" b="0" kern="1200" dirty="0" err="1">
                          <a:solidFill>
                            <a:schemeClr val="dk1"/>
                          </a:solidFill>
                          <a:effectLst/>
                          <a:latin typeface="+mn-lt"/>
                          <a:ea typeface="+mn-ea"/>
                          <a:cs typeface="+mn-cs"/>
                        </a:rPr>
                        <a:t>Présentations</a:t>
                      </a:r>
                      <a:r>
                        <a:rPr lang="en-CA" sz="1150" b="0" kern="1200" dirty="0">
                          <a:solidFill>
                            <a:schemeClr val="dk1"/>
                          </a:solidFill>
                          <a:effectLst/>
                          <a:latin typeface="+mn-lt"/>
                          <a:ea typeface="+mn-ea"/>
                          <a:cs typeface="+mn-cs"/>
                        </a:rPr>
                        <a:t> </a:t>
                      </a:r>
                      <a:r>
                        <a:rPr lang="en-CA" sz="1150" b="0" kern="1200" dirty="0" err="1">
                          <a:solidFill>
                            <a:schemeClr val="dk1"/>
                          </a:solidFill>
                          <a:effectLst/>
                          <a:latin typeface="+mn-lt"/>
                          <a:ea typeface="+mn-ea"/>
                          <a:cs typeface="+mn-cs"/>
                        </a:rPr>
                        <a:t>orales</a:t>
                      </a:r>
                      <a:endParaRPr lang="en-CA" sz="115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2843320"/>
                  </a:ext>
                </a:extLst>
              </a:tr>
            </a:tbl>
          </a:graphicData>
        </a:graphic>
      </p:graphicFrame>
    </p:spTree>
    <p:extLst>
      <p:ext uri="{BB962C8B-B14F-4D97-AF65-F5344CB8AC3E}">
        <p14:creationId xmlns:p14="http://schemas.microsoft.com/office/powerpoint/2010/main" val="2407468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934700" y="0"/>
            <a:ext cx="1257300" cy="238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3" name="Table 2"/>
          <p:cNvGraphicFramePr>
            <a:graphicFrameLocks noGrp="1"/>
          </p:cNvGraphicFramePr>
          <p:nvPr>
            <p:extLst>
              <p:ext uri="{D42A27DB-BD31-4B8C-83A1-F6EECF244321}">
                <p14:modId xmlns:p14="http://schemas.microsoft.com/office/powerpoint/2010/main" val="2354231312"/>
              </p:ext>
            </p:extLst>
          </p:nvPr>
        </p:nvGraphicFramePr>
        <p:xfrm>
          <a:off x="85725" y="66675"/>
          <a:ext cx="12028712" cy="6911340"/>
        </p:xfrm>
        <a:graphic>
          <a:graphicData uri="http://schemas.openxmlformats.org/drawingml/2006/table">
            <a:tbl>
              <a:tblPr firstRow="1" bandRow="1">
                <a:tableStyleId>{5C22544A-7EE6-4342-B048-85BDC9FD1C3A}</a:tableStyleId>
              </a:tblPr>
              <a:tblGrid>
                <a:gridCol w="5187369">
                  <a:extLst>
                    <a:ext uri="{9D8B030D-6E8A-4147-A177-3AD203B41FA5}">
                      <a16:colId xmlns:a16="http://schemas.microsoft.com/office/drawing/2014/main" val="1968660511"/>
                    </a:ext>
                  </a:extLst>
                </a:gridCol>
                <a:gridCol w="6841343">
                  <a:extLst>
                    <a:ext uri="{9D8B030D-6E8A-4147-A177-3AD203B41FA5}">
                      <a16:colId xmlns:a16="http://schemas.microsoft.com/office/drawing/2014/main" val="1010124889"/>
                    </a:ext>
                  </a:extLst>
                </a:gridCol>
              </a:tblGrid>
              <a:tr h="1198935">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4500" b="1" dirty="0">
                          <a:solidFill>
                            <a:schemeClr val="bg1"/>
                          </a:solidFill>
                        </a:rPr>
                        <a:t>PLAN D’ACTION INDIVIDUEL DURABLE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A708D"/>
                    </a:solidFill>
                  </a:tcPr>
                </a:tc>
                <a:tc hMerge="1">
                  <a:txBody>
                    <a:bodyPr/>
                    <a:lstStyle/>
                    <a:p>
                      <a:endParaRPr lang="en-CA"/>
                    </a:p>
                  </a:txBody>
                  <a:tcPr>
                    <a:lnL w="12700" cmpd="sng">
                      <a:noFill/>
                    </a:lnL>
                  </a:tcPr>
                </a:tc>
                <a:extLst>
                  <a:ext uri="{0D108BD9-81ED-4DB2-BD59-A6C34878D82A}">
                    <a16:rowId xmlns:a16="http://schemas.microsoft.com/office/drawing/2014/main" val="686820467"/>
                  </a:ext>
                </a:extLst>
              </a:tr>
              <a:tr h="6679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200" b="1" u="none" kern="1200" noProof="0" dirty="0">
                          <a:solidFill>
                            <a:srgbClr val="3A708D"/>
                          </a:solidFill>
                          <a:latin typeface="+mn-lt"/>
                          <a:ea typeface="+mn-ea"/>
                          <a:cs typeface="+mn-cs"/>
                        </a:rPr>
                        <a:t>PLAN D’ACTION DU PARTICIPANT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ctr" defTabSz="914400" rtl="0" eaLnBrk="1" latinLnBrk="0" hangingPunct="1"/>
                      <a:r>
                        <a:rPr lang="en-CA" sz="2200" b="1" kern="1200" dirty="0">
                          <a:solidFill>
                            <a:srgbClr val="3A708D"/>
                          </a:solidFill>
                          <a:latin typeface="+mn-lt"/>
                          <a:ea typeface="+mn-ea"/>
                          <a:cs typeface="+mn-cs"/>
                        </a:rPr>
                        <a:t>PLAN TYPE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8341218"/>
                  </a:ext>
                </a:extLst>
              </a:tr>
              <a:tr h="4805479">
                <a:tc>
                  <a:txBody>
                    <a:bodyPr/>
                    <a:lstStyle/>
                    <a:p>
                      <a:pPr marL="0" marR="0" lvl="0" indent="0"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CA" sz="1800" b="1" u="none" kern="1200" noProof="0" dirty="0">
                          <a:solidFill>
                            <a:srgbClr val="3A708D"/>
                          </a:solidFill>
                          <a:latin typeface="+mn-lt"/>
                          <a:ea typeface="+mn-ea"/>
                          <a:cs typeface="+mn-cs"/>
                        </a:rPr>
                        <a:t>Première </a:t>
                      </a:r>
                      <a:r>
                        <a:rPr lang="en-CA" sz="1800" b="1" u="none" kern="1200" noProof="0" dirty="0" err="1">
                          <a:solidFill>
                            <a:srgbClr val="3A708D"/>
                          </a:solidFill>
                          <a:latin typeface="+mn-lt"/>
                          <a:ea typeface="+mn-ea"/>
                          <a:cs typeface="+mn-cs"/>
                        </a:rPr>
                        <a:t>ébauche</a:t>
                      </a:r>
                      <a:r>
                        <a:rPr lang="en-CA" sz="1800" b="1" u="none" kern="1200" noProof="0" dirty="0">
                          <a:solidFill>
                            <a:srgbClr val="3A708D"/>
                          </a:solidFill>
                          <a:latin typeface="+mn-lt"/>
                          <a:ea typeface="+mn-ea"/>
                          <a:cs typeface="+mn-cs"/>
                        </a:rPr>
                        <a:t>   </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Élaboré</a:t>
                      </a:r>
                      <a:r>
                        <a:rPr kumimoji="0" lang="en-CA" sz="1200" b="0" i="0" u="none" strike="noStrike" kern="1200" cap="none" spc="0" normalizeH="0" baseline="0" noProof="0" dirty="0" err="1">
                          <a:ln>
                            <a:noFill/>
                          </a:ln>
                          <a:solidFill>
                            <a:schemeClr val="tx1"/>
                          </a:solidFill>
                          <a:effectLst/>
                          <a:uLnTx/>
                          <a:uFillTx/>
                          <a:latin typeface="+mn-lt"/>
                          <a:ea typeface="+mn-ea"/>
                          <a:cs typeface="Arial" panose="020B0604020202020204" pitchFamily="34" charset="0"/>
                        </a:rPr>
                        <a:t>e</a:t>
                      </a:r>
                      <a:r>
                        <a:rPr kumimoji="0" lang="en-CA"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par le </a:t>
                      </a:r>
                      <a:r>
                        <a:rPr kumimoji="0" lang="en-CA" sz="12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conseiller</a:t>
                      </a:r>
                      <a:r>
                        <a:rPr kumimoji="0" lang="en-CA"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en coaching, </a:t>
                      </a:r>
                      <a:r>
                        <a:rPr kumimoji="0" lang="en-CA" sz="12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basé</a:t>
                      </a:r>
                      <a:r>
                        <a:rPr kumimoji="0" lang="en-CA"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sur </a:t>
                      </a:r>
                      <a:r>
                        <a:rPr kumimoji="0" lang="en-CA" sz="12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l’évaluation</a:t>
                      </a:r>
                      <a:r>
                        <a:rPr kumimoji="0" lang="en-CA"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de la </a:t>
                      </a:r>
                      <a:r>
                        <a:rPr kumimoji="0" lang="en-CA" sz="12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rencontre</a:t>
                      </a:r>
                      <a:r>
                        <a:rPr kumimoji="0" lang="en-CA"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CA" sz="12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diagnostique</a:t>
                      </a:r>
                      <a:r>
                        <a:rPr kumimoji="0" lang="en-CA"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(premier contact);</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Partagé</a:t>
                      </a:r>
                      <a:r>
                        <a:rPr kumimoji="0" lang="en-CA" sz="1200" b="0" i="0" u="none" strike="noStrike" kern="1200" cap="none" spc="0" normalizeH="0" baseline="0" noProof="0" dirty="0" err="1">
                          <a:ln>
                            <a:noFill/>
                          </a:ln>
                          <a:solidFill>
                            <a:schemeClr val="tx1"/>
                          </a:solidFill>
                          <a:effectLst/>
                          <a:uLnTx/>
                          <a:uFillTx/>
                          <a:latin typeface="+mn-lt"/>
                          <a:ea typeface="+mn-ea"/>
                          <a:cs typeface="Arial" panose="020B0604020202020204" pitchFamily="34" charset="0"/>
                        </a:rPr>
                        <a:t>e</a:t>
                      </a:r>
                      <a:r>
                        <a:rPr kumimoji="0" lang="en-CA"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avec le participant </a:t>
                      </a:r>
                      <a:r>
                        <a:rPr kumimoji="0" lang="en-CA" sz="12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avant</a:t>
                      </a:r>
                      <a:r>
                        <a:rPr kumimoji="0" lang="en-CA"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la séance de </a:t>
                      </a:r>
                      <a:r>
                        <a:rPr kumimoji="0" lang="en-CA" sz="12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rétroaction</a:t>
                      </a:r>
                      <a:r>
                        <a:rPr kumimoji="0" lang="en-CA"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CA" sz="12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deuxième</a:t>
                      </a:r>
                      <a:r>
                        <a:rPr kumimoji="0" lang="en-CA"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contact).</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CA"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CA" sz="400" dirty="0">
                        <a:solidFill>
                          <a:prstClr val="black"/>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800" b="1" u="none" kern="1200" noProof="0" dirty="0">
                          <a:solidFill>
                            <a:srgbClr val="3A708D"/>
                          </a:solidFill>
                          <a:latin typeface="+mn-lt"/>
                          <a:ea typeface="+mn-ea"/>
                          <a:cs typeface="+mn-cs"/>
                        </a:rPr>
                        <a:t>Deuxième </a:t>
                      </a:r>
                      <a:r>
                        <a:rPr lang="fr-FR" sz="1800" b="1" u="none" kern="1200" noProof="0" dirty="0" err="1">
                          <a:solidFill>
                            <a:srgbClr val="3A708D"/>
                          </a:solidFill>
                          <a:latin typeface="+mn-lt"/>
                          <a:ea typeface="+mn-ea"/>
                          <a:cs typeface="+mn-cs"/>
                        </a:rPr>
                        <a:t>itéraction</a:t>
                      </a:r>
                      <a:r>
                        <a:rPr lang="fr-FR" sz="1800" b="1" u="none" kern="1200" noProof="0" dirty="0">
                          <a:solidFill>
                            <a:srgbClr val="3A708D"/>
                          </a:solidFill>
                          <a:latin typeface="+mn-lt"/>
                          <a:ea typeface="+mn-ea"/>
                          <a:cs typeface="+mn-cs"/>
                        </a:rPr>
                        <a:t>   </a:t>
                      </a:r>
                    </a:p>
                    <a:p>
                      <a:pPr marL="171450" indent="-171450">
                        <a:buFont typeface="Arial" panose="020B0604020202020204" pitchFamily="34" charset="0"/>
                        <a:buChar char="•"/>
                        <a:defRPr/>
                      </a:pPr>
                      <a:r>
                        <a:rPr kumimoji="0" lang="fr-FR"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Les priorités d’apprentissage, les obstacles, les préférences seront améliorés si nécessaire lors de la séance de rétroaction avec le participant.</a:t>
                      </a:r>
                    </a:p>
                    <a:p>
                      <a:pPr marL="171450" indent="-171450">
                        <a:buFont typeface="Arial" panose="020B0604020202020204" pitchFamily="34" charset="0"/>
                        <a:buChar char="•"/>
                        <a:defRPr/>
                      </a:pPr>
                      <a:endParaRPr kumimoji="0" lang="fr-FR"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p>
                      <a:pPr marL="0" indent="0">
                        <a:buFont typeface="Arial" panose="020B0604020202020204" pitchFamily="34" charset="0"/>
                        <a:buNone/>
                        <a:defRPr/>
                      </a:pPr>
                      <a:endParaRPr lang="fr-FR" sz="400" dirty="0">
                        <a:solidFill>
                          <a:prstClr val="black"/>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800" b="1" u="none" kern="1200" noProof="0" dirty="0">
                          <a:solidFill>
                            <a:srgbClr val="3A708D"/>
                          </a:solidFill>
                          <a:latin typeface="+mn-lt"/>
                          <a:ea typeface="+mn-ea"/>
                          <a:cs typeface="+mn-cs"/>
                        </a:rPr>
                        <a:t>Réajustement  </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Revoyez votre plan régulièrement; notez vos réalisations, apprentissages, défis, etc.;</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Rencontrez un autre membre du groupe pour discuter, si vous en ressentez le besoin;</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Si vous ressentez le besoin, demandez une réunion individuelle avec votre conseiller en coaching pour discuter.</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CA" sz="13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fr-FR" sz="400" b="0" i="0" u="none" strike="noStrike" kern="1200" cap="none" spc="0" normalizeH="0" baseline="0" noProof="0" dirty="0">
                        <a:ln>
                          <a:noFill/>
                        </a:ln>
                        <a:solidFill>
                          <a:prstClr val="black"/>
                        </a:solidFill>
                        <a:effectLst/>
                        <a:highlight>
                          <a:srgbClr val="FFFF00"/>
                        </a:highlight>
                        <a:uLnTx/>
                        <a:uFillTx/>
                        <a:latin typeface="+mn-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800" b="1" u="none" kern="1200" noProof="0" dirty="0">
                          <a:solidFill>
                            <a:srgbClr val="3A708D"/>
                          </a:solidFill>
                          <a:latin typeface="+mn-lt"/>
                          <a:ea typeface="+mn-ea"/>
                          <a:cs typeface="+mn-cs"/>
                        </a:rPr>
                        <a:t>Durable   </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Révisez en fonction de vos aperçus personnels; p.ex.:</a:t>
                      </a:r>
                    </a:p>
                    <a:p>
                      <a:pPr marL="628650" marR="0" lvl="1" indent="-171450"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CA" sz="12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Vous</a:t>
                      </a:r>
                      <a:r>
                        <a:rPr kumimoji="0" lang="en-CA"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CA" sz="12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découvrez</a:t>
                      </a:r>
                      <a:r>
                        <a:rPr kumimoji="0" lang="en-CA"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un </a:t>
                      </a:r>
                      <a:r>
                        <a:rPr kumimoji="0" lang="en-CA" sz="12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nouvel</a:t>
                      </a:r>
                      <a:r>
                        <a:rPr kumimoji="0" lang="en-CA"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CA" sz="12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outil</a:t>
                      </a:r>
                      <a:r>
                        <a:rPr kumimoji="0" lang="en-CA"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qui </a:t>
                      </a:r>
                      <a:r>
                        <a:rPr kumimoji="0" lang="en-CA" sz="12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soutiendrait</a:t>
                      </a:r>
                      <a:r>
                        <a:rPr kumimoji="0" lang="en-CA"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CA" sz="12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mieux</a:t>
                      </a:r>
                      <a:r>
                        <a:rPr kumimoji="0" lang="en-CA"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CA" sz="12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votre</a:t>
                      </a:r>
                      <a:r>
                        <a:rPr kumimoji="0" lang="en-CA"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CA" sz="12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révision</a:t>
                      </a:r>
                      <a:r>
                        <a:rPr kumimoji="0" lang="en-CA"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de la </a:t>
                      </a:r>
                      <a:r>
                        <a:rPr kumimoji="0" lang="en-CA" sz="12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grammaire</a:t>
                      </a:r>
                      <a:r>
                        <a:rPr kumimoji="0" lang="en-CA"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a:t>
                      </a:r>
                    </a:p>
                    <a:p>
                      <a:pPr marL="628650" marR="0" lvl="1" indent="-171450"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CA" sz="12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Vous</a:t>
                      </a:r>
                      <a:r>
                        <a:rPr kumimoji="0" lang="en-CA"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CA" sz="12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pensez</a:t>
                      </a:r>
                      <a:r>
                        <a:rPr kumimoji="0" lang="en-CA"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CA" sz="12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qu’un</a:t>
                      </a:r>
                      <a:r>
                        <a:rPr kumimoji="0" lang="en-CA"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plan </a:t>
                      </a:r>
                      <a:r>
                        <a:rPr kumimoji="0" lang="en-CA" sz="12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moins</a:t>
                      </a:r>
                      <a:r>
                        <a:rPr kumimoji="0" lang="en-CA"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CA" sz="12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détaillé</a:t>
                      </a:r>
                      <a:r>
                        <a:rPr kumimoji="0" lang="en-CA"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CA" sz="12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aiderait</a:t>
                      </a:r>
                      <a:r>
                        <a:rPr kumimoji="0" lang="en-CA"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à se </a:t>
                      </a:r>
                      <a:r>
                        <a:rPr kumimoji="0" lang="en-CA" sz="12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concentrer</a:t>
                      </a:r>
                      <a:r>
                        <a:rPr kumimoji="0" lang="en-CA"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et à </a:t>
                      </a:r>
                      <a:r>
                        <a:rPr kumimoji="0" lang="en-CA" sz="12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définir</a:t>
                      </a:r>
                      <a:r>
                        <a:rPr kumimoji="0" lang="en-CA"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des </a:t>
                      </a:r>
                      <a:r>
                        <a:rPr kumimoji="0" lang="en-CA" sz="12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objectifs</a:t>
                      </a:r>
                      <a:r>
                        <a:rPr kumimoji="0" lang="en-CA"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a:t>
                      </a:r>
                      <a:endParaRPr kumimoji="0" lang="en-CA" sz="13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CA" sz="12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8780833"/>
                  </a:ext>
                </a:extLst>
              </a:tr>
            </a:tbl>
          </a:graphicData>
        </a:graphic>
      </p:graphicFrame>
      <p:cxnSp>
        <p:nvCxnSpPr>
          <p:cNvPr id="5" name="Straight Connector 4">
            <a:extLst>
              <a:ext uri="{FF2B5EF4-FFF2-40B4-BE49-F238E27FC236}">
                <a16:creationId xmlns:a16="http://schemas.microsoft.com/office/drawing/2014/main" id="{18A9FFB3-3D07-850D-8492-D05C8906EE48}"/>
              </a:ext>
            </a:extLst>
          </p:cNvPr>
          <p:cNvCxnSpPr>
            <a:cxnSpLocks/>
          </p:cNvCxnSpPr>
          <p:nvPr/>
        </p:nvCxnSpPr>
        <p:spPr>
          <a:xfrm>
            <a:off x="5839221" y="1880319"/>
            <a:ext cx="0" cy="4643022"/>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 name="Table 3">
            <a:extLst>
              <a:ext uri="{FF2B5EF4-FFF2-40B4-BE49-F238E27FC236}">
                <a16:creationId xmlns:a16="http://schemas.microsoft.com/office/drawing/2014/main" id="{208B1772-BF7F-85D5-E258-38AB37076738}"/>
              </a:ext>
            </a:extLst>
          </p:cNvPr>
          <p:cNvGraphicFramePr>
            <a:graphicFrameLocks noGrp="1"/>
          </p:cNvGraphicFramePr>
          <p:nvPr>
            <p:extLst>
              <p:ext uri="{D42A27DB-BD31-4B8C-83A1-F6EECF244321}">
                <p14:modId xmlns:p14="http://schemas.microsoft.com/office/powerpoint/2010/main" val="3579271551"/>
              </p:ext>
            </p:extLst>
          </p:nvPr>
        </p:nvGraphicFramePr>
        <p:xfrm>
          <a:off x="5324475" y="1901776"/>
          <a:ext cx="6764623" cy="4623263"/>
        </p:xfrm>
        <a:graphic>
          <a:graphicData uri="http://schemas.openxmlformats.org/drawingml/2006/table">
            <a:tbl>
              <a:tblPr firstRow="1" bandRow="1">
                <a:tableStyleId>{F5AB1C69-6EDB-4FF4-983F-18BD219EF322}</a:tableStyleId>
              </a:tblPr>
              <a:tblGrid>
                <a:gridCol w="739880">
                  <a:extLst>
                    <a:ext uri="{9D8B030D-6E8A-4147-A177-3AD203B41FA5}">
                      <a16:colId xmlns:a16="http://schemas.microsoft.com/office/drawing/2014/main" val="1618306189"/>
                    </a:ext>
                  </a:extLst>
                </a:gridCol>
                <a:gridCol w="946045">
                  <a:extLst>
                    <a:ext uri="{9D8B030D-6E8A-4147-A177-3AD203B41FA5}">
                      <a16:colId xmlns:a16="http://schemas.microsoft.com/office/drawing/2014/main" val="1919079282"/>
                    </a:ext>
                  </a:extLst>
                </a:gridCol>
                <a:gridCol w="1784116">
                  <a:extLst>
                    <a:ext uri="{9D8B030D-6E8A-4147-A177-3AD203B41FA5}">
                      <a16:colId xmlns:a16="http://schemas.microsoft.com/office/drawing/2014/main" val="1315444059"/>
                    </a:ext>
                  </a:extLst>
                </a:gridCol>
                <a:gridCol w="2225909">
                  <a:extLst>
                    <a:ext uri="{9D8B030D-6E8A-4147-A177-3AD203B41FA5}">
                      <a16:colId xmlns:a16="http://schemas.microsoft.com/office/drawing/2014/main" val="3609958981"/>
                    </a:ext>
                  </a:extLst>
                </a:gridCol>
                <a:gridCol w="1068673">
                  <a:extLst>
                    <a:ext uri="{9D8B030D-6E8A-4147-A177-3AD203B41FA5}">
                      <a16:colId xmlns:a16="http://schemas.microsoft.com/office/drawing/2014/main" val="1294561962"/>
                    </a:ext>
                  </a:extLst>
                </a:gridCol>
              </a:tblGrid>
              <a:tr h="536432">
                <a:tc gridSpan="2">
                  <a:txBody>
                    <a:bodyPr/>
                    <a:lstStyle/>
                    <a:p>
                      <a:pPr algn="ctr"/>
                      <a:r>
                        <a:rPr lang="en-CA" sz="1100" dirty="0"/>
                        <a:t>COMPÉTENCES PRIORITAIRES À METTRE EN AVANT</a:t>
                      </a:r>
                    </a:p>
                  </a:txBody>
                  <a:tcPr anchor="ctr"/>
                </a:tc>
                <a:tc hMerge="1">
                  <a:txBody>
                    <a:bodyPr/>
                    <a:lstStyle/>
                    <a:p>
                      <a:endParaRPr lang="en-CA"/>
                    </a:p>
                  </a:txBody>
                  <a:tcPr/>
                </a:tc>
                <a:tc>
                  <a:txBody>
                    <a:bodyPr/>
                    <a:lstStyle/>
                    <a:p>
                      <a:pPr marL="0" algn="ctr" defTabSz="914400" rtl="0" eaLnBrk="1" latinLnBrk="0" hangingPunct="1"/>
                      <a:r>
                        <a:rPr lang="en-CA" sz="1100" b="1" kern="1200" dirty="0">
                          <a:solidFill>
                            <a:schemeClr val="bg1"/>
                          </a:solidFill>
                          <a:latin typeface="+mn-lt"/>
                          <a:ea typeface="+mn-ea"/>
                          <a:cs typeface="+mn-cs"/>
                        </a:rPr>
                        <a:t>DÉFIS AUTO-IDENTIFIÉS</a:t>
                      </a:r>
                    </a:p>
                  </a:txBody>
                  <a:tcPr anchor="ctr"/>
                </a:tc>
                <a:tc>
                  <a:txBody>
                    <a:bodyPr/>
                    <a:lstStyle/>
                    <a:p>
                      <a:pPr marL="0" algn="ctr" defTabSz="914400" rtl="0" eaLnBrk="1" latinLnBrk="0" hangingPunct="1"/>
                      <a:r>
                        <a:rPr lang="en-CA" sz="1100" b="1" kern="1200" dirty="0">
                          <a:solidFill>
                            <a:schemeClr val="lt1"/>
                          </a:solidFill>
                          <a:latin typeface="+mn-lt"/>
                          <a:ea typeface="+mn-ea"/>
                          <a:cs typeface="+mn-cs"/>
                        </a:rPr>
                        <a:t>ACTIONS PRISES</a:t>
                      </a:r>
                    </a:p>
                  </a:txBody>
                  <a:tcPr anchor="ctr"/>
                </a:tc>
                <a:tc>
                  <a:txBody>
                    <a:bodyPr/>
                    <a:lstStyle/>
                    <a:p>
                      <a:pPr marL="0" algn="ctr" defTabSz="914400" rtl="0" eaLnBrk="1" latinLnBrk="0" hangingPunct="1"/>
                      <a:r>
                        <a:rPr lang="en-CA" sz="1100" b="1" kern="1200" dirty="0">
                          <a:solidFill>
                            <a:schemeClr val="lt1"/>
                          </a:solidFill>
                          <a:latin typeface="+mn-lt"/>
                          <a:ea typeface="+mn-ea"/>
                          <a:cs typeface="+mn-cs"/>
                        </a:rPr>
                        <a:t>ÉCHÉANCE</a:t>
                      </a:r>
                    </a:p>
                  </a:txBody>
                  <a:tcPr anchor="ctr"/>
                </a:tc>
                <a:extLst>
                  <a:ext uri="{0D108BD9-81ED-4DB2-BD59-A6C34878D82A}">
                    <a16:rowId xmlns:a16="http://schemas.microsoft.com/office/drawing/2014/main" val="3467834377"/>
                  </a:ext>
                </a:extLst>
              </a:tr>
              <a:tr h="279863">
                <a:tc gridSpan="2">
                  <a:txBody>
                    <a:bodyPr/>
                    <a:lstStyle/>
                    <a:p>
                      <a:endParaRPr lang="en-CA" sz="1100" dirty="0"/>
                    </a:p>
                  </a:txBody>
                  <a:tcPr/>
                </a:tc>
                <a:tc hMerge="1">
                  <a:txBody>
                    <a:bodyPr/>
                    <a:lstStyle/>
                    <a:p>
                      <a:endParaRPr lang="en-CA"/>
                    </a:p>
                  </a:txBody>
                  <a:tcPr/>
                </a:tc>
                <a:tc>
                  <a:txBody>
                    <a:bodyPr/>
                    <a:lstStyle/>
                    <a:p>
                      <a:pPr marL="0" algn="l" defTabSz="914400" rtl="0" eaLnBrk="1" latinLnBrk="0" hangingPunct="1"/>
                      <a:endParaRPr lang="en-CA" sz="1100" b="1" kern="1200" dirty="0">
                        <a:solidFill>
                          <a:schemeClr val="lt1"/>
                        </a:solidFill>
                        <a:latin typeface="+mn-lt"/>
                        <a:ea typeface="+mn-ea"/>
                        <a:cs typeface="+mn-cs"/>
                      </a:endParaRPr>
                    </a:p>
                  </a:txBody>
                  <a:tcPr/>
                </a:tc>
                <a:tc>
                  <a:txBody>
                    <a:bodyPr/>
                    <a:lstStyle/>
                    <a:p>
                      <a:pPr marL="0" algn="l" defTabSz="914400" rtl="0" eaLnBrk="1" latinLnBrk="0" hangingPunct="1"/>
                      <a:endParaRPr lang="en-CA" sz="1100" b="1" kern="1200" dirty="0">
                        <a:solidFill>
                          <a:schemeClr val="lt1"/>
                        </a:solidFill>
                        <a:latin typeface="+mn-lt"/>
                        <a:ea typeface="+mn-ea"/>
                        <a:cs typeface="+mn-cs"/>
                      </a:endParaRPr>
                    </a:p>
                  </a:txBody>
                  <a:tcPr/>
                </a:tc>
                <a:tc>
                  <a:txBody>
                    <a:bodyPr/>
                    <a:lstStyle/>
                    <a:p>
                      <a:pPr marL="0" algn="l" defTabSz="914400" rtl="0" eaLnBrk="1" latinLnBrk="0" hangingPunct="1"/>
                      <a:endParaRPr lang="en-CA" sz="1100" b="1" kern="1200">
                        <a:solidFill>
                          <a:schemeClr val="lt1"/>
                        </a:solidFill>
                        <a:latin typeface="+mn-lt"/>
                        <a:ea typeface="+mn-ea"/>
                        <a:cs typeface="+mn-cs"/>
                      </a:endParaRPr>
                    </a:p>
                  </a:txBody>
                  <a:tcPr/>
                </a:tc>
                <a:extLst>
                  <a:ext uri="{0D108BD9-81ED-4DB2-BD59-A6C34878D82A}">
                    <a16:rowId xmlns:a16="http://schemas.microsoft.com/office/drawing/2014/main" val="2330981544"/>
                  </a:ext>
                </a:extLst>
              </a:tr>
              <a:tr h="519651">
                <a:tc>
                  <a:txBody>
                    <a:bodyPr/>
                    <a:lstStyle/>
                    <a:p>
                      <a:pPr algn="ctr"/>
                      <a:r>
                        <a:rPr lang="en-CA" sz="1000" b="1" dirty="0" err="1"/>
                        <a:t>Élevé</a:t>
                      </a:r>
                      <a:endParaRPr lang="en-CA" sz="1000" b="1" dirty="0"/>
                    </a:p>
                  </a:txBody>
                  <a:tcPr/>
                </a:tc>
                <a:tc>
                  <a:txBody>
                    <a:bodyPr/>
                    <a:lstStyle/>
                    <a:p>
                      <a:pPr algn="ctr"/>
                      <a:r>
                        <a:rPr lang="en-CA" sz="1000" b="1" dirty="0" err="1"/>
                        <a:t>Vocabulaire</a:t>
                      </a:r>
                      <a:r>
                        <a:rPr lang="en-CA" sz="1000" b="1" dirty="0"/>
                        <a:t> </a:t>
                      </a:r>
                      <a:r>
                        <a:rPr lang="en-CA" sz="1000" b="1" dirty="0" err="1"/>
                        <a:t>professionnel</a:t>
                      </a:r>
                      <a:endParaRPr lang="en-CA" sz="1000" b="1" dirty="0"/>
                    </a:p>
                  </a:txBody>
                  <a:tcPr/>
                </a:tc>
                <a:tc>
                  <a:txBody>
                    <a:bodyPr/>
                    <a:lstStyle/>
                    <a:p>
                      <a:pPr marL="171450" indent="-171450" algn="l" defTabSz="914400" rtl="0" eaLnBrk="1" latinLnBrk="0" hangingPunct="1">
                        <a:buFont typeface="Wingdings" panose="05000000000000000000" pitchFamily="2" charset="2"/>
                        <a:buChar char="ü"/>
                      </a:pPr>
                      <a:r>
                        <a:rPr lang="en-CA" sz="1000" b="1" kern="1200" dirty="0">
                          <a:solidFill>
                            <a:schemeClr val="bg2">
                              <a:lumMod val="50000"/>
                            </a:schemeClr>
                          </a:solidFill>
                          <a:latin typeface="+mn-lt"/>
                          <a:ea typeface="+mn-ea"/>
                          <a:cs typeface="+mn-cs"/>
                        </a:rPr>
                        <a:t>Il </a:t>
                      </a:r>
                      <a:r>
                        <a:rPr lang="en-CA" sz="1000" b="1" kern="1200" dirty="0" err="1">
                          <a:solidFill>
                            <a:schemeClr val="bg2">
                              <a:lumMod val="50000"/>
                            </a:schemeClr>
                          </a:solidFill>
                          <a:latin typeface="+mn-lt"/>
                          <a:ea typeface="+mn-ea"/>
                          <a:cs typeface="+mn-cs"/>
                        </a:rPr>
                        <a:t>est</a:t>
                      </a:r>
                      <a:r>
                        <a:rPr lang="en-CA" sz="1000" b="1" kern="1200" dirty="0">
                          <a:solidFill>
                            <a:schemeClr val="bg2">
                              <a:lumMod val="50000"/>
                            </a:schemeClr>
                          </a:solidFill>
                          <a:latin typeface="+mn-lt"/>
                          <a:ea typeface="+mn-ea"/>
                          <a:cs typeface="+mn-cs"/>
                        </a:rPr>
                        <a:t> trop long de lire les documents de </a:t>
                      </a:r>
                      <a:r>
                        <a:rPr lang="en-CA" sz="1000" b="1" kern="1200" dirty="0" err="1">
                          <a:solidFill>
                            <a:schemeClr val="bg2">
                              <a:lumMod val="50000"/>
                            </a:schemeClr>
                          </a:solidFill>
                          <a:latin typeface="+mn-lt"/>
                          <a:ea typeface="+mn-ea"/>
                          <a:cs typeface="+mn-cs"/>
                        </a:rPr>
                        <a:t>l’Agence</a:t>
                      </a:r>
                      <a:r>
                        <a:rPr lang="en-CA" sz="1000" b="1" kern="1200" dirty="0">
                          <a:solidFill>
                            <a:schemeClr val="bg2">
                              <a:lumMod val="50000"/>
                            </a:schemeClr>
                          </a:solidFill>
                          <a:latin typeface="+mn-lt"/>
                          <a:ea typeface="+mn-ea"/>
                          <a:cs typeface="+mn-cs"/>
                        </a:rPr>
                        <a:t> dans ma </a:t>
                      </a:r>
                      <a:r>
                        <a:rPr lang="en-CA" sz="1000" b="1" kern="1200" dirty="0" err="1">
                          <a:solidFill>
                            <a:schemeClr val="bg2">
                              <a:lumMod val="50000"/>
                            </a:schemeClr>
                          </a:solidFill>
                          <a:latin typeface="+mn-lt"/>
                          <a:ea typeface="+mn-ea"/>
                          <a:cs typeface="+mn-cs"/>
                        </a:rPr>
                        <a:t>seconde</a:t>
                      </a:r>
                      <a:r>
                        <a:rPr lang="en-CA" sz="1000" b="1" kern="1200" dirty="0">
                          <a:solidFill>
                            <a:schemeClr val="bg2">
                              <a:lumMod val="50000"/>
                            </a:schemeClr>
                          </a:solidFill>
                          <a:latin typeface="+mn-lt"/>
                          <a:ea typeface="+mn-ea"/>
                          <a:cs typeface="+mn-cs"/>
                        </a:rPr>
                        <a:t> langue </a:t>
                      </a:r>
                      <a:r>
                        <a:rPr lang="en-CA" sz="1000" b="1" kern="1200" dirty="0" err="1">
                          <a:solidFill>
                            <a:schemeClr val="bg2">
                              <a:lumMod val="50000"/>
                            </a:schemeClr>
                          </a:solidFill>
                          <a:latin typeface="+mn-lt"/>
                          <a:ea typeface="+mn-ea"/>
                          <a:cs typeface="+mn-cs"/>
                        </a:rPr>
                        <a:t>officielle</a:t>
                      </a:r>
                      <a:r>
                        <a:rPr lang="en-CA" sz="1000" b="1" kern="1200" dirty="0">
                          <a:solidFill>
                            <a:schemeClr val="bg2">
                              <a:lumMod val="50000"/>
                            </a:schemeClr>
                          </a:solidFill>
                          <a:latin typeface="+mn-lt"/>
                          <a:ea typeface="+mn-ea"/>
                          <a:cs typeface="+mn-cs"/>
                        </a:rPr>
                        <a:t> et je </a:t>
                      </a:r>
                      <a:r>
                        <a:rPr lang="en-CA" sz="1000" b="1" kern="1200" dirty="0" err="1">
                          <a:solidFill>
                            <a:schemeClr val="bg2">
                              <a:lumMod val="50000"/>
                            </a:schemeClr>
                          </a:solidFill>
                          <a:latin typeface="+mn-lt"/>
                          <a:ea typeface="+mn-ea"/>
                          <a:cs typeface="+mn-cs"/>
                        </a:rPr>
                        <a:t>crains</a:t>
                      </a:r>
                      <a:r>
                        <a:rPr lang="en-CA" sz="1000" b="1" kern="1200" dirty="0">
                          <a:solidFill>
                            <a:schemeClr val="bg2">
                              <a:lumMod val="50000"/>
                            </a:schemeClr>
                          </a:solidFill>
                          <a:latin typeface="+mn-lt"/>
                          <a:ea typeface="+mn-ea"/>
                          <a:cs typeface="+mn-cs"/>
                        </a:rPr>
                        <a:t> </a:t>
                      </a:r>
                      <a:r>
                        <a:rPr lang="en-CA" sz="1000" b="1" kern="1200" dirty="0" err="1">
                          <a:solidFill>
                            <a:schemeClr val="bg2">
                              <a:lumMod val="50000"/>
                            </a:schemeClr>
                          </a:solidFill>
                          <a:latin typeface="+mn-lt"/>
                          <a:ea typeface="+mn-ea"/>
                          <a:cs typeface="+mn-cs"/>
                        </a:rPr>
                        <a:t>une</a:t>
                      </a:r>
                      <a:r>
                        <a:rPr lang="en-CA" sz="1000" b="1" kern="1200" dirty="0">
                          <a:solidFill>
                            <a:schemeClr val="bg2">
                              <a:lumMod val="50000"/>
                            </a:schemeClr>
                          </a:solidFill>
                          <a:latin typeface="+mn-lt"/>
                          <a:ea typeface="+mn-ea"/>
                          <a:cs typeface="+mn-cs"/>
                        </a:rPr>
                        <a:t> </a:t>
                      </a:r>
                      <a:r>
                        <a:rPr lang="en-CA" sz="1000" b="1" kern="1200" dirty="0" err="1">
                          <a:solidFill>
                            <a:schemeClr val="bg2">
                              <a:lumMod val="50000"/>
                            </a:schemeClr>
                          </a:solidFill>
                          <a:latin typeface="+mn-lt"/>
                          <a:ea typeface="+mn-ea"/>
                          <a:cs typeface="+mn-cs"/>
                        </a:rPr>
                        <a:t>baisse</a:t>
                      </a:r>
                      <a:r>
                        <a:rPr lang="en-CA" sz="1000" b="1" kern="1200" dirty="0">
                          <a:solidFill>
                            <a:schemeClr val="bg2">
                              <a:lumMod val="50000"/>
                            </a:schemeClr>
                          </a:solidFill>
                          <a:latin typeface="+mn-lt"/>
                          <a:ea typeface="+mn-ea"/>
                          <a:cs typeface="+mn-cs"/>
                        </a:rPr>
                        <a:t> de </a:t>
                      </a:r>
                      <a:r>
                        <a:rPr lang="en-CA" sz="1000" b="1" kern="1200" dirty="0" err="1">
                          <a:solidFill>
                            <a:schemeClr val="bg2">
                              <a:lumMod val="50000"/>
                            </a:schemeClr>
                          </a:solidFill>
                          <a:latin typeface="+mn-lt"/>
                          <a:ea typeface="+mn-ea"/>
                          <a:cs typeface="+mn-cs"/>
                        </a:rPr>
                        <a:t>productivité</a:t>
                      </a:r>
                      <a:r>
                        <a:rPr lang="en-CA" sz="1000" b="1" kern="1200" dirty="0">
                          <a:solidFill>
                            <a:schemeClr val="bg2">
                              <a:lumMod val="50000"/>
                            </a:schemeClr>
                          </a:solidFill>
                          <a:latin typeface="+mn-lt"/>
                          <a:ea typeface="+mn-ea"/>
                          <a:cs typeface="+mn-cs"/>
                        </a:rPr>
                        <a:t> en le </a:t>
                      </a:r>
                      <a:r>
                        <a:rPr lang="en-CA" sz="1000" b="1" kern="1200" dirty="0" err="1">
                          <a:solidFill>
                            <a:schemeClr val="bg2">
                              <a:lumMod val="50000"/>
                            </a:schemeClr>
                          </a:solidFill>
                          <a:latin typeface="+mn-lt"/>
                          <a:ea typeface="+mn-ea"/>
                          <a:cs typeface="+mn-cs"/>
                        </a:rPr>
                        <a:t>faisant</a:t>
                      </a:r>
                      <a:r>
                        <a:rPr lang="en-CA" sz="1000" b="1" kern="1200" dirty="0">
                          <a:solidFill>
                            <a:schemeClr val="bg2">
                              <a:lumMod val="50000"/>
                            </a:schemeClr>
                          </a:solidFill>
                          <a:latin typeface="+mn-lt"/>
                          <a:ea typeface="+mn-ea"/>
                          <a:cs typeface="+mn-cs"/>
                        </a:rPr>
                        <a:t>.</a:t>
                      </a:r>
                    </a:p>
                  </a:txBody>
                  <a:tcPr/>
                </a:tc>
                <a:tc>
                  <a:txBody>
                    <a:bodyPr/>
                    <a:lstStyle/>
                    <a:p>
                      <a:pPr marL="171450" indent="-171450" algn="l" defTabSz="914400" rtl="0" eaLnBrk="1" latinLnBrk="0" hangingPunct="1">
                        <a:buFont typeface="Wingdings" panose="05000000000000000000" pitchFamily="2" charset="2"/>
                        <a:buChar char="ü"/>
                      </a:pPr>
                      <a:r>
                        <a:rPr lang="en-CA" sz="1000" b="1" kern="1200" dirty="0">
                          <a:solidFill>
                            <a:schemeClr val="bg2">
                              <a:lumMod val="50000"/>
                            </a:schemeClr>
                          </a:solidFill>
                          <a:latin typeface="+mn-lt"/>
                          <a:ea typeface="+mn-ea"/>
                          <a:cs typeface="+mn-cs"/>
                        </a:rPr>
                        <a:t>Lecture </a:t>
                      </a:r>
                      <a:r>
                        <a:rPr lang="en-CA" sz="1000" b="1" kern="1200" dirty="0" err="1">
                          <a:solidFill>
                            <a:schemeClr val="bg2">
                              <a:lumMod val="50000"/>
                            </a:schemeClr>
                          </a:solidFill>
                          <a:latin typeface="+mn-lt"/>
                          <a:ea typeface="+mn-ea"/>
                          <a:cs typeface="+mn-cs"/>
                        </a:rPr>
                        <a:t>quotidienne</a:t>
                      </a:r>
                      <a:r>
                        <a:rPr lang="en-CA" sz="1000" b="1" kern="1200" dirty="0">
                          <a:solidFill>
                            <a:schemeClr val="bg2">
                              <a:lumMod val="50000"/>
                            </a:schemeClr>
                          </a:solidFill>
                          <a:latin typeface="+mn-lt"/>
                          <a:ea typeface="+mn-ea"/>
                          <a:cs typeface="+mn-cs"/>
                        </a:rPr>
                        <a:t> en </a:t>
                      </a:r>
                      <a:r>
                        <a:rPr lang="en-CA" sz="1000" b="1" kern="1200" dirty="0" err="1">
                          <a:solidFill>
                            <a:schemeClr val="bg2">
                              <a:lumMod val="50000"/>
                            </a:schemeClr>
                          </a:solidFill>
                          <a:latin typeface="+mn-lt"/>
                          <a:ea typeface="+mn-ea"/>
                          <a:cs typeface="+mn-cs"/>
                        </a:rPr>
                        <a:t>anglais</a:t>
                      </a:r>
                      <a:r>
                        <a:rPr lang="en-CA" sz="1000" b="1" kern="1200" dirty="0">
                          <a:solidFill>
                            <a:schemeClr val="bg2">
                              <a:lumMod val="50000"/>
                            </a:schemeClr>
                          </a:solidFill>
                          <a:latin typeface="+mn-lt"/>
                          <a:ea typeface="+mn-ea"/>
                          <a:cs typeface="+mn-cs"/>
                        </a:rPr>
                        <a:t> (courriels, politiques, documents, etc.)</a:t>
                      </a:r>
                    </a:p>
                    <a:p>
                      <a:pPr marL="171450" indent="-171450" algn="l" defTabSz="914400" rtl="0" eaLnBrk="1" latinLnBrk="0" hangingPunct="1">
                        <a:buFont typeface="Wingdings" panose="05000000000000000000" pitchFamily="2" charset="2"/>
                        <a:buChar char="ü"/>
                      </a:pPr>
                      <a:endParaRPr lang="en-CA" sz="1000" b="1" kern="1200" dirty="0">
                        <a:solidFill>
                          <a:schemeClr val="bg2">
                            <a:lumMod val="50000"/>
                          </a:schemeClr>
                        </a:solidFill>
                        <a:latin typeface="+mn-lt"/>
                        <a:ea typeface="+mn-ea"/>
                        <a:cs typeface="+mn-cs"/>
                      </a:endParaRPr>
                    </a:p>
                    <a:p>
                      <a:pPr marL="171450" indent="-171450" algn="l" defTabSz="914400" rtl="0" eaLnBrk="1" latinLnBrk="0" hangingPunct="1">
                        <a:buFont typeface="Wingdings" panose="05000000000000000000" pitchFamily="2" charset="2"/>
                        <a:buChar char="ü"/>
                      </a:pPr>
                      <a:r>
                        <a:rPr lang="en-CA" sz="1000" b="1" kern="1200" dirty="0" err="1">
                          <a:solidFill>
                            <a:schemeClr val="bg2">
                              <a:lumMod val="50000"/>
                            </a:schemeClr>
                          </a:solidFill>
                          <a:latin typeface="+mn-lt"/>
                          <a:ea typeface="+mn-ea"/>
                          <a:cs typeface="+mn-cs"/>
                        </a:rPr>
                        <a:t>Partagez</a:t>
                      </a:r>
                      <a:r>
                        <a:rPr lang="en-CA" sz="1000" b="1" kern="1200" dirty="0">
                          <a:solidFill>
                            <a:schemeClr val="bg2">
                              <a:lumMod val="50000"/>
                            </a:schemeClr>
                          </a:solidFill>
                          <a:latin typeface="+mn-lt"/>
                          <a:ea typeface="+mn-ea"/>
                          <a:cs typeface="+mn-cs"/>
                        </a:rPr>
                        <a:t> </a:t>
                      </a:r>
                      <a:r>
                        <a:rPr lang="en-CA" sz="1000" b="1" kern="1200" dirty="0" err="1">
                          <a:solidFill>
                            <a:schemeClr val="bg2">
                              <a:lumMod val="50000"/>
                            </a:schemeClr>
                          </a:solidFill>
                          <a:latin typeface="+mn-lt"/>
                          <a:ea typeface="+mn-ea"/>
                          <a:cs typeface="+mn-cs"/>
                        </a:rPr>
                        <a:t>vos</a:t>
                      </a:r>
                      <a:r>
                        <a:rPr lang="en-CA" sz="1000" b="1" kern="1200" dirty="0">
                          <a:solidFill>
                            <a:schemeClr val="bg2">
                              <a:lumMod val="50000"/>
                            </a:schemeClr>
                          </a:solidFill>
                          <a:latin typeface="+mn-lt"/>
                          <a:ea typeface="+mn-ea"/>
                          <a:cs typeface="+mn-cs"/>
                        </a:rPr>
                        <a:t> engagements avec </a:t>
                      </a:r>
                      <a:r>
                        <a:rPr lang="en-CA" sz="1000" b="1" kern="1200" dirty="0" err="1">
                          <a:solidFill>
                            <a:schemeClr val="bg2">
                              <a:lumMod val="50000"/>
                            </a:schemeClr>
                          </a:solidFill>
                          <a:latin typeface="+mn-lt"/>
                          <a:ea typeface="+mn-ea"/>
                          <a:cs typeface="+mn-cs"/>
                        </a:rPr>
                        <a:t>votre</a:t>
                      </a:r>
                      <a:r>
                        <a:rPr lang="en-CA" sz="1000" b="1" kern="1200" dirty="0">
                          <a:solidFill>
                            <a:schemeClr val="bg2">
                              <a:lumMod val="50000"/>
                            </a:schemeClr>
                          </a:solidFill>
                          <a:latin typeface="+mn-lt"/>
                          <a:ea typeface="+mn-ea"/>
                          <a:cs typeface="+mn-cs"/>
                        </a:rPr>
                        <a:t> équipe et </a:t>
                      </a:r>
                      <a:r>
                        <a:rPr lang="en-CA" sz="1000" b="1" kern="1200" dirty="0" err="1">
                          <a:solidFill>
                            <a:schemeClr val="bg2">
                              <a:lumMod val="50000"/>
                            </a:schemeClr>
                          </a:solidFill>
                          <a:latin typeface="+mn-lt"/>
                          <a:ea typeface="+mn-ea"/>
                          <a:cs typeface="+mn-cs"/>
                        </a:rPr>
                        <a:t>votre</a:t>
                      </a:r>
                      <a:r>
                        <a:rPr lang="en-CA" sz="1000" b="1" kern="1200" dirty="0">
                          <a:solidFill>
                            <a:schemeClr val="bg2">
                              <a:lumMod val="50000"/>
                            </a:schemeClr>
                          </a:solidFill>
                          <a:latin typeface="+mn-lt"/>
                          <a:ea typeface="+mn-ea"/>
                          <a:cs typeface="+mn-cs"/>
                        </a:rPr>
                        <a:t> </a:t>
                      </a:r>
                      <a:r>
                        <a:rPr lang="en-CA" sz="1000" b="1" kern="1200" dirty="0" err="1">
                          <a:solidFill>
                            <a:schemeClr val="bg2">
                              <a:lumMod val="50000"/>
                            </a:schemeClr>
                          </a:solidFill>
                          <a:latin typeface="+mn-lt"/>
                          <a:ea typeface="+mn-ea"/>
                          <a:cs typeface="+mn-cs"/>
                        </a:rPr>
                        <a:t>superviseur</a:t>
                      </a:r>
                      <a:r>
                        <a:rPr lang="en-CA" sz="1000" b="1" kern="1200" dirty="0">
                          <a:solidFill>
                            <a:schemeClr val="bg2">
                              <a:lumMod val="50000"/>
                            </a:schemeClr>
                          </a:solidFill>
                          <a:latin typeface="+mn-lt"/>
                          <a:ea typeface="+mn-ea"/>
                          <a:cs typeface="+mn-cs"/>
                        </a:rPr>
                        <a:t>.</a:t>
                      </a:r>
                    </a:p>
                  </a:txBody>
                  <a:tcPr/>
                </a:tc>
                <a:tc>
                  <a:txBody>
                    <a:bodyPr/>
                    <a:lstStyle/>
                    <a:p>
                      <a:pPr marL="171450" indent="-171450" algn="l" defTabSz="914400" rtl="0" eaLnBrk="1" latinLnBrk="0" hangingPunct="1">
                        <a:buFont typeface="Wingdings" panose="05000000000000000000" pitchFamily="2" charset="2"/>
                        <a:buChar char="ü"/>
                      </a:pPr>
                      <a:r>
                        <a:rPr lang="en-CA" sz="1000" b="1" kern="1200" dirty="0">
                          <a:solidFill>
                            <a:schemeClr val="bg2">
                              <a:lumMod val="50000"/>
                            </a:schemeClr>
                          </a:solidFill>
                          <a:latin typeface="+mn-lt"/>
                          <a:ea typeface="+mn-ea"/>
                          <a:cs typeface="+mn-cs"/>
                        </a:rPr>
                        <a:t>En </a:t>
                      </a:r>
                      <a:r>
                        <a:rPr lang="en-CA" sz="1000" b="1" kern="1200" dirty="0" err="1">
                          <a:solidFill>
                            <a:schemeClr val="bg2">
                              <a:lumMod val="50000"/>
                            </a:schemeClr>
                          </a:solidFill>
                          <a:latin typeface="+mn-lt"/>
                          <a:ea typeface="+mn-ea"/>
                          <a:cs typeface="+mn-cs"/>
                        </a:rPr>
                        <a:t>cours</a:t>
                      </a:r>
                      <a:endParaRPr lang="en-CA" sz="1000" b="1" kern="1200" dirty="0">
                        <a:solidFill>
                          <a:schemeClr val="bg2">
                            <a:lumMod val="50000"/>
                          </a:schemeClr>
                        </a:solidFill>
                        <a:latin typeface="+mn-lt"/>
                        <a:ea typeface="+mn-ea"/>
                        <a:cs typeface="+mn-cs"/>
                      </a:endParaRPr>
                    </a:p>
                  </a:txBody>
                  <a:tcPr/>
                </a:tc>
                <a:extLst>
                  <a:ext uri="{0D108BD9-81ED-4DB2-BD59-A6C34878D82A}">
                    <a16:rowId xmlns:a16="http://schemas.microsoft.com/office/drawing/2014/main" val="1870810883"/>
                  </a:ext>
                </a:extLst>
              </a:tr>
              <a:tr h="0">
                <a:tc gridSpan="2">
                  <a:txBody>
                    <a:bodyPr/>
                    <a:lstStyle/>
                    <a:p>
                      <a:endParaRPr lang="en-CA" sz="300" dirty="0"/>
                    </a:p>
                  </a:txBody>
                  <a:tcPr/>
                </a:tc>
                <a:tc hMerge="1">
                  <a:txBody>
                    <a:bodyPr/>
                    <a:lstStyle/>
                    <a:p>
                      <a:endParaRPr lang="en-CA"/>
                    </a:p>
                  </a:txBody>
                  <a:tcPr/>
                </a:tc>
                <a:tc>
                  <a:txBody>
                    <a:bodyPr/>
                    <a:lstStyle/>
                    <a:p>
                      <a:pPr marL="0" algn="l" defTabSz="914400" rtl="0" eaLnBrk="1" latinLnBrk="0" hangingPunct="1"/>
                      <a:endParaRPr lang="en-CA" sz="300" b="1" kern="1200" dirty="0">
                        <a:solidFill>
                          <a:schemeClr val="lt1"/>
                        </a:solidFill>
                        <a:latin typeface="+mn-lt"/>
                        <a:ea typeface="+mn-ea"/>
                        <a:cs typeface="+mn-cs"/>
                      </a:endParaRPr>
                    </a:p>
                  </a:txBody>
                  <a:tcPr/>
                </a:tc>
                <a:tc>
                  <a:txBody>
                    <a:bodyPr/>
                    <a:lstStyle/>
                    <a:p>
                      <a:pPr marL="0" algn="l" defTabSz="914400" rtl="0" eaLnBrk="1" latinLnBrk="0" hangingPunct="1"/>
                      <a:endParaRPr lang="en-CA" sz="300" b="1" kern="1200" dirty="0">
                        <a:solidFill>
                          <a:schemeClr val="bg2">
                            <a:lumMod val="50000"/>
                          </a:schemeClr>
                        </a:solidFill>
                        <a:latin typeface="+mn-lt"/>
                        <a:ea typeface="+mn-ea"/>
                        <a:cs typeface="+mn-cs"/>
                      </a:endParaRPr>
                    </a:p>
                  </a:txBody>
                  <a:tcPr/>
                </a:tc>
                <a:tc>
                  <a:txBody>
                    <a:bodyPr/>
                    <a:lstStyle/>
                    <a:p>
                      <a:pPr marL="0" algn="l" defTabSz="914400" rtl="0" eaLnBrk="1" latinLnBrk="0" hangingPunct="1"/>
                      <a:endParaRPr lang="en-CA" sz="300" b="1" kern="1200" dirty="0">
                        <a:solidFill>
                          <a:schemeClr val="lt1"/>
                        </a:solidFill>
                        <a:latin typeface="+mn-lt"/>
                        <a:ea typeface="+mn-ea"/>
                        <a:cs typeface="+mn-cs"/>
                      </a:endParaRPr>
                    </a:p>
                  </a:txBody>
                  <a:tcPr/>
                </a:tc>
                <a:extLst>
                  <a:ext uri="{0D108BD9-81ED-4DB2-BD59-A6C34878D82A}">
                    <a16:rowId xmlns:a16="http://schemas.microsoft.com/office/drawing/2014/main" val="2384829781"/>
                  </a:ext>
                </a:extLst>
              </a:tr>
              <a:tr h="1020677">
                <a:tc>
                  <a:txBody>
                    <a:bodyPr/>
                    <a:lstStyle/>
                    <a:p>
                      <a:pPr algn="ctr"/>
                      <a:r>
                        <a:rPr lang="en-CA" sz="1000" b="1" dirty="0" err="1"/>
                        <a:t>Moyen</a:t>
                      </a:r>
                      <a:endParaRPr lang="en-CA" sz="1000" b="1" dirty="0"/>
                    </a:p>
                  </a:txBody>
                  <a:tcPr/>
                </a:tc>
                <a:tc>
                  <a:txBody>
                    <a:bodyPr/>
                    <a:lstStyle/>
                    <a:p>
                      <a:pPr algn="ctr"/>
                      <a:r>
                        <a:rPr lang="en-CA" sz="1000" b="1" dirty="0" err="1"/>
                        <a:t>Grammaire</a:t>
                      </a:r>
                      <a:r>
                        <a:rPr lang="en-CA" sz="1000" b="1" dirty="0"/>
                        <a:t> et </a:t>
                      </a:r>
                      <a:r>
                        <a:rPr lang="en-CA" sz="1000" b="1" dirty="0" err="1"/>
                        <a:t>verbes</a:t>
                      </a:r>
                      <a:r>
                        <a:rPr lang="en-CA" sz="1000" b="1" dirty="0"/>
                        <a:t> (temps complexes et </a:t>
                      </a:r>
                      <a:r>
                        <a:rPr lang="en-CA" sz="1000" b="1" dirty="0" err="1"/>
                        <a:t>chronologie</a:t>
                      </a:r>
                      <a:r>
                        <a:rPr lang="en-CA" sz="1000" b="1" dirty="0"/>
                        <a:t>)</a:t>
                      </a:r>
                    </a:p>
                  </a:txBody>
                  <a:tcPr/>
                </a:tc>
                <a:tc>
                  <a:txBody>
                    <a:bodyPr/>
                    <a:lstStyle/>
                    <a:p>
                      <a:pPr marL="171450" indent="-171450" algn="l" defTabSz="914400" rtl="0" eaLnBrk="1" latinLnBrk="0" hangingPunct="1">
                        <a:buFont typeface="Wingdings" panose="05000000000000000000" pitchFamily="2" charset="2"/>
                        <a:buChar char="ü"/>
                      </a:pPr>
                      <a:endParaRPr lang="en-CA" sz="1000" b="1" kern="1200" dirty="0">
                        <a:solidFill>
                          <a:schemeClr val="bg2">
                            <a:lumMod val="50000"/>
                          </a:schemeClr>
                        </a:solidFill>
                        <a:latin typeface="+mn-lt"/>
                        <a:ea typeface="+mn-ea"/>
                        <a:cs typeface="+mn-cs"/>
                      </a:endParaRPr>
                    </a:p>
                    <a:p>
                      <a:pPr marL="171450" indent="-171450" algn="l" defTabSz="914400" rtl="0" eaLnBrk="1" latinLnBrk="0" hangingPunct="1">
                        <a:buFont typeface="Wingdings" panose="05000000000000000000" pitchFamily="2" charset="2"/>
                        <a:buChar char="ü"/>
                      </a:pPr>
                      <a:r>
                        <a:rPr lang="en-CA" sz="1000" b="1" kern="1200" dirty="0" err="1">
                          <a:solidFill>
                            <a:schemeClr val="bg2">
                              <a:lumMod val="50000"/>
                            </a:schemeClr>
                          </a:solidFill>
                          <a:latin typeface="+mn-lt"/>
                          <a:ea typeface="+mn-ea"/>
                          <a:cs typeface="+mn-cs"/>
                        </a:rPr>
                        <a:t>J’ai</a:t>
                      </a:r>
                      <a:r>
                        <a:rPr lang="en-CA" sz="1000" b="1" kern="1200" dirty="0">
                          <a:solidFill>
                            <a:schemeClr val="bg2">
                              <a:lumMod val="50000"/>
                            </a:schemeClr>
                          </a:solidFill>
                          <a:latin typeface="+mn-lt"/>
                          <a:ea typeface="+mn-ea"/>
                          <a:cs typeface="+mn-cs"/>
                        </a:rPr>
                        <a:t> de la </a:t>
                      </a:r>
                      <a:r>
                        <a:rPr lang="en-CA" sz="1000" b="0" kern="1200" dirty="0" err="1">
                          <a:solidFill>
                            <a:schemeClr val="tx1"/>
                          </a:solidFill>
                          <a:latin typeface="+mn-lt"/>
                          <a:ea typeface="+mn-ea"/>
                          <a:cs typeface="+mn-cs"/>
                        </a:rPr>
                        <a:t>difficulté</a:t>
                      </a:r>
                      <a:r>
                        <a:rPr lang="en-CA" sz="1000" b="1" kern="1200" dirty="0">
                          <a:solidFill>
                            <a:srgbClr val="C00000"/>
                          </a:solidFill>
                          <a:latin typeface="+mn-lt"/>
                          <a:ea typeface="+mn-ea"/>
                          <a:cs typeface="+mn-cs"/>
                        </a:rPr>
                        <a:t> </a:t>
                      </a:r>
                      <a:r>
                        <a:rPr lang="en-CA" sz="1000" b="1" kern="1200" dirty="0">
                          <a:solidFill>
                            <a:schemeClr val="bg2">
                              <a:lumMod val="50000"/>
                            </a:schemeClr>
                          </a:solidFill>
                          <a:latin typeface="+mn-lt"/>
                          <a:ea typeface="+mn-ea"/>
                          <a:cs typeface="+mn-cs"/>
                        </a:rPr>
                        <a:t>et </a:t>
                      </a:r>
                      <a:r>
                        <a:rPr lang="en-CA" sz="1000" b="1" kern="1200" dirty="0" err="1">
                          <a:solidFill>
                            <a:schemeClr val="bg2">
                              <a:lumMod val="50000"/>
                            </a:schemeClr>
                          </a:solidFill>
                          <a:latin typeface="+mn-lt"/>
                          <a:ea typeface="+mn-ea"/>
                          <a:cs typeface="+mn-cs"/>
                        </a:rPr>
                        <a:t>trouve</a:t>
                      </a:r>
                      <a:r>
                        <a:rPr lang="en-CA" sz="1000" b="1" kern="1200" dirty="0">
                          <a:solidFill>
                            <a:schemeClr val="bg2">
                              <a:lumMod val="50000"/>
                            </a:schemeClr>
                          </a:solidFill>
                          <a:latin typeface="+mn-lt"/>
                          <a:ea typeface="+mn-ea"/>
                          <a:cs typeface="+mn-cs"/>
                        </a:rPr>
                        <a:t> </a:t>
                      </a:r>
                      <a:r>
                        <a:rPr lang="en-CA" sz="1000" b="1" kern="1200" dirty="0" err="1">
                          <a:solidFill>
                            <a:schemeClr val="bg2">
                              <a:lumMod val="50000"/>
                            </a:schemeClr>
                          </a:solidFill>
                          <a:latin typeface="+mn-lt"/>
                          <a:ea typeface="+mn-ea"/>
                          <a:cs typeface="+mn-cs"/>
                        </a:rPr>
                        <a:t>l’apprentissage</a:t>
                      </a:r>
                      <a:r>
                        <a:rPr lang="en-CA" sz="1000" b="1" kern="1200" dirty="0">
                          <a:solidFill>
                            <a:schemeClr val="bg2">
                              <a:lumMod val="50000"/>
                            </a:schemeClr>
                          </a:solidFill>
                          <a:latin typeface="+mn-lt"/>
                          <a:ea typeface="+mn-ea"/>
                          <a:cs typeface="+mn-cs"/>
                        </a:rPr>
                        <a:t> de la </a:t>
                      </a:r>
                      <a:r>
                        <a:rPr lang="en-CA" sz="1000" b="1" kern="1200" dirty="0" err="1">
                          <a:solidFill>
                            <a:schemeClr val="bg2">
                              <a:lumMod val="50000"/>
                            </a:schemeClr>
                          </a:solidFill>
                          <a:latin typeface="+mn-lt"/>
                          <a:ea typeface="+mn-ea"/>
                          <a:cs typeface="+mn-cs"/>
                        </a:rPr>
                        <a:t>grammaire</a:t>
                      </a:r>
                      <a:r>
                        <a:rPr lang="en-CA" sz="1000" b="1" kern="1200" dirty="0">
                          <a:solidFill>
                            <a:schemeClr val="bg2">
                              <a:lumMod val="50000"/>
                            </a:schemeClr>
                          </a:solidFill>
                          <a:latin typeface="+mn-lt"/>
                          <a:ea typeface="+mn-ea"/>
                          <a:cs typeface="+mn-cs"/>
                        </a:rPr>
                        <a:t> monotone.</a:t>
                      </a:r>
                    </a:p>
                    <a:p>
                      <a:pPr marL="0" algn="l" defTabSz="914400" rtl="0" eaLnBrk="1" latinLnBrk="0" hangingPunct="1"/>
                      <a:endParaRPr lang="en-CA" sz="1000" b="1" kern="1200" dirty="0">
                        <a:solidFill>
                          <a:schemeClr val="lt1"/>
                        </a:solidFill>
                        <a:latin typeface="+mn-lt"/>
                        <a:ea typeface="+mn-ea"/>
                        <a:cs typeface="+mn-cs"/>
                      </a:endParaRP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CA" sz="1000" b="1" kern="1200" dirty="0" err="1">
                          <a:solidFill>
                            <a:schemeClr val="bg2">
                              <a:lumMod val="50000"/>
                            </a:schemeClr>
                          </a:solidFill>
                          <a:latin typeface="+mn-lt"/>
                          <a:ea typeface="+mn-ea"/>
                          <a:cs typeface="+mn-cs"/>
                        </a:rPr>
                        <a:t>Téléchargez</a:t>
                      </a:r>
                      <a:r>
                        <a:rPr lang="en-CA" sz="1000" b="1" kern="1200" dirty="0">
                          <a:solidFill>
                            <a:schemeClr val="bg2">
                              <a:lumMod val="50000"/>
                            </a:schemeClr>
                          </a:solidFill>
                          <a:latin typeface="+mn-lt"/>
                          <a:ea typeface="+mn-ea"/>
                          <a:cs typeface="+mn-cs"/>
                        </a:rPr>
                        <a:t> </a:t>
                      </a:r>
                      <a:r>
                        <a:rPr lang="en-CA" sz="1000" b="1" kern="1200" dirty="0" err="1">
                          <a:solidFill>
                            <a:schemeClr val="bg2">
                              <a:lumMod val="50000"/>
                            </a:schemeClr>
                          </a:solidFill>
                          <a:latin typeface="+mn-lt"/>
                          <a:ea typeface="+mn-ea"/>
                          <a:cs typeface="+mn-cs"/>
                        </a:rPr>
                        <a:t>une</a:t>
                      </a:r>
                      <a:r>
                        <a:rPr lang="en-CA" sz="1000" b="1" kern="1200" dirty="0">
                          <a:solidFill>
                            <a:schemeClr val="bg2">
                              <a:lumMod val="50000"/>
                            </a:schemeClr>
                          </a:solidFill>
                          <a:latin typeface="+mn-lt"/>
                          <a:ea typeface="+mn-ea"/>
                          <a:cs typeface="+mn-cs"/>
                        </a:rPr>
                        <a:t> application </a:t>
                      </a:r>
                      <a:r>
                        <a:rPr lang="en-CA" sz="1000" b="1" kern="1200" dirty="0" err="1">
                          <a:solidFill>
                            <a:schemeClr val="bg2">
                              <a:lumMod val="50000"/>
                            </a:schemeClr>
                          </a:solidFill>
                          <a:latin typeface="+mn-lt"/>
                          <a:ea typeface="+mn-ea"/>
                          <a:cs typeface="+mn-cs"/>
                        </a:rPr>
                        <a:t>d’apprentissage</a:t>
                      </a:r>
                      <a:r>
                        <a:rPr lang="en-CA" sz="1000" b="1" kern="1200" dirty="0">
                          <a:solidFill>
                            <a:schemeClr val="bg2">
                              <a:lumMod val="50000"/>
                            </a:schemeClr>
                          </a:solidFill>
                          <a:latin typeface="+mn-lt"/>
                          <a:ea typeface="+mn-ea"/>
                          <a:cs typeface="+mn-cs"/>
                        </a:rPr>
                        <a:t> pour 15 minutes de pratique </a:t>
                      </a:r>
                      <a:r>
                        <a:rPr lang="en-CA" sz="1000" b="1" kern="1200" dirty="0" err="1">
                          <a:solidFill>
                            <a:schemeClr val="bg2">
                              <a:lumMod val="50000"/>
                            </a:schemeClr>
                          </a:solidFill>
                          <a:latin typeface="+mn-lt"/>
                          <a:ea typeface="+mn-ea"/>
                          <a:cs typeface="+mn-cs"/>
                        </a:rPr>
                        <a:t>quotidienne</a:t>
                      </a:r>
                      <a:r>
                        <a:rPr lang="en-CA" sz="1000" b="1" kern="1200" dirty="0">
                          <a:solidFill>
                            <a:schemeClr val="bg2">
                              <a:lumMod val="50000"/>
                            </a:schemeClr>
                          </a:solidFill>
                          <a:latin typeface="+mn-lt"/>
                          <a:ea typeface="+mn-ea"/>
                          <a:cs typeface="+mn-cs"/>
                        </a:rPr>
                        <a:t> (</a:t>
                      </a:r>
                      <a:r>
                        <a:rPr lang="en-CA" sz="1000" b="1" kern="1200" dirty="0" err="1">
                          <a:solidFill>
                            <a:schemeClr val="bg2">
                              <a:lumMod val="50000"/>
                            </a:schemeClr>
                          </a:solidFill>
                          <a:latin typeface="+mn-lt"/>
                          <a:ea typeface="+mn-ea"/>
                          <a:cs typeface="+mn-cs"/>
                        </a:rPr>
                        <a:t>recommandations</a:t>
                      </a:r>
                      <a:r>
                        <a:rPr lang="en-CA" sz="1000" b="1" kern="1200" dirty="0">
                          <a:solidFill>
                            <a:schemeClr val="bg2">
                              <a:lumMod val="50000"/>
                            </a:schemeClr>
                          </a:solidFill>
                          <a:latin typeface="+mn-lt"/>
                          <a:ea typeface="+mn-ea"/>
                          <a:cs typeface="+mn-cs"/>
                        </a:rPr>
                        <a:t> </a:t>
                      </a:r>
                      <a:r>
                        <a:rPr lang="en-CA" sz="1000" b="1" kern="1200" dirty="0" err="1">
                          <a:solidFill>
                            <a:schemeClr val="bg2">
                              <a:lumMod val="50000"/>
                            </a:schemeClr>
                          </a:solidFill>
                          <a:latin typeface="+mn-lt"/>
                          <a:ea typeface="+mn-ea"/>
                          <a:cs typeface="+mn-cs"/>
                        </a:rPr>
                        <a:t>partagées</a:t>
                      </a:r>
                      <a:r>
                        <a:rPr lang="en-CA" sz="1000" b="1" kern="1200" dirty="0">
                          <a:solidFill>
                            <a:schemeClr val="bg2">
                              <a:lumMod val="50000"/>
                            </a:schemeClr>
                          </a:solidFill>
                          <a:latin typeface="+mn-lt"/>
                          <a:ea typeface="+mn-ea"/>
                          <a:cs typeface="+mn-cs"/>
                        </a:rPr>
                        <a:t> par le coach).</a:t>
                      </a:r>
                    </a:p>
                    <a:p>
                      <a:pPr marL="171450" indent="-171450" algn="l" defTabSz="914400" rtl="0" eaLnBrk="1" latinLnBrk="0" hangingPunct="1">
                        <a:buFont typeface="Wingdings" panose="05000000000000000000" pitchFamily="2" charset="2"/>
                        <a:buChar char="ü"/>
                      </a:pPr>
                      <a:endParaRPr lang="en-CA" sz="1000" b="1" kern="1200" dirty="0">
                        <a:solidFill>
                          <a:schemeClr val="bg2">
                            <a:lumMod val="50000"/>
                          </a:schemeClr>
                        </a:solidFill>
                        <a:latin typeface="+mn-lt"/>
                        <a:ea typeface="+mn-ea"/>
                        <a:cs typeface="+mn-cs"/>
                      </a:endParaRPr>
                    </a:p>
                    <a:p>
                      <a:pPr marL="171450" indent="-171450" algn="l" defTabSz="914400" rtl="0" eaLnBrk="1" latinLnBrk="0" hangingPunct="1">
                        <a:buFont typeface="Wingdings" panose="05000000000000000000" pitchFamily="2" charset="2"/>
                        <a:buChar char="ü"/>
                      </a:pPr>
                      <a:r>
                        <a:rPr lang="en-CA" sz="1000" b="1" kern="1200" dirty="0" err="1">
                          <a:solidFill>
                            <a:schemeClr val="bg2">
                              <a:lumMod val="50000"/>
                            </a:schemeClr>
                          </a:solidFill>
                          <a:latin typeface="+mn-lt"/>
                          <a:ea typeface="+mn-ea"/>
                          <a:cs typeface="+mn-cs"/>
                        </a:rPr>
                        <a:t>Étudiez</a:t>
                      </a:r>
                      <a:r>
                        <a:rPr lang="en-CA" sz="1000" b="1" kern="1200" dirty="0">
                          <a:solidFill>
                            <a:schemeClr val="bg2">
                              <a:lumMod val="50000"/>
                            </a:schemeClr>
                          </a:solidFill>
                          <a:latin typeface="+mn-lt"/>
                          <a:ea typeface="+mn-ea"/>
                          <a:cs typeface="+mn-cs"/>
                        </a:rPr>
                        <a:t> avec un </a:t>
                      </a:r>
                      <a:r>
                        <a:rPr lang="en-CA" sz="1000" b="1" kern="1200" dirty="0" err="1">
                          <a:solidFill>
                            <a:schemeClr val="bg2">
                              <a:lumMod val="50000"/>
                            </a:schemeClr>
                          </a:solidFill>
                          <a:latin typeface="+mn-lt"/>
                          <a:ea typeface="+mn-ea"/>
                          <a:cs typeface="+mn-cs"/>
                        </a:rPr>
                        <a:t>autre</a:t>
                      </a:r>
                      <a:r>
                        <a:rPr lang="en-CA" sz="1000" b="1" kern="1200" dirty="0">
                          <a:solidFill>
                            <a:schemeClr val="bg2">
                              <a:lumMod val="50000"/>
                            </a:schemeClr>
                          </a:solidFill>
                          <a:latin typeface="+mn-lt"/>
                          <a:ea typeface="+mn-ea"/>
                          <a:cs typeface="+mn-cs"/>
                        </a:rPr>
                        <a:t> </a:t>
                      </a:r>
                      <a:r>
                        <a:rPr lang="en-CA" sz="1000" b="1" kern="1200" dirty="0" err="1">
                          <a:solidFill>
                            <a:schemeClr val="bg2">
                              <a:lumMod val="50000"/>
                            </a:schemeClr>
                          </a:solidFill>
                          <a:latin typeface="+mn-lt"/>
                          <a:ea typeface="+mn-ea"/>
                          <a:cs typeface="+mn-cs"/>
                        </a:rPr>
                        <a:t>membre</a:t>
                      </a:r>
                      <a:r>
                        <a:rPr lang="en-CA" sz="1000" b="1" kern="1200" dirty="0">
                          <a:solidFill>
                            <a:schemeClr val="bg2">
                              <a:lumMod val="50000"/>
                            </a:schemeClr>
                          </a:solidFill>
                          <a:latin typeface="+mn-lt"/>
                          <a:ea typeface="+mn-ea"/>
                          <a:cs typeface="+mn-cs"/>
                        </a:rPr>
                        <a:t> du </a:t>
                      </a:r>
                      <a:r>
                        <a:rPr lang="en-CA" sz="1000" b="1" kern="1200" dirty="0" err="1">
                          <a:solidFill>
                            <a:schemeClr val="bg2">
                              <a:lumMod val="50000"/>
                            </a:schemeClr>
                          </a:solidFill>
                          <a:latin typeface="+mn-lt"/>
                          <a:ea typeface="+mn-ea"/>
                          <a:cs typeface="+mn-cs"/>
                        </a:rPr>
                        <a:t>groupe</a:t>
                      </a:r>
                      <a:r>
                        <a:rPr lang="en-CA" sz="1000" b="1" kern="1200" dirty="0">
                          <a:solidFill>
                            <a:schemeClr val="bg2">
                              <a:lumMod val="50000"/>
                            </a:schemeClr>
                          </a:solidFill>
                          <a:latin typeface="+mn-lt"/>
                          <a:ea typeface="+mn-ea"/>
                          <a:cs typeface="+mn-cs"/>
                        </a:rPr>
                        <a:t>.</a:t>
                      </a:r>
                    </a:p>
                  </a:txBody>
                  <a:tcPr/>
                </a:tc>
                <a:tc>
                  <a:txBody>
                    <a:bodyPr/>
                    <a:lstStyle/>
                    <a:p>
                      <a:pPr marL="171450" indent="-171450" algn="l" defTabSz="914400" rtl="0" eaLnBrk="1" latinLnBrk="0" hangingPunct="1">
                        <a:buFont typeface="Wingdings" panose="05000000000000000000" pitchFamily="2" charset="2"/>
                        <a:buChar char="ü"/>
                      </a:pPr>
                      <a:r>
                        <a:rPr lang="en-CA" sz="1000" b="1" kern="1200" dirty="0">
                          <a:solidFill>
                            <a:schemeClr val="bg2">
                              <a:lumMod val="50000"/>
                            </a:schemeClr>
                          </a:solidFill>
                          <a:latin typeface="+mn-lt"/>
                          <a:ea typeface="+mn-ea"/>
                          <a:cs typeface="+mn-cs"/>
                        </a:rPr>
                        <a:t>4 </a:t>
                      </a:r>
                      <a:r>
                        <a:rPr lang="en-CA" sz="1000" b="1" kern="1200" dirty="0" err="1">
                          <a:solidFill>
                            <a:schemeClr val="bg2">
                              <a:lumMod val="50000"/>
                            </a:schemeClr>
                          </a:solidFill>
                          <a:latin typeface="+mn-lt"/>
                          <a:ea typeface="+mn-ea"/>
                          <a:cs typeface="+mn-cs"/>
                        </a:rPr>
                        <a:t>semaines</a:t>
                      </a:r>
                      <a:r>
                        <a:rPr lang="en-CA" sz="1000" b="1" kern="1200" dirty="0">
                          <a:solidFill>
                            <a:schemeClr val="bg2">
                              <a:lumMod val="50000"/>
                            </a:schemeClr>
                          </a:solidFill>
                          <a:latin typeface="+mn-lt"/>
                          <a:ea typeface="+mn-ea"/>
                          <a:cs typeface="+mn-cs"/>
                        </a:rPr>
                        <a:t> à </a:t>
                      </a:r>
                      <a:r>
                        <a:rPr lang="en-CA" sz="1000" b="1" kern="1200" dirty="0" err="1">
                          <a:solidFill>
                            <a:schemeClr val="bg2">
                              <a:lumMod val="50000"/>
                            </a:schemeClr>
                          </a:solidFill>
                          <a:latin typeface="+mn-lt"/>
                          <a:ea typeface="+mn-ea"/>
                          <a:cs typeface="+mn-cs"/>
                        </a:rPr>
                        <a:t>partir</a:t>
                      </a:r>
                      <a:r>
                        <a:rPr lang="en-CA" sz="1000" b="1" kern="1200" dirty="0">
                          <a:solidFill>
                            <a:schemeClr val="bg2">
                              <a:lumMod val="50000"/>
                            </a:schemeClr>
                          </a:solidFill>
                          <a:latin typeface="+mn-lt"/>
                          <a:ea typeface="+mn-ea"/>
                          <a:cs typeface="+mn-cs"/>
                        </a:rPr>
                        <a:t> du début du coaching en </a:t>
                      </a:r>
                      <a:r>
                        <a:rPr lang="en-CA" sz="1000" b="1" kern="1200" dirty="0" err="1">
                          <a:solidFill>
                            <a:schemeClr val="bg2">
                              <a:lumMod val="50000"/>
                            </a:schemeClr>
                          </a:solidFill>
                          <a:latin typeface="+mn-lt"/>
                          <a:ea typeface="+mn-ea"/>
                          <a:cs typeface="+mn-cs"/>
                        </a:rPr>
                        <a:t>groupe</a:t>
                      </a:r>
                      <a:r>
                        <a:rPr lang="en-CA" sz="1000" b="1" kern="1200" dirty="0">
                          <a:solidFill>
                            <a:schemeClr val="bg2">
                              <a:lumMod val="50000"/>
                            </a:schemeClr>
                          </a:solidFill>
                          <a:latin typeface="+mn-lt"/>
                          <a:ea typeface="+mn-ea"/>
                          <a:cs typeface="+mn-cs"/>
                        </a:rPr>
                        <a:t>.</a:t>
                      </a:r>
                    </a:p>
                  </a:txBody>
                  <a:tcPr/>
                </a:tc>
                <a:extLst>
                  <a:ext uri="{0D108BD9-81ED-4DB2-BD59-A6C34878D82A}">
                    <a16:rowId xmlns:a16="http://schemas.microsoft.com/office/drawing/2014/main" val="1818341053"/>
                  </a:ext>
                </a:extLst>
              </a:tr>
              <a:tr h="0">
                <a:tc gridSpan="2">
                  <a:txBody>
                    <a:bodyPr/>
                    <a:lstStyle/>
                    <a:p>
                      <a:endParaRPr lang="en-CA" sz="300"/>
                    </a:p>
                  </a:txBody>
                  <a:tcPr/>
                </a:tc>
                <a:tc hMerge="1">
                  <a:txBody>
                    <a:bodyPr/>
                    <a:lstStyle/>
                    <a:p>
                      <a:endParaRPr lang="en-CA"/>
                    </a:p>
                  </a:txBody>
                  <a:tcPr/>
                </a:tc>
                <a:tc>
                  <a:txBody>
                    <a:bodyPr/>
                    <a:lstStyle/>
                    <a:p>
                      <a:pPr marL="0" algn="l" defTabSz="914400" rtl="0" eaLnBrk="1" latinLnBrk="0" hangingPunct="1"/>
                      <a:endParaRPr lang="en-CA" sz="300" b="1" kern="1200">
                        <a:solidFill>
                          <a:schemeClr val="lt1"/>
                        </a:solidFill>
                        <a:latin typeface="+mn-lt"/>
                        <a:ea typeface="+mn-ea"/>
                        <a:cs typeface="+mn-cs"/>
                      </a:endParaRPr>
                    </a:p>
                  </a:txBody>
                  <a:tcPr/>
                </a:tc>
                <a:tc>
                  <a:txBody>
                    <a:bodyPr/>
                    <a:lstStyle/>
                    <a:p>
                      <a:pPr marL="0" algn="l" defTabSz="914400" rtl="0" eaLnBrk="1" latinLnBrk="0" hangingPunct="1"/>
                      <a:endParaRPr lang="en-CA" sz="300" b="1" kern="1200" dirty="0">
                        <a:solidFill>
                          <a:schemeClr val="lt1"/>
                        </a:solidFill>
                        <a:latin typeface="+mn-lt"/>
                        <a:ea typeface="+mn-ea"/>
                        <a:cs typeface="+mn-cs"/>
                      </a:endParaRPr>
                    </a:p>
                  </a:txBody>
                  <a:tcPr/>
                </a:tc>
                <a:tc>
                  <a:txBody>
                    <a:bodyPr/>
                    <a:lstStyle/>
                    <a:p>
                      <a:pPr marL="171450" indent="-171450" algn="l" defTabSz="914400" rtl="0" eaLnBrk="1" latinLnBrk="0" hangingPunct="1">
                        <a:buFont typeface="Wingdings" panose="05000000000000000000" pitchFamily="2" charset="2"/>
                        <a:buChar char="ü"/>
                      </a:pPr>
                      <a:endParaRPr lang="en-CA" sz="300" b="1" kern="1200" dirty="0">
                        <a:solidFill>
                          <a:schemeClr val="bg2">
                            <a:lumMod val="50000"/>
                          </a:schemeClr>
                        </a:solidFill>
                        <a:latin typeface="+mn-lt"/>
                        <a:ea typeface="+mn-ea"/>
                        <a:cs typeface="+mn-cs"/>
                      </a:endParaRPr>
                    </a:p>
                  </a:txBody>
                  <a:tcPr/>
                </a:tc>
                <a:extLst>
                  <a:ext uri="{0D108BD9-81ED-4DB2-BD59-A6C34878D82A}">
                    <a16:rowId xmlns:a16="http://schemas.microsoft.com/office/drawing/2014/main" val="2983983283"/>
                  </a:ext>
                </a:extLst>
              </a:tr>
              <a:tr h="892917">
                <a:tc>
                  <a:txBody>
                    <a:bodyPr/>
                    <a:lstStyle/>
                    <a:p>
                      <a:pPr algn="ctr"/>
                      <a:r>
                        <a:rPr lang="en-CA" sz="1000" b="1" dirty="0" err="1"/>
                        <a:t>Faible</a:t>
                      </a:r>
                      <a:endParaRPr lang="en-CA" sz="1000" b="1" dirty="0"/>
                    </a:p>
                  </a:txBody>
                  <a:tcPr/>
                </a:tc>
                <a:tc>
                  <a:txBody>
                    <a:bodyPr/>
                    <a:lstStyle/>
                    <a:p>
                      <a:pPr algn="ctr"/>
                      <a:r>
                        <a:rPr lang="en-CA" sz="1000" b="1" dirty="0" err="1"/>
                        <a:t>Clarté</a:t>
                      </a:r>
                      <a:r>
                        <a:rPr lang="en-CA" sz="1000" b="1" dirty="0"/>
                        <a:t> et </a:t>
                      </a:r>
                      <a:r>
                        <a:rPr lang="en-CA" sz="1000" b="1" dirty="0" err="1"/>
                        <a:t>prononciation</a:t>
                      </a:r>
                      <a:endParaRPr lang="en-CA" sz="1000" b="1" dirty="0"/>
                    </a:p>
                  </a:txBody>
                  <a:tcPr/>
                </a:tc>
                <a:tc>
                  <a:txBody>
                    <a:bodyPr/>
                    <a:lstStyle/>
                    <a:p>
                      <a:pPr marL="171450" indent="-171450" algn="l" defTabSz="914400" rtl="0" eaLnBrk="1" latinLnBrk="0" hangingPunct="1">
                        <a:buFont typeface="Wingdings" panose="05000000000000000000" pitchFamily="2" charset="2"/>
                        <a:buChar char="ü"/>
                      </a:pPr>
                      <a:endParaRPr lang="en-CA" sz="1000" b="1" kern="1200" dirty="0">
                        <a:solidFill>
                          <a:schemeClr val="bg2">
                            <a:lumMod val="50000"/>
                          </a:schemeClr>
                        </a:solidFill>
                        <a:highlight>
                          <a:srgbClr val="FFFF00"/>
                        </a:highlight>
                        <a:latin typeface="+mn-lt"/>
                        <a:ea typeface="+mn-ea"/>
                        <a:cs typeface="+mn-cs"/>
                      </a:endParaRPr>
                    </a:p>
                    <a:p>
                      <a:pPr marL="171450" indent="-171450" algn="l" defTabSz="914400" rtl="0" eaLnBrk="1" latinLnBrk="0" hangingPunct="1">
                        <a:buFont typeface="Wingdings" panose="05000000000000000000" pitchFamily="2" charset="2"/>
                        <a:buChar char="ü"/>
                      </a:pPr>
                      <a:r>
                        <a:rPr lang="en-CA" sz="1000" b="1" kern="1200" dirty="0">
                          <a:solidFill>
                            <a:schemeClr val="bg2">
                              <a:lumMod val="50000"/>
                            </a:schemeClr>
                          </a:solidFill>
                          <a:latin typeface="+mn-lt"/>
                          <a:ea typeface="+mn-ea"/>
                          <a:cs typeface="+mn-cs"/>
                        </a:rPr>
                        <a:t>Il </a:t>
                      </a:r>
                      <a:r>
                        <a:rPr lang="en-CA" sz="1000" b="1" kern="1200" dirty="0" err="1">
                          <a:solidFill>
                            <a:schemeClr val="bg2">
                              <a:lumMod val="50000"/>
                            </a:schemeClr>
                          </a:solidFill>
                          <a:latin typeface="+mn-lt"/>
                          <a:ea typeface="+mn-ea"/>
                          <a:cs typeface="+mn-cs"/>
                        </a:rPr>
                        <a:t>est</a:t>
                      </a:r>
                      <a:r>
                        <a:rPr lang="en-CA" sz="1000" b="1" kern="1200" dirty="0">
                          <a:solidFill>
                            <a:schemeClr val="bg2">
                              <a:lumMod val="50000"/>
                            </a:schemeClr>
                          </a:solidFill>
                          <a:latin typeface="+mn-lt"/>
                          <a:ea typeface="+mn-ea"/>
                          <a:cs typeface="+mn-cs"/>
                        </a:rPr>
                        <a:t> difficile de </a:t>
                      </a:r>
                      <a:r>
                        <a:rPr lang="en-CA" sz="1000" b="1" kern="1200" dirty="0" err="1">
                          <a:solidFill>
                            <a:schemeClr val="bg2">
                              <a:lumMod val="50000"/>
                            </a:schemeClr>
                          </a:solidFill>
                          <a:latin typeface="+mn-lt"/>
                          <a:ea typeface="+mn-ea"/>
                          <a:cs typeface="+mn-cs"/>
                        </a:rPr>
                        <a:t>trouver</a:t>
                      </a:r>
                      <a:r>
                        <a:rPr lang="en-CA" sz="1000" b="1" kern="1200" dirty="0">
                          <a:solidFill>
                            <a:schemeClr val="bg2">
                              <a:lumMod val="50000"/>
                            </a:schemeClr>
                          </a:solidFill>
                          <a:latin typeface="+mn-lt"/>
                          <a:ea typeface="+mn-ea"/>
                          <a:cs typeface="+mn-cs"/>
                        </a:rPr>
                        <a:t> du temps pour </a:t>
                      </a:r>
                      <a:r>
                        <a:rPr lang="en-CA" sz="1000" b="1" kern="1200" dirty="0" err="1">
                          <a:solidFill>
                            <a:schemeClr val="bg2">
                              <a:lumMod val="50000"/>
                            </a:schemeClr>
                          </a:solidFill>
                          <a:latin typeface="+mn-lt"/>
                          <a:ea typeface="+mn-ea"/>
                          <a:cs typeface="+mn-cs"/>
                        </a:rPr>
                        <a:t>travailler</a:t>
                      </a:r>
                      <a:r>
                        <a:rPr lang="en-CA" sz="1000" b="1" kern="1200" dirty="0">
                          <a:solidFill>
                            <a:schemeClr val="bg2">
                              <a:lumMod val="50000"/>
                            </a:schemeClr>
                          </a:solidFill>
                          <a:latin typeface="+mn-lt"/>
                          <a:ea typeface="+mn-ea"/>
                          <a:cs typeface="+mn-cs"/>
                        </a:rPr>
                        <a:t> la </a:t>
                      </a:r>
                      <a:r>
                        <a:rPr lang="en-CA" sz="1000" b="1" kern="1200" dirty="0" err="1">
                          <a:solidFill>
                            <a:schemeClr val="bg2">
                              <a:lumMod val="50000"/>
                            </a:schemeClr>
                          </a:solidFill>
                          <a:latin typeface="+mn-lt"/>
                          <a:ea typeface="+mn-ea"/>
                          <a:cs typeface="+mn-cs"/>
                        </a:rPr>
                        <a:t>prononciation</a:t>
                      </a:r>
                      <a:r>
                        <a:rPr lang="en-CA" sz="1000" b="1" kern="1200" dirty="0">
                          <a:solidFill>
                            <a:schemeClr val="bg2">
                              <a:lumMod val="50000"/>
                            </a:schemeClr>
                          </a:solidFill>
                          <a:latin typeface="+mn-lt"/>
                          <a:ea typeface="+mn-ea"/>
                          <a:cs typeface="+mn-cs"/>
                        </a:rPr>
                        <a:t> dans ma </a:t>
                      </a:r>
                      <a:r>
                        <a:rPr lang="en-CA" sz="1000" b="1" kern="1200" dirty="0" err="1">
                          <a:solidFill>
                            <a:schemeClr val="bg2">
                              <a:lumMod val="50000"/>
                            </a:schemeClr>
                          </a:solidFill>
                          <a:latin typeface="+mn-lt"/>
                          <a:ea typeface="+mn-ea"/>
                          <a:cs typeface="+mn-cs"/>
                        </a:rPr>
                        <a:t>seconde</a:t>
                      </a:r>
                      <a:r>
                        <a:rPr lang="en-CA" sz="1000" b="1" kern="1200" dirty="0">
                          <a:solidFill>
                            <a:schemeClr val="bg2">
                              <a:lumMod val="50000"/>
                            </a:schemeClr>
                          </a:solidFill>
                          <a:latin typeface="+mn-lt"/>
                          <a:ea typeface="+mn-ea"/>
                          <a:cs typeface="+mn-cs"/>
                        </a:rPr>
                        <a:t> langue </a:t>
                      </a:r>
                      <a:r>
                        <a:rPr lang="en-CA" sz="1000" b="1" kern="1200" dirty="0" err="1">
                          <a:solidFill>
                            <a:schemeClr val="bg2">
                              <a:lumMod val="50000"/>
                            </a:schemeClr>
                          </a:solidFill>
                          <a:latin typeface="+mn-lt"/>
                          <a:ea typeface="+mn-ea"/>
                          <a:cs typeface="+mn-cs"/>
                        </a:rPr>
                        <a:t>officielle</a:t>
                      </a:r>
                      <a:r>
                        <a:rPr lang="en-CA" sz="1000" b="1" kern="1200" dirty="0">
                          <a:solidFill>
                            <a:schemeClr val="bg2">
                              <a:lumMod val="50000"/>
                            </a:schemeClr>
                          </a:solidFill>
                          <a:latin typeface="+mn-lt"/>
                          <a:ea typeface="+mn-ea"/>
                          <a:cs typeface="+mn-cs"/>
                        </a:rPr>
                        <a:t>.</a:t>
                      </a:r>
                    </a:p>
                    <a:p>
                      <a:pPr marL="171450" indent="-171450" algn="l" defTabSz="914400" rtl="0" eaLnBrk="1" latinLnBrk="0" hangingPunct="1">
                        <a:buFont typeface="Wingdings" panose="05000000000000000000" pitchFamily="2" charset="2"/>
                        <a:buChar char="ü"/>
                      </a:pPr>
                      <a:endParaRPr lang="en-CA" sz="1000" b="1" kern="1200" dirty="0">
                        <a:solidFill>
                          <a:schemeClr val="bg2">
                            <a:lumMod val="50000"/>
                          </a:schemeClr>
                        </a:solidFill>
                        <a:highlight>
                          <a:srgbClr val="FFFF00"/>
                        </a:highlight>
                        <a:latin typeface="+mn-lt"/>
                        <a:ea typeface="+mn-ea"/>
                        <a:cs typeface="+mn-cs"/>
                      </a:endParaRPr>
                    </a:p>
                    <a:p>
                      <a:pPr marL="171450" indent="-171450" algn="l" defTabSz="914400" rtl="0" eaLnBrk="1" latinLnBrk="0" hangingPunct="1">
                        <a:buFont typeface="Wingdings" panose="05000000000000000000" pitchFamily="2" charset="2"/>
                        <a:buChar char="ü"/>
                      </a:pPr>
                      <a:endParaRPr lang="en-CA" sz="1000" b="1" kern="1200" dirty="0">
                        <a:solidFill>
                          <a:schemeClr val="lt1"/>
                        </a:solidFill>
                        <a:highlight>
                          <a:srgbClr val="FFFF00"/>
                        </a:highlight>
                        <a:latin typeface="+mn-lt"/>
                        <a:ea typeface="+mn-ea"/>
                        <a:cs typeface="+mn-cs"/>
                      </a:endParaRP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CA" sz="1000" b="1" kern="1200" dirty="0" err="1">
                          <a:solidFill>
                            <a:schemeClr val="bg2">
                              <a:lumMod val="50000"/>
                            </a:schemeClr>
                          </a:solidFill>
                          <a:latin typeface="+mn-lt"/>
                          <a:ea typeface="+mn-ea"/>
                          <a:cs typeface="+mn-cs"/>
                        </a:rPr>
                        <a:t>Téléchargez</a:t>
                      </a:r>
                      <a:r>
                        <a:rPr lang="en-CA" sz="1000" b="1" kern="1200" dirty="0">
                          <a:solidFill>
                            <a:schemeClr val="bg2">
                              <a:lumMod val="50000"/>
                            </a:schemeClr>
                          </a:solidFill>
                          <a:latin typeface="+mn-lt"/>
                          <a:ea typeface="+mn-ea"/>
                          <a:cs typeface="+mn-cs"/>
                        </a:rPr>
                        <a:t> </a:t>
                      </a:r>
                      <a:r>
                        <a:rPr lang="en-CA" sz="1000" b="1" kern="1200" dirty="0" err="1">
                          <a:solidFill>
                            <a:schemeClr val="bg2">
                              <a:lumMod val="50000"/>
                            </a:schemeClr>
                          </a:solidFill>
                          <a:latin typeface="+mn-lt"/>
                          <a:ea typeface="+mn-ea"/>
                          <a:cs typeface="+mn-cs"/>
                        </a:rPr>
                        <a:t>une</a:t>
                      </a:r>
                      <a:r>
                        <a:rPr lang="en-CA" sz="1000" b="1" kern="1200" dirty="0">
                          <a:solidFill>
                            <a:schemeClr val="bg2">
                              <a:lumMod val="50000"/>
                            </a:schemeClr>
                          </a:solidFill>
                          <a:latin typeface="+mn-lt"/>
                          <a:ea typeface="+mn-ea"/>
                          <a:cs typeface="+mn-cs"/>
                        </a:rPr>
                        <a:t> application de </a:t>
                      </a:r>
                      <a:r>
                        <a:rPr lang="en-CA" sz="1000" b="1" kern="1200" dirty="0" err="1">
                          <a:solidFill>
                            <a:schemeClr val="bg2">
                              <a:lumMod val="50000"/>
                            </a:schemeClr>
                          </a:solidFill>
                          <a:latin typeface="+mn-lt"/>
                          <a:ea typeface="+mn-ea"/>
                          <a:cs typeface="+mn-cs"/>
                        </a:rPr>
                        <a:t>prononciation</a:t>
                      </a:r>
                      <a:r>
                        <a:rPr lang="en-CA" sz="1000" b="1" kern="1200" dirty="0">
                          <a:solidFill>
                            <a:schemeClr val="bg2">
                              <a:lumMod val="50000"/>
                            </a:schemeClr>
                          </a:solidFill>
                          <a:latin typeface="+mn-lt"/>
                          <a:ea typeface="+mn-ea"/>
                          <a:cs typeface="+mn-cs"/>
                        </a:rPr>
                        <a:t> pour 15 minutes de pratique </a:t>
                      </a:r>
                      <a:r>
                        <a:rPr lang="en-CA" sz="1000" b="1" kern="1200" dirty="0" err="1">
                          <a:solidFill>
                            <a:schemeClr val="bg2">
                              <a:lumMod val="50000"/>
                            </a:schemeClr>
                          </a:solidFill>
                          <a:latin typeface="+mn-lt"/>
                          <a:ea typeface="+mn-ea"/>
                          <a:cs typeface="+mn-cs"/>
                        </a:rPr>
                        <a:t>quotidienne</a:t>
                      </a:r>
                      <a:r>
                        <a:rPr lang="en-CA" sz="1000" b="1" kern="1200" dirty="0">
                          <a:solidFill>
                            <a:schemeClr val="bg2">
                              <a:lumMod val="50000"/>
                            </a:schemeClr>
                          </a:solidFill>
                          <a:latin typeface="+mn-lt"/>
                          <a:ea typeface="+mn-ea"/>
                          <a:cs typeface="+mn-cs"/>
                        </a:rPr>
                        <a:t> (</a:t>
                      </a:r>
                      <a:r>
                        <a:rPr lang="en-CA" sz="1000" b="1" kern="1200" dirty="0" err="1">
                          <a:solidFill>
                            <a:schemeClr val="bg2">
                              <a:lumMod val="50000"/>
                            </a:schemeClr>
                          </a:solidFill>
                          <a:latin typeface="+mn-lt"/>
                          <a:ea typeface="+mn-ea"/>
                          <a:cs typeface="+mn-cs"/>
                        </a:rPr>
                        <a:t>recommandations</a:t>
                      </a:r>
                      <a:r>
                        <a:rPr lang="en-CA" sz="1000" b="1" kern="1200" dirty="0">
                          <a:solidFill>
                            <a:schemeClr val="bg2">
                              <a:lumMod val="50000"/>
                            </a:schemeClr>
                          </a:solidFill>
                          <a:latin typeface="+mn-lt"/>
                          <a:ea typeface="+mn-ea"/>
                          <a:cs typeface="+mn-cs"/>
                        </a:rPr>
                        <a:t> </a:t>
                      </a:r>
                      <a:r>
                        <a:rPr lang="en-CA" sz="1000" b="1" kern="1200" dirty="0" err="1">
                          <a:solidFill>
                            <a:schemeClr val="bg2">
                              <a:lumMod val="50000"/>
                            </a:schemeClr>
                          </a:solidFill>
                          <a:latin typeface="+mn-lt"/>
                          <a:ea typeface="+mn-ea"/>
                          <a:cs typeface="+mn-cs"/>
                        </a:rPr>
                        <a:t>partagées</a:t>
                      </a:r>
                      <a:r>
                        <a:rPr lang="en-CA" sz="1000" b="1" kern="1200" dirty="0">
                          <a:solidFill>
                            <a:schemeClr val="bg2">
                              <a:lumMod val="50000"/>
                            </a:schemeClr>
                          </a:solidFill>
                          <a:latin typeface="+mn-lt"/>
                          <a:ea typeface="+mn-ea"/>
                          <a:cs typeface="+mn-cs"/>
                        </a:rPr>
                        <a:t> par le </a:t>
                      </a:r>
                      <a:r>
                        <a:rPr lang="en-CA" sz="1000" b="1" kern="1200" dirty="0" err="1">
                          <a:solidFill>
                            <a:schemeClr val="bg2">
                              <a:lumMod val="50000"/>
                            </a:schemeClr>
                          </a:solidFill>
                          <a:latin typeface="+mn-lt"/>
                          <a:ea typeface="+mn-ea"/>
                          <a:cs typeface="+mn-cs"/>
                        </a:rPr>
                        <a:t>conseiller</a:t>
                      </a:r>
                      <a:r>
                        <a:rPr lang="en-CA" sz="1000" b="1" kern="1200" dirty="0">
                          <a:solidFill>
                            <a:schemeClr val="bg2">
                              <a:lumMod val="50000"/>
                            </a:schemeClr>
                          </a:solidFill>
                          <a:latin typeface="+mn-lt"/>
                          <a:ea typeface="+mn-ea"/>
                          <a:cs typeface="+mn-cs"/>
                        </a:rPr>
                        <a:t> en coaching).</a:t>
                      </a:r>
                    </a:p>
                    <a:p>
                      <a:pPr marL="171450" indent="-171450" algn="l" defTabSz="914400" rtl="0" eaLnBrk="1" latinLnBrk="0" hangingPunct="1">
                        <a:buFont typeface="Wingdings" panose="05000000000000000000" pitchFamily="2" charset="2"/>
                        <a:buChar char="ü"/>
                      </a:pPr>
                      <a:endParaRPr lang="en-CA" sz="1000" b="1" kern="1200" dirty="0">
                        <a:solidFill>
                          <a:schemeClr val="bg2">
                            <a:lumMod val="50000"/>
                          </a:schemeClr>
                        </a:solidFill>
                        <a:highlight>
                          <a:srgbClr val="00FFFF"/>
                        </a:highlight>
                        <a:latin typeface="+mn-lt"/>
                        <a:ea typeface="+mn-ea"/>
                        <a:cs typeface="+mn-cs"/>
                      </a:endParaRPr>
                    </a:p>
                  </a:txBody>
                  <a:tcPr/>
                </a:tc>
                <a:tc>
                  <a:txBody>
                    <a:bodyPr/>
                    <a:lstStyle/>
                    <a:p>
                      <a:pPr marL="171450" indent="-171450" algn="l" defTabSz="914400" rtl="0" eaLnBrk="1" latinLnBrk="0" hangingPunct="1">
                        <a:buFont typeface="Wingdings" panose="05000000000000000000" pitchFamily="2" charset="2"/>
                        <a:buChar char="ü"/>
                      </a:pPr>
                      <a:r>
                        <a:rPr lang="en-CA" sz="1000" b="1" kern="1200" dirty="0">
                          <a:solidFill>
                            <a:schemeClr val="bg2">
                              <a:lumMod val="50000"/>
                            </a:schemeClr>
                          </a:solidFill>
                          <a:latin typeface="+mn-lt"/>
                          <a:ea typeface="+mn-ea"/>
                          <a:cs typeface="+mn-cs"/>
                        </a:rPr>
                        <a:t>En </a:t>
                      </a:r>
                      <a:r>
                        <a:rPr lang="en-CA" sz="1000" b="1" kern="1200" dirty="0" err="1">
                          <a:solidFill>
                            <a:schemeClr val="bg2">
                              <a:lumMod val="50000"/>
                            </a:schemeClr>
                          </a:solidFill>
                          <a:latin typeface="+mn-lt"/>
                          <a:ea typeface="+mn-ea"/>
                          <a:cs typeface="+mn-cs"/>
                        </a:rPr>
                        <a:t>cours</a:t>
                      </a:r>
                      <a:endParaRPr lang="en-CA" sz="1000" b="1" kern="1200" dirty="0">
                        <a:solidFill>
                          <a:schemeClr val="bg2">
                            <a:lumMod val="50000"/>
                          </a:schemeClr>
                        </a:solidFill>
                        <a:latin typeface="+mn-lt"/>
                        <a:ea typeface="+mn-ea"/>
                        <a:cs typeface="+mn-cs"/>
                      </a:endParaRPr>
                    </a:p>
                  </a:txBody>
                  <a:tcPr/>
                </a:tc>
                <a:extLst>
                  <a:ext uri="{0D108BD9-81ED-4DB2-BD59-A6C34878D82A}">
                    <a16:rowId xmlns:a16="http://schemas.microsoft.com/office/drawing/2014/main" val="4259488024"/>
                  </a:ext>
                </a:extLst>
              </a:tr>
            </a:tbl>
          </a:graphicData>
        </a:graphic>
      </p:graphicFrame>
    </p:spTree>
    <p:extLst>
      <p:ext uri="{BB962C8B-B14F-4D97-AF65-F5344CB8AC3E}">
        <p14:creationId xmlns:p14="http://schemas.microsoft.com/office/powerpoint/2010/main" val="2978600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934700" y="0"/>
            <a:ext cx="1257300" cy="238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3" name="Table 2"/>
          <p:cNvGraphicFramePr>
            <a:graphicFrameLocks noGrp="1"/>
          </p:cNvGraphicFramePr>
          <p:nvPr>
            <p:extLst>
              <p:ext uri="{D42A27DB-BD31-4B8C-83A1-F6EECF244321}">
                <p14:modId xmlns:p14="http://schemas.microsoft.com/office/powerpoint/2010/main" val="3756503542"/>
              </p:ext>
            </p:extLst>
          </p:nvPr>
        </p:nvGraphicFramePr>
        <p:xfrm>
          <a:off x="76200" y="64771"/>
          <a:ext cx="12058650" cy="6701695"/>
        </p:xfrm>
        <a:graphic>
          <a:graphicData uri="http://schemas.openxmlformats.org/drawingml/2006/table">
            <a:tbl>
              <a:tblPr firstRow="1" bandRow="1">
                <a:tableStyleId>{5C22544A-7EE6-4342-B048-85BDC9FD1C3A}</a:tableStyleId>
              </a:tblPr>
              <a:tblGrid>
                <a:gridCol w="5526090">
                  <a:extLst>
                    <a:ext uri="{9D8B030D-6E8A-4147-A177-3AD203B41FA5}">
                      <a16:colId xmlns:a16="http://schemas.microsoft.com/office/drawing/2014/main" val="1968660511"/>
                    </a:ext>
                  </a:extLst>
                </a:gridCol>
                <a:gridCol w="6532560">
                  <a:extLst>
                    <a:ext uri="{9D8B030D-6E8A-4147-A177-3AD203B41FA5}">
                      <a16:colId xmlns:a16="http://schemas.microsoft.com/office/drawing/2014/main" val="1010124889"/>
                    </a:ext>
                  </a:extLst>
                </a:gridCol>
              </a:tblGrid>
              <a:tr h="944879">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4800" b="1" dirty="0">
                          <a:solidFill>
                            <a:schemeClr val="bg1"/>
                          </a:solidFill>
                        </a:rPr>
                        <a:t>Outils d'apprentissage autonome </a:t>
                      </a:r>
                      <a:endParaRPr lang="en-CA" sz="4500" b="1"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A708D"/>
                    </a:solidFill>
                  </a:tcPr>
                </a:tc>
                <a:tc hMerge="1">
                  <a:txBody>
                    <a:bodyPr/>
                    <a:lstStyle/>
                    <a:p>
                      <a:endParaRPr lang="en-CA"/>
                    </a:p>
                  </a:txBody>
                  <a:tcPr>
                    <a:lnL w="12700" cmpd="sng">
                      <a:noFill/>
                    </a:lnL>
                  </a:tcPr>
                </a:tc>
                <a:extLst>
                  <a:ext uri="{0D108BD9-81ED-4DB2-BD59-A6C34878D82A}">
                    <a16:rowId xmlns:a16="http://schemas.microsoft.com/office/drawing/2014/main" val="686820467"/>
                  </a:ext>
                </a:extLst>
              </a:tr>
              <a:tr h="6885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000" b="1" u="none" kern="1200" noProof="0">
                        <a:solidFill>
                          <a:srgbClr val="3A708D"/>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CA" sz="3000" b="1" u="none" kern="1200" noProof="0">
                          <a:solidFill>
                            <a:srgbClr val="3A708D"/>
                          </a:solidFill>
                          <a:latin typeface="+mn-lt"/>
                          <a:ea typeface="+mn-ea"/>
                          <a:cs typeface="+mn-cs"/>
                        </a:rPr>
                        <a:t>APPLICATIONS </a:t>
                      </a:r>
                      <a:r>
                        <a:rPr lang="en-CA" sz="3000" b="1" u="none" kern="1200" noProof="0" dirty="0">
                          <a:solidFill>
                            <a:srgbClr val="3A708D"/>
                          </a:solidFill>
                          <a:latin typeface="+mn-lt"/>
                          <a:ea typeface="+mn-ea"/>
                          <a:cs typeface="+mn-cs"/>
                        </a:rPr>
                        <a:t>DE LANGUES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ctr" defTabSz="914400" rtl="0" eaLnBrk="1" latinLnBrk="0" hangingPunct="1"/>
                      <a:endParaRPr lang="en-CA" sz="1000" b="1" kern="1200">
                        <a:solidFill>
                          <a:srgbClr val="3A708D"/>
                        </a:solidFill>
                        <a:latin typeface="+mn-lt"/>
                        <a:ea typeface="+mn-ea"/>
                        <a:cs typeface="+mn-cs"/>
                      </a:endParaRPr>
                    </a:p>
                    <a:p>
                      <a:pPr marL="0" lvl="0" algn="ctr" defTabSz="914400" rtl="0" eaLnBrk="1" latinLnBrk="0" hangingPunct="1"/>
                      <a:r>
                        <a:rPr lang="en-CA" sz="3000" b="1" kern="1200">
                          <a:solidFill>
                            <a:srgbClr val="3A708D"/>
                          </a:solidFill>
                          <a:latin typeface="+mn-lt"/>
                          <a:ea typeface="+mn-ea"/>
                          <a:cs typeface="+mn-cs"/>
                        </a:rPr>
                        <a:t>RESSOURCES </a:t>
                      </a:r>
                      <a:r>
                        <a:rPr lang="en-CA" sz="3000" b="1" kern="1200" dirty="0">
                          <a:solidFill>
                            <a:srgbClr val="3A708D"/>
                          </a:solidFill>
                          <a:latin typeface="+mn-lt"/>
                          <a:ea typeface="+mn-ea"/>
                          <a:cs typeface="+mn-cs"/>
                        </a:rPr>
                        <a:t>DE L’AGENCE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8341218"/>
                  </a:ext>
                </a:extLst>
              </a:tr>
              <a:tr h="5055776">
                <a:tc>
                  <a:txBody>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0" normalizeH="0" baseline="0" noProof="0" dirty="0" err="1">
                          <a:ln>
                            <a:noFill/>
                          </a:ln>
                          <a:solidFill>
                            <a:srgbClr val="0E3786"/>
                          </a:solidFill>
                          <a:effectLst/>
                          <a:uLnTx/>
                          <a:uFillTx/>
                          <a:latin typeface="+mn-lt"/>
                          <a:ea typeface="+mn-ea"/>
                          <a:cs typeface="Arial" panose="020B0604020202020204" pitchFamily="34" charset="0"/>
                        </a:rPr>
                        <a:t>Mauril</a:t>
                      </a:r>
                      <a:r>
                        <a:rPr kumimoji="0" lang="en-CA" sz="12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fr-FR" sz="13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développé par Radio-Canada, avec un contenu 100% canadien ! Il comprend divers accents que l'on peut entendre partout au Canada!</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CA" sz="13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CA" sz="400" dirty="0">
                        <a:solidFill>
                          <a:prstClr val="black"/>
                        </a:solidFill>
                        <a:latin typeface="+mn-lt"/>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err="1">
                          <a:ln>
                            <a:noFill/>
                          </a:ln>
                          <a:solidFill>
                            <a:srgbClr val="78C800"/>
                          </a:solidFill>
                          <a:effectLst/>
                          <a:uLnTx/>
                          <a:uFillTx/>
                          <a:latin typeface="+mn-lt"/>
                          <a:ea typeface="+mn-ea"/>
                          <a:cs typeface="Arial" panose="020B0604020202020204" pitchFamily="34" charset="0"/>
                        </a:rPr>
                        <a:t>Duolingo</a:t>
                      </a:r>
                      <a:r>
                        <a:rPr kumimoji="0" lang="fr-FR"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fr-FR" sz="13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est accessible </a:t>
                      </a:r>
                      <a:r>
                        <a:rPr kumimoji="0" lang="fr-FR" sz="13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dans</a:t>
                      </a:r>
                      <a:r>
                        <a:rPr kumimoji="0" lang="fr-FR" sz="1300" b="0" i="0" u="none" strike="noStrike" kern="1200" cap="none" spc="0" normalizeH="0" baseline="0" noProof="0" dirty="0">
                          <a:ln>
                            <a:noFill/>
                          </a:ln>
                          <a:solidFill>
                            <a:srgbClr val="C00000"/>
                          </a:solidFill>
                          <a:effectLst/>
                          <a:uLnTx/>
                          <a:uFillTx/>
                          <a:latin typeface="+mn-lt"/>
                          <a:ea typeface="+mn-ea"/>
                          <a:cs typeface="Arial" panose="020B0604020202020204" pitchFamily="34" charset="0"/>
                        </a:rPr>
                        <a:t> </a:t>
                      </a:r>
                      <a:r>
                        <a:rPr kumimoji="0" lang="fr-FR" sz="13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différentes langues maternelles ; ciblant le vocabulaire, la grammaire, la prononciation et les compétences d'écoute.</a:t>
                      </a:r>
                    </a:p>
                    <a:p>
                      <a:pPr>
                        <a:defRPr/>
                      </a:pPr>
                      <a:endParaRPr kumimoji="0" lang="en-CA" sz="13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p>
                      <a:pPr>
                        <a:defRPr/>
                      </a:pPr>
                      <a:endParaRPr kumimoji="0" lang="en-CA" sz="13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lang="fr-FR" sz="400" dirty="0">
                        <a:solidFill>
                          <a:prstClr val="black"/>
                        </a:solidFill>
                        <a:latin typeface="+mn-lt"/>
                        <a:cs typeface="Arial" panose="020B0604020202020204" pitchFamily="34" charset="0"/>
                      </a:endParaRPr>
                    </a:p>
                    <a:p>
                      <a:pPr>
                        <a:defRPr/>
                      </a:pPr>
                      <a:r>
                        <a:rPr kumimoji="0" lang="fr-FR" sz="2000" b="1" i="0" u="none" strike="noStrike" kern="1200" cap="none" spc="0" normalizeH="0" baseline="0" noProof="0" dirty="0" err="1">
                          <a:ln>
                            <a:noFill/>
                          </a:ln>
                          <a:solidFill>
                            <a:srgbClr val="FF6E07"/>
                          </a:solidFill>
                          <a:effectLst/>
                          <a:uLnTx/>
                          <a:uFillTx/>
                          <a:latin typeface="+mn-lt"/>
                          <a:ea typeface="+mn-ea"/>
                          <a:cs typeface="Arial" panose="020B0604020202020204" pitchFamily="34" charset="0"/>
                        </a:rPr>
                        <a:t>Babbel</a:t>
                      </a:r>
                      <a:r>
                        <a:rPr kumimoji="0" lang="fr-FR"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fr-FR" sz="13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propose des cours en direct, </a:t>
                      </a:r>
                    </a:p>
                    <a:p>
                      <a:pPr>
                        <a:defRPr/>
                      </a:pPr>
                      <a:r>
                        <a:rPr kumimoji="0" lang="fr-FR" sz="13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des activités interactives, des </a:t>
                      </a:r>
                      <a:r>
                        <a:rPr kumimoji="0" lang="fr-FR" sz="13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balados</a:t>
                      </a:r>
                      <a:r>
                        <a:rPr kumimoji="0" lang="fr-FR" sz="13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(podcasts), </a:t>
                      </a:r>
                    </a:p>
                    <a:p>
                      <a:pPr>
                        <a:defRPr/>
                      </a:pPr>
                      <a:r>
                        <a:rPr kumimoji="0" lang="fr-FR" sz="13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des jeux, et des cours axés sur des </a:t>
                      </a:r>
                    </a:p>
                    <a:p>
                      <a:pPr>
                        <a:defRPr/>
                      </a:pPr>
                      <a:r>
                        <a:rPr kumimoji="0" lang="fr-FR" sz="13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conversations réelles !</a:t>
                      </a:r>
                      <a:endParaRPr kumimoji="0" lang="en-CA" sz="13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CA" sz="13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fr-FR" sz="400" b="0" i="0" u="none" strike="noStrike" kern="1200" cap="none" spc="0" normalizeH="0" baseline="0" noProof="0" dirty="0">
                        <a:ln>
                          <a:noFill/>
                        </a:ln>
                        <a:solidFill>
                          <a:prstClr val="black"/>
                        </a:solidFill>
                        <a:effectLst/>
                        <a:highlight>
                          <a:srgbClr val="FFFF00"/>
                        </a:highlight>
                        <a:uLnTx/>
                        <a:uFillTx/>
                        <a:latin typeface="+mn-lt"/>
                        <a:ea typeface="+mn-ea"/>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err="1">
                          <a:ln>
                            <a:noFill/>
                          </a:ln>
                          <a:solidFill>
                            <a:srgbClr val="EEB500"/>
                          </a:solidFill>
                          <a:effectLst/>
                          <a:uLnTx/>
                          <a:uFillTx/>
                          <a:latin typeface="+mn-lt"/>
                          <a:ea typeface="+mn-ea"/>
                          <a:cs typeface="Arial" panose="020B0604020202020204" pitchFamily="34" charset="0"/>
                        </a:rPr>
                        <a:t>Memrise</a:t>
                      </a:r>
                      <a:r>
                        <a:rPr kumimoji="0" lang="fr-FR"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fr-FR" sz="13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se concentre sur l'apprentissage </a:t>
                      </a:r>
                    </a:p>
                    <a:p>
                      <a:pPr marL="0" marR="0" lvl="0" indent="0"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immersif, les tests ludiques, des exemples de </a:t>
                      </a:r>
                    </a:p>
                    <a:p>
                      <a:pPr marL="0" marR="0" lvl="0" indent="0"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vidéos de langage utilisé dans la vie courante </a:t>
                      </a:r>
                    </a:p>
                    <a:p>
                      <a:pPr marL="0" marR="0" lvl="0" indent="0"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et des cours conçus par des locuteurs natifs !</a:t>
                      </a:r>
                      <a:endParaRPr kumimoji="0" lang="en-CA" sz="1300" b="1" i="0" u="none" strike="noStrike" kern="1200" cap="none" spc="0" normalizeH="0" baseline="0" noProof="0" dirty="0">
                        <a:ln>
                          <a:noFill/>
                        </a:ln>
                        <a:solidFill>
                          <a:srgbClr val="3A708D"/>
                        </a:solidFill>
                        <a:effectLst/>
                        <a:uLnTx/>
                        <a:uFillTx/>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CA" sz="2000" b="1" i="0" u="none" strike="noStrike" kern="1200" cap="none" spc="0" normalizeH="0" baseline="0" noProof="0" dirty="0">
                          <a:ln>
                            <a:noFill/>
                          </a:ln>
                          <a:solidFill>
                            <a:prstClr val="black"/>
                          </a:solidFill>
                          <a:effectLst/>
                          <a:uLnTx/>
                          <a:uFillTx/>
                          <a:latin typeface="+mn-lt"/>
                          <a:ea typeface="+mn-ea"/>
                          <a:cs typeface="Arial" panose="020B0604020202020204" pitchFamily="34" charset="0"/>
                          <a:hlinkClick r:id="rId3"/>
                        </a:rPr>
                        <a:t>LRDG</a:t>
                      </a:r>
                      <a:r>
                        <a:rPr kumimoji="0" lang="en-CA" sz="13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lang="fr-CA" sz="1200" b="0" i="0" kern="1200" dirty="0">
                          <a:solidFill>
                            <a:schemeClr val="dk1"/>
                          </a:solidFill>
                          <a:effectLst/>
                          <a:latin typeface="+mn-lt"/>
                          <a:ea typeface="+mn-ea"/>
                          <a:cs typeface="+mn-cs"/>
                        </a:rPr>
                        <a:t>L'objectif du Programme d'apprentissage autodirigé (LRDG) est de soutenir le personnel de l'Agence dans le développement, le perfectionnement et le maintien de leur seconde langue officielle (LO). L'apprentissage autodirigé :</a:t>
                      </a:r>
                    </a:p>
                    <a:p>
                      <a:pPr marL="742950" marR="0" lvl="1" indent="-285750" algn="l" defTabSz="914400" rtl="0" eaLnBrk="1" fontAlgn="auto" latinLnBrk="0" hangingPunct="1">
                        <a:lnSpc>
                          <a:spcPct val="100000"/>
                        </a:lnSpc>
                        <a:spcBef>
                          <a:spcPts val="0"/>
                        </a:spcBef>
                        <a:spcAft>
                          <a:spcPts val="0"/>
                        </a:spcAft>
                        <a:buClr>
                          <a:srgbClr val="D69E16"/>
                        </a:buClr>
                        <a:buSzTx/>
                        <a:buFont typeface="Wingdings" panose="05000000000000000000" pitchFamily="2" charset="2"/>
                        <a:buChar char="Ø"/>
                        <a:tabLst/>
                        <a:defRPr/>
                      </a:pPr>
                      <a:r>
                        <a:rPr lang="fr-CA" sz="1200" b="0" i="0" kern="1200" dirty="0">
                          <a:solidFill>
                            <a:schemeClr val="dk1"/>
                          </a:solidFill>
                          <a:effectLst/>
                          <a:latin typeface="+mn-lt"/>
                          <a:ea typeface="+mn-ea"/>
                          <a:cs typeface="+mn-cs"/>
                        </a:rPr>
                        <a:t>permet aux personnes de niveau débutant, intermédiaire ou avancé d'apprendre à leur rythme et de s'attarder sur certaines notions ou compétences précises;</a:t>
                      </a:r>
                    </a:p>
                    <a:p>
                      <a:pPr marL="742950" marR="0" lvl="1" indent="-285750" algn="l" defTabSz="914400" rtl="0" eaLnBrk="1" fontAlgn="auto" latinLnBrk="0" hangingPunct="1">
                        <a:lnSpc>
                          <a:spcPct val="100000"/>
                        </a:lnSpc>
                        <a:spcBef>
                          <a:spcPts val="0"/>
                        </a:spcBef>
                        <a:spcAft>
                          <a:spcPts val="0"/>
                        </a:spcAft>
                        <a:buClr>
                          <a:srgbClr val="D69E16"/>
                        </a:buClr>
                        <a:buSzTx/>
                        <a:buFont typeface="Wingdings" panose="05000000000000000000" pitchFamily="2" charset="2"/>
                        <a:buChar char="Ø"/>
                        <a:tabLst/>
                        <a:defRPr/>
                      </a:pPr>
                      <a:r>
                        <a:rPr lang="fr-CA" sz="1200" b="0" i="0" kern="1200" dirty="0">
                          <a:solidFill>
                            <a:schemeClr val="dk1"/>
                          </a:solidFill>
                          <a:effectLst/>
                          <a:latin typeface="+mn-lt"/>
                          <a:ea typeface="+mn-ea"/>
                          <a:cs typeface="+mn-cs"/>
                        </a:rPr>
                        <a:t>est adapté aux personnes qui n'ont pas nécessairement le français ou l'anglais comme langue maternelle;</a:t>
                      </a:r>
                    </a:p>
                    <a:p>
                      <a:pPr marL="742950" marR="0" lvl="1" indent="-285750" algn="l" defTabSz="914400" rtl="0" eaLnBrk="1" fontAlgn="auto" latinLnBrk="0" hangingPunct="1">
                        <a:lnSpc>
                          <a:spcPct val="100000"/>
                        </a:lnSpc>
                        <a:spcBef>
                          <a:spcPts val="0"/>
                        </a:spcBef>
                        <a:spcAft>
                          <a:spcPts val="0"/>
                        </a:spcAft>
                        <a:buClr>
                          <a:srgbClr val="D69E16"/>
                        </a:buClr>
                        <a:buSzTx/>
                        <a:buFont typeface="Wingdings" panose="05000000000000000000" pitchFamily="2" charset="2"/>
                        <a:buChar char="Ø"/>
                        <a:tabLst/>
                        <a:defRPr/>
                      </a:pPr>
                      <a:r>
                        <a:rPr lang="fr-CA" sz="1200" b="0" i="0" kern="1200" dirty="0">
                          <a:solidFill>
                            <a:schemeClr val="dk1"/>
                          </a:solidFill>
                          <a:effectLst/>
                          <a:latin typeface="+mn-lt"/>
                          <a:ea typeface="+mn-ea"/>
                          <a:cs typeface="+mn-cs"/>
                        </a:rPr>
                        <a:t>offre une grande flexibilité permettant de concilier l'apprentissage ou le maintien de la seconde LO ainsi que la charge de travail quotidienne.</a:t>
                      </a:r>
                    </a:p>
                    <a:p>
                      <a:pPr marL="742950" marR="0" lvl="1" indent="-285750" algn="l" defTabSz="914400" rtl="0" eaLnBrk="1" fontAlgn="auto" latinLnBrk="0" hangingPunct="1">
                        <a:lnSpc>
                          <a:spcPct val="100000"/>
                        </a:lnSpc>
                        <a:spcBef>
                          <a:spcPts val="0"/>
                        </a:spcBef>
                        <a:spcAft>
                          <a:spcPts val="0"/>
                        </a:spcAft>
                        <a:buClr>
                          <a:srgbClr val="D69E16"/>
                        </a:buClr>
                        <a:buSzTx/>
                        <a:buFont typeface="Wingdings" panose="05000000000000000000" pitchFamily="2" charset="2"/>
                        <a:buChar char="Ø"/>
                        <a:tabLst/>
                        <a:defRPr/>
                      </a:pPr>
                      <a:endParaRPr lang="fr-CA" sz="1200" b="0" i="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CA" sz="2000" b="1" i="0" u="sng" strike="noStrike" kern="1200" cap="none" spc="0" normalizeH="0" baseline="0" noProof="0" dirty="0" err="1">
                          <a:ln>
                            <a:noFill/>
                          </a:ln>
                          <a:solidFill>
                            <a:schemeClr val="accent1"/>
                          </a:solidFill>
                          <a:effectLst/>
                          <a:uLnTx/>
                          <a:uFillTx/>
                          <a:latin typeface="+mn-lt"/>
                          <a:ea typeface="+mn-ea"/>
                          <a:cs typeface="Arial" panose="020B0604020202020204" pitchFamily="34" charset="0"/>
                        </a:rPr>
                        <a:t>Jumelage</a:t>
                      </a:r>
                      <a:r>
                        <a:rPr kumimoji="0" lang="en-CA" sz="2000" b="1" i="0" u="sng" strike="noStrike" kern="1200" cap="none" spc="0" normalizeH="0" baseline="0" noProof="0" dirty="0">
                          <a:ln>
                            <a:noFill/>
                          </a:ln>
                          <a:solidFill>
                            <a:schemeClr val="accent1"/>
                          </a:solidFill>
                          <a:effectLst/>
                          <a:uLnTx/>
                          <a:uFillTx/>
                          <a:latin typeface="+mn-lt"/>
                          <a:ea typeface="+mn-ea"/>
                          <a:cs typeface="Arial" panose="020B0604020202020204" pitchFamily="34" charset="0"/>
                        </a:rPr>
                        <a:t> </a:t>
                      </a:r>
                      <a:r>
                        <a:rPr kumimoji="0" lang="en-CA" sz="2000" b="1" i="0" u="sng" strike="noStrike" kern="1200" cap="none" spc="0" normalizeH="0" baseline="0" noProof="0" dirty="0" err="1">
                          <a:ln>
                            <a:noFill/>
                          </a:ln>
                          <a:solidFill>
                            <a:schemeClr val="accent1"/>
                          </a:solidFill>
                          <a:effectLst/>
                          <a:uLnTx/>
                          <a:uFillTx/>
                          <a:latin typeface="+mn-lt"/>
                          <a:ea typeface="+mn-ea"/>
                          <a:cs typeface="Arial" panose="020B0604020202020204" pitchFamily="34" charset="0"/>
                        </a:rPr>
                        <a:t>linguistique</a:t>
                      </a:r>
                      <a:r>
                        <a:rPr kumimoji="0" lang="en-CA" sz="1300" b="0" i="0" u="none" strike="noStrike" kern="1200" cap="none" spc="0" normalizeH="0" baseline="0" noProof="0" dirty="0">
                          <a:ln>
                            <a:noFill/>
                          </a:ln>
                          <a:solidFill>
                            <a:schemeClr val="accent1"/>
                          </a:solidFill>
                          <a:effectLst/>
                          <a:uLnTx/>
                          <a:uFillTx/>
                          <a:latin typeface="+mn-lt"/>
                          <a:ea typeface="+mn-ea"/>
                          <a:cs typeface="Arial" panose="020B0604020202020204" pitchFamily="34" charset="0"/>
                        </a:rPr>
                        <a:t>  </a:t>
                      </a:r>
                      <a:r>
                        <a:rPr kumimoji="0" lang="en-CA"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Le Programme de formation </a:t>
                      </a:r>
                      <a:r>
                        <a:rPr kumimoji="0" lang="en-CA" sz="12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linguistique</a:t>
                      </a:r>
                      <a:r>
                        <a:rPr kumimoji="0" lang="en-CA"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en </a:t>
                      </a:r>
                      <a:r>
                        <a:rPr kumimoji="0" lang="en-CA" sz="12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seconde</a:t>
                      </a:r>
                      <a:r>
                        <a:rPr kumimoji="0" lang="en-CA"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langue </a:t>
                      </a:r>
                      <a:r>
                        <a:rPr kumimoji="0" lang="en-CA" sz="12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officielle</a:t>
                      </a:r>
                      <a:r>
                        <a:rPr kumimoji="0" lang="en-CA"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(FLSLO) </a:t>
                      </a:r>
                      <a:r>
                        <a:rPr kumimoji="0" lang="en-CA" sz="12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offre</a:t>
                      </a:r>
                      <a:r>
                        <a:rPr kumimoji="0" lang="en-CA"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aux </a:t>
                      </a:r>
                      <a:r>
                        <a:rPr kumimoji="0" lang="en-CA" sz="12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employés</a:t>
                      </a:r>
                      <a:r>
                        <a:rPr kumimoji="0" lang="en-CA"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CA" sz="12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une</a:t>
                      </a:r>
                      <a:r>
                        <a:rPr kumimoji="0" lang="en-CA"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occasion de </a:t>
                      </a:r>
                      <a:r>
                        <a:rPr kumimoji="0" lang="en-CA" sz="12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pratiquer</a:t>
                      </a:r>
                      <a:r>
                        <a:rPr kumimoji="0" lang="en-CA"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CA" sz="12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leur</a:t>
                      </a:r>
                      <a:r>
                        <a:rPr kumimoji="0" lang="en-CA"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CA" sz="12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deuxième</a:t>
                      </a:r>
                      <a:r>
                        <a:rPr kumimoji="0" lang="en-CA"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langue </a:t>
                      </a:r>
                      <a:r>
                        <a:rPr kumimoji="0" lang="en-CA" sz="12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officielle</a:t>
                      </a:r>
                      <a:r>
                        <a:rPr kumimoji="0" lang="en-CA"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CA" sz="12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afin</a:t>
                      </a:r>
                      <a:r>
                        <a:rPr kumimoji="0" lang="en-CA"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de: </a:t>
                      </a:r>
                      <a:endParaRPr kumimoji="0" lang="en-CA" sz="12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
                          <a:srgbClr val="D69E16"/>
                        </a:buClr>
                        <a:buSzTx/>
                        <a:buFont typeface="Wingdings" panose="05000000000000000000" pitchFamily="2" charset="2"/>
                        <a:buChar char="Ø"/>
                        <a:tabLst/>
                        <a:defRPr/>
                      </a:pPr>
                      <a:r>
                        <a:rPr kumimoji="0" lang="en-CA" sz="1200" b="0" i="0" u="none" strike="noStrike" kern="1200" cap="none" spc="0" normalizeH="0" baseline="0" noProof="0" dirty="0" err="1">
                          <a:ln>
                            <a:noFill/>
                          </a:ln>
                          <a:solidFill>
                            <a:schemeClr val="tx1"/>
                          </a:solidFill>
                          <a:effectLst/>
                          <a:uLnTx/>
                          <a:uFillTx/>
                          <a:latin typeface="+mn-lt"/>
                          <a:ea typeface="+mn-ea"/>
                          <a:cs typeface="Arial" panose="020B0604020202020204" pitchFamily="34" charset="0"/>
                        </a:rPr>
                        <a:t>Maintenir</a:t>
                      </a:r>
                      <a:r>
                        <a:rPr kumimoji="0" lang="en-CA" sz="12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et </a:t>
                      </a:r>
                      <a:r>
                        <a:rPr kumimoji="0" lang="en-CA" sz="1200" b="0" i="0" u="none" strike="noStrike" kern="1200" cap="none" spc="0" normalizeH="0" baseline="0" noProof="0" dirty="0" err="1">
                          <a:ln>
                            <a:noFill/>
                          </a:ln>
                          <a:solidFill>
                            <a:schemeClr val="tx1"/>
                          </a:solidFill>
                          <a:effectLst/>
                          <a:uLnTx/>
                          <a:uFillTx/>
                          <a:latin typeface="+mn-lt"/>
                          <a:ea typeface="+mn-ea"/>
                          <a:cs typeface="Arial" panose="020B0604020202020204" pitchFamily="34" charset="0"/>
                        </a:rPr>
                        <a:t>affiner</a:t>
                      </a:r>
                      <a:r>
                        <a:rPr kumimoji="0" lang="en-CA" sz="12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a:t>
                      </a:r>
                      <a:r>
                        <a:rPr kumimoji="0" lang="en-CA" sz="1200" b="0" i="0" u="none" strike="noStrike" kern="1200" cap="none" spc="0" normalizeH="0" baseline="0" noProof="0" dirty="0" err="1">
                          <a:ln>
                            <a:noFill/>
                          </a:ln>
                          <a:solidFill>
                            <a:schemeClr val="tx1"/>
                          </a:solidFill>
                          <a:effectLst/>
                          <a:uLnTx/>
                          <a:uFillTx/>
                          <a:latin typeface="+mn-lt"/>
                          <a:ea typeface="+mn-ea"/>
                          <a:cs typeface="Arial" panose="020B0604020202020204" pitchFamily="34" charset="0"/>
                        </a:rPr>
                        <a:t>leurs</a:t>
                      </a:r>
                      <a:r>
                        <a:rPr kumimoji="0" lang="en-CA" sz="12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a:t>
                      </a:r>
                      <a:r>
                        <a:rPr kumimoji="0" lang="en-CA" sz="1200" b="0" i="0" u="none" strike="noStrike" kern="1200" cap="none" spc="0" normalizeH="0" baseline="0" noProof="0" dirty="0" err="1">
                          <a:ln>
                            <a:noFill/>
                          </a:ln>
                          <a:solidFill>
                            <a:schemeClr val="tx1"/>
                          </a:solidFill>
                          <a:effectLst/>
                          <a:uLnTx/>
                          <a:uFillTx/>
                          <a:latin typeface="+mn-lt"/>
                          <a:ea typeface="+mn-ea"/>
                          <a:cs typeface="Arial" panose="020B0604020202020204" pitchFamily="34" charset="0"/>
                        </a:rPr>
                        <a:t>connaissances</a:t>
                      </a:r>
                      <a:r>
                        <a:rPr kumimoji="0" lang="en-CA" sz="12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dans </a:t>
                      </a:r>
                      <a:r>
                        <a:rPr kumimoji="0" lang="en-CA" sz="1200" b="0" i="0" u="none" strike="noStrike" kern="1200" cap="none" spc="0" normalizeH="0" baseline="0" noProof="0" dirty="0" err="1">
                          <a:ln>
                            <a:noFill/>
                          </a:ln>
                          <a:solidFill>
                            <a:schemeClr val="tx1"/>
                          </a:solidFill>
                          <a:effectLst/>
                          <a:uLnTx/>
                          <a:uFillTx/>
                          <a:latin typeface="+mn-lt"/>
                          <a:ea typeface="+mn-ea"/>
                          <a:cs typeface="Arial" panose="020B0604020202020204" pitchFamily="34" charset="0"/>
                        </a:rPr>
                        <a:t>leur</a:t>
                      </a:r>
                      <a:r>
                        <a:rPr kumimoji="0" lang="en-CA" sz="12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a:t>
                      </a:r>
                      <a:r>
                        <a:rPr kumimoji="0" lang="en-CA" sz="1200" b="0" i="0" u="none" strike="noStrike" kern="1200" cap="none" spc="0" normalizeH="0" baseline="0" noProof="0" dirty="0" err="1">
                          <a:ln>
                            <a:noFill/>
                          </a:ln>
                          <a:solidFill>
                            <a:schemeClr val="tx1"/>
                          </a:solidFill>
                          <a:effectLst/>
                          <a:uLnTx/>
                          <a:uFillTx/>
                          <a:latin typeface="+mn-lt"/>
                          <a:ea typeface="+mn-ea"/>
                          <a:cs typeface="Arial" panose="020B0604020202020204" pitchFamily="34" charset="0"/>
                        </a:rPr>
                        <a:t>seconde</a:t>
                      </a:r>
                      <a:r>
                        <a:rPr kumimoji="0" lang="en-CA" sz="12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langue </a:t>
                      </a:r>
                      <a:r>
                        <a:rPr kumimoji="0" lang="en-CA" sz="1200" b="0" i="0" u="none" strike="noStrike" kern="1200" cap="none" spc="0" normalizeH="0" baseline="0" noProof="0" dirty="0" err="1">
                          <a:ln>
                            <a:noFill/>
                          </a:ln>
                          <a:solidFill>
                            <a:schemeClr val="tx1"/>
                          </a:solidFill>
                          <a:effectLst/>
                          <a:uLnTx/>
                          <a:uFillTx/>
                          <a:latin typeface="+mn-lt"/>
                          <a:ea typeface="+mn-ea"/>
                          <a:cs typeface="Arial" panose="020B0604020202020204" pitchFamily="34" charset="0"/>
                        </a:rPr>
                        <a:t>officielle</a:t>
                      </a:r>
                      <a:r>
                        <a:rPr kumimoji="0" lang="en-CA" sz="12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a:t>
                      </a:r>
                    </a:p>
                    <a:p>
                      <a:pPr marL="742950" marR="0" lvl="1" indent="-285750" algn="l" defTabSz="914400" rtl="0" eaLnBrk="1" fontAlgn="auto" latinLnBrk="0" hangingPunct="1">
                        <a:lnSpc>
                          <a:spcPct val="100000"/>
                        </a:lnSpc>
                        <a:spcBef>
                          <a:spcPts val="0"/>
                        </a:spcBef>
                        <a:spcAft>
                          <a:spcPts val="0"/>
                        </a:spcAft>
                        <a:buClr>
                          <a:srgbClr val="D69E16"/>
                        </a:buClr>
                        <a:buSzTx/>
                        <a:buFont typeface="Wingdings" panose="05000000000000000000" pitchFamily="2" charset="2"/>
                        <a:buChar char="Ø"/>
                        <a:tabLst/>
                        <a:defRPr/>
                      </a:pPr>
                      <a:r>
                        <a:rPr kumimoji="0" lang="en-CA" sz="1200" b="0" i="0" u="none" strike="noStrike" kern="1200" cap="none" spc="0" normalizeH="0" baseline="0" noProof="0" dirty="0" err="1">
                          <a:ln>
                            <a:noFill/>
                          </a:ln>
                          <a:solidFill>
                            <a:schemeClr val="tx1"/>
                          </a:solidFill>
                          <a:effectLst/>
                          <a:uLnTx/>
                          <a:uFillTx/>
                          <a:latin typeface="+mn-lt"/>
                          <a:ea typeface="+mn-ea"/>
                          <a:cs typeface="Arial" panose="020B0604020202020204" pitchFamily="34" charset="0"/>
                        </a:rPr>
                        <a:t>Accroître</a:t>
                      </a:r>
                      <a:r>
                        <a:rPr kumimoji="0" lang="en-CA" sz="12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la </a:t>
                      </a:r>
                      <a:r>
                        <a:rPr kumimoji="0" lang="en-CA" sz="1200" b="0" i="0" u="none" strike="noStrike" kern="1200" cap="none" spc="0" normalizeH="0" baseline="0" noProof="0" dirty="0" err="1">
                          <a:ln>
                            <a:noFill/>
                          </a:ln>
                          <a:solidFill>
                            <a:schemeClr val="tx1"/>
                          </a:solidFill>
                          <a:effectLst/>
                          <a:uLnTx/>
                          <a:uFillTx/>
                          <a:latin typeface="+mn-lt"/>
                          <a:ea typeface="+mn-ea"/>
                          <a:cs typeface="Arial" panose="020B0604020202020204" pitchFamily="34" charset="0"/>
                        </a:rPr>
                        <a:t>sécurité</a:t>
                      </a:r>
                      <a:r>
                        <a:rPr kumimoji="0" lang="en-CA" sz="12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a:t>
                      </a:r>
                      <a:r>
                        <a:rPr kumimoji="0" lang="en-CA" sz="1200" b="0" i="0" u="none" strike="noStrike" kern="1200" cap="none" spc="0" normalizeH="0" baseline="0" noProof="0" dirty="0" err="1">
                          <a:ln>
                            <a:noFill/>
                          </a:ln>
                          <a:solidFill>
                            <a:schemeClr val="tx1"/>
                          </a:solidFill>
                          <a:effectLst/>
                          <a:uLnTx/>
                          <a:uFillTx/>
                          <a:latin typeface="+mn-lt"/>
                          <a:ea typeface="+mn-ea"/>
                          <a:cs typeface="Arial" panose="020B0604020202020204" pitchFamily="34" charset="0"/>
                        </a:rPr>
                        <a:t>linguistique</a:t>
                      </a:r>
                      <a:r>
                        <a:rPr kumimoji="0" lang="en-CA" sz="12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a:t>
                      </a:r>
                    </a:p>
                    <a:p>
                      <a:pPr marL="742950" marR="0" lvl="1" indent="-285750" algn="l" defTabSz="914400" rtl="0" eaLnBrk="1" fontAlgn="auto" latinLnBrk="0" hangingPunct="1">
                        <a:lnSpc>
                          <a:spcPct val="100000"/>
                        </a:lnSpc>
                        <a:spcBef>
                          <a:spcPts val="0"/>
                        </a:spcBef>
                        <a:spcAft>
                          <a:spcPts val="0"/>
                        </a:spcAft>
                        <a:buClr>
                          <a:srgbClr val="D69E16"/>
                        </a:buClr>
                        <a:buSzTx/>
                        <a:buFont typeface="Wingdings" panose="05000000000000000000" pitchFamily="2" charset="2"/>
                        <a:buChar char="Ø"/>
                        <a:tabLst/>
                        <a:defRPr/>
                      </a:pPr>
                      <a:r>
                        <a:rPr kumimoji="0" lang="en-CA" sz="1200" b="0" i="0" u="none" strike="noStrike" kern="1200" cap="none" spc="0" normalizeH="0" baseline="0" noProof="0" dirty="0" err="1">
                          <a:ln>
                            <a:noFill/>
                          </a:ln>
                          <a:solidFill>
                            <a:schemeClr val="tx1"/>
                          </a:solidFill>
                          <a:effectLst/>
                          <a:uLnTx/>
                          <a:uFillTx/>
                          <a:latin typeface="+mn-lt"/>
                          <a:ea typeface="+mn-ea"/>
                          <a:cs typeface="Arial" panose="020B0604020202020204" pitchFamily="34" charset="0"/>
                        </a:rPr>
                        <a:t>Établir</a:t>
                      </a:r>
                      <a:r>
                        <a:rPr kumimoji="0" lang="en-CA" sz="12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des interactions </a:t>
                      </a:r>
                      <a:r>
                        <a:rPr kumimoji="0" lang="en-CA" sz="1200" b="0" i="0" u="none" strike="noStrike" kern="1200" cap="none" spc="0" normalizeH="0" baseline="0" noProof="0" dirty="0" err="1">
                          <a:ln>
                            <a:noFill/>
                          </a:ln>
                          <a:solidFill>
                            <a:schemeClr val="tx1"/>
                          </a:solidFill>
                          <a:effectLst/>
                          <a:uLnTx/>
                          <a:uFillTx/>
                          <a:latin typeface="+mn-lt"/>
                          <a:ea typeface="+mn-ea"/>
                          <a:cs typeface="Arial" panose="020B0604020202020204" pitchFamily="34" charset="0"/>
                        </a:rPr>
                        <a:t>professionnelles</a:t>
                      </a:r>
                      <a:r>
                        <a:rPr kumimoji="0" lang="en-CA" sz="12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et </a:t>
                      </a:r>
                      <a:r>
                        <a:rPr kumimoji="0" lang="en-CA" sz="1200" b="0" i="0" u="none" strike="noStrike" kern="1200" cap="none" spc="0" normalizeH="0" baseline="0" noProof="0" dirty="0" err="1">
                          <a:ln>
                            <a:noFill/>
                          </a:ln>
                          <a:solidFill>
                            <a:schemeClr val="tx1"/>
                          </a:solidFill>
                          <a:effectLst/>
                          <a:uLnTx/>
                          <a:uFillTx/>
                          <a:latin typeface="+mn-lt"/>
                          <a:ea typeface="+mn-ea"/>
                          <a:cs typeface="Arial" panose="020B0604020202020204" pitchFamily="34" charset="0"/>
                        </a:rPr>
                        <a:t>amicales</a:t>
                      </a:r>
                      <a:r>
                        <a:rPr kumimoji="0" lang="en-CA" sz="12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avec de nouveaux </a:t>
                      </a:r>
                      <a:r>
                        <a:rPr kumimoji="0" lang="en-CA" sz="1200" b="0" i="0" u="none" strike="noStrike" kern="1200" cap="none" spc="0" normalizeH="0" baseline="0" noProof="0" dirty="0" err="1">
                          <a:ln>
                            <a:noFill/>
                          </a:ln>
                          <a:solidFill>
                            <a:schemeClr val="tx1"/>
                          </a:solidFill>
                          <a:effectLst/>
                          <a:uLnTx/>
                          <a:uFillTx/>
                          <a:latin typeface="+mn-lt"/>
                          <a:ea typeface="+mn-ea"/>
                          <a:cs typeface="Arial" panose="020B0604020202020204" pitchFamily="34" charset="0"/>
                        </a:rPr>
                        <a:t>collègues</a:t>
                      </a:r>
                      <a:r>
                        <a:rPr kumimoji="0" lang="en-CA" sz="12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à travers le Canada dans un </a:t>
                      </a:r>
                      <a:r>
                        <a:rPr kumimoji="0" lang="en-CA" sz="1200" b="0" i="0" u="none" strike="noStrike" kern="1200" cap="none" spc="0" normalizeH="0" baseline="0" noProof="0" dirty="0" err="1">
                          <a:ln>
                            <a:noFill/>
                          </a:ln>
                          <a:solidFill>
                            <a:schemeClr val="tx1"/>
                          </a:solidFill>
                          <a:effectLst/>
                          <a:uLnTx/>
                          <a:uFillTx/>
                          <a:latin typeface="+mn-lt"/>
                          <a:ea typeface="+mn-ea"/>
                          <a:cs typeface="Arial" panose="020B0604020202020204" pitchFamily="34" charset="0"/>
                        </a:rPr>
                        <a:t>environnement</a:t>
                      </a:r>
                      <a:r>
                        <a:rPr kumimoji="0" lang="en-CA" sz="12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a:t>
                      </a:r>
                      <a:r>
                        <a:rPr kumimoji="0" lang="en-CA" sz="1200" b="0" i="0" u="none" strike="noStrike" kern="1200" cap="none" spc="0" normalizeH="0" baseline="0" noProof="0" dirty="0" err="1">
                          <a:ln>
                            <a:noFill/>
                          </a:ln>
                          <a:solidFill>
                            <a:schemeClr val="tx1"/>
                          </a:solidFill>
                          <a:effectLst/>
                          <a:uLnTx/>
                          <a:uFillTx/>
                          <a:latin typeface="+mn-lt"/>
                          <a:ea typeface="+mn-ea"/>
                          <a:cs typeface="Arial" panose="020B0604020202020204" pitchFamily="34" charset="0"/>
                        </a:rPr>
                        <a:t>informel</a:t>
                      </a:r>
                      <a:r>
                        <a:rPr kumimoji="0" lang="en-CA" sz="12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et </a:t>
                      </a:r>
                      <a:r>
                        <a:rPr kumimoji="0" lang="en-CA" sz="1200" b="0" i="0" u="none" strike="noStrike" kern="1200" cap="none" spc="0" normalizeH="0" baseline="0" noProof="0" dirty="0" err="1">
                          <a:ln>
                            <a:noFill/>
                          </a:ln>
                          <a:solidFill>
                            <a:schemeClr val="tx1"/>
                          </a:solidFill>
                          <a:effectLst/>
                          <a:uLnTx/>
                          <a:uFillTx/>
                          <a:latin typeface="+mn-lt"/>
                          <a:ea typeface="+mn-ea"/>
                          <a:cs typeface="Arial" panose="020B0604020202020204" pitchFamily="34" charset="0"/>
                        </a:rPr>
                        <a:t>détendu</a:t>
                      </a:r>
                      <a:r>
                        <a:rPr kumimoji="0" lang="en-CA" sz="12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a:t>
                      </a:r>
                    </a:p>
                    <a:p>
                      <a:pPr marL="742950" marR="0" lvl="1" indent="-285750" algn="l" defTabSz="914400" rtl="0" eaLnBrk="1" fontAlgn="auto" latinLnBrk="0" hangingPunct="1">
                        <a:lnSpc>
                          <a:spcPct val="100000"/>
                        </a:lnSpc>
                        <a:spcBef>
                          <a:spcPts val="0"/>
                        </a:spcBef>
                        <a:spcAft>
                          <a:spcPts val="0"/>
                        </a:spcAft>
                        <a:buClr>
                          <a:srgbClr val="D69E16"/>
                        </a:buClr>
                        <a:buSzTx/>
                        <a:buFont typeface="Wingdings" panose="05000000000000000000" pitchFamily="2" charset="2"/>
                        <a:buChar char="Ø"/>
                        <a:tabLst/>
                        <a:defRPr/>
                      </a:pPr>
                      <a:r>
                        <a:rPr kumimoji="0" lang="en-CA" sz="1200" b="0" i="0" u="none" strike="noStrike" kern="1200" cap="none" spc="0" normalizeH="0" baseline="0" noProof="0" dirty="0" err="1">
                          <a:ln>
                            <a:noFill/>
                          </a:ln>
                          <a:solidFill>
                            <a:schemeClr val="tx1"/>
                          </a:solidFill>
                          <a:effectLst/>
                          <a:uLnTx/>
                          <a:uFillTx/>
                          <a:latin typeface="+mn-lt"/>
                          <a:ea typeface="+mn-ea"/>
                          <a:cs typeface="Arial" panose="020B0604020202020204" pitchFamily="34" charset="0"/>
                        </a:rPr>
                        <a:t>Améliorer</a:t>
                      </a:r>
                      <a:r>
                        <a:rPr kumimoji="0" lang="en-CA" sz="12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la </a:t>
                      </a:r>
                      <a:r>
                        <a:rPr kumimoji="0" lang="en-CA" sz="1200" b="0" i="0" u="none" strike="noStrike" kern="1200" cap="none" spc="0" normalizeH="0" baseline="0" noProof="0" dirty="0" err="1">
                          <a:ln>
                            <a:noFill/>
                          </a:ln>
                          <a:solidFill>
                            <a:schemeClr val="tx1"/>
                          </a:solidFill>
                          <a:effectLst/>
                          <a:uLnTx/>
                          <a:uFillTx/>
                          <a:latin typeface="+mn-lt"/>
                          <a:ea typeface="+mn-ea"/>
                          <a:cs typeface="Arial" panose="020B0604020202020204" pitchFamily="34" charset="0"/>
                        </a:rPr>
                        <a:t>capacité</a:t>
                      </a:r>
                      <a:r>
                        <a:rPr kumimoji="0" lang="en-CA" sz="12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de </a:t>
                      </a:r>
                      <a:r>
                        <a:rPr kumimoji="0" lang="en-CA" sz="1200" b="0" i="0" u="none" strike="noStrike" kern="1200" cap="none" spc="0" normalizeH="0" baseline="0" noProof="0" dirty="0" err="1">
                          <a:ln>
                            <a:noFill/>
                          </a:ln>
                          <a:solidFill>
                            <a:schemeClr val="tx1"/>
                          </a:solidFill>
                          <a:effectLst/>
                          <a:uLnTx/>
                          <a:uFillTx/>
                          <a:latin typeface="+mn-lt"/>
                          <a:ea typeface="+mn-ea"/>
                          <a:cs typeface="Arial" panose="020B0604020202020204" pitchFamily="34" charset="0"/>
                        </a:rPr>
                        <a:t>l’organisation</a:t>
                      </a:r>
                      <a:r>
                        <a:rPr kumimoji="0" lang="en-CA" sz="12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et à </a:t>
                      </a:r>
                      <a:r>
                        <a:rPr kumimoji="0" lang="en-CA" sz="1200" b="0" i="0" u="none" strike="noStrike" kern="1200" cap="none" spc="0" normalizeH="0" baseline="0" noProof="0" dirty="0" err="1">
                          <a:ln>
                            <a:noFill/>
                          </a:ln>
                          <a:solidFill>
                            <a:schemeClr val="tx1"/>
                          </a:solidFill>
                          <a:effectLst/>
                          <a:uLnTx/>
                          <a:uFillTx/>
                          <a:latin typeface="+mn-lt"/>
                          <a:ea typeface="+mn-ea"/>
                          <a:cs typeface="Arial" panose="020B0604020202020204" pitchFamily="34" charset="0"/>
                        </a:rPr>
                        <a:t>maintenir</a:t>
                      </a:r>
                      <a:r>
                        <a:rPr kumimoji="0" lang="en-CA" sz="12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a:t>
                      </a:r>
                      <a:r>
                        <a:rPr kumimoji="0" lang="en-CA" sz="1200" b="0" i="0" u="none" strike="noStrike" kern="1200" cap="none" spc="0" normalizeH="0" baseline="0" noProof="0" dirty="0" err="1">
                          <a:ln>
                            <a:noFill/>
                          </a:ln>
                          <a:solidFill>
                            <a:schemeClr val="tx1"/>
                          </a:solidFill>
                          <a:effectLst/>
                          <a:uLnTx/>
                          <a:uFillTx/>
                          <a:latin typeface="+mn-lt"/>
                          <a:ea typeface="+mn-ea"/>
                          <a:cs typeface="Arial" panose="020B0604020202020204" pitchFamily="34" charset="0"/>
                        </a:rPr>
                        <a:t>une</a:t>
                      </a:r>
                      <a:r>
                        <a:rPr kumimoji="0" lang="en-CA" sz="12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main-</a:t>
                      </a:r>
                      <a:r>
                        <a:rPr kumimoji="0" lang="fr-CA" sz="12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d’œuvre</a:t>
                      </a:r>
                      <a:r>
                        <a:rPr kumimoji="0" lang="en-CA" sz="12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a:t>
                      </a:r>
                      <a:r>
                        <a:rPr kumimoji="0" lang="en-CA" sz="1200" b="0" i="0" u="none" strike="noStrike" kern="1200" cap="none" spc="0" normalizeH="0" baseline="0" noProof="0" dirty="0" err="1">
                          <a:ln>
                            <a:noFill/>
                          </a:ln>
                          <a:solidFill>
                            <a:schemeClr val="tx1"/>
                          </a:solidFill>
                          <a:effectLst/>
                          <a:uLnTx/>
                          <a:uFillTx/>
                          <a:latin typeface="+mn-lt"/>
                          <a:ea typeface="+mn-ea"/>
                          <a:cs typeface="Arial" panose="020B0604020202020204" pitchFamily="34" charset="0"/>
                        </a:rPr>
                        <a:t>bilingue</a:t>
                      </a:r>
                      <a:r>
                        <a:rPr kumimoji="0" lang="en-CA" sz="12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CA" sz="10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CA" sz="2000" b="1" i="0" u="sng" strike="noStrike" kern="1200" cap="none" spc="0" normalizeH="0" baseline="0" noProof="0" dirty="0">
                          <a:ln>
                            <a:noFill/>
                          </a:ln>
                          <a:solidFill>
                            <a:srgbClr val="3883CE"/>
                          </a:solidFill>
                          <a:effectLst/>
                          <a:uLnTx/>
                          <a:uFillTx/>
                          <a:latin typeface="+mn-lt"/>
                          <a:ea typeface="+mn-ea"/>
                          <a:cs typeface="Arial" panose="020B0604020202020204" pitchFamily="34" charset="0"/>
                        </a:rPr>
                        <a:t>District L2</a:t>
                      </a:r>
                      <a:r>
                        <a:rPr kumimoji="0" lang="en-CA" sz="13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CA"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District L2 </a:t>
                      </a:r>
                      <a:r>
                        <a:rPr kumimoji="0" lang="en-CA" sz="12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est</a:t>
                      </a:r>
                      <a:r>
                        <a:rPr kumimoji="0" lang="en-CA"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CA" sz="12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une</a:t>
                      </a:r>
                      <a:r>
                        <a:rPr kumimoji="0" lang="en-CA"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CA" sz="12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stratégie</a:t>
                      </a:r>
                      <a:r>
                        <a:rPr kumimoji="0" lang="en-CA"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de maintenance </a:t>
                      </a:r>
                      <a:r>
                        <a:rPr kumimoji="0" lang="en-CA" sz="12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offerte</a:t>
                      </a:r>
                      <a:r>
                        <a:rPr kumimoji="0" lang="en-CA"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via la </a:t>
                      </a:r>
                      <a:r>
                        <a:rPr kumimoji="0" lang="en-CA" sz="12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plateforme</a:t>
                      </a:r>
                      <a:r>
                        <a:rPr kumimoji="0" lang="en-CA"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SharePoint </a:t>
                      </a:r>
                      <a:r>
                        <a:rPr kumimoji="0" lang="en-CA" sz="12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visant</a:t>
                      </a:r>
                      <a:r>
                        <a:rPr kumimoji="0" lang="en-CA"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à </a:t>
                      </a:r>
                      <a:r>
                        <a:rPr kumimoji="0" lang="en-CA" sz="12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promouvoir</a:t>
                      </a:r>
                      <a:r>
                        <a:rPr kumimoji="0" lang="en-CA"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CA" sz="12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l’apprentissage</a:t>
                      </a:r>
                      <a:r>
                        <a:rPr kumimoji="0" lang="en-CA"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CA" sz="12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continu</a:t>
                      </a:r>
                      <a:r>
                        <a:rPr kumimoji="0" lang="en-CA"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des </a:t>
                      </a:r>
                      <a:r>
                        <a:rPr kumimoji="0" lang="en-CA" sz="12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langues</a:t>
                      </a:r>
                      <a:r>
                        <a:rPr kumimoji="0" lang="en-CA"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officielles au sein de </a:t>
                      </a:r>
                      <a:r>
                        <a:rPr kumimoji="0" lang="en-CA" sz="12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l’Agence</a:t>
                      </a:r>
                      <a:r>
                        <a:rPr kumimoji="0" lang="en-CA"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en </a:t>
                      </a:r>
                      <a:r>
                        <a:rPr kumimoji="0" lang="en-CA" sz="12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partageant</a:t>
                      </a:r>
                      <a:r>
                        <a:rPr kumimoji="0" lang="en-CA"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CA" sz="5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
                          <a:srgbClr val="D69E16"/>
                        </a:buClr>
                        <a:buSzTx/>
                        <a:buFont typeface="Wingdings" panose="05000000000000000000" pitchFamily="2" charset="2"/>
                        <a:buChar char="Ø"/>
                        <a:tabLst/>
                        <a:defRPr/>
                      </a:pPr>
                      <a:r>
                        <a:rPr kumimoji="0" lang="en-CA" sz="12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Les </a:t>
                      </a:r>
                      <a:r>
                        <a:rPr kumimoji="0" lang="en-CA" sz="1200" b="0" i="0" u="none" strike="noStrike" kern="1200" cap="none" spc="0" normalizeH="0" baseline="0" noProof="0" dirty="0" err="1">
                          <a:ln>
                            <a:noFill/>
                          </a:ln>
                          <a:solidFill>
                            <a:schemeClr val="tx1"/>
                          </a:solidFill>
                          <a:effectLst/>
                          <a:uLnTx/>
                          <a:uFillTx/>
                          <a:latin typeface="+mn-lt"/>
                          <a:ea typeface="+mn-ea"/>
                          <a:cs typeface="Arial" panose="020B0604020202020204" pitchFamily="34" charset="0"/>
                        </a:rPr>
                        <a:t>bonnes</a:t>
                      </a:r>
                      <a:r>
                        <a:rPr kumimoji="0" lang="en-CA" sz="12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pratiques (internes et </a:t>
                      </a:r>
                      <a:r>
                        <a:rPr kumimoji="0" lang="en-CA" sz="1200" b="0" i="0" u="none" strike="noStrike" kern="1200" cap="none" spc="0" normalizeH="0" baseline="0" noProof="0" dirty="0" err="1">
                          <a:ln>
                            <a:noFill/>
                          </a:ln>
                          <a:solidFill>
                            <a:schemeClr val="tx1"/>
                          </a:solidFill>
                          <a:effectLst/>
                          <a:uLnTx/>
                          <a:uFillTx/>
                          <a:latin typeface="+mn-lt"/>
                          <a:ea typeface="+mn-ea"/>
                          <a:cs typeface="Arial" panose="020B0604020202020204" pitchFamily="34" charset="0"/>
                        </a:rPr>
                        <a:t>externes</a:t>
                      </a:r>
                      <a:r>
                        <a:rPr kumimoji="0" lang="en-CA" sz="12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a:t>
                      </a:r>
                    </a:p>
                    <a:p>
                      <a:pPr marL="742950" marR="0" lvl="1" indent="-285750" algn="l" defTabSz="914400" rtl="0" eaLnBrk="1" fontAlgn="auto" latinLnBrk="0" hangingPunct="1">
                        <a:lnSpc>
                          <a:spcPct val="100000"/>
                        </a:lnSpc>
                        <a:spcBef>
                          <a:spcPts val="0"/>
                        </a:spcBef>
                        <a:spcAft>
                          <a:spcPts val="0"/>
                        </a:spcAft>
                        <a:buClr>
                          <a:srgbClr val="D69E16"/>
                        </a:buClr>
                        <a:buSzTx/>
                        <a:buFont typeface="Wingdings" panose="05000000000000000000" pitchFamily="2" charset="2"/>
                        <a:buChar char="Ø"/>
                        <a:tabLst/>
                        <a:defRPr/>
                      </a:pPr>
                      <a:r>
                        <a:rPr kumimoji="0" lang="en-CA" sz="12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Les </a:t>
                      </a:r>
                      <a:r>
                        <a:rPr kumimoji="0" lang="en-CA" sz="1200" b="0" i="0" u="none" strike="noStrike" kern="1200" cap="none" spc="0" normalizeH="0" baseline="0" noProof="0" dirty="0" err="1">
                          <a:ln>
                            <a:noFill/>
                          </a:ln>
                          <a:solidFill>
                            <a:schemeClr val="tx1"/>
                          </a:solidFill>
                          <a:effectLst/>
                          <a:uLnTx/>
                          <a:uFillTx/>
                          <a:latin typeface="+mn-lt"/>
                          <a:ea typeface="+mn-ea"/>
                          <a:cs typeface="Arial" panose="020B0604020202020204" pitchFamily="34" charset="0"/>
                        </a:rPr>
                        <a:t>outils</a:t>
                      </a:r>
                      <a:r>
                        <a:rPr kumimoji="0" lang="en-CA" sz="12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et </a:t>
                      </a:r>
                      <a:r>
                        <a:rPr kumimoji="0" lang="en-CA" sz="1200" b="0" i="0" u="none" strike="noStrike" kern="1200" cap="none" spc="0" normalizeH="0" baseline="0" noProof="0" dirty="0" err="1">
                          <a:ln>
                            <a:noFill/>
                          </a:ln>
                          <a:solidFill>
                            <a:schemeClr val="tx1"/>
                          </a:solidFill>
                          <a:effectLst/>
                          <a:uLnTx/>
                          <a:uFillTx/>
                          <a:latin typeface="+mn-lt"/>
                          <a:ea typeface="+mn-ea"/>
                          <a:cs typeface="Arial" panose="020B0604020202020204" pitchFamily="34" charset="0"/>
                        </a:rPr>
                        <a:t>ressources</a:t>
                      </a:r>
                      <a:r>
                        <a:rPr kumimoji="0" lang="en-CA" sz="12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a:t>
                      </a:r>
                      <a:r>
                        <a:rPr kumimoji="0" lang="en-CA" sz="1200" b="0" i="0" u="none" strike="noStrike" kern="1200" cap="none" spc="0" normalizeH="0" baseline="0" noProof="0" dirty="0" err="1">
                          <a:ln>
                            <a:noFill/>
                          </a:ln>
                          <a:solidFill>
                            <a:schemeClr val="tx1"/>
                          </a:solidFill>
                          <a:effectLst/>
                          <a:uLnTx/>
                          <a:uFillTx/>
                          <a:latin typeface="+mn-lt"/>
                          <a:ea typeface="+mn-ea"/>
                          <a:cs typeface="Arial" panose="020B0604020202020204" pitchFamily="34" charset="0"/>
                        </a:rPr>
                        <a:t>promotionnels</a:t>
                      </a:r>
                      <a:r>
                        <a:rPr kumimoji="0" lang="en-CA" sz="12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et</a:t>
                      </a:r>
                    </a:p>
                    <a:p>
                      <a:pPr marL="742950" marR="0" lvl="1" indent="-285750" algn="l" defTabSz="914400" rtl="0" eaLnBrk="1" fontAlgn="auto" latinLnBrk="0" hangingPunct="1">
                        <a:lnSpc>
                          <a:spcPct val="100000"/>
                        </a:lnSpc>
                        <a:spcBef>
                          <a:spcPts val="0"/>
                        </a:spcBef>
                        <a:spcAft>
                          <a:spcPts val="0"/>
                        </a:spcAft>
                        <a:buClr>
                          <a:srgbClr val="D69E16"/>
                        </a:buClr>
                        <a:buSzTx/>
                        <a:buFont typeface="Wingdings" panose="05000000000000000000" pitchFamily="2" charset="2"/>
                        <a:buChar char="Ø"/>
                        <a:tabLst/>
                        <a:defRPr/>
                      </a:pPr>
                      <a:r>
                        <a:rPr kumimoji="0" lang="en-CA" sz="12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Les </a:t>
                      </a:r>
                      <a:r>
                        <a:rPr kumimoji="0" lang="en-CA" sz="1200" b="0" i="0" u="none" strike="noStrike" kern="1200" cap="none" spc="0" normalizeH="0" baseline="0" noProof="0" dirty="0" err="1">
                          <a:ln>
                            <a:noFill/>
                          </a:ln>
                          <a:solidFill>
                            <a:schemeClr val="tx1"/>
                          </a:solidFill>
                          <a:effectLst/>
                          <a:uLnTx/>
                          <a:uFillTx/>
                          <a:latin typeface="+mn-lt"/>
                          <a:ea typeface="+mn-ea"/>
                          <a:cs typeface="Arial" panose="020B0604020202020204" pitchFamily="34" charset="0"/>
                        </a:rPr>
                        <a:t>idées</a:t>
                      </a:r>
                      <a:r>
                        <a:rPr kumimoji="0" lang="en-CA" sz="12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a:t>
                      </a:r>
                      <a:r>
                        <a:rPr kumimoji="0" lang="en-CA" sz="1200" b="0" i="0" u="none" strike="noStrike" kern="1200" cap="none" spc="0" normalizeH="0" baseline="0" noProof="0" dirty="0" err="1">
                          <a:ln>
                            <a:noFill/>
                          </a:ln>
                          <a:solidFill>
                            <a:schemeClr val="tx1"/>
                          </a:solidFill>
                          <a:effectLst/>
                          <a:uLnTx/>
                          <a:uFillTx/>
                          <a:latin typeface="+mn-lt"/>
                          <a:ea typeface="+mn-ea"/>
                          <a:cs typeface="Arial" panose="020B0604020202020204" pitchFamily="34" charset="0"/>
                        </a:rPr>
                        <a:t>favorisant</a:t>
                      </a:r>
                      <a:r>
                        <a:rPr kumimoji="0" lang="en-CA" sz="12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les </a:t>
                      </a:r>
                      <a:r>
                        <a:rPr kumimoji="0" lang="en-CA" sz="1200" b="0" i="0" u="none" strike="noStrike" kern="1200" cap="none" spc="0" normalizeH="0" baseline="0" noProof="0" dirty="0" err="1">
                          <a:ln>
                            <a:noFill/>
                          </a:ln>
                          <a:solidFill>
                            <a:schemeClr val="tx1"/>
                          </a:solidFill>
                          <a:effectLst/>
                          <a:uLnTx/>
                          <a:uFillTx/>
                          <a:latin typeface="+mn-lt"/>
                          <a:ea typeface="+mn-ea"/>
                          <a:cs typeface="Arial" panose="020B0604020202020204" pitchFamily="34" charset="0"/>
                        </a:rPr>
                        <a:t>échanges</a:t>
                      </a:r>
                      <a:r>
                        <a:rPr kumimoji="0" lang="en-CA" sz="12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a:t>
                      </a:r>
                      <a:r>
                        <a:rPr kumimoji="0" lang="en-CA" sz="1200" b="0" i="0" u="none" strike="noStrike" kern="1200" cap="none" spc="0" normalizeH="0" baseline="0" noProof="0" dirty="0" err="1">
                          <a:ln>
                            <a:noFill/>
                          </a:ln>
                          <a:solidFill>
                            <a:schemeClr val="tx1"/>
                          </a:solidFill>
                          <a:effectLst/>
                          <a:uLnTx/>
                          <a:uFillTx/>
                          <a:latin typeface="+mn-lt"/>
                          <a:ea typeface="+mn-ea"/>
                          <a:cs typeface="Arial" panose="020B0604020202020204" pitchFamily="34" charset="0"/>
                        </a:rPr>
                        <a:t>linguistiques</a:t>
                      </a:r>
                      <a:r>
                        <a:rPr kumimoji="0" lang="en-CA" sz="12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
                          <a:srgbClr val="D69E16"/>
                        </a:buClr>
                        <a:buSzTx/>
                        <a:buFont typeface="Wingdings" panose="05000000000000000000" pitchFamily="2" charset="2"/>
                        <a:buNone/>
                        <a:tabLst/>
                        <a:defRPr/>
                      </a:pPr>
                      <a:endParaRPr lang="en-CA" sz="10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8780833"/>
                  </a:ext>
                </a:extLst>
              </a:tr>
            </a:tbl>
          </a:graphicData>
        </a:graphic>
      </p:graphicFrame>
      <p:cxnSp>
        <p:nvCxnSpPr>
          <p:cNvPr id="5" name="Straight Connector 4">
            <a:extLst>
              <a:ext uri="{FF2B5EF4-FFF2-40B4-BE49-F238E27FC236}">
                <a16:creationId xmlns:a16="http://schemas.microsoft.com/office/drawing/2014/main" id="{18A9FFB3-3D07-850D-8492-D05C8906EE48}"/>
              </a:ext>
            </a:extLst>
          </p:cNvPr>
          <p:cNvCxnSpPr>
            <a:cxnSpLocks/>
          </p:cNvCxnSpPr>
          <p:nvPr/>
        </p:nvCxnSpPr>
        <p:spPr>
          <a:xfrm>
            <a:off x="5584334" y="1914993"/>
            <a:ext cx="0" cy="4643022"/>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7489D2D0-7328-CA4A-7285-15941ABC20F0}"/>
              </a:ext>
            </a:extLst>
          </p:cNvPr>
          <p:cNvPicPr>
            <a:picLocks noChangeAspect="1"/>
          </p:cNvPicPr>
          <p:nvPr/>
        </p:nvPicPr>
        <p:blipFill>
          <a:blip r:embed="rId4"/>
          <a:stretch>
            <a:fillRect/>
          </a:stretch>
        </p:blipFill>
        <p:spPr>
          <a:xfrm>
            <a:off x="3539858" y="3314700"/>
            <a:ext cx="1892189" cy="2962275"/>
          </a:xfrm>
          <a:prstGeom prst="rect">
            <a:avLst/>
          </a:prstGeom>
        </p:spPr>
      </p:pic>
      <p:sp>
        <p:nvSpPr>
          <p:cNvPr id="7" name="TextBox 6">
            <a:extLst>
              <a:ext uri="{FF2B5EF4-FFF2-40B4-BE49-F238E27FC236}">
                <a16:creationId xmlns:a16="http://schemas.microsoft.com/office/drawing/2014/main" id="{EA837E13-13D1-7E40-B93A-CFEF01E031F6}"/>
              </a:ext>
            </a:extLst>
          </p:cNvPr>
          <p:cNvSpPr txBox="1"/>
          <p:nvPr/>
        </p:nvSpPr>
        <p:spPr>
          <a:xfrm>
            <a:off x="3820655" y="3689767"/>
            <a:ext cx="1445532" cy="369332"/>
          </a:xfrm>
          <a:prstGeom prst="rect">
            <a:avLst/>
          </a:prstGeom>
          <a:noFill/>
        </p:spPr>
        <p:txBody>
          <a:bodyPr wrap="square">
            <a:spAutoFit/>
          </a:bodyPr>
          <a:lstStyle/>
          <a:p>
            <a:r>
              <a:rPr lang="en-CA" sz="900">
                <a:solidFill>
                  <a:schemeClr val="tx1">
                    <a:lumMod val="75000"/>
                    <a:lumOff val="25000"/>
                  </a:schemeClr>
                </a:solidFill>
                <a:latin typeface="Arial Black" panose="020B0A04020102020204" pitchFamily="34" charset="0"/>
                <a:cs typeface="Calibri" panose="020F0502020204030204" pitchFamily="34" charset="0"/>
              </a:rPr>
              <a:t>Mes applications linguistiques</a:t>
            </a:r>
            <a:endParaRPr lang="en-CA" sz="900" dirty="0">
              <a:solidFill>
                <a:schemeClr val="tx1">
                  <a:lumMod val="75000"/>
                  <a:lumOff val="25000"/>
                </a:schemeClr>
              </a:solidFill>
              <a:latin typeface="Arial Black" panose="020B0A04020102020204" pitchFamily="34" charset="0"/>
              <a:cs typeface="Calibri" panose="020F0502020204030204" pitchFamily="34" charset="0"/>
            </a:endParaRPr>
          </a:p>
        </p:txBody>
      </p:sp>
    </p:spTree>
    <p:extLst>
      <p:ext uri="{BB962C8B-B14F-4D97-AF65-F5344CB8AC3E}">
        <p14:creationId xmlns:p14="http://schemas.microsoft.com/office/powerpoint/2010/main" val="34199993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44778|-11304156|-6745308|-12314010|-14726787|CRA&quot;,&quot;Id&quot;:&quot;655f9fd84133301724f7a38e&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titus xmlns="http://schemas.titus.com/TitusProperties/">
  <TitusGUID xmlns="">9e9c5d3e-aaa5-4266-b75b-fc517cad39e1</TitusGUID>
  <TitusMetadata xmlns="">eyJucyI6Imh0dHA6XC9cL3d3dy50aXR1cy5jb21cL25zXC9DYW5hZGEgUmV2ZW51ZSBBZ2VuY3kiLCJwcm9wcyI6W3sibiI6IlNlY3VyaXR5Q2xhc3NpZmljYXRpb25MZXZlbCIsInZhbHMiOlt7InZhbHVlIjoiVU5DTEFTU0lGSUVEIn1dfSx7Im4iOiJMYW5ndWFnZVNlbGVjdGlvbiIsInZhbHMiOlt7InZhbHVlIjoiRU5HTElTSCJ9XX0seyJuIjoiVklTVUFMTUFSS0lOR1MiLCJ2YWxzIjpbeyJ2YWx1ZSI6IllFUyJ9XX1dfQ==</TitusMetadata>
</titus>
</file>

<file path=customXml/item2.xml><?xml version="1.0" encoding="utf-8"?>
<ct:contentTypeSchema xmlns:ct="http://schemas.microsoft.com/office/2006/metadata/contentType" xmlns:ma="http://schemas.microsoft.com/office/2006/metadata/properties/metaAttributes" ct:_="" ma:_="" ma:contentTypeName="Document" ma:contentTypeID="0x010100ADE860D1223E984692003B2F8D34E609" ma:contentTypeVersion="13" ma:contentTypeDescription="Crée un document." ma:contentTypeScope="" ma:versionID="cbc4f2673aec54bac73ea992ce1ab3f9">
  <xsd:schema xmlns:xsd="http://www.w3.org/2001/XMLSchema" xmlns:xs="http://www.w3.org/2001/XMLSchema" xmlns:p="http://schemas.microsoft.com/office/2006/metadata/properties" xmlns:ns2="f4760878-658a-4717-bbd4-0fd9c09fbb13" xmlns:ns3="0406129d-7949-4012-aa34-bff85346a4cf" targetNamespace="http://schemas.microsoft.com/office/2006/metadata/properties" ma:root="true" ma:fieldsID="09ce3d9f37f404bb6a1b0c44b05091e5" ns2:_="" ns3:_="">
    <xsd:import namespace="f4760878-658a-4717-bbd4-0fd9c09fbb13"/>
    <xsd:import namespace="0406129d-7949-4012-aa34-bff85346a4cf"/>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ObjectDetectorVersions" minOccurs="0"/>
                <xsd:element ref="ns3:MediaServiceDateTaken" minOccurs="0"/>
                <xsd:element ref="ns3:MediaServiceGenerationTime" minOccurs="0"/>
                <xsd:element ref="ns3:MediaServiceEventHashCode" minOccurs="0"/>
                <xsd:element ref="ns3:MediaLengthInSeconds" minOccurs="0"/>
                <xsd:element ref="ns2:SharedWithUsers" minOccurs="0"/>
                <xsd:element ref="ns2:SharedWithDetails" minOccurs="0"/>
                <xsd:element ref="ns3:Provisionamend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760878-658a-4717-bbd4-0fd9c09fbb13" elementFormDefault="qualified">
    <xsd:import namespace="http://schemas.microsoft.com/office/2006/documentManagement/types"/>
    <xsd:import namespace="http://schemas.microsoft.com/office/infopath/2007/PartnerControls"/>
    <xsd:element name="_dlc_DocId" ma:index="8" nillable="true" ma:displayName="Valeur d’ID de document" ma:description="Valeur de l’ID de document affecté à cet élément." ma:indexed="true" ma:internalName="_dlc_DocId" ma:readOnly="true">
      <xsd:simpleType>
        <xsd:restriction base="dms:Text"/>
      </xsd:simpleType>
    </xsd:element>
    <xsd:element name="_dlc_DocIdUrl" ma:index="9"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406129d-7949-4012-aa34-bff85346a4c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Provisionamended" ma:index="21" nillable="true" ma:displayName="Provision amended" ma:description="indicates what provision of the directive is being amended" ma:format="Dropdown" ma:internalName="Provisionamended">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Provisionamended xmlns="0406129d-7949-4012-aa34-bff85346a4cf" xsi:nil="true"/>
    <_dlc_DocId xmlns="f4760878-658a-4717-bbd4-0fd9c09fbb13">RN4WT4KUCRMT-543564755-11000</_dlc_DocId>
    <_dlc_DocIdUrl xmlns="f4760878-658a-4717-bbd4-0fd9c09fbb13">
      <Url>https://056gc.sharepoint.com/sites/OCHRO-PC-OLCE_BDPRH-PC-CELO/_layouts/15/DocIdRedir.aspx?ID=RN4WT4KUCRMT-543564755-11000</Url>
      <Description>RN4WT4KUCRMT-543564755-11000</Description>
    </_dlc_DocIdUrl>
  </documentManagement>
</p:properties>
</file>

<file path=customXml/itemProps1.xml><?xml version="1.0" encoding="utf-8"?>
<ds:datastoreItem xmlns:ds="http://schemas.openxmlformats.org/officeDocument/2006/customXml" ds:itemID="{E52E3A45-A959-4477-B20B-A00FED078BB7}">
  <ds:schemaRefs>
    <ds:schemaRef ds:uri="http://schemas.titus.com/TitusProperties/"/>
    <ds:schemaRef ds:uri=""/>
  </ds:schemaRefs>
</ds:datastoreItem>
</file>

<file path=customXml/itemProps2.xml><?xml version="1.0" encoding="utf-8"?>
<ds:datastoreItem xmlns:ds="http://schemas.openxmlformats.org/officeDocument/2006/customXml" ds:itemID="{4AF3A059-0134-4A86-B02B-2417DB9509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760878-658a-4717-bbd4-0fd9c09fbb13"/>
    <ds:schemaRef ds:uri="0406129d-7949-4012-aa34-bff85346a4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08EF776-5B45-464C-8015-EDFBA3482A0F}">
  <ds:schemaRefs>
    <ds:schemaRef ds:uri="http://schemas.microsoft.com/sharepoint/events"/>
  </ds:schemaRefs>
</ds:datastoreItem>
</file>

<file path=customXml/itemProps4.xml><?xml version="1.0" encoding="utf-8"?>
<ds:datastoreItem xmlns:ds="http://schemas.openxmlformats.org/officeDocument/2006/customXml" ds:itemID="{2A9665D5-F033-454D-A874-BD500E763513}">
  <ds:schemaRefs>
    <ds:schemaRef ds:uri="http://schemas.microsoft.com/sharepoint/v3/contenttype/forms"/>
  </ds:schemaRefs>
</ds:datastoreItem>
</file>

<file path=customXml/itemProps5.xml><?xml version="1.0" encoding="utf-8"?>
<ds:datastoreItem xmlns:ds="http://schemas.openxmlformats.org/officeDocument/2006/customXml" ds:itemID="{BA5F66CC-7253-423F-8B0B-1FC3D0AC61DA}">
  <ds:schemaRefs>
    <ds:schemaRef ds:uri="http://www.w3.org/XML/1998/namespace"/>
    <ds:schemaRef ds:uri="0406129d-7949-4012-aa34-bff85346a4cf"/>
    <ds:schemaRef ds:uri="http://purl.org/dc/terms/"/>
    <ds:schemaRef ds:uri="http://schemas.microsoft.com/office/2006/metadata/propertie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f4760878-658a-4717-bbd4-0fd9c09fbb13"/>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15105</TotalTime>
  <Words>2549</Words>
  <Application>Microsoft Office PowerPoint</Application>
  <PresentationFormat>Grand écran</PresentationFormat>
  <Paragraphs>286</Paragraphs>
  <Slides>11</Slides>
  <Notes>11</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11</vt:i4>
      </vt:variant>
    </vt:vector>
  </HeadingPairs>
  <TitlesOfParts>
    <vt:vector size="20" baseType="lpstr">
      <vt:lpstr>Arial</vt:lpstr>
      <vt:lpstr>Arial Black</vt:lpstr>
      <vt:lpstr>Calibri</vt:lpstr>
      <vt:lpstr>Calibri Light</vt:lpstr>
      <vt:lpstr>Century Gothic</vt:lpstr>
      <vt:lpstr>Lato</vt:lpstr>
      <vt:lpstr>Open Sans Semibold</vt:lpstr>
      <vt:lpstr>Wingdings</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Government of Canada - Gouvernement du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Christianne (she/her/elle)</dc:creator>
  <cp:keywords>SecurityClassificationLevel - UNCLASSIFIED, Creator - Richard, Christianne (she/her/elle), EventDateandTime - 2023-06-19 at 01:50:20 PM, EventDateandTime - 2023-07-07 at 12:45:45 PM, EventDateandTime - 2023-07-21 at 10:15:50 AM, EventDateandTime - 2023-08-16 at 01:42:32 PM, EventDateandTime - 2023-08-16 at 01:45:02 PM, Creator - Hill, Mackenzie (she/her/elle), EventDateandTime - 2023-09-28 at 09:14:51 AM, EventDateandTime - 2023-09-28 at 09:43:30 AM, EventDateandTime - 2023-09-28 at 09:48:56 AM, Creator - Ouellette-Roy, Alain, EventDateandTime - 2023-09-28 at 9:59:59 AM, EventDateandTime - 2023-09-28 at 10:00:19 AM, EventDateandTime - 2023-09-28 at 10:13:33 AM, EventDateandTime - 2023-09-28 at 10:21:31 AM, EventDateandTime - 2023-09-28 at 10:38:03 AM, EventDateandTime - 2023-09-28 at 10:38:19 AM, EventDateandTime - 2023-09-28 at 10:47:09 AM, EventDateandTime - 2023-09-28 at 10:48:34 AM, EventDateandTime - 2023-09-28 at 10:54:57 AM, EventDateandTime - 2023-09-28 at 10:55:13 AM, EventDateandTime - 2023-09-28 at 10:58:47 AM, EventDateandTime - 2023-09-28 at 2:02:02 PM, EventDateandTime - 2023-09-28 at 2:02:38 PM, EventDateandTime - 2023-10-03 at 08:44:54 AM, Creator - Gagnon, Claudine, EventDateandTime - 2023-10-03 at 10:45:43 AM, Niveau de classification de la sécurité - NON CLASSIFIÉ, Auteur - Ally, Sonia, Date et heure de l’événement - 2023-10-04 à 12:14:12, EventDateandTime - 2023-10-05 at 10:59:53 AM, EventDateandTime - 2023-10-05 at 11:11:11 AM, EventDateandTime - 2023-10-05 at 11:34:42 AM, EventDateandTime - 2023-10-05 at 11:56:45 AM, EventDateandTime - 2023-10-05 at 11:57:04 AM, EventDateandTime - 2023-10-05 at 02:29:18 PM, EventDateandTime - 2023-10-06 at 02:38:10 PM, EventDateandTime - 2023-10-06 at 02:38:26 PM, EventDateandTime - 2023-10-06 at 03:15:42 PM, EventDateandTime - 2023-10-06 at 03:18:08 PM, EventDateandTime - 2023-10-06 at 03:18:46 PM, EventDateandTime - 2023-10-06 at 03:19:06 PM, EventDateandTime - 2023-10-06 at 03:21:51 PM, EventDateandTime - 2023-10-06 at 03:48:33 PM, EventDateandTime - 2023-10-11 at 03:41:09 PM, EventDateandTime - 2023-10-11 at 03:54:49 PM, EventDateandTime - 2023-10-11 at 03:57:07 PM, EventDateandTime - 2023-10-11 at 03:57:16 PM, EventDateandTime - 2023-10-12 at 01:22:20 PM, EventDateandTime - 2023-10-13 at 10:22:59 AM, EventDateandTime - 2023-10-13 at 10:23:50 AM, EventDateandTime - 2023-10-13 at 10:28:38 AM, EventDateandTime - 2023-10-13 at 10:28:49 AM, EventDateandTime - 2023-10-13 at 10:30:47 AM, EventDateandTime - 2023-10-13 at 10:34:06 AM, EventDateandTime - 2023-10-13 at 10:46:53 AM, EventDateandTime - 2023-10-13 at 10:47:22 AM, EventDateandTime - 2023-10-13 at 10:50:02 AM, EventDateandTime - 2023-10-13 at 10:50:57 AM, EventDateandTime - 2023-10-13 at 11:15:46 AM, EventDateandTime - 2023-10-13 at 11:24:09 AM, EventDateandTime - 2023-10-13 at 11:36:25 AM, EventDateandTime - 2023-10-13 at 11:39:21 AM, EventDateandTime - 2023-10-13 at 11:39:33 AM, EventDateandTime - 2023-10-13 at 11:43:16 AM, EventDateandTime - 2023-10-19 at 04:37:54 PM, EventDateandTime - 2023-10-20 at 02:48:01 PM, EventDateandTime - 2023-10-20 at 02:48:35 PM, EventDateandTime - 2023-10-20 at 02:52:45 PM, EventDateandTime - 2023-10-20 at 02:53:30 PM, EventDateandTime - 2023-10-23 at 11:55:06 AM, EventDateandTime - 2023-10-23 at 11:56:22 AM, EventDateandTime - 2023-10-23 at 11:59:39 AM, Auteur - Pachake, Xavier (Il, lui, he), Date et heure de l’événement - 2023-10-24 à 16:44:01, Date et heure de l’événement - 2023-10-24 à 16:45:10, Date et heure de l’événement - 2023-10-24 à 16:45:18, Date et heure de l’événement - 2023-10-24 à 16:45:34, Date et heure de l’événement - 2023-10-24 à 16:45:44, Date et heure de l’événement - 2023-10-24 à 16:46:02, Date et heure de l’événement - 2023-10-24 à 16:48:12, Date et heure de l’événement - 2023-10-24 à 16:48:48, Date et heure de l’événement - 2023-10-25 à 08:41:34, Date et heure de l’événement - 2023-10-25 à 09:19:05, EventDateandTime - 2023-10-25 at 10:51:47 AM, EventDateandTime - 2023-10-25 at 11:00:09 AM, EventDateandTime - 2023-10-25 at 12:20:24 PM, EventDateandTime - 2023-10-25 at 12:27:45 PM, EventDateandTime - 2023-10-25 at 12:27:58 PM, EventDateandTime - 2023-10-25 at 12:30:18 PM, EventDateandTime - 2023-10-25 at 12:30:47 PM, EventDateandTime - 2023-10-25 at 01:31:40 PM, EventDateandTime - 2023-10-25 at 01:33:34 PM, EventDateandTime - 2023-10-25 at 01:34:52 PM, EventDateandTime - 2023-10-25 at 01:49:42 PM, EventDateandTime - 2023-10-25 at 02:11:27 PM, EventDateandTime - 2023-10-25 at 02:11:41 PM, EventDateandTime - 2023-10-25 at 02:34:22 PM, EventDateandTime - 2023-10-25 at 02:36:11 PM, EventDateandTime - 2023-10-25 at 02:44:32 PM, EventDateandTime - 2023-10-25 at 02:47:37 PM, EventDateandTime - 2023-10-25 at 02:48:11 PM, EventDateandTime - 2023-10-25 at 02:52:18 PM, EventDateandTime - 2023-11-02 at 01:31:59 PM, EventDateandTime - 2023-11-02 at 01:33:08 PM, EventDateandTime - 2023-11-02 at 03:50:41 PM, EventDateandTime - 2023-11-03 at 09:23:55 AM, EventDateandTime - 2023-11-03 at 09:34:32 AM, EventDateandTime - 2023-11-03 at 09:35:01 AM, EventDateandTime - 2023-11-03 at 09:36:03 AM, EventDateandTime - 2023-11-03 at 09:38:59 AM, EventDateandTime - 2023-11-03 at 09:41:10 AM, EventDateandTime - 2023-11-03 at 09:49:16 AM, EventDateandTime - 2023-11-03 at 10:05:14 AM, EventDateandTime - 2023-11-03 at 10:29:46 AM, EventDateandTime - 2023-11-03 at 10:38:10 AM, EventDateandTime - 2023-11-03 at 10:47:25 AM, EventDateandTime - 2023-11-03 at 10:48:21 AM, EventDateandTime - 2023-11-03 at 10:49:01 AM, EventDateandTime - 2023-11-03 at 01:59:16 PM, EventDateandTime - 2023-11-03 at 02:08:58 PM, EventDateandTime - 2023-11-06 at 02:32:14 PM, EventDateandTime - 2023-11-06 at 02:33:59 PM, EventDateandTime - 2023-11-06 at 03:04:59 PM, EventDateandTime - 2023-11-06 at 03:05:03 PM, EventDateandTime - 2023-11-15 at 09:22:16 AM, EventDateandTime - 2023-11-23 at 01:54:16 PM, EventDateandTime - 2023-11-28 at 10:18:15 AM, EventDateandTime - 2023-11-29 at 12:50:53 PM, EventDateandTime - 2023-11-29 at 12:56:43 PM, EventDateandTime - 2023-11-29 at 12:58:15 PM, EventDateandTime - 2023-11-29 at 12:59:06 PM, EventDateandTime - 2023-11-29 at 01:03:35 PM, EventDateandTime - 2023-11-29 at 01:04:19 PM, EventDateandTime - 2023-11-29 at 01:06:37 PM, EventDateandTime - 2023-11-29 at 01:08:18 PM, EventDateandTime - 2023-11-29 at 01:09:06 PM, EventDateandTime - 2023-11-29 at 01:09:52 PM, EventDateandTime - 2023-11-29 at 01:11:17 PM, EventDateandTime - 2023-11-29 at 01:13:01 PM, EventDateandTime - 2023-11-29 at 01:14:08 PM, EventDateandTime - 2023-11-29 at 01:20:08 PM, EventDateandTime - 2023-11-29 at 01:20:43 PM, EventDateandTime - 2023-11-29 at 01:21:35 PM, EventDateandTime - 2023-11-29 at 02:46:49 PM, EventDateandTime - 2023-11-29 at 02:57:31 PM, EventDateandTime - 2023-11-29 at 02:58:26 PM, EventDateandTime - 2023-11-29 at 02:59:18 PM, EventDateandTime - 2023-11-30 at 10:54:46 AM, EventDateandTime - 2023-11-30 at 10:55:02 AM, EventDateandTime - 2023-11-30 at 10:55:15 AM, EventDateandTime - 2023-11-30 at 11:16:01 AM, EventDateandTime - 2023-11-30 at 11:29:26 AM, EventDateandTime - 2023-11-30 at 11:35:48 AM, EventDateandTime - 2023-11-30 at 11:38:46 AM, EventDateandTime - 2023-11-30 at 12:16:42 PM, EventDateandTime - 2023-12-05 at 08:35:15 AM, EventDateandTime - 2023-12-14 at 11:23:45 AM, EventDateandTime - 2023-12-14 at 11:39:15 AM, EventDateandTime - 2023-12-14 at 11:56:36 AM, EventDateandTime - 2023-12-14 at 01:48:24 PM, EventDateandTime - 2023-12-14 at 01:58:40 PM, EventDateandTime - 2023-12-19 at 09:48:02 AM, EventDateandTime - 2023-12-19 at 02:20:55 PM, EventDateandTime - 2023-12-19 at 02:21:22 PM, EventDateandTime - 2023-12-19 at 03:26:12 PM, EventDateandTime - 2023-12-19 at 03:30:50 PM, EventDateandTime - 2023-12-19 at 04:00:18 PM, EventDateandTime - 2023-12-19 at 04:01:36 PM, EventDateandTime - 2023-12-19 at 04:03:50 PM, EventDateandTime - 2023-12-19 at 04:07:15 PM, EventDateandTime - 2023-12-19 at 04:09:22 PM, EventDateandTime - 2023-12-19 at 04:29:47 PM, EventDateandTime - 2023-12-19 at 04:47:38 PM, EventDateandTime - 2024-01-09 at 09:32:56 AM, EventDateandTime - 2024-01-09 at 09:35:38 AM, EventDateandTime - 2024-01-09 at 09:41:27 AM, EventDateandTime - 2024-01-09 at 09:42:51 AM, EventDateandTime - 2024-01-09 at 09:46:40 AM, EventDateandTime - 2024-01-09 at 09:47:09 AM, EventDateandTime - 2024-01-09 at 09:48:48 AM, EventDateandTime - 2024-01-09 at 09:54:38 AM, EventDateandTime - 2024-01-09 at 09:57:08 AM, EventDateandTime - 2024-01-10 at 01:12:51 PM, EventDateandTime - 2024-01-10 at 01:13:57 PM, EventDateandTime - 2024-01-10 at 01:30:05 PM, EventDateandTime - 2024-01-10 at 01:30:51 PM, EventDateandTime - 2024-01-10 at 01:49:22 PM, EventDateandTime - 2024-01-10 at 01:51:14 PM, EventDateandTime - 2024-01-10 at 01:53:57 PM, EventDateandTime - 2024-01-10 at 02:01:03 PM, EventDateandTime - 2024-01-10 at 02:47:09 PM, EventDateandTime - 2024-01-10 at 02:48:43 PM, EventDateandTime - 2024-01-10 at 03:20:05 PM, EventDateandTime - 2024-01-10 at 03:20:35 PM, EventDateandTime - 2024-01-10 at 03:21:15 PM, EventDateandTime - 2024-01-10 at 03:50:11 PM, EventDateandTime - 2024-01-11 at 10:29:43 AM, EventDateandTime - 2024-01-11 at 11:32:21 AM, EventDateandTime - 2024-01-11 at 12:02:00 PM, EventDateandTime - 2024-01-11 at 12:12:45 PM, EventDateandTime - 2024-01-11 at 01:09:01 PM, EventDateandTime - 2024-01-11 at 01:11:19 PM, EventDateandTime - 2024-01-12 at 11:07:31 AM, EventDateandTime - 2024-01-12 at 11:07:52 AM, EventDateandTime - 2024-01-12 at 11:08:15 AM, Date et heure de l’événement - 2024-01-12 à 15:50:40, Date et heure de l’événement - 2024-01-12 à 15:51:22, Date et heure de l’événement - 2024-01-12 à 15:51:36, Date et heure de l’événement - 2024-01-12 à 15:52:53, Date et heure de l’événement - 2024-01-12 à 16:33:17, Date et heure de l’événement - 2024-01-12 à 17:31:31, Date et heure de l’événement - 2024-01-12 à 17:47:11, Date et heure de l’événement - 2024-01-12 à 18:05:17, Date et heure de l’événement - 2024-01-12 à 18:05:39, Date et heure de l’événement - 2024-01-12 à 18:06:20, Date et heure de l’événement - 2024-01-12 à 18:36:32, Date et heure de l’événement - 2024-01-12 à 19:02:42, Date et heure de l’événement - 2024-01-12 à 19:05:08, Date et heure de l’événement - 2024-01-12 à 19:25:02, Date et heure de l’événement - 2024-01-12 à 19:25:32, Date et heure de l’événement - 2024-01-12 à 19:31:23, Date et heure de l’événement - 2024-01-12 à 19:31:50, Date et heure de l’événement - 2024-01-12 à 19:32:04, Date et heure de l’événement - 2024-01-12 à 19:32:26, Date et heure de l’événement - 2024-01-12 à 19:33:08, Date et heure de l’événement - 2024-01-12 à 19:33:17, Date et heure de l’événement - 2024-01-12 à 19:34:36, Date et heure de l’événement - 2024-01-12 à 19:34:53, Date et heure de l’événement - 2024-01-12 à 19:36:03, Date et heure de l’événement - 2024-01-12 à 19:36:39, Date et heure de l’événement - 2024-01-12 à 19:37:03, Date et heure de l’événement - 2024-01-12 à 19:37:12, Date et heure de l’événement - 2024-01-12 à 19:37:42, Date et heure de l’événement - 2024-01-12 à 19:37:51, Date et heure de l’événement - 2024-01-12 à 19:38:05, Date et heure de l’événement - 2024-01-12 à 19:38:26, Date et heure de l’événement - 2024-01-12 à 19:38:50, Date et heure de l’événement - 2024-01-12 à 19:39:06, Date et heure de l’événement - 2024-01-12 à 19:39:16, Date et heure de l’événement - 2024-01-12 à 19:39:41, Date et heure de l’événement - 2024-01-12 à 19:40:33, Date et heure de l’événement - 2024-01-12 à 19:40:59, Date et heure de l’événement - 2024-01-15 à 08:21:49, Date et heure de l’événement - 2024-01-15 à 08:23:36, Date et heure de l’événement - 2024-01-15 à 08:24:34, Date et heure de l’événement - 2024-01-15 à 08:26:38, Date et heure de l’événement - 2024-01-15 à 08:27:11, Date et heure de l’événement - 2024-01-15 à 08:27:49, Date et heure de l’événement - 2024-01-15 à 08:29:14, Date et heure de l’événement - 2024-01-15 à 08:30:16, Date et heure de l’événement - 2024-01-15 à 08:30:37, Date et heure de l’événement - 2024-01-15 à 08:30:44, Date et heure de l’événement - 2024-01-15 à 08:30:54, Date et heure de l’événement - 2024-01-15 à 08:31:48, Date et heure de l’événement - 2024-01-15 à 08:32:41, Date et heure de l’événement - 2024-01-15 à 08:33:19, Date et heure de l’événement - 2024-01-15 à 08:33:41, Date et heure de l’événement - 2024-01-15 à 08:34:12, Date et heure de l’événement - 2024-01-15 à 08:34:47, Date et heure de l’événement - 2024-01-15 à 08:35:17, Date et heure de l’événement - 2024-01-15 à 08:36:54, Date et heure de l’événement - 2024-01-15 à 08:38:02, Date et heure de l’événement - 2024-01-15 à 08:38:31, Date et heure de l’événement - 2024-01-15 à 08:40:08, Date et heure de l’événement - 2024-01-15 à 08:40:30, Date et heure de l’événement - 2024-01-15 à 08:41:02, Date et heure de l’événement - 2024-01-15 à 08:41:50, Date et heure de l’événement - 2024-01-15 à 08:43:07, Date et heure de l’événement - 2024-01-15 à 08:43:39, Date et heure de l’événement - 2024-01-15 à 08:44:15, Date et heure de l’événement - 2024-01-15 à 08:44:27, Date et heure de l’événement - 2024-01-15 à 08:44:45, Date et heure de l’événement - 2024-01-15 à 08:45:02, Date et heure de l’événement - 2024-01-15 à 08:45:27, Date et heure de l’événement - 2024-01-15 à 08:45:49, Date et heure de l’événement - 2024-01-15 à 08:46:06, Date et heure de l’événement - 2024-01-15 à 08:46:19, Date et heure de l’événement - 2024-01-15 à 08:46:48, Date et heure de l’événement - 2024-01-15 à 08:47:10, Date et heure de l’événement - 2024-01-15 à 08:47:39, Date et heure de l’événement - 2024-01-15 à 08:48:17, Date et heure de l’événement - 2024-01-15 à 08:49:00, Date et heure de l’événement - 2024-01-15 à 08:49:47, Date et heure de l’événement - 2024-01-15 à 08:50:16, EventDateandTime - 2024-01-17 at 11:17:22 AM, EventDateandTime - 2024-01-17 at 11:26:52 AM, EventDateandTime - 2024-01-17 at 11:43:01 AM, EventDateandTime - 2024-01-17 at 12:01:16 PM, EventDateandTime - 2024-01-17 at 12:03:13 PM, Date et heure de l’événement - 2024-01-17 à 13:49:21, Date et heure de l’événement - 2024-01-17 à 13:51:50, Date et heure de l’événement - 2024-01-17 à 13:57:49, Date et heure de l’événement - 2024-01-17 à 13:59:46, Date et heure de l’événement - 2024-01-17 à 14:03:33, Date et heure de l’événement - 2024-01-17 à 14:04:20, Date et heure de l’événement - 2024-01-17 à 14:12:10, Date et heure de l’événement - 2024-01-17 à 14:18:38, Date et heure de l’événement - 2024-01-17 à 14:19:45, Date et heure de l’événement - 2024-01-17 à 14:28:21, Date et heure de l’événement - 2024-01-17 à 14:44:12, Date et heure de l’événement - 2024-01-17 à 14:48:10, Date et heure de l’événement - 2024-01-17 à 14:49:55, Date et heure de l’événement - 2024-01-18 à 08:39:52, Date et heure de l’événement - 2024-01-18 à 08:43:33, Date et heure de l’événement - 2024-01-18 à 08:45:43, Date et heure de l’événement - 2024-01-18 à 08:46:22, Date et heure de l’événement - 2024-01-18 à 08:48:21, Date et heure de l’événement - 2024-01-18 à 08:49:38, Date et heure de l’événement - 2024-01-18 à 08:49:58, Date et heure de l’événement - 2024-01-18 à 09:01:37, Date et heure de l’événement - 2024-01-25 à 10:11:54, Date et heure de l’événement - 2024-01-25 à 10:12:39, Date et heure de l’événement - 2024-01-25 à 13:03:50, Date et heure de l’événement - 2024-01-25 à 14:35:27, Date et heure de l’événement - 2024-01-25 à 14:36:12, Date et heure de l’événement - 2024-01-25 à 14:43:22, Date et heure de l’événement - 2024-01-25 à 14:43:37, Date et heure de l’événement - 2024-01-25 à 14:47:32, Date et heure de l’événement - 2024-01-25 à 14:47:37, Date et heure de l’événement - 2024-01-25 à 14:47:51, EventDateandTime - 2024-01-31 at 11:50:23 AM, EventDateandTime - 2024-01-31 at 11:57:00 AM, EventDateandTime - 2024-01-31 at 12:02:35 PM, EventDateandTime - 2024-01-31 at 12:02:43 PM, Creator - AllyS, EventDateandTime - 2024-02-08 at 09:48:13, EventDateandTime - 2024-02-09 at 01:23:00 PM, Auteur - Lassonde, Daniel (he/him), Date et heure de l’événement - 2024-03-14 à 15:07:34, Date et heure de l’événement - 2024-03-14 à 15:41:51, Date et heure de l’événement - 2024-03-14 à 15:42:31, Date et heure de l’événement - 2024-03-14 à 15:44:18, Date et heure de l’événement - 2024-03-14 à 15:49:31, Date et heure de l’événement - 2024-03-14 à 16:09:47, Date et heure de l’événement - 2024-03-14 à 16:23:57, Date et heure de l’événement - 2024-03-14 à 16:24:05, Date et heure de l’événement - 2024-03-14 à 16:24:14, Date et heure de l’événement - 2024-06-20 à 09:54:18, Date et heure de l’événement - 2024-06-20 à 09:54:45, Date et heure de l’événement - 2024-06-20 à 09:55:37, Date et heure de l’événement - 2024-06-20 à 09:56:14, Date et heure de l’événement - 2024-06-20 à 09:58:13, Date et heure de l’événement - 2024-06-20 à 10:00:38, Date et heure de l’événement - 2024-06-20 à 10:16:32, Date et heure de l’événement - 2024-06-20 à 10:16:40</cp:keywords>
  <cp:lastModifiedBy>Gauthier, Jean-Guy</cp:lastModifiedBy>
  <cp:revision>381</cp:revision>
  <dcterms:created xsi:type="dcterms:W3CDTF">2023-06-19T17:48:06Z</dcterms:created>
  <dcterms:modified xsi:type="dcterms:W3CDTF">2024-07-02T15:12:28Z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9e9c5d3e-aaa5-4266-b75b-fc517cad39e1</vt:lpwstr>
  </property>
  <property fmtid="{D5CDD505-2E9C-101B-9397-08002B2CF9AE}" pid="3" name="SecurityClassificationLevel">
    <vt:lpwstr>UNCLASSIFIED</vt:lpwstr>
  </property>
  <property fmtid="{D5CDD505-2E9C-101B-9397-08002B2CF9AE}" pid="4" name="LanguageSelection">
    <vt:lpwstr>ENGLISH</vt:lpwstr>
  </property>
  <property fmtid="{D5CDD505-2E9C-101B-9397-08002B2CF9AE}" pid="5" name="VISUALMARKINGS">
    <vt:lpwstr>YES</vt:lpwstr>
  </property>
  <property fmtid="{D5CDD505-2E9C-101B-9397-08002B2CF9AE}" pid="6" name="ContentTypeId">
    <vt:lpwstr>0x010100ADE860D1223E984692003B2F8D34E609</vt:lpwstr>
  </property>
  <property fmtid="{D5CDD505-2E9C-101B-9397-08002B2CF9AE}" pid="7" name="_dlc_DocIdItemGuid">
    <vt:lpwstr>9e76ab64-ab7c-49b7-b608-7d8279fa7179</vt:lpwstr>
  </property>
  <property fmtid="{D5CDD505-2E9C-101B-9397-08002B2CF9AE}" pid="8" name="MSIP_Label_3d0ca00b-3f0e-465a-aac7-1a6a22fcea40_Enabled">
    <vt:lpwstr>true</vt:lpwstr>
  </property>
  <property fmtid="{D5CDD505-2E9C-101B-9397-08002B2CF9AE}" pid="9" name="MSIP_Label_3d0ca00b-3f0e-465a-aac7-1a6a22fcea40_SetDate">
    <vt:lpwstr>2024-07-02T12:59:10Z</vt:lpwstr>
  </property>
  <property fmtid="{D5CDD505-2E9C-101B-9397-08002B2CF9AE}" pid="10" name="MSIP_Label_3d0ca00b-3f0e-465a-aac7-1a6a22fcea40_Method">
    <vt:lpwstr>Privileged</vt:lpwstr>
  </property>
  <property fmtid="{D5CDD505-2E9C-101B-9397-08002B2CF9AE}" pid="11" name="MSIP_Label_3d0ca00b-3f0e-465a-aac7-1a6a22fcea40_Name">
    <vt:lpwstr>3d0ca00b-3f0e-465a-aac7-1a6a22fcea40</vt:lpwstr>
  </property>
  <property fmtid="{D5CDD505-2E9C-101B-9397-08002B2CF9AE}" pid="12" name="MSIP_Label_3d0ca00b-3f0e-465a-aac7-1a6a22fcea40_SiteId">
    <vt:lpwstr>6397df10-4595-4047-9c4f-03311282152b</vt:lpwstr>
  </property>
  <property fmtid="{D5CDD505-2E9C-101B-9397-08002B2CF9AE}" pid="13" name="MSIP_Label_3d0ca00b-3f0e-465a-aac7-1a6a22fcea40_ActionId">
    <vt:lpwstr>4955cb4e-4b17-4b80-a87e-b0866f7ab1cb</vt:lpwstr>
  </property>
  <property fmtid="{D5CDD505-2E9C-101B-9397-08002B2CF9AE}" pid="14" name="MSIP_Label_3d0ca00b-3f0e-465a-aac7-1a6a22fcea40_ContentBits">
    <vt:lpwstr>1</vt:lpwstr>
  </property>
  <property fmtid="{D5CDD505-2E9C-101B-9397-08002B2CF9AE}" pid="15" name="ClassificationContentMarkingHeaderLocations">
    <vt:lpwstr>Office Theme:8</vt:lpwstr>
  </property>
  <property fmtid="{D5CDD505-2E9C-101B-9397-08002B2CF9AE}" pid="16" name="ClassificationContentMarkingHeaderText">
    <vt:lpwstr>UNCLASSIFIED / NON CLASSIFIÉ</vt:lpwstr>
  </property>
</Properties>
</file>